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autoCompressPictures="0">
  <p:sldMasterIdLst>
    <p:sldMasterId id="2147483988" r:id="rId1"/>
  </p:sldMasterIdLst>
  <p:notesMasterIdLst>
    <p:notesMasterId r:id="rId91"/>
  </p:notesMasterIdLst>
  <p:sldIdLst>
    <p:sldId id="256" r:id="rId2"/>
    <p:sldId id="802" r:id="rId3"/>
    <p:sldId id="579" r:id="rId4"/>
    <p:sldId id="864" r:id="rId5"/>
    <p:sldId id="844" r:id="rId6"/>
    <p:sldId id="908" r:id="rId7"/>
    <p:sldId id="843" r:id="rId8"/>
    <p:sldId id="909" r:id="rId9"/>
    <p:sldId id="910" r:id="rId10"/>
    <p:sldId id="878" r:id="rId11"/>
    <p:sldId id="845" r:id="rId12"/>
    <p:sldId id="911" r:id="rId13"/>
    <p:sldId id="912" r:id="rId14"/>
    <p:sldId id="837" r:id="rId15"/>
    <p:sldId id="861" r:id="rId16"/>
    <p:sldId id="577" r:id="rId17"/>
    <p:sldId id="800" r:id="rId18"/>
    <p:sldId id="578" r:id="rId19"/>
    <p:sldId id="820" r:id="rId20"/>
    <p:sldId id="748" r:id="rId21"/>
    <p:sldId id="914" r:id="rId22"/>
    <p:sldId id="960" r:id="rId23"/>
    <p:sldId id="961" r:id="rId24"/>
    <p:sldId id="869" r:id="rId25"/>
    <p:sldId id="822" r:id="rId26"/>
    <p:sldId id="917" r:id="rId27"/>
    <p:sldId id="803" r:id="rId28"/>
    <p:sldId id="630" r:id="rId29"/>
    <p:sldId id="943" r:id="rId30"/>
    <p:sldId id="963" r:id="rId31"/>
    <p:sldId id="964" r:id="rId32"/>
    <p:sldId id="804" r:id="rId33"/>
    <p:sldId id="805" r:id="rId34"/>
    <p:sldId id="807" r:id="rId35"/>
    <p:sldId id="810" r:id="rId36"/>
    <p:sldId id="934" r:id="rId37"/>
    <p:sldId id="848" r:id="rId38"/>
    <p:sldId id="897" r:id="rId39"/>
    <p:sldId id="811" r:id="rId40"/>
    <p:sldId id="891" r:id="rId41"/>
    <p:sldId id="812" r:id="rId42"/>
    <p:sldId id="965" r:id="rId43"/>
    <p:sldId id="967" r:id="rId44"/>
    <p:sldId id="834" r:id="rId45"/>
    <p:sldId id="854" r:id="rId46"/>
    <p:sldId id="881" r:id="rId47"/>
    <p:sldId id="880" r:id="rId48"/>
    <p:sldId id="938" r:id="rId49"/>
    <p:sldId id="939" r:id="rId50"/>
    <p:sldId id="937" r:id="rId51"/>
    <p:sldId id="883" r:id="rId52"/>
    <p:sldId id="940" r:id="rId53"/>
    <p:sldId id="809" r:id="rId54"/>
    <p:sldId id="884" r:id="rId55"/>
    <p:sldId id="814" r:id="rId56"/>
    <p:sldId id="952" r:id="rId57"/>
    <p:sldId id="825" r:id="rId58"/>
    <p:sldId id="857" r:id="rId59"/>
    <p:sldId id="849" r:id="rId60"/>
    <p:sldId id="840" r:id="rId61"/>
    <p:sldId id="862" r:id="rId62"/>
    <p:sldId id="851" r:id="rId63"/>
    <p:sldId id="831" r:id="rId64"/>
    <p:sldId id="833" r:id="rId65"/>
    <p:sldId id="896" r:id="rId66"/>
    <p:sldId id="922" r:id="rId67"/>
    <p:sldId id="962" r:id="rId68"/>
    <p:sldId id="872" r:id="rId69"/>
    <p:sldId id="925" r:id="rId70"/>
    <p:sldId id="926" r:id="rId71"/>
    <p:sldId id="887" r:id="rId72"/>
    <p:sldId id="885" r:id="rId73"/>
    <p:sldId id="852" r:id="rId74"/>
    <p:sldId id="850" r:id="rId75"/>
    <p:sldId id="827" r:id="rId76"/>
    <p:sldId id="828" r:id="rId77"/>
    <p:sldId id="829" r:id="rId78"/>
    <p:sldId id="826" r:id="rId79"/>
    <p:sldId id="855" r:id="rId80"/>
    <p:sldId id="949" r:id="rId81"/>
    <p:sldId id="956" r:id="rId82"/>
    <p:sldId id="958" r:id="rId83"/>
    <p:sldId id="959" r:id="rId84"/>
    <p:sldId id="953" r:id="rId85"/>
    <p:sldId id="895" r:id="rId86"/>
    <p:sldId id="886" r:id="rId87"/>
    <p:sldId id="858" r:id="rId88"/>
    <p:sldId id="876" r:id="rId89"/>
    <p:sldId id="877" r:id="rId90"/>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268509-5F28-73CF-7089-2D918981BCAD}" name="Yuta Nakamura (YCU)" initials="YN(" userId="S::y_naka@yokohama-cu.ac.jp::5182ceb6-cab3-466f-b1c6-8f640b64ccbb" providerId="AD"/>
  <p188:author id="{ACC7BCD4-28AE-17AE-C938-E8E7C3C12E1F}" name="矢島　萌乃" initials="矢" userId="S::m255113f@yokohama-cu.ac.jp::98abd013-8e04-47a5-82ac-0351d22712c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A3ACAC"/>
    <a:srgbClr val="BDDDE5"/>
    <a:srgbClr val="DEEEF2"/>
    <a:srgbClr val="CC3C51"/>
    <a:srgbClr val="EB771E"/>
    <a:srgbClr val="B02E41"/>
    <a:srgbClr val="092D57"/>
    <a:srgbClr val="FFFFFF"/>
    <a:srgbClr val="6A757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E1A310-E490-4B69-B333-76A8CC2D6A0F}" v="7415" dt="2025-09-08T12:22:04.75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4" autoAdjust="0"/>
    <p:restoredTop sz="92450" autoAdjust="0"/>
  </p:normalViewPr>
  <p:slideViewPr>
    <p:cSldViewPr snapToGrid="0">
      <p:cViewPr>
        <p:scale>
          <a:sx n="50" d="100"/>
          <a:sy n="50" d="100"/>
        </p:scale>
        <p:origin x="1532" y="324"/>
      </p:cViewPr>
      <p:guideLst>
        <p:guide orient="horz" pos="2160"/>
        <p:guide pos="3840"/>
      </p:guideLst>
    </p:cSldViewPr>
  </p:slideViewPr>
  <p:outlineViewPr>
    <p:cViewPr>
      <p:scale>
        <a:sx n="33" d="100"/>
        <a:sy n="33" d="100"/>
      </p:scale>
      <p:origin x="0" y="-1392"/>
    </p:cViewPr>
  </p:outlineViewPr>
  <p:notesTextViewPr>
    <p:cViewPr>
      <p:scale>
        <a:sx n="75" d="100"/>
        <a:sy n="75" d="100"/>
      </p:scale>
      <p:origin x="0" y="0"/>
    </p:cViewPr>
  </p:notesTextViewPr>
  <p:sorterViewPr>
    <p:cViewPr varScale="1">
      <p:scale>
        <a:sx n="100" d="100"/>
        <a:sy n="100" d="100"/>
      </p:scale>
      <p:origin x="0" y="-19396"/>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viewProps" Target="viewProps.xml"/><Relationship Id="rId98"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矢島　萌乃" userId="98abd013-8e04-47a5-82ac-0351d22712c5" providerId="ADAL" clId="{ED00733E-F1AF-43DA-9A3B-158B35479BF6}"/>
    <pc:docChg chg="undo custSel addSld delSld modSld sldOrd modMainMaster">
      <pc:chgData name="矢島　萌乃" userId="98abd013-8e04-47a5-82ac-0351d22712c5" providerId="ADAL" clId="{ED00733E-F1AF-43DA-9A3B-158B35479BF6}" dt="2025-08-04T07:04:09.176" v="15206" actId="20577"/>
      <pc:docMkLst>
        <pc:docMk/>
      </pc:docMkLst>
      <pc:sldChg chg="modSp mod modNotesTx">
        <pc:chgData name="矢島　萌乃" userId="98abd013-8e04-47a5-82ac-0351d22712c5" providerId="ADAL" clId="{ED00733E-F1AF-43DA-9A3B-158B35479BF6}" dt="2025-08-04T01:32:13.134" v="9518" actId="20577"/>
        <pc:sldMkLst>
          <pc:docMk/>
          <pc:sldMk cId="1844283222" sldId="256"/>
        </pc:sldMkLst>
      </pc:sldChg>
      <pc:sldChg chg="modSp mod">
        <pc:chgData name="矢島　萌乃" userId="98abd013-8e04-47a5-82ac-0351d22712c5" providerId="ADAL" clId="{ED00733E-F1AF-43DA-9A3B-158B35479BF6}" dt="2025-08-01T01:48:05.785" v="1578" actId="2711"/>
        <pc:sldMkLst>
          <pc:docMk/>
          <pc:sldMk cId="1029492533" sldId="577"/>
        </pc:sldMkLst>
      </pc:sldChg>
      <pc:sldChg chg="modSp mod modNotesTx">
        <pc:chgData name="矢島　萌乃" userId="98abd013-8e04-47a5-82ac-0351d22712c5" providerId="ADAL" clId="{ED00733E-F1AF-43DA-9A3B-158B35479BF6}" dt="2025-08-04T02:28:30.467" v="11196" actId="1076"/>
        <pc:sldMkLst>
          <pc:docMk/>
          <pc:sldMk cId="255918792" sldId="578"/>
        </pc:sldMkLst>
      </pc:sldChg>
      <pc:sldChg chg="modSp mod modNotesTx">
        <pc:chgData name="矢島　萌乃" userId="98abd013-8e04-47a5-82ac-0351d22712c5" providerId="ADAL" clId="{ED00733E-F1AF-43DA-9A3B-158B35479BF6}" dt="2025-08-02T12:20:41.277" v="7959" actId="20577"/>
        <pc:sldMkLst>
          <pc:docMk/>
          <pc:sldMk cId="220549835" sldId="579"/>
        </pc:sldMkLst>
      </pc:sldChg>
      <pc:sldChg chg="modSp mod chgLayout">
        <pc:chgData name="矢島　萌乃" userId="98abd013-8e04-47a5-82ac-0351d22712c5" providerId="ADAL" clId="{ED00733E-F1AF-43DA-9A3B-158B35479BF6}" dt="2025-08-01T06:47:42.672" v="4037" actId="20577"/>
        <pc:sldMkLst>
          <pc:docMk/>
          <pc:sldMk cId="2445792755" sldId="630"/>
        </pc:sldMkLst>
      </pc:sldChg>
      <pc:sldChg chg="addSp delSp modSp mod">
        <pc:chgData name="矢島　萌乃" userId="98abd013-8e04-47a5-82ac-0351d22712c5" providerId="ADAL" clId="{ED00733E-F1AF-43DA-9A3B-158B35479BF6}" dt="2025-08-01T08:26:16.951" v="4210" actId="1036"/>
        <pc:sldMkLst>
          <pc:docMk/>
          <pc:sldMk cId="2932774695" sldId="632"/>
        </pc:sldMkLst>
      </pc:sldChg>
      <pc:sldChg chg="delSp modSp del mod modShow chgLayout">
        <pc:chgData name="矢島　萌乃" userId="98abd013-8e04-47a5-82ac-0351d22712c5" providerId="ADAL" clId="{ED00733E-F1AF-43DA-9A3B-158B35479BF6}" dt="2025-08-04T06:55:00.518" v="14909" actId="47"/>
        <pc:sldMkLst>
          <pc:docMk/>
          <pc:sldMk cId="2140680012" sldId="728"/>
        </pc:sldMkLst>
      </pc:sldChg>
      <pc:sldChg chg="addSp delSp modSp del mod modClrScheme modShow chgLayout modNotesTx">
        <pc:chgData name="矢島　萌乃" userId="98abd013-8e04-47a5-82ac-0351d22712c5" providerId="ADAL" clId="{ED00733E-F1AF-43DA-9A3B-158B35479BF6}" dt="2025-08-04T04:08:54.266" v="14399" actId="47"/>
        <pc:sldMkLst>
          <pc:docMk/>
          <pc:sldMk cId="3199612526" sldId="731"/>
        </pc:sldMkLst>
      </pc:sldChg>
      <pc:sldChg chg="addSp delSp modSp mod chgLayout modNotesTx">
        <pc:chgData name="矢島　萌乃" userId="98abd013-8e04-47a5-82ac-0351d22712c5" providerId="ADAL" clId="{ED00733E-F1AF-43DA-9A3B-158B35479BF6}" dt="2025-08-04T02:33:27.075" v="11358" actId="20577"/>
        <pc:sldMkLst>
          <pc:docMk/>
          <pc:sldMk cId="1352605566" sldId="748"/>
        </pc:sldMkLst>
      </pc:sldChg>
      <pc:sldChg chg="addSp delSp modSp mod chgLayout">
        <pc:chgData name="矢島　萌乃" userId="98abd013-8e04-47a5-82ac-0351d22712c5" providerId="ADAL" clId="{ED00733E-F1AF-43DA-9A3B-158B35479BF6}" dt="2025-08-03T03:14:08.535" v="9499" actId="478"/>
        <pc:sldMkLst>
          <pc:docMk/>
          <pc:sldMk cId="730864789" sldId="765"/>
        </pc:sldMkLst>
      </pc:sldChg>
      <pc:sldChg chg="del">
        <pc:chgData name="矢島　萌乃" userId="98abd013-8e04-47a5-82ac-0351d22712c5" providerId="ADAL" clId="{ED00733E-F1AF-43DA-9A3B-158B35479BF6}" dt="2025-08-01T12:20:36.153" v="5251" actId="47"/>
        <pc:sldMkLst>
          <pc:docMk/>
          <pc:sldMk cId="3462106255" sldId="796"/>
        </pc:sldMkLst>
      </pc:sldChg>
      <pc:sldChg chg="modSp mod modNotesTx">
        <pc:chgData name="矢島　萌乃" userId="98abd013-8e04-47a5-82ac-0351d22712c5" providerId="ADAL" clId="{ED00733E-F1AF-43DA-9A3B-158B35479BF6}" dt="2025-08-04T02:26:58.654" v="11188" actId="20577"/>
        <pc:sldMkLst>
          <pc:docMk/>
          <pc:sldMk cId="1430745984" sldId="800"/>
        </pc:sldMkLst>
      </pc:sldChg>
      <pc:sldChg chg="addSp delSp modSp mod modShow chgLayout modNotesTx">
        <pc:chgData name="矢島　萌乃" userId="98abd013-8e04-47a5-82ac-0351d22712c5" providerId="ADAL" clId="{ED00733E-F1AF-43DA-9A3B-158B35479BF6}" dt="2025-08-04T02:53:06.021" v="11932" actId="729"/>
        <pc:sldMkLst>
          <pc:docMk/>
          <pc:sldMk cId="761886116" sldId="801"/>
        </pc:sldMkLst>
      </pc:sldChg>
      <pc:sldChg chg="modSp mod">
        <pc:chgData name="矢島　萌乃" userId="98abd013-8e04-47a5-82ac-0351d22712c5" providerId="ADAL" clId="{ED00733E-F1AF-43DA-9A3B-158B35479BF6}" dt="2025-08-01T01:41:28.229" v="1546" actId="403"/>
        <pc:sldMkLst>
          <pc:docMk/>
          <pc:sldMk cId="1061362961" sldId="802"/>
        </pc:sldMkLst>
      </pc:sldChg>
      <pc:sldChg chg="modSp mod">
        <pc:chgData name="矢島　萌乃" userId="98abd013-8e04-47a5-82ac-0351d22712c5" providerId="ADAL" clId="{ED00733E-F1AF-43DA-9A3B-158B35479BF6}" dt="2025-08-01T06:22:04.642" v="3774" actId="2711"/>
        <pc:sldMkLst>
          <pc:docMk/>
          <pc:sldMk cId="269778569" sldId="803"/>
        </pc:sldMkLst>
      </pc:sldChg>
      <pc:sldChg chg="addSp delSp modSp mod modNotesTx">
        <pc:chgData name="矢島　萌乃" userId="98abd013-8e04-47a5-82ac-0351d22712c5" providerId="ADAL" clId="{ED00733E-F1AF-43DA-9A3B-158B35479BF6}" dt="2025-08-02T12:41:48.861" v="8463" actId="20577"/>
        <pc:sldMkLst>
          <pc:docMk/>
          <pc:sldMk cId="1762290866" sldId="804"/>
        </pc:sldMkLst>
      </pc:sldChg>
      <pc:sldChg chg="addSp delSp modSp mod ord modNotesTx">
        <pc:chgData name="矢島　萌乃" userId="98abd013-8e04-47a5-82ac-0351d22712c5" providerId="ADAL" clId="{ED00733E-F1AF-43DA-9A3B-158B35479BF6}" dt="2025-08-04T03:22:32.967" v="13413" actId="20577"/>
        <pc:sldMkLst>
          <pc:docMk/>
          <pc:sldMk cId="2060357903" sldId="805"/>
        </pc:sldMkLst>
      </pc:sldChg>
      <pc:sldChg chg="addSp delSp modSp mod">
        <pc:chgData name="矢島　萌乃" userId="98abd013-8e04-47a5-82ac-0351d22712c5" providerId="ADAL" clId="{ED00733E-F1AF-43DA-9A3B-158B35479BF6}" dt="2025-08-04T03:24:12.062" v="13475" actId="20577"/>
        <pc:sldMkLst>
          <pc:docMk/>
          <pc:sldMk cId="4148332329" sldId="807"/>
        </pc:sldMkLst>
      </pc:sldChg>
      <pc:sldChg chg="addSp delSp modSp mod modShow modNotesTx">
        <pc:chgData name="矢島　萌乃" userId="98abd013-8e04-47a5-82ac-0351d22712c5" providerId="ADAL" clId="{ED00733E-F1AF-43DA-9A3B-158B35479BF6}" dt="2025-08-04T03:42:41.039" v="14194" actId="729"/>
        <pc:sldMkLst>
          <pc:docMk/>
          <pc:sldMk cId="3093416605" sldId="808"/>
        </pc:sldMkLst>
      </pc:sldChg>
      <pc:sldChg chg="addSp delSp modSp mod modNotesTx">
        <pc:chgData name="矢島　萌乃" userId="98abd013-8e04-47a5-82ac-0351d22712c5" providerId="ADAL" clId="{ED00733E-F1AF-43DA-9A3B-158B35479BF6}" dt="2025-08-04T03:42:19.346" v="14193" actId="20577"/>
        <pc:sldMkLst>
          <pc:docMk/>
          <pc:sldMk cId="3207232779" sldId="809"/>
        </pc:sldMkLst>
      </pc:sldChg>
      <pc:sldChg chg="modSp mod ord modNotesTx">
        <pc:chgData name="矢島　萌乃" userId="98abd013-8e04-47a5-82ac-0351d22712c5" providerId="ADAL" clId="{ED00733E-F1AF-43DA-9A3B-158B35479BF6}" dt="2025-08-04T03:32:21.685" v="13823"/>
        <pc:sldMkLst>
          <pc:docMk/>
          <pc:sldMk cId="187958639" sldId="810"/>
        </pc:sldMkLst>
      </pc:sldChg>
      <pc:sldChg chg="addSp delSp modSp mod ord modNotesTx">
        <pc:chgData name="矢島　萌乃" userId="98abd013-8e04-47a5-82ac-0351d22712c5" providerId="ADAL" clId="{ED00733E-F1AF-43DA-9A3B-158B35479BF6}" dt="2025-08-04T03:38:32.589" v="13865"/>
        <pc:sldMkLst>
          <pc:docMk/>
          <pc:sldMk cId="2633965417" sldId="811"/>
        </pc:sldMkLst>
      </pc:sldChg>
      <pc:sldChg chg="delSp modSp mod ord modNotesTx">
        <pc:chgData name="矢島　萌乃" userId="98abd013-8e04-47a5-82ac-0351d22712c5" providerId="ADAL" clId="{ED00733E-F1AF-43DA-9A3B-158B35479BF6}" dt="2025-08-04T03:39:07.185" v="13935" actId="20577"/>
        <pc:sldMkLst>
          <pc:docMk/>
          <pc:sldMk cId="2567183931" sldId="812"/>
        </pc:sldMkLst>
      </pc:sldChg>
      <pc:sldChg chg="addSp delSp modSp mod ord modNotesTx">
        <pc:chgData name="矢島　萌乃" userId="98abd013-8e04-47a5-82ac-0351d22712c5" providerId="ADAL" clId="{ED00733E-F1AF-43DA-9A3B-158B35479BF6}" dt="2025-08-04T03:44:29.262" v="14256" actId="6549"/>
        <pc:sldMkLst>
          <pc:docMk/>
          <pc:sldMk cId="3141121369" sldId="813"/>
        </pc:sldMkLst>
      </pc:sldChg>
      <pc:sldChg chg="addSp delSp modSp mod ord modNotesTx">
        <pc:chgData name="矢島　萌乃" userId="98abd013-8e04-47a5-82ac-0351d22712c5" providerId="ADAL" clId="{ED00733E-F1AF-43DA-9A3B-158B35479BF6}" dt="2025-08-04T03:43:54.930" v="14213" actId="1076"/>
        <pc:sldMkLst>
          <pc:docMk/>
          <pc:sldMk cId="3134939217" sldId="814"/>
        </pc:sldMkLst>
      </pc:sldChg>
      <pc:sldChg chg="addSp modSp del">
        <pc:chgData name="矢島　萌乃" userId="98abd013-8e04-47a5-82ac-0351d22712c5" providerId="ADAL" clId="{ED00733E-F1AF-43DA-9A3B-158B35479BF6}" dt="2025-08-02T11:30:56.950" v="7567" actId="47"/>
        <pc:sldMkLst>
          <pc:docMk/>
          <pc:sldMk cId="484052307" sldId="815"/>
        </pc:sldMkLst>
      </pc:sldChg>
      <pc:sldChg chg="addSp delSp modSp del mod">
        <pc:chgData name="矢島　萌乃" userId="98abd013-8e04-47a5-82ac-0351d22712c5" providerId="ADAL" clId="{ED00733E-F1AF-43DA-9A3B-158B35479BF6}" dt="2025-07-31T06:52:13.935" v="1362" actId="47"/>
        <pc:sldMkLst>
          <pc:docMk/>
          <pc:sldMk cId="2645652387" sldId="817"/>
        </pc:sldMkLst>
      </pc:sldChg>
      <pc:sldChg chg="modSp del mod">
        <pc:chgData name="矢島　萌乃" userId="98abd013-8e04-47a5-82ac-0351d22712c5" providerId="ADAL" clId="{ED00733E-F1AF-43DA-9A3B-158B35479BF6}" dt="2025-07-31T06:57:33.774" v="1404" actId="47"/>
        <pc:sldMkLst>
          <pc:docMk/>
          <pc:sldMk cId="4171508867" sldId="818"/>
        </pc:sldMkLst>
      </pc:sldChg>
      <pc:sldChg chg="modSp del mod">
        <pc:chgData name="矢島　萌乃" userId="98abd013-8e04-47a5-82ac-0351d22712c5" providerId="ADAL" clId="{ED00733E-F1AF-43DA-9A3B-158B35479BF6}" dt="2025-07-31T07:02:45.824" v="1490" actId="47"/>
        <pc:sldMkLst>
          <pc:docMk/>
          <pc:sldMk cId="3065604541" sldId="819"/>
        </pc:sldMkLst>
      </pc:sldChg>
      <pc:sldChg chg="addSp delSp modSp mod modNotesTx">
        <pc:chgData name="矢島　萌乃" userId="98abd013-8e04-47a5-82ac-0351d22712c5" providerId="ADAL" clId="{ED00733E-F1AF-43DA-9A3B-158B35479BF6}" dt="2025-08-04T02:30:17.693" v="11295" actId="20577"/>
        <pc:sldMkLst>
          <pc:docMk/>
          <pc:sldMk cId="927148303" sldId="820"/>
        </pc:sldMkLst>
      </pc:sldChg>
      <pc:sldChg chg="addSp delSp modSp mod modShow modNotesTx">
        <pc:chgData name="矢島　萌乃" userId="98abd013-8e04-47a5-82ac-0351d22712c5" providerId="ADAL" clId="{ED00733E-F1AF-43DA-9A3B-158B35479BF6}" dt="2025-08-04T02:56:46.618" v="12107" actId="729"/>
        <pc:sldMkLst>
          <pc:docMk/>
          <pc:sldMk cId="180515025" sldId="821"/>
        </pc:sldMkLst>
      </pc:sldChg>
      <pc:sldChg chg="addSp delSp modSp mod modShow chgLayout modNotesTx">
        <pc:chgData name="矢島　萌乃" userId="98abd013-8e04-47a5-82ac-0351d22712c5" providerId="ADAL" clId="{ED00733E-F1AF-43DA-9A3B-158B35479BF6}" dt="2025-08-04T02:56:48.481" v="12108" actId="729"/>
        <pc:sldMkLst>
          <pc:docMk/>
          <pc:sldMk cId="4150521243" sldId="822"/>
        </pc:sldMkLst>
      </pc:sldChg>
      <pc:sldChg chg="modSp del mod">
        <pc:chgData name="矢島　萌乃" userId="98abd013-8e04-47a5-82ac-0351d22712c5" providerId="ADAL" clId="{ED00733E-F1AF-43DA-9A3B-158B35479BF6}" dt="2025-08-01T12:45:08.469" v="5784" actId="47"/>
        <pc:sldMkLst>
          <pc:docMk/>
          <pc:sldMk cId="2275925646" sldId="824"/>
        </pc:sldMkLst>
      </pc:sldChg>
      <pc:sldChg chg="addSp modSp mod">
        <pc:chgData name="矢島　萌乃" userId="98abd013-8e04-47a5-82ac-0351d22712c5" providerId="ADAL" clId="{ED00733E-F1AF-43DA-9A3B-158B35479BF6}" dt="2025-08-01T13:14:26.097" v="6112"/>
        <pc:sldMkLst>
          <pc:docMk/>
          <pc:sldMk cId="2758932059" sldId="825"/>
        </pc:sldMkLst>
      </pc:sldChg>
      <pc:sldChg chg="addSp delSp modSp mod ord modShow">
        <pc:chgData name="矢島　萌乃" userId="98abd013-8e04-47a5-82ac-0351d22712c5" providerId="ADAL" clId="{ED00733E-F1AF-43DA-9A3B-158B35479BF6}" dt="2025-08-01T13:01:43.965" v="6084" actId="729"/>
        <pc:sldMkLst>
          <pc:docMk/>
          <pc:sldMk cId="3582632668" sldId="826"/>
        </pc:sldMkLst>
      </pc:sldChg>
      <pc:sldChg chg="modSp mod ord modShow">
        <pc:chgData name="矢島　萌乃" userId="98abd013-8e04-47a5-82ac-0351d22712c5" providerId="ADAL" clId="{ED00733E-F1AF-43DA-9A3B-158B35479BF6}" dt="2025-08-01T12:22:01.364" v="5303" actId="729"/>
        <pc:sldMkLst>
          <pc:docMk/>
          <pc:sldMk cId="595220039" sldId="827"/>
        </pc:sldMkLst>
      </pc:sldChg>
      <pc:sldChg chg="modSp mod ord modShow">
        <pc:chgData name="矢島　萌乃" userId="98abd013-8e04-47a5-82ac-0351d22712c5" providerId="ADAL" clId="{ED00733E-F1AF-43DA-9A3B-158B35479BF6}" dt="2025-08-01T12:22:03.525" v="5304" actId="729"/>
        <pc:sldMkLst>
          <pc:docMk/>
          <pc:sldMk cId="4012948164" sldId="828"/>
        </pc:sldMkLst>
      </pc:sldChg>
      <pc:sldChg chg="addSp modSp mod ord modShow chgLayout">
        <pc:chgData name="矢島　萌乃" userId="98abd013-8e04-47a5-82ac-0351d22712c5" providerId="ADAL" clId="{ED00733E-F1AF-43DA-9A3B-158B35479BF6}" dt="2025-08-01T12:22:05.810" v="5305" actId="729"/>
        <pc:sldMkLst>
          <pc:docMk/>
          <pc:sldMk cId="2090028420" sldId="829"/>
        </pc:sldMkLst>
      </pc:sldChg>
      <pc:sldChg chg="delSp modSp mod ord modShow">
        <pc:chgData name="矢島　萌乃" userId="98abd013-8e04-47a5-82ac-0351d22712c5" providerId="ADAL" clId="{ED00733E-F1AF-43DA-9A3B-158B35479BF6}" dt="2025-08-01T13:02:36.817" v="6088" actId="2711"/>
        <pc:sldMkLst>
          <pc:docMk/>
          <pc:sldMk cId="143364057" sldId="831"/>
        </pc:sldMkLst>
      </pc:sldChg>
      <pc:sldChg chg="del ord">
        <pc:chgData name="矢島　萌乃" userId="98abd013-8e04-47a5-82ac-0351d22712c5" providerId="ADAL" clId="{ED00733E-F1AF-43DA-9A3B-158B35479BF6}" dt="2025-08-01T10:02:45.893" v="4831" actId="47"/>
        <pc:sldMkLst>
          <pc:docMk/>
          <pc:sldMk cId="1227557968" sldId="832"/>
        </pc:sldMkLst>
      </pc:sldChg>
      <pc:sldChg chg="modSp mod ord modShow">
        <pc:chgData name="矢島　萌乃" userId="98abd013-8e04-47a5-82ac-0351d22712c5" providerId="ADAL" clId="{ED00733E-F1AF-43DA-9A3B-158B35479BF6}" dt="2025-08-01T12:21:59.211" v="5302" actId="729"/>
        <pc:sldMkLst>
          <pc:docMk/>
          <pc:sldMk cId="2207223705" sldId="833"/>
        </pc:sldMkLst>
      </pc:sldChg>
      <pc:sldChg chg="delSp modSp mod ord modNotesTx">
        <pc:chgData name="矢島　萌乃" userId="98abd013-8e04-47a5-82ac-0351d22712c5" providerId="ADAL" clId="{ED00733E-F1AF-43DA-9A3B-158B35479BF6}" dt="2025-08-04T03:40:15.749" v="13966"/>
        <pc:sldMkLst>
          <pc:docMk/>
          <pc:sldMk cId="3401120899" sldId="834"/>
        </pc:sldMkLst>
      </pc:sldChg>
      <pc:sldChg chg="del">
        <pc:chgData name="矢島　萌乃" userId="98abd013-8e04-47a5-82ac-0351d22712c5" providerId="ADAL" clId="{ED00733E-F1AF-43DA-9A3B-158B35479BF6}" dt="2025-08-01T13:01:22.107" v="6081" actId="47"/>
        <pc:sldMkLst>
          <pc:docMk/>
          <pc:sldMk cId="1691342803" sldId="835"/>
        </pc:sldMkLst>
      </pc:sldChg>
      <pc:sldChg chg="modSp del mod">
        <pc:chgData name="矢島　萌乃" userId="98abd013-8e04-47a5-82ac-0351d22712c5" providerId="ADAL" clId="{ED00733E-F1AF-43DA-9A3B-158B35479BF6}" dt="2025-07-31T06:34:12.517" v="1131" actId="47"/>
        <pc:sldMkLst>
          <pc:docMk/>
          <pc:sldMk cId="844343001" sldId="836"/>
        </pc:sldMkLst>
      </pc:sldChg>
      <pc:sldChg chg="addSp modSp mod modNotesTx">
        <pc:chgData name="矢島　萌乃" userId="98abd013-8e04-47a5-82ac-0351d22712c5" providerId="ADAL" clId="{ED00733E-F1AF-43DA-9A3B-158B35479BF6}" dt="2025-08-04T07:04:09.176" v="15206" actId="20577"/>
        <pc:sldMkLst>
          <pc:docMk/>
          <pc:sldMk cId="3169899095" sldId="837"/>
        </pc:sldMkLst>
      </pc:sldChg>
      <pc:sldChg chg="modSp del mod ord modShow">
        <pc:chgData name="矢島　萌乃" userId="98abd013-8e04-47a5-82ac-0351d22712c5" providerId="ADAL" clId="{ED00733E-F1AF-43DA-9A3B-158B35479BF6}" dt="2025-08-01T06:54:18.260" v="4130" actId="47"/>
        <pc:sldMkLst>
          <pc:docMk/>
          <pc:sldMk cId="930250532" sldId="838"/>
        </pc:sldMkLst>
      </pc:sldChg>
      <pc:sldChg chg="modSp del mod ord modShow">
        <pc:chgData name="矢島　萌乃" userId="98abd013-8e04-47a5-82ac-0351d22712c5" providerId="ADAL" clId="{ED00733E-F1AF-43DA-9A3B-158B35479BF6}" dt="2025-08-01T12:20:07.346" v="5222" actId="47"/>
        <pc:sldMkLst>
          <pc:docMk/>
          <pc:sldMk cId="1962535659" sldId="839"/>
        </pc:sldMkLst>
      </pc:sldChg>
      <pc:sldChg chg="del mod ord modShow">
        <pc:chgData name="矢島　萌乃" userId="98abd013-8e04-47a5-82ac-0351d22712c5" providerId="ADAL" clId="{ED00733E-F1AF-43DA-9A3B-158B35479BF6}" dt="2025-08-01T13:03:12.919" v="6089" actId="47"/>
        <pc:sldMkLst>
          <pc:docMk/>
          <pc:sldMk cId="1104696989" sldId="841"/>
        </pc:sldMkLst>
      </pc:sldChg>
      <pc:sldChg chg="modSp del mod">
        <pc:chgData name="矢島　萌乃" userId="98abd013-8e04-47a5-82ac-0351d22712c5" providerId="ADAL" clId="{ED00733E-F1AF-43DA-9A3B-158B35479BF6}" dt="2025-08-02T11:16:00.848" v="7440" actId="47"/>
        <pc:sldMkLst>
          <pc:docMk/>
          <pc:sldMk cId="3955189805" sldId="842"/>
        </pc:sldMkLst>
      </pc:sldChg>
      <pc:sldChg chg="addSp modSp add mod modNotesTx">
        <pc:chgData name="矢島　萌乃" userId="98abd013-8e04-47a5-82ac-0351d22712c5" providerId="ADAL" clId="{ED00733E-F1AF-43DA-9A3B-158B35479BF6}" dt="2025-08-04T06:45:16.050" v="14822"/>
        <pc:sldMkLst>
          <pc:docMk/>
          <pc:sldMk cId="2750866905" sldId="843"/>
        </pc:sldMkLst>
      </pc:sldChg>
      <pc:sldChg chg="modSp add mod modNotesTx">
        <pc:chgData name="矢島　萌乃" userId="98abd013-8e04-47a5-82ac-0351d22712c5" providerId="ADAL" clId="{ED00733E-F1AF-43DA-9A3B-158B35479BF6}" dt="2025-08-04T06:48:23.139" v="14831" actId="12"/>
        <pc:sldMkLst>
          <pc:docMk/>
          <pc:sldMk cId="69536063" sldId="844"/>
        </pc:sldMkLst>
      </pc:sldChg>
      <pc:sldChg chg="addSp delSp modSp add mod modNotesTx">
        <pc:chgData name="矢島　萌乃" userId="98abd013-8e04-47a5-82ac-0351d22712c5" providerId="ADAL" clId="{ED00733E-F1AF-43DA-9A3B-158B35479BF6}" dt="2025-08-04T06:52:15.319" v="14897" actId="20577"/>
        <pc:sldMkLst>
          <pc:docMk/>
          <pc:sldMk cId="1009570242" sldId="845"/>
        </pc:sldMkLst>
      </pc:sldChg>
      <pc:sldChg chg="addSp delSp modSp add mod chgLayout modNotesTx">
        <pc:chgData name="矢島　萌乃" userId="98abd013-8e04-47a5-82ac-0351d22712c5" providerId="ADAL" clId="{ED00733E-F1AF-43DA-9A3B-158B35479BF6}" dt="2025-08-04T02:56:21.402" v="12090" actId="6549"/>
        <pc:sldMkLst>
          <pc:docMk/>
          <pc:sldMk cId="1039155955" sldId="846"/>
        </pc:sldMkLst>
      </pc:sldChg>
      <pc:sldChg chg="addSp delSp modSp add mod modShow chgLayout modNotesTx">
        <pc:chgData name="矢島　萌乃" userId="98abd013-8e04-47a5-82ac-0351d22712c5" providerId="ADAL" clId="{ED00733E-F1AF-43DA-9A3B-158B35479BF6}" dt="2025-08-04T02:53:01.815" v="11931" actId="729"/>
        <pc:sldMkLst>
          <pc:docMk/>
          <pc:sldMk cId="969385936" sldId="847"/>
        </pc:sldMkLst>
      </pc:sldChg>
      <pc:sldChg chg="modSp add del">
        <pc:chgData name="矢島　萌乃" userId="98abd013-8e04-47a5-82ac-0351d22712c5" providerId="ADAL" clId="{ED00733E-F1AF-43DA-9A3B-158B35479BF6}" dt="2025-08-01T05:50:04.468" v="3249" actId="47"/>
        <pc:sldMkLst>
          <pc:docMk/>
          <pc:sldMk cId="215944705" sldId="848"/>
        </pc:sldMkLst>
      </pc:sldChg>
      <pc:sldChg chg="addSp delSp modSp add mod ord modNotesTx">
        <pc:chgData name="矢島　萌乃" userId="98abd013-8e04-47a5-82ac-0351d22712c5" providerId="ADAL" clId="{ED00733E-F1AF-43DA-9A3B-158B35479BF6}" dt="2025-08-04T03:38:30.549" v="13863"/>
        <pc:sldMkLst>
          <pc:docMk/>
          <pc:sldMk cId="1013451604" sldId="848"/>
        </pc:sldMkLst>
      </pc:sldChg>
      <pc:sldChg chg="modSp add mod">
        <pc:chgData name="矢島　萌乃" userId="98abd013-8e04-47a5-82ac-0351d22712c5" providerId="ADAL" clId="{ED00733E-F1AF-43DA-9A3B-158B35479BF6}" dt="2025-08-01T12:20:03.861" v="5221" actId="20577"/>
        <pc:sldMkLst>
          <pc:docMk/>
          <pc:sldMk cId="1530362052" sldId="849"/>
        </pc:sldMkLst>
      </pc:sldChg>
      <pc:sldChg chg="modSp add mod ord">
        <pc:chgData name="矢島　萌乃" userId="98abd013-8e04-47a5-82ac-0351d22712c5" providerId="ADAL" clId="{ED00733E-F1AF-43DA-9A3B-158B35479BF6}" dt="2025-08-01T12:21:47.201" v="5300" actId="20577"/>
        <pc:sldMkLst>
          <pc:docMk/>
          <pc:sldMk cId="3592108716" sldId="850"/>
        </pc:sldMkLst>
      </pc:sldChg>
      <pc:sldChg chg="modSp add mod">
        <pc:chgData name="矢島　萌乃" userId="98abd013-8e04-47a5-82ac-0351d22712c5" providerId="ADAL" clId="{ED00733E-F1AF-43DA-9A3B-158B35479BF6}" dt="2025-08-01T12:21:06.987" v="5268" actId="20577"/>
        <pc:sldMkLst>
          <pc:docMk/>
          <pc:sldMk cId="3678250166" sldId="851"/>
        </pc:sldMkLst>
      </pc:sldChg>
      <pc:sldChg chg="addSp delSp modSp add mod modShow modNotesTx">
        <pc:chgData name="矢島　萌乃" userId="98abd013-8e04-47a5-82ac-0351d22712c5" providerId="ADAL" clId="{ED00733E-F1AF-43DA-9A3B-158B35479BF6}" dt="2025-08-04T03:21:16.565" v="13364" actId="729"/>
        <pc:sldMkLst>
          <pc:docMk/>
          <pc:sldMk cId="348853300" sldId="852"/>
        </pc:sldMkLst>
      </pc:sldChg>
      <pc:sldChg chg="modSp add mod ord modShow modNotesTx">
        <pc:chgData name="矢島　萌乃" userId="98abd013-8e04-47a5-82ac-0351d22712c5" providerId="ADAL" clId="{ED00733E-F1AF-43DA-9A3B-158B35479BF6}" dt="2025-08-04T03:21:19.489" v="13365" actId="729"/>
        <pc:sldMkLst>
          <pc:docMk/>
          <pc:sldMk cId="2215900274" sldId="853"/>
        </pc:sldMkLst>
      </pc:sldChg>
      <pc:sldChg chg="addSp delSp modSp add mod ord modNotesTx">
        <pc:chgData name="矢島　萌乃" userId="98abd013-8e04-47a5-82ac-0351d22712c5" providerId="ADAL" clId="{ED00733E-F1AF-43DA-9A3B-158B35479BF6}" dt="2025-08-04T03:40:17.396" v="13968"/>
        <pc:sldMkLst>
          <pc:docMk/>
          <pc:sldMk cId="3038885561" sldId="854"/>
        </pc:sldMkLst>
      </pc:sldChg>
      <pc:sldChg chg="addSp modSp add mod ord modShow">
        <pc:chgData name="矢島　萌乃" userId="98abd013-8e04-47a5-82ac-0351d22712c5" providerId="ADAL" clId="{ED00733E-F1AF-43DA-9A3B-158B35479BF6}" dt="2025-08-01T13:01:43.965" v="6084" actId="729"/>
        <pc:sldMkLst>
          <pc:docMk/>
          <pc:sldMk cId="3985938847" sldId="855"/>
        </pc:sldMkLst>
      </pc:sldChg>
      <pc:sldChg chg="new del">
        <pc:chgData name="矢島　萌乃" userId="98abd013-8e04-47a5-82ac-0351d22712c5" providerId="ADAL" clId="{ED00733E-F1AF-43DA-9A3B-158B35479BF6}" dt="2025-08-01T13:14:40.698" v="6116" actId="47"/>
        <pc:sldMkLst>
          <pc:docMk/>
          <pc:sldMk cId="3861066519" sldId="856"/>
        </pc:sldMkLst>
      </pc:sldChg>
      <pc:sldChg chg="addSp delSp modSp add mod modNotesTx">
        <pc:chgData name="矢島　萌乃" userId="98abd013-8e04-47a5-82ac-0351d22712c5" providerId="ADAL" clId="{ED00733E-F1AF-43DA-9A3B-158B35479BF6}" dt="2025-08-04T03:48:20.894" v="14390" actId="14100"/>
        <pc:sldMkLst>
          <pc:docMk/>
          <pc:sldMk cId="3131964262" sldId="857"/>
        </pc:sldMkLst>
      </pc:sldChg>
      <pc:sldChg chg="addSp delSp modSp add mod ord modClrScheme modShow chgLayout modNotesTx">
        <pc:chgData name="矢島　萌乃" userId="98abd013-8e04-47a5-82ac-0351d22712c5" providerId="ADAL" clId="{ED00733E-F1AF-43DA-9A3B-158B35479BF6}" dt="2025-08-04T04:31:24.472" v="14530" actId="1076"/>
        <pc:sldMkLst>
          <pc:docMk/>
          <pc:sldMk cId="4251711836" sldId="858"/>
        </pc:sldMkLst>
      </pc:sldChg>
      <pc:sldChg chg="addSp delSp modSp add del mod modClrScheme modShow chgLayout">
        <pc:chgData name="矢島　萌乃" userId="98abd013-8e04-47a5-82ac-0351d22712c5" providerId="ADAL" clId="{ED00733E-F1AF-43DA-9A3B-158B35479BF6}" dt="2025-08-03T01:37:11.362" v="8642" actId="47"/>
        <pc:sldMkLst>
          <pc:docMk/>
          <pc:sldMk cId="3657923991" sldId="859"/>
        </pc:sldMkLst>
      </pc:sldChg>
      <pc:sldChg chg="addSp delSp modSp add del mod ord modShow modNotesTx">
        <pc:chgData name="矢島　萌乃" userId="98abd013-8e04-47a5-82ac-0351d22712c5" providerId="ADAL" clId="{ED00733E-F1AF-43DA-9A3B-158B35479BF6}" dt="2025-08-04T04:08:46.690" v="14398" actId="47"/>
        <pc:sldMkLst>
          <pc:docMk/>
          <pc:sldMk cId="3918227305" sldId="860"/>
        </pc:sldMkLst>
      </pc:sldChg>
      <pc:sldChg chg="addSp delSp modSp add mod ord modShow chgLayout modNotesTx">
        <pc:chgData name="矢島　萌乃" userId="98abd013-8e04-47a5-82ac-0351d22712c5" providerId="ADAL" clId="{ED00733E-F1AF-43DA-9A3B-158B35479BF6}" dt="2025-08-04T06:54:55.918" v="14908" actId="20577"/>
        <pc:sldMkLst>
          <pc:docMk/>
          <pc:sldMk cId="2773369393" sldId="861"/>
        </pc:sldMkLst>
      </pc:sldChg>
      <pc:sldChg chg="modSp new mod">
        <pc:chgData name="矢島　萌乃" userId="98abd013-8e04-47a5-82ac-0351d22712c5" providerId="ADAL" clId="{ED00733E-F1AF-43DA-9A3B-158B35479BF6}" dt="2025-08-03T02:38:52.471" v="9487" actId="20577"/>
        <pc:sldMkLst>
          <pc:docMk/>
          <pc:sldMk cId="2736508130" sldId="862"/>
        </pc:sldMkLst>
      </pc:sldChg>
      <pc:sldChg chg="delSp modSp add del mod modShow">
        <pc:chgData name="矢島　萌乃" userId="98abd013-8e04-47a5-82ac-0351d22712c5" providerId="ADAL" clId="{ED00733E-F1AF-43DA-9A3B-158B35479BF6}" dt="2025-08-04T04:29:54.510" v="14497" actId="47"/>
        <pc:sldMkLst>
          <pc:docMk/>
          <pc:sldMk cId="3074813352" sldId="863"/>
        </pc:sldMkLst>
      </pc:sldChg>
      <pc:sldChg chg="addSp delSp modSp add mod ord modNotesTx">
        <pc:chgData name="矢島　萌乃" userId="98abd013-8e04-47a5-82ac-0351d22712c5" providerId="ADAL" clId="{ED00733E-F1AF-43DA-9A3B-158B35479BF6}" dt="2025-08-04T06:32:16.757" v="14639" actId="20577"/>
        <pc:sldMkLst>
          <pc:docMk/>
          <pc:sldMk cId="3306729581" sldId="864"/>
        </pc:sldMkLst>
      </pc:sldChg>
      <pc:sldChg chg="modSp add del mod">
        <pc:chgData name="矢島　萌乃" userId="98abd013-8e04-47a5-82ac-0351d22712c5" providerId="ADAL" clId="{ED00733E-F1AF-43DA-9A3B-158B35479BF6}" dt="2025-08-04T06:53:29.427" v="14898" actId="47"/>
        <pc:sldMkLst>
          <pc:docMk/>
          <pc:sldMk cId="694779356" sldId="865"/>
        </pc:sldMkLst>
      </pc:sldChg>
      <pc:sldChg chg="add del">
        <pc:chgData name="矢島　萌乃" userId="98abd013-8e04-47a5-82ac-0351d22712c5" providerId="ADAL" clId="{ED00733E-F1AF-43DA-9A3B-158B35479BF6}" dt="2025-08-04T06:53:30.131" v="14899" actId="47"/>
        <pc:sldMkLst>
          <pc:docMk/>
          <pc:sldMk cId="1582781724" sldId="866"/>
        </pc:sldMkLst>
      </pc:sldChg>
      <pc:sldChg chg="add del modNotesTx">
        <pc:chgData name="矢島　萌乃" userId="98abd013-8e04-47a5-82ac-0351d22712c5" providerId="ADAL" clId="{ED00733E-F1AF-43DA-9A3B-158B35479BF6}" dt="2025-08-04T06:53:30.837" v="14900" actId="47"/>
        <pc:sldMkLst>
          <pc:docMk/>
          <pc:sldMk cId="542178599" sldId="867"/>
        </pc:sldMkLst>
      </pc:sldChg>
      <pc:sldChg chg="add mod modShow">
        <pc:chgData name="矢島　萌乃" userId="98abd013-8e04-47a5-82ac-0351d22712c5" providerId="ADAL" clId="{ED00733E-F1AF-43DA-9A3B-158B35479BF6}" dt="2025-08-04T02:47:09.265" v="11809" actId="729"/>
        <pc:sldMkLst>
          <pc:docMk/>
          <pc:sldMk cId="516152297" sldId="868"/>
        </pc:sldMkLst>
      </pc:sldChg>
      <pc:sldChg chg="addSp delSp modSp add mod modNotesTx">
        <pc:chgData name="矢島　萌乃" userId="98abd013-8e04-47a5-82ac-0351d22712c5" providerId="ADAL" clId="{ED00733E-F1AF-43DA-9A3B-158B35479BF6}" dt="2025-08-04T02:56:59.447" v="12113" actId="20577"/>
        <pc:sldMkLst>
          <pc:docMk/>
          <pc:sldMk cId="1728628289" sldId="869"/>
        </pc:sldMkLst>
      </pc:sldChg>
      <pc:sldChg chg="add modNotesTx">
        <pc:chgData name="矢島　萌乃" userId="98abd013-8e04-47a5-82ac-0351d22712c5" providerId="ADAL" clId="{ED00733E-F1AF-43DA-9A3B-158B35479BF6}" dt="2025-08-04T02:56:56.434" v="12112" actId="20577"/>
        <pc:sldMkLst>
          <pc:docMk/>
          <pc:sldMk cId="1285707017" sldId="870"/>
        </pc:sldMkLst>
      </pc:sldChg>
      <pc:sldChg chg="addSp modSp add mod modNotesTx">
        <pc:chgData name="矢島　萌乃" userId="98abd013-8e04-47a5-82ac-0351d22712c5" providerId="ADAL" clId="{ED00733E-F1AF-43DA-9A3B-158B35479BF6}" dt="2025-08-04T03:22:55.362" v="13465" actId="20577"/>
        <pc:sldMkLst>
          <pc:docMk/>
          <pc:sldMk cId="2475748919" sldId="871"/>
        </pc:sldMkLst>
      </pc:sldChg>
      <pc:sldChg chg="delSp add mod modNotesTx">
        <pc:chgData name="矢島　萌乃" userId="98abd013-8e04-47a5-82ac-0351d22712c5" providerId="ADAL" clId="{ED00733E-F1AF-43DA-9A3B-158B35479BF6}" dt="2025-08-04T03:04:28.538" v="12514" actId="478"/>
        <pc:sldMkLst>
          <pc:docMk/>
          <pc:sldMk cId="1983540636" sldId="872"/>
        </pc:sldMkLst>
      </pc:sldChg>
      <pc:sldChg chg="addSp delSp modSp add mod modNotesTx">
        <pc:chgData name="矢島　萌乃" userId="98abd013-8e04-47a5-82ac-0351d22712c5" providerId="ADAL" clId="{ED00733E-F1AF-43DA-9A3B-158B35479BF6}" dt="2025-08-04T03:31:38.087" v="13821" actId="478"/>
        <pc:sldMkLst>
          <pc:docMk/>
          <pc:sldMk cId="3225453120" sldId="873"/>
        </pc:sldMkLst>
      </pc:sldChg>
      <pc:sldChg chg="new ord modNotesTx">
        <pc:chgData name="矢島　萌乃" userId="98abd013-8e04-47a5-82ac-0351d22712c5" providerId="ADAL" clId="{ED00733E-F1AF-43DA-9A3B-158B35479BF6}" dt="2025-08-04T03:40:22.129" v="13970"/>
        <pc:sldMkLst>
          <pc:docMk/>
          <pc:sldMk cId="4020900830" sldId="874"/>
        </pc:sldMkLst>
      </pc:sldChg>
      <pc:sldChg chg="new modNotesTx">
        <pc:chgData name="矢島　萌乃" userId="98abd013-8e04-47a5-82ac-0351d22712c5" providerId="ADAL" clId="{ED00733E-F1AF-43DA-9A3B-158B35479BF6}" dt="2025-08-04T03:42:05.537" v="14169" actId="20577"/>
        <pc:sldMkLst>
          <pc:docMk/>
          <pc:sldMk cId="656172091" sldId="875"/>
        </pc:sldMkLst>
      </pc:sldChg>
      <pc:sldChg chg="addSp delSp modSp new mod">
        <pc:chgData name="矢島　萌乃" userId="98abd013-8e04-47a5-82ac-0351d22712c5" providerId="ADAL" clId="{ED00733E-F1AF-43DA-9A3B-158B35479BF6}" dt="2025-08-04T04:23:51.742" v="14444" actId="1076"/>
        <pc:sldMkLst>
          <pc:docMk/>
          <pc:sldMk cId="1569275904" sldId="876"/>
        </pc:sldMkLst>
      </pc:sldChg>
      <pc:sldChg chg="addSp delSp modSp new mod">
        <pc:chgData name="矢島　萌乃" userId="98abd013-8e04-47a5-82ac-0351d22712c5" providerId="ADAL" clId="{ED00733E-F1AF-43DA-9A3B-158B35479BF6}" dt="2025-08-04T04:34:02.498" v="14566" actId="1076"/>
        <pc:sldMkLst>
          <pc:docMk/>
          <pc:sldMk cId="2142907768" sldId="877"/>
        </pc:sldMkLst>
      </pc:sldChg>
      <pc:sldChg chg="modSp add mod">
        <pc:chgData name="矢島　萌乃" userId="98abd013-8e04-47a5-82ac-0351d22712c5" providerId="ADAL" clId="{ED00733E-F1AF-43DA-9A3B-158B35479BF6}" dt="2025-08-04T06:44:57.152" v="14815" actId="20577"/>
        <pc:sldMkLst>
          <pc:docMk/>
          <pc:sldMk cId="458973436" sldId="878"/>
        </pc:sldMkLst>
      </pc:sldChg>
      <pc:sldMasterChg chg="modSldLayout">
        <pc:chgData name="矢島　萌乃" userId="98abd013-8e04-47a5-82ac-0351d22712c5" providerId="ADAL" clId="{ED00733E-F1AF-43DA-9A3B-158B35479BF6}" dt="2025-08-01T10:16:15.328" v="5043" actId="2711"/>
        <pc:sldMasterMkLst>
          <pc:docMk/>
          <pc:sldMasterMk cId="1512774618" sldId="2147483988"/>
        </pc:sldMasterMkLst>
        <pc:sldLayoutChg chg="modSp mod">
          <pc:chgData name="矢島　萌乃" userId="98abd013-8e04-47a5-82ac-0351d22712c5" providerId="ADAL" clId="{ED00733E-F1AF-43DA-9A3B-158B35479BF6}" dt="2025-08-01T10:16:15.328" v="5043" actId="2711"/>
          <pc:sldLayoutMkLst>
            <pc:docMk/>
            <pc:sldMasterMk cId="1512774618" sldId="2147483988"/>
            <pc:sldLayoutMk cId="503934002" sldId="2147483989"/>
          </pc:sldLayoutMkLst>
        </pc:sldLayoutChg>
        <pc:sldLayoutChg chg="modSp mod">
          <pc:chgData name="矢島　萌乃" userId="98abd013-8e04-47a5-82ac-0351d22712c5" providerId="ADAL" clId="{ED00733E-F1AF-43DA-9A3B-158B35479BF6}" dt="2025-08-01T06:44:42.680" v="3999" actId="2711"/>
          <pc:sldLayoutMkLst>
            <pc:docMk/>
            <pc:sldMasterMk cId="1512774618" sldId="2147483988"/>
            <pc:sldLayoutMk cId="2101184030" sldId="2147483990"/>
          </pc:sldLayoutMkLst>
        </pc:sldLayoutChg>
        <pc:sldLayoutChg chg="modSp mod">
          <pc:chgData name="矢島　萌乃" userId="98abd013-8e04-47a5-82ac-0351d22712c5" providerId="ADAL" clId="{ED00733E-F1AF-43DA-9A3B-158B35479BF6}" dt="2025-08-01T06:44:17.258" v="3995" actId="20577"/>
          <pc:sldLayoutMkLst>
            <pc:docMk/>
            <pc:sldMasterMk cId="1512774618" sldId="2147483988"/>
            <pc:sldLayoutMk cId="3549552524" sldId="2147483994"/>
          </pc:sldLayoutMkLst>
        </pc:sldLayoutChg>
      </pc:sldMasterChg>
    </pc:docChg>
  </pc:docChgLst>
  <pc:docChgLst>
    <pc:chgData name="矢島　萌乃" userId="98abd013-8e04-47a5-82ac-0351d22712c5" providerId="ADAL" clId="{EC50C1F8-7280-439D-8571-ACD189FA8C90}"/>
    <pc:docChg chg="undo custSel addSld delSld modSld sldOrd modMainMaster">
      <pc:chgData name="矢島　萌乃" userId="98abd013-8e04-47a5-82ac-0351d22712c5" providerId="ADAL" clId="{EC50C1F8-7280-439D-8571-ACD189FA8C90}" dt="2025-07-29T07:38:09.398" v="18711" actId="20577"/>
      <pc:docMkLst>
        <pc:docMk/>
      </pc:docMkLst>
      <pc:sldChg chg="modSp mod modNotesTx">
        <pc:chgData name="矢島　萌乃" userId="98abd013-8e04-47a5-82ac-0351d22712c5" providerId="ADAL" clId="{EC50C1F8-7280-439D-8571-ACD189FA8C90}" dt="2025-07-29T06:45:56.704" v="18000" actId="313"/>
        <pc:sldMkLst>
          <pc:docMk/>
          <pc:sldMk cId="1844283222" sldId="256"/>
        </pc:sldMkLst>
      </pc:sldChg>
      <pc:sldChg chg="del">
        <pc:chgData name="矢島　萌乃" userId="98abd013-8e04-47a5-82ac-0351d22712c5" providerId="ADAL" clId="{EC50C1F8-7280-439D-8571-ACD189FA8C90}" dt="2025-07-26T05:41:53.032" v="6100" actId="47"/>
        <pc:sldMkLst>
          <pc:docMk/>
          <pc:sldMk cId="1263739321" sldId="452"/>
        </pc:sldMkLst>
      </pc:sldChg>
      <pc:sldChg chg="modSp del mod modShow">
        <pc:chgData name="矢島　萌乃" userId="98abd013-8e04-47a5-82ac-0351d22712c5" providerId="ADAL" clId="{EC50C1F8-7280-439D-8571-ACD189FA8C90}" dt="2025-07-26T11:06:30.858" v="8239" actId="47"/>
        <pc:sldMkLst>
          <pc:docMk/>
          <pc:sldMk cId="3253389086" sldId="455"/>
        </pc:sldMkLst>
      </pc:sldChg>
      <pc:sldChg chg="del mod modShow">
        <pc:chgData name="矢島　萌乃" userId="98abd013-8e04-47a5-82ac-0351d22712c5" providerId="ADAL" clId="{EC50C1F8-7280-439D-8571-ACD189FA8C90}" dt="2025-07-26T11:06:30.858" v="8239" actId="47"/>
        <pc:sldMkLst>
          <pc:docMk/>
          <pc:sldMk cId="3260776482" sldId="458"/>
        </pc:sldMkLst>
      </pc:sldChg>
      <pc:sldChg chg="addSp delSp modSp mod ord modCm modNotesTx">
        <pc:chgData name="矢島　萌乃" userId="98abd013-8e04-47a5-82ac-0351d22712c5" providerId="ADAL" clId="{EC50C1F8-7280-439D-8571-ACD189FA8C90}" dt="2025-07-29T02:19:41.284" v="16584" actId="20577"/>
        <pc:sldMkLst>
          <pc:docMk/>
          <pc:sldMk cId="255918792" sldId="578"/>
        </pc:sldMkLst>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6T11:27:19.721" v="8923" actId="21"/>
              <pc2:cmMkLst xmlns:pc2="http://schemas.microsoft.com/office/powerpoint/2019/9/main/command">
                <pc:docMk/>
                <pc:sldMk cId="255918792" sldId="578"/>
                <pc2:cmMk id="{92301A37-8536-FE4B-B487-5C0DA212DB90}"/>
              </pc2:cmMkLst>
            </pc226:cmChg>
          </p:ext>
        </pc:extLst>
      </pc:sldChg>
      <pc:sldChg chg="modSp mod">
        <pc:chgData name="矢島　萌乃" userId="98abd013-8e04-47a5-82ac-0351d22712c5" providerId="ADAL" clId="{EC50C1F8-7280-439D-8571-ACD189FA8C90}" dt="2025-07-26T01:51:30.344" v="4010" actId="20577"/>
        <pc:sldMkLst>
          <pc:docMk/>
          <pc:sldMk cId="220549835" sldId="579"/>
        </pc:sldMkLst>
      </pc:sldChg>
      <pc:sldChg chg="del">
        <pc:chgData name="矢島　萌乃" userId="98abd013-8e04-47a5-82ac-0351d22712c5" providerId="ADAL" clId="{EC50C1F8-7280-439D-8571-ACD189FA8C90}" dt="2025-07-26T05:41:37.651" v="6099" actId="47"/>
        <pc:sldMkLst>
          <pc:docMk/>
          <pc:sldMk cId="401231046" sldId="583"/>
        </pc:sldMkLst>
      </pc:sldChg>
      <pc:sldChg chg="del">
        <pc:chgData name="矢島　萌乃" userId="98abd013-8e04-47a5-82ac-0351d22712c5" providerId="ADAL" clId="{EC50C1F8-7280-439D-8571-ACD189FA8C90}" dt="2025-07-26T05:41:37.651" v="6099" actId="47"/>
        <pc:sldMkLst>
          <pc:docMk/>
          <pc:sldMk cId="4007468529" sldId="584"/>
        </pc:sldMkLst>
      </pc:sldChg>
      <pc:sldChg chg="del">
        <pc:chgData name="矢島　萌乃" userId="98abd013-8e04-47a5-82ac-0351d22712c5" providerId="ADAL" clId="{EC50C1F8-7280-439D-8571-ACD189FA8C90}" dt="2025-07-26T05:41:37.651" v="6099" actId="47"/>
        <pc:sldMkLst>
          <pc:docMk/>
          <pc:sldMk cId="3775883352" sldId="608"/>
        </pc:sldMkLst>
      </pc:sldChg>
      <pc:sldChg chg="del">
        <pc:chgData name="矢島　萌乃" userId="98abd013-8e04-47a5-82ac-0351d22712c5" providerId="ADAL" clId="{EC50C1F8-7280-439D-8571-ACD189FA8C90}" dt="2025-07-25T06:51:02.868" v="1859" actId="47"/>
        <pc:sldMkLst>
          <pc:docMk/>
          <pc:sldMk cId="130880940" sldId="615"/>
        </pc:sldMkLst>
      </pc:sldChg>
      <pc:sldChg chg="del">
        <pc:chgData name="矢島　萌乃" userId="98abd013-8e04-47a5-82ac-0351d22712c5" providerId="ADAL" clId="{EC50C1F8-7280-439D-8571-ACD189FA8C90}" dt="2025-07-26T05:41:37.651" v="6099" actId="47"/>
        <pc:sldMkLst>
          <pc:docMk/>
          <pc:sldMk cId="477336188" sldId="618"/>
        </pc:sldMkLst>
      </pc:sldChg>
      <pc:sldChg chg="del">
        <pc:chgData name="矢島　萌乃" userId="98abd013-8e04-47a5-82ac-0351d22712c5" providerId="ADAL" clId="{EC50C1F8-7280-439D-8571-ACD189FA8C90}" dt="2025-07-26T05:41:37.651" v="6099" actId="47"/>
        <pc:sldMkLst>
          <pc:docMk/>
          <pc:sldMk cId="2155159034" sldId="624"/>
        </pc:sldMkLst>
      </pc:sldChg>
      <pc:sldChg chg="del">
        <pc:chgData name="矢島　萌乃" userId="98abd013-8e04-47a5-82ac-0351d22712c5" providerId="ADAL" clId="{EC50C1F8-7280-439D-8571-ACD189FA8C90}" dt="2025-07-26T01:50:50.722" v="3988" actId="47"/>
        <pc:sldMkLst>
          <pc:docMk/>
          <pc:sldMk cId="1215299101" sldId="627"/>
        </pc:sldMkLst>
      </pc:sldChg>
      <pc:sldChg chg="addSp delSp modSp add del mod ord modShow chgLayout">
        <pc:chgData name="矢島　萌乃" userId="98abd013-8e04-47a5-82ac-0351d22712c5" providerId="ADAL" clId="{EC50C1F8-7280-439D-8571-ACD189FA8C90}" dt="2025-07-28T04:27:27.104" v="15863" actId="47"/>
        <pc:sldMkLst>
          <pc:docMk/>
          <pc:sldMk cId="250134838" sldId="629"/>
        </pc:sldMkLst>
      </pc:sldChg>
      <pc:sldChg chg="modSp mod">
        <pc:chgData name="矢島　萌乃" userId="98abd013-8e04-47a5-82ac-0351d22712c5" providerId="ADAL" clId="{EC50C1F8-7280-439D-8571-ACD189FA8C90}" dt="2025-07-26T13:41:03.526" v="10964"/>
        <pc:sldMkLst>
          <pc:docMk/>
          <pc:sldMk cId="2445792755" sldId="630"/>
        </pc:sldMkLst>
      </pc:sldChg>
      <pc:sldChg chg="addSp delSp modSp mod modNotesTx">
        <pc:chgData name="矢島　萌乃" userId="98abd013-8e04-47a5-82ac-0351d22712c5" providerId="ADAL" clId="{EC50C1F8-7280-439D-8571-ACD189FA8C90}" dt="2025-07-29T02:36:37.789" v="16876" actId="20577"/>
        <pc:sldMkLst>
          <pc:docMk/>
          <pc:sldMk cId="2932774695" sldId="632"/>
        </pc:sldMkLst>
      </pc:sldChg>
      <pc:sldChg chg="delSp modSp del mod">
        <pc:chgData name="矢島　萌乃" userId="98abd013-8e04-47a5-82ac-0351d22712c5" providerId="ADAL" clId="{EC50C1F8-7280-439D-8571-ACD189FA8C90}" dt="2025-07-26T02:43:54.493" v="5334" actId="47"/>
        <pc:sldMkLst>
          <pc:docMk/>
          <pc:sldMk cId="2394934891" sldId="634"/>
        </pc:sldMkLst>
      </pc:sldChg>
      <pc:sldChg chg="del">
        <pc:chgData name="矢島　萌乃" userId="98abd013-8e04-47a5-82ac-0351d22712c5" providerId="ADAL" clId="{EC50C1F8-7280-439D-8571-ACD189FA8C90}" dt="2025-07-26T02:46:14.607" v="5372" actId="47"/>
        <pc:sldMkLst>
          <pc:docMk/>
          <pc:sldMk cId="867315330" sldId="636"/>
        </pc:sldMkLst>
      </pc:sldChg>
      <pc:sldChg chg="del">
        <pc:chgData name="矢島　萌乃" userId="98abd013-8e04-47a5-82ac-0351d22712c5" providerId="ADAL" clId="{EC50C1F8-7280-439D-8571-ACD189FA8C90}" dt="2025-07-26T03:21:51.204" v="6086" actId="47"/>
        <pc:sldMkLst>
          <pc:docMk/>
          <pc:sldMk cId="1705375913" sldId="637"/>
        </pc:sldMkLst>
      </pc:sldChg>
      <pc:sldChg chg="delSp modSp del mod chgLayout">
        <pc:chgData name="矢島　萌乃" userId="98abd013-8e04-47a5-82ac-0351d22712c5" providerId="ADAL" clId="{EC50C1F8-7280-439D-8571-ACD189FA8C90}" dt="2025-07-26T07:28:47.756" v="6553" actId="47"/>
        <pc:sldMkLst>
          <pc:docMk/>
          <pc:sldMk cId="3980497450" sldId="638"/>
        </pc:sldMkLst>
      </pc:sldChg>
      <pc:sldChg chg="del">
        <pc:chgData name="矢島　萌乃" userId="98abd013-8e04-47a5-82ac-0351d22712c5" providerId="ADAL" clId="{EC50C1F8-7280-439D-8571-ACD189FA8C90}" dt="2025-07-26T05:44:32.967" v="6107" actId="47"/>
        <pc:sldMkLst>
          <pc:docMk/>
          <pc:sldMk cId="1217774406" sldId="639"/>
        </pc:sldMkLst>
      </pc:sldChg>
      <pc:sldChg chg="del">
        <pc:chgData name="矢島　萌乃" userId="98abd013-8e04-47a5-82ac-0351d22712c5" providerId="ADAL" clId="{EC50C1F8-7280-439D-8571-ACD189FA8C90}" dt="2025-07-26T08:03:24.660" v="7005" actId="47"/>
        <pc:sldMkLst>
          <pc:docMk/>
          <pc:sldMk cId="1820787347" sldId="644"/>
        </pc:sldMkLst>
      </pc:sldChg>
      <pc:sldChg chg="addSp delSp modSp del mod modShow">
        <pc:chgData name="矢島　萌乃" userId="98abd013-8e04-47a5-82ac-0351d22712c5" providerId="ADAL" clId="{EC50C1F8-7280-439D-8571-ACD189FA8C90}" dt="2025-07-27T03:08:09.189" v="13012" actId="47"/>
        <pc:sldMkLst>
          <pc:docMk/>
          <pc:sldMk cId="989301897" sldId="645"/>
        </pc:sldMkLst>
      </pc:sldChg>
      <pc:sldChg chg="del mod modShow">
        <pc:chgData name="矢島　萌乃" userId="98abd013-8e04-47a5-82ac-0351d22712c5" providerId="ADAL" clId="{EC50C1F8-7280-439D-8571-ACD189FA8C90}" dt="2025-07-26T11:06:30.858" v="8239" actId="47"/>
        <pc:sldMkLst>
          <pc:docMk/>
          <pc:sldMk cId="588868843" sldId="646"/>
        </pc:sldMkLst>
      </pc:sldChg>
      <pc:sldChg chg="modSp del mod ord modShow">
        <pc:chgData name="矢島　萌乃" userId="98abd013-8e04-47a5-82ac-0351d22712c5" providerId="ADAL" clId="{EC50C1F8-7280-439D-8571-ACD189FA8C90}" dt="2025-07-26T12:55:34.204" v="10556" actId="47"/>
        <pc:sldMkLst>
          <pc:docMk/>
          <pc:sldMk cId="3931415819" sldId="648"/>
        </pc:sldMkLst>
      </pc:sldChg>
      <pc:sldChg chg="del">
        <pc:chgData name="矢島　萌乃" userId="98abd013-8e04-47a5-82ac-0351d22712c5" providerId="ADAL" clId="{EC50C1F8-7280-439D-8571-ACD189FA8C90}" dt="2025-07-26T08:03:24.660" v="7005" actId="47"/>
        <pc:sldMkLst>
          <pc:docMk/>
          <pc:sldMk cId="2952468201" sldId="658"/>
        </pc:sldMkLst>
      </pc:sldChg>
      <pc:sldChg chg="del">
        <pc:chgData name="矢島　萌乃" userId="98abd013-8e04-47a5-82ac-0351d22712c5" providerId="ADAL" clId="{EC50C1F8-7280-439D-8571-ACD189FA8C90}" dt="2025-07-26T08:03:24.660" v="7005" actId="47"/>
        <pc:sldMkLst>
          <pc:docMk/>
          <pc:sldMk cId="1753327146" sldId="659"/>
        </pc:sldMkLst>
      </pc:sldChg>
      <pc:sldChg chg="del">
        <pc:chgData name="矢島　萌乃" userId="98abd013-8e04-47a5-82ac-0351d22712c5" providerId="ADAL" clId="{EC50C1F8-7280-439D-8571-ACD189FA8C90}" dt="2025-07-26T08:03:24.660" v="7005" actId="47"/>
        <pc:sldMkLst>
          <pc:docMk/>
          <pc:sldMk cId="780628422" sldId="664"/>
        </pc:sldMkLst>
      </pc:sldChg>
      <pc:sldChg chg="del">
        <pc:chgData name="矢島　萌乃" userId="98abd013-8e04-47a5-82ac-0351d22712c5" providerId="ADAL" clId="{EC50C1F8-7280-439D-8571-ACD189FA8C90}" dt="2025-07-26T08:03:24.660" v="7005" actId="47"/>
        <pc:sldMkLst>
          <pc:docMk/>
          <pc:sldMk cId="211050817" sldId="666"/>
        </pc:sldMkLst>
      </pc:sldChg>
      <pc:sldChg chg="del">
        <pc:chgData name="矢島　萌乃" userId="98abd013-8e04-47a5-82ac-0351d22712c5" providerId="ADAL" clId="{EC50C1F8-7280-439D-8571-ACD189FA8C90}" dt="2025-07-25T06:51:14.018" v="1860" actId="47"/>
        <pc:sldMkLst>
          <pc:docMk/>
          <pc:sldMk cId="382606212" sldId="667"/>
        </pc:sldMkLst>
      </pc:sldChg>
      <pc:sldChg chg="del">
        <pc:chgData name="矢島　萌乃" userId="98abd013-8e04-47a5-82ac-0351d22712c5" providerId="ADAL" clId="{EC50C1F8-7280-439D-8571-ACD189FA8C90}" dt="2025-07-26T08:03:24.660" v="7005" actId="47"/>
        <pc:sldMkLst>
          <pc:docMk/>
          <pc:sldMk cId="3530185936" sldId="670"/>
        </pc:sldMkLst>
      </pc:sldChg>
      <pc:sldChg chg="del">
        <pc:chgData name="矢島　萌乃" userId="98abd013-8e04-47a5-82ac-0351d22712c5" providerId="ADAL" clId="{EC50C1F8-7280-439D-8571-ACD189FA8C90}" dt="2025-07-26T08:03:14.494" v="7004" actId="47"/>
        <pc:sldMkLst>
          <pc:docMk/>
          <pc:sldMk cId="2014924795" sldId="673"/>
        </pc:sldMkLst>
      </pc:sldChg>
      <pc:sldChg chg="del">
        <pc:chgData name="矢島　萌乃" userId="98abd013-8e04-47a5-82ac-0351d22712c5" providerId="ADAL" clId="{EC50C1F8-7280-439D-8571-ACD189FA8C90}" dt="2025-07-26T05:41:27.043" v="6098" actId="47"/>
        <pc:sldMkLst>
          <pc:docMk/>
          <pc:sldMk cId="1536692541" sldId="676"/>
        </pc:sldMkLst>
      </pc:sldChg>
      <pc:sldChg chg="del">
        <pc:chgData name="矢島　萌乃" userId="98abd013-8e04-47a5-82ac-0351d22712c5" providerId="ADAL" clId="{EC50C1F8-7280-439D-8571-ACD189FA8C90}" dt="2025-07-26T08:03:14.494" v="7004" actId="47"/>
        <pc:sldMkLst>
          <pc:docMk/>
          <pc:sldMk cId="697992090" sldId="680"/>
        </pc:sldMkLst>
      </pc:sldChg>
      <pc:sldChg chg="del">
        <pc:chgData name="矢島　萌乃" userId="98abd013-8e04-47a5-82ac-0351d22712c5" providerId="ADAL" clId="{EC50C1F8-7280-439D-8571-ACD189FA8C90}" dt="2025-07-26T08:03:14.494" v="7004" actId="47"/>
        <pc:sldMkLst>
          <pc:docMk/>
          <pc:sldMk cId="3895264888" sldId="685"/>
        </pc:sldMkLst>
      </pc:sldChg>
      <pc:sldChg chg="del">
        <pc:chgData name="矢島　萌乃" userId="98abd013-8e04-47a5-82ac-0351d22712c5" providerId="ADAL" clId="{EC50C1F8-7280-439D-8571-ACD189FA8C90}" dt="2025-07-26T08:03:14.494" v="7004" actId="47"/>
        <pc:sldMkLst>
          <pc:docMk/>
          <pc:sldMk cId="1449614819" sldId="686"/>
        </pc:sldMkLst>
      </pc:sldChg>
      <pc:sldChg chg="del">
        <pc:chgData name="矢島　萌乃" userId="98abd013-8e04-47a5-82ac-0351d22712c5" providerId="ADAL" clId="{EC50C1F8-7280-439D-8571-ACD189FA8C90}" dt="2025-07-26T08:03:07.037" v="7003" actId="47"/>
        <pc:sldMkLst>
          <pc:docMk/>
          <pc:sldMk cId="1329184579" sldId="687"/>
        </pc:sldMkLst>
      </pc:sldChg>
      <pc:sldChg chg="del">
        <pc:chgData name="矢島　萌乃" userId="98abd013-8e04-47a5-82ac-0351d22712c5" providerId="ADAL" clId="{EC50C1F8-7280-439D-8571-ACD189FA8C90}" dt="2025-07-26T08:03:07.037" v="7003" actId="47"/>
        <pc:sldMkLst>
          <pc:docMk/>
          <pc:sldMk cId="805234479" sldId="688"/>
        </pc:sldMkLst>
      </pc:sldChg>
      <pc:sldChg chg="del">
        <pc:chgData name="矢島　萌乃" userId="98abd013-8e04-47a5-82ac-0351d22712c5" providerId="ADAL" clId="{EC50C1F8-7280-439D-8571-ACD189FA8C90}" dt="2025-07-26T08:03:07.037" v="7003" actId="47"/>
        <pc:sldMkLst>
          <pc:docMk/>
          <pc:sldMk cId="465620651" sldId="689"/>
        </pc:sldMkLst>
      </pc:sldChg>
      <pc:sldChg chg="del">
        <pc:chgData name="矢島　萌乃" userId="98abd013-8e04-47a5-82ac-0351d22712c5" providerId="ADAL" clId="{EC50C1F8-7280-439D-8571-ACD189FA8C90}" dt="2025-07-26T08:03:36.661" v="7006" actId="47"/>
        <pc:sldMkLst>
          <pc:docMk/>
          <pc:sldMk cId="1139338270" sldId="697"/>
        </pc:sldMkLst>
      </pc:sldChg>
      <pc:sldChg chg="del">
        <pc:chgData name="矢島　萌乃" userId="98abd013-8e04-47a5-82ac-0351d22712c5" providerId="ADAL" clId="{EC50C1F8-7280-439D-8571-ACD189FA8C90}" dt="2025-07-26T05:41:27.043" v="6098" actId="47"/>
        <pc:sldMkLst>
          <pc:docMk/>
          <pc:sldMk cId="2457084895" sldId="702"/>
        </pc:sldMkLst>
      </pc:sldChg>
      <pc:sldChg chg="del">
        <pc:chgData name="矢島　萌乃" userId="98abd013-8e04-47a5-82ac-0351d22712c5" providerId="ADAL" clId="{EC50C1F8-7280-439D-8571-ACD189FA8C90}" dt="2025-07-26T08:03:07.037" v="7003" actId="47"/>
        <pc:sldMkLst>
          <pc:docMk/>
          <pc:sldMk cId="1734952478" sldId="703"/>
        </pc:sldMkLst>
      </pc:sldChg>
      <pc:sldChg chg="del">
        <pc:chgData name="矢島　萌乃" userId="98abd013-8e04-47a5-82ac-0351d22712c5" providerId="ADAL" clId="{EC50C1F8-7280-439D-8571-ACD189FA8C90}" dt="2025-07-26T08:03:07.037" v="7003" actId="47"/>
        <pc:sldMkLst>
          <pc:docMk/>
          <pc:sldMk cId="3898874230" sldId="704"/>
        </pc:sldMkLst>
      </pc:sldChg>
      <pc:sldChg chg="del">
        <pc:chgData name="矢島　萌乃" userId="98abd013-8e04-47a5-82ac-0351d22712c5" providerId="ADAL" clId="{EC50C1F8-7280-439D-8571-ACD189FA8C90}" dt="2025-07-26T08:03:07.037" v="7003" actId="47"/>
        <pc:sldMkLst>
          <pc:docMk/>
          <pc:sldMk cId="4273371559" sldId="705"/>
        </pc:sldMkLst>
      </pc:sldChg>
      <pc:sldChg chg="del">
        <pc:chgData name="矢島　萌乃" userId="98abd013-8e04-47a5-82ac-0351d22712c5" providerId="ADAL" clId="{EC50C1F8-7280-439D-8571-ACD189FA8C90}" dt="2025-07-26T08:03:36.661" v="7006" actId="47"/>
        <pc:sldMkLst>
          <pc:docMk/>
          <pc:sldMk cId="1477275006" sldId="707"/>
        </pc:sldMkLst>
      </pc:sldChg>
      <pc:sldChg chg="del">
        <pc:chgData name="矢島　萌乃" userId="98abd013-8e04-47a5-82ac-0351d22712c5" providerId="ADAL" clId="{EC50C1F8-7280-439D-8571-ACD189FA8C90}" dt="2025-07-26T08:03:36.661" v="7006" actId="47"/>
        <pc:sldMkLst>
          <pc:docMk/>
          <pc:sldMk cId="2559765701" sldId="708"/>
        </pc:sldMkLst>
      </pc:sldChg>
      <pc:sldChg chg="del">
        <pc:chgData name="矢島　萌乃" userId="98abd013-8e04-47a5-82ac-0351d22712c5" providerId="ADAL" clId="{EC50C1F8-7280-439D-8571-ACD189FA8C90}" dt="2025-07-26T08:03:14.494" v="7004" actId="47"/>
        <pc:sldMkLst>
          <pc:docMk/>
          <pc:sldMk cId="1220741710" sldId="711"/>
        </pc:sldMkLst>
      </pc:sldChg>
      <pc:sldChg chg="del ord">
        <pc:chgData name="矢島　萌乃" userId="98abd013-8e04-47a5-82ac-0351d22712c5" providerId="ADAL" clId="{EC50C1F8-7280-439D-8571-ACD189FA8C90}" dt="2025-07-26T08:20:26.644" v="7771" actId="47"/>
        <pc:sldMkLst>
          <pc:docMk/>
          <pc:sldMk cId="803518562" sldId="719"/>
        </pc:sldMkLst>
      </pc:sldChg>
      <pc:sldChg chg="del">
        <pc:chgData name="矢島　萌乃" userId="98abd013-8e04-47a5-82ac-0351d22712c5" providerId="ADAL" clId="{EC50C1F8-7280-439D-8571-ACD189FA8C90}" dt="2025-07-26T05:41:58.991" v="6101" actId="47"/>
        <pc:sldMkLst>
          <pc:docMk/>
          <pc:sldMk cId="3191269487" sldId="721"/>
        </pc:sldMkLst>
      </pc:sldChg>
      <pc:sldChg chg="addSp delSp modSp mod modShow chgLayout modNotesTx">
        <pc:chgData name="矢島　萌乃" userId="98abd013-8e04-47a5-82ac-0351d22712c5" providerId="ADAL" clId="{EC50C1F8-7280-439D-8571-ACD189FA8C90}" dt="2025-07-29T06:56:59.911" v="18128" actId="6549"/>
        <pc:sldMkLst>
          <pc:docMk/>
          <pc:sldMk cId="2140680012" sldId="728"/>
        </pc:sldMkLst>
      </pc:sldChg>
      <pc:sldChg chg="addSp delSp modSp mod modShow chgLayout modNotesTx">
        <pc:chgData name="矢島　萌乃" userId="98abd013-8e04-47a5-82ac-0351d22712c5" providerId="ADAL" clId="{EC50C1F8-7280-439D-8571-ACD189FA8C90}" dt="2025-07-29T06:48:31.413" v="18056" actId="20577"/>
        <pc:sldMkLst>
          <pc:docMk/>
          <pc:sldMk cId="3199612526" sldId="731"/>
        </pc:sldMkLst>
      </pc:sldChg>
      <pc:sldChg chg="del">
        <pc:chgData name="矢島　萌乃" userId="98abd013-8e04-47a5-82ac-0351d22712c5" providerId="ADAL" clId="{EC50C1F8-7280-439D-8571-ACD189FA8C90}" dt="2025-07-26T08:20:54.050" v="7773" actId="47"/>
        <pc:sldMkLst>
          <pc:docMk/>
          <pc:sldMk cId="2199165645" sldId="732"/>
        </pc:sldMkLst>
      </pc:sldChg>
      <pc:sldChg chg="del">
        <pc:chgData name="矢島　萌乃" userId="98abd013-8e04-47a5-82ac-0351d22712c5" providerId="ADAL" clId="{EC50C1F8-7280-439D-8571-ACD189FA8C90}" dt="2025-07-26T05:41:53.032" v="6100" actId="47"/>
        <pc:sldMkLst>
          <pc:docMk/>
          <pc:sldMk cId="4013475362" sldId="733"/>
        </pc:sldMkLst>
      </pc:sldChg>
      <pc:sldChg chg="del">
        <pc:chgData name="矢島　萌乃" userId="98abd013-8e04-47a5-82ac-0351d22712c5" providerId="ADAL" clId="{EC50C1F8-7280-439D-8571-ACD189FA8C90}" dt="2025-07-26T05:41:58.991" v="6101" actId="47"/>
        <pc:sldMkLst>
          <pc:docMk/>
          <pc:sldMk cId="1758158730" sldId="735"/>
        </pc:sldMkLst>
      </pc:sldChg>
      <pc:sldChg chg="del">
        <pc:chgData name="矢島　萌乃" userId="98abd013-8e04-47a5-82ac-0351d22712c5" providerId="ADAL" clId="{EC50C1F8-7280-439D-8571-ACD189FA8C90}" dt="2025-07-26T05:41:27.043" v="6098" actId="47"/>
        <pc:sldMkLst>
          <pc:docMk/>
          <pc:sldMk cId="2322220301" sldId="736"/>
        </pc:sldMkLst>
      </pc:sldChg>
      <pc:sldChg chg="del">
        <pc:chgData name="矢島　萌乃" userId="98abd013-8e04-47a5-82ac-0351d22712c5" providerId="ADAL" clId="{EC50C1F8-7280-439D-8571-ACD189FA8C90}" dt="2025-07-26T05:41:37.651" v="6099" actId="47"/>
        <pc:sldMkLst>
          <pc:docMk/>
          <pc:sldMk cId="21052802" sldId="742"/>
        </pc:sldMkLst>
      </pc:sldChg>
      <pc:sldChg chg="del">
        <pc:chgData name="矢島　萌乃" userId="98abd013-8e04-47a5-82ac-0351d22712c5" providerId="ADAL" clId="{EC50C1F8-7280-439D-8571-ACD189FA8C90}" dt="2025-07-25T06:51:15.663" v="1861" actId="47"/>
        <pc:sldMkLst>
          <pc:docMk/>
          <pc:sldMk cId="4290776182" sldId="743"/>
        </pc:sldMkLst>
      </pc:sldChg>
      <pc:sldChg chg="del">
        <pc:chgData name="矢島　萌乃" userId="98abd013-8e04-47a5-82ac-0351d22712c5" providerId="ADAL" clId="{EC50C1F8-7280-439D-8571-ACD189FA8C90}" dt="2025-07-26T08:03:14.494" v="7004" actId="47"/>
        <pc:sldMkLst>
          <pc:docMk/>
          <pc:sldMk cId="950736753" sldId="744"/>
        </pc:sldMkLst>
      </pc:sldChg>
      <pc:sldChg chg="del">
        <pc:chgData name="矢島　萌乃" userId="98abd013-8e04-47a5-82ac-0351d22712c5" providerId="ADAL" clId="{EC50C1F8-7280-439D-8571-ACD189FA8C90}" dt="2025-07-26T05:41:27.043" v="6098" actId="47"/>
        <pc:sldMkLst>
          <pc:docMk/>
          <pc:sldMk cId="1959025442" sldId="745"/>
        </pc:sldMkLst>
      </pc:sldChg>
      <pc:sldChg chg="del">
        <pc:chgData name="矢島　萌乃" userId="98abd013-8e04-47a5-82ac-0351d22712c5" providerId="ADAL" clId="{EC50C1F8-7280-439D-8571-ACD189FA8C90}" dt="2025-07-26T05:41:27.043" v="6098" actId="47"/>
        <pc:sldMkLst>
          <pc:docMk/>
          <pc:sldMk cId="3736489979" sldId="746"/>
        </pc:sldMkLst>
      </pc:sldChg>
      <pc:sldChg chg="del">
        <pc:chgData name="矢島　萌乃" userId="98abd013-8e04-47a5-82ac-0351d22712c5" providerId="ADAL" clId="{EC50C1F8-7280-439D-8571-ACD189FA8C90}" dt="2025-07-26T01:50:47.228" v="3985" actId="47"/>
        <pc:sldMkLst>
          <pc:docMk/>
          <pc:sldMk cId="2247252089" sldId="747"/>
        </pc:sldMkLst>
      </pc:sldChg>
      <pc:sldChg chg="addSp delSp modSp mod modCm modNotesTx">
        <pc:chgData name="矢島　萌乃" userId="98abd013-8e04-47a5-82ac-0351d22712c5" providerId="ADAL" clId="{EC50C1F8-7280-439D-8571-ACD189FA8C90}" dt="2025-07-29T07:08:40.302" v="18299" actId="14100"/>
        <pc:sldMkLst>
          <pc:docMk/>
          <pc:sldMk cId="1352605566" sldId="748"/>
        </pc:sldMkLst>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5T06:29:17.871" v="1181" actId="21"/>
              <pc2:cmMkLst xmlns:pc2="http://schemas.microsoft.com/office/powerpoint/2019/9/main/command">
                <pc:docMk/>
                <pc:sldMk cId="1352605566" sldId="748"/>
                <pc2:cmMk id="{92301A37-8536-FE4B-B487-5C0DA212DB90}"/>
              </pc2:cmMkLst>
            </pc226:cmChg>
            <pc226:cmChg xmlns:pc226="http://schemas.microsoft.com/office/powerpoint/2022/06/main/command" chg="mod">
              <pc226:chgData name="矢島　萌乃" userId="98abd013-8e04-47a5-82ac-0351d22712c5" providerId="ADAL" clId="{EC50C1F8-7280-439D-8571-ACD189FA8C90}" dt="2025-07-26T12:02:58.768" v="9373" actId="207"/>
              <pc2:cmMkLst xmlns:pc2="http://schemas.microsoft.com/office/powerpoint/2019/9/main/command">
                <pc:docMk/>
                <pc:sldMk cId="1352605566" sldId="748"/>
                <pc2:cmMk id="{43A27C63-71CA-4C41-8E06-845726ED0983}"/>
              </pc2:cmMkLst>
            </pc226:cmChg>
          </p:ext>
        </pc:extLst>
      </pc:sldChg>
      <pc:sldChg chg="del">
        <pc:chgData name="矢島　萌乃" userId="98abd013-8e04-47a5-82ac-0351d22712c5" providerId="ADAL" clId="{EC50C1F8-7280-439D-8571-ACD189FA8C90}" dt="2025-07-26T01:50:48.669" v="3986" actId="47"/>
        <pc:sldMkLst>
          <pc:docMk/>
          <pc:sldMk cId="566743649" sldId="749"/>
        </pc:sldMkLst>
      </pc:sldChg>
      <pc:sldChg chg="del">
        <pc:chgData name="矢島　萌乃" userId="98abd013-8e04-47a5-82ac-0351d22712c5" providerId="ADAL" clId="{EC50C1F8-7280-439D-8571-ACD189FA8C90}" dt="2025-07-26T01:50:49.515" v="3987" actId="47"/>
        <pc:sldMkLst>
          <pc:docMk/>
          <pc:sldMk cId="252336385" sldId="750"/>
        </pc:sldMkLst>
      </pc:sldChg>
      <pc:sldChg chg="del">
        <pc:chgData name="矢島　萌乃" userId="98abd013-8e04-47a5-82ac-0351d22712c5" providerId="ADAL" clId="{EC50C1F8-7280-439D-8571-ACD189FA8C90}" dt="2025-07-26T05:41:53.032" v="6100" actId="47"/>
        <pc:sldMkLst>
          <pc:docMk/>
          <pc:sldMk cId="1965499418" sldId="751"/>
        </pc:sldMkLst>
      </pc:sldChg>
      <pc:sldChg chg="del">
        <pc:chgData name="矢島　萌乃" userId="98abd013-8e04-47a5-82ac-0351d22712c5" providerId="ADAL" clId="{EC50C1F8-7280-439D-8571-ACD189FA8C90}" dt="2025-07-26T05:41:53.032" v="6100" actId="47"/>
        <pc:sldMkLst>
          <pc:docMk/>
          <pc:sldMk cId="2391112453" sldId="753"/>
        </pc:sldMkLst>
      </pc:sldChg>
      <pc:sldChg chg="del">
        <pc:chgData name="矢島　萌乃" userId="98abd013-8e04-47a5-82ac-0351d22712c5" providerId="ADAL" clId="{EC50C1F8-7280-439D-8571-ACD189FA8C90}" dt="2025-07-26T05:41:58.991" v="6101" actId="47"/>
        <pc:sldMkLst>
          <pc:docMk/>
          <pc:sldMk cId="3917713597" sldId="755"/>
        </pc:sldMkLst>
      </pc:sldChg>
      <pc:sldChg chg="del">
        <pc:chgData name="矢島　萌乃" userId="98abd013-8e04-47a5-82ac-0351d22712c5" providerId="ADAL" clId="{EC50C1F8-7280-439D-8571-ACD189FA8C90}" dt="2025-07-26T05:41:58.991" v="6101" actId="47"/>
        <pc:sldMkLst>
          <pc:docMk/>
          <pc:sldMk cId="543243062" sldId="756"/>
        </pc:sldMkLst>
      </pc:sldChg>
      <pc:sldChg chg="del">
        <pc:chgData name="矢島　萌乃" userId="98abd013-8e04-47a5-82ac-0351d22712c5" providerId="ADAL" clId="{EC50C1F8-7280-439D-8571-ACD189FA8C90}" dt="2025-07-26T05:41:53.032" v="6100" actId="47"/>
        <pc:sldMkLst>
          <pc:docMk/>
          <pc:sldMk cId="1907636415" sldId="757"/>
        </pc:sldMkLst>
      </pc:sldChg>
      <pc:sldChg chg="del">
        <pc:chgData name="矢島　萌乃" userId="98abd013-8e04-47a5-82ac-0351d22712c5" providerId="ADAL" clId="{EC50C1F8-7280-439D-8571-ACD189FA8C90}" dt="2025-07-26T05:41:58.991" v="6101" actId="47"/>
        <pc:sldMkLst>
          <pc:docMk/>
          <pc:sldMk cId="1552193598" sldId="758"/>
        </pc:sldMkLst>
      </pc:sldChg>
      <pc:sldChg chg="del">
        <pc:chgData name="矢島　萌乃" userId="98abd013-8e04-47a5-82ac-0351d22712c5" providerId="ADAL" clId="{EC50C1F8-7280-439D-8571-ACD189FA8C90}" dt="2025-07-26T05:41:53.032" v="6100" actId="47"/>
        <pc:sldMkLst>
          <pc:docMk/>
          <pc:sldMk cId="3939096064" sldId="759"/>
        </pc:sldMkLst>
      </pc:sldChg>
      <pc:sldChg chg="del">
        <pc:chgData name="矢島　萌乃" userId="98abd013-8e04-47a5-82ac-0351d22712c5" providerId="ADAL" clId="{EC50C1F8-7280-439D-8571-ACD189FA8C90}" dt="2025-07-26T05:41:58.991" v="6101" actId="47"/>
        <pc:sldMkLst>
          <pc:docMk/>
          <pc:sldMk cId="1997570501" sldId="760"/>
        </pc:sldMkLst>
      </pc:sldChg>
      <pc:sldChg chg="del">
        <pc:chgData name="矢島　萌乃" userId="98abd013-8e04-47a5-82ac-0351d22712c5" providerId="ADAL" clId="{EC50C1F8-7280-439D-8571-ACD189FA8C90}" dt="2025-07-26T05:42:16.974" v="6103" actId="47"/>
        <pc:sldMkLst>
          <pc:docMk/>
          <pc:sldMk cId="1710551297" sldId="761"/>
        </pc:sldMkLst>
      </pc:sldChg>
      <pc:sldChg chg="del">
        <pc:chgData name="矢島　萌乃" userId="98abd013-8e04-47a5-82ac-0351d22712c5" providerId="ADAL" clId="{EC50C1F8-7280-439D-8571-ACD189FA8C90}" dt="2025-07-26T05:42:09.732" v="6102" actId="47"/>
        <pc:sldMkLst>
          <pc:docMk/>
          <pc:sldMk cId="3226730526" sldId="762"/>
        </pc:sldMkLst>
      </pc:sldChg>
      <pc:sldChg chg="del">
        <pc:chgData name="矢島　萌乃" userId="98abd013-8e04-47a5-82ac-0351d22712c5" providerId="ADAL" clId="{EC50C1F8-7280-439D-8571-ACD189FA8C90}" dt="2025-07-26T05:42:23.627" v="6104" actId="47"/>
        <pc:sldMkLst>
          <pc:docMk/>
          <pc:sldMk cId="1383407679" sldId="764"/>
        </pc:sldMkLst>
      </pc:sldChg>
      <pc:sldChg chg="del">
        <pc:chgData name="矢島　萌乃" userId="98abd013-8e04-47a5-82ac-0351d22712c5" providerId="ADAL" clId="{EC50C1F8-7280-439D-8571-ACD189FA8C90}" dt="2025-07-26T05:42:09.732" v="6102" actId="47"/>
        <pc:sldMkLst>
          <pc:docMk/>
          <pc:sldMk cId="3189108789" sldId="766"/>
        </pc:sldMkLst>
      </pc:sldChg>
      <pc:sldChg chg="del">
        <pc:chgData name="矢島　萌乃" userId="98abd013-8e04-47a5-82ac-0351d22712c5" providerId="ADAL" clId="{EC50C1F8-7280-439D-8571-ACD189FA8C90}" dt="2025-07-26T05:42:09.732" v="6102" actId="47"/>
        <pc:sldMkLst>
          <pc:docMk/>
          <pc:sldMk cId="2117987545" sldId="767"/>
        </pc:sldMkLst>
      </pc:sldChg>
      <pc:sldChg chg="del">
        <pc:chgData name="矢島　萌乃" userId="98abd013-8e04-47a5-82ac-0351d22712c5" providerId="ADAL" clId="{EC50C1F8-7280-439D-8571-ACD189FA8C90}" dt="2025-07-26T05:42:29.810" v="6105" actId="47"/>
        <pc:sldMkLst>
          <pc:docMk/>
          <pc:sldMk cId="3628232678" sldId="768"/>
        </pc:sldMkLst>
      </pc:sldChg>
      <pc:sldChg chg="del">
        <pc:chgData name="矢島　萌乃" userId="98abd013-8e04-47a5-82ac-0351d22712c5" providerId="ADAL" clId="{EC50C1F8-7280-439D-8571-ACD189FA8C90}" dt="2025-07-26T05:42:16.974" v="6103" actId="47"/>
        <pc:sldMkLst>
          <pc:docMk/>
          <pc:sldMk cId="4266613765" sldId="769"/>
        </pc:sldMkLst>
      </pc:sldChg>
      <pc:sldChg chg="del">
        <pc:chgData name="矢島　萌乃" userId="98abd013-8e04-47a5-82ac-0351d22712c5" providerId="ADAL" clId="{EC50C1F8-7280-439D-8571-ACD189FA8C90}" dt="2025-07-26T05:42:09.732" v="6102" actId="47"/>
        <pc:sldMkLst>
          <pc:docMk/>
          <pc:sldMk cId="686417464" sldId="770"/>
        </pc:sldMkLst>
      </pc:sldChg>
      <pc:sldChg chg="del">
        <pc:chgData name="矢島　萌乃" userId="98abd013-8e04-47a5-82ac-0351d22712c5" providerId="ADAL" clId="{EC50C1F8-7280-439D-8571-ACD189FA8C90}" dt="2025-07-26T05:42:09.732" v="6102" actId="47"/>
        <pc:sldMkLst>
          <pc:docMk/>
          <pc:sldMk cId="3482295971" sldId="771"/>
        </pc:sldMkLst>
      </pc:sldChg>
      <pc:sldChg chg="del">
        <pc:chgData name="矢島　萌乃" userId="98abd013-8e04-47a5-82ac-0351d22712c5" providerId="ADAL" clId="{EC50C1F8-7280-439D-8571-ACD189FA8C90}" dt="2025-07-26T08:02:50.099" v="7001" actId="47"/>
        <pc:sldMkLst>
          <pc:docMk/>
          <pc:sldMk cId="609119279" sldId="773"/>
        </pc:sldMkLst>
      </pc:sldChg>
      <pc:sldChg chg="del">
        <pc:chgData name="矢島　萌乃" userId="98abd013-8e04-47a5-82ac-0351d22712c5" providerId="ADAL" clId="{EC50C1F8-7280-439D-8571-ACD189FA8C90}" dt="2025-07-26T08:02:50.099" v="7001" actId="47"/>
        <pc:sldMkLst>
          <pc:docMk/>
          <pc:sldMk cId="732647733" sldId="774"/>
        </pc:sldMkLst>
      </pc:sldChg>
      <pc:sldChg chg="del">
        <pc:chgData name="矢島　萌乃" userId="98abd013-8e04-47a5-82ac-0351d22712c5" providerId="ADAL" clId="{EC50C1F8-7280-439D-8571-ACD189FA8C90}" dt="2025-07-26T08:02:52.936" v="7002" actId="47"/>
        <pc:sldMkLst>
          <pc:docMk/>
          <pc:sldMk cId="2381083890" sldId="775"/>
        </pc:sldMkLst>
      </pc:sldChg>
      <pc:sldChg chg="del">
        <pc:chgData name="矢島　萌乃" userId="98abd013-8e04-47a5-82ac-0351d22712c5" providerId="ADAL" clId="{EC50C1F8-7280-439D-8571-ACD189FA8C90}" dt="2025-07-26T08:02:50.099" v="7001" actId="47"/>
        <pc:sldMkLst>
          <pc:docMk/>
          <pc:sldMk cId="1374956243" sldId="776"/>
        </pc:sldMkLst>
      </pc:sldChg>
      <pc:sldChg chg="del">
        <pc:chgData name="矢島　萌乃" userId="98abd013-8e04-47a5-82ac-0351d22712c5" providerId="ADAL" clId="{EC50C1F8-7280-439D-8571-ACD189FA8C90}" dt="2025-07-26T05:42:29.810" v="6105" actId="47"/>
        <pc:sldMkLst>
          <pc:docMk/>
          <pc:sldMk cId="4197740645" sldId="777"/>
        </pc:sldMkLst>
      </pc:sldChg>
      <pc:sldChg chg="del">
        <pc:chgData name="矢島　萌乃" userId="98abd013-8e04-47a5-82ac-0351d22712c5" providerId="ADAL" clId="{EC50C1F8-7280-439D-8571-ACD189FA8C90}" dt="2025-07-26T08:02:50.099" v="7001" actId="47"/>
        <pc:sldMkLst>
          <pc:docMk/>
          <pc:sldMk cId="2269937600" sldId="778"/>
        </pc:sldMkLst>
      </pc:sldChg>
      <pc:sldChg chg="del">
        <pc:chgData name="矢島　萌乃" userId="98abd013-8e04-47a5-82ac-0351d22712c5" providerId="ADAL" clId="{EC50C1F8-7280-439D-8571-ACD189FA8C90}" dt="2025-07-26T08:20:09.513" v="7768" actId="47"/>
        <pc:sldMkLst>
          <pc:docMk/>
          <pc:sldMk cId="3499605629" sldId="779"/>
        </pc:sldMkLst>
      </pc:sldChg>
      <pc:sldChg chg="del">
        <pc:chgData name="矢島　萌乃" userId="98abd013-8e04-47a5-82ac-0351d22712c5" providerId="ADAL" clId="{EC50C1F8-7280-439D-8571-ACD189FA8C90}" dt="2025-07-26T08:02:50.099" v="7001" actId="47"/>
        <pc:sldMkLst>
          <pc:docMk/>
          <pc:sldMk cId="1101645347" sldId="780"/>
        </pc:sldMkLst>
      </pc:sldChg>
      <pc:sldChg chg="del">
        <pc:chgData name="矢島　萌乃" userId="98abd013-8e04-47a5-82ac-0351d22712c5" providerId="ADAL" clId="{EC50C1F8-7280-439D-8571-ACD189FA8C90}" dt="2025-07-26T08:02:50.099" v="7001" actId="47"/>
        <pc:sldMkLst>
          <pc:docMk/>
          <pc:sldMk cId="3333326721" sldId="781"/>
        </pc:sldMkLst>
      </pc:sldChg>
      <pc:sldChg chg="del">
        <pc:chgData name="矢島　萌乃" userId="98abd013-8e04-47a5-82ac-0351d22712c5" providerId="ADAL" clId="{EC50C1F8-7280-439D-8571-ACD189FA8C90}" dt="2025-07-26T08:20:09.513" v="7768" actId="47"/>
        <pc:sldMkLst>
          <pc:docMk/>
          <pc:sldMk cId="1675452402" sldId="782"/>
        </pc:sldMkLst>
      </pc:sldChg>
      <pc:sldChg chg="del">
        <pc:chgData name="矢島　萌乃" userId="98abd013-8e04-47a5-82ac-0351d22712c5" providerId="ADAL" clId="{EC50C1F8-7280-439D-8571-ACD189FA8C90}" dt="2025-07-26T08:20:09.513" v="7768" actId="47"/>
        <pc:sldMkLst>
          <pc:docMk/>
          <pc:sldMk cId="648200824" sldId="783"/>
        </pc:sldMkLst>
      </pc:sldChg>
      <pc:sldChg chg="del">
        <pc:chgData name="矢島　萌乃" userId="98abd013-8e04-47a5-82ac-0351d22712c5" providerId="ADAL" clId="{EC50C1F8-7280-439D-8571-ACD189FA8C90}" dt="2025-07-26T08:20:09.513" v="7768" actId="47"/>
        <pc:sldMkLst>
          <pc:docMk/>
          <pc:sldMk cId="2534705657" sldId="784"/>
        </pc:sldMkLst>
      </pc:sldChg>
      <pc:sldChg chg="del">
        <pc:chgData name="矢島　萌乃" userId="98abd013-8e04-47a5-82ac-0351d22712c5" providerId="ADAL" clId="{EC50C1F8-7280-439D-8571-ACD189FA8C90}" dt="2025-07-26T05:42:29.810" v="6105" actId="47"/>
        <pc:sldMkLst>
          <pc:docMk/>
          <pc:sldMk cId="822627588" sldId="786"/>
        </pc:sldMkLst>
      </pc:sldChg>
      <pc:sldChg chg="del">
        <pc:chgData name="矢島　萌乃" userId="98abd013-8e04-47a5-82ac-0351d22712c5" providerId="ADAL" clId="{EC50C1F8-7280-439D-8571-ACD189FA8C90}" dt="2025-07-26T05:42:29.810" v="6105" actId="47"/>
        <pc:sldMkLst>
          <pc:docMk/>
          <pc:sldMk cId="2392418245" sldId="787"/>
        </pc:sldMkLst>
      </pc:sldChg>
      <pc:sldChg chg="del">
        <pc:chgData name="矢島　萌乃" userId="98abd013-8e04-47a5-82ac-0351d22712c5" providerId="ADAL" clId="{EC50C1F8-7280-439D-8571-ACD189FA8C90}" dt="2025-07-26T05:42:29.810" v="6105" actId="47"/>
        <pc:sldMkLst>
          <pc:docMk/>
          <pc:sldMk cId="1481946933" sldId="788"/>
        </pc:sldMkLst>
      </pc:sldChg>
      <pc:sldChg chg="del">
        <pc:chgData name="矢島　萌乃" userId="98abd013-8e04-47a5-82ac-0351d22712c5" providerId="ADAL" clId="{EC50C1F8-7280-439D-8571-ACD189FA8C90}" dt="2025-07-26T05:42:23.627" v="6104" actId="47"/>
        <pc:sldMkLst>
          <pc:docMk/>
          <pc:sldMk cId="1565500966" sldId="789"/>
        </pc:sldMkLst>
      </pc:sldChg>
      <pc:sldChg chg="del">
        <pc:chgData name="矢島　萌乃" userId="98abd013-8e04-47a5-82ac-0351d22712c5" providerId="ADAL" clId="{EC50C1F8-7280-439D-8571-ACD189FA8C90}" dt="2025-07-26T05:42:23.627" v="6104" actId="47"/>
        <pc:sldMkLst>
          <pc:docMk/>
          <pc:sldMk cId="489153592" sldId="790"/>
        </pc:sldMkLst>
      </pc:sldChg>
      <pc:sldChg chg="del">
        <pc:chgData name="矢島　萌乃" userId="98abd013-8e04-47a5-82ac-0351d22712c5" providerId="ADAL" clId="{EC50C1F8-7280-439D-8571-ACD189FA8C90}" dt="2025-07-26T05:42:23.627" v="6104" actId="47"/>
        <pc:sldMkLst>
          <pc:docMk/>
          <pc:sldMk cId="3820234512" sldId="791"/>
        </pc:sldMkLst>
      </pc:sldChg>
      <pc:sldChg chg="del">
        <pc:chgData name="矢島　萌乃" userId="98abd013-8e04-47a5-82ac-0351d22712c5" providerId="ADAL" clId="{EC50C1F8-7280-439D-8571-ACD189FA8C90}" dt="2025-07-26T05:42:23.627" v="6104" actId="47"/>
        <pc:sldMkLst>
          <pc:docMk/>
          <pc:sldMk cId="3016455669" sldId="794"/>
        </pc:sldMkLst>
      </pc:sldChg>
      <pc:sldChg chg="del">
        <pc:chgData name="矢島　萌乃" userId="98abd013-8e04-47a5-82ac-0351d22712c5" providerId="ADAL" clId="{EC50C1F8-7280-439D-8571-ACD189FA8C90}" dt="2025-07-26T05:42:23.627" v="6104" actId="47"/>
        <pc:sldMkLst>
          <pc:docMk/>
          <pc:sldMk cId="3842875400" sldId="795"/>
        </pc:sldMkLst>
      </pc:sldChg>
      <pc:sldChg chg="mod modShow">
        <pc:chgData name="矢島　萌乃" userId="98abd013-8e04-47a5-82ac-0351d22712c5" providerId="ADAL" clId="{EC50C1F8-7280-439D-8571-ACD189FA8C90}" dt="2025-07-26T08:20:21.199" v="7770" actId="729"/>
        <pc:sldMkLst>
          <pc:docMk/>
          <pc:sldMk cId="3462106255" sldId="796"/>
        </pc:sldMkLst>
      </pc:sldChg>
      <pc:sldChg chg="del mod modShow">
        <pc:chgData name="矢島　萌乃" userId="98abd013-8e04-47a5-82ac-0351d22712c5" providerId="ADAL" clId="{EC50C1F8-7280-439D-8571-ACD189FA8C90}" dt="2025-07-28T04:27:43.436" v="15864" actId="47"/>
        <pc:sldMkLst>
          <pc:docMk/>
          <pc:sldMk cId="2695428422" sldId="797"/>
        </pc:sldMkLst>
      </pc:sldChg>
      <pc:sldChg chg="del">
        <pc:chgData name="矢島　萌乃" userId="98abd013-8e04-47a5-82ac-0351d22712c5" providerId="ADAL" clId="{EC50C1F8-7280-439D-8571-ACD189FA8C90}" dt="2025-07-26T08:20:09.513" v="7768" actId="47"/>
        <pc:sldMkLst>
          <pc:docMk/>
          <pc:sldMk cId="2663093694" sldId="798"/>
        </pc:sldMkLst>
      </pc:sldChg>
      <pc:sldChg chg="del">
        <pc:chgData name="矢島　萌乃" userId="98abd013-8e04-47a5-82ac-0351d22712c5" providerId="ADAL" clId="{EC50C1F8-7280-439D-8571-ACD189FA8C90}" dt="2025-07-26T08:20:09.513" v="7768" actId="47"/>
        <pc:sldMkLst>
          <pc:docMk/>
          <pc:sldMk cId="3318195921" sldId="799"/>
        </pc:sldMkLst>
      </pc:sldChg>
      <pc:sldChg chg="modSp add mod modNotesTx">
        <pc:chgData name="矢島　萌乃" userId="98abd013-8e04-47a5-82ac-0351d22712c5" providerId="ADAL" clId="{EC50C1F8-7280-439D-8571-ACD189FA8C90}" dt="2025-07-29T07:07:15.762" v="18297" actId="20577"/>
        <pc:sldMkLst>
          <pc:docMk/>
          <pc:sldMk cId="1430745984" sldId="800"/>
        </pc:sldMkLst>
      </pc:sldChg>
      <pc:sldChg chg="addSp delSp modSp add mod modCm modNotesTx">
        <pc:chgData name="矢島　萌乃" userId="98abd013-8e04-47a5-82ac-0351d22712c5" providerId="ADAL" clId="{EC50C1F8-7280-439D-8571-ACD189FA8C90}" dt="2025-07-29T07:20:53.729" v="18557" actId="20577"/>
        <pc:sldMkLst>
          <pc:docMk/>
          <pc:sldMk cId="761886116" sldId="801"/>
        </pc:sldMkLst>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6T12:17:33.997" v="9762" actId="20577"/>
              <pc2:cmMkLst xmlns:pc2="http://schemas.microsoft.com/office/powerpoint/2019/9/main/command">
                <pc:docMk/>
                <pc:sldMk cId="761886116" sldId="801"/>
                <pc2:cmMk id="{6F992A12-6C20-4890-8BDE-0063222824D1}"/>
              </pc2:cmMkLst>
            </pc226:cmChg>
          </p:ext>
        </pc:extLst>
      </pc:sldChg>
      <pc:sldChg chg="addSp modSp add mod chgLayout modNotesTx">
        <pc:chgData name="矢島　萌乃" userId="98abd013-8e04-47a5-82ac-0351d22712c5" providerId="ADAL" clId="{EC50C1F8-7280-439D-8571-ACD189FA8C90}" dt="2025-07-29T01:59:30.529" v="16352" actId="20577"/>
        <pc:sldMkLst>
          <pc:docMk/>
          <pc:sldMk cId="1061362961" sldId="802"/>
        </pc:sldMkLst>
      </pc:sldChg>
      <pc:sldChg chg="modSp add mod">
        <pc:chgData name="矢島　萌乃" userId="98abd013-8e04-47a5-82ac-0351d22712c5" providerId="ADAL" clId="{EC50C1F8-7280-439D-8571-ACD189FA8C90}" dt="2025-07-26T02:00:30.904" v="4062" actId="20577"/>
        <pc:sldMkLst>
          <pc:docMk/>
          <pc:sldMk cId="269778569" sldId="803"/>
        </pc:sldMkLst>
      </pc:sldChg>
      <pc:sldChg chg="addSp delSp modSp add mod modNotesTx">
        <pc:chgData name="矢島　萌乃" userId="98abd013-8e04-47a5-82ac-0351d22712c5" providerId="ADAL" clId="{EC50C1F8-7280-439D-8571-ACD189FA8C90}" dt="2025-07-29T02:41:24.334" v="17040" actId="20577"/>
        <pc:sldMkLst>
          <pc:docMk/>
          <pc:sldMk cId="1762290866" sldId="804"/>
        </pc:sldMkLst>
      </pc:sldChg>
      <pc:sldChg chg="modSp add del mod modCm">
        <pc:chgData name="矢島　萌乃" userId="98abd013-8e04-47a5-82ac-0351d22712c5" providerId="ADAL" clId="{EC50C1F8-7280-439D-8571-ACD189FA8C90}" dt="2025-07-26T02:09:11.817" v="4374" actId="47"/>
        <pc:sldMkLst>
          <pc:docMk/>
          <pc:sldMk cId="3412740517" sldId="804"/>
        </pc:sldMkLst>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6T02:06:31.949" v="4372" actId="20577"/>
              <pc2:cmMkLst xmlns:pc2="http://schemas.microsoft.com/office/powerpoint/2019/9/main/command">
                <pc:docMk/>
                <pc:sldMk cId="3412740517" sldId="804"/>
                <pc2:cmMk id="{A4E829DD-1DFD-4581-A25B-836E0E211F22}"/>
              </pc2:cmMkLst>
            </pc226:cmChg>
          </p:ext>
        </pc:extLst>
      </pc:sldChg>
      <pc:sldChg chg="addSp delSp modSp add mod modNotesTx">
        <pc:chgData name="矢島　萌乃" userId="98abd013-8e04-47a5-82ac-0351d22712c5" providerId="ADAL" clId="{EC50C1F8-7280-439D-8571-ACD189FA8C90}" dt="2025-07-29T02:42:28.814" v="17046" actId="20577"/>
        <pc:sldMkLst>
          <pc:docMk/>
          <pc:sldMk cId="2060357903" sldId="805"/>
        </pc:sldMkLst>
      </pc:sldChg>
      <pc:sldChg chg="modSp add del mod">
        <pc:chgData name="矢島　萌乃" userId="98abd013-8e04-47a5-82ac-0351d22712c5" providerId="ADAL" clId="{EC50C1F8-7280-439D-8571-ACD189FA8C90}" dt="2025-07-26T05:44:14.361" v="6106" actId="47"/>
        <pc:sldMkLst>
          <pc:docMk/>
          <pc:sldMk cId="1312336390" sldId="806"/>
        </pc:sldMkLst>
      </pc:sldChg>
      <pc:sldChg chg="addSp delSp modSp add mod modNotesTx">
        <pc:chgData name="矢島　萌乃" userId="98abd013-8e04-47a5-82ac-0351d22712c5" providerId="ADAL" clId="{EC50C1F8-7280-439D-8571-ACD189FA8C90}" dt="2025-07-29T02:43:06.760" v="17048" actId="20577"/>
        <pc:sldMkLst>
          <pc:docMk/>
          <pc:sldMk cId="4148332329" sldId="807"/>
        </pc:sldMkLst>
      </pc:sldChg>
      <pc:sldChg chg="addSp delSp modSp add mod modNotesTx">
        <pc:chgData name="矢島　萌乃" userId="98abd013-8e04-47a5-82ac-0351d22712c5" providerId="ADAL" clId="{EC50C1F8-7280-439D-8571-ACD189FA8C90}" dt="2025-07-29T02:52:14.849" v="17283" actId="20577"/>
        <pc:sldMkLst>
          <pc:docMk/>
          <pc:sldMk cId="3093416605" sldId="808"/>
        </pc:sldMkLst>
      </pc:sldChg>
      <pc:sldChg chg="addSp delSp modSp add mod modCm chgLayout modNotesTx">
        <pc:chgData name="矢島　萌乃" userId="98abd013-8e04-47a5-82ac-0351d22712c5" providerId="ADAL" clId="{EC50C1F8-7280-439D-8571-ACD189FA8C90}" dt="2025-07-29T02:50:57.127" v="17268" actId="20577"/>
        <pc:sldMkLst>
          <pc:docMk/>
          <pc:sldMk cId="3207232779" sldId="809"/>
        </pc:sldMkLst>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6T03:08:24.494" v="5699" actId="20577"/>
              <pc2:cmMkLst xmlns:pc2="http://schemas.microsoft.com/office/powerpoint/2019/9/main/command">
                <pc:docMk/>
                <pc:sldMk cId="3207232779" sldId="809"/>
                <pc2:cmMk id="{7893421C-8FEE-457B-8037-E3BF1893578C}"/>
              </pc2:cmMkLst>
            </pc226:cmChg>
          </p:ext>
        </pc:extLst>
      </pc:sldChg>
      <pc:sldChg chg="modSp add mod">
        <pc:chgData name="矢島　萌乃" userId="98abd013-8e04-47a5-82ac-0351d22712c5" providerId="ADAL" clId="{EC50C1F8-7280-439D-8571-ACD189FA8C90}" dt="2025-07-26T07:28:02.880" v="6551" actId="313"/>
        <pc:sldMkLst>
          <pc:docMk/>
          <pc:sldMk cId="187958639" sldId="810"/>
        </pc:sldMkLst>
      </pc:sldChg>
      <pc:sldChg chg="addSp delSp modSp add mod ord modNotesTx">
        <pc:chgData name="矢島　萌乃" userId="98abd013-8e04-47a5-82ac-0351d22712c5" providerId="ADAL" clId="{EC50C1F8-7280-439D-8571-ACD189FA8C90}" dt="2025-07-29T07:38:09.398" v="18711" actId="20577"/>
        <pc:sldMkLst>
          <pc:docMk/>
          <pc:sldMk cId="2633965417" sldId="811"/>
        </pc:sldMkLst>
      </pc:sldChg>
      <pc:sldChg chg="modSp add mod modNotesTx">
        <pc:chgData name="矢島　萌乃" userId="98abd013-8e04-47a5-82ac-0351d22712c5" providerId="ADAL" clId="{EC50C1F8-7280-439D-8571-ACD189FA8C90}" dt="2025-07-29T03:05:15.136" v="17594" actId="20577"/>
        <pc:sldMkLst>
          <pc:docMk/>
          <pc:sldMk cId="2567183931" sldId="812"/>
        </pc:sldMkLst>
      </pc:sldChg>
      <pc:sldChg chg="addSp delSp modSp add mod modNotesTx">
        <pc:chgData name="矢島　萌乃" userId="98abd013-8e04-47a5-82ac-0351d22712c5" providerId="ADAL" clId="{EC50C1F8-7280-439D-8571-ACD189FA8C90}" dt="2025-07-29T03:11:21.868" v="17624" actId="20577"/>
        <pc:sldMkLst>
          <pc:docMk/>
          <pc:sldMk cId="3141121369" sldId="813"/>
        </pc:sldMkLst>
      </pc:sldChg>
      <pc:sldChg chg="delSp modSp add mod modNotesTx">
        <pc:chgData name="矢島　萌乃" userId="98abd013-8e04-47a5-82ac-0351d22712c5" providerId="ADAL" clId="{EC50C1F8-7280-439D-8571-ACD189FA8C90}" dt="2025-07-29T03:15:53.041" v="17669" actId="20577"/>
        <pc:sldMkLst>
          <pc:docMk/>
          <pc:sldMk cId="3134939217" sldId="814"/>
        </pc:sldMkLst>
      </pc:sldChg>
      <pc:sldChg chg="add del">
        <pc:chgData name="矢島　萌乃" userId="98abd013-8e04-47a5-82ac-0351d22712c5" providerId="ADAL" clId="{EC50C1F8-7280-439D-8571-ACD189FA8C90}" dt="2025-07-26T07:44:45.412" v="6872" actId="47"/>
        <pc:sldMkLst>
          <pc:docMk/>
          <pc:sldMk cId="3781886175" sldId="814"/>
        </pc:sldMkLst>
      </pc:sldChg>
      <pc:sldChg chg="delSp modSp add mod chgLayout modNotesTx">
        <pc:chgData name="矢島　萌乃" userId="98abd013-8e04-47a5-82ac-0351d22712c5" providerId="ADAL" clId="{EC50C1F8-7280-439D-8571-ACD189FA8C90}" dt="2025-07-29T07:30:07.493" v="18604" actId="20577"/>
        <pc:sldMkLst>
          <pc:docMk/>
          <pc:sldMk cId="484052307" sldId="815"/>
        </pc:sldMkLst>
      </pc:sldChg>
      <pc:sldChg chg="modSp add del mod">
        <pc:chgData name="矢島　萌乃" userId="98abd013-8e04-47a5-82ac-0351d22712c5" providerId="ADAL" clId="{EC50C1F8-7280-439D-8571-ACD189FA8C90}" dt="2025-07-27T02:38:09.112" v="12528" actId="47"/>
        <pc:sldMkLst>
          <pc:docMk/>
          <pc:sldMk cId="2153237103" sldId="816"/>
        </pc:sldMkLst>
      </pc:sldChg>
      <pc:sldChg chg="addSp delSp modSp add mod ord chgLayout modNotesTx">
        <pc:chgData name="矢島　萌乃" userId="98abd013-8e04-47a5-82ac-0351d22712c5" providerId="ADAL" clId="{EC50C1F8-7280-439D-8571-ACD189FA8C90}" dt="2025-07-29T06:50:48.164" v="18081" actId="20577"/>
        <pc:sldMkLst>
          <pc:docMk/>
          <pc:sldMk cId="2645652387" sldId="817"/>
        </pc:sldMkLst>
      </pc:sldChg>
      <pc:sldChg chg="addSp modSp add mod modNotesTx">
        <pc:chgData name="矢島　萌乃" userId="98abd013-8e04-47a5-82ac-0351d22712c5" providerId="ADAL" clId="{EC50C1F8-7280-439D-8571-ACD189FA8C90}" dt="2025-07-29T06:53:10.621" v="18111" actId="20577"/>
        <pc:sldMkLst>
          <pc:docMk/>
          <pc:sldMk cId="4171508867" sldId="818"/>
        </pc:sldMkLst>
      </pc:sldChg>
      <pc:sldChg chg="modSp add mod modNotesTx">
        <pc:chgData name="矢島　萌乃" userId="98abd013-8e04-47a5-82ac-0351d22712c5" providerId="ADAL" clId="{EC50C1F8-7280-439D-8571-ACD189FA8C90}" dt="2025-07-29T06:53:57.564" v="18125" actId="20577"/>
        <pc:sldMkLst>
          <pc:docMk/>
          <pc:sldMk cId="3065604541" sldId="819"/>
        </pc:sldMkLst>
      </pc:sldChg>
      <pc:sldChg chg="addSp delSp modSp add mod modCm modNotesTx">
        <pc:chgData name="矢島　萌乃" userId="98abd013-8e04-47a5-82ac-0351d22712c5" providerId="ADAL" clId="{EC50C1F8-7280-439D-8571-ACD189FA8C90}" dt="2025-07-29T07:01:24.891" v="18198" actId="14100"/>
        <pc:sldMkLst>
          <pc:docMk/>
          <pc:sldMk cId="927148303" sldId="820"/>
        </pc:sldMkLst>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6T13:01:37.637" v="10574" actId="20577"/>
              <pc2:cmMkLst xmlns:pc2="http://schemas.microsoft.com/office/powerpoint/2019/9/main/command">
                <pc:docMk/>
                <pc:sldMk cId="927148303" sldId="820"/>
                <pc2:cmMk id="{5D408CCF-8C23-4883-AB5A-ED5141929558}"/>
              </pc2:cmMkLst>
            </pc226:cmChg>
          </p:ext>
        </pc:extLst>
      </pc:sldChg>
      <pc:sldChg chg="addSp delSp modSp add mod modCm modNotesTx">
        <pc:chgData name="矢島　萌乃" userId="98abd013-8e04-47a5-82ac-0351d22712c5" providerId="ADAL" clId="{EC50C1F8-7280-439D-8571-ACD189FA8C90}" dt="2025-07-29T02:32:26.091" v="16729" actId="20577"/>
        <pc:sldMkLst>
          <pc:docMk/>
          <pc:sldMk cId="180515025" sldId="821"/>
        </pc:sldMkLst>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7T02:21:40.481" v="12336" actId="20577"/>
              <pc2:cmMkLst xmlns:pc2="http://schemas.microsoft.com/office/powerpoint/2019/9/main/command">
                <pc:docMk/>
                <pc:sldMk cId="180515025" sldId="821"/>
                <pc2:cmMk id="{838DEFB5-DC42-4961-AB20-794E80DB2E0C}"/>
              </pc2:cmMkLst>
            </pc226:cmChg>
          </p:ext>
        </pc:extLst>
      </pc:sldChg>
      <pc:sldChg chg="addSp modSp add mod ord modCm">
        <pc:chgData name="矢島　萌乃" userId="98abd013-8e04-47a5-82ac-0351d22712c5" providerId="ADAL" clId="{EC50C1F8-7280-439D-8571-ACD189FA8C90}" dt="2025-07-29T07:19:55.059" v="18534"/>
        <pc:sldMkLst>
          <pc:docMk/>
          <pc:sldMk cId="4150521243" sldId="822"/>
        </pc:sldMkLst>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6T12:29:36.908" v="9981" actId="20577"/>
              <pc2:cmMkLst xmlns:pc2="http://schemas.microsoft.com/office/powerpoint/2019/9/main/command">
                <pc:docMk/>
                <pc:sldMk cId="4150521243" sldId="822"/>
                <pc2:cmMk id="{6514EC85-17A2-499C-9F03-5B3C829E88AB}"/>
              </pc2:cmMkLst>
            </pc226:cmChg>
          </p:ext>
        </pc:extLst>
      </pc:sldChg>
      <pc:sldChg chg="add del">
        <pc:chgData name="矢島　萌乃" userId="98abd013-8e04-47a5-82ac-0351d22712c5" providerId="ADAL" clId="{EC50C1F8-7280-439D-8571-ACD189FA8C90}" dt="2025-07-26T12:38:51.144" v="10174" actId="47"/>
        <pc:sldMkLst>
          <pc:docMk/>
          <pc:sldMk cId="3063574664" sldId="823"/>
        </pc:sldMkLst>
      </pc:sldChg>
      <pc:sldChg chg="modSp new del mod">
        <pc:chgData name="矢島　萌乃" userId="98abd013-8e04-47a5-82ac-0351d22712c5" providerId="ADAL" clId="{EC50C1F8-7280-439D-8571-ACD189FA8C90}" dt="2025-07-27T02:24:20.763" v="12426" actId="47"/>
        <pc:sldMkLst>
          <pc:docMk/>
          <pc:sldMk cId="4143129526" sldId="823"/>
        </pc:sldMkLst>
      </pc:sldChg>
      <pc:sldChg chg="addSp delSp modSp add mod modNotesTx">
        <pc:chgData name="矢島　萌乃" userId="98abd013-8e04-47a5-82ac-0351d22712c5" providerId="ADAL" clId="{EC50C1F8-7280-439D-8571-ACD189FA8C90}" dt="2025-07-29T03:15:30.403" v="17664" actId="20577"/>
        <pc:sldMkLst>
          <pc:docMk/>
          <pc:sldMk cId="2275925646" sldId="824"/>
        </pc:sldMkLst>
      </pc:sldChg>
      <pc:sldChg chg="modSp add mod">
        <pc:chgData name="矢島　萌乃" userId="98abd013-8e04-47a5-82ac-0351d22712c5" providerId="ADAL" clId="{EC50C1F8-7280-439D-8571-ACD189FA8C90}" dt="2025-07-26T13:25:03.261" v="10940" actId="313"/>
        <pc:sldMkLst>
          <pc:docMk/>
          <pc:sldMk cId="2758932059" sldId="825"/>
        </pc:sldMkLst>
      </pc:sldChg>
      <pc:sldChg chg="addSp delSp modSp add mod modShow modNotesTx">
        <pc:chgData name="矢島　萌乃" userId="98abd013-8e04-47a5-82ac-0351d22712c5" providerId="ADAL" clId="{EC50C1F8-7280-439D-8571-ACD189FA8C90}" dt="2025-07-29T07:30:33.079" v="18605" actId="729"/>
        <pc:sldMkLst>
          <pc:docMk/>
          <pc:sldMk cId="3582632668" sldId="826"/>
        </pc:sldMkLst>
      </pc:sldChg>
      <pc:sldChg chg="addSp modSp new mod modShow modNotesTx">
        <pc:chgData name="矢島　萌乃" userId="98abd013-8e04-47a5-82ac-0351d22712c5" providerId="ADAL" clId="{EC50C1F8-7280-439D-8571-ACD189FA8C90}" dt="2025-07-29T07:37:37.820" v="18663" actId="20577"/>
        <pc:sldMkLst>
          <pc:docMk/>
          <pc:sldMk cId="595220039" sldId="827"/>
        </pc:sldMkLst>
      </pc:sldChg>
      <pc:sldChg chg="addSp delSp modSp new mod modShow">
        <pc:chgData name="矢島　萌乃" userId="98abd013-8e04-47a5-82ac-0351d22712c5" providerId="ADAL" clId="{EC50C1F8-7280-439D-8571-ACD189FA8C90}" dt="2025-07-29T07:37:09.479" v="18609" actId="729"/>
        <pc:sldMkLst>
          <pc:docMk/>
          <pc:sldMk cId="4012948164" sldId="828"/>
        </pc:sldMkLst>
      </pc:sldChg>
      <pc:sldChg chg="addSp delSp modSp new mod modShow modNotesTx">
        <pc:chgData name="矢島　萌乃" userId="98abd013-8e04-47a5-82ac-0351d22712c5" providerId="ADAL" clId="{EC50C1F8-7280-439D-8571-ACD189FA8C90}" dt="2025-07-29T07:37:05.143" v="18608" actId="729"/>
        <pc:sldMkLst>
          <pc:docMk/>
          <pc:sldMk cId="2090028420" sldId="829"/>
        </pc:sldMkLst>
      </pc:sldChg>
      <pc:sldChg chg="new del">
        <pc:chgData name="矢島　萌乃" userId="98abd013-8e04-47a5-82ac-0351d22712c5" providerId="ADAL" clId="{EC50C1F8-7280-439D-8571-ACD189FA8C90}" dt="2025-07-27T04:19:12.899" v="13266" actId="47"/>
        <pc:sldMkLst>
          <pc:docMk/>
          <pc:sldMk cId="595423015" sldId="830"/>
        </pc:sldMkLst>
      </pc:sldChg>
      <pc:sldChg chg="addSp delSp modSp new mod modShow modNotesTx">
        <pc:chgData name="矢島　萌乃" userId="98abd013-8e04-47a5-82ac-0351d22712c5" providerId="ADAL" clId="{EC50C1F8-7280-439D-8571-ACD189FA8C90}" dt="2025-07-29T07:25:50.575" v="18568" actId="729"/>
        <pc:sldMkLst>
          <pc:docMk/>
          <pc:sldMk cId="143364057" sldId="831"/>
        </pc:sldMkLst>
      </pc:sldChg>
      <pc:sldChg chg="addSp delSp modSp add mod modNotesTx">
        <pc:chgData name="矢島　萌乃" userId="98abd013-8e04-47a5-82ac-0351d22712c5" providerId="ADAL" clId="{EC50C1F8-7280-439D-8571-ACD189FA8C90}" dt="2025-07-29T03:01:23.935" v="17556" actId="20577"/>
        <pc:sldMkLst>
          <pc:docMk/>
          <pc:sldMk cId="1227557968" sldId="832"/>
        </pc:sldMkLst>
      </pc:sldChg>
      <pc:sldChg chg="addSp delSp modSp add mod ord modShow">
        <pc:chgData name="矢島　萌乃" userId="98abd013-8e04-47a5-82ac-0351d22712c5" providerId="ADAL" clId="{EC50C1F8-7280-439D-8571-ACD189FA8C90}" dt="2025-07-27T02:11:08.219" v="12248" actId="729"/>
        <pc:sldMkLst>
          <pc:docMk/>
          <pc:sldMk cId="2207223705" sldId="833"/>
        </pc:sldMkLst>
      </pc:sldChg>
      <pc:sldChg chg="addSp delSp modSp add mod modNotesTx">
        <pc:chgData name="矢島　萌乃" userId="98abd013-8e04-47a5-82ac-0351d22712c5" providerId="ADAL" clId="{EC50C1F8-7280-439D-8571-ACD189FA8C90}" dt="2025-07-29T03:12:57.761" v="17656" actId="20577"/>
        <pc:sldMkLst>
          <pc:docMk/>
          <pc:sldMk cId="3401120899" sldId="834"/>
        </pc:sldMkLst>
      </pc:sldChg>
      <pc:sldChg chg="addSp modSp add mod modShow modNotesTx">
        <pc:chgData name="矢島　萌乃" userId="98abd013-8e04-47a5-82ac-0351d22712c5" providerId="ADAL" clId="{EC50C1F8-7280-439D-8571-ACD189FA8C90}" dt="2025-07-29T07:30:38.767" v="18606" actId="729"/>
        <pc:sldMkLst>
          <pc:docMk/>
          <pc:sldMk cId="1691342803" sldId="835"/>
        </pc:sldMkLst>
      </pc:sldChg>
      <pc:sldChg chg="addSp delSp modSp add mod">
        <pc:chgData name="矢島　萌乃" userId="98abd013-8e04-47a5-82ac-0351d22712c5" providerId="ADAL" clId="{EC50C1F8-7280-439D-8571-ACD189FA8C90}" dt="2025-07-28T04:38:42.124" v="15919" actId="20577"/>
        <pc:sldMkLst>
          <pc:docMk/>
          <pc:sldMk cId="844343001" sldId="836"/>
        </pc:sldMkLst>
      </pc:sldChg>
      <pc:sldChg chg="modSp add mod modNotesTx">
        <pc:chgData name="矢島　萌乃" userId="98abd013-8e04-47a5-82ac-0351d22712c5" providerId="ADAL" clId="{EC50C1F8-7280-439D-8571-ACD189FA8C90}" dt="2025-07-29T02:13:36.534" v="16499" actId="20577"/>
        <pc:sldMkLst>
          <pc:docMk/>
          <pc:sldMk cId="3169899095" sldId="837"/>
        </pc:sldMkLst>
      </pc:sldChg>
      <pc:sldChg chg="addSp delSp modSp add mod modCm chgLayout modNotesTx">
        <pc:chgData name="矢島　萌乃" userId="98abd013-8e04-47a5-82ac-0351d22712c5" providerId="ADAL" clId="{EC50C1F8-7280-439D-8571-ACD189FA8C90}" dt="2025-07-29T02:38:20.022" v="16877" actId="20577"/>
        <pc:sldMkLst>
          <pc:docMk/>
          <pc:sldMk cId="930250532" sldId="838"/>
        </pc:sldMkLst>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8T04:55:42.344" v="16214" actId="20577"/>
              <pc2:cmMkLst xmlns:pc2="http://schemas.microsoft.com/office/powerpoint/2019/9/main/command">
                <pc:docMk/>
                <pc:sldMk cId="930250532" sldId="838"/>
                <pc2:cmMk id="{DA44C3E5-18E6-46E8-B86B-B5AB5378E0A3}"/>
              </pc2:cmMkLst>
            </pc226:cmChg>
          </p:ext>
        </pc:extLst>
      </pc:sldChg>
      <pc:sldChg chg="modSp add mod">
        <pc:chgData name="矢島　萌乃" userId="98abd013-8e04-47a5-82ac-0351d22712c5" providerId="ADAL" clId="{EC50C1F8-7280-439D-8571-ACD189FA8C90}" dt="2025-07-28T04:28:12.715" v="15882" actId="20577"/>
        <pc:sldMkLst>
          <pc:docMk/>
          <pc:sldMk cId="1962535659" sldId="839"/>
        </pc:sldMkLst>
      </pc:sldChg>
      <pc:sldChg chg="modSp new mod">
        <pc:chgData name="矢島　萌乃" userId="98abd013-8e04-47a5-82ac-0351d22712c5" providerId="ADAL" clId="{EC50C1F8-7280-439D-8571-ACD189FA8C90}" dt="2025-07-29T01:24:35.997" v="16335" actId="20577"/>
        <pc:sldMkLst>
          <pc:docMk/>
          <pc:sldMk cId="263959736" sldId="840"/>
        </pc:sldMkLst>
      </pc:sldChg>
      <pc:sldChg chg="new mod modShow">
        <pc:chgData name="矢島　萌乃" userId="98abd013-8e04-47a5-82ac-0351d22712c5" providerId="ADAL" clId="{EC50C1F8-7280-439D-8571-ACD189FA8C90}" dt="2025-07-29T07:30:41.547" v="18607" actId="729"/>
        <pc:sldMkLst>
          <pc:docMk/>
          <pc:sldMk cId="1104696989" sldId="841"/>
        </pc:sldMkLst>
      </pc:sldChg>
      <pc:sldChg chg="modSp new mod">
        <pc:chgData name="矢島　萌乃" userId="98abd013-8e04-47a5-82ac-0351d22712c5" providerId="ADAL" clId="{EC50C1F8-7280-439D-8571-ACD189FA8C90}" dt="2025-07-29T07:23:31.203" v="18567" actId="20577"/>
        <pc:sldMkLst>
          <pc:docMk/>
          <pc:sldMk cId="3955189805" sldId="842"/>
        </pc:sldMkLst>
      </pc:sldChg>
      <pc:sldMasterChg chg="modSldLayout">
        <pc:chgData name="矢島　萌乃" userId="98abd013-8e04-47a5-82ac-0351d22712c5" providerId="ADAL" clId="{EC50C1F8-7280-439D-8571-ACD189FA8C90}" dt="2025-07-26T13:32:14.571" v="10951"/>
        <pc:sldMasterMkLst>
          <pc:docMk/>
          <pc:sldMasterMk cId="1512774618" sldId="2147483988"/>
        </pc:sldMasterMkLst>
        <pc:sldLayoutChg chg="addSp delSp modSp mod">
          <pc:chgData name="矢島　萌乃" userId="98abd013-8e04-47a5-82ac-0351d22712c5" providerId="ADAL" clId="{EC50C1F8-7280-439D-8571-ACD189FA8C90}" dt="2025-07-26T13:32:14.571" v="10951"/>
          <pc:sldLayoutMkLst>
            <pc:docMk/>
            <pc:sldMasterMk cId="1512774618" sldId="2147483988"/>
            <pc:sldLayoutMk cId="503934002" sldId="2147483989"/>
          </pc:sldLayoutMkLst>
        </pc:sldLayoutChg>
        <pc:sldLayoutChg chg="modSp">
          <pc:chgData name="矢島　萌乃" userId="98abd013-8e04-47a5-82ac-0351d22712c5" providerId="ADAL" clId="{EC50C1F8-7280-439D-8571-ACD189FA8C90}" dt="2025-07-26T13:31:21.704" v="10948" actId="2711"/>
          <pc:sldLayoutMkLst>
            <pc:docMk/>
            <pc:sldMasterMk cId="1512774618" sldId="2147483988"/>
            <pc:sldLayoutMk cId="3549552524" sldId="2147483994"/>
          </pc:sldLayoutMkLst>
        </pc:sldLayoutChg>
      </pc:sldMasterChg>
    </pc:docChg>
  </pc:docChgLst>
  <pc:docChgLst>
    <pc:chgData name="矢島　萌乃" userId="98abd013-8e04-47a5-82ac-0351d22712c5" providerId="ADAL" clId="{F78D7E24-BFEC-4DB2-B380-EF109DE1A029}"/>
    <pc:docChg chg="undo custSel addSld delSld modSld sldOrd">
      <pc:chgData name="矢島　萌乃" userId="98abd013-8e04-47a5-82ac-0351d22712c5" providerId="ADAL" clId="{F78D7E24-BFEC-4DB2-B380-EF109DE1A029}" dt="2025-08-07T00:48:49.307" v="5019" actId="20577"/>
      <pc:docMkLst>
        <pc:docMk/>
      </pc:docMkLst>
      <pc:sldChg chg="modSp mod">
        <pc:chgData name="矢島　萌乃" userId="98abd013-8e04-47a5-82ac-0351d22712c5" providerId="ADAL" clId="{F78D7E24-BFEC-4DB2-B380-EF109DE1A029}" dt="2025-08-07T00:48:49.307" v="5019" actId="20577"/>
        <pc:sldMkLst>
          <pc:docMk/>
          <pc:sldMk cId="1844283222" sldId="256"/>
        </pc:sldMkLst>
      </pc:sldChg>
      <pc:sldChg chg="modSp mod">
        <pc:chgData name="矢島　萌乃" userId="98abd013-8e04-47a5-82ac-0351d22712c5" providerId="ADAL" clId="{F78D7E24-BFEC-4DB2-B380-EF109DE1A029}" dt="2025-08-05T04:27:19.695" v="597" actId="1076"/>
        <pc:sldMkLst>
          <pc:docMk/>
          <pc:sldMk cId="255918792" sldId="578"/>
        </pc:sldMkLst>
      </pc:sldChg>
      <pc:sldChg chg="modSp mod">
        <pc:chgData name="矢島　萌乃" userId="98abd013-8e04-47a5-82ac-0351d22712c5" providerId="ADAL" clId="{F78D7E24-BFEC-4DB2-B380-EF109DE1A029}" dt="2025-08-05T05:05:31.361" v="1020" actId="1036"/>
        <pc:sldMkLst>
          <pc:docMk/>
          <pc:sldMk cId="2445792755" sldId="630"/>
        </pc:sldMkLst>
      </pc:sldChg>
      <pc:sldChg chg="del">
        <pc:chgData name="矢島　萌乃" userId="98abd013-8e04-47a5-82ac-0351d22712c5" providerId="ADAL" clId="{F78D7E24-BFEC-4DB2-B380-EF109DE1A029}" dt="2025-08-05T05:33:19.640" v="1451" actId="47"/>
        <pc:sldMkLst>
          <pc:docMk/>
          <pc:sldMk cId="2932774695" sldId="632"/>
        </pc:sldMkLst>
      </pc:sldChg>
      <pc:sldChg chg="modSp mod modNotesTx">
        <pc:chgData name="矢島　萌乃" userId="98abd013-8e04-47a5-82ac-0351d22712c5" providerId="ADAL" clId="{F78D7E24-BFEC-4DB2-B380-EF109DE1A029}" dt="2025-08-05T04:41:07.253" v="818" actId="1037"/>
        <pc:sldMkLst>
          <pc:docMk/>
          <pc:sldMk cId="1352605566" sldId="748"/>
        </pc:sldMkLst>
      </pc:sldChg>
      <pc:sldChg chg="del">
        <pc:chgData name="矢島　萌乃" userId="98abd013-8e04-47a5-82ac-0351d22712c5" providerId="ADAL" clId="{F78D7E24-BFEC-4DB2-B380-EF109DE1A029}" dt="2025-08-05T04:54:08.352" v="1016" actId="47"/>
        <pc:sldMkLst>
          <pc:docMk/>
          <pc:sldMk cId="761886116" sldId="801"/>
        </pc:sldMkLst>
      </pc:sldChg>
      <pc:sldChg chg="modSp mod">
        <pc:chgData name="矢島　萌乃" userId="98abd013-8e04-47a5-82ac-0351d22712c5" providerId="ADAL" clId="{F78D7E24-BFEC-4DB2-B380-EF109DE1A029}" dt="2025-08-05T04:24:35.968" v="578" actId="948"/>
        <pc:sldMkLst>
          <pc:docMk/>
          <pc:sldMk cId="1061362961" sldId="802"/>
        </pc:sldMkLst>
      </pc:sldChg>
      <pc:sldChg chg="addSp delSp modSp mod ord">
        <pc:chgData name="矢島　萌乃" userId="98abd013-8e04-47a5-82ac-0351d22712c5" providerId="ADAL" clId="{F78D7E24-BFEC-4DB2-B380-EF109DE1A029}" dt="2025-08-07T00:26:04.085" v="4822"/>
        <pc:sldMkLst>
          <pc:docMk/>
          <pc:sldMk cId="1762290866" sldId="804"/>
        </pc:sldMkLst>
      </pc:sldChg>
      <pc:sldChg chg="addSp delSp modSp mod ord modNotesTx">
        <pc:chgData name="矢島　萌乃" userId="98abd013-8e04-47a5-82ac-0351d22712c5" providerId="ADAL" clId="{F78D7E24-BFEC-4DB2-B380-EF109DE1A029}" dt="2025-08-07T00:36:34.648" v="4990" actId="20577"/>
        <pc:sldMkLst>
          <pc:docMk/>
          <pc:sldMk cId="2060357903" sldId="805"/>
        </pc:sldMkLst>
      </pc:sldChg>
      <pc:sldChg chg="del">
        <pc:chgData name="矢島　萌乃" userId="98abd013-8e04-47a5-82ac-0351d22712c5" providerId="ADAL" clId="{F78D7E24-BFEC-4DB2-B380-EF109DE1A029}" dt="2025-08-06T02:05:27.671" v="3855" actId="47"/>
        <pc:sldMkLst>
          <pc:docMk/>
          <pc:sldMk cId="3093416605" sldId="808"/>
        </pc:sldMkLst>
      </pc:sldChg>
      <pc:sldChg chg="delSp modSp mod modNotesTx">
        <pc:chgData name="矢島　萌乃" userId="98abd013-8e04-47a5-82ac-0351d22712c5" providerId="ADAL" clId="{F78D7E24-BFEC-4DB2-B380-EF109DE1A029}" dt="2025-08-07T00:39:35.342" v="5015" actId="20577"/>
        <pc:sldMkLst>
          <pc:docMk/>
          <pc:sldMk cId="3207232779" sldId="809"/>
        </pc:sldMkLst>
      </pc:sldChg>
      <pc:sldChg chg="modSp">
        <pc:chgData name="矢島　萌乃" userId="98abd013-8e04-47a5-82ac-0351d22712c5" providerId="ADAL" clId="{F78D7E24-BFEC-4DB2-B380-EF109DE1A029}" dt="2025-08-06T00:21:45.383" v="2059" actId="113"/>
        <pc:sldMkLst>
          <pc:docMk/>
          <pc:sldMk cId="2633965417" sldId="811"/>
        </pc:sldMkLst>
      </pc:sldChg>
      <pc:sldChg chg="modSp mod modNotesTx">
        <pc:chgData name="矢島　萌乃" userId="98abd013-8e04-47a5-82ac-0351d22712c5" providerId="ADAL" clId="{F78D7E24-BFEC-4DB2-B380-EF109DE1A029}" dt="2025-08-06T00:22:25.057" v="2063" actId="20577"/>
        <pc:sldMkLst>
          <pc:docMk/>
          <pc:sldMk cId="2567183931" sldId="812"/>
        </pc:sldMkLst>
      </pc:sldChg>
      <pc:sldChg chg="modSp mod modNotesTx">
        <pc:chgData name="矢島　萌乃" userId="98abd013-8e04-47a5-82ac-0351d22712c5" providerId="ADAL" clId="{F78D7E24-BFEC-4DB2-B380-EF109DE1A029}" dt="2025-08-07T00:37:09.545" v="5000" actId="1036"/>
        <pc:sldMkLst>
          <pc:docMk/>
          <pc:sldMk cId="3141121369" sldId="813"/>
        </pc:sldMkLst>
      </pc:sldChg>
      <pc:sldChg chg="modSp mod">
        <pc:chgData name="矢島　萌乃" userId="98abd013-8e04-47a5-82ac-0351d22712c5" providerId="ADAL" clId="{F78D7E24-BFEC-4DB2-B380-EF109DE1A029}" dt="2025-08-06T02:20:46.881" v="3885" actId="14100"/>
        <pc:sldMkLst>
          <pc:docMk/>
          <pc:sldMk cId="3134939217" sldId="814"/>
        </pc:sldMkLst>
      </pc:sldChg>
      <pc:sldChg chg="modSp mod modNotesTx">
        <pc:chgData name="矢島　萌乃" userId="98abd013-8e04-47a5-82ac-0351d22712c5" providerId="ADAL" clId="{F78D7E24-BFEC-4DB2-B380-EF109DE1A029}" dt="2025-08-05T04:40:45.988" v="812" actId="20577"/>
        <pc:sldMkLst>
          <pc:docMk/>
          <pc:sldMk cId="927148303" sldId="820"/>
        </pc:sldMkLst>
      </pc:sldChg>
      <pc:sldChg chg="del">
        <pc:chgData name="矢島　萌乃" userId="98abd013-8e04-47a5-82ac-0351d22712c5" providerId="ADAL" clId="{F78D7E24-BFEC-4DB2-B380-EF109DE1A029}" dt="2025-08-05T04:53:23.112" v="978" actId="47"/>
        <pc:sldMkLst>
          <pc:docMk/>
          <pc:sldMk cId="180515025" sldId="821"/>
        </pc:sldMkLst>
      </pc:sldChg>
      <pc:sldChg chg="addSp delSp modSp mod ord modShow">
        <pc:chgData name="矢島　萌乃" userId="98abd013-8e04-47a5-82ac-0351d22712c5" providerId="ADAL" clId="{F78D7E24-BFEC-4DB2-B380-EF109DE1A029}" dt="2025-08-07T00:16:27.848" v="4780" actId="207"/>
        <pc:sldMkLst>
          <pc:docMk/>
          <pc:sldMk cId="4150521243" sldId="822"/>
        </pc:sldMkLst>
      </pc:sldChg>
      <pc:sldChg chg="modSp mod">
        <pc:chgData name="矢島　萌乃" userId="98abd013-8e04-47a5-82ac-0351d22712c5" providerId="ADAL" clId="{F78D7E24-BFEC-4DB2-B380-EF109DE1A029}" dt="2025-08-06T00:24:34.233" v="2157" actId="1038"/>
        <pc:sldMkLst>
          <pc:docMk/>
          <pc:sldMk cId="3401120899" sldId="834"/>
        </pc:sldMkLst>
      </pc:sldChg>
      <pc:sldChg chg="modSp mod">
        <pc:chgData name="矢島　萌乃" userId="98abd013-8e04-47a5-82ac-0351d22712c5" providerId="ADAL" clId="{F78D7E24-BFEC-4DB2-B380-EF109DE1A029}" dt="2025-08-07T00:09:54.436" v="4739" actId="1076"/>
        <pc:sldMkLst>
          <pc:docMk/>
          <pc:sldMk cId="3169899095" sldId="837"/>
        </pc:sldMkLst>
      </pc:sldChg>
      <pc:sldChg chg="addSp delSp modSp mod">
        <pc:chgData name="矢島　萌乃" userId="98abd013-8e04-47a5-82ac-0351d22712c5" providerId="ADAL" clId="{F78D7E24-BFEC-4DB2-B380-EF109DE1A029}" dt="2025-08-05T04:25:16.611" v="582" actId="948"/>
        <pc:sldMkLst>
          <pc:docMk/>
          <pc:sldMk cId="2750866905" sldId="843"/>
        </pc:sldMkLst>
      </pc:sldChg>
      <pc:sldChg chg="addSp modSp mod modNotesTx">
        <pc:chgData name="矢島　萌乃" userId="98abd013-8e04-47a5-82ac-0351d22712c5" providerId="ADAL" clId="{F78D7E24-BFEC-4DB2-B380-EF109DE1A029}" dt="2025-08-07T00:06:15.438" v="4717" actId="20577"/>
        <pc:sldMkLst>
          <pc:docMk/>
          <pc:sldMk cId="69536063" sldId="844"/>
        </pc:sldMkLst>
      </pc:sldChg>
      <pc:sldChg chg="addSp delSp modSp mod modNotesTx">
        <pc:chgData name="矢島　萌乃" userId="98abd013-8e04-47a5-82ac-0351d22712c5" providerId="ADAL" clId="{F78D7E24-BFEC-4DB2-B380-EF109DE1A029}" dt="2025-08-05T04:25:51.660" v="583" actId="948"/>
        <pc:sldMkLst>
          <pc:docMk/>
          <pc:sldMk cId="1009570242" sldId="845"/>
        </pc:sldMkLst>
      </pc:sldChg>
      <pc:sldChg chg="addSp modSp mod modNotesTx">
        <pc:chgData name="矢島　萌乃" userId="98abd013-8e04-47a5-82ac-0351d22712c5" providerId="ADAL" clId="{F78D7E24-BFEC-4DB2-B380-EF109DE1A029}" dt="2025-08-07T00:12:38.800" v="4745" actId="1076"/>
        <pc:sldMkLst>
          <pc:docMk/>
          <pc:sldMk cId="1039155955" sldId="846"/>
        </pc:sldMkLst>
      </pc:sldChg>
      <pc:sldChg chg="del">
        <pc:chgData name="矢島　萌乃" userId="98abd013-8e04-47a5-82ac-0351d22712c5" providerId="ADAL" clId="{F78D7E24-BFEC-4DB2-B380-EF109DE1A029}" dt="2025-08-05T04:54:10.744" v="1017" actId="47"/>
        <pc:sldMkLst>
          <pc:docMk/>
          <pc:sldMk cId="969385936" sldId="847"/>
        </pc:sldMkLst>
      </pc:sldChg>
      <pc:sldChg chg="modSp mod ord">
        <pc:chgData name="矢島　萌乃" userId="98abd013-8e04-47a5-82ac-0351d22712c5" providerId="ADAL" clId="{F78D7E24-BFEC-4DB2-B380-EF109DE1A029}" dt="2025-08-07T00:26:21.311" v="4824" actId="113"/>
        <pc:sldMkLst>
          <pc:docMk/>
          <pc:sldMk cId="348853300" sldId="852"/>
        </pc:sldMkLst>
      </pc:sldChg>
      <pc:sldChg chg="del">
        <pc:chgData name="矢島　萌乃" userId="98abd013-8e04-47a5-82ac-0351d22712c5" providerId="ADAL" clId="{F78D7E24-BFEC-4DB2-B380-EF109DE1A029}" dt="2025-08-05T05:37:15.195" v="1514" actId="47"/>
        <pc:sldMkLst>
          <pc:docMk/>
          <pc:sldMk cId="2215900274" sldId="853"/>
        </pc:sldMkLst>
      </pc:sldChg>
      <pc:sldChg chg="addSp delSp modSp mod">
        <pc:chgData name="矢島　萌乃" userId="98abd013-8e04-47a5-82ac-0351d22712c5" providerId="ADAL" clId="{F78D7E24-BFEC-4DB2-B380-EF109DE1A029}" dt="2025-08-06T00:25:21.513" v="2166"/>
        <pc:sldMkLst>
          <pc:docMk/>
          <pc:sldMk cId="3038885561" sldId="854"/>
        </pc:sldMkLst>
      </pc:sldChg>
      <pc:sldChg chg="modSp mod modNotesTx">
        <pc:chgData name="矢島　萌乃" userId="98abd013-8e04-47a5-82ac-0351d22712c5" providerId="ADAL" clId="{F78D7E24-BFEC-4DB2-B380-EF109DE1A029}" dt="2025-08-06T22:57:52.223" v="4706" actId="113"/>
        <pc:sldMkLst>
          <pc:docMk/>
          <pc:sldMk cId="3131964262" sldId="857"/>
        </pc:sldMkLst>
      </pc:sldChg>
      <pc:sldChg chg="modSp mod modNotesTx">
        <pc:chgData name="矢島　萌乃" userId="98abd013-8e04-47a5-82ac-0351d22712c5" providerId="ADAL" clId="{F78D7E24-BFEC-4DB2-B380-EF109DE1A029}" dt="2025-08-06T02:21:12.860" v="3886" actId="208"/>
        <pc:sldMkLst>
          <pc:docMk/>
          <pc:sldMk cId="2773369393" sldId="861"/>
        </pc:sldMkLst>
      </pc:sldChg>
      <pc:sldChg chg="modSp mod">
        <pc:chgData name="矢島　萌乃" userId="98abd013-8e04-47a5-82ac-0351d22712c5" providerId="ADAL" clId="{F78D7E24-BFEC-4DB2-B380-EF109DE1A029}" dt="2025-08-07T00:05:45.701" v="4715" actId="1037"/>
        <pc:sldMkLst>
          <pc:docMk/>
          <pc:sldMk cId="3306729581" sldId="864"/>
        </pc:sldMkLst>
      </pc:sldChg>
      <pc:sldChg chg="del">
        <pc:chgData name="矢島　萌乃" userId="98abd013-8e04-47a5-82ac-0351d22712c5" providerId="ADAL" clId="{F78D7E24-BFEC-4DB2-B380-EF109DE1A029}" dt="2025-08-05T04:41:39.516" v="831" actId="47"/>
        <pc:sldMkLst>
          <pc:docMk/>
          <pc:sldMk cId="516152297" sldId="868"/>
        </pc:sldMkLst>
      </pc:sldChg>
      <pc:sldChg chg="addSp delSp modSp mod modNotesTx">
        <pc:chgData name="矢島　萌乃" userId="98abd013-8e04-47a5-82ac-0351d22712c5" providerId="ADAL" clId="{F78D7E24-BFEC-4DB2-B380-EF109DE1A029}" dt="2025-08-07T00:13:56.628" v="4778" actId="122"/>
        <pc:sldMkLst>
          <pc:docMk/>
          <pc:sldMk cId="1728628289" sldId="869"/>
        </pc:sldMkLst>
      </pc:sldChg>
      <pc:sldChg chg="del">
        <pc:chgData name="矢島　萌乃" userId="98abd013-8e04-47a5-82ac-0351d22712c5" providerId="ADAL" clId="{F78D7E24-BFEC-4DB2-B380-EF109DE1A029}" dt="2025-08-05T04:53:15.858" v="977" actId="47"/>
        <pc:sldMkLst>
          <pc:docMk/>
          <pc:sldMk cId="1285707017" sldId="870"/>
        </pc:sldMkLst>
      </pc:sldChg>
      <pc:sldChg chg="addSp delSp modSp mod">
        <pc:chgData name="矢島　萌乃" userId="98abd013-8e04-47a5-82ac-0351d22712c5" providerId="ADAL" clId="{F78D7E24-BFEC-4DB2-B380-EF109DE1A029}" dt="2025-08-06T22:31:02.288" v="4438" actId="1036"/>
        <pc:sldMkLst>
          <pc:docMk/>
          <pc:sldMk cId="2475748919" sldId="871"/>
        </pc:sldMkLst>
      </pc:sldChg>
      <pc:sldChg chg="addSp delSp modSp mod modClrScheme chgLayout modNotesTx">
        <pc:chgData name="矢島　萌乃" userId="98abd013-8e04-47a5-82ac-0351d22712c5" providerId="ADAL" clId="{F78D7E24-BFEC-4DB2-B380-EF109DE1A029}" dt="2025-08-07T00:25:54.531" v="4819"/>
        <pc:sldMkLst>
          <pc:docMk/>
          <pc:sldMk cId="1983540636" sldId="872"/>
        </pc:sldMkLst>
      </pc:sldChg>
      <pc:sldChg chg="addSp delSp modSp del mod modNotesTx">
        <pc:chgData name="矢島　萌乃" userId="98abd013-8e04-47a5-82ac-0351d22712c5" providerId="ADAL" clId="{F78D7E24-BFEC-4DB2-B380-EF109DE1A029}" dt="2025-08-06T02:06:17.397" v="3858" actId="47"/>
        <pc:sldMkLst>
          <pc:docMk/>
          <pc:sldMk cId="3225453120" sldId="873"/>
        </pc:sldMkLst>
      </pc:sldChg>
      <pc:sldChg chg="del">
        <pc:chgData name="矢島　萌乃" userId="98abd013-8e04-47a5-82ac-0351d22712c5" providerId="ADAL" clId="{F78D7E24-BFEC-4DB2-B380-EF109DE1A029}" dt="2025-08-06T00:36:41.445" v="2478" actId="47"/>
        <pc:sldMkLst>
          <pc:docMk/>
          <pc:sldMk cId="4020900830" sldId="874"/>
        </pc:sldMkLst>
      </pc:sldChg>
      <pc:sldChg chg="modSp del mod">
        <pc:chgData name="矢島　萌乃" userId="98abd013-8e04-47a5-82ac-0351d22712c5" providerId="ADAL" clId="{F78D7E24-BFEC-4DB2-B380-EF109DE1A029}" dt="2025-08-06T00:52:54.933" v="2893" actId="47"/>
        <pc:sldMkLst>
          <pc:docMk/>
          <pc:sldMk cId="656172091" sldId="875"/>
        </pc:sldMkLst>
      </pc:sldChg>
      <pc:sldChg chg="addSp delSp modSp mod">
        <pc:chgData name="矢島　萌乃" userId="98abd013-8e04-47a5-82ac-0351d22712c5" providerId="ADAL" clId="{F78D7E24-BFEC-4DB2-B380-EF109DE1A029}" dt="2025-08-05T03:10:33.552" v="211" actId="1035"/>
        <pc:sldMkLst>
          <pc:docMk/>
          <pc:sldMk cId="458973436" sldId="878"/>
        </pc:sldMkLst>
      </pc:sldChg>
      <pc:sldChg chg="addSp delSp modSp add mod ord">
        <pc:chgData name="矢島　萌乃" userId="98abd013-8e04-47a5-82ac-0351d22712c5" providerId="ADAL" clId="{F78D7E24-BFEC-4DB2-B380-EF109DE1A029}" dt="2025-08-07T00:36:14.199" v="4985"/>
        <pc:sldMkLst>
          <pc:docMk/>
          <pc:sldMk cId="288732765" sldId="879"/>
        </pc:sldMkLst>
      </pc:sldChg>
      <pc:sldChg chg="addSp delSp modSp add mod">
        <pc:chgData name="矢島　萌乃" userId="98abd013-8e04-47a5-82ac-0351d22712c5" providerId="ADAL" clId="{F78D7E24-BFEC-4DB2-B380-EF109DE1A029}" dt="2025-08-06T00:42:22.371" v="2609" actId="20577"/>
        <pc:sldMkLst>
          <pc:docMk/>
          <pc:sldMk cId="712976806" sldId="880"/>
        </pc:sldMkLst>
      </pc:sldChg>
      <pc:sldChg chg="delSp modSp add mod ord">
        <pc:chgData name="矢島　萌乃" userId="98abd013-8e04-47a5-82ac-0351d22712c5" providerId="ADAL" clId="{F78D7E24-BFEC-4DB2-B380-EF109DE1A029}" dt="2025-08-07T00:38:05.186" v="5011" actId="20577"/>
        <pc:sldMkLst>
          <pc:docMk/>
          <pc:sldMk cId="2141303644" sldId="881"/>
        </pc:sldMkLst>
      </pc:sldChg>
      <pc:sldChg chg="add del">
        <pc:chgData name="矢島　萌乃" userId="98abd013-8e04-47a5-82ac-0351d22712c5" providerId="ADAL" clId="{F78D7E24-BFEC-4DB2-B380-EF109DE1A029}" dt="2025-08-06T00:52:48.488" v="2892" actId="47"/>
        <pc:sldMkLst>
          <pc:docMk/>
          <pc:sldMk cId="3456070157" sldId="882"/>
        </pc:sldMkLst>
      </pc:sldChg>
      <pc:sldChg chg="addSp delSp modSp add mod chgLayout">
        <pc:chgData name="矢島　萌乃" userId="98abd013-8e04-47a5-82ac-0351d22712c5" providerId="ADAL" clId="{F78D7E24-BFEC-4DB2-B380-EF109DE1A029}" dt="2025-08-06T02:24:51.163" v="3918" actId="20577"/>
        <pc:sldMkLst>
          <pc:docMk/>
          <pc:sldMk cId="1485260480" sldId="883"/>
        </pc:sldMkLst>
      </pc:sldChg>
      <pc:sldChg chg="addSp delSp modSp add mod modShow modNotesTx">
        <pc:chgData name="矢島　萌乃" userId="98abd013-8e04-47a5-82ac-0351d22712c5" providerId="ADAL" clId="{F78D7E24-BFEC-4DB2-B380-EF109DE1A029}" dt="2025-08-07T00:39:30.572" v="5014" actId="20577"/>
        <pc:sldMkLst>
          <pc:docMk/>
          <pc:sldMk cId="3805165845" sldId="884"/>
        </pc:sldMkLst>
      </pc:sldChg>
      <pc:sldChg chg="delSp modSp add mod">
        <pc:chgData name="矢島　萌乃" userId="98abd013-8e04-47a5-82ac-0351d22712c5" providerId="ADAL" clId="{F78D7E24-BFEC-4DB2-B380-EF109DE1A029}" dt="2025-08-06T22:34:39.029" v="4495" actId="1035"/>
        <pc:sldMkLst>
          <pc:docMk/>
          <pc:sldMk cId="1309412270" sldId="885"/>
        </pc:sldMkLst>
      </pc:sldChg>
      <pc:sldChg chg="add mod ord modShow">
        <pc:chgData name="矢島　萌乃" userId="98abd013-8e04-47a5-82ac-0351d22712c5" providerId="ADAL" clId="{F78D7E24-BFEC-4DB2-B380-EF109DE1A029}" dt="2025-08-07T00:36:18.292" v="4987"/>
        <pc:sldMkLst>
          <pc:docMk/>
          <pc:sldMk cId="3091521244" sldId="886"/>
        </pc:sldMkLst>
      </pc:sldChg>
      <pc:sldChg chg="addSp modSp add mod ord modShow">
        <pc:chgData name="矢島　萌乃" userId="98abd013-8e04-47a5-82ac-0351d22712c5" providerId="ADAL" clId="{F78D7E24-BFEC-4DB2-B380-EF109DE1A029}" dt="2025-08-07T00:36:20.774" v="4989"/>
        <pc:sldMkLst>
          <pc:docMk/>
          <pc:sldMk cId="3597801276" sldId="887"/>
        </pc:sldMkLst>
      </pc:sldChg>
    </pc:docChg>
  </pc:docChgLst>
  <pc:docChgLst>
    <pc:chgData name="矢島　萌乃" userId="98abd013-8e04-47a5-82ac-0351d22712c5" providerId="ADAL" clId="{A4B7F042-ED76-4703-9749-2B9AD07E4ED0}"/>
    <pc:docChg chg="undo redo custSel addSld delSld modSld sldOrd">
      <pc:chgData name="矢島　萌乃" userId="98abd013-8e04-47a5-82ac-0351d22712c5" providerId="ADAL" clId="{A4B7F042-ED76-4703-9749-2B9AD07E4ED0}" dt="2025-08-28T15:33:18.084" v="31930" actId="20577"/>
      <pc:docMkLst>
        <pc:docMk/>
      </pc:docMkLst>
      <pc:sldChg chg="modNotesTx">
        <pc:chgData name="矢島　萌乃" userId="98abd013-8e04-47a5-82ac-0351d22712c5" providerId="ADAL" clId="{A4B7F042-ED76-4703-9749-2B9AD07E4ED0}" dt="2025-08-27T01:13:06.858" v="31873" actId="20577"/>
        <pc:sldMkLst>
          <pc:docMk/>
          <pc:sldMk cId="1029492533" sldId="577"/>
        </pc:sldMkLst>
      </pc:sldChg>
      <pc:sldChg chg="modSp modNotesTx">
        <pc:chgData name="矢島　萌乃" userId="98abd013-8e04-47a5-82ac-0351d22712c5" providerId="ADAL" clId="{A4B7F042-ED76-4703-9749-2B9AD07E4ED0}" dt="2025-08-24T00:58:41.479" v="27808" actId="20577"/>
        <pc:sldMkLst>
          <pc:docMk/>
          <pc:sldMk cId="255918792" sldId="578"/>
        </pc:sldMkLst>
        <pc:spChg chg="mod">
          <ac:chgData name="矢島　萌乃" userId="98abd013-8e04-47a5-82ac-0351d22712c5" providerId="ADAL" clId="{A4B7F042-ED76-4703-9749-2B9AD07E4ED0}" dt="2025-08-14T11:48:29.396" v="2033"/>
          <ac:spMkLst>
            <pc:docMk/>
            <pc:sldMk cId="255918792" sldId="578"/>
            <ac:spMk id="4" creationId="{E83AEF3E-6E70-D22E-4CF6-0AFDCF17EA54}"/>
          </ac:spMkLst>
        </pc:spChg>
      </pc:sldChg>
      <pc:sldChg chg="modNotesTx">
        <pc:chgData name="矢島　萌乃" userId="98abd013-8e04-47a5-82ac-0351d22712c5" providerId="ADAL" clId="{A4B7F042-ED76-4703-9749-2B9AD07E4ED0}" dt="2025-08-27T01:12:48.362" v="31862" actId="20577"/>
        <pc:sldMkLst>
          <pc:docMk/>
          <pc:sldMk cId="220549835" sldId="579"/>
        </pc:sldMkLst>
      </pc:sldChg>
      <pc:sldChg chg="modNotesTx">
        <pc:chgData name="矢島　萌乃" userId="98abd013-8e04-47a5-82ac-0351d22712c5" providerId="ADAL" clId="{A4B7F042-ED76-4703-9749-2B9AD07E4ED0}" dt="2025-08-23T00:41:45.087" v="27433" actId="20577"/>
        <pc:sldMkLst>
          <pc:docMk/>
          <pc:sldMk cId="2445792755" sldId="630"/>
        </pc:sldMkLst>
      </pc:sldChg>
      <pc:sldChg chg="modNotesTx">
        <pc:chgData name="矢島　萌乃" userId="98abd013-8e04-47a5-82ac-0351d22712c5" providerId="ADAL" clId="{A4B7F042-ED76-4703-9749-2B9AD07E4ED0}" dt="2025-08-26T00:41:53.125" v="28682" actId="6549"/>
        <pc:sldMkLst>
          <pc:docMk/>
          <pc:sldMk cId="1352605566" sldId="748"/>
        </pc:sldMkLst>
      </pc:sldChg>
      <pc:sldChg chg="modNotesTx">
        <pc:chgData name="矢島　萌乃" userId="98abd013-8e04-47a5-82ac-0351d22712c5" providerId="ADAL" clId="{A4B7F042-ED76-4703-9749-2B9AD07E4ED0}" dt="2025-08-18T01:37:16.950" v="22495" actId="20577"/>
        <pc:sldMkLst>
          <pc:docMk/>
          <pc:sldMk cId="730864789" sldId="765"/>
        </pc:sldMkLst>
      </pc:sldChg>
      <pc:sldChg chg="modNotesTx">
        <pc:chgData name="矢島　萌乃" userId="98abd013-8e04-47a5-82ac-0351d22712c5" providerId="ADAL" clId="{A4B7F042-ED76-4703-9749-2B9AD07E4ED0}" dt="2025-08-18T08:43:02.094" v="26725" actId="20577"/>
        <pc:sldMkLst>
          <pc:docMk/>
          <pc:sldMk cId="1430745984" sldId="800"/>
        </pc:sldMkLst>
      </pc:sldChg>
      <pc:sldChg chg="modSp mod">
        <pc:chgData name="矢島　萌乃" userId="98abd013-8e04-47a5-82ac-0351d22712c5" providerId="ADAL" clId="{A4B7F042-ED76-4703-9749-2B9AD07E4ED0}" dt="2025-08-25T02:29:10.541" v="28102" actId="20577"/>
        <pc:sldMkLst>
          <pc:docMk/>
          <pc:sldMk cId="1061362961" sldId="802"/>
        </pc:sldMkLst>
        <pc:spChg chg="mod">
          <ac:chgData name="矢島　萌乃" userId="98abd013-8e04-47a5-82ac-0351d22712c5" providerId="ADAL" clId="{A4B7F042-ED76-4703-9749-2B9AD07E4ED0}" dt="2025-08-25T02:29:10.541" v="28102" actId="20577"/>
          <ac:spMkLst>
            <pc:docMk/>
            <pc:sldMk cId="1061362961" sldId="802"/>
            <ac:spMk id="8" creationId="{A8B50EE9-947B-07EB-7D85-4D3DEF8BA796}"/>
          </ac:spMkLst>
        </pc:spChg>
      </pc:sldChg>
      <pc:sldChg chg="modNotesTx">
        <pc:chgData name="矢島　萌乃" userId="98abd013-8e04-47a5-82ac-0351d22712c5" providerId="ADAL" clId="{A4B7F042-ED76-4703-9749-2B9AD07E4ED0}" dt="2025-08-27T01:13:41.417" v="31882" actId="20577"/>
        <pc:sldMkLst>
          <pc:docMk/>
          <pc:sldMk cId="269778569" sldId="803"/>
        </pc:sldMkLst>
      </pc:sldChg>
      <pc:sldChg chg="addSp delSp modSp mod modNotesTx">
        <pc:chgData name="矢島　萌乃" userId="98abd013-8e04-47a5-82ac-0351d22712c5" providerId="ADAL" clId="{A4B7F042-ED76-4703-9749-2B9AD07E4ED0}" dt="2025-08-18T06:09:23.507" v="25541" actId="478"/>
        <pc:sldMkLst>
          <pc:docMk/>
          <pc:sldMk cId="1762290866" sldId="804"/>
        </pc:sldMkLst>
        <pc:spChg chg="mod">
          <ac:chgData name="矢島　萌乃" userId="98abd013-8e04-47a5-82ac-0351d22712c5" providerId="ADAL" clId="{A4B7F042-ED76-4703-9749-2B9AD07E4ED0}" dt="2025-08-15T05:16:54.417" v="12335" actId="20577"/>
          <ac:spMkLst>
            <pc:docMk/>
            <pc:sldMk cId="1762290866" sldId="804"/>
            <ac:spMk id="17" creationId="{48CEC003-BC6A-D789-FE32-9A10696F0AC3}"/>
          </ac:spMkLst>
        </pc:spChg>
      </pc:sldChg>
      <pc:sldChg chg="addSp modSp mod modNotesTx">
        <pc:chgData name="矢島　萌乃" userId="98abd013-8e04-47a5-82ac-0351d22712c5" providerId="ADAL" clId="{A4B7F042-ED76-4703-9749-2B9AD07E4ED0}" dt="2025-08-23T02:25:52.411" v="27666" actId="1037"/>
        <pc:sldMkLst>
          <pc:docMk/>
          <pc:sldMk cId="2060357903" sldId="805"/>
        </pc:sldMkLst>
        <pc:spChg chg="mod">
          <ac:chgData name="矢島　萌乃" userId="98abd013-8e04-47a5-82ac-0351d22712c5" providerId="ADAL" clId="{A4B7F042-ED76-4703-9749-2B9AD07E4ED0}" dt="2025-08-23T02:25:52.411" v="27666" actId="1037"/>
          <ac:spMkLst>
            <pc:docMk/>
            <pc:sldMk cId="2060357903" sldId="805"/>
            <ac:spMk id="4" creationId="{04DB5A59-B674-1D4A-91AE-25C4D150F570}"/>
          </ac:spMkLst>
        </pc:spChg>
        <pc:spChg chg="mod">
          <ac:chgData name="矢島　萌乃" userId="98abd013-8e04-47a5-82ac-0351d22712c5" providerId="ADAL" clId="{A4B7F042-ED76-4703-9749-2B9AD07E4ED0}" dt="2025-08-15T05:39:05.679" v="13108" actId="1038"/>
          <ac:spMkLst>
            <pc:docMk/>
            <pc:sldMk cId="2060357903" sldId="805"/>
            <ac:spMk id="5" creationId="{8666E6AD-1893-8233-556B-790C46501336}"/>
          </ac:spMkLst>
        </pc:spChg>
        <pc:spChg chg="mod">
          <ac:chgData name="矢島　萌乃" userId="98abd013-8e04-47a5-82ac-0351d22712c5" providerId="ADAL" clId="{A4B7F042-ED76-4703-9749-2B9AD07E4ED0}" dt="2025-08-15T05:39:17.442" v="13125" actId="1037"/>
          <ac:spMkLst>
            <pc:docMk/>
            <pc:sldMk cId="2060357903" sldId="805"/>
            <ac:spMk id="6" creationId="{25FB4462-4EDC-6A27-9E4C-FAA65E976E98}"/>
          </ac:spMkLst>
        </pc:spChg>
        <pc:spChg chg="mod">
          <ac:chgData name="矢島　萌乃" userId="98abd013-8e04-47a5-82ac-0351d22712c5" providerId="ADAL" clId="{A4B7F042-ED76-4703-9749-2B9AD07E4ED0}" dt="2025-08-15T05:40:50.206" v="13201" actId="20577"/>
          <ac:spMkLst>
            <pc:docMk/>
            <pc:sldMk cId="2060357903" sldId="805"/>
            <ac:spMk id="7" creationId="{444E4722-0F90-52F5-3697-9C274B7275C6}"/>
          </ac:spMkLst>
        </pc:spChg>
        <pc:spChg chg="mod">
          <ac:chgData name="矢島　萌乃" userId="98abd013-8e04-47a5-82ac-0351d22712c5" providerId="ADAL" clId="{A4B7F042-ED76-4703-9749-2B9AD07E4ED0}" dt="2025-08-15T05:39:13.195" v="13122" actId="1037"/>
          <ac:spMkLst>
            <pc:docMk/>
            <pc:sldMk cId="2060357903" sldId="805"/>
            <ac:spMk id="8" creationId="{D28CF553-A78B-B5E7-37A6-2F9626C23FEC}"/>
          </ac:spMkLst>
        </pc:spChg>
        <pc:spChg chg="add mod">
          <ac:chgData name="矢島　萌乃" userId="98abd013-8e04-47a5-82ac-0351d22712c5" providerId="ADAL" clId="{A4B7F042-ED76-4703-9749-2B9AD07E4ED0}" dt="2025-08-17T01:18:44.769" v="20450" actId="20577"/>
          <ac:spMkLst>
            <pc:docMk/>
            <pc:sldMk cId="2060357903" sldId="805"/>
            <ac:spMk id="10" creationId="{F6F20D2A-9C7E-B5EB-00AE-328A2D0FA27B}"/>
          </ac:spMkLst>
        </pc:spChg>
        <pc:spChg chg="add mod">
          <ac:chgData name="矢島　萌乃" userId="98abd013-8e04-47a5-82ac-0351d22712c5" providerId="ADAL" clId="{A4B7F042-ED76-4703-9749-2B9AD07E4ED0}" dt="2025-08-18T06:10:23.937" v="25562" actId="14100"/>
          <ac:spMkLst>
            <pc:docMk/>
            <pc:sldMk cId="2060357903" sldId="805"/>
            <ac:spMk id="11" creationId="{2137A27D-3D3E-A5F7-CA88-22CA88BC11CB}"/>
          </ac:spMkLst>
        </pc:spChg>
        <pc:spChg chg="mod">
          <ac:chgData name="矢島　萌乃" userId="98abd013-8e04-47a5-82ac-0351d22712c5" providerId="ADAL" clId="{A4B7F042-ED76-4703-9749-2B9AD07E4ED0}" dt="2025-08-17T01:18:36.548" v="20447" actId="20577"/>
          <ac:spMkLst>
            <pc:docMk/>
            <pc:sldMk cId="2060357903" sldId="805"/>
            <ac:spMk id="17" creationId="{19E65857-9853-7B17-B5CC-9C79F7A62B78}"/>
          </ac:spMkLst>
        </pc:spChg>
        <pc:spChg chg="mod">
          <ac:chgData name="矢島　萌乃" userId="98abd013-8e04-47a5-82ac-0351d22712c5" providerId="ADAL" clId="{A4B7F042-ED76-4703-9749-2B9AD07E4ED0}" dt="2025-08-15T05:39:05.679" v="13108" actId="1038"/>
          <ac:spMkLst>
            <pc:docMk/>
            <pc:sldMk cId="2060357903" sldId="805"/>
            <ac:spMk id="18" creationId="{BACCCFBA-2194-0D07-6A45-865ED89FCE7E}"/>
          </ac:spMkLst>
        </pc:spChg>
        <pc:spChg chg="mod">
          <ac:chgData name="矢島　萌乃" userId="98abd013-8e04-47a5-82ac-0351d22712c5" providerId="ADAL" clId="{A4B7F042-ED76-4703-9749-2B9AD07E4ED0}" dt="2025-08-15T05:39:13.195" v="13122" actId="1037"/>
          <ac:spMkLst>
            <pc:docMk/>
            <pc:sldMk cId="2060357903" sldId="805"/>
            <ac:spMk id="20" creationId="{18DBE40B-1D73-CFD1-B427-C0F42A54C854}"/>
          </ac:spMkLst>
        </pc:spChg>
        <pc:spChg chg="mod">
          <ac:chgData name="矢島　萌乃" userId="98abd013-8e04-47a5-82ac-0351d22712c5" providerId="ADAL" clId="{A4B7F042-ED76-4703-9749-2B9AD07E4ED0}" dt="2025-08-15T05:38:53.323" v="13087" actId="1076"/>
          <ac:spMkLst>
            <pc:docMk/>
            <pc:sldMk cId="2060357903" sldId="805"/>
            <ac:spMk id="22" creationId="{2C728CB6-9E52-7133-8AEA-B9E6BB3F4153}"/>
          </ac:spMkLst>
        </pc:spChg>
        <pc:graphicFrameChg chg="mod modGraphic">
          <ac:chgData name="矢島　萌乃" userId="98abd013-8e04-47a5-82ac-0351d22712c5" providerId="ADAL" clId="{A4B7F042-ED76-4703-9749-2B9AD07E4ED0}" dt="2025-08-15T05:39:24.514" v="13126" actId="113"/>
          <ac:graphicFrameMkLst>
            <pc:docMk/>
            <pc:sldMk cId="2060357903" sldId="805"/>
            <ac:graphicFrameMk id="9" creationId="{8697E8BE-21B2-7E2C-08AD-F9D8265CF63B}"/>
          </ac:graphicFrameMkLst>
        </pc:graphicFrameChg>
        <pc:graphicFrameChg chg="mod modGraphic">
          <ac:chgData name="矢島　萌乃" userId="98abd013-8e04-47a5-82ac-0351d22712c5" providerId="ADAL" clId="{A4B7F042-ED76-4703-9749-2B9AD07E4ED0}" dt="2025-08-15T05:39:28.704" v="13127" actId="113"/>
          <ac:graphicFrameMkLst>
            <pc:docMk/>
            <pc:sldMk cId="2060357903" sldId="805"/>
            <ac:graphicFrameMk id="19" creationId="{97497D31-B630-A35D-DA27-FB79151F07C2}"/>
          </ac:graphicFrameMkLst>
        </pc:graphicFrameChg>
      </pc:sldChg>
      <pc:sldChg chg="modSp mod modNotesTx">
        <pc:chgData name="矢島　萌乃" userId="98abd013-8e04-47a5-82ac-0351d22712c5" providerId="ADAL" clId="{A4B7F042-ED76-4703-9749-2B9AD07E4ED0}" dt="2025-08-17T03:23:41.593" v="20908" actId="20577"/>
        <pc:sldMkLst>
          <pc:docMk/>
          <pc:sldMk cId="4148332329" sldId="807"/>
        </pc:sldMkLst>
        <pc:spChg chg="mod">
          <ac:chgData name="矢島　萌乃" userId="98abd013-8e04-47a5-82ac-0351d22712c5" providerId="ADAL" clId="{A4B7F042-ED76-4703-9749-2B9AD07E4ED0}" dt="2025-08-17T01:20:43.014" v="20468" actId="20577"/>
          <ac:spMkLst>
            <pc:docMk/>
            <pc:sldMk cId="4148332329" sldId="807"/>
            <ac:spMk id="15" creationId="{3B87F8F2-EDF5-976A-0B8A-7C462EFFE809}"/>
          </ac:spMkLst>
        </pc:spChg>
      </pc:sldChg>
      <pc:sldChg chg="modSp mod modNotesTx">
        <pc:chgData name="矢島　萌乃" userId="98abd013-8e04-47a5-82ac-0351d22712c5" providerId="ADAL" clId="{A4B7F042-ED76-4703-9749-2B9AD07E4ED0}" dt="2025-08-25T02:37:37.572" v="28103" actId="20577"/>
        <pc:sldMkLst>
          <pc:docMk/>
          <pc:sldMk cId="3207232779" sldId="809"/>
        </pc:sldMkLst>
        <pc:spChg chg="mod">
          <ac:chgData name="矢島　萌乃" userId="98abd013-8e04-47a5-82ac-0351d22712c5" providerId="ADAL" clId="{A4B7F042-ED76-4703-9749-2B9AD07E4ED0}" dt="2025-08-18T06:45:48.083" v="26481" actId="14100"/>
          <ac:spMkLst>
            <pc:docMk/>
            <pc:sldMk cId="3207232779" sldId="809"/>
            <ac:spMk id="4" creationId="{C563D6E0-8CA7-4730-C12B-B0B5B765EBEA}"/>
          </ac:spMkLst>
        </pc:spChg>
        <pc:spChg chg="mod">
          <ac:chgData name="矢島　萌乃" userId="98abd013-8e04-47a5-82ac-0351d22712c5" providerId="ADAL" clId="{A4B7F042-ED76-4703-9749-2B9AD07E4ED0}" dt="2025-08-18T06:45:51.674" v="26491" actId="1037"/>
          <ac:spMkLst>
            <pc:docMk/>
            <pc:sldMk cId="3207232779" sldId="809"/>
            <ac:spMk id="10" creationId="{55A3FA56-1891-BD65-9F4B-E6B72150A727}"/>
          </ac:spMkLst>
        </pc:spChg>
        <pc:spChg chg="mod">
          <ac:chgData name="矢島　萌乃" userId="98abd013-8e04-47a5-82ac-0351d22712c5" providerId="ADAL" clId="{A4B7F042-ED76-4703-9749-2B9AD07E4ED0}" dt="2025-08-18T06:44:47.023" v="26458" actId="14100"/>
          <ac:spMkLst>
            <pc:docMk/>
            <pc:sldMk cId="3207232779" sldId="809"/>
            <ac:spMk id="28" creationId="{FDC625D2-0F53-3EA6-ABED-EA6E2C338A16}"/>
          </ac:spMkLst>
        </pc:spChg>
        <pc:spChg chg="mod">
          <ac:chgData name="矢島　萌乃" userId="98abd013-8e04-47a5-82ac-0351d22712c5" providerId="ADAL" clId="{A4B7F042-ED76-4703-9749-2B9AD07E4ED0}" dt="2025-08-18T06:45:51.674" v="26491" actId="1037"/>
          <ac:spMkLst>
            <pc:docMk/>
            <pc:sldMk cId="3207232779" sldId="809"/>
            <ac:spMk id="29" creationId="{D6EEC7D1-12B0-2DD1-362D-7A3C2C02A9EF}"/>
          </ac:spMkLst>
        </pc:spChg>
        <pc:spChg chg="mod">
          <ac:chgData name="矢島　萌乃" userId="98abd013-8e04-47a5-82ac-0351d22712c5" providerId="ADAL" clId="{A4B7F042-ED76-4703-9749-2B9AD07E4ED0}" dt="2025-08-18T06:45:51.674" v="26491" actId="1037"/>
          <ac:spMkLst>
            <pc:docMk/>
            <pc:sldMk cId="3207232779" sldId="809"/>
            <ac:spMk id="30" creationId="{598CC3D4-5CAF-BA5D-0A3E-00BC3DC6E297}"/>
          </ac:spMkLst>
        </pc:spChg>
        <pc:graphicFrameChg chg="mod">
          <ac:chgData name="矢島　萌乃" userId="98abd013-8e04-47a5-82ac-0351d22712c5" providerId="ADAL" clId="{A4B7F042-ED76-4703-9749-2B9AD07E4ED0}" dt="2025-08-18T06:45:51.674" v="26491" actId="1037"/>
          <ac:graphicFrameMkLst>
            <pc:docMk/>
            <pc:sldMk cId="3207232779" sldId="809"/>
            <ac:graphicFrameMk id="9" creationId="{558D26EF-EA1B-2577-ACF7-843226E33E64}"/>
          </ac:graphicFrameMkLst>
        </pc:graphicFrameChg>
        <pc:cxnChg chg="mod">
          <ac:chgData name="矢島　萌乃" userId="98abd013-8e04-47a5-82ac-0351d22712c5" providerId="ADAL" clId="{A4B7F042-ED76-4703-9749-2B9AD07E4ED0}" dt="2025-08-18T06:45:57.354" v="26492" actId="14100"/>
          <ac:cxnSpMkLst>
            <pc:docMk/>
            <pc:sldMk cId="3207232779" sldId="809"/>
            <ac:cxnSpMk id="13" creationId="{4F214132-DFAC-B555-8F69-C830C1C7CDE8}"/>
          </ac:cxnSpMkLst>
        </pc:cxnChg>
      </pc:sldChg>
      <pc:sldChg chg="modNotesTx">
        <pc:chgData name="矢島　萌乃" userId="98abd013-8e04-47a5-82ac-0351d22712c5" providerId="ADAL" clId="{A4B7F042-ED76-4703-9749-2B9AD07E4ED0}" dt="2025-08-27T01:13:57.019" v="31892" actId="20577"/>
        <pc:sldMkLst>
          <pc:docMk/>
          <pc:sldMk cId="187958639" sldId="810"/>
        </pc:sldMkLst>
      </pc:sldChg>
      <pc:sldChg chg="modSp mod modNotesTx">
        <pc:chgData name="矢島　萌乃" userId="98abd013-8e04-47a5-82ac-0351d22712c5" providerId="ADAL" clId="{A4B7F042-ED76-4703-9749-2B9AD07E4ED0}" dt="2025-08-24T01:42:50.484" v="27928" actId="20577"/>
        <pc:sldMkLst>
          <pc:docMk/>
          <pc:sldMk cId="2633965417" sldId="811"/>
        </pc:sldMkLst>
        <pc:spChg chg="mod">
          <ac:chgData name="矢島　萌乃" userId="98abd013-8e04-47a5-82ac-0351d22712c5" providerId="ADAL" clId="{A4B7F042-ED76-4703-9749-2B9AD07E4ED0}" dt="2025-08-24T01:25:23.996" v="27835" actId="20577"/>
          <ac:spMkLst>
            <pc:docMk/>
            <pc:sldMk cId="2633965417" sldId="811"/>
            <ac:spMk id="20" creationId="{D9B2A89B-AFF0-6109-1781-568AC08E4DA4}"/>
          </ac:spMkLst>
        </pc:spChg>
        <pc:spChg chg="mod">
          <ac:chgData name="矢島　萌乃" userId="98abd013-8e04-47a5-82ac-0351d22712c5" providerId="ADAL" clId="{A4B7F042-ED76-4703-9749-2B9AD07E4ED0}" dt="2025-08-15T06:02:31.892" v="14386" actId="113"/>
          <ac:spMkLst>
            <pc:docMk/>
            <pc:sldMk cId="2633965417" sldId="811"/>
            <ac:spMk id="30" creationId="{8CD0D038-4311-F408-DC8F-D79426EE9AD7}"/>
          </ac:spMkLst>
        </pc:spChg>
      </pc:sldChg>
      <pc:sldChg chg="modNotesTx">
        <pc:chgData name="矢島　萌乃" userId="98abd013-8e04-47a5-82ac-0351d22712c5" providerId="ADAL" clId="{A4B7F042-ED76-4703-9749-2B9AD07E4ED0}" dt="2025-08-24T01:31:50.718" v="27864" actId="20577"/>
        <pc:sldMkLst>
          <pc:docMk/>
          <pc:sldMk cId="2567183931" sldId="812"/>
        </pc:sldMkLst>
      </pc:sldChg>
      <pc:sldChg chg="modNotesTx">
        <pc:chgData name="矢島　萌乃" userId="98abd013-8e04-47a5-82ac-0351d22712c5" providerId="ADAL" clId="{A4B7F042-ED76-4703-9749-2B9AD07E4ED0}" dt="2025-08-25T02:55:30.836" v="28114" actId="20577"/>
        <pc:sldMkLst>
          <pc:docMk/>
          <pc:sldMk cId="3134939217" sldId="814"/>
        </pc:sldMkLst>
      </pc:sldChg>
      <pc:sldChg chg="modNotesTx">
        <pc:chgData name="矢島　萌乃" userId="98abd013-8e04-47a5-82ac-0351d22712c5" providerId="ADAL" clId="{A4B7F042-ED76-4703-9749-2B9AD07E4ED0}" dt="2025-08-14T11:48:51.193" v="2038" actId="20577"/>
        <pc:sldMkLst>
          <pc:docMk/>
          <pc:sldMk cId="927148303" sldId="820"/>
        </pc:sldMkLst>
      </pc:sldChg>
      <pc:sldChg chg="delSp modSp mod modNotesTx">
        <pc:chgData name="矢島　萌乃" userId="98abd013-8e04-47a5-82ac-0351d22712c5" providerId="ADAL" clId="{A4B7F042-ED76-4703-9749-2B9AD07E4ED0}" dt="2025-08-18T04:06:09.456" v="24854" actId="6549"/>
        <pc:sldMkLst>
          <pc:docMk/>
          <pc:sldMk cId="4150521243" sldId="822"/>
        </pc:sldMkLst>
        <pc:spChg chg="mod">
          <ac:chgData name="矢島　萌乃" userId="98abd013-8e04-47a5-82ac-0351d22712c5" providerId="ADAL" clId="{A4B7F042-ED76-4703-9749-2B9AD07E4ED0}" dt="2025-08-18T04:02:43.966" v="24691" actId="14100"/>
          <ac:spMkLst>
            <pc:docMk/>
            <pc:sldMk cId="4150521243" sldId="822"/>
            <ac:spMk id="29" creationId="{5D9DC1A8-450B-8328-F9D5-448ECD7AB05E}"/>
          </ac:spMkLst>
        </pc:spChg>
      </pc:sldChg>
      <pc:sldChg chg="modNotesTx">
        <pc:chgData name="矢島　萌乃" userId="98abd013-8e04-47a5-82ac-0351d22712c5" providerId="ADAL" clId="{A4B7F042-ED76-4703-9749-2B9AD07E4ED0}" dt="2025-08-17T03:40:43.669" v="21027" actId="20577"/>
        <pc:sldMkLst>
          <pc:docMk/>
          <pc:sldMk cId="2758932059" sldId="825"/>
        </pc:sldMkLst>
      </pc:sldChg>
      <pc:sldChg chg="addSp delSp modSp mod">
        <pc:chgData name="矢島　萌乃" userId="98abd013-8e04-47a5-82ac-0351d22712c5" providerId="ADAL" clId="{A4B7F042-ED76-4703-9749-2B9AD07E4ED0}" dt="2025-08-26T07:34:54.005" v="31425" actId="1035"/>
        <pc:sldMkLst>
          <pc:docMk/>
          <pc:sldMk cId="3582632668" sldId="826"/>
        </pc:sldMkLst>
        <pc:spChg chg="add mod">
          <ac:chgData name="矢島　萌乃" userId="98abd013-8e04-47a5-82ac-0351d22712c5" providerId="ADAL" clId="{A4B7F042-ED76-4703-9749-2B9AD07E4ED0}" dt="2025-08-26T07:34:54.005" v="31425" actId="1035"/>
          <ac:spMkLst>
            <pc:docMk/>
            <pc:sldMk cId="3582632668" sldId="826"/>
            <ac:spMk id="4" creationId="{876E8C93-BB26-F47C-A974-FFC969DC7BDB}"/>
          </ac:spMkLst>
        </pc:spChg>
        <pc:spChg chg="mod">
          <ac:chgData name="矢島　萌乃" userId="98abd013-8e04-47a5-82ac-0351d22712c5" providerId="ADAL" clId="{A4B7F042-ED76-4703-9749-2B9AD07E4ED0}" dt="2025-08-26T07:31:49.409" v="31389" actId="20577"/>
          <ac:spMkLst>
            <pc:docMk/>
            <pc:sldMk cId="3582632668" sldId="826"/>
            <ac:spMk id="8" creationId="{5427A972-0095-AEFD-993B-4EA8431211A4}"/>
          </ac:spMkLst>
        </pc:spChg>
      </pc:sldChg>
      <pc:sldChg chg="modSp mod">
        <pc:chgData name="矢島　萌乃" userId="98abd013-8e04-47a5-82ac-0351d22712c5" providerId="ADAL" clId="{A4B7F042-ED76-4703-9749-2B9AD07E4ED0}" dt="2025-08-26T07:33:14.473" v="31416" actId="20577"/>
        <pc:sldMkLst>
          <pc:docMk/>
          <pc:sldMk cId="4012948164" sldId="828"/>
        </pc:sldMkLst>
        <pc:spChg chg="mod">
          <ac:chgData name="矢島　萌乃" userId="98abd013-8e04-47a5-82ac-0351d22712c5" providerId="ADAL" clId="{A4B7F042-ED76-4703-9749-2B9AD07E4ED0}" dt="2025-08-26T07:33:14.473" v="31416" actId="20577"/>
          <ac:spMkLst>
            <pc:docMk/>
            <pc:sldMk cId="4012948164" sldId="828"/>
            <ac:spMk id="4" creationId="{2439FBB4-AE3B-0DF1-7646-8D83D3B49B4B}"/>
          </ac:spMkLst>
        </pc:spChg>
      </pc:sldChg>
      <pc:sldChg chg="addSp delSp modSp mod modNotesTx">
        <pc:chgData name="矢島　萌乃" userId="98abd013-8e04-47a5-82ac-0351d22712c5" providerId="ADAL" clId="{A4B7F042-ED76-4703-9749-2B9AD07E4ED0}" dt="2025-08-24T01:44:15.003" v="27943" actId="20577"/>
        <pc:sldMkLst>
          <pc:docMk/>
          <pc:sldMk cId="3401120899" sldId="834"/>
        </pc:sldMkLst>
        <pc:spChg chg="add mod">
          <ac:chgData name="矢島　萌乃" userId="98abd013-8e04-47a5-82ac-0351d22712c5" providerId="ADAL" clId="{A4B7F042-ED76-4703-9749-2B9AD07E4ED0}" dt="2025-08-18T00:06:22.037" v="21413" actId="1037"/>
          <ac:spMkLst>
            <pc:docMk/>
            <pc:sldMk cId="3401120899" sldId="834"/>
            <ac:spMk id="4" creationId="{A0D413FE-391E-E171-C6D5-EC0E3AB026B0}"/>
          </ac:spMkLst>
        </pc:spChg>
        <pc:spChg chg="mod">
          <ac:chgData name="矢島　萌乃" userId="98abd013-8e04-47a5-82ac-0351d22712c5" providerId="ADAL" clId="{A4B7F042-ED76-4703-9749-2B9AD07E4ED0}" dt="2025-08-18T06:26:14.837" v="26039"/>
          <ac:spMkLst>
            <pc:docMk/>
            <pc:sldMk cId="3401120899" sldId="834"/>
            <ac:spMk id="10" creationId="{01BD4D29-8A42-3372-3F5C-0CB4053AC448}"/>
          </ac:spMkLst>
        </pc:spChg>
        <pc:spChg chg="mod">
          <ac:chgData name="矢島　萌乃" userId="98abd013-8e04-47a5-82ac-0351d22712c5" providerId="ADAL" clId="{A4B7F042-ED76-4703-9749-2B9AD07E4ED0}" dt="2025-08-18T00:06:22.037" v="21413" actId="1037"/>
          <ac:spMkLst>
            <pc:docMk/>
            <pc:sldMk cId="3401120899" sldId="834"/>
            <ac:spMk id="11" creationId="{9595563D-2D21-3E24-6AEC-ED04214ADD45}"/>
          </ac:spMkLst>
        </pc:spChg>
        <pc:graphicFrameChg chg="mod modGraphic">
          <ac:chgData name="矢島　萌乃" userId="98abd013-8e04-47a5-82ac-0351d22712c5" providerId="ADAL" clId="{A4B7F042-ED76-4703-9749-2B9AD07E4ED0}" dt="2025-08-17T01:30:51.083" v="20608"/>
          <ac:graphicFrameMkLst>
            <pc:docMk/>
            <pc:sldMk cId="3401120899" sldId="834"/>
            <ac:graphicFrameMk id="9" creationId="{BD677123-E398-1A64-C94B-56ED47C46915}"/>
          </ac:graphicFrameMkLst>
        </pc:graphicFrameChg>
      </pc:sldChg>
      <pc:sldChg chg="modSp mod modNotesTx">
        <pc:chgData name="矢島　萌乃" userId="98abd013-8e04-47a5-82ac-0351d22712c5" providerId="ADAL" clId="{A4B7F042-ED76-4703-9749-2B9AD07E4ED0}" dt="2025-08-18T03:03:24.890" v="24288" actId="20577"/>
        <pc:sldMkLst>
          <pc:docMk/>
          <pc:sldMk cId="3169899095" sldId="837"/>
        </pc:sldMkLst>
        <pc:spChg chg="mod">
          <ac:chgData name="矢島　萌乃" userId="98abd013-8e04-47a5-82ac-0351d22712c5" providerId="ADAL" clId="{A4B7F042-ED76-4703-9749-2B9AD07E4ED0}" dt="2025-08-18T02:57:26.714" v="24143" actId="20577"/>
          <ac:spMkLst>
            <pc:docMk/>
            <pc:sldMk cId="3169899095" sldId="837"/>
            <ac:spMk id="4" creationId="{38013C21-E03D-955E-4041-7F9A404C8FF9}"/>
          </ac:spMkLst>
        </pc:spChg>
        <pc:spChg chg="mod">
          <ac:chgData name="矢島　萌乃" userId="98abd013-8e04-47a5-82ac-0351d22712c5" providerId="ADAL" clId="{A4B7F042-ED76-4703-9749-2B9AD07E4ED0}" dt="2025-08-14T08:34:23.232" v="1591" actId="1037"/>
          <ac:spMkLst>
            <pc:docMk/>
            <pc:sldMk cId="3169899095" sldId="837"/>
            <ac:spMk id="5" creationId="{813A50E8-B152-D43A-A2A3-9FA4776DDF67}"/>
          </ac:spMkLst>
        </pc:spChg>
        <pc:spChg chg="mod">
          <ac:chgData name="矢島　萌乃" userId="98abd013-8e04-47a5-82ac-0351d22712c5" providerId="ADAL" clId="{A4B7F042-ED76-4703-9749-2B9AD07E4ED0}" dt="2025-08-18T02:58:21.874" v="24168" actId="20577"/>
          <ac:spMkLst>
            <pc:docMk/>
            <pc:sldMk cId="3169899095" sldId="837"/>
            <ac:spMk id="9" creationId="{5199CBCA-4A50-3369-2C2E-542AA526DDC4}"/>
          </ac:spMkLst>
        </pc:spChg>
      </pc:sldChg>
      <pc:sldChg chg="addSp delSp modSp mod modNotesTx">
        <pc:chgData name="矢島　萌乃" userId="98abd013-8e04-47a5-82ac-0351d22712c5" providerId="ADAL" clId="{A4B7F042-ED76-4703-9749-2B9AD07E4ED0}" dt="2025-08-24T00:11:18.213" v="27738" actId="20577"/>
        <pc:sldMkLst>
          <pc:docMk/>
          <pc:sldMk cId="2750866905" sldId="843"/>
        </pc:sldMkLst>
        <pc:spChg chg="mod">
          <ac:chgData name="矢島　萌乃" userId="98abd013-8e04-47a5-82ac-0351d22712c5" providerId="ADAL" clId="{A4B7F042-ED76-4703-9749-2B9AD07E4ED0}" dt="2025-08-15T01:54:34.016" v="6197" actId="207"/>
          <ac:spMkLst>
            <pc:docMk/>
            <pc:sldMk cId="2750866905" sldId="843"/>
            <ac:spMk id="19" creationId="{162E7FE5-F506-0944-8A3A-6148728FE995}"/>
          </ac:spMkLst>
        </pc:spChg>
        <pc:spChg chg="add mod">
          <ac:chgData name="矢島　萌乃" userId="98abd013-8e04-47a5-82ac-0351d22712c5" providerId="ADAL" clId="{A4B7F042-ED76-4703-9749-2B9AD07E4ED0}" dt="2025-08-15T01:55:21.319" v="6200" actId="207"/>
          <ac:spMkLst>
            <pc:docMk/>
            <pc:sldMk cId="2750866905" sldId="843"/>
            <ac:spMk id="22" creationId="{2CB24E1D-1B73-8DAC-E36D-B7FBDCB83907}"/>
          </ac:spMkLst>
        </pc:spChg>
        <pc:graphicFrameChg chg="mod">
          <ac:chgData name="矢島　萌乃" userId="98abd013-8e04-47a5-82ac-0351d22712c5" providerId="ADAL" clId="{A4B7F042-ED76-4703-9749-2B9AD07E4ED0}" dt="2025-08-15T02:02:49.228" v="6241"/>
          <ac:graphicFrameMkLst>
            <pc:docMk/>
            <pc:sldMk cId="2750866905" sldId="843"/>
            <ac:graphicFrameMk id="18" creationId="{CBCBD4E7-0889-E455-FDF9-276908DC7D1E}"/>
          </ac:graphicFrameMkLst>
        </pc:graphicFrameChg>
        <pc:cxnChg chg="add mod">
          <ac:chgData name="矢島　萌乃" userId="98abd013-8e04-47a5-82ac-0351d22712c5" providerId="ADAL" clId="{A4B7F042-ED76-4703-9749-2B9AD07E4ED0}" dt="2025-08-15T01:55:29.379" v="6201" actId="208"/>
          <ac:cxnSpMkLst>
            <pc:docMk/>
            <pc:sldMk cId="2750866905" sldId="843"/>
            <ac:cxnSpMk id="25" creationId="{D1756761-0C6C-51C7-8E00-F8580D33235C}"/>
          </ac:cxnSpMkLst>
        </pc:cxnChg>
      </pc:sldChg>
      <pc:sldChg chg="modSp mod modNotesTx">
        <pc:chgData name="矢島　萌乃" userId="98abd013-8e04-47a5-82ac-0351d22712c5" providerId="ADAL" clId="{A4B7F042-ED76-4703-9749-2B9AD07E4ED0}" dt="2025-08-22T07:12:24.601" v="27249" actId="20577"/>
        <pc:sldMkLst>
          <pc:docMk/>
          <pc:sldMk cId="69536063" sldId="844"/>
        </pc:sldMkLst>
        <pc:spChg chg="mod">
          <ac:chgData name="矢島　萌乃" userId="98abd013-8e04-47a5-82ac-0351d22712c5" providerId="ADAL" clId="{A4B7F042-ED76-4703-9749-2B9AD07E4ED0}" dt="2025-08-22T07:12:24.601" v="27249" actId="20577"/>
          <ac:spMkLst>
            <pc:docMk/>
            <pc:sldMk cId="69536063" sldId="844"/>
            <ac:spMk id="4" creationId="{B1311867-8F06-181B-B45E-E286ABBFCDF5}"/>
          </ac:spMkLst>
        </pc:spChg>
        <pc:spChg chg="mod">
          <ac:chgData name="矢島　萌乃" userId="98abd013-8e04-47a5-82ac-0351d22712c5" providerId="ADAL" clId="{A4B7F042-ED76-4703-9749-2B9AD07E4ED0}" dt="2025-08-14T07:42:55.607" v="602" actId="20577"/>
          <ac:spMkLst>
            <pc:docMk/>
            <pc:sldMk cId="69536063" sldId="844"/>
            <ac:spMk id="16" creationId="{AF637B1D-C834-10CF-CFCC-F4742658927B}"/>
          </ac:spMkLst>
        </pc:spChg>
        <pc:spChg chg="mod">
          <ac:chgData name="矢島　萌乃" userId="98abd013-8e04-47a5-82ac-0351d22712c5" providerId="ADAL" clId="{A4B7F042-ED76-4703-9749-2B9AD07E4ED0}" dt="2025-08-15T01:55:01.947" v="6198" actId="207"/>
          <ac:spMkLst>
            <pc:docMk/>
            <pc:sldMk cId="69536063" sldId="844"/>
            <ac:spMk id="17" creationId="{C3002B23-ADEC-BBBB-177B-43730332E215}"/>
          </ac:spMkLst>
        </pc:spChg>
      </pc:sldChg>
      <pc:sldChg chg="addSp delSp modSp mod modNotesTx">
        <pc:chgData name="矢島　萌乃" userId="98abd013-8e04-47a5-82ac-0351d22712c5" providerId="ADAL" clId="{A4B7F042-ED76-4703-9749-2B9AD07E4ED0}" dt="2025-08-18T08:37:29.233" v="26713" actId="20577"/>
        <pc:sldMkLst>
          <pc:docMk/>
          <pc:sldMk cId="1009570242" sldId="845"/>
        </pc:sldMkLst>
        <pc:spChg chg="add mod ord">
          <ac:chgData name="矢島　萌乃" userId="98abd013-8e04-47a5-82ac-0351d22712c5" providerId="ADAL" clId="{A4B7F042-ED76-4703-9749-2B9AD07E4ED0}" dt="2025-08-18T02:49:59.505" v="24100" actId="166"/>
          <ac:spMkLst>
            <pc:docMk/>
            <pc:sldMk cId="1009570242" sldId="845"/>
            <ac:spMk id="5" creationId="{6DC0FE73-F341-1DAC-3B3B-978FC907BB45}"/>
          </ac:spMkLst>
        </pc:spChg>
        <pc:spChg chg="add mod ord">
          <ac:chgData name="矢島　萌乃" userId="98abd013-8e04-47a5-82ac-0351d22712c5" providerId="ADAL" clId="{A4B7F042-ED76-4703-9749-2B9AD07E4ED0}" dt="2025-08-18T02:49:59.505" v="24100" actId="166"/>
          <ac:spMkLst>
            <pc:docMk/>
            <pc:sldMk cId="1009570242" sldId="845"/>
            <ac:spMk id="6" creationId="{B7A702D9-16A7-A440-DB5C-4186EF30539D}"/>
          </ac:spMkLst>
        </pc:spChg>
        <pc:spChg chg="add mod">
          <ac:chgData name="矢島　萌乃" userId="98abd013-8e04-47a5-82ac-0351d22712c5" providerId="ADAL" clId="{A4B7F042-ED76-4703-9749-2B9AD07E4ED0}" dt="2025-08-18T02:48:44.364" v="24095"/>
          <ac:spMkLst>
            <pc:docMk/>
            <pc:sldMk cId="1009570242" sldId="845"/>
            <ac:spMk id="8" creationId="{55976652-8F1B-CCD3-331E-8FD2E0D5171A}"/>
          </ac:spMkLst>
        </pc:spChg>
        <pc:spChg chg="add mod">
          <ac:chgData name="矢島　萌乃" userId="98abd013-8e04-47a5-82ac-0351d22712c5" providerId="ADAL" clId="{A4B7F042-ED76-4703-9749-2B9AD07E4ED0}" dt="2025-08-18T02:48:44.364" v="24095"/>
          <ac:spMkLst>
            <pc:docMk/>
            <pc:sldMk cId="1009570242" sldId="845"/>
            <ac:spMk id="9" creationId="{28C94396-5030-9218-FDF7-9C6FA885CE3E}"/>
          </ac:spMkLst>
        </pc:spChg>
        <pc:spChg chg="add mod">
          <ac:chgData name="矢島　萌乃" userId="98abd013-8e04-47a5-82ac-0351d22712c5" providerId="ADAL" clId="{A4B7F042-ED76-4703-9749-2B9AD07E4ED0}" dt="2025-08-18T02:48:44.364" v="24095"/>
          <ac:spMkLst>
            <pc:docMk/>
            <pc:sldMk cId="1009570242" sldId="845"/>
            <ac:spMk id="11" creationId="{2B15FE8D-54F3-B0E4-5B1C-CC4F586F472F}"/>
          </ac:spMkLst>
        </pc:spChg>
        <pc:spChg chg="add mod">
          <ac:chgData name="矢島　萌乃" userId="98abd013-8e04-47a5-82ac-0351d22712c5" providerId="ADAL" clId="{A4B7F042-ED76-4703-9749-2B9AD07E4ED0}" dt="2025-08-18T02:48:44.364" v="24095"/>
          <ac:spMkLst>
            <pc:docMk/>
            <pc:sldMk cId="1009570242" sldId="845"/>
            <ac:spMk id="12" creationId="{09D1FE86-A827-E451-E976-56106B78F121}"/>
          </ac:spMkLst>
        </pc:spChg>
        <pc:spChg chg="add mod">
          <ac:chgData name="矢島　萌乃" userId="98abd013-8e04-47a5-82ac-0351d22712c5" providerId="ADAL" clId="{A4B7F042-ED76-4703-9749-2B9AD07E4ED0}" dt="2025-08-18T02:48:44.364" v="24095"/>
          <ac:spMkLst>
            <pc:docMk/>
            <pc:sldMk cId="1009570242" sldId="845"/>
            <ac:spMk id="13" creationId="{DE8E3A10-0E92-505F-8688-E238D751B9F3}"/>
          </ac:spMkLst>
        </pc:spChg>
        <pc:spChg chg="add mod">
          <ac:chgData name="矢島　萌乃" userId="98abd013-8e04-47a5-82ac-0351d22712c5" providerId="ADAL" clId="{A4B7F042-ED76-4703-9749-2B9AD07E4ED0}" dt="2025-08-18T02:48:44.364" v="24095"/>
          <ac:spMkLst>
            <pc:docMk/>
            <pc:sldMk cId="1009570242" sldId="845"/>
            <ac:spMk id="15" creationId="{3587904A-E9DE-97B5-60DC-B04359D94409}"/>
          </ac:spMkLst>
        </pc:spChg>
        <pc:spChg chg="mod">
          <ac:chgData name="矢島　萌乃" userId="98abd013-8e04-47a5-82ac-0351d22712c5" providerId="ADAL" clId="{A4B7F042-ED76-4703-9749-2B9AD07E4ED0}" dt="2025-08-18T02:49:10.158" v="24096"/>
          <ac:spMkLst>
            <pc:docMk/>
            <pc:sldMk cId="1009570242" sldId="845"/>
            <ac:spMk id="16" creationId="{2A8128D7-1CDD-2ABC-FC0C-B9A58C172B49}"/>
          </ac:spMkLst>
        </pc:spChg>
        <pc:spChg chg="add mod">
          <ac:chgData name="矢島　萌乃" userId="98abd013-8e04-47a5-82ac-0351d22712c5" providerId="ADAL" clId="{A4B7F042-ED76-4703-9749-2B9AD07E4ED0}" dt="2025-08-18T02:48:44.364" v="24095"/>
          <ac:spMkLst>
            <pc:docMk/>
            <pc:sldMk cId="1009570242" sldId="845"/>
            <ac:spMk id="20" creationId="{2B8DD5A3-B3C7-C511-E581-EEC4AE67DF7A}"/>
          </ac:spMkLst>
        </pc:spChg>
        <pc:spChg chg="add mod ord">
          <ac:chgData name="矢島　萌乃" userId="98abd013-8e04-47a5-82ac-0351d22712c5" providerId="ADAL" clId="{A4B7F042-ED76-4703-9749-2B9AD07E4ED0}" dt="2025-08-18T02:50:57.946" v="24101" actId="208"/>
          <ac:spMkLst>
            <pc:docMk/>
            <pc:sldMk cId="1009570242" sldId="845"/>
            <ac:spMk id="21" creationId="{8BD891D5-F8C1-4F19-7E48-7634208009FB}"/>
          </ac:spMkLst>
        </pc:spChg>
        <pc:spChg chg="add mod ord">
          <ac:chgData name="矢島　萌乃" userId="98abd013-8e04-47a5-82ac-0351d22712c5" providerId="ADAL" clId="{A4B7F042-ED76-4703-9749-2B9AD07E4ED0}" dt="2025-08-18T02:50:57.946" v="24101" actId="208"/>
          <ac:spMkLst>
            <pc:docMk/>
            <pc:sldMk cId="1009570242" sldId="845"/>
            <ac:spMk id="38" creationId="{248A6299-1965-86A2-FF08-7BA9F7CDBE6F}"/>
          </ac:spMkLst>
        </pc:spChg>
      </pc:sldChg>
      <pc:sldChg chg="addSp delSp modSp mod modNotesTx">
        <pc:chgData name="矢島　萌乃" userId="98abd013-8e04-47a5-82ac-0351d22712c5" providerId="ADAL" clId="{A4B7F042-ED76-4703-9749-2B9AD07E4ED0}" dt="2025-08-23T00:06:30.924" v="27318"/>
        <pc:sldMkLst>
          <pc:docMk/>
          <pc:sldMk cId="1039155955" sldId="846"/>
        </pc:sldMkLst>
      </pc:sldChg>
      <pc:sldChg chg="addSp delSp modSp mod modNotesTx">
        <pc:chgData name="矢島　萌乃" userId="98abd013-8e04-47a5-82ac-0351d22712c5" providerId="ADAL" clId="{A4B7F042-ED76-4703-9749-2B9AD07E4ED0}" dt="2025-08-23T05:19:15.006" v="27676" actId="20577"/>
        <pc:sldMkLst>
          <pc:docMk/>
          <pc:sldMk cId="1013451604" sldId="848"/>
        </pc:sldMkLst>
        <pc:spChg chg="mod">
          <ac:chgData name="矢島　萌乃" userId="98abd013-8e04-47a5-82ac-0351d22712c5" providerId="ADAL" clId="{A4B7F042-ED76-4703-9749-2B9AD07E4ED0}" dt="2025-08-17T01:22:47.432" v="20519" actId="1038"/>
          <ac:spMkLst>
            <pc:docMk/>
            <pc:sldMk cId="1013451604" sldId="848"/>
            <ac:spMk id="5" creationId="{9B453C57-1246-77AE-69D7-48C043CE8D9F}"/>
          </ac:spMkLst>
        </pc:spChg>
        <pc:graphicFrameChg chg="add mod modGraphic">
          <ac:chgData name="矢島　萌乃" userId="98abd013-8e04-47a5-82ac-0351d22712c5" providerId="ADAL" clId="{A4B7F042-ED76-4703-9749-2B9AD07E4ED0}" dt="2025-08-15T05:58:25.113" v="14301" actId="207"/>
          <ac:graphicFrameMkLst>
            <pc:docMk/>
            <pc:sldMk cId="1013451604" sldId="848"/>
            <ac:graphicFrameMk id="6" creationId="{6C5429CC-0C41-EDA4-8B20-E455977441F8}"/>
          </ac:graphicFrameMkLst>
        </pc:graphicFrameChg>
      </pc:sldChg>
      <pc:sldChg chg="modSp mod modNotesTx">
        <pc:chgData name="矢島　萌乃" userId="98abd013-8e04-47a5-82ac-0351d22712c5" providerId="ADAL" clId="{A4B7F042-ED76-4703-9749-2B9AD07E4ED0}" dt="2025-08-28T14:27:30.621" v="31909" actId="20577"/>
        <pc:sldMkLst>
          <pc:docMk/>
          <pc:sldMk cId="348853300" sldId="852"/>
        </pc:sldMkLst>
        <pc:spChg chg="mod">
          <ac:chgData name="矢島　萌乃" userId="98abd013-8e04-47a5-82ac-0351d22712c5" providerId="ADAL" clId="{A4B7F042-ED76-4703-9749-2B9AD07E4ED0}" dt="2025-08-17T01:18:05.958" v="20421" actId="20577"/>
          <ac:spMkLst>
            <pc:docMk/>
            <pc:sldMk cId="348853300" sldId="852"/>
            <ac:spMk id="4" creationId="{950FFB6D-9D24-10D0-E8AA-7B53457F087B}"/>
          </ac:spMkLst>
        </pc:spChg>
      </pc:sldChg>
      <pc:sldChg chg="addSp delSp modSp mod modNotesTx">
        <pc:chgData name="矢島　萌乃" userId="98abd013-8e04-47a5-82ac-0351d22712c5" providerId="ADAL" clId="{A4B7F042-ED76-4703-9749-2B9AD07E4ED0}" dt="2025-08-18T06:30:47.237" v="26076" actId="20577"/>
        <pc:sldMkLst>
          <pc:docMk/>
          <pc:sldMk cId="3038885561" sldId="854"/>
        </pc:sldMkLst>
        <pc:spChg chg="add mod ord">
          <ac:chgData name="矢島　萌乃" userId="98abd013-8e04-47a5-82ac-0351d22712c5" providerId="ADAL" clId="{A4B7F042-ED76-4703-9749-2B9AD07E4ED0}" dt="2025-08-18T06:28:50.273" v="26061" actId="167"/>
          <ac:spMkLst>
            <pc:docMk/>
            <pc:sldMk cId="3038885561" sldId="854"/>
            <ac:spMk id="6" creationId="{1BA1A1FB-CDF4-7CD3-D2A3-190FAA784AD9}"/>
          </ac:spMkLst>
        </pc:spChg>
        <pc:spChg chg="add mod">
          <ac:chgData name="矢島　萌乃" userId="98abd013-8e04-47a5-82ac-0351d22712c5" providerId="ADAL" clId="{A4B7F042-ED76-4703-9749-2B9AD07E4ED0}" dt="2025-08-18T00:06:40.472" v="21418"/>
          <ac:spMkLst>
            <pc:docMk/>
            <pc:sldMk cId="3038885561" sldId="854"/>
            <ac:spMk id="17" creationId="{54A1B06E-BBDA-9857-D64D-ECDBD870947E}"/>
          </ac:spMkLst>
        </pc:spChg>
        <pc:spChg chg="add mod">
          <ac:chgData name="矢島　萌乃" userId="98abd013-8e04-47a5-82ac-0351d22712c5" providerId="ADAL" clId="{A4B7F042-ED76-4703-9749-2B9AD07E4ED0}" dt="2025-08-18T06:28:54.206" v="26074" actId="1036"/>
          <ac:spMkLst>
            <pc:docMk/>
            <pc:sldMk cId="3038885561" sldId="854"/>
            <ac:spMk id="24" creationId="{99714532-BBD8-262E-3611-7CE1F1CA8ABF}"/>
          </ac:spMkLst>
        </pc:spChg>
        <pc:graphicFrameChg chg="mod modGraphic">
          <ac:chgData name="矢島　萌乃" userId="98abd013-8e04-47a5-82ac-0351d22712c5" providerId="ADAL" clId="{A4B7F042-ED76-4703-9749-2B9AD07E4ED0}" dt="2025-08-17T01:32:41.192" v="20646" actId="20577"/>
          <ac:graphicFrameMkLst>
            <pc:docMk/>
            <pc:sldMk cId="3038885561" sldId="854"/>
            <ac:graphicFrameMk id="9" creationId="{8E1C71D5-7363-BECB-FFD4-B69F6781D3D0}"/>
          </ac:graphicFrameMkLst>
        </pc:graphicFrameChg>
      </pc:sldChg>
      <pc:sldChg chg="addSp delSp modSp mod">
        <pc:chgData name="矢島　萌乃" userId="98abd013-8e04-47a5-82ac-0351d22712c5" providerId="ADAL" clId="{A4B7F042-ED76-4703-9749-2B9AD07E4ED0}" dt="2025-08-26T07:34:58.486" v="31426"/>
        <pc:sldMkLst>
          <pc:docMk/>
          <pc:sldMk cId="3985938847" sldId="855"/>
        </pc:sldMkLst>
        <pc:spChg chg="add mod">
          <ac:chgData name="矢島　萌乃" userId="98abd013-8e04-47a5-82ac-0351d22712c5" providerId="ADAL" clId="{A4B7F042-ED76-4703-9749-2B9AD07E4ED0}" dt="2025-08-26T07:34:58.486" v="31426"/>
          <ac:spMkLst>
            <pc:docMk/>
            <pc:sldMk cId="3985938847" sldId="855"/>
            <ac:spMk id="6" creationId="{FA1E78A1-9F53-7A8A-E3AE-92CD03825173}"/>
          </ac:spMkLst>
        </pc:spChg>
        <pc:spChg chg="mod">
          <ac:chgData name="矢島　萌乃" userId="98abd013-8e04-47a5-82ac-0351d22712c5" providerId="ADAL" clId="{A4B7F042-ED76-4703-9749-2B9AD07E4ED0}" dt="2025-08-26T07:31:56.104" v="31396" actId="20577"/>
          <ac:spMkLst>
            <pc:docMk/>
            <pc:sldMk cId="3985938847" sldId="855"/>
            <ac:spMk id="8" creationId="{79E5BED1-43F6-FEA6-6A81-7C9B22E8B5D4}"/>
          </ac:spMkLst>
        </pc:spChg>
      </pc:sldChg>
      <pc:sldChg chg="modSp mod modNotesTx">
        <pc:chgData name="矢島　萌乃" userId="98abd013-8e04-47a5-82ac-0351d22712c5" providerId="ADAL" clId="{A4B7F042-ED76-4703-9749-2B9AD07E4ED0}" dt="2025-08-25T02:59:47.545" v="28600" actId="20577"/>
        <pc:sldMkLst>
          <pc:docMk/>
          <pc:sldMk cId="3131964262" sldId="857"/>
        </pc:sldMkLst>
        <pc:spChg chg="mod">
          <ac:chgData name="矢島　萌乃" userId="98abd013-8e04-47a5-82ac-0351d22712c5" providerId="ADAL" clId="{A4B7F042-ED76-4703-9749-2B9AD07E4ED0}" dt="2025-08-25T02:59:47.545" v="28600" actId="20577"/>
          <ac:spMkLst>
            <pc:docMk/>
            <pc:sldMk cId="3131964262" sldId="857"/>
            <ac:spMk id="5" creationId="{042C8C3C-F332-7005-0DA5-2BA4B9715AFB}"/>
          </ac:spMkLst>
        </pc:spChg>
        <pc:spChg chg="mod">
          <ac:chgData name="矢島　萌乃" userId="98abd013-8e04-47a5-82ac-0351d22712c5" providerId="ADAL" clId="{A4B7F042-ED76-4703-9749-2B9AD07E4ED0}" dt="2025-08-15T07:37:43.410" v="17603" actId="20577"/>
          <ac:spMkLst>
            <pc:docMk/>
            <pc:sldMk cId="3131964262" sldId="857"/>
            <ac:spMk id="8" creationId="{C94E92ED-5B66-3D75-7D84-35CFC09329CD}"/>
          </ac:spMkLst>
        </pc:spChg>
      </pc:sldChg>
      <pc:sldChg chg="modSp mod modNotesTx">
        <pc:chgData name="矢島　萌乃" userId="98abd013-8e04-47a5-82ac-0351d22712c5" providerId="ADAL" clId="{A4B7F042-ED76-4703-9749-2B9AD07E4ED0}" dt="2025-08-18T08:41:38.257" v="26714" actId="20577"/>
        <pc:sldMkLst>
          <pc:docMk/>
          <pc:sldMk cId="2773369393" sldId="861"/>
        </pc:sldMkLst>
        <pc:spChg chg="mod">
          <ac:chgData name="矢島　萌乃" userId="98abd013-8e04-47a5-82ac-0351d22712c5" providerId="ADAL" clId="{A4B7F042-ED76-4703-9749-2B9AD07E4ED0}" dt="2025-08-14T08:50:43.352" v="1882" actId="20577"/>
          <ac:spMkLst>
            <pc:docMk/>
            <pc:sldMk cId="2773369393" sldId="861"/>
            <ac:spMk id="4" creationId="{44E9971C-1F1E-C738-ED8C-D4E1C21EEC0C}"/>
          </ac:spMkLst>
        </pc:spChg>
        <pc:spChg chg="mod">
          <ac:chgData name="矢島　萌乃" userId="98abd013-8e04-47a5-82ac-0351d22712c5" providerId="ADAL" clId="{A4B7F042-ED76-4703-9749-2B9AD07E4ED0}" dt="2025-08-18T03:05:34.500" v="24300" actId="115"/>
          <ac:spMkLst>
            <pc:docMk/>
            <pc:sldMk cId="2773369393" sldId="861"/>
            <ac:spMk id="25" creationId="{BF55E2C5-5E85-92C7-586D-D9D90BDE0466}"/>
          </ac:spMkLst>
        </pc:spChg>
      </pc:sldChg>
      <pc:sldChg chg="modSp mod modNotesTx">
        <pc:chgData name="矢島　萌乃" userId="98abd013-8e04-47a5-82ac-0351d22712c5" providerId="ADAL" clId="{A4B7F042-ED76-4703-9749-2B9AD07E4ED0}" dt="2025-08-24T00:50:36.323" v="27787" actId="20577"/>
        <pc:sldMkLst>
          <pc:docMk/>
          <pc:sldMk cId="3306729581" sldId="864"/>
        </pc:sldMkLst>
        <pc:spChg chg="mod">
          <ac:chgData name="矢島　萌乃" userId="98abd013-8e04-47a5-82ac-0351d22712c5" providerId="ADAL" clId="{A4B7F042-ED76-4703-9749-2B9AD07E4ED0}" dt="2025-08-14T07:32:05.731" v="274" actId="20577"/>
          <ac:spMkLst>
            <pc:docMk/>
            <pc:sldMk cId="3306729581" sldId="864"/>
            <ac:spMk id="9" creationId="{4BEA5DD6-4FF9-E60B-D2F7-2EA4D258E408}"/>
          </ac:spMkLst>
        </pc:spChg>
        <pc:picChg chg="mod">
          <ac:chgData name="矢島　萌乃" userId="98abd013-8e04-47a5-82ac-0351d22712c5" providerId="ADAL" clId="{A4B7F042-ED76-4703-9749-2B9AD07E4ED0}" dt="2025-08-14T07:32:10.144" v="275" actId="1076"/>
          <ac:picMkLst>
            <pc:docMk/>
            <pc:sldMk cId="3306729581" sldId="864"/>
            <ac:picMk id="4" creationId="{95FDF23D-8312-AF0A-5BB1-196520D111A0}"/>
          </ac:picMkLst>
        </pc:picChg>
      </pc:sldChg>
      <pc:sldChg chg="addSp modSp mod modNotesTx">
        <pc:chgData name="矢島　萌乃" userId="98abd013-8e04-47a5-82ac-0351d22712c5" providerId="ADAL" clId="{A4B7F042-ED76-4703-9749-2B9AD07E4ED0}" dt="2025-08-23T00:12:52.723" v="27340" actId="20577"/>
        <pc:sldMkLst>
          <pc:docMk/>
          <pc:sldMk cId="1728628289" sldId="869"/>
        </pc:sldMkLst>
        <pc:spChg chg="mod">
          <ac:chgData name="矢島　萌乃" userId="98abd013-8e04-47a5-82ac-0351d22712c5" providerId="ADAL" clId="{A4B7F042-ED76-4703-9749-2B9AD07E4ED0}" dt="2025-08-18T03:57:26.592" v="24639" actId="20577"/>
          <ac:spMkLst>
            <pc:docMk/>
            <pc:sldMk cId="1728628289" sldId="869"/>
            <ac:spMk id="4" creationId="{4C45D3C2-CAA7-935B-AB4A-1B6B1677702F}"/>
          </ac:spMkLst>
        </pc:spChg>
        <pc:spChg chg="mod">
          <ac:chgData name="矢島　萌乃" userId="98abd013-8e04-47a5-82ac-0351d22712c5" providerId="ADAL" clId="{A4B7F042-ED76-4703-9749-2B9AD07E4ED0}" dt="2025-08-18T03:54:57.205" v="24541" actId="1035"/>
          <ac:spMkLst>
            <pc:docMk/>
            <pc:sldMk cId="1728628289" sldId="869"/>
            <ac:spMk id="5" creationId="{1860A11A-EBCD-7A3F-BEAA-FC8F744882E0}"/>
          </ac:spMkLst>
        </pc:spChg>
        <pc:spChg chg="mod">
          <ac:chgData name="矢島　萌乃" userId="98abd013-8e04-47a5-82ac-0351d22712c5" providerId="ADAL" clId="{A4B7F042-ED76-4703-9749-2B9AD07E4ED0}" dt="2025-08-18T04:00:03.195" v="24661" actId="20577"/>
          <ac:spMkLst>
            <pc:docMk/>
            <pc:sldMk cId="1728628289" sldId="869"/>
            <ac:spMk id="8" creationId="{19CFB478-79D0-B07B-A6D8-903D78C6B658}"/>
          </ac:spMkLst>
        </pc:spChg>
        <pc:spChg chg="add mod">
          <ac:chgData name="矢島　萌乃" userId="98abd013-8e04-47a5-82ac-0351d22712c5" providerId="ADAL" clId="{A4B7F042-ED76-4703-9749-2B9AD07E4ED0}" dt="2025-08-17T00:46:25.247" v="19666" actId="1076"/>
          <ac:spMkLst>
            <pc:docMk/>
            <pc:sldMk cId="1728628289" sldId="869"/>
            <ac:spMk id="9" creationId="{AE8ED357-7B4A-CD60-420D-A9A19C34FA33}"/>
          </ac:spMkLst>
        </pc:spChg>
        <pc:spChg chg="add mod">
          <ac:chgData name="矢島　萌乃" userId="98abd013-8e04-47a5-82ac-0351d22712c5" providerId="ADAL" clId="{A4B7F042-ED76-4703-9749-2B9AD07E4ED0}" dt="2025-08-17T00:46:37.934" v="19670" actId="20577"/>
          <ac:spMkLst>
            <pc:docMk/>
            <pc:sldMk cId="1728628289" sldId="869"/>
            <ac:spMk id="11" creationId="{CBB813B1-8243-5B38-D5E1-4443B19682BD}"/>
          </ac:spMkLst>
        </pc:spChg>
        <pc:spChg chg="mod">
          <ac:chgData name="矢島　萌乃" userId="98abd013-8e04-47a5-82ac-0351d22712c5" providerId="ADAL" clId="{A4B7F042-ED76-4703-9749-2B9AD07E4ED0}" dt="2025-08-18T03:55:20.478" v="24552" actId="1036"/>
          <ac:spMkLst>
            <pc:docMk/>
            <pc:sldMk cId="1728628289" sldId="869"/>
            <ac:spMk id="12" creationId="{4E5C179F-E893-663F-0BAD-649E87865225}"/>
          </ac:spMkLst>
        </pc:spChg>
        <pc:spChg chg="add mod">
          <ac:chgData name="矢島　萌乃" userId="98abd013-8e04-47a5-82ac-0351d22712c5" providerId="ADAL" clId="{A4B7F042-ED76-4703-9749-2B9AD07E4ED0}" dt="2025-08-18T03:54:27.297" v="24537" actId="1038"/>
          <ac:spMkLst>
            <pc:docMk/>
            <pc:sldMk cId="1728628289" sldId="869"/>
            <ac:spMk id="13" creationId="{461B6EE2-0AF4-E542-6617-7BDCB8C806B8}"/>
          </ac:spMkLst>
        </pc:spChg>
        <pc:cxnChg chg="add mod">
          <ac:chgData name="矢島　萌乃" userId="98abd013-8e04-47a5-82ac-0351d22712c5" providerId="ADAL" clId="{A4B7F042-ED76-4703-9749-2B9AD07E4ED0}" dt="2025-08-18T03:54:19.449" v="24533" actId="1037"/>
          <ac:cxnSpMkLst>
            <pc:docMk/>
            <pc:sldMk cId="1728628289" sldId="869"/>
            <ac:cxnSpMk id="6" creationId="{C143DCC0-F668-4AA9-C21C-E4531A7117E6}"/>
          </ac:cxnSpMkLst>
        </pc:cxnChg>
        <pc:cxnChg chg="add mod">
          <ac:chgData name="矢島　萌乃" userId="98abd013-8e04-47a5-82ac-0351d22712c5" providerId="ADAL" clId="{A4B7F042-ED76-4703-9749-2B9AD07E4ED0}" dt="2025-08-17T00:46:25.247" v="19666" actId="1076"/>
          <ac:cxnSpMkLst>
            <pc:docMk/>
            <pc:sldMk cId="1728628289" sldId="869"/>
            <ac:cxnSpMk id="7" creationId="{91C648D9-4A91-3BB8-EA11-45BE4D6C971E}"/>
          </ac:cxnSpMkLst>
        </pc:cxnChg>
        <pc:cxnChg chg="add mod">
          <ac:chgData name="矢島　萌乃" userId="98abd013-8e04-47a5-82ac-0351d22712c5" providerId="ADAL" clId="{A4B7F042-ED76-4703-9749-2B9AD07E4ED0}" dt="2025-08-17T00:46:32.896" v="19668" actId="1076"/>
          <ac:cxnSpMkLst>
            <pc:docMk/>
            <pc:sldMk cId="1728628289" sldId="869"/>
            <ac:cxnSpMk id="10" creationId="{738DAC0E-BFFC-D8C6-B49E-11162EC622E4}"/>
          </ac:cxnSpMkLst>
        </pc:cxnChg>
      </pc:sldChg>
      <pc:sldChg chg="addSp delSp modSp mod ord modNotesTx">
        <pc:chgData name="矢島　萌乃" userId="98abd013-8e04-47a5-82ac-0351d22712c5" providerId="ADAL" clId="{A4B7F042-ED76-4703-9749-2B9AD07E4ED0}" dt="2025-08-23T01:41:17.560" v="27447" actId="1038"/>
        <pc:sldMkLst>
          <pc:docMk/>
          <pc:sldMk cId="1983540636" sldId="872"/>
        </pc:sldMkLst>
        <pc:spChg chg="mod">
          <ac:chgData name="矢島　萌乃" userId="98abd013-8e04-47a5-82ac-0351d22712c5" providerId="ADAL" clId="{A4B7F042-ED76-4703-9749-2B9AD07E4ED0}" dt="2025-08-23T01:41:17.560" v="27447" actId="1038"/>
          <ac:spMkLst>
            <pc:docMk/>
            <pc:sldMk cId="1983540636" sldId="872"/>
            <ac:spMk id="5" creationId="{794D2C39-38AD-1EA5-1DEF-9B85DAED6A1D}"/>
          </ac:spMkLst>
        </pc:spChg>
        <pc:spChg chg="add mod">
          <ac:chgData name="矢島　萌乃" userId="98abd013-8e04-47a5-82ac-0351d22712c5" providerId="ADAL" clId="{A4B7F042-ED76-4703-9749-2B9AD07E4ED0}" dt="2025-08-23T01:41:12.073" v="27438"/>
          <ac:spMkLst>
            <pc:docMk/>
            <pc:sldMk cId="1983540636" sldId="872"/>
            <ac:spMk id="10" creationId="{BB94C098-920E-1083-7227-D03221F355D9}"/>
          </ac:spMkLst>
        </pc:spChg>
        <pc:cxnChg chg="mod">
          <ac:chgData name="矢島　萌乃" userId="98abd013-8e04-47a5-82ac-0351d22712c5" providerId="ADAL" clId="{A4B7F042-ED76-4703-9749-2B9AD07E4ED0}" dt="2025-08-23T01:41:17.560" v="27447" actId="1038"/>
          <ac:cxnSpMkLst>
            <pc:docMk/>
            <pc:sldMk cId="1983540636" sldId="872"/>
            <ac:cxnSpMk id="7" creationId="{50D7718D-9749-11BF-B941-1CFABC9891D4}"/>
          </ac:cxnSpMkLst>
        </pc:cxnChg>
      </pc:sldChg>
      <pc:sldChg chg="addSp modSp mod modNotesTx">
        <pc:chgData name="矢島　萌乃" userId="98abd013-8e04-47a5-82ac-0351d22712c5" providerId="ADAL" clId="{A4B7F042-ED76-4703-9749-2B9AD07E4ED0}" dt="2025-08-18T02:48:07.037" v="24093" actId="20577"/>
        <pc:sldMkLst>
          <pc:docMk/>
          <pc:sldMk cId="458973436" sldId="878"/>
        </pc:sldMkLst>
        <pc:spChg chg="mod">
          <ac:chgData name="矢島　萌乃" userId="98abd013-8e04-47a5-82ac-0351d22712c5" providerId="ADAL" clId="{A4B7F042-ED76-4703-9749-2B9AD07E4ED0}" dt="2025-08-18T02:47:37.778" v="24078" actId="6549"/>
          <ac:spMkLst>
            <pc:docMk/>
            <pc:sldMk cId="458973436" sldId="878"/>
            <ac:spMk id="16" creationId="{E7CD6A84-43AF-D10E-19A4-28EBB9AA0F44}"/>
          </ac:spMkLst>
        </pc:spChg>
        <pc:spChg chg="mod">
          <ac:chgData name="矢島　萌乃" userId="98abd013-8e04-47a5-82ac-0351d22712c5" providerId="ADAL" clId="{A4B7F042-ED76-4703-9749-2B9AD07E4ED0}" dt="2025-08-14T08:23:33.142" v="1366" actId="113"/>
          <ac:spMkLst>
            <pc:docMk/>
            <pc:sldMk cId="458973436" sldId="878"/>
            <ac:spMk id="17" creationId="{170A8D8A-91E9-EDBC-9527-6B0CB644EA54}"/>
          </ac:spMkLst>
        </pc:spChg>
        <pc:spChg chg="mod">
          <ac:chgData name="矢島　萌乃" userId="98abd013-8e04-47a5-82ac-0351d22712c5" providerId="ADAL" clId="{A4B7F042-ED76-4703-9749-2B9AD07E4ED0}" dt="2025-08-15T01:56:22.519" v="6206" actId="207"/>
          <ac:spMkLst>
            <pc:docMk/>
            <pc:sldMk cId="458973436" sldId="878"/>
            <ac:spMk id="19" creationId="{309DCD71-44BD-A148-FBF6-A518EAEEF1E9}"/>
          </ac:spMkLst>
        </pc:spChg>
        <pc:graphicFrameChg chg="mod">
          <ac:chgData name="矢島　萌乃" userId="98abd013-8e04-47a5-82ac-0351d22712c5" providerId="ADAL" clId="{A4B7F042-ED76-4703-9749-2B9AD07E4ED0}" dt="2025-08-15T02:00:40.031" v="6227"/>
          <ac:graphicFrameMkLst>
            <pc:docMk/>
            <pc:sldMk cId="458973436" sldId="878"/>
            <ac:graphicFrameMk id="18" creationId="{A316CB7C-D305-2E7E-7000-E6785A779DCF}"/>
          </ac:graphicFrameMkLst>
        </pc:graphicFrameChg>
        <pc:cxnChg chg="add mod">
          <ac:chgData name="矢島　萌乃" userId="98abd013-8e04-47a5-82ac-0351d22712c5" providerId="ADAL" clId="{A4B7F042-ED76-4703-9749-2B9AD07E4ED0}" dt="2025-08-15T02:00:45.194" v="6232" actId="1036"/>
          <ac:cxnSpMkLst>
            <pc:docMk/>
            <pc:sldMk cId="458973436" sldId="878"/>
            <ac:cxnSpMk id="22" creationId="{4FEBBA01-B7F5-7BD3-B6EC-AC2595458A6F}"/>
          </ac:cxnSpMkLst>
        </pc:cxnChg>
      </pc:sldChg>
      <pc:sldChg chg="addSp delSp modSp mod modShow modNotesTx">
        <pc:chgData name="矢島　萌乃" userId="98abd013-8e04-47a5-82ac-0351d22712c5" providerId="ADAL" clId="{A4B7F042-ED76-4703-9749-2B9AD07E4ED0}" dt="2025-08-25T00:05:27.112" v="28098" actId="20577"/>
        <pc:sldMkLst>
          <pc:docMk/>
          <pc:sldMk cId="712976806" sldId="880"/>
        </pc:sldMkLst>
        <pc:spChg chg="mod">
          <ac:chgData name="矢島　萌乃" userId="98abd013-8e04-47a5-82ac-0351d22712c5" providerId="ADAL" clId="{A4B7F042-ED76-4703-9749-2B9AD07E4ED0}" dt="2025-08-18T06:36:12.733" v="26225" actId="1036"/>
          <ac:spMkLst>
            <pc:docMk/>
            <pc:sldMk cId="712976806" sldId="880"/>
            <ac:spMk id="8" creationId="{A4D6B594-AD1A-335F-1CE9-383BD4315E84}"/>
          </ac:spMkLst>
        </pc:spChg>
        <pc:spChg chg="mod">
          <ac:chgData name="矢島　萌乃" userId="98abd013-8e04-47a5-82ac-0351d22712c5" providerId="ADAL" clId="{A4B7F042-ED76-4703-9749-2B9AD07E4ED0}" dt="2025-08-18T06:36:12.733" v="26225" actId="1036"/>
          <ac:spMkLst>
            <pc:docMk/>
            <pc:sldMk cId="712976806" sldId="880"/>
            <ac:spMk id="9" creationId="{C42776A7-2C46-AAA2-4530-7454E4023A35}"/>
          </ac:spMkLst>
        </pc:spChg>
        <pc:spChg chg="add mod">
          <ac:chgData name="矢島　萌乃" userId="98abd013-8e04-47a5-82ac-0351d22712c5" providerId="ADAL" clId="{A4B7F042-ED76-4703-9749-2B9AD07E4ED0}" dt="2025-08-18T06:35:03.044" v="26188"/>
          <ac:spMkLst>
            <pc:docMk/>
            <pc:sldMk cId="712976806" sldId="880"/>
            <ac:spMk id="11" creationId="{35A96799-46E7-2681-1B37-1F6B45809B4A}"/>
          </ac:spMkLst>
        </pc:spChg>
        <pc:graphicFrameChg chg="mod modGraphic">
          <ac:chgData name="矢島　萌乃" userId="98abd013-8e04-47a5-82ac-0351d22712c5" providerId="ADAL" clId="{A4B7F042-ED76-4703-9749-2B9AD07E4ED0}" dt="2025-08-18T06:36:12.733" v="26225" actId="1036"/>
          <ac:graphicFrameMkLst>
            <pc:docMk/>
            <pc:sldMk cId="712976806" sldId="880"/>
            <ac:graphicFrameMk id="4" creationId="{132326E1-8BD1-8359-AAD7-6DF15C6FD575}"/>
          </ac:graphicFrameMkLst>
        </pc:graphicFrameChg>
      </pc:sldChg>
      <pc:sldChg chg="addSp delSp modSp mod modClrScheme chgLayout modNotesTx">
        <pc:chgData name="矢島　萌乃" userId="98abd013-8e04-47a5-82ac-0351d22712c5" providerId="ADAL" clId="{A4B7F042-ED76-4703-9749-2B9AD07E4ED0}" dt="2025-08-18T06:34:42.030" v="26185" actId="1035"/>
        <pc:sldMkLst>
          <pc:docMk/>
          <pc:sldMk cId="2141303644" sldId="881"/>
        </pc:sldMkLst>
        <pc:spChg chg="mod ord">
          <ac:chgData name="矢島　萌乃" userId="98abd013-8e04-47a5-82ac-0351d22712c5" providerId="ADAL" clId="{A4B7F042-ED76-4703-9749-2B9AD07E4ED0}" dt="2025-08-18T06:32:16.130" v="26079" actId="700"/>
          <ac:spMkLst>
            <pc:docMk/>
            <pc:sldMk cId="2141303644" sldId="881"/>
            <ac:spMk id="2" creationId="{C6614512-A39A-721F-9CCC-699DD54BEDFA}"/>
          </ac:spMkLst>
        </pc:spChg>
        <pc:spChg chg="mod ord">
          <ac:chgData name="矢島　萌乃" userId="98abd013-8e04-47a5-82ac-0351d22712c5" providerId="ADAL" clId="{A4B7F042-ED76-4703-9749-2B9AD07E4ED0}" dt="2025-08-18T06:32:16.130" v="26079" actId="700"/>
          <ac:spMkLst>
            <pc:docMk/>
            <pc:sldMk cId="2141303644" sldId="881"/>
            <ac:spMk id="3" creationId="{11219DDB-9492-6D7B-8A74-A85739261FF8}"/>
          </ac:spMkLst>
        </pc:spChg>
        <pc:spChg chg="add mod">
          <ac:chgData name="矢島　萌乃" userId="98abd013-8e04-47a5-82ac-0351d22712c5" providerId="ADAL" clId="{A4B7F042-ED76-4703-9749-2B9AD07E4ED0}" dt="2025-08-18T06:34:42.030" v="26185" actId="1035"/>
          <ac:spMkLst>
            <pc:docMk/>
            <pc:sldMk cId="2141303644" sldId="881"/>
            <ac:spMk id="5" creationId="{B07C2008-6A19-617B-68A5-B11E512C9B7D}"/>
          </ac:spMkLst>
        </pc:spChg>
        <pc:spChg chg="mod ord">
          <ac:chgData name="矢島　萌乃" userId="98abd013-8e04-47a5-82ac-0351d22712c5" providerId="ADAL" clId="{A4B7F042-ED76-4703-9749-2B9AD07E4ED0}" dt="2025-08-18T06:34:37.634" v="26180" actId="1035"/>
          <ac:spMkLst>
            <pc:docMk/>
            <pc:sldMk cId="2141303644" sldId="881"/>
            <ac:spMk id="12" creationId="{D0ECCC20-389D-D08B-652D-8FACA6D9960F}"/>
          </ac:spMkLst>
        </pc:spChg>
        <pc:graphicFrameChg chg="mod">
          <ac:chgData name="矢島　萌乃" userId="98abd013-8e04-47a5-82ac-0351d22712c5" providerId="ADAL" clId="{A4B7F042-ED76-4703-9749-2B9AD07E4ED0}" dt="2025-08-18T06:34:31.854" v="26168" actId="1036"/>
          <ac:graphicFrameMkLst>
            <pc:docMk/>
            <pc:sldMk cId="2141303644" sldId="881"/>
            <ac:graphicFrameMk id="4" creationId="{D64977E0-5E75-AD8A-7A86-6A4A925B6F20}"/>
          </ac:graphicFrameMkLst>
        </pc:graphicFrameChg>
      </pc:sldChg>
      <pc:sldChg chg="modSp mod modNotesTx">
        <pc:chgData name="矢島　萌乃" userId="98abd013-8e04-47a5-82ac-0351d22712c5" providerId="ADAL" clId="{A4B7F042-ED76-4703-9749-2B9AD07E4ED0}" dt="2025-08-18T06:43:52.377" v="26447" actId="20577"/>
        <pc:sldMkLst>
          <pc:docMk/>
          <pc:sldMk cId="1485260480" sldId="883"/>
        </pc:sldMkLst>
        <pc:spChg chg="mod">
          <ac:chgData name="矢島　萌乃" userId="98abd013-8e04-47a5-82ac-0351d22712c5" providerId="ADAL" clId="{A4B7F042-ED76-4703-9749-2B9AD07E4ED0}" dt="2025-08-18T06:43:17.505" v="26427" actId="207"/>
          <ac:spMkLst>
            <pc:docMk/>
            <pc:sldMk cId="1485260480" sldId="883"/>
            <ac:spMk id="12" creationId="{07F770DB-4F62-AD36-2E07-14FDEB266F5E}"/>
          </ac:spMkLst>
        </pc:spChg>
        <pc:graphicFrameChg chg="mod">
          <ac:chgData name="矢島　萌乃" userId="98abd013-8e04-47a5-82ac-0351d22712c5" providerId="ADAL" clId="{A4B7F042-ED76-4703-9749-2B9AD07E4ED0}" dt="2025-08-17T02:42:23.248" v="20676"/>
          <ac:graphicFrameMkLst>
            <pc:docMk/>
            <pc:sldMk cId="1485260480" sldId="883"/>
            <ac:graphicFrameMk id="4" creationId="{E8E82711-84B8-6B57-DA03-2ADA1F090BF4}"/>
          </ac:graphicFrameMkLst>
        </pc:graphicFrameChg>
        <pc:graphicFrameChg chg="mod">
          <ac:chgData name="矢島　萌乃" userId="98abd013-8e04-47a5-82ac-0351d22712c5" providerId="ADAL" clId="{A4B7F042-ED76-4703-9749-2B9AD07E4ED0}" dt="2025-08-17T02:42:34.339" v="20678"/>
          <ac:graphicFrameMkLst>
            <pc:docMk/>
            <pc:sldMk cId="1485260480" sldId="883"/>
            <ac:graphicFrameMk id="47" creationId="{C737DD0A-D8DD-9168-3231-39B9CBF2B3B5}"/>
          </ac:graphicFrameMkLst>
        </pc:graphicFrameChg>
      </pc:sldChg>
      <pc:sldChg chg="modSp mod modNotesTx">
        <pc:chgData name="矢島　萌乃" userId="98abd013-8e04-47a5-82ac-0351d22712c5" providerId="ADAL" clId="{A4B7F042-ED76-4703-9749-2B9AD07E4ED0}" dt="2025-08-25T03:04:25.392" v="28666" actId="20577"/>
        <pc:sldMkLst>
          <pc:docMk/>
          <pc:sldMk cId="3805165845" sldId="884"/>
        </pc:sldMkLst>
        <pc:spChg chg="mod">
          <ac:chgData name="矢島　萌乃" userId="98abd013-8e04-47a5-82ac-0351d22712c5" providerId="ADAL" clId="{A4B7F042-ED76-4703-9749-2B9AD07E4ED0}" dt="2025-08-18T06:50:02" v="26510" actId="20577"/>
          <ac:spMkLst>
            <pc:docMk/>
            <pc:sldMk cId="3805165845" sldId="884"/>
            <ac:spMk id="17" creationId="{9618EB4B-ED9A-F4F1-AD30-549B1C0D3567}"/>
          </ac:spMkLst>
        </pc:spChg>
        <pc:graphicFrameChg chg="modGraphic">
          <ac:chgData name="矢島　萌乃" userId="98abd013-8e04-47a5-82ac-0351d22712c5" providerId="ADAL" clId="{A4B7F042-ED76-4703-9749-2B9AD07E4ED0}" dt="2025-08-15T07:24:44.437" v="16963" actId="113"/>
          <ac:graphicFrameMkLst>
            <pc:docMk/>
            <pc:sldMk cId="3805165845" sldId="884"/>
            <ac:graphicFrameMk id="5" creationId="{05B5AD36-C7CF-8F2D-17E9-F67B1E7A9519}"/>
          </ac:graphicFrameMkLst>
        </pc:graphicFrameChg>
        <pc:graphicFrameChg chg="modGraphic">
          <ac:chgData name="矢島　萌乃" userId="98abd013-8e04-47a5-82ac-0351d22712c5" providerId="ADAL" clId="{A4B7F042-ED76-4703-9749-2B9AD07E4ED0}" dt="2025-08-15T07:24:47.614" v="16964" actId="113"/>
          <ac:graphicFrameMkLst>
            <pc:docMk/>
            <pc:sldMk cId="3805165845" sldId="884"/>
            <ac:graphicFrameMk id="8" creationId="{D578391A-79C9-14BB-998B-A7111E9572A0}"/>
          </ac:graphicFrameMkLst>
        </pc:graphicFrameChg>
        <pc:graphicFrameChg chg="mod">
          <ac:chgData name="矢島　萌乃" userId="98abd013-8e04-47a5-82ac-0351d22712c5" providerId="ADAL" clId="{A4B7F042-ED76-4703-9749-2B9AD07E4ED0}" dt="2025-08-15T07:26:44.531" v="17050" actId="20577"/>
          <ac:graphicFrameMkLst>
            <pc:docMk/>
            <pc:sldMk cId="3805165845" sldId="884"/>
            <ac:graphicFrameMk id="23" creationId="{75CC0709-411F-A9F4-0B16-36D79FB398D3}"/>
          </ac:graphicFrameMkLst>
        </pc:graphicFrameChg>
        <pc:graphicFrameChg chg="mod">
          <ac:chgData name="矢島　萌乃" userId="98abd013-8e04-47a5-82ac-0351d22712c5" providerId="ADAL" clId="{A4B7F042-ED76-4703-9749-2B9AD07E4ED0}" dt="2025-08-15T07:26:50.128" v="17056" actId="20577"/>
          <ac:graphicFrameMkLst>
            <pc:docMk/>
            <pc:sldMk cId="3805165845" sldId="884"/>
            <ac:graphicFrameMk id="29" creationId="{21D5CD23-E27B-F443-4A10-411F5477C863}"/>
          </ac:graphicFrameMkLst>
        </pc:graphicFrameChg>
      </pc:sldChg>
      <pc:sldChg chg="modSp modNotesTx">
        <pc:chgData name="矢島　萌乃" userId="98abd013-8e04-47a5-82ac-0351d22712c5" providerId="ADAL" clId="{A4B7F042-ED76-4703-9749-2B9AD07E4ED0}" dt="2025-08-28T14:20:09.785" v="31902" actId="20577"/>
        <pc:sldMkLst>
          <pc:docMk/>
          <pc:sldMk cId="1309412270" sldId="885"/>
        </pc:sldMkLst>
        <pc:spChg chg="mod">
          <ac:chgData name="矢島　萌乃" userId="98abd013-8e04-47a5-82ac-0351d22712c5" providerId="ADAL" clId="{A4B7F042-ED76-4703-9749-2B9AD07E4ED0}" dt="2025-08-28T14:20:09.785" v="31902" actId="20577"/>
          <ac:spMkLst>
            <pc:docMk/>
            <pc:sldMk cId="1309412270" sldId="885"/>
            <ac:spMk id="4" creationId="{E6E7A895-5D17-5CEB-2D69-CD6FC062B0C7}"/>
          </ac:spMkLst>
        </pc:spChg>
      </pc:sldChg>
      <pc:sldChg chg="addSp delSp modSp mod modNotes modNotesTx">
        <pc:chgData name="矢島　萌乃" userId="98abd013-8e04-47a5-82ac-0351d22712c5" providerId="ADAL" clId="{A4B7F042-ED76-4703-9749-2B9AD07E4ED0}" dt="2025-08-23T01:57:24.003" v="27465" actId="20577"/>
        <pc:sldMkLst>
          <pc:docMk/>
          <pc:sldMk cId="3597801276" sldId="887"/>
        </pc:sldMkLst>
        <pc:spChg chg="mod">
          <ac:chgData name="矢島　萌乃" userId="98abd013-8e04-47a5-82ac-0351d22712c5" providerId="ADAL" clId="{A4B7F042-ED76-4703-9749-2B9AD07E4ED0}" dt="2025-08-15T03:00:26.345" v="8962" actId="1037"/>
          <ac:spMkLst>
            <pc:docMk/>
            <pc:sldMk cId="3597801276" sldId="887"/>
            <ac:spMk id="4" creationId="{92BB9A54-94C0-208A-FC5F-12B37DA6642D}"/>
          </ac:spMkLst>
        </pc:spChg>
        <pc:spChg chg="mod">
          <ac:chgData name="矢島　萌乃" userId="98abd013-8e04-47a5-82ac-0351d22712c5" providerId="ADAL" clId="{A4B7F042-ED76-4703-9749-2B9AD07E4ED0}" dt="2025-08-15T03:00:26.345" v="8962" actId="1037"/>
          <ac:spMkLst>
            <pc:docMk/>
            <pc:sldMk cId="3597801276" sldId="887"/>
            <ac:spMk id="6" creationId="{D8836406-8683-F5CB-5D14-EF292E8B066E}"/>
          </ac:spMkLst>
        </pc:spChg>
        <pc:spChg chg="mod">
          <ac:chgData name="矢島　萌乃" userId="98abd013-8e04-47a5-82ac-0351d22712c5" providerId="ADAL" clId="{A4B7F042-ED76-4703-9749-2B9AD07E4ED0}" dt="2025-08-15T03:00:26.345" v="8962" actId="1037"/>
          <ac:spMkLst>
            <pc:docMk/>
            <pc:sldMk cId="3597801276" sldId="887"/>
            <ac:spMk id="7" creationId="{0F0D445A-6E84-E8D4-4C59-9666AD4C5268}"/>
          </ac:spMkLst>
        </pc:spChg>
        <pc:spChg chg="mod">
          <ac:chgData name="矢島　萌乃" userId="98abd013-8e04-47a5-82ac-0351d22712c5" providerId="ADAL" clId="{A4B7F042-ED76-4703-9749-2B9AD07E4ED0}" dt="2025-08-15T02:49:27.920" v="8077" actId="1035"/>
          <ac:spMkLst>
            <pc:docMk/>
            <pc:sldMk cId="3597801276" sldId="887"/>
            <ac:spMk id="9" creationId="{E45CB8C1-5802-2604-6A90-E7EC9278BBF6}"/>
          </ac:spMkLst>
        </pc:spChg>
        <pc:spChg chg="mod">
          <ac:chgData name="矢島　萌乃" userId="98abd013-8e04-47a5-82ac-0351d22712c5" providerId="ADAL" clId="{A4B7F042-ED76-4703-9749-2B9AD07E4ED0}" dt="2025-08-15T03:00:26.345" v="8962" actId="1037"/>
          <ac:spMkLst>
            <pc:docMk/>
            <pc:sldMk cId="3597801276" sldId="887"/>
            <ac:spMk id="10" creationId="{0B5D0E50-1492-4A0B-B2CE-747CFAD34B6A}"/>
          </ac:spMkLst>
        </pc:spChg>
        <pc:spChg chg="mod">
          <ac:chgData name="矢島　萌乃" userId="98abd013-8e04-47a5-82ac-0351d22712c5" providerId="ADAL" clId="{A4B7F042-ED76-4703-9749-2B9AD07E4ED0}" dt="2025-08-15T03:00:26.345" v="8962" actId="1037"/>
          <ac:spMkLst>
            <pc:docMk/>
            <pc:sldMk cId="3597801276" sldId="887"/>
            <ac:spMk id="11" creationId="{94A02A0A-A8F2-C15D-12AF-92B0D5BA30BA}"/>
          </ac:spMkLst>
        </pc:spChg>
        <pc:spChg chg="mod">
          <ac:chgData name="矢島　萌乃" userId="98abd013-8e04-47a5-82ac-0351d22712c5" providerId="ADAL" clId="{A4B7F042-ED76-4703-9749-2B9AD07E4ED0}" dt="2025-08-18T05:52:46.126" v="25203" actId="20577"/>
          <ac:spMkLst>
            <pc:docMk/>
            <pc:sldMk cId="3597801276" sldId="887"/>
            <ac:spMk id="12" creationId="{347553D3-9017-AB05-29BC-5E94CE9214A0}"/>
          </ac:spMkLst>
        </pc:spChg>
        <pc:spChg chg="mod ord">
          <ac:chgData name="矢島　萌乃" userId="98abd013-8e04-47a5-82ac-0351d22712c5" providerId="ADAL" clId="{A4B7F042-ED76-4703-9749-2B9AD07E4ED0}" dt="2025-08-15T02:48:07.212" v="8053" actId="1076"/>
          <ac:spMkLst>
            <pc:docMk/>
            <pc:sldMk cId="3597801276" sldId="887"/>
            <ac:spMk id="13" creationId="{C580BD90-EE4F-88B6-5B41-77F6DF737990}"/>
          </ac:spMkLst>
        </pc:spChg>
        <pc:spChg chg="mod">
          <ac:chgData name="矢島　萌乃" userId="98abd013-8e04-47a5-82ac-0351d22712c5" providerId="ADAL" clId="{A4B7F042-ED76-4703-9749-2B9AD07E4ED0}" dt="2025-08-15T03:00:26.345" v="8962" actId="1037"/>
          <ac:spMkLst>
            <pc:docMk/>
            <pc:sldMk cId="3597801276" sldId="887"/>
            <ac:spMk id="15" creationId="{DAAF04A3-04A0-E71D-5715-A60F9B7F6206}"/>
          </ac:spMkLst>
        </pc:spChg>
        <pc:spChg chg="mod">
          <ac:chgData name="矢島　萌乃" userId="98abd013-8e04-47a5-82ac-0351d22712c5" providerId="ADAL" clId="{A4B7F042-ED76-4703-9749-2B9AD07E4ED0}" dt="2025-08-15T03:00:26.345" v="8962" actId="1037"/>
          <ac:spMkLst>
            <pc:docMk/>
            <pc:sldMk cId="3597801276" sldId="887"/>
            <ac:spMk id="16" creationId="{8B0BE495-65D5-F41A-9BA6-48683797A0C0}"/>
          </ac:spMkLst>
        </pc:spChg>
        <pc:spChg chg="mod">
          <ac:chgData name="矢島　萌乃" userId="98abd013-8e04-47a5-82ac-0351d22712c5" providerId="ADAL" clId="{A4B7F042-ED76-4703-9749-2B9AD07E4ED0}" dt="2025-08-15T02:41:08.555" v="7982" actId="1035"/>
          <ac:spMkLst>
            <pc:docMk/>
            <pc:sldMk cId="3597801276" sldId="887"/>
            <ac:spMk id="17" creationId="{B7427A55-8708-1B12-1BD0-997AFB83A96B}"/>
          </ac:spMkLst>
        </pc:spChg>
        <pc:spChg chg="mod">
          <ac:chgData name="矢島　萌乃" userId="98abd013-8e04-47a5-82ac-0351d22712c5" providerId="ADAL" clId="{A4B7F042-ED76-4703-9749-2B9AD07E4ED0}" dt="2025-08-18T05:48:56.495" v="25180"/>
          <ac:spMkLst>
            <pc:docMk/>
            <pc:sldMk cId="3597801276" sldId="887"/>
            <ac:spMk id="20" creationId="{4F8421E3-B8B0-8ED3-BAD5-086639DA3DCA}"/>
          </ac:spMkLst>
        </pc:spChg>
        <pc:spChg chg="mod">
          <ac:chgData name="矢島　萌乃" userId="98abd013-8e04-47a5-82ac-0351d22712c5" providerId="ADAL" clId="{A4B7F042-ED76-4703-9749-2B9AD07E4ED0}" dt="2025-08-15T03:00:26.345" v="8962" actId="1037"/>
          <ac:spMkLst>
            <pc:docMk/>
            <pc:sldMk cId="3597801276" sldId="887"/>
            <ac:spMk id="21" creationId="{C43B73A2-8825-63FA-8796-A71B5227922F}"/>
          </ac:spMkLst>
        </pc:spChg>
        <pc:spChg chg="mod">
          <ac:chgData name="矢島　萌乃" userId="98abd013-8e04-47a5-82ac-0351d22712c5" providerId="ADAL" clId="{A4B7F042-ED76-4703-9749-2B9AD07E4ED0}" dt="2025-08-15T02:49:06.187" v="8065" actId="14100"/>
          <ac:spMkLst>
            <pc:docMk/>
            <pc:sldMk cId="3597801276" sldId="887"/>
            <ac:spMk id="22" creationId="{7DB660C1-F82E-0FAE-4C25-66D21D74B063}"/>
          </ac:spMkLst>
        </pc:spChg>
        <pc:spChg chg="add mod">
          <ac:chgData name="矢島　萌乃" userId="98abd013-8e04-47a5-82ac-0351d22712c5" providerId="ADAL" clId="{A4B7F042-ED76-4703-9749-2B9AD07E4ED0}" dt="2025-08-15T02:47:00.846" v="8047" actId="14100"/>
          <ac:spMkLst>
            <pc:docMk/>
            <pc:sldMk cId="3597801276" sldId="887"/>
            <ac:spMk id="25" creationId="{A514C9EE-C6B6-6CAD-75CE-2FAAD0F7504A}"/>
          </ac:spMkLst>
        </pc:spChg>
        <pc:spChg chg="add mod">
          <ac:chgData name="矢島　萌乃" userId="98abd013-8e04-47a5-82ac-0351d22712c5" providerId="ADAL" clId="{A4B7F042-ED76-4703-9749-2B9AD07E4ED0}" dt="2025-08-15T05:21:58.340" v="12717" actId="1076"/>
          <ac:spMkLst>
            <pc:docMk/>
            <pc:sldMk cId="3597801276" sldId="887"/>
            <ac:spMk id="29" creationId="{FCDD922C-EECF-4CC1-82EF-69139868803A}"/>
          </ac:spMkLst>
        </pc:spChg>
        <pc:spChg chg="add mod">
          <ac:chgData name="矢島　萌乃" userId="98abd013-8e04-47a5-82ac-0351d22712c5" providerId="ADAL" clId="{A4B7F042-ED76-4703-9749-2B9AD07E4ED0}" dt="2025-08-15T03:00:26.345" v="8962" actId="1037"/>
          <ac:spMkLst>
            <pc:docMk/>
            <pc:sldMk cId="3597801276" sldId="887"/>
            <ac:spMk id="33" creationId="{CBB78AFD-96A5-91E5-2632-EE337B5DD2A8}"/>
          </ac:spMkLst>
        </pc:spChg>
        <pc:graphicFrameChg chg="mod modGraphic">
          <ac:chgData name="矢島　萌乃" userId="98abd013-8e04-47a5-82ac-0351d22712c5" providerId="ADAL" clId="{A4B7F042-ED76-4703-9749-2B9AD07E4ED0}" dt="2025-08-17T01:08:59.308" v="20133" actId="113"/>
          <ac:graphicFrameMkLst>
            <pc:docMk/>
            <pc:sldMk cId="3597801276" sldId="887"/>
            <ac:graphicFrameMk id="5" creationId="{5D5024E5-7231-C9C7-F2E7-1DF26A1309E1}"/>
          </ac:graphicFrameMkLst>
        </pc:graphicFrameChg>
        <pc:graphicFrameChg chg="mod modGraphic">
          <ac:chgData name="矢島　萌乃" userId="98abd013-8e04-47a5-82ac-0351d22712c5" providerId="ADAL" clId="{A4B7F042-ED76-4703-9749-2B9AD07E4ED0}" dt="2025-08-17T01:09:09.028" v="20135" actId="113"/>
          <ac:graphicFrameMkLst>
            <pc:docMk/>
            <pc:sldMk cId="3597801276" sldId="887"/>
            <ac:graphicFrameMk id="8" creationId="{4926F17A-1DCE-46D3-BE60-7C6030505EFE}"/>
          </ac:graphicFrameMkLst>
        </pc:graphicFrameChg>
        <pc:graphicFrameChg chg="add mod modGraphic">
          <ac:chgData name="矢島　萌乃" userId="98abd013-8e04-47a5-82ac-0351d22712c5" providerId="ADAL" clId="{A4B7F042-ED76-4703-9749-2B9AD07E4ED0}" dt="2025-08-17T01:09:20.420" v="20137" actId="113"/>
          <ac:graphicFrameMkLst>
            <pc:docMk/>
            <pc:sldMk cId="3597801276" sldId="887"/>
            <ac:graphicFrameMk id="24" creationId="{900A4E61-A842-E783-2A27-864F93CCE881}"/>
          </ac:graphicFrameMkLst>
        </pc:graphicFrameChg>
        <pc:cxnChg chg="add mod">
          <ac:chgData name="矢島　萌乃" userId="98abd013-8e04-47a5-82ac-0351d22712c5" providerId="ADAL" clId="{A4B7F042-ED76-4703-9749-2B9AD07E4ED0}" dt="2025-08-15T02:50:28.914" v="8091" actId="13822"/>
          <ac:cxnSpMkLst>
            <pc:docMk/>
            <pc:sldMk cId="3597801276" sldId="887"/>
            <ac:cxnSpMk id="28" creationId="{B8938D47-889E-FD38-5FEC-BBC00299DFB0}"/>
          </ac:cxnSpMkLst>
        </pc:cxnChg>
        <pc:cxnChg chg="add mod">
          <ac:chgData name="矢島　萌乃" userId="98abd013-8e04-47a5-82ac-0351d22712c5" providerId="ADAL" clId="{A4B7F042-ED76-4703-9749-2B9AD07E4ED0}" dt="2025-08-15T02:51:26.363" v="8117" actId="14100"/>
          <ac:cxnSpMkLst>
            <pc:docMk/>
            <pc:sldMk cId="3597801276" sldId="887"/>
            <ac:cxnSpMk id="30" creationId="{D0067FED-E548-93F3-D70A-629FD1104646}"/>
          </ac:cxnSpMkLst>
        </pc:cxnChg>
      </pc:sldChg>
      <pc:sldChg chg="modSp modNotesTx">
        <pc:chgData name="矢島　萌乃" userId="98abd013-8e04-47a5-82ac-0351d22712c5" providerId="ADAL" clId="{A4B7F042-ED76-4703-9749-2B9AD07E4ED0}" dt="2025-08-23T05:22:49.430" v="27709" actId="20577"/>
        <pc:sldMkLst>
          <pc:docMk/>
          <pc:sldMk cId="385901650" sldId="891"/>
        </pc:sldMkLst>
        <pc:graphicFrameChg chg="mod">
          <ac:chgData name="矢島　萌乃" userId="98abd013-8e04-47a5-82ac-0351d22712c5" providerId="ADAL" clId="{A4B7F042-ED76-4703-9749-2B9AD07E4ED0}" dt="2025-08-17T01:26:31.806" v="20601"/>
          <ac:graphicFrameMkLst>
            <pc:docMk/>
            <pc:sldMk cId="385901650" sldId="891"/>
            <ac:graphicFrameMk id="4" creationId="{5C80F591-665F-B735-A124-E89EE5573115}"/>
          </ac:graphicFrameMkLst>
        </pc:graphicFrameChg>
      </pc:sldChg>
      <pc:sldChg chg="addSp delSp modSp mod modNotesTx">
        <pc:chgData name="矢島　萌乃" userId="98abd013-8e04-47a5-82ac-0351d22712c5" providerId="ADAL" clId="{A4B7F042-ED76-4703-9749-2B9AD07E4ED0}" dt="2025-08-23T00:06:37.796" v="27321"/>
        <pc:sldMkLst>
          <pc:docMk/>
          <pc:sldMk cId="3127328968" sldId="893"/>
        </pc:sldMkLst>
      </pc:sldChg>
      <pc:sldChg chg="addSp modSp del mod modNotesTx">
        <pc:chgData name="矢島　萌乃" userId="98abd013-8e04-47a5-82ac-0351d22712c5" providerId="ADAL" clId="{A4B7F042-ED76-4703-9749-2B9AD07E4ED0}" dt="2025-08-18T05:57:13.864" v="25369" actId="47"/>
        <pc:sldMkLst>
          <pc:docMk/>
          <pc:sldMk cId="2442851605" sldId="894"/>
        </pc:sldMkLst>
      </pc:sldChg>
      <pc:sldChg chg="modSp modNotesTx">
        <pc:chgData name="矢島　萌乃" userId="98abd013-8e04-47a5-82ac-0351d22712c5" providerId="ADAL" clId="{A4B7F042-ED76-4703-9749-2B9AD07E4ED0}" dt="2025-08-17T03:08:59.550" v="20790" actId="20577"/>
        <pc:sldMkLst>
          <pc:docMk/>
          <pc:sldMk cId="3457269175" sldId="896"/>
        </pc:sldMkLst>
        <pc:spChg chg="mod">
          <ac:chgData name="矢島　萌乃" userId="98abd013-8e04-47a5-82ac-0351d22712c5" providerId="ADAL" clId="{A4B7F042-ED76-4703-9749-2B9AD07E4ED0}" dt="2025-08-17T03:08:44.216" v="20777" actId="20577"/>
          <ac:spMkLst>
            <pc:docMk/>
            <pc:sldMk cId="3457269175" sldId="896"/>
            <ac:spMk id="4" creationId="{8263E76C-0B3B-18B8-A569-907831DEC457}"/>
          </ac:spMkLst>
        </pc:spChg>
      </pc:sldChg>
      <pc:sldChg chg="addSp delSp modSp mod modNotesTx">
        <pc:chgData name="矢島　萌乃" userId="98abd013-8e04-47a5-82ac-0351d22712c5" providerId="ADAL" clId="{A4B7F042-ED76-4703-9749-2B9AD07E4ED0}" dt="2025-08-23T05:19:20.867" v="27686" actId="20577"/>
        <pc:sldMkLst>
          <pc:docMk/>
          <pc:sldMk cId="3463663443" sldId="897"/>
        </pc:sldMkLst>
        <pc:spChg chg="add mod">
          <ac:chgData name="矢島　萌乃" userId="98abd013-8e04-47a5-82ac-0351d22712c5" providerId="ADAL" clId="{A4B7F042-ED76-4703-9749-2B9AD07E4ED0}" dt="2025-08-17T01:23:41.903" v="20528" actId="20577"/>
          <ac:spMkLst>
            <pc:docMk/>
            <pc:sldMk cId="3463663443" sldId="897"/>
            <ac:spMk id="4" creationId="{B41D44B6-44D0-3E8A-9FFA-988A812CA8D1}"/>
          </ac:spMkLst>
        </pc:spChg>
        <pc:graphicFrameChg chg="add mod modGraphic">
          <ac:chgData name="矢島　萌乃" userId="98abd013-8e04-47a5-82ac-0351d22712c5" providerId="ADAL" clId="{A4B7F042-ED76-4703-9749-2B9AD07E4ED0}" dt="2025-08-15T05:58:46.255" v="14304" actId="207"/>
          <ac:graphicFrameMkLst>
            <pc:docMk/>
            <pc:sldMk cId="3463663443" sldId="897"/>
            <ac:graphicFrameMk id="6" creationId="{4A8F756E-56A6-D8DA-6D65-8205415BF610}"/>
          </ac:graphicFrameMkLst>
        </pc:graphicFrameChg>
      </pc:sldChg>
      <pc:sldChg chg="modSp del modNotesTx">
        <pc:chgData name="矢島　萌乃" userId="98abd013-8e04-47a5-82ac-0351d22712c5" providerId="ADAL" clId="{A4B7F042-ED76-4703-9749-2B9AD07E4ED0}" dt="2025-08-15T00:57:39.439" v="5240" actId="47"/>
        <pc:sldMkLst>
          <pc:docMk/>
          <pc:sldMk cId="897110167" sldId="898"/>
        </pc:sldMkLst>
      </pc:sldChg>
      <pc:sldChg chg="delSp modSp mod modNotesTx">
        <pc:chgData name="矢島　萌乃" userId="98abd013-8e04-47a5-82ac-0351d22712c5" providerId="ADAL" clId="{A4B7F042-ED76-4703-9749-2B9AD07E4ED0}" dt="2025-08-18T08:56:04.571" v="26800" actId="20577"/>
        <pc:sldMkLst>
          <pc:docMk/>
          <pc:sldMk cId="1833128553" sldId="899"/>
        </pc:sldMkLst>
      </pc:sldChg>
      <pc:sldChg chg="del">
        <pc:chgData name="矢島　萌乃" userId="98abd013-8e04-47a5-82ac-0351d22712c5" providerId="ADAL" clId="{A4B7F042-ED76-4703-9749-2B9AD07E4ED0}" dt="2025-08-15T02:35:49.188" v="7802" actId="47"/>
        <pc:sldMkLst>
          <pc:docMk/>
          <pc:sldMk cId="1618502669" sldId="900"/>
        </pc:sldMkLst>
      </pc:sldChg>
      <pc:sldChg chg="addSp delSp modSp mod modNotesTx">
        <pc:chgData name="矢島　萌乃" userId="98abd013-8e04-47a5-82ac-0351d22712c5" providerId="ADAL" clId="{A4B7F042-ED76-4703-9749-2B9AD07E4ED0}" dt="2025-08-23T01:51:37.489" v="27448" actId="20577"/>
        <pc:sldMkLst>
          <pc:docMk/>
          <pc:sldMk cId="1857405536" sldId="902"/>
        </pc:sldMkLst>
      </pc:sldChg>
      <pc:sldChg chg="addSp delSp modSp del mod modNotesTx">
        <pc:chgData name="矢島　萌乃" userId="98abd013-8e04-47a5-82ac-0351d22712c5" providerId="ADAL" clId="{A4B7F042-ED76-4703-9749-2B9AD07E4ED0}" dt="2025-08-17T23:52:59.967" v="21343" actId="47"/>
        <pc:sldMkLst>
          <pc:docMk/>
          <pc:sldMk cId="2761556335" sldId="903"/>
        </pc:sldMkLst>
      </pc:sldChg>
      <pc:sldChg chg="del">
        <pc:chgData name="矢島　萌乃" userId="98abd013-8e04-47a5-82ac-0351d22712c5" providerId="ADAL" clId="{A4B7F042-ED76-4703-9749-2B9AD07E4ED0}" dt="2025-08-15T04:50:17.402" v="11171" actId="47"/>
        <pc:sldMkLst>
          <pc:docMk/>
          <pc:sldMk cId="4023129688" sldId="904"/>
        </pc:sldMkLst>
      </pc:sldChg>
      <pc:sldChg chg="del">
        <pc:chgData name="矢島　萌乃" userId="98abd013-8e04-47a5-82ac-0351d22712c5" providerId="ADAL" clId="{A4B7F042-ED76-4703-9749-2B9AD07E4ED0}" dt="2025-08-15T05:04:38.303" v="11950" actId="47"/>
        <pc:sldMkLst>
          <pc:docMk/>
          <pc:sldMk cId="3222304011" sldId="905"/>
        </pc:sldMkLst>
      </pc:sldChg>
      <pc:sldChg chg="addSp delSp modSp del mod">
        <pc:chgData name="矢島　萌乃" userId="98abd013-8e04-47a5-82ac-0351d22712c5" providerId="ADAL" clId="{A4B7F042-ED76-4703-9749-2B9AD07E4ED0}" dt="2025-08-15T06:37:22.331" v="15040" actId="47"/>
        <pc:sldMkLst>
          <pc:docMk/>
          <pc:sldMk cId="4218980951" sldId="906"/>
        </pc:sldMkLst>
      </pc:sldChg>
      <pc:sldChg chg="addSp delSp modSp del mod chgLayout modNotesTx">
        <pc:chgData name="矢島　萌乃" userId="98abd013-8e04-47a5-82ac-0351d22712c5" providerId="ADAL" clId="{A4B7F042-ED76-4703-9749-2B9AD07E4ED0}" dt="2025-08-18T02:24:50.750" v="23595" actId="47"/>
        <pc:sldMkLst>
          <pc:docMk/>
          <pc:sldMk cId="2523298205" sldId="907"/>
        </pc:sldMkLst>
      </pc:sldChg>
      <pc:sldChg chg="modSp add mod modNotesTx">
        <pc:chgData name="矢島　萌乃" userId="98abd013-8e04-47a5-82ac-0351d22712c5" providerId="ADAL" clId="{A4B7F042-ED76-4703-9749-2B9AD07E4ED0}" dt="2025-08-24T00:52:24.221" v="27788" actId="20577"/>
        <pc:sldMkLst>
          <pc:docMk/>
          <pc:sldMk cId="3028128060" sldId="908"/>
        </pc:sldMkLst>
        <pc:spChg chg="mod">
          <ac:chgData name="矢島　萌乃" userId="98abd013-8e04-47a5-82ac-0351d22712c5" providerId="ADAL" clId="{A4B7F042-ED76-4703-9749-2B9AD07E4ED0}" dt="2025-08-14T07:50:00.636" v="624" actId="20577"/>
          <ac:spMkLst>
            <pc:docMk/>
            <pc:sldMk cId="3028128060" sldId="908"/>
            <ac:spMk id="8" creationId="{DF626FFF-EB45-3400-FD8E-C17041C92427}"/>
          </ac:spMkLst>
        </pc:spChg>
        <pc:spChg chg="mod">
          <ac:chgData name="矢島　萌乃" userId="98abd013-8e04-47a5-82ac-0351d22712c5" providerId="ADAL" clId="{A4B7F042-ED76-4703-9749-2B9AD07E4ED0}" dt="2025-08-14T07:50:07.118" v="626" actId="20577"/>
          <ac:spMkLst>
            <pc:docMk/>
            <pc:sldMk cId="3028128060" sldId="908"/>
            <ac:spMk id="9" creationId="{096A3B2B-14C3-FDFF-0BF9-10CFA7ED8FFA}"/>
          </ac:spMkLst>
        </pc:spChg>
        <pc:spChg chg="mod">
          <ac:chgData name="矢島　萌乃" userId="98abd013-8e04-47a5-82ac-0351d22712c5" providerId="ADAL" clId="{A4B7F042-ED76-4703-9749-2B9AD07E4ED0}" dt="2025-08-24T00:52:24.221" v="27788" actId="20577"/>
          <ac:spMkLst>
            <pc:docMk/>
            <pc:sldMk cId="3028128060" sldId="908"/>
            <ac:spMk id="16" creationId="{92C4F300-76BA-24D3-2E75-E4DE4B4EBEAA}"/>
          </ac:spMkLst>
        </pc:spChg>
        <pc:spChg chg="mod">
          <ac:chgData name="矢島　萌乃" userId="98abd013-8e04-47a5-82ac-0351d22712c5" providerId="ADAL" clId="{A4B7F042-ED76-4703-9749-2B9AD07E4ED0}" dt="2025-08-15T01:55:10.534" v="6199" actId="207"/>
          <ac:spMkLst>
            <pc:docMk/>
            <pc:sldMk cId="3028128060" sldId="908"/>
            <ac:spMk id="19" creationId="{33755BA5-B661-A299-3B8D-692F37CF8115}"/>
          </ac:spMkLst>
        </pc:spChg>
        <pc:spChg chg="mod">
          <ac:chgData name="矢島　萌乃" userId="98abd013-8e04-47a5-82ac-0351d22712c5" providerId="ADAL" clId="{A4B7F042-ED76-4703-9749-2B9AD07E4ED0}" dt="2025-08-14T07:49:55.237" v="622" actId="14100"/>
          <ac:spMkLst>
            <pc:docMk/>
            <pc:sldMk cId="3028128060" sldId="908"/>
            <ac:spMk id="21" creationId="{4442EDA6-362F-024F-DF87-1C18E4D77A41}"/>
          </ac:spMkLst>
        </pc:spChg>
        <pc:graphicFrameChg chg="mod">
          <ac:chgData name="矢島　萌乃" userId="98abd013-8e04-47a5-82ac-0351d22712c5" providerId="ADAL" clId="{A4B7F042-ED76-4703-9749-2B9AD07E4ED0}" dt="2025-08-15T02:03:20.442" v="6247" actId="572"/>
          <ac:graphicFrameMkLst>
            <pc:docMk/>
            <pc:sldMk cId="3028128060" sldId="908"/>
            <ac:graphicFrameMk id="18" creationId="{F67093E3-33F0-DFB9-27B4-082049459101}"/>
          </ac:graphicFrameMkLst>
        </pc:graphicFrameChg>
      </pc:sldChg>
      <pc:sldChg chg="addSp modSp add mod modNotesTx">
        <pc:chgData name="矢島　萌乃" userId="98abd013-8e04-47a5-82ac-0351d22712c5" providerId="ADAL" clId="{A4B7F042-ED76-4703-9749-2B9AD07E4ED0}" dt="2025-08-18T02:46:43.557" v="24069" actId="20577"/>
        <pc:sldMkLst>
          <pc:docMk/>
          <pc:sldMk cId="2552417309" sldId="909"/>
        </pc:sldMkLst>
        <pc:spChg chg="add mod">
          <ac:chgData name="矢島　萌乃" userId="98abd013-8e04-47a5-82ac-0351d22712c5" providerId="ADAL" clId="{A4B7F042-ED76-4703-9749-2B9AD07E4ED0}" dt="2025-08-14T08:05:22.954" v="1080" actId="208"/>
          <ac:spMkLst>
            <pc:docMk/>
            <pc:sldMk cId="2552417309" sldId="909"/>
            <ac:spMk id="4" creationId="{36CE2B97-E7D6-F7A6-4602-E30E5036F6CF}"/>
          </ac:spMkLst>
        </pc:spChg>
        <pc:spChg chg="mod">
          <ac:chgData name="矢島　萌乃" userId="98abd013-8e04-47a5-82ac-0351d22712c5" providerId="ADAL" clId="{A4B7F042-ED76-4703-9749-2B9AD07E4ED0}" dt="2025-08-14T08:03:43.220" v="1074" actId="207"/>
          <ac:spMkLst>
            <pc:docMk/>
            <pc:sldMk cId="2552417309" sldId="909"/>
            <ac:spMk id="16" creationId="{1385B7DE-86DD-5B7E-AB26-7D83760DCA9C}"/>
          </ac:spMkLst>
        </pc:spChg>
        <pc:spChg chg="mod">
          <ac:chgData name="矢島　萌乃" userId="98abd013-8e04-47a5-82ac-0351d22712c5" providerId="ADAL" clId="{A4B7F042-ED76-4703-9749-2B9AD07E4ED0}" dt="2025-08-15T01:55:53.152" v="6202" actId="207"/>
          <ac:spMkLst>
            <pc:docMk/>
            <pc:sldMk cId="2552417309" sldId="909"/>
            <ac:spMk id="19" creationId="{68A07724-3B97-109D-6369-1C53ADC3EB98}"/>
          </ac:spMkLst>
        </pc:spChg>
        <pc:spChg chg="add mod">
          <ac:chgData name="矢島　萌乃" userId="98abd013-8e04-47a5-82ac-0351d22712c5" providerId="ADAL" clId="{A4B7F042-ED76-4703-9749-2B9AD07E4ED0}" dt="2025-08-14T08:07:47.739" v="1139" actId="14100"/>
          <ac:spMkLst>
            <pc:docMk/>
            <pc:sldMk cId="2552417309" sldId="909"/>
            <ac:spMk id="20" creationId="{126932FD-80D1-A828-5EEC-79E5AADB8BDB}"/>
          </ac:spMkLst>
        </pc:spChg>
        <pc:spChg chg="ord">
          <ac:chgData name="矢島　萌乃" userId="98abd013-8e04-47a5-82ac-0351d22712c5" providerId="ADAL" clId="{A4B7F042-ED76-4703-9749-2B9AD07E4ED0}" dt="2025-08-14T08:05:02.259" v="1079" actId="166"/>
          <ac:spMkLst>
            <pc:docMk/>
            <pc:sldMk cId="2552417309" sldId="909"/>
            <ac:spMk id="21" creationId="{D405F6DD-4110-B0D8-7773-875ADF8917AF}"/>
          </ac:spMkLst>
        </pc:spChg>
        <pc:spChg chg="add mod">
          <ac:chgData name="矢島　萌乃" userId="98abd013-8e04-47a5-82ac-0351d22712c5" providerId="ADAL" clId="{A4B7F042-ED76-4703-9749-2B9AD07E4ED0}" dt="2025-08-17T00:24:51.425" v="19294" actId="14100"/>
          <ac:spMkLst>
            <pc:docMk/>
            <pc:sldMk cId="2552417309" sldId="909"/>
            <ac:spMk id="22" creationId="{1BE347DF-B27D-D3A6-FA69-06C2B8291C38}"/>
          </ac:spMkLst>
        </pc:spChg>
        <pc:graphicFrameChg chg="mod">
          <ac:chgData name="矢島　萌乃" userId="98abd013-8e04-47a5-82ac-0351d22712c5" providerId="ADAL" clId="{A4B7F042-ED76-4703-9749-2B9AD07E4ED0}" dt="2025-08-15T02:02:18.719" v="6238"/>
          <ac:graphicFrameMkLst>
            <pc:docMk/>
            <pc:sldMk cId="2552417309" sldId="909"/>
            <ac:graphicFrameMk id="18" creationId="{0B7F8C26-9CD3-DF1F-93F8-9B613E6373FA}"/>
          </ac:graphicFrameMkLst>
        </pc:graphicFrameChg>
        <pc:cxnChg chg="add mod">
          <ac:chgData name="矢島　萌乃" userId="98abd013-8e04-47a5-82ac-0351d22712c5" providerId="ADAL" clId="{A4B7F042-ED76-4703-9749-2B9AD07E4ED0}" dt="2025-08-15T01:56:06.423" v="6204" actId="208"/>
          <ac:cxnSpMkLst>
            <pc:docMk/>
            <pc:sldMk cId="2552417309" sldId="909"/>
            <ac:cxnSpMk id="24" creationId="{52B9B0F6-6246-5483-903C-9FD1CDB54EA0}"/>
          </ac:cxnSpMkLst>
        </pc:cxnChg>
      </pc:sldChg>
      <pc:sldChg chg="modSp add mod modNotesTx">
        <pc:chgData name="矢島　萌乃" userId="98abd013-8e04-47a5-82ac-0351d22712c5" providerId="ADAL" clId="{A4B7F042-ED76-4703-9749-2B9AD07E4ED0}" dt="2025-08-22T07:28:36.761" v="27253" actId="20577"/>
        <pc:sldMkLst>
          <pc:docMk/>
          <pc:sldMk cId="2499643532" sldId="910"/>
        </pc:sldMkLst>
        <pc:spChg chg="mod">
          <ac:chgData name="矢島　萌乃" userId="98abd013-8e04-47a5-82ac-0351d22712c5" providerId="ADAL" clId="{A4B7F042-ED76-4703-9749-2B9AD07E4ED0}" dt="2025-08-14T08:14:08.854" v="1223" actId="14100"/>
          <ac:spMkLst>
            <pc:docMk/>
            <pc:sldMk cId="2499643532" sldId="910"/>
            <ac:spMk id="5" creationId="{1CDE125C-EBA0-C53A-3D7A-9B80708F11B1}"/>
          </ac:spMkLst>
        </pc:spChg>
        <pc:spChg chg="mod">
          <ac:chgData name="矢島　萌乃" userId="98abd013-8e04-47a5-82ac-0351d22712c5" providerId="ADAL" clId="{A4B7F042-ED76-4703-9749-2B9AD07E4ED0}" dt="2025-08-14T08:14:10.797" v="1225" actId="20577"/>
          <ac:spMkLst>
            <pc:docMk/>
            <pc:sldMk cId="2499643532" sldId="910"/>
            <ac:spMk id="11" creationId="{52CF8FC9-B6BC-A658-F6BB-EBFD6D69566D}"/>
          </ac:spMkLst>
        </pc:spChg>
        <pc:spChg chg="mod">
          <ac:chgData name="矢島　萌乃" userId="98abd013-8e04-47a5-82ac-0351d22712c5" providerId="ADAL" clId="{A4B7F042-ED76-4703-9749-2B9AD07E4ED0}" dt="2025-08-14T08:14:17.833" v="1227" actId="20577"/>
          <ac:spMkLst>
            <pc:docMk/>
            <pc:sldMk cId="2499643532" sldId="910"/>
            <ac:spMk id="12" creationId="{0242BA0B-DDFC-5870-ADAB-361EA0C1CE8A}"/>
          </ac:spMkLst>
        </pc:spChg>
        <pc:spChg chg="mod">
          <ac:chgData name="矢島　萌乃" userId="98abd013-8e04-47a5-82ac-0351d22712c5" providerId="ADAL" clId="{A4B7F042-ED76-4703-9749-2B9AD07E4ED0}" dt="2025-08-22T07:28:36.761" v="27253" actId="20577"/>
          <ac:spMkLst>
            <pc:docMk/>
            <pc:sldMk cId="2499643532" sldId="910"/>
            <ac:spMk id="16" creationId="{69CC8944-82C3-1D05-28DD-660C8B66257E}"/>
          </ac:spMkLst>
        </pc:spChg>
        <pc:spChg chg="mod">
          <ac:chgData name="矢島　萌乃" userId="98abd013-8e04-47a5-82ac-0351d22712c5" providerId="ADAL" clId="{A4B7F042-ED76-4703-9749-2B9AD07E4ED0}" dt="2025-08-14T08:14:34.556" v="1241" actId="20577"/>
          <ac:spMkLst>
            <pc:docMk/>
            <pc:sldMk cId="2499643532" sldId="910"/>
            <ac:spMk id="17" creationId="{E1BC75AB-A141-5308-8A84-AC64FC5A4ABE}"/>
          </ac:spMkLst>
        </pc:spChg>
        <pc:spChg chg="mod">
          <ac:chgData name="矢島　萌乃" userId="98abd013-8e04-47a5-82ac-0351d22712c5" providerId="ADAL" clId="{A4B7F042-ED76-4703-9749-2B9AD07E4ED0}" dt="2025-08-15T01:56:16.631" v="6205" actId="207"/>
          <ac:spMkLst>
            <pc:docMk/>
            <pc:sldMk cId="2499643532" sldId="910"/>
            <ac:spMk id="19" creationId="{EB7C2E5C-041C-C506-08D9-1EF0EFDA2397}"/>
          </ac:spMkLst>
        </pc:spChg>
        <pc:graphicFrameChg chg="mod">
          <ac:chgData name="矢島　萌乃" userId="98abd013-8e04-47a5-82ac-0351d22712c5" providerId="ADAL" clId="{A4B7F042-ED76-4703-9749-2B9AD07E4ED0}" dt="2025-08-15T02:00:31.497" v="6226"/>
          <ac:graphicFrameMkLst>
            <pc:docMk/>
            <pc:sldMk cId="2499643532" sldId="910"/>
            <ac:graphicFrameMk id="18" creationId="{E3EDF61D-3A53-3272-C824-144EDC366044}"/>
          </ac:graphicFrameMkLst>
        </pc:graphicFrameChg>
      </pc:sldChg>
      <pc:sldChg chg="addSp delSp modSp add mod modNotesTx">
        <pc:chgData name="矢島　萌乃" userId="98abd013-8e04-47a5-82ac-0351d22712c5" providerId="ADAL" clId="{A4B7F042-ED76-4703-9749-2B9AD07E4ED0}" dt="2025-08-18T02:52:24.950" v="24105"/>
        <pc:sldMkLst>
          <pc:docMk/>
          <pc:sldMk cId="2553287990" sldId="911"/>
        </pc:sldMkLst>
        <pc:spChg chg="mod">
          <ac:chgData name="矢島　萌乃" userId="98abd013-8e04-47a5-82ac-0351d22712c5" providerId="ADAL" clId="{A4B7F042-ED76-4703-9749-2B9AD07E4ED0}" dt="2025-08-14T08:26:33.108" v="1451" actId="113"/>
          <ac:spMkLst>
            <pc:docMk/>
            <pc:sldMk cId="2553287990" sldId="911"/>
            <ac:spMk id="4" creationId="{A81DCA86-6AC8-C20E-EA29-87555E068651}"/>
          </ac:spMkLst>
        </pc:spChg>
        <pc:spChg chg="mod">
          <ac:chgData name="矢島　萌乃" userId="98abd013-8e04-47a5-82ac-0351d22712c5" providerId="ADAL" clId="{A4B7F042-ED76-4703-9749-2B9AD07E4ED0}" dt="2025-08-14T08:22:45.314" v="1353" actId="1037"/>
          <ac:spMkLst>
            <pc:docMk/>
            <pc:sldMk cId="2553287990" sldId="911"/>
            <ac:spMk id="5" creationId="{D738865F-B166-C964-1B78-80742DDEF301}"/>
          </ac:spMkLst>
        </pc:spChg>
        <pc:spChg chg="mod">
          <ac:chgData name="矢島　萌乃" userId="98abd013-8e04-47a5-82ac-0351d22712c5" providerId="ADAL" clId="{A4B7F042-ED76-4703-9749-2B9AD07E4ED0}" dt="2025-08-14T08:22:45.314" v="1353" actId="1037"/>
          <ac:spMkLst>
            <pc:docMk/>
            <pc:sldMk cId="2553287990" sldId="911"/>
            <ac:spMk id="6" creationId="{44C6B38B-837E-D876-7A65-841A486505D4}"/>
          </ac:spMkLst>
        </pc:spChg>
        <pc:spChg chg="mod">
          <ac:chgData name="矢島　萌乃" userId="98abd013-8e04-47a5-82ac-0351d22712c5" providerId="ADAL" clId="{A4B7F042-ED76-4703-9749-2B9AD07E4ED0}" dt="2025-08-14T08:22:45.314" v="1353" actId="1037"/>
          <ac:spMkLst>
            <pc:docMk/>
            <pc:sldMk cId="2553287990" sldId="911"/>
            <ac:spMk id="7" creationId="{EF1F2667-B20A-094E-DAB3-A4A86926AA0A}"/>
          </ac:spMkLst>
        </pc:spChg>
        <pc:spChg chg="mod">
          <ac:chgData name="矢島　萌乃" userId="98abd013-8e04-47a5-82ac-0351d22712c5" providerId="ADAL" clId="{A4B7F042-ED76-4703-9749-2B9AD07E4ED0}" dt="2025-08-14T08:22:45.314" v="1353" actId="1037"/>
          <ac:spMkLst>
            <pc:docMk/>
            <pc:sldMk cId="2553287990" sldId="911"/>
            <ac:spMk id="9" creationId="{F9FE90D3-47B2-7DC3-9504-3952513A1CCA}"/>
          </ac:spMkLst>
        </pc:spChg>
        <pc:spChg chg="mod">
          <ac:chgData name="矢島　萌乃" userId="98abd013-8e04-47a5-82ac-0351d22712c5" providerId="ADAL" clId="{A4B7F042-ED76-4703-9749-2B9AD07E4ED0}" dt="2025-08-14T08:22:45.314" v="1353" actId="1037"/>
          <ac:spMkLst>
            <pc:docMk/>
            <pc:sldMk cId="2553287990" sldId="911"/>
            <ac:spMk id="10" creationId="{0D13E027-B73E-F048-AEA2-32EF3C16384C}"/>
          </ac:spMkLst>
        </pc:spChg>
        <pc:spChg chg="mod">
          <ac:chgData name="矢島　萌乃" userId="98abd013-8e04-47a5-82ac-0351d22712c5" providerId="ADAL" clId="{A4B7F042-ED76-4703-9749-2B9AD07E4ED0}" dt="2025-08-14T08:22:45.314" v="1353" actId="1037"/>
          <ac:spMkLst>
            <pc:docMk/>
            <pc:sldMk cId="2553287990" sldId="911"/>
            <ac:spMk id="12" creationId="{A7F2972A-413F-1649-7C7A-37B0122028BD}"/>
          </ac:spMkLst>
        </pc:spChg>
        <pc:spChg chg="mod">
          <ac:chgData name="矢島　萌乃" userId="98abd013-8e04-47a5-82ac-0351d22712c5" providerId="ADAL" clId="{A4B7F042-ED76-4703-9749-2B9AD07E4ED0}" dt="2025-08-14T08:22:45.314" v="1353" actId="1037"/>
          <ac:spMkLst>
            <pc:docMk/>
            <pc:sldMk cId="2553287990" sldId="911"/>
            <ac:spMk id="13" creationId="{3F54C84A-2475-B7F2-2075-7F080D46014A}"/>
          </ac:spMkLst>
        </pc:spChg>
        <pc:spChg chg="mod">
          <ac:chgData name="矢島　萌乃" userId="98abd013-8e04-47a5-82ac-0351d22712c5" providerId="ADAL" clId="{A4B7F042-ED76-4703-9749-2B9AD07E4ED0}" dt="2025-08-14T08:22:45.314" v="1353" actId="1037"/>
          <ac:spMkLst>
            <pc:docMk/>
            <pc:sldMk cId="2553287990" sldId="911"/>
            <ac:spMk id="14" creationId="{46C87AD3-7AE9-AE7A-BA8F-DCFE17C4A606}"/>
          </ac:spMkLst>
        </pc:spChg>
        <pc:spChg chg="mod">
          <ac:chgData name="矢島　萌乃" userId="98abd013-8e04-47a5-82ac-0351d22712c5" providerId="ADAL" clId="{A4B7F042-ED76-4703-9749-2B9AD07E4ED0}" dt="2025-08-14T08:22:45.314" v="1353" actId="1037"/>
          <ac:spMkLst>
            <pc:docMk/>
            <pc:sldMk cId="2553287990" sldId="911"/>
            <ac:spMk id="15" creationId="{450FCBDB-FC8E-733A-2145-9F9BD8B6A076}"/>
          </ac:spMkLst>
        </pc:spChg>
        <pc:spChg chg="mod">
          <ac:chgData name="矢島　萌乃" userId="98abd013-8e04-47a5-82ac-0351d22712c5" providerId="ADAL" clId="{A4B7F042-ED76-4703-9749-2B9AD07E4ED0}" dt="2025-08-18T00:13:43.603" v="21449"/>
          <ac:spMkLst>
            <pc:docMk/>
            <pc:sldMk cId="2553287990" sldId="911"/>
            <ac:spMk id="16" creationId="{73EA6343-E458-2854-234A-69E928D069F6}"/>
          </ac:spMkLst>
        </pc:spChg>
        <pc:spChg chg="mod">
          <ac:chgData name="矢島　萌乃" userId="98abd013-8e04-47a5-82ac-0351d22712c5" providerId="ADAL" clId="{A4B7F042-ED76-4703-9749-2B9AD07E4ED0}" dt="2025-08-15T01:57:15.917" v="6212" actId="207"/>
          <ac:spMkLst>
            <pc:docMk/>
            <pc:sldMk cId="2553287990" sldId="911"/>
            <ac:spMk id="19" creationId="{8F9DAE86-530B-2AFD-3E36-367527FA8B01}"/>
          </ac:spMkLst>
        </pc:spChg>
        <pc:spChg chg="add mod">
          <ac:chgData name="矢島　萌乃" userId="98abd013-8e04-47a5-82ac-0351d22712c5" providerId="ADAL" clId="{A4B7F042-ED76-4703-9749-2B9AD07E4ED0}" dt="2025-08-18T02:52:24.950" v="24105"/>
          <ac:spMkLst>
            <pc:docMk/>
            <pc:sldMk cId="2553287990" sldId="911"/>
            <ac:spMk id="20" creationId="{8D3CC5C9-E57F-611B-3A88-A7EADFB6FC2C}"/>
          </ac:spMkLst>
        </pc:spChg>
        <pc:spChg chg="mod">
          <ac:chgData name="矢島　萌乃" userId="98abd013-8e04-47a5-82ac-0351d22712c5" providerId="ADAL" clId="{A4B7F042-ED76-4703-9749-2B9AD07E4ED0}" dt="2025-08-14T08:22:45.314" v="1353" actId="1037"/>
          <ac:spMkLst>
            <pc:docMk/>
            <pc:sldMk cId="2553287990" sldId="911"/>
            <ac:spMk id="21" creationId="{308EE5A5-CC18-17E4-436C-498FFB7F35B6}"/>
          </ac:spMkLst>
        </pc:spChg>
        <pc:spChg chg="add mod">
          <ac:chgData name="矢島　萌乃" userId="98abd013-8e04-47a5-82ac-0351d22712c5" providerId="ADAL" clId="{A4B7F042-ED76-4703-9749-2B9AD07E4ED0}" dt="2025-08-14T08:32:10.525" v="1509" actId="14100"/>
          <ac:spMkLst>
            <pc:docMk/>
            <pc:sldMk cId="2553287990" sldId="911"/>
            <ac:spMk id="22" creationId="{A6170C8C-1DAF-AEE5-EB4D-BE5F094C7C05}"/>
          </ac:spMkLst>
        </pc:spChg>
        <pc:spChg chg="add mod">
          <ac:chgData name="矢島　萌乃" userId="98abd013-8e04-47a5-82ac-0351d22712c5" providerId="ADAL" clId="{A4B7F042-ED76-4703-9749-2B9AD07E4ED0}" dt="2025-08-18T02:52:24.950" v="24105"/>
          <ac:spMkLst>
            <pc:docMk/>
            <pc:sldMk cId="2553287990" sldId="911"/>
            <ac:spMk id="23" creationId="{39B8BA27-6F51-97DE-F15C-36663D143A2B}"/>
          </ac:spMkLst>
        </pc:spChg>
        <pc:cxnChg chg="add mod">
          <ac:chgData name="矢島　萌乃" userId="98abd013-8e04-47a5-82ac-0351d22712c5" providerId="ADAL" clId="{A4B7F042-ED76-4703-9749-2B9AD07E4ED0}" dt="2025-08-14T08:32:10.525" v="1509" actId="14100"/>
          <ac:cxnSpMkLst>
            <pc:docMk/>
            <pc:sldMk cId="2553287990" sldId="911"/>
            <ac:cxnSpMk id="24" creationId="{06D1800F-BA94-2395-C13C-88700752846E}"/>
          </ac:cxnSpMkLst>
        </pc:cxnChg>
      </pc:sldChg>
      <pc:sldChg chg="delSp modSp add mod modNotesTx">
        <pc:chgData name="矢島　萌乃" userId="98abd013-8e04-47a5-82ac-0351d22712c5" providerId="ADAL" clId="{A4B7F042-ED76-4703-9749-2B9AD07E4ED0}" dt="2025-08-18T02:55:23.034" v="24138" actId="20577"/>
        <pc:sldMkLst>
          <pc:docMk/>
          <pc:sldMk cId="241651675" sldId="912"/>
        </pc:sldMkLst>
        <pc:spChg chg="mod">
          <ac:chgData name="矢島　萌乃" userId="98abd013-8e04-47a5-82ac-0351d22712c5" providerId="ADAL" clId="{A4B7F042-ED76-4703-9749-2B9AD07E4ED0}" dt="2025-08-18T00:13:51.608" v="21450" actId="20577"/>
          <ac:spMkLst>
            <pc:docMk/>
            <pc:sldMk cId="241651675" sldId="912"/>
            <ac:spMk id="16" creationId="{8F0E372D-F67D-0CDC-3206-F8F9C6B075EB}"/>
          </ac:spMkLst>
        </pc:spChg>
      </pc:sldChg>
      <pc:sldChg chg="add del">
        <pc:chgData name="矢島　萌乃" userId="98abd013-8e04-47a5-82ac-0351d22712c5" providerId="ADAL" clId="{A4B7F042-ED76-4703-9749-2B9AD07E4ED0}" dt="2025-08-14T08:27:32.993" v="1455"/>
        <pc:sldMkLst>
          <pc:docMk/>
          <pc:sldMk cId="3317976843" sldId="912"/>
        </pc:sldMkLst>
      </pc:sldChg>
      <pc:sldChg chg="delSp modSp add del mod modNotesTx">
        <pc:chgData name="矢島　萌乃" userId="98abd013-8e04-47a5-82ac-0351d22712c5" providerId="ADAL" clId="{A4B7F042-ED76-4703-9749-2B9AD07E4ED0}" dt="2025-08-18T02:51:40.591" v="24103" actId="47"/>
        <pc:sldMkLst>
          <pc:docMk/>
          <pc:sldMk cId="2132540881" sldId="913"/>
        </pc:sldMkLst>
      </pc:sldChg>
      <pc:sldChg chg="addSp delSp modSp add mod modNotesTx">
        <pc:chgData name="矢島　萌乃" userId="98abd013-8e04-47a5-82ac-0351d22712c5" providerId="ADAL" clId="{A4B7F042-ED76-4703-9749-2B9AD07E4ED0}" dt="2025-08-23T00:05:33.297" v="27302" actId="207"/>
        <pc:sldMkLst>
          <pc:docMk/>
          <pc:sldMk cId="906556845" sldId="914"/>
        </pc:sldMkLst>
        <pc:spChg chg="mod">
          <ac:chgData name="矢島　萌乃" userId="98abd013-8e04-47a5-82ac-0351d22712c5" providerId="ADAL" clId="{A4B7F042-ED76-4703-9749-2B9AD07E4ED0}" dt="2025-08-23T00:05:33.297" v="27302" actId="207"/>
          <ac:spMkLst>
            <pc:docMk/>
            <pc:sldMk cId="906556845" sldId="914"/>
            <ac:spMk id="12" creationId="{23B79840-BA7F-3DD5-276D-D795FA4E5E7A}"/>
          </ac:spMkLst>
        </pc:spChg>
        <pc:spChg chg="add mod">
          <ac:chgData name="矢島　萌乃" userId="98abd013-8e04-47a5-82ac-0351d22712c5" providerId="ADAL" clId="{A4B7F042-ED76-4703-9749-2B9AD07E4ED0}" dt="2025-08-14T12:23:40.945" v="2600"/>
          <ac:spMkLst>
            <pc:docMk/>
            <pc:sldMk cId="906556845" sldId="914"/>
            <ac:spMk id="20" creationId="{5EAF3484-9DBE-C41E-9517-AC2DD3FED717}"/>
          </ac:spMkLst>
        </pc:spChg>
        <pc:spChg chg="add mod">
          <ac:chgData name="矢島　萌乃" userId="98abd013-8e04-47a5-82ac-0351d22712c5" providerId="ADAL" clId="{A4B7F042-ED76-4703-9749-2B9AD07E4ED0}" dt="2025-08-14T12:25:09.472" v="2650" actId="1037"/>
          <ac:spMkLst>
            <pc:docMk/>
            <pc:sldMk cId="906556845" sldId="914"/>
            <ac:spMk id="21" creationId="{ECD2B7E2-642C-7D3B-5687-A1B9D6EE8EA2}"/>
          </ac:spMkLst>
        </pc:spChg>
        <pc:spChg chg="add mod">
          <ac:chgData name="矢島　萌乃" userId="98abd013-8e04-47a5-82ac-0351d22712c5" providerId="ADAL" clId="{A4B7F042-ED76-4703-9749-2B9AD07E4ED0}" dt="2025-08-14T12:23:40.945" v="2600"/>
          <ac:spMkLst>
            <pc:docMk/>
            <pc:sldMk cId="906556845" sldId="914"/>
            <ac:spMk id="22" creationId="{D8456C3C-5937-A0F2-800B-03D66388456F}"/>
          </ac:spMkLst>
        </pc:spChg>
        <pc:spChg chg="add mod">
          <ac:chgData name="矢島　萌乃" userId="98abd013-8e04-47a5-82ac-0351d22712c5" providerId="ADAL" clId="{A4B7F042-ED76-4703-9749-2B9AD07E4ED0}" dt="2025-08-14T12:23:40.945" v="2600"/>
          <ac:spMkLst>
            <pc:docMk/>
            <pc:sldMk cId="906556845" sldId="914"/>
            <ac:spMk id="23" creationId="{F0A567A4-26C3-1AE2-29BB-EC7C5CA2FD3F}"/>
          </ac:spMkLst>
        </pc:spChg>
        <pc:spChg chg="add mod">
          <ac:chgData name="矢島　萌乃" userId="98abd013-8e04-47a5-82ac-0351d22712c5" providerId="ADAL" clId="{A4B7F042-ED76-4703-9749-2B9AD07E4ED0}" dt="2025-08-14T12:23:40.945" v="2600"/>
          <ac:spMkLst>
            <pc:docMk/>
            <pc:sldMk cId="906556845" sldId="914"/>
            <ac:spMk id="29" creationId="{96890FFD-FB33-D5B6-199F-4B65B291EE75}"/>
          </ac:spMkLst>
        </pc:spChg>
        <pc:spChg chg="add mod">
          <ac:chgData name="矢島　萌乃" userId="98abd013-8e04-47a5-82ac-0351d22712c5" providerId="ADAL" clId="{A4B7F042-ED76-4703-9749-2B9AD07E4ED0}" dt="2025-08-14T12:23:40.945" v="2600"/>
          <ac:spMkLst>
            <pc:docMk/>
            <pc:sldMk cId="906556845" sldId="914"/>
            <ac:spMk id="30" creationId="{8F49A081-E01E-A08C-F97E-6D08184FBB7E}"/>
          </ac:spMkLst>
        </pc:spChg>
        <pc:spChg chg="add mod">
          <ac:chgData name="矢島　萌乃" userId="98abd013-8e04-47a5-82ac-0351d22712c5" providerId="ADAL" clId="{A4B7F042-ED76-4703-9749-2B9AD07E4ED0}" dt="2025-08-14T12:23:40.945" v="2600"/>
          <ac:spMkLst>
            <pc:docMk/>
            <pc:sldMk cId="906556845" sldId="914"/>
            <ac:spMk id="31" creationId="{D7A00F81-4DCB-C27E-8BE1-61235D4AF64B}"/>
          </ac:spMkLst>
        </pc:spChg>
        <pc:spChg chg="add mod">
          <ac:chgData name="矢島　萌乃" userId="98abd013-8e04-47a5-82ac-0351d22712c5" providerId="ADAL" clId="{A4B7F042-ED76-4703-9749-2B9AD07E4ED0}" dt="2025-08-14T12:23:40.945" v="2600"/>
          <ac:spMkLst>
            <pc:docMk/>
            <pc:sldMk cId="906556845" sldId="914"/>
            <ac:spMk id="32" creationId="{3E9EB02F-AF35-2CE8-A6A1-ACAE7E3125E5}"/>
          </ac:spMkLst>
        </pc:spChg>
        <pc:graphicFrameChg chg="add mod">
          <ac:chgData name="矢島　萌乃" userId="98abd013-8e04-47a5-82ac-0351d22712c5" providerId="ADAL" clId="{A4B7F042-ED76-4703-9749-2B9AD07E4ED0}" dt="2025-08-17T00:39:21.897" v="19573"/>
          <ac:graphicFrameMkLst>
            <pc:docMk/>
            <pc:sldMk cId="906556845" sldId="914"/>
            <ac:graphicFrameMk id="16" creationId="{F35BF331-5357-40C9-D7FE-C8C5764D08C0}"/>
          </ac:graphicFrameMkLst>
        </pc:graphicFrameChg>
        <pc:graphicFrameChg chg="add mod modGraphic">
          <ac:chgData name="矢島　萌乃" userId="98abd013-8e04-47a5-82ac-0351d22712c5" providerId="ADAL" clId="{A4B7F042-ED76-4703-9749-2B9AD07E4ED0}" dt="2025-08-17T00:49:21.475" v="19695"/>
          <ac:graphicFrameMkLst>
            <pc:docMk/>
            <pc:sldMk cId="906556845" sldId="914"/>
            <ac:graphicFrameMk id="17" creationId="{9FF067B5-7005-3CAD-EE34-0CD2C756BB64}"/>
          </ac:graphicFrameMkLst>
        </pc:graphicFrameChg>
      </pc:sldChg>
      <pc:sldChg chg="addSp delSp modSp add del mod modNotesTx">
        <pc:chgData name="矢島　萌乃" userId="98abd013-8e04-47a5-82ac-0351d22712c5" providerId="ADAL" clId="{A4B7F042-ED76-4703-9749-2B9AD07E4ED0}" dt="2025-08-22T08:12:28.712" v="27254" actId="47"/>
        <pc:sldMkLst>
          <pc:docMk/>
          <pc:sldMk cId="2814543648" sldId="915"/>
        </pc:sldMkLst>
      </pc:sldChg>
      <pc:sldChg chg="addSp delSp modSp add mod modNotesTx">
        <pc:chgData name="矢島　萌乃" userId="98abd013-8e04-47a5-82ac-0351d22712c5" providerId="ADAL" clId="{A4B7F042-ED76-4703-9749-2B9AD07E4ED0}" dt="2025-08-23T00:06:22.610" v="27313"/>
        <pc:sldMkLst>
          <pc:docMk/>
          <pc:sldMk cId="3598488247" sldId="916"/>
        </pc:sldMkLst>
      </pc:sldChg>
      <pc:sldChg chg="addSp delSp modSp add mod modNotesTx">
        <pc:chgData name="矢島　萌乃" userId="98abd013-8e04-47a5-82ac-0351d22712c5" providerId="ADAL" clId="{A4B7F042-ED76-4703-9749-2B9AD07E4ED0}" dt="2025-08-18T04:02:49.415" v="24693"/>
        <pc:sldMkLst>
          <pc:docMk/>
          <pc:sldMk cId="2054042154" sldId="917"/>
        </pc:sldMkLst>
      </pc:sldChg>
      <pc:sldChg chg="addSp delSp modSp add mod modNotesTx">
        <pc:chgData name="矢島　萌乃" userId="98abd013-8e04-47a5-82ac-0351d22712c5" providerId="ADAL" clId="{A4B7F042-ED76-4703-9749-2B9AD07E4ED0}" dt="2025-08-23T00:22:33.905" v="27347" actId="20577"/>
        <pc:sldMkLst>
          <pc:docMk/>
          <pc:sldMk cId="1670079289" sldId="918"/>
        </pc:sldMkLst>
      </pc:sldChg>
      <pc:sldChg chg="addSp delSp modSp add mod modNotesTx">
        <pc:chgData name="矢島　萌乃" userId="98abd013-8e04-47a5-82ac-0351d22712c5" providerId="ADAL" clId="{A4B7F042-ED76-4703-9749-2B9AD07E4ED0}" dt="2025-08-23T00:28:56.076" v="27428" actId="6549"/>
        <pc:sldMkLst>
          <pc:docMk/>
          <pc:sldMk cId="1320404594" sldId="919"/>
        </pc:sldMkLst>
      </pc:sldChg>
      <pc:sldChg chg="addSp delSp modSp add mod modNotesTx">
        <pc:chgData name="矢島　萌乃" userId="98abd013-8e04-47a5-82ac-0351d22712c5" providerId="ADAL" clId="{A4B7F042-ED76-4703-9749-2B9AD07E4ED0}" dt="2025-08-23T00:06:08.054" v="27307"/>
        <pc:sldMkLst>
          <pc:docMk/>
          <pc:sldMk cId="644102923" sldId="920"/>
        </pc:sldMkLst>
      </pc:sldChg>
      <pc:sldChg chg="delSp modSp add mod modNotesTx">
        <pc:chgData name="矢島　萌乃" userId="98abd013-8e04-47a5-82ac-0351d22712c5" providerId="ADAL" clId="{A4B7F042-ED76-4703-9749-2B9AD07E4ED0}" dt="2025-08-17T03:09:56.265" v="20800" actId="20577"/>
        <pc:sldMkLst>
          <pc:docMk/>
          <pc:sldMk cId="345250391" sldId="921"/>
        </pc:sldMkLst>
      </pc:sldChg>
      <pc:sldChg chg="delSp modSp add mod modNotesTx">
        <pc:chgData name="矢島　萌乃" userId="98abd013-8e04-47a5-82ac-0351d22712c5" providerId="ADAL" clId="{A4B7F042-ED76-4703-9749-2B9AD07E4ED0}" dt="2025-08-17T03:11:40.637" v="20841" actId="20577"/>
        <pc:sldMkLst>
          <pc:docMk/>
          <pc:sldMk cId="3916366214" sldId="922"/>
        </pc:sldMkLst>
        <pc:spChg chg="mod">
          <ac:chgData name="矢島　萌乃" userId="98abd013-8e04-47a5-82ac-0351d22712c5" providerId="ADAL" clId="{A4B7F042-ED76-4703-9749-2B9AD07E4ED0}" dt="2025-08-15T00:51:09.849" v="5137" actId="14100"/>
          <ac:spMkLst>
            <pc:docMk/>
            <pc:sldMk cId="3916366214" sldId="922"/>
            <ac:spMk id="16" creationId="{12147CA8-47F2-381F-F3FA-50B6C2F99B92}"/>
          </ac:spMkLst>
        </pc:spChg>
        <pc:cxnChg chg="mod">
          <ac:chgData name="矢島　萌乃" userId="98abd013-8e04-47a5-82ac-0351d22712c5" providerId="ADAL" clId="{A4B7F042-ED76-4703-9749-2B9AD07E4ED0}" dt="2025-08-15T00:51:12.577" v="5138" actId="14100"/>
          <ac:cxnSpMkLst>
            <pc:docMk/>
            <pc:sldMk cId="3916366214" sldId="922"/>
            <ac:cxnSpMk id="9" creationId="{3E3A6C2D-ACD2-94B4-B5EB-9AA2641368D0}"/>
          </ac:cxnSpMkLst>
        </pc:cxnChg>
      </pc:sldChg>
      <pc:sldChg chg="addSp delSp modSp add mod modNotesTx">
        <pc:chgData name="矢島　萌乃" userId="98abd013-8e04-47a5-82ac-0351d22712c5" providerId="ADAL" clId="{A4B7F042-ED76-4703-9749-2B9AD07E4ED0}" dt="2025-08-18T05:36:25.151" v="25021" actId="207"/>
        <pc:sldMkLst>
          <pc:docMk/>
          <pc:sldMk cId="1548915230" sldId="923"/>
        </pc:sldMkLst>
      </pc:sldChg>
      <pc:sldChg chg="addSp delSp modSp add mod modNotesTx">
        <pc:chgData name="矢島　萌乃" userId="98abd013-8e04-47a5-82ac-0351d22712c5" providerId="ADAL" clId="{A4B7F042-ED76-4703-9749-2B9AD07E4ED0}" dt="2025-08-18T05:36:35.288" v="25024"/>
        <pc:sldMkLst>
          <pc:docMk/>
          <pc:sldMk cId="1592699278" sldId="924"/>
        </pc:sldMkLst>
      </pc:sldChg>
      <pc:sldChg chg="addSp delSp modSp add mod modNotesTx">
        <pc:chgData name="矢島　萌乃" userId="98abd013-8e04-47a5-82ac-0351d22712c5" providerId="ADAL" clId="{A4B7F042-ED76-4703-9749-2B9AD07E4ED0}" dt="2025-08-23T01:51:45.045" v="27449" actId="20577"/>
        <pc:sldMkLst>
          <pc:docMk/>
          <pc:sldMk cId="4157119308" sldId="925"/>
        </pc:sldMkLst>
        <pc:spChg chg="add mod">
          <ac:chgData name="矢島　萌乃" userId="98abd013-8e04-47a5-82ac-0351d22712c5" providerId="ADAL" clId="{A4B7F042-ED76-4703-9749-2B9AD07E4ED0}" dt="2025-08-23T01:51:45.045" v="27449" actId="20577"/>
          <ac:spMkLst>
            <pc:docMk/>
            <pc:sldMk cId="4157119308" sldId="925"/>
            <ac:spMk id="4" creationId="{E7E28EDC-57E4-825B-5695-01721E31545A}"/>
          </ac:spMkLst>
        </pc:spChg>
        <pc:spChg chg="mod">
          <ac:chgData name="矢島　萌乃" userId="98abd013-8e04-47a5-82ac-0351d22712c5" providerId="ADAL" clId="{A4B7F042-ED76-4703-9749-2B9AD07E4ED0}" dt="2025-08-15T02:39:22.626" v="7919" actId="1036"/>
          <ac:spMkLst>
            <pc:docMk/>
            <pc:sldMk cId="4157119308" sldId="925"/>
            <ac:spMk id="5" creationId="{4779F224-BDC1-D1F3-5D3E-ABB44B1B6F25}"/>
          </ac:spMkLst>
        </pc:spChg>
        <pc:spChg chg="mod">
          <ac:chgData name="矢島　萌乃" userId="98abd013-8e04-47a5-82ac-0351d22712c5" providerId="ADAL" clId="{A4B7F042-ED76-4703-9749-2B9AD07E4ED0}" dt="2025-08-15T02:39:22.626" v="7919" actId="1036"/>
          <ac:spMkLst>
            <pc:docMk/>
            <pc:sldMk cId="4157119308" sldId="925"/>
            <ac:spMk id="6" creationId="{C96D4C95-8BB8-AEB9-11DF-9F98B00BC087}"/>
          </ac:spMkLst>
        </pc:spChg>
        <pc:spChg chg="add mod">
          <ac:chgData name="矢島　萌乃" userId="98abd013-8e04-47a5-82ac-0351d22712c5" providerId="ADAL" clId="{A4B7F042-ED76-4703-9749-2B9AD07E4ED0}" dt="2025-08-15T02:22:16.954" v="7129" actId="14100"/>
          <ac:spMkLst>
            <pc:docMk/>
            <pc:sldMk cId="4157119308" sldId="925"/>
            <ac:spMk id="8" creationId="{0D19F61E-3C2A-EE28-47F9-117037753034}"/>
          </ac:spMkLst>
        </pc:spChg>
        <pc:spChg chg="mod">
          <ac:chgData name="矢島　萌乃" userId="98abd013-8e04-47a5-82ac-0351d22712c5" providerId="ADAL" clId="{A4B7F042-ED76-4703-9749-2B9AD07E4ED0}" dt="2025-08-15T02:39:22.626" v="7919" actId="1036"/>
          <ac:spMkLst>
            <pc:docMk/>
            <pc:sldMk cId="4157119308" sldId="925"/>
            <ac:spMk id="19" creationId="{38BDA8ED-C1B7-3D78-311D-384B81E42DC5}"/>
          </ac:spMkLst>
        </pc:spChg>
        <pc:spChg chg="mod">
          <ac:chgData name="矢島　萌乃" userId="98abd013-8e04-47a5-82ac-0351d22712c5" providerId="ADAL" clId="{A4B7F042-ED76-4703-9749-2B9AD07E4ED0}" dt="2025-08-15T02:39:22.626" v="7919" actId="1036"/>
          <ac:spMkLst>
            <pc:docMk/>
            <pc:sldMk cId="4157119308" sldId="925"/>
            <ac:spMk id="31" creationId="{D7BF7A70-E969-C879-959C-C19415E19245}"/>
          </ac:spMkLst>
        </pc:spChg>
        <pc:spChg chg="mod">
          <ac:chgData name="矢島　萌乃" userId="98abd013-8e04-47a5-82ac-0351d22712c5" providerId="ADAL" clId="{A4B7F042-ED76-4703-9749-2B9AD07E4ED0}" dt="2025-08-15T02:39:22.626" v="7919" actId="1036"/>
          <ac:spMkLst>
            <pc:docMk/>
            <pc:sldMk cId="4157119308" sldId="925"/>
            <ac:spMk id="43" creationId="{100F86B2-17AB-F631-9926-441B11BEDFEA}"/>
          </ac:spMkLst>
        </pc:spChg>
        <pc:spChg chg="mod">
          <ac:chgData name="矢島　萌乃" userId="98abd013-8e04-47a5-82ac-0351d22712c5" providerId="ADAL" clId="{A4B7F042-ED76-4703-9749-2B9AD07E4ED0}" dt="2025-08-15T02:39:22.626" v="7919" actId="1036"/>
          <ac:spMkLst>
            <pc:docMk/>
            <pc:sldMk cId="4157119308" sldId="925"/>
            <ac:spMk id="44" creationId="{D91B5CDF-0278-E3DA-8C4C-8704F4385553}"/>
          </ac:spMkLst>
        </pc:spChg>
        <pc:spChg chg="mod">
          <ac:chgData name="矢島　萌乃" userId="98abd013-8e04-47a5-82ac-0351d22712c5" providerId="ADAL" clId="{A4B7F042-ED76-4703-9749-2B9AD07E4ED0}" dt="2025-08-15T02:39:22.626" v="7919" actId="1036"/>
          <ac:spMkLst>
            <pc:docMk/>
            <pc:sldMk cId="4157119308" sldId="925"/>
            <ac:spMk id="46" creationId="{3F45DDF6-30FA-EC9B-A44A-0661023CDA9D}"/>
          </ac:spMkLst>
        </pc:spChg>
        <pc:spChg chg="mod">
          <ac:chgData name="矢島　萌乃" userId="98abd013-8e04-47a5-82ac-0351d22712c5" providerId="ADAL" clId="{A4B7F042-ED76-4703-9749-2B9AD07E4ED0}" dt="2025-08-15T02:39:22.626" v="7919" actId="1036"/>
          <ac:spMkLst>
            <pc:docMk/>
            <pc:sldMk cId="4157119308" sldId="925"/>
            <ac:spMk id="47" creationId="{03608BE6-6902-DF7B-5459-F43A22F20EA5}"/>
          </ac:spMkLst>
        </pc:spChg>
        <pc:spChg chg="mod">
          <ac:chgData name="矢島　萌乃" userId="98abd013-8e04-47a5-82ac-0351d22712c5" providerId="ADAL" clId="{A4B7F042-ED76-4703-9749-2B9AD07E4ED0}" dt="2025-08-15T02:39:22.626" v="7919" actId="1036"/>
          <ac:spMkLst>
            <pc:docMk/>
            <pc:sldMk cId="4157119308" sldId="925"/>
            <ac:spMk id="48" creationId="{625EE509-36BD-283E-F19B-AE0C5A04E163}"/>
          </ac:spMkLst>
        </pc:spChg>
        <pc:cxnChg chg="add mod">
          <ac:chgData name="矢島　萌乃" userId="98abd013-8e04-47a5-82ac-0351d22712c5" providerId="ADAL" clId="{A4B7F042-ED76-4703-9749-2B9AD07E4ED0}" dt="2025-08-15T02:22:16.954" v="7129" actId="14100"/>
          <ac:cxnSpMkLst>
            <pc:docMk/>
            <pc:sldMk cId="4157119308" sldId="925"/>
            <ac:cxnSpMk id="9" creationId="{66304058-0066-E463-28FE-78853E5B1540}"/>
          </ac:cxnSpMkLst>
        </pc:cxnChg>
      </pc:sldChg>
      <pc:sldChg chg="addSp delSp modSp add mod modNotesTx">
        <pc:chgData name="矢島　萌乃" userId="98abd013-8e04-47a5-82ac-0351d22712c5" providerId="ADAL" clId="{A4B7F042-ED76-4703-9749-2B9AD07E4ED0}" dt="2025-08-23T01:51:53.428" v="27450" actId="20577"/>
        <pc:sldMkLst>
          <pc:docMk/>
          <pc:sldMk cId="2234091837" sldId="926"/>
        </pc:sldMkLst>
        <pc:spChg chg="mod">
          <ac:chgData name="矢島　萌乃" userId="98abd013-8e04-47a5-82ac-0351d22712c5" providerId="ADAL" clId="{A4B7F042-ED76-4703-9749-2B9AD07E4ED0}" dt="2025-08-23T01:51:53.428" v="27450" actId="20577"/>
          <ac:spMkLst>
            <pc:docMk/>
            <pc:sldMk cId="2234091837" sldId="926"/>
            <ac:spMk id="4" creationId="{6E02EE1D-52EF-6BFF-F609-6CFC12B12397}"/>
          </ac:spMkLst>
        </pc:spChg>
        <pc:spChg chg="mod">
          <ac:chgData name="矢島　萌乃" userId="98abd013-8e04-47a5-82ac-0351d22712c5" providerId="ADAL" clId="{A4B7F042-ED76-4703-9749-2B9AD07E4ED0}" dt="2025-08-18T05:48:47.027" v="25172" actId="313"/>
          <ac:spMkLst>
            <pc:docMk/>
            <pc:sldMk cId="2234091837" sldId="926"/>
            <ac:spMk id="6" creationId="{32106C03-D312-B757-05D5-6D56B1FA07AA}"/>
          </ac:spMkLst>
        </pc:spChg>
        <pc:spChg chg="add mod">
          <ac:chgData name="矢島　萌乃" userId="98abd013-8e04-47a5-82ac-0351d22712c5" providerId="ADAL" clId="{A4B7F042-ED76-4703-9749-2B9AD07E4ED0}" dt="2025-08-15T02:39:10.727" v="7914" actId="1036"/>
          <ac:spMkLst>
            <pc:docMk/>
            <pc:sldMk cId="2234091837" sldId="926"/>
            <ac:spMk id="10" creationId="{34755445-DB49-6921-CB65-E721123D1A42}"/>
          </ac:spMkLst>
        </pc:spChg>
        <pc:spChg chg="add mod">
          <ac:chgData name="矢島　萌乃" userId="98abd013-8e04-47a5-82ac-0351d22712c5" providerId="ADAL" clId="{A4B7F042-ED76-4703-9749-2B9AD07E4ED0}" dt="2025-08-15T02:39:10.727" v="7914" actId="1036"/>
          <ac:spMkLst>
            <pc:docMk/>
            <pc:sldMk cId="2234091837" sldId="926"/>
            <ac:spMk id="12" creationId="{EB9ED4DC-88BE-BA6D-6CF3-651D75B17C2B}"/>
          </ac:spMkLst>
        </pc:spChg>
        <pc:spChg chg="mod">
          <ac:chgData name="矢島　萌乃" userId="98abd013-8e04-47a5-82ac-0351d22712c5" providerId="ADAL" clId="{A4B7F042-ED76-4703-9749-2B9AD07E4ED0}" dt="2025-08-15T02:39:10.727" v="7914" actId="1036"/>
          <ac:spMkLst>
            <pc:docMk/>
            <pc:sldMk cId="2234091837" sldId="926"/>
            <ac:spMk id="19" creationId="{B7BA0678-C297-E9C2-4089-F093F8F03D39}"/>
          </ac:spMkLst>
        </pc:spChg>
        <pc:spChg chg="mod">
          <ac:chgData name="矢島　萌乃" userId="98abd013-8e04-47a5-82ac-0351d22712c5" providerId="ADAL" clId="{A4B7F042-ED76-4703-9749-2B9AD07E4ED0}" dt="2025-08-15T02:39:10.727" v="7914" actId="1036"/>
          <ac:spMkLst>
            <pc:docMk/>
            <pc:sldMk cId="2234091837" sldId="926"/>
            <ac:spMk id="31" creationId="{7B4C1E87-2A4D-610A-F4EB-D5468AF14F56}"/>
          </ac:spMkLst>
        </pc:spChg>
      </pc:sldChg>
      <pc:sldChg chg="delSp modSp add mod modNotesTx">
        <pc:chgData name="矢島　萌乃" userId="98abd013-8e04-47a5-82ac-0351d22712c5" providerId="ADAL" clId="{A4B7F042-ED76-4703-9749-2B9AD07E4ED0}" dt="2025-08-23T01:53:00.481" v="27451" actId="20577"/>
        <pc:sldMkLst>
          <pc:docMk/>
          <pc:sldMk cId="4071764481" sldId="927"/>
        </pc:sldMkLst>
      </pc:sldChg>
      <pc:sldChg chg="add del">
        <pc:chgData name="矢島　萌乃" userId="98abd013-8e04-47a5-82ac-0351d22712c5" providerId="ADAL" clId="{A4B7F042-ED76-4703-9749-2B9AD07E4ED0}" dt="2025-08-15T03:27:32.996" v="9882" actId="47"/>
        <pc:sldMkLst>
          <pc:docMk/>
          <pc:sldMk cId="1745974116" sldId="928"/>
        </pc:sldMkLst>
      </pc:sldChg>
      <pc:sldChg chg="addSp delSp modSp add mod modNotes modNotesTx">
        <pc:chgData name="矢島　萌乃" userId="98abd013-8e04-47a5-82ac-0351d22712c5" providerId="ADAL" clId="{A4B7F042-ED76-4703-9749-2B9AD07E4ED0}" dt="2025-08-23T01:55:52.919" v="27452" actId="20577"/>
        <pc:sldMkLst>
          <pc:docMk/>
          <pc:sldMk cId="2546900043" sldId="928"/>
        </pc:sldMkLst>
      </pc:sldChg>
      <pc:sldChg chg="modSp add del mod modNotesTx">
        <pc:chgData name="矢島　萌乃" userId="98abd013-8e04-47a5-82ac-0351d22712c5" providerId="ADAL" clId="{A4B7F042-ED76-4703-9749-2B9AD07E4ED0}" dt="2025-08-17T23:53:01.070" v="21344" actId="47"/>
        <pc:sldMkLst>
          <pc:docMk/>
          <pc:sldMk cId="770438670" sldId="929"/>
        </pc:sldMkLst>
      </pc:sldChg>
      <pc:sldChg chg="addSp modSp add del mod modNotesTx">
        <pc:chgData name="矢島　萌乃" userId="98abd013-8e04-47a5-82ac-0351d22712c5" providerId="ADAL" clId="{A4B7F042-ED76-4703-9749-2B9AD07E4ED0}" dt="2025-08-17T23:53:03.543" v="21345" actId="47"/>
        <pc:sldMkLst>
          <pc:docMk/>
          <pc:sldMk cId="540564117" sldId="930"/>
        </pc:sldMkLst>
      </pc:sldChg>
      <pc:sldChg chg="addSp delSp modSp add del mod modNotesTx">
        <pc:chgData name="矢島　萌乃" userId="98abd013-8e04-47a5-82ac-0351d22712c5" providerId="ADAL" clId="{A4B7F042-ED76-4703-9749-2B9AD07E4ED0}" dt="2025-08-17T23:53:06.397" v="21347" actId="47"/>
        <pc:sldMkLst>
          <pc:docMk/>
          <pc:sldMk cId="4283502050" sldId="931"/>
        </pc:sldMkLst>
      </pc:sldChg>
      <pc:sldChg chg="addSp delSp modSp add del mod modNotesTx">
        <pc:chgData name="矢島　萌乃" userId="98abd013-8e04-47a5-82ac-0351d22712c5" providerId="ADAL" clId="{A4B7F042-ED76-4703-9749-2B9AD07E4ED0}" dt="2025-08-17T23:53:04.566" v="21346" actId="47"/>
        <pc:sldMkLst>
          <pc:docMk/>
          <pc:sldMk cId="2374637809" sldId="932"/>
        </pc:sldMkLst>
      </pc:sldChg>
      <pc:sldChg chg="addSp modSp add mod modNotesTx">
        <pc:chgData name="矢島　萌乃" userId="98abd013-8e04-47a5-82ac-0351d22712c5" providerId="ADAL" clId="{A4B7F042-ED76-4703-9749-2B9AD07E4ED0}" dt="2025-08-18T09:15:33.893" v="27173" actId="20577"/>
        <pc:sldMkLst>
          <pc:docMk/>
          <pc:sldMk cId="2567727735" sldId="933"/>
        </pc:sldMkLst>
      </pc:sldChg>
      <pc:sldChg chg="delSp modSp add mod modNotesTx">
        <pc:chgData name="矢島　萌乃" userId="98abd013-8e04-47a5-82ac-0351d22712c5" providerId="ADAL" clId="{A4B7F042-ED76-4703-9749-2B9AD07E4ED0}" dt="2025-08-18T06:14:15.091" v="25614" actId="20577"/>
        <pc:sldMkLst>
          <pc:docMk/>
          <pc:sldMk cId="382273607" sldId="934"/>
        </pc:sldMkLst>
        <pc:spChg chg="mod">
          <ac:chgData name="矢島　萌乃" userId="98abd013-8e04-47a5-82ac-0351d22712c5" providerId="ADAL" clId="{A4B7F042-ED76-4703-9749-2B9AD07E4ED0}" dt="2025-08-17T01:21:14.790" v="20476" actId="20577"/>
          <ac:spMkLst>
            <pc:docMk/>
            <pc:sldMk cId="382273607" sldId="934"/>
            <ac:spMk id="27" creationId="{08BB6ABC-1EA7-977F-A1A7-F333023ABA3C}"/>
          </ac:spMkLst>
        </pc:spChg>
        <pc:graphicFrameChg chg="mod">
          <ac:chgData name="矢島　萌乃" userId="98abd013-8e04-47a5-82ac-0351d22712c5" providerId="ADAL" clId="{A4B7F042-ED76-4703-9749-2B9AD07E4ED0}" dt="2025-08-15T05:54:34.610" v="13954"/>
          <ac:graphicFrameMkLst>
            <pc:docMk/>
            <pc:sldMk cId="382273607" sldId="934"/>
            <ac:graphicFrameMk id="4" creationId="{EFC5438E-B3F4-6C25-1F45-8FB2DA38B94A}"/>
          </ac:graphicFrameMkLst>
        </pc:graphicFrameChg>
      </pc:sldChg>
      <pc:sldChg chg="addSp delSp modSp add del mod modNotesTx">
        <pc:chgData name="矢島　萌乃" userId="98abd013-8e04-47a5-82ac-0351d22712c5" providerId="ADAL" clId="{A4B7F042-ED76-4703-9749-2B9AD07E4ED0}" dt="2025-08-17T03:29:09.687" v="20909" actId="47"/>
        <pc:sldMkLst>
          <pc:docMk/>
          <pc:sldMk cId="3446856115" sldId="935"/>
        </pc:sldMkLst>
      </pc:sldChg>
      <pc:sldChg chg="addSp modSp add del mod modNotesTx">
        <pc:chgData name="矢島　萌乃" userId="98abd013-8e04-47a5-82ac-0351d22712c5" providerId="ADAL" clId="{A4B7F042-ED76-4703-9749-2B9AD07E4ED0}" dt="2025-08-15T06:48:06.018" v="15543" actId="47"/>
        <pc:sldMkLst>
          <pc:docMk/>
          <pc:sldMk cId="3113065836" sldId="936"/>
        </pc:sldMkLst>
      </pc:sldChg>
      <pc:sldChg chg="addSp delSp modSp add mod modNotesTx">
        <pc:chgData name="矢島　萌乃" userId="98abd013-8e04-47a5-82ac-0351d22712c5" providerId="ADAL" clId="{A4B7F042-ED76-4703-9749-2B9AD07E4ED0}" dt="2025-08-18T09:23:00.720" v="27217" actId="313"/>
        <pc:sldMkLst>
          <pc:docMk/>
          <pc:sldMk cId="3087849183" sldId="937"/>
        </pc:sldMkLst>
        <pc:spChg chg="add mod">
          <ac:chgData name="矢島　萌乃" userId="98abd013-8e04-47a5-82ac-0351d22712c5" providerId="ADAL" clId="{A4B7F042-ED76-4703-9749-2B9AD07E4ED0}" dt="2025-08-18T09:22:55.676" v="27216" actId="1076"/>
          <ac:spMkLst>
            <pc:docMk/>
            <pc:sldMk cId="3087849183" sldId="937"/>
            <ac:spMk id="5" creationId="{7FCE4405-2D75-62AA-0604-9AF5FA6DF9AF}"/>
          </ac:spMkLst>
        </pc:spChg>
        <pc:spChg chg="mod">
          <ac:chgData name="矢島　萌乃" userId="98abd013-8e04-47a5-82ac-0351d22712c5" providerId="ADAL" clId="{A4B7F042-ED76-4703-9749-2B9AD07E4ED0}" dt="2025-08-18T06:39:04.599" v="26377" actId="1036"/>
          <ac:spMkLst>
            <pc:docMk/>
            <pc:sldMk cId="3087849183" sldId="937"/>
            <ac:spMk id="8" creationId="{2E2F8236-A343-0363-9333-99463F9CD016}"/>
          </ac:spMkLst>
        </pc:spChg>
        <pc:spChg chg="mod">
          <ac:chgData name="矢島　萌乃" userId="98abd013-8e04-47a5-82ac-0351d22712c5" providerId="ADAL" clId="{A4B7F042-ED76-4703-9749-2B9AD07E4ED0}" dt="2025-08-15T06:45:08.465" v="15384" actId="207"/>
          <ac:spMkLst>
            <pc:docMk/>
            <pc:sldMk cId="3087849183" sldId="937"/>
            <ac:spMk id="9" creationId="{E431D590-3F75-1D8F-EF74-E00DF6A6A08F}"/>
          </ac:spMkLst>
        </pc:spChg>
        <pc:spChg chg="add mod">
          <ac:chgData name="矢島　萌乃" userId="98abd013-8e04-47a5-82ac-0351d22712c5" providerId="ADAL" clId="{A4B7F042-ED76-4703-9749-2B9AD07E4ED0}" dt="2025-08-18T06:38:47.540" v="26357"/>
          <ac:spMkLst>
            <pc:docMk/>
            <pc:sldMk cId="3087849183" sldId="937"/>
            <ac:spMk id="12" creationId="{7D617F41-E620-36E8-A9C6-82656D518359}"/>
          </ac:spMkLst>
        </pc:spChg>
        <pc:spChg chg="mod">
          <ac:chgData name="矢島　萌乃" userId="98abd013-8e04-47a5-82ac-0351d22712c5" providerId="ADAL" clId="{A4B7F042-ED76-4703-9749-2B9AD07E4ED0}" dt="2025-08-15T06:45:08.465" v="15384" actId="207"/>
          <ac:spMkLst>
            <pc:docMk/>
            <pc:sldMk cId="3087849183" sldId="937"/>
            <ac:spMk id="16" creationId="{9EA6103F-194D-8EAE-6275-B15113C7F66D}"/>
          </ac:spMkLst>
        </pc:spChg>
        <pc:spChg chg="mod">
          <ac:chgData name="矢島　萌乃" userId="98abd013-8e04-47a5-82ac-0351d22712c5" providerId="ADAL" clId="{A4B7F042-ED76-4703-9749-2B9AD07E4ED0}" dt="2025-08-18T06:39:04.599" v="26377" actId="1036"/>
          <ac:spMkLst>
            <pc:docMk/>
            <pc:sldMk cId="3087849183" sldId="937"/>
            <ac:spMk id="17" creationId="{16FBF723-7197-441E-0818-9C1D522D4E24}"/>
          </ac:spMkLst>
        </pc:spChg>
        <pc:spChg chg="mod">
          <ac:chgData name="矢島　萌乃" userId="98abd013-8e04-47a5-82ac-0351d22712c5" providerId="ADAL" clId="{A4B7F042-ED76-4703-9749-2B9AD07E4ED0}" dt="2025-08-18T06:39:04.599" v="26377" actId="1036"/>
          <ac:spMkLst>
            <pc:docMk/>
            <pc:sldMk cId="3087849183" sldId="937"/>
            <ac:spMk id="18" creationId="{ADD7443B-E4C3-0D17-CA07-E58F3CDCEF05}"/>
          </ac:spMkLst>
        </pc:spChg>
        <pc:spChg chg="mod">
          <ac:chgData name="矢島　萌乃" userId="98abd013-8e04-47a5-82ac-0351d22712c5" providerId="ADAL" clId="{A4B7F042-ED76-4703-9749-2B9AD07E4ED0}" dt="2025-08-18T06:39:04.599" v="26377" actId="1036"/>
          <ac:spMkLst>
            <pc:docMk/>
            <pc:sldMk cId="3087849183" sldId="937"/>
            <ac:spMk id="19" creationId="{D4E06BCD-B063-3A7F-7D08-1A5DF9496796}"/>
          </ac:spMkLst>
        </pc:spChg>
        <pc:spChg chg="mod">
          <ac:chgData name="矢島　萌乃" userId="98abd013-8e04-47a5-82ac-0351d22712c5" providerId="ADAL" clId="{A4B7F042-ED76-4703-9749-2B9AD07E4ED0}" dt="2025-08-18T06:39:04.599" v="26377" actId="1036"/>
          <ac:spMkLst>
            <pc:docMk/>
            <pc:sldMk cId="3087849183" sldId="937"/>
            <ac:spMk id="26" creationId="{674C84B8-F091-B3E0-7917-2A125A6C8B2A}"/>
          </ac:spMkLst>
        </pc:spChg>
        <pc:spChg chg="mod">
          <ac:chgData name="矢島　萌乃" userId="98abd013-8e04-47a5-82ac-0351d22712c5" providerId="ADAL" clId="{A4B7F042-ED76-4703-9749-2B9AD07E4ED0}" dt="2025-08-18T06:39:04.599" v="26377" actId="1036"/>
          <ac:spMkLst>
            <pc:docMk/>
            <pc:sldMk cId="3087849183" sldId="937"/>
            <ac:spMk id="30" creationId="{860F7DEC-B135-A516-4136-6541AFD0667F}"/>
          </ac:spMkLst>
        </pc:spChg>
        <pc:spChg chg="mod">
          <ac:chgData name="矢島　萌乃" userId="98abd013-8e04-47a5-82ac-0351d22712c5" providerId="ADAL" clId="{A4B7F042-ED76-4703-9749-2B9AD07E4ED0}" dt="2025-08-18T06:39:04.599" v="26377" actId="1036"/>
          <ac:spMkLst>
            <pc:docMk/>
            <pc:sldMk cId="3087849183" sldId="937"/>
            <ac:spMk id="31" creationId="{F5D5856D-9F85-53B8-2416-3F929543F8AE}"/>
          </ac:spMkLst>
        </pc:spChg>
        <pc:spChg chg="mod">
          <ac:chgData name="矢島　萌乃" userId="98abd013-8e04-47a5-82ac-0351d22712c5" providerId="ADAL" clId="{A4B7F042-ED76-4703-9749-2B9AD07E4ED0}" dt="2025-08-18T06:39:04.599" v="26377" actId="1036"/>
          <ac:spMkLst>
            <pc:docMk/>
            <pc:sldMk cId="3087849183" sldId="937"/>
            <ac:spMk id="32" creationId="{C1740C08-16DA-2EE0-B557-93A3523318AF}"/>
          </ac:spMkLst>
        </pc:spChg>
        <pc:spChg chg="mod">
          <ac:chgData name="矢島　萌乃" userId="98abd013-8e04-47a5-82ac-0351d22712c5" providerId="ADAL" clId="{A4B7F042-ED76-4703-9749-2B9AD07E4ED0}" dt="2025-08-18T06:39:04.599" v="26377" actId="1036"/>
          <ac:spMkLst>
            <pc:docMk/>
            <pc:sldMk cId="3087849183" sldId="937"/>
            <ac:spMk id="33" creationId="{568F8BBB-1D3B-D51F-E78D-FDFE6E5797BC}"/>
          </ac:spMkLst>
        </pc:spChg>
        <pc:spChg chg="mod">
          <ac:chgData name="矢島　萌乃" userId="98abd013-8e04-47a5-82ac-0351d22712c5" providerId="ADAL" clId="{A4B7F042-ED76-4703-9749-2B9AD07E4ED0}" dt="2025-08-18T06:39:04.599" v="26377" actId="1036"/>
          <ac:spMkLst>
            <pc:docMk/>
            <pc:sldMk cId="3087849183" sldId="937"/>
            <ac:spMk id="34" creationId="{FCEFE457-767A-6DD0-06B4-C099E0F6DAA2}"/>
          </ac:spMkLst>
        </pc:spChg>
        <pc:graphicFrameChg chg="modGraphic">
          <ac:chgData name="矢島　萌乃" userId="98abd013-8e04-47a5-82ac-0351d22712c5" providerId="ADAL" clId="{A4B7F042-ED76-4703-9749-2B9AD07E4ED0}" dt="2025-08-15T06:45:13.572" v="15385" actId="207"/>
          <ac:graphicFrameMkLst>
            <pc:docMk/>
            <pc:sldMk cId="3087849183" sldId="937"/>
            <ac:graphicFrameMk id="4" creationId="{B907C2F6-9E7F-FFD5-D6CB-2656B647A3B2}"/>
          </ac:graphicFrameMkLst>
        </pc:graphicFrameChg>
      </pc:sldChg>
      <pc:sldChg chg="addSp delSp modSp add mod modNotesTx">
        <pc:chgData name="矢島　萌乃" userId="98abd013-8e04-47a5-82ac-0351d22712c5" providerId="ADAL" clId="{A4B7F042-ED76-4703-9749-2B9AD07E4ED0}" dt="2025-08-25T00:01:54.646" v="28063" actId="20577"/>
        <pc:sldMkLst>
          <pc:docMk/>
          <pc:sldMk cId="3722706537" sldId="938"/>
        </pc:sldMkLst>
        <pc:spChg chg="add mod">
          <ac:chgData name="矢島　萌乃" userId="98abd013-8e04-47a5-82ac-0351d22712c5" providerId="ADAL" clId="{A4B7F042-ED76-4703-9749-2B9AD07E4ED0}" dt="2025-08-18T06:37:32.190" v="26326" actId="1037"/>
          <ac:spMkLst>
            <pc:docMk/>
            <pc:sldMk cId="3722706537" sldId="938"/>
            <ac:spMk id="5" creationId="{DE32EC7C-6C0C-3793-817B-5BC4E43B22FB}"/>
          </ac:spMkLst>
        </pc:spChg>
        <pc:spChg chg="add mod">
          <ac:chgData name="矢島　萌乃" userId="98abd013-8e04-47a5-82ac-0351d22712c5" providerId="ADAL" clId="{A4B7F042-ED76-4703-9749-2B9AD07E4ED0}" dt="2025-08-18T06:37:32.190" v="26326" actId="1037"/>
          <ac:spMkLst>
            <pc:docMk/>
            <pc:sldMk cId="3722706537" sldId="938"/>
            <ac:spMk id="6" creationId="{6627332E-EF2D-DE67-6F58-7A8BEE490EC4}"/>
          </ac:spMkLst>
        </pc:spChg>
        <pc:spChg chg="add mod">
          <ac:chgData name="矢島　萌乃" userId="98abd013-8e04-47a5-82ac-0351d22712c5" providerId="ADAL" clId="{A4B7F042-ED76-4703-9749-2B9AD07E4ED0}" dt="2025-08-18T06:37:32.190" v="26326" actId="1037"/>
          <ac:spMkLst>
            <pc:docMk/>
            <pc:sldMk cId="3722706537" sldId="938"/>
            <ac:spMk id="7" creationId="{04349701-EE16-D731-B471-C2B56FF94864}"/>
          </ac:spMkLst>
        </pc:spChg>
        <pc:spChg chg="add mod">
          <ac:chgData name="矢島　萌乃" userId="98abd013-8e04-47a5-82ac-0351d22712c5" providerId="ADAL" clId="{A4B7F042-ED76-4703-9749-2B9AD07E4ED0}" dt="2025-08-18T06:37:32.190" v="26326" actId="1037"/>
          <ac:spMkLst>
            <pc:docMk/>
            <pc:sldMk cId="3722706537" sldId="938"/>
            <ac:spMk id="10" creationId="{9B943089-9A09-A955-2E17-DE7168150D50}"/>
          </ac:spMkLst>
        </pc:spChg>
        <pc:spChg chg="add mod">
          <ac:chgData name="矢島　萌乃" userId="98abd013-8e04-47a5-82ac-0351d22712c5" providerId="ADAL" clId="{A4B7F042-ED76-4703-9749-2B9AD07E4ED0}" dt="2025-08-18T06:36:33.354" v="26228"/>
          <ac:spMkLst>
            <pc:docMk/>
            <pc:sldMk cId="3722706537" sldId="938"/>
            <ac:spMk id="13" creationId="{FA9F90DE-1165-0363-C0C0-5665046D51EB}"/>
          </ac:spMkLst>
        </pc:spChg>
        <pc:graphicFrameChg chg="mod modGraphic">
          <ac:chgData name="矢島　萌乃" userId="98abd013-8e04-47a5-82ac-0351d22712c5" providerId="ADAL" clId="{A4B7F042-ED76-4703-9749-2B9AD07E4ED0}" dt="2025-08-18T06:37:32.190" v="26326" actId="1037"/>
          <ac:graphicFrameMkLst>
            <pc:docMk/>
            <pc:sldMk cId="3722706537" sldId="938"/>
            <ac:graphicFrameMk id="4" creationId="{4E4B3833-4540-CB78-23B4-30CD0D5F6838}"/>
          </ac:graphicFrameMkLst>
        </pc:graphicFrameChg>
      </pc:sldChg>
      <pc:sldChg chg="addSp delSp modSp add mod modNotesTx">
        <pc:chgData name="矢島　萌乃" userId="98abd013-8e04-47a5-82ac-0351d22712c5" providerId="ADAL" clId="{A4B7F042-ED76-4703-9749-2B9AD07E4ED0}" dt="2025-08-18T09:22:16.884" v="27197" actId="20577"/>
        <pc:sldMkLst>
          <pc:docMk/>
          <pc:sldMk cId="3883644442" sldId="939"/>
        </pc:sldMkLst>
        <pc:spChg chg="add mod">
          <ac:chgData name="矢島　萌乃" userId="98abd013-8e04-47a5-82ac-0351d22712c5" providerId="ADAL" clId="{A4B7F042-ED76-4703-9749-2B9AD07E4ED0}" dt="2025-08-18T06:38:25.727" v="26353" actId="1035"/>
          <ac:spMkLst>
            <pc:docMk/>
            <pc:sldMk cId="3883644442" sldId="939"/>
            <ac:spMk id="8" creationId="{F0407F61-9480-B9CC-B1FB-2CED1961A003}"/>
          </ac:spMkLst>
        </pc:spChg>
        <pc:spChg chg="add mod">
          <ac:chgData name="矢島　萌乃" userId="98abd013-8e04-47a5-82ac-0351d22712c5" providerId="ADAL" clId="{A4B7F042-ED76-4703-9749-2B9AD07E4ED0}" dt="2025-08-18T06:38:25.727" v="26353" actId="1035"/>
          <ac:spMkLst>
            <pc:docMk/>
            <pc:sldMk cId="3883644442" sldId="939"/>
            <ac:spMk id="9" creationId="{A69D66F0-3E92-C97E-5593-4124D12CA64A}"/>
          </ac:spMkLst>
        </pc:spChg>
        <pc:spChg chg="add mod">
          <ac:chgData name="矢島　萌乃" userId="98abd013-8e04-47a5-82ac-0351d22712c5" providerId="ADAL" clId="{A4B7F042-ED76-4703-9749-2B9AD07E4ED0}" dt="2025-08-18T06:38:25.727" v="26353" actId="1035"/>
          <ac:spMkLst>
            <pc:docMk/>
            <pc:sldMk cId="3883644442" sldId="939"/>
            <ac:spMk id="11" creationId="{AD315D9D-6909-F879-A5E0-65A7434FE6B0}"/>
          </ac:spMkLst>
        </pc:spChg>
        <pc:spChg chg="add mod">
          <ac:chgData name="矢島　萌乃" userId="98abd013-8e04-47a5-82ac-0351d22712c5" providerId="ADAL" clId="{A4B7F042-ED76-4703-9749-2B9AD07E4ED0}" dt="2025-08-18T06:38:25.727" v="26353" actId="1035"/>
          <ac:spMkLst>
            <pc:docMk/>
            <pc:sldMk cId="3883644442" sldId="939"/>
            <ac:spMk id="12" creationId="{A5312AD7-95CD-916C-156A-B1A52CCD8170}"/>
          </ac:spMkLst>
        </pc:spChg>
        <pc:spChg chg="add mod">
          <ac:chgData name="矢島　萌乃" userId="98abd013-8e04-47a5-82ac-0351d22712c5" providerId="ADAL" clId="{A4B7F042-ED76-4703-9749-2B9AD07E4ED0}" dt="2025-08-18T06:38:25.727" v="26353" actId="1035"/>
          <ac:spMkLst>
            <pc:docMk/>
            <pc:sldMk cId="3883644442" sldId="939"/>
            <ac:spMk id="13" creationId="{FBDB41DF-95A8-178D-C25C-9EEBC2119649}"/>
          </ac:spMkLst>
        </pc:spChg>
        <pc:spChg chg="add mod">
          <ac:chgData name="矢島　萌乃" userId="98abd013-8e04-47a5-82ac-0351d22712c5" providerId="ADAL" clId="{A4B7F042-ED76-4703-9749-2B9AD07E4ED0}" dt="2025-08-18T06:38:25.727" v="26353" actId="1035"/>
          <ac:spMkLst>
            <pc:docMk/>
            <pc:sldMk cId="3883644442" sldId="939"/>
            <ac:spMk id="14" creationId="{85114825-C71C-C8BE-FA8D-7800CAD4A6CC}"/>
          </ac:spMkLst>
        </pc:spChg>
        <pc:spChg chg="add mod">
          <ac:chgData name="矢島　萌乃" userId="98abd013-8e04-47a5-82ac-0351d22712c5" providerId="ADAL" clId="{A4B7F042-ED76-4703-9749-2B9AD07E4ED0}" dt="2025-08-18T06:38:06.682" v="26332"/>
          <ac:spMkLst>
            <pc:docMk/>
            <pc:sldMk cId="3883644442" sldId="939"/>
            <ac:spMk id="18" creationId="{C5A1169E-3A41-1D96-B8BF-533B8FFA228E}"/>
          </ac:spMkLst>
        </pc:spChg>
        <pc:graphicFrameChg chg="mod modGraphic">
          <ac:chgData name="矢島　萌乃" userId="98abd013-8e04-47a5-82ac-0351d22712c5" providerId="ADAL" clId="{A4B7F042-ED76-4703-9749-2B9AD07E4ED0}" dt="2025-08-18T06:38:25.727" v="26353" actId="1035"/>
          <ac:graphicFrameMkLst>
            <pc:docMk/>
            <pc:sldMk cId="3883644442" sldId="939"/>
            <ac:graphicFrameMk id="4" creationId="{3737A581-BC9A-C666-678A-C504FBFE0609}"/>
          </ac:graphicFrameMkLst>
        </pc:graphicFrameChg>
      </pc:sldChg>
      <pc:sldChg chg="delSp modSp add mod modNotesTx">
        <pc:chgData name="矢島　萌乃" userId="98abd013-8e04-47a5-82ac-0351d22712c5" providerId="ADAL" clId="{A4B7F042-ED76-4703-9749-2B9AD07E4ED0}" dt="2025-08-25T03:01:41.301" v="28653" actId="20577"/>
        <pc:sldMkLst>
          <pc:docMk/>
          <pc:sldMk cId="1212144560" sldId="940"/>
        </pc:sldMkLst>
        <pc:spChg chg="mod">
          <ac:chgData name="矢島　萌乃" userId="98abd013-8e04-47a5-82ac-0351d22712c5" providerId="ADAL" clId="{A4B7F042-ED76-4703-9749-2B9AD07E4ED0}" dt="2025-08-18T09:24:58.536" v="27229" actId="20577"/>
          <ac:spMkLst>
            <pc:docMk/>
            <pc:sldMk cId="1212144560" sldId="940"/>
            <ac:spMk id="17" creationId="{6188D61E-9F6B-49D5-F671-435ACED452A3}"/>
          </ac:spMkLst>
        </pc:spChg>
      </pc:sldChg>
      <pc:sldChg chg="addSp delSp modSp add mod ord modNotesTx">
        <pc:chgData name="矢島　萌乃" userId="98abd013-8e04-47a5-82ac-0351d22712c5" providerId="ADAL" clId="{A4B7F042-ED76-4703-9749-2B9AD07E4ED0}" dt="2025-08-23T00:06:16.098" v="27310"/>
        <pc:sldMkLst>
          <pc:docMk/>
          <pc:sldMk cId="1714147521" sldId="941"/>
        </pc:sldMkLst>
      </pc:sldChg>
      <pc:sldChg chg="addSp modSp add mod modNotesTx">
        <pc:chgData name="矢島　萌乃" userId="98abd013-8e04-47a5-82ac-0351d22712c5" providerId="ADAL" clId="{A4B7F042-ED76-4703-9749-2B9AD07E4ED0}" dt="2025-08-18T05:55:28.374" v="25274" actId="20577"/>
        <pc:sldMkLst>
          <pc:docMk/>
          <pc:sldMk cId="85575075" sldId="942"/>
        </pc:sldMkLst>
      </pc:sldChg>
      <pc:sldChg chg="add del">
        <pc:chgData name="矢島　萌乃" userId="98abd013-8e04-47a5-82ac-0351d22712c5" providerId="ADAL" clId="{A4B7F042-ED76-4703-9749-2B9AD07E4ED0}" dt="2025-08-17T01:09:24.558" v="20138" actId="47"/>
        <pc:sldMkLst>
          <pc:docMk/>
          <pc:sldMk cId="1884355673" sldId="942"/>
        </pc:sldMkLst>
      </pc:sldChg>
      <pc:sldChg chg="delSp add mod modNotesTx">
        <pc:chgData name="矢島　萌乃" userId="98abd013-8e04-47a5-82ac-0351d22712c5" providerId="ADAL" clId="{A4B7F042-ED76-4703-9749-2B9AD07E4ED0}" dt="2025-08-23T02:16:03.051" v="27594" actId="5793"/>
        <pc:sldMkLst>
          <pc:docMk/>
          <pc:sldMk cId="1434131999" sldId="943"/>
        </pc:sldMkLst>
      </pc:sldChg>
      <pc:sldChg chg="delSp add del mod modNotesTx">
        <pc:chgData name="矢島　萌乃" userId="98abd013-8e04-47a5-82ac-0351d22712c5" providerId="ADAL" clId="{A4B7F042-ED76-4703-9749-2B9AD07E4ED0}" dt="2025-08-18T05:56:56.766" v="25367" actId="2696"/>
        <pc:sldMkLst>
          <pc:docMk/>
          <pc:sldMk cId="3067691014" sldId="943"/>
        </pc:sldMkLst>
      </pc:sldChg>
      <pc:sldChg chg="modSp add mod modNotesTx">
        <pc:chgData name="矢島　萌乃" userId="98abd013-8e04-47a5-82ac-0351d22712c5" providerId="ADAL" clId="{A4B7F042-ED76-4703-9749-2B9AD07E4ED0}" dt="2025-08-18T09:03:50.187" v="26874" actId="20577"/>
        <pc:sldMkLst>
          <pc:docMk/>
          <pc:sldMk cId="1781277737" sldId="944"/>
        </pc:sldMkLst>
      </pc:sldChg>
      <pc:sldChg chg="add del">
        <pc:chgData name="矢島　萌乃" userId="98abd013-8e04-47a5-82ac-0351d22712c5" providerId="ADAL" clId="{A4B7F042-ED76-4703-9749-2B9AD07E4ED0}" dt="2025-08-18T05:56:56.766" v="25367" actId="2696"/>
        <pc:sldMkLst>
          <pc:docMk/>
          <pc:sldMk cId="3306069442" sldId="944"/>
        </pc:sldMkLst>
      </pc:sldChg>
      <pc:sldChg chg="modSp add mod">
        <pc:chgData name="矢島　萌乃" userId="98abd013-8e04-47a5-82ac-0351d22712c5" providerId="ADAL" clId="{A4B7F042-ED76-4703-9749-2B9AD07E4ED0}" dt="2025-08-18T06:01:10.549" v="25398" actId="20577"/>
        <pc:sldMkLst>
          <pc:docMk/>
          <pc:sldMk cId="1559162841" sldId="945"/>
        </pc:sldMkLst>
      </pc:sldChg>
      <pc:sldChg chg="add del">
        <pc:chgData name="矢島　萌乃" userId="98abd013-8e04-47a5-82ac-0351d22712c5" providerId="ADAL" clId="{A4B7F042-ED76-4703-9749-2B9AD07E4ED0}" dt="2025-08-18T05:56:56.766" v="25367" actId="2696"/>
        <pc:sldMkLst>
          <pc:docMk/>
          <pc:sldMk cId="3501092918" sldId="945"/>
        </pc:sldMkLst>
      </pc:sldChg>
      <pc:sldChg chg="add del">
        <pc:chgData name="矢島　萌乃" userId="98abd013-8e04-47a5-82ac-0351d22712c5" providerId="ADAL" clId="{A4B7F042-ED76-4703-9749-2B9AD07E4ED0}" dt="2025-08-18T05:56:56.766" v="25367" actId="2696"/>
        <pc:sldMkLst>
          <pc:docMk/>
          <pc:sldMk cId="917318554" sldId="946"/>
        </pc:sldMkLst>
      </pc:sldChg>
      <pc:sldChg chg="modSp add mod">
        <pc:chgData name="矢島　萌乃" userId="98abd013-8e04-47a5-82ac-0351d22712c5" providerId="ADAL" clId="{A4B7F042-ED76-4703-9749-2B9AD07E4ED0}" dt="2025-08-18T09:05:18.223" v="26888" actId="14100"/>
        <pc:sldMkLst>
          <pc:docMk/>
          <pc:sldMk cId="3252818520" sldId="946"/>
        </pc:sldMkLst>
      </pc:sldChg>
      <pc:sldChg chg="modSp add mod modNotesTx">
        <pc:chgData name="矢島　萌乃" userId="98abd013-8e04-47a5-82ac-0351d22712c5" providerId="ADAL" clId="{A4B7F042-ED76-4703-9749-2B9AD07E4ED0}" dt="2025-08-23T02:20:04.455" v="27621" actId="6549"/>
        <pc:sldMkLst>
          <pc:docMk/>
          <pc:sldMk cId="1473876798" sldId="947"/>
        </pc:sldMkLst>
      </pc:sldChg>
      <pc:sldChg chg="add del">
        <pc:chgData name="矢島　萌乃" userId="98abd013-8e04-47a5-82ac-0351d22712c5" providerId="ADAL" clId="{A4B7F042-ED76-4703-9749-2B9AD07E4ED0}" dt="2025-08-18T05:56:56.766" v="25367" actId="2696"/>
        <pc:sldMkLst>
          <pc:docMk/>
          <pc:sldMk cId="1938692080" sldId="947"/>
        </pc:sldMkLst>
      </pc:sldChg>
      <pc:sldChg chg="modSp add mod modNotesTx">
        <pc:chgData name="矢島　萌乃" userId="98abd013-8e04-47a5-82ac-0351d22712c5" providerId="ADAL" clId="{A4B7F042-ED76-4703-9749-2B9AD07E4ED0}" dt="2025-08-23T02:21:05.281" v="27657" actId="20577"/>
        <pc:sldMkLst>
          <pc:docMk/>
          <pc:sldMk cId="2174649601" sldId="948"/>
        </pc:sldMkLst>
      </pc:sldChg>
      <pc:sldChg chg="add del">
        <pc:chgData name="矢島　萌乃" userId="98abd013-8e04-47a5-82ac-0351d22712c5" providerId="ADAL" clId="{A4B7F042-ED76-4703-9749-2B9AD07E4ED0}" dt="2025-08-18T05:56:56.766" v="25367" actId="2696"/>
        <pc:sldMkLst>
          <pc:docMk/>
          <pc:sldMk cId="2795661953" sldId="948"/>
        </pc:sldMkLst>
      </pc:sldChg>
      <pc:sldChg chg="addSp delSp modSp new mod chgLayout">
        <pc:chgData name="矢島　萌乃" userId="98abd013-8e04-47a5-82ac-0351d22712c5" providerId="ADAL" clId="{A4B7F042-ED76-4703-9749-2B9AD07E4ED0}" dt="2025-08-26T02:15:09.470" v="28995" actId="20577"/>
        <pc:sldMkLst>
          <pc:docMk/>
          <pc:sldMk cId="2611222257" sldId="949"/>
        </pc:sldMkLst>
        <pc:spChg chg="mod ord">
          <ac:chgData name="矢島　萌乃" userId="98abd013-8e04-47a5-82ac-0351d22712c5" providerId="ADAL" clId="{A4B7F042-ED76-4703-9749-2B9AD07E4ED0}" dt="2025-08-17T23:51:50.501" v="21316" actId="700"/>
          <ac:spMkLst>
            <pc:docMk/>
            <pc:sldMk cId="2611222257" sldId="949"/>
            <ac:spMk id="3" creationId="{A453AE26-FCAF-998D-E599-6D4312F9E0F0}"/>
          </ac:spMkLst>
        </pc:spChg>
        <pc:spChg chg="add mod ord">
          <ac:chgData name="矢島　萌乃" userId="98abd013-8e04-47a5-82ac-0351d22712c5" providerId="ADAL" clId="{A4B7F042-ED76-4703-9749-2B9AD07E4ED0}" dt="2025-08-26T02:15:09.470" v="28995" actId="20577"/>
          <ac:spMkLst>
            <pc:docMk/>
            <pc:sldMk cId="2611222257" sldId="949"/>
            <ac:spMk id="5" creationId="{E6EFEC3B-A82E-B7D9-41AE-7DD599A79BF7}"/>
          </ac:spMkLst>
        </pc:spChg>
      </pc:sldChg>
      <pc:sldChg chg="addSp delSp modSp new del mod chgLayout">
        <pc:chgData name="矢島　萌乃" userId="98abd013-8e04-47a5-82ac-0351d22712c5" providerId="ADAL" clId="{A4B7F042-ED76-4703-9749-2B9AD07E4ED0}" dt="2025-08-26T02:15:15.279" v="28998" actId="47"/>
        <pc:sldMkLst>
          <pc:docMk/>
          <pc:sldMk cId="4139715765" sldId="950"/>
        </pc:sldMkLst>
      </pc:sldChg>
      <pc:sldChg chg="addSp delSp modSp new del mod ord chgLayout modNotesTx">
        <pc:chgData name="矢島　萌乃" userId="98abd013-8e04-47a5-82ac-0351d22712c5" providerId="ADAL" clId="{A4B7F042-ED76-4703-9749-2B9AD07E4ED0}" dt="2025-08-26T06:56:46.324" v="29804" actId="47"/>
        <pc:sldMkLst>
          <pc:docMk/>
          <pc:sldMk cId="1561953149" sldId="951"/>
        </pc:sldMkLst>
      </pc:sldChg>
      <pc:sldChg chg="addSp delSp modSp new mod modNotesTx">
        <pc:chgData name="矢島　萌乃" userId="98abd013-8e04-47a5-82ac-0351d22712c5" providerId="ADAL" clId="{A4B7F042-ED76-4703-9749-2B9AD07E4ED0}" dt="2025-08-18T06:52:06.925" v="26585" actId="20577"/>
        <pc:sldMkLst>
          <pc:docMk/>
          <pc:sldMk cId="4131803459" sldId="952"/>
        </pc:sldMkLst>
        <pc:spChg chg="mod">
          <ac:chgData name="矢島　萌乃" userId="98abd013-8e04-47a5-82ac-0351d22712c5" providerId="ADAL" clId="{A4B7F042-ED76-4703-9749-2B9AD07E4ED0}" dt="2025-08-18T01:59:42.012" v="23081" actId="20577"/>
          <ac:spMkLst>
            <pc:docMk/>
            <pc:sldMk cId="4131803459" sldId="952"/>
            <ac:spMk id="2" creationId="{BBE0CE80-4D91-1719-DAA6-1953D171ECFF}"/>
          </ac:spMkLst>
        </pc:spChg>
        <pc:spChg chg="mod">
          <ac:chgData name="矢島　萌乃" userId="98abd013-8e04-47a5-82ac-0351d22712c5" providerId="ADAL" clId="{A4B7F042-ED76-4703-9749-2B9AD07E4ED0}" dt="2025-08-18T02:16:33.191" v="23485" actId="20577"/>
          <ac:spMkLst>
            <pc:docMk/>
            <pc:sldMk cId="4131803459" sldId="952"/>
            <ac:spMk id="4" creationId="{58A12F4C-3950-1D65-FC6D-ADC66F093A9E}"/>
          </ac:spMkLst>
        </pc:spChg>
        <pc:spChg chg="add mod">
          <ac:chgData name="矢島　萌乃" userId="98abd013-8e04-47a5-82ac-0351d22712c5" providerId="ADAL" clId="{A4B7F042-ED76-4703-9749-2B9AD07E4ED0}" dt="2025-08-18T02:25:18.396" v="23600" actId="404"/>
          <ac:spMkLst>
            <pc:docMk/>
            <pc:sldMk cId="4131803459" sldId="952"/>
            <ac:spMk id="11" creationId="{2BE6E5C0-DE7D-A669-122A-38315FA54E99}"/>
          </ac:spMkLst>
        </pc:spChg>
        <pc:spChg chg="add mod">
          <ac:chgData name="矢島　萌乃" userId="98abd013-8e04-47a5-82ac-0351d22712c5" providerId="ADAL" clId="{A4B7F042-ED76-4703-9749-2B9AD07E4ED0}" dt="2025-08-18T02:25:14.584" v="23599" actId="255"/>
          <ac:spMkLst>
            <pc:docMk/>
            <pc:sldMk cId="4131803459" sldId="952"/>
            <ac:spMk id="12" creationId="{3D4751BE-FCFE-6514-370C-AEE9A45BCE84}"/>
          </ac:spMkLst>
        </pc:spChg>
        <pc:spChg chg="add mod">
          <ac:chgData name="矢島　萌乃" userId="98abd013-8e04-47a5-82ac-0351d22712c5" providerId="ADAL" clId="{A4B7F042-ED76-4703-9749-2B9AD07E4ED0}" dt="2025-08-18T02:25:25.761" v="23602" actId="113"/>
          <ac:spMkLst>
            <pc:docMk/>
            <pc:sldMk cId="4131803459" sldId="952"/>
            <ac:spMk id="13" creationId="{7E631899-7C2E-637B-A4C5-CBDB4137A773}"/>
          </ac:spMkLst>
        </pc:spChg>
        <pc:spChg chg="add mod">
          <ac:chgData name="矢島　萌乃" userId="98abd013-8e04-47a5-82ac-0351d22712c5" providerId="ADAL" clId="{A4B7F042-ED76-4703-9749-2B9AD07E4ED0}" dt="2025-08-18T02:25:34.047" v="23604" actId="113"/>
          <ac:spMkLst>
            <pc:docMk/>
            <pc:sldMk cId="4131803459" sldId="952"/>
            <ac:spMk id="14" creationId="{330FA0E0-9224-DCA0-DA9A-DDDB069DA6A6}"/>
          </ac:spMkLst>
        </pc:spChg>
        <pc:spChg chg="add mod ord">
          <ac:chgData name="矢島　萌乃" userId="98abd013-8e04-47a5-82ac-0351d22712c5" providerId="ADAL" clId="{A4B7F042-ED76-4703-9749-2B9AD07E4ED0}" dt="2025-08-18T02:16:44.250" v="23488" actId="167"/>
          <ac:spMkLst>
            <pc:docMk/>
            <pc:sldMk cId="4131803459" sldId="952"/>
            <ac:spMk id="16" creationId="{09D80BC3-FCEE-22F8-74E2-1EBD9F9D921B}"/>
          </ac:spMkLst>
        </pc:spChg>
        <pc:spChg chg="add mod ord">
          <ac:chgData name="矢島　萌乃" userId="98abd013-8e04-47a5-82ac-0351d22712c5" providerId="ADAL" clId="{A4B7F042-ED76-4703-9749-2B9AD07E4ED0}" dt="2025-08-18T02:17:22.698" v="23497" actId="167"/>
          <ac:spMkLst>
            <pc:docMk/>
            <pc:sldMk cId="4131803459" sldId="952"/>
            <ac:spMk id="17" creationId="{42FF30B1-C8BE-60B0-7FCA-4CB48556DB20}"/>
          </ac:spMkLst>
        </pc:spChg>
        <pc:spChg chg="add mod ord">
          <ac:chgData name="矢島　萌乃" userId="98abd013-8e04-47a5-82ac-0351d22712c5" providerId="ADAL" clId="{A4B7F042-ED76-4703-9749-2B9AD07E4ED0}" dt="2025-08-18T02:17:22.698" v="23497" actId="167"/>
          <ac:spMkLst>
            <pc:docMk/>
            <pc:sldMk cId="4131803459" sldId="952"/>
            <ac:spMk id="18" creationId="{74A935FB-F9CC-E4CF-F64F-CBB1BE00646A}"/>
          </ac:spMkLst>
        </pc:spChg>
        <pc:spChg chg="add mod ord">
          <ac:chgData name="矢島　萌乃" userId="98abd013-8e04-47a5-82ac-0351d22712c5" providerId="ADAL" clId="{A4B7F042-ED76-4703-9749-2B9AD07E4ED0}" dt="2025-08-18T02:16:06.835" v="23482" actId="2085"/>
          <ac:spMkLst>
            <pc:docMk/>
            <pc:sldMk cId="4131803459" sldId="952"/>
            <ac:spMk id="19" creationId="{9F244779-47B0-FC65-24E6-7B477D2C5CD1}"/>
          </ac:spMkLst>
        </pc:spChg>
        <pc:graphicFrameChg chg="add mod modGraphic">
          <ac:chgData name="矢島　萌乃" userId="98abd013-8e04-47a5-82ac-0351d22712c5" providerId="ADAL" clId="{A4B7F042-ED76-4703-9749-2B9AD07E4ED0}" dt="2025-08-18T02:16:18.626" v="23483" actId="207"/>
          <ac:graphicFrameMkLst>
            <pc:docMk/>
            <pc:sldMk cId="4131803459" sldId="952"/>
            <ac:graphicFrameMk id="5" creationId="{C7E5458F-FFC6-C9EF-BD0C-6A0FCFE52E9F}"/>
          </ac:graphicFrameMkLst>
        </pc:graphicFrameChg>
        <pc:graphicFrameChg chg="add mod modGraphic">
          <ac:chgData name="矢島　萌乃" userId="98abd013-8e04-47a5-82ac-0351d22712c5" providerId="ADAL" clId="{A4B7F042-ED76-4703-9749-2B9AD07E4ED0}" dt="2025-08-18T02:17:43.131" v="23505" actId="207"/>
          <ac:graphicFrameMkLst>
            <pc:docMk/>
            <pc:sldMk cId="4131803459" sldId="952"/>
            <ac:graphicFrameMk id="8" creationId="{BB9883FE-CA2D-7CBB-9F3B-03F982EBC1B7}"/>
          </ac:graphicFrameMkLst>
        </pc:graphicFrameChg>
        <pc:graphicFrameChg chg="add mod modGraphic">
          <ac:chgData name="矢島　萌乃" userId="98abd013-8e04-47a5-82ac-0351d22712c5" providerId="ADAL" clId="{A4B7F042-ED76-4703-9749-2B9AD07E4ED0}" dt="2025-08-18T02:23:21.634" v="23554" actId="20577"/>
          <ac:graphicFrameMkLst>
            <pc:docMk/>
            <pc:sldMk cId="4131803459" sldId="952"/>
            <ac:graphicFrameMk id="9" creationId="{C477EE43-85C5-5915-7130-95840751AD9D}"/>
          </ac:graphicFrameMkLst>
        </pc:graphicFrameChg>
        <pc:graphicFrameChg chg="add mod modGraphic">
          <ac:chgData name="矢島　萌乃" userId="98abd013-8e04-47a5-82ac-0351d22712c5" providerId="ADAL" clId="{A4B7F042-ED76-4703-9749-2B9AD07E4ED0}" dt="2025-08-18T02:24:00.916" v="23592" actId="20577"/>
          <ac:graphicFrameMkLst>
            <pc:docMk/>
            <pc:sldMk cId="4131803459" sldId="952"/>
            <ac:graphicFrameMk id="10" creationId="{3A20E335-FD1D-7E96-54C1-E6CA642126A2}"/>
          </ac:graphicFrameMkLst>
        </pc:graphicFrameChg>
      </pc:sldChg>
      <pc:sldChg chg="modSp add mod modNotesTx">
        <pc:chgData name="矢島　萌乃" userId="98abd013-8e04-47a5-82ac-0351d22712c5" providerId="ADAL" clId="{A4B7F042-ED76-4703-9749-2B9AD07E4ED0}" dt="2025-08-28T15:33:18.084" v="31930" actId="20577"/>
        <pc:sldMkLst>
          <pc:docMk/>
          <pc:sldMk cId="1889489835" sldId="953"/>
        </pc:sldMkLst>
        <pc:spChg chg="mod">
          <ac:chgData name="矢島　萌乃" userId="98abd013-8e04-47a5-82ac-0351d22712c5" providerId="ADAL" clId="{A4B7F042-ED76-4703-9749-2B9AD07E4ED0}" dt="2025-08-26T07:28:06.661" v="31306" actId="20577"/>
          <ac:spMkLst>
            <pc:docMk/>
            <pc:sldMk cId="1889489835" sldId="953"/>
            <ac:spMk id="4" creationId="{1847BB92-C912-4C42-863C-34FA3EBEAB5F}"/>
          </ac:spMkLst>
        </pc:spChg>
        <pc:spChg chg="mod">
          <ac:chgData name="矢島　萌乃" userId="98abd013-8e04-47a5-82ac-0351d22712c5" providerId="ADAL" clId="{A4B7F042-ED76-4703-9749-2B9AD07E4ED0}" dt="2025-08-28T15:33:18.084" v="31930" actId="20577"/>
          <ac:spMkLst>
            <pc:docMk/>
            <pc:sldMk cId="1889489835" sldId="953"/>
            <ac:spMk id="5" creationId="{C1B0BD50-173F-934D-C3A2-FB07C8B37BAC}"/>
          </ac:spMkLst>
        </pc:spChg>
      </pc:sldChg>
      <pc:sldChg chg="add del">
        <pc:chgData name="矢島　萌乃" userId="98abd013-8e04-47a5-82ac-0351d22712c5" providerId="ADAL" clId="{A4B7F042-ED76-4703-9749-2B9AD07E4ED0}" dt="2025-08-18T02:08:42.807" v="23159" actId="47"/>
        <pc:sldMkLst>
          <pc:docMk/>
          <pc:sldMk cId="2358256102" sldId="953"/>
        </pc:sldMkLst>
      </pc:sldChg>
      <pc:sldChg chg="modSp add del mod">
        <pc:chgData name="矢島　萌乃" userId="98abd013-8e04-47a5-82ac-0351d22712c5" providerId="ADAL" clId="{A4B7F042-ED76-4703-9749-2B9AD07E4ED0}" dt="2025-08-26T07:30:27.876" v="31382" actId="47"/>
        <pc:sldMkLst>
          <pc:docMk/>
          <pc:sldMk cId="199088389" sldId="954"/>
        </pc:sldMkLst>
      </pc:sldChg>
      <pc:sldChg chg="modSp add del mod">
        <pc:chgData name="矢島　萌乃" userId="98abd013-8e04-47a5-82ac-0351d22712c5" providerId="ADAL" clId="{A4B7F042-ED76-4703-9749-2B9AD07E4ED0}" dt="2025-08-26T06:59:11.799" v="29811" actId="47"/>
        <pc:sldMkLst>
          <pc:docMk/>
          <pc:sldMk cId="4270257928" sldId="955"/>
        </pc:sldMkLst>
      </pc:sldChg>
      <pc:sldChg chg="modSp add mod modNotesTx">
        <pc:chgData name="矢島　萌乃" userId="98abd013-8e04-47a5-82ac-0351d22712c5" providerId="ADAL" clId="{A4B7F042-ED76-4703-9749-2B9AD07E4ED0}" dt="2025-08-26T07:21:25.902" v="31047"/>
        <pc:sldMkLst>
          <pc:docMk/>
          <pc:sldMk cId="2830443504" sldId="956"/>
        </pc:sldMkLst>
        <pc:spChg chg="mod">
          <ac:chgData name="矢島　萌乃" userId="98abd013-8e04-47a5-82ac-0351d22712c5" providerId="ADAL" clId="{A4B7F042-ED76-4703-9749-2B9AD07E4ED0}" dt="2025-08-26T06:55:48.761" v="29753" actId="20577"/>
          <ac:spMkLst>
            <pc:docMk/>
            <pc:sldMk cId="2830443504" sldId="956"/>
            <ac:spMk id="4" creationId="{22F236B3-AE1D-52FF-3478-F6B9E9DD61A3}"/>
          </ac:spMkLst>
        </pc:spChg>
        <pc:spChg chg="mod">
          <ac:chgData name="矢島　萌乃" userId="98abd013-8e04-47a5-82ac-0351d22712c5" providerId="ADAL" clId="{A4B7F042-ED76-4703-9749-2B9AD07E4ED0}" dt="2025-08-26T07:21:25.902" v="31047"/>
          <ac:spMkLst>
            <pc:docMk/>
            <pc:sldMk cId="2830443504" sldId="956"/>
            <ac:spMk id="5" creationId="{A329F15D-4510-DBA9-0DE2-60B4B9248BB9}"/>
          </ac:spMkLst>
        </pc:spChg>
      </pc:sldChg>
      <pc:sldChg chg="modSp add del mod">
        <pc:chgData name="矢島　萌乃" userId="98abd013-8e04-47a5-82ac-0351d22712c5" providerId="ADAL" clId="{A4B7F042-ED76-4703-9749-2B9AD07E4ED0}" dt="2025-08-26T07:15:42.922" v="30761" actId="47"/>
        <pc:sldMkLst>
          <pc:docMk/>
          <pc:sldMk cId="4263085715" sldId="957"/>
        </pc:sldMkLst>
      </pc:sldChg>
      <pc:sldChg chg="modSp add mod modNotesTx">
        <pc:chgData name="矢島　萌乃" userId="98abd013-8e04-47a5-82ac-0351d22712c5" providerId="ADAL" clId="{A4B7F042-ED76-4703-9749-2B9AD07E4ED0}" dt="2025-08-26T07:25:35.615" v="31259" actId="20577"/>
        <pc:sldMkLst>
          <pc:docMk/>
          <pc:sldMk cId="1942289329" sldId="958"/>
        </pc:sldMkLst>
        <pc:spChg chg="mod">
          <ac:chgData name="矢島　萌乃" userId="98abd013-8e04-47a5-82ac-0351d22712c5" providerId="ADAL" clId="{A4B7F042-ED76-4703-9749-2B9AD07E4ED0}" dt="2025-08-26T07:25:35.615" v="31259" actId="20577"/>
          <ac:spMkLst>
            <pc:docMk/>
            <pc:sldMk cId="1942289329" sldId="958"/>
            <ac:spMk id="5" creationId="{8C8AE665-2849-44F0-C94E-64C869F4A4FD}"/>
          </ac:spMkLst>
        </pc:spChg>
      </pc:sldChg>
      <pc:sldChg chg="modSp add mod modNotesTx">
        <pc:chgData name="矢島　萌乃" userId="98abd013-8e04-47a5-82ac-0351d22712c5" providerId="ADAL" clId="{A4B7F042-ED76-4703-9749-2B9AD07E4ED0}" dt="2025-08-26T07:26:27.681" v="31297" actId="113"/>
        <pc:sldMkLst>
          <pc:docMk/>
          <pc:sldMk cId="3700232763" sldId="959"/>
        </pc:sldMkLst>
        <pc:spChg chg="mod">
          <ac:chgData name="矢島　萌乃" userId="98abd013-8e04-47a5-82ac-0351d22712c5" providerId="ADAL" clId="{A4B7F042-ED76-4703-9749-2B9AD07E4ED0}" dt="2025-08-26T07:26:27.681" v="31297" actId="113"/>
          <ac:spMkLst>
            <pc:docMk/>
            <pc:sldMk cId="3700232763" sldId="959"/>
            <ac:spMk id="5" creationId="{57CEC3F3-CA69-AE7C-6510-AB69DF3FFD15}"/>
          </ac:spMkLst>
        </pc:spChg>
      </pc:sldChg>
    </pc:docChg>
  </pc:docChgLst>
  <pc:docChgLst>
    <pc:chgData name="矢島　萌乃" userId="98abd013-8e04-47a5-82ac-0351d22712c5" providerId="ADAL" clId="{C9E1A310-E490-4B69-B333-76A8CC2D6A0F}"/>
    <pc:docChg chg="undo redo custSel addSld delSld modSld sldOrd">
      <pc:chgData name="矢島　萌乃" userId="98abd013-8e04-47a5-82ac-0351d22712c5" providerId="ADAL" clId="{C9E1A310-E490-4B69-B333-76A8CC2D6A0F}" dt="2025-09-08T12:25:16.448" v="16668" actId="729"/>
      <pc:docMkLst>
        <pc:docMk/>
      </pc:docMkLst>
      <pc:sldChg chg="modSp mod">
        <pc:chgData name="矢島　萌乃" userId="98abd013-8e04-47a5-82ac-0351d22712c5" providerId="ADAL" clId="{C9E1A310-E490-4B69-B333-76A8CC2D6A0F}" dt="2025-08-31T00:11:50.068" v="196" actId="1035"/>
        <pc:sldMkLst>
          <pc:docMk/>
          <pc:sldMk cId="1844283222" sldId="256"/>
        </pc:sldMkLst>
        <pc:spChg chg="mod">
          <ac:chgData name="矢島　萌乃" userId="98abd013-8e04-47a5-82ac-0351d22712c5" providerId="ADAL" clId="{C9E1A310-E490-4B69-B333-76A8CC2D6A0F}" dt="2025-08-31T00:11:50.068" v="196" actId="1035"/>
          <ac:spMkLst>
            <pc:docMk/>
            <pc:sldMk cId="1844283222" sldId="256"/>
            <ac:spMk id="8" creationId="{84E64FE1-8942-D2E7-4576-5868460AB273}"/>
          </ac:spMkLst>
        </pc:spChg>
      </pc:sldChg>
      <pc:sldChg chg="modSp mod">
        <pc:chgData name="矢島　萌乃" userId="98abd013-8e04-47a5-82ac-0351d22712c5" providerId="ADAL" clId="{C9E1A310-E490-4B69-B333-76A8CC2D6A0F}" dt="2025-09-08T00:12:00.541" v="5735"/>
        <pc:sldMkLst>
          <pc:docMk/>
          <pc:sldMk cId="1029492533" sldId="577"/>
        </pc:sldMkLst>
        <pc:spChg chg="mod">
          <ac:chgData name="矢島　萌乃" userId="98abd013-8e04-47a5-82ac-0351d22712c5" providerId="ADAL" clId="{C9E1A310-E490-4B69-B333-76A8CC2D6A0F}" dt="2025-09-08T00:12:00.541" v="5735"/>
          <ac:spMkLst>
            <pc:docMk/>
            <pc:sldMk cId="1029492533" sldId="577"/>
            <ac:spMk id="8" creationId="{632389E1-5179-1274-9BCF-1BB65B59124E}"/>
          </ac:spMkLst>
        </pc:spChg>
      </pc:sldChg>
      <pc:sldChg chg="modSp mod">
        <pc:chgData name="矢島　萌乃" userId="98abd013-8e04-47a5-82ac-0351d22712c5" providerId="ADAL" clId="{C9E1A310-E490-4B69-B333-76A8CC2D6A0F}" dt="2025-09-08T12:02:34.573" v="16274" actId="6549"/>
        <pc:sldMkLst>
          <pc:docMk/>
          <pc:sldMk cId="255918792" sldId="578"/>
        </pc:sldMkLst>
        <pc:spChg chg="mod">
          <ac:chgData name="矢島　萌乃" userId="98abd013-8e04-47a5-82ac-0351d22712c5" providerId="ADAL" clId="{C9E1A310-E490-4B69-B333-76A8CC2D6A0F}" dt="2025-09-08T00:17:33.442" v="6077"/>
          <ac:spMkLst>
            <pc:docMk/>
            <pc:sldMk cId="255918792" sldId="578"/>
            <ac:spMk id="2" creationId="{5A8AD229-C442-34C9-13D0-453EABE62A55}"/>
          </ac:spMkLst>
        </pc:spChg>
        <pc:spChg chg="mod">
          <ac:chgData name="矢島　萌乃" userId="98abd013-8e04-47a5-82ac-0351d22712c5" providerId="ADAL" clId="{C9E1A310-E490-4B69-B333-76A8CC2D6A0F}" dt="2025-09-08T12:02:34.573" v="16274" actId="6549"/>
          <ac:spMkLst>
            <pc:docMk/>
            <pc:sldMk cId="255918792" sldId="578"/>
            <ac:spMk id="4" creationId="{E83AEF3E-6E70-D22E-4CF6-0AFDCF17EA54}"/>
          </ac:spMkLst>
        </pc:spChg>
      </pc:sldChg>
      <pc:sldChg chg="modSp mod">
        <pc:chgData name="矢島　萌乃" userId="98abd013-8e04-47a5-82ac-0351d22712c5" providerId="ADAL" clId="{C9E1A310-E490-4B69-B333-76A8CC2D6A0F}" dt="2025-08-31T00:13:44.088" v="308"/>
        <pc:sldMkLst>
          <pc:docMk/>
          <pc:sldMk cId="220549835" sldId="579"/>
        </pc:sldMkLst>
        <pc:spChg chg="mod">
          <ac:chgData name="矢島　萌乃" userId="98abd013-8e04-47a5-82ac-0351d22712c5" providerId="ADAL" clId="{C9E1A310-E490-4B69-B333-76A8CC2D6A0F}" dt="2025-08-31T00:13:44.088" v="308"/>
          <ac:spMkLst>
            <pc:docMk/>
            <pc:sldMk cId="220549835" sldId="579"/>
            <ac:spMk id="8" creationId="{8A44EBD0-AEC0-5B61-4C8B-1E34E3278F71}"/>
          </ac:spMkLst>
        </pc:spChg>
      </pc:sldChg>
      <pc:sldChg chg="modSp mod">
        <pc:chgData name="矢島　萌乃" userId="98abd013-8e04-47a5-82ac-0351d22712c5" providerId="ADAL" clId="{C9E1A310-E490-4B69-B333-76A8CC2D6A0F}" dt="2025-09-08T11:19:27.586" v="13092" actId="20577"/>
        <pc:sldMkLst>
          <pc:docMk/>
          <pc:sldMk cId="2445792755" sldId="630"/>
        </pc:sldMkLst>
        <pc:spChg chg="mod">
          <ac:chgData name="矢島　萌乃" userId="98abd013-8e04-47a5-82ac-0351d22712c5" providerId="ADAL" clId="{C9E1A310-E490-4B69-B333-76A8CC2D6A0F}" dt="2025-09-08T10:14:40.343" v="8683"/>
          <ac:spMkLst>
            <pc:docMk/>
            <pc:sldMk cId="2445792755" sldId="630"/>
            <ac:spMk id="2" creationId="{64D56385-9982-18A5-A208-6E2D5532966F}"/>
          </ac:spMkLst>
        </pc:spChg>
        <pc:spChg chg="mod">
          <ac:chgData name="矢島　萌乃" userId="98abd013-8e04-47a5-82ac-0351d22712c5" providerId="ADAL" clId="{C9E1A310-E490-4B69-B333-76A8CC2D6A0F}" dt="2025-09-08T11:19:27.586" v="13092" actId="20577"/>
          <ac:spMkLst>
            <pc:docMk/>
            <pc:sldMk cId="2445792755" sldId="630"/>
            <ac:spMk id="18" creationId="{5A7BCB57-4391-783E-0D64-49D87429E121}"/>
          </ac:spMkLst>
        </pc:spChg>
      </pc:sldChg>
      <pc:sldChg chg="addSp modSp mod">
        <pc:chgData name="矢島　萌乃" userId="98abd013-8e04-47a5-82ac-0351d22712c5" providerId="ADAL" clId="{C9E1A310-E490-4B69-B333-76A8CC2D6A0F}" dt="2025-09-08T00:36:00.825" v="7368" actId="1076"/>
        <pc:sldMkLst>
          <pc:docMk/>
          <pc:sldMk cId="1352605566" sldId="748"/>
        </pc:sldMkLst>
        <pc:spChg chg="mod">
          <ac:chgData name="矢島　萌乃" userId="98abd013-8e04-47a5-82ac-0351d22712c5" providerId="ADAL" clId="{C9E1A310-E490-4B69-B333-76A8CC2D6A0F}" dt="2025-09-08T00:31:22.273" v="7077"/>
          <ac:spMkLst>
            <pc:docMk/>
            <pc:sldMk cId="1352605566" sldId="748"/>
            <ac:spMk id="2" creationId="{0ECB8B8E-26FB-BFA8-E215-B3A9FB9FD439}"/>
          </ac:spMkLst>
        </pc:spChg>
        <pc:spChg chg="mod">
          <ac:chgData name="矢島　萌乃" userId="98abd013-8e04-47a5-82ac-0351d22712c5" providerId="ADAL" clId="{C9E1A310-E490-4B69-B333-76A8CC2D6A0F}" dt="2025-09-08T00:33:40.036" v="7239" actId="1076"/>
          <ac:spMkLst>
            <pc:docMk/>
            <pc:sldMk cId="1352605566" sldId="748"/>
            <ac:spMk id="4" creationId="{219EA3ED-4D1E-7A0C-6C4D-599E1A8A6591}"/>
          </ac:spMkLst>
        </pc:spChg>
        <pc:spChg chg="add mod">
          <ac:chgData name="矢島　萌乃" userId="98abd013-8e04-47a5-82ac-0351d22712c5" providerId="ADAL" clId="{C9E1A310-E490-4B69-B333-76A8CC2D6A0F}" dt="2025-09-08T00:35:36.396" v="7319" actId="1076"/>
          <ac:spMkLst>
            <pc:docMk/>
            <pc:sldMk cId="1352605566" sldId="748"/>
            <ac:spMk id="9" creationId="{6494E2C3-3DCA-CC83-344D-9F13D971E9CE}"/>
          </ac:spMkLst>
        </pc:spChg>
        <pc:spChg chg="add mod">
          <ac:chgData name="矢島　萌乃" userId="98abd013-8e04-47a5-82ac-0351d22712c5" providerId="ADAL" clId="{C9E1A310-E490-4B69-B333-76A8CC2D6A0F}" dt="2025-09-08T00:36:00.825" v="7368" actId="1076"/>
          <ac:spMkLst>
            <pc:docMk/>
            <pc:sldMk cId="1352605566" sldId="748"/>
            <ac:spMk id="10" creationId="{98C4FDC5-6A27-AACC-E303-D98861D305FC}"/>
          </ac:spMkLst>
        </pc:spChg>
        <pc:spChg chg="mod">
          <ac:chgData name="矢島　萌乃" userId="98abd013-8e04-47a5-82ac-0351d22712c5" providerId="ADAL" clId="{C9E1A310-E490-4B69-B333-76A8CC2D6A0F}" dt="2025-09-08T00:32:57.757" v="7194" actId="6549"/>
          <ac:spMkLst>
            <pc:docMk/>
            <pc:sldMk cId="1352605566" sldId="748"/>
            <ac:spMk id="12" creationId="{5C35E117-7FF5-281B-D3D6-8A577EF639C8}"/>
          </ac:spMkLst>
        </pc:spChg>
        <pc:spChg chg="mod">
          <ac:chgData name="矢島　萌乃" userId="98abd013-8e04-47a5-82ac-0351d22712c5" providerId="ADAL" clId="{C9E1A310-E490-4B69-B333-76A8CC2D6A0F}" dt="2025-09-08T00:33:51.560" v="7246" actId="1036"/>
          <ac:spMkLst>
            <pc:docMk/>
            <pc:sldMk cId="1352605566" sldId="748"/>
            <ac:spMk id="22" creationId="{2081C522-3B51-D363-DF83-DF271CD587C0}"/>
          </ac:spMkLst>
        </pc:spChg>
        <pc:spChg chg="mod">
          <ac:chgData name="矢島　萌乃" userId="98abd013-8e04-47a5-82ac-0351d22712c5" providerId="ADAL" clId="{C9E1A310-E490-4B69-B333-76A8CC2D6A0F}" dt="2025-09-08T00:33:51.560" v="7246" actId="1036"/>
          <ac:spMkLst>
            <pc:docMk/>
            <pc:sldMk cId="1352605566" sldId="748"/>
            <ac:spMk id="23" creationId="{20A5BC1D-C84A-69F1-68BE-D03EA2155785}"/>
          </ac:spMkLst>
        </pc:spChg>
        <pc:spChg chg="mod">
          <ac:chgData name="矢島　萌乃" userId="98abd013-8e04-47a5-82ac-0351d22712c5" providerId="ADAL" clId="{C9E1A310-E490-4B69-B333-76A8CC2D6A0F}" dt="2025-09-08T00:33:51.560" v="7246" actId="1036"/>
          <ac:spMkLst>
            <pc:docMk/>
            <pc:sldMk cId="1352605566" sldId="748"/>
            <ac:spMk id="34" creationId="{F451275F-454F-9955-18B2-C6652348DA80}"/>
          </ac:spMkLst>
        </pc:spChg>
        <pc:spChg chg="mod">
          <ac:chgData name="矢島　萌乃" userId="98abd013-8e04-47a5-82ac-0351d22712c5" providerId="ADAL" clId="{C9E1A310-E490-4B69-B333-76A8CC2D6A0F}" dt="2025-09-08T00:33:51.560" v="7246" actId="1036"/>
          <ac:spMkLst>
            <pc:docMk/>
            <pc:sldMk cId="1352605566" sldId="748"/>
            <ac:spMk id="35" creationId="{9747E6A6-14FB-EF35-F5B7-6F166A943466}"/>
          </ac:spMkLst>
        </pc:spChg>
        <pc:spChg chg="mod">
          <ac:chgData name="矢島　萌乃" userId="98abd013-8e04-47a5-82ac-0351d22712c5" providerId="ADAL" clId="{C9E1A310-E490-4B69-B333-76A8CC2D6A0F}" dt="2025-09-08T00:33:51.560" v="7246" actId="1036"/>
          <ac:spMkLst>
            <pc:docMk/>
            <pc:sldMk cId="1352605566" sldId="748"/>
            <ac:spMk id="36" creationId="{D205F74E-7A06-75A9-0C97-88C5FED1194F}"/>
          </ac:spMkLst>
        </pc:spChg>
        <pc:spChg chg="mod">
          <ac:chgData name="矢島　萌乃" userId="98abd013-8e04-47a5-82ac-0351d22712c5" providerId="ADAL" clId="{C9E1A310-E490-4B69-B333-76A8CC2D6A0F}" dt="2025-09-08T00:33:51.560" v="7246" actId="1036"/>
          <ac:spMkLst>
            <pc:docMk/>
            <pc:sldMk cId="1352605566" sldId="748"/>
            <ac:spMk id="37" creationId="{1D4884E2-59A0-F9DB-95EC-645CECF5D1CE}"/>
          </ac:spMkLst>
        </pc:spChg>
        <pc:spChg chg="mod">
          <ac:chgData name="矢島　萌乃" userId="98abd013-8e04-47a5-82ac-0351d22712c5" providerId="ADAL" clId="{C9E1A310-E490-4B69-B333-76A8CC2D6A0F}" dt="2025-09-08T00:34:08.017" v="7279" actId="6549"/>
          <ac:spMkLst>
            <pc:docMk/>
            <pc:sldMk cId="1352605566" sldId="748"/>
            <ac:spMk id="38" creationId="{ED78A756-2928-6443-4A65-D0E50C59C227}"/>
          </ac:spMkLst>
        </pc:spChg>
        <pc:graphicFrameChg chg="mod">
          <ac:chgData name="矢島　萌乃" userId="98abd013-8e04-47a5-82ac-0351d22712c5" providerId="ADAL" clId="{C9E1A310-E490-4B69-B333-76A8CC2D6A0F}" dt="2025-09-08T00:33:51.560" v="7246" actId="1036"/>
          <ac:graphicFrameMkLst>
            <pc:docMk/>
            <pc:sldMk cId="1352605566" sldId="748"/>
            <ac:graphicFrameMk id="21" creationId="{B93DC057-69BB-AD52-3B4A-F97B12650EEB}"/>
          </ac:graphicFrameMkLst>
        </pc:graphicFrameChg>
        <pc:cxnChg chg="add mod">
          <ac:chgData name="矢島　萌乃" userId="98abd013-8e04-47a5-82ac-0351d22712c5" providerId="ADAL" clId="{C9E1A310-E490-4B69-B333-76A8CC2D6A0F}" dt="2025-09-08T00:34:54.903" v="7283" actId="1076"/>
          <ac:cxnSpMkLst>
            <pc:docMk/>
            <pc:sldMk cId="1352605566" sldId="748"/>
            <ac:cxnSpMk id="5" creationId="{CC645943-19F9-1BA9-01E6-69A8C6D81371}"/>
          </ac:cxnSpMkLst>
        </pc:cxnChg>
        <pc:cxnChg chg="add mod">
          <ac:chgData name="矢島　萌乃" userId="98abd013-8e04-47a5-82ac-0351d22712c5" providerId="ADAL" clId="{C9E1A310-E490-4B69-B333-76A8CC2D6A0F}" dt="2025-09-08T00:35:01.588" v="7286" actId="14100"/>
          <ac:cxnSpMkLst>
            <pc:docMk/>
            <pc:sldMk cId="1352605566" sldId="748"/>
            <ac:cxnSpMk id="7" creationId="{B678E8AC-3A2D-33CF-2B29-4AE01E5C46A1}"/>
          </ac:cxnSpMkLst>
        </pc:cxnChg>
      </pc:sldChg>
      <pc:sldChg chg="delSp modSp del mod">
        <pc:chgData name="矢島　萌乃" userId="98abd013-8e04-47a5-82ac-0351d22712c5" providerId="ADAL" clId="{C9E1A310-E490-4B69-B333-76A8CC2D6A0F}" dt="2025-09-08T12:23:11.789" v="16662" actId="47"/>
        <pc:sldMkLst>
          <pc:docMk/>
          <pc:sldMk cId="730864789" sldId="765"/>
        </pc:sldMkLst>
        <pc:spChg chg="mod">
          <ac:chgData name="矢島　萌乃" userId="98abd013-8e04-47a5-82ac-0351d22712c5" providerId="ADAL" clId="{C9E1A310-E490-4B69-B333-76A8CC2D6A0F}" dt="2025-09-08T11:51:02.355" v="16116" actId="20577"/>
          <ac:spMkLst>
            <pc:docMk/>
            <pc:sldMk cId="730864789" sldId="765"/>
            <ac:spMk id="2" creationId="{C98D822E-742C-2319-72AE-4ED7524B4101}"/>
          </ac:spMkLst>
        </pc:spChg>
        <pc:picChg chg="del">
          <ac:chgData name="矢島　萌乃" userId="98abd013-8e04-47a5-82ac-0351d22712c5" providerId="ADAL" clId="{C9E1A310-E490-4B69-B333-76A8CC2D6A0F}" dt="2025-09-08T11:51:06.208" v="16118" actId="478"/>
          <ac:picMkLst>
            <pc:docMk/>
            <pc:sldMk cId="730864789" sldId="765"/>
            <ac:picMk id="5" creationId="{006661A9-EF4E-C4C1-DFC5-0FEFFA3EC4FB}"/>
          </ac:picMkLst>
        </pc:picChg>
        <pc:picChg chg="del">
          <ac:chgData name="矢島　萌乃" userId="98abd013-8e04-47a5-82ac-0351d22712c5" providerId="ADAL" clId="{C9E1A310-E490-4B69-B333-76A8CC2D6A0F}" dt="2025-09-08T11:51:04.715" v="16117" actId="478"/>
          <ac:picMkLst>
            <pc:docMk/>
            <pc:sldMk cId="730864789" sldId="765"/>
            <ac:picMk id="8" creationId="{F5AEE854-6F7E-1904-0DE4-3752360325D1}"/>
          </ac:picMkLst>
        </pc:picChg>
      </pc:sldChg>
      <pc:sldChg chg="modSp mod">
        <pc:chgData name="矢島　萌乃" userId="98abd013-8e04-47a5-82ac-0351d22712c5" providerId="ADAL" clId="{C9E1A310-E490-4B69-B333-76A8CC2D6A0F}" dt="2025-09-08T00:16:17.149" v="6068"/>
        <pc:sldMkLst>
          <pc:docMk/>
          <pc:sldMk cId="1430745984" sldId="800"/>
        </pc:sldMkLst>
        <pc:spChg chg="mod">
          <ac:chgData name="矢島　萌乃" userId="98abd013-8e04-47a5-82ac-0351d22712c5" providerId="ADAL" clId="{C9E1A310-E490-4B69-B333-76A8CC2D6A0F}" dt="2025-09-08T00:12:06.940" v="5744"/>
          <ac:spMkLst>
            <pc:docMk/>
            <pc:sldMk cId="1430745984" sldId="800"/>
            <ac:spMk id="2" creationId="{120ECAE2-CF4E-4C67-45E2-4FBA3CE498B2}"/>
          </ac:spMkLst>
        </pc:spChg>
        <pc:spChg chg="mod">
          <ac:chgData name="矢島　萌乃" userId="98abd013-8e04-47a5-82ac-0351d22712c5" providerId="ADAL" clId="{C9E1A310-E490-4B69-B333-76A8CC2D6A0F}" dt="2025-09-08T00:16:17.149" v="6068"/>
          <ac:spMkLst>
            <pc:docMk/>
            <pc:sldMk cId="1430745984" sldId="800"/>
            <ac:spMk id="4" creationId="{D65A277A-43C5-139B-6897-952F50A228F6}"/>
          </ac:spMkLst>
        </pc:spChg>
      </pc:sldChg>
      <pc:sldChg chg="modSp mod">
        <pc:chgData name="矢島　萌乃" userId="98abd013-8e04-47a5-82ac-0351d22712c5" providerId="ADAL" clId="{C9E1A310-E490-4B69-B333-76A8CC2D6A0F}" dt="2025-08-31T00:14:03.513" v="309" actId="2711"/>
        <pc:sldMkLst>
          <pc:docMk/>
          <pc:sldMk cId="1061362961" sldId="802"/>
        </pc:sldMkLst>
        <pc:spChg chg="mod">
          <ac:chgData name="矢島　萌乃" userId="98abd013-8e04-47a5-82ac-0351d22712c5" providerId="ADAL" clId="{C9E1A310-E490-4B69-B333-76A8CC2D6A0F}" dt="2025-08-31T00:14:03.513" v="309" actId="2711"/>
          <ac:spMkLst>
            <pc:docMk/>
            <pc:sldMk cId="1061362961" sldId="802"/>
            <ac:spMk id="2" creationId="{A807A338-8931-9860-7D93-35AED2D40411}"/>
          </ac:spMkLst>
        </pc:spChg>
        <pc:spChg chg="mod">
          <ac:chgData name="矢島　萌乃" userId="98abd013-8e04-47a5-82ac-0351d22712c5" providerId="ADAL" clId="{C9E1A310-E490-4B69-B333-76A8CC2D6A0F}" dt="2025-08-31T00:13:07.390" v="206"/>
          <ac:spMkLst>
            <pc:docMk/>
            <pc:sldMk cId="1061362961" sldId="802"/>
            <ac:spMk id="8" creationId="{A8B50EE9-947B-07EB-7D85-4D3DEF8BA796}"/>
          </ac:spMkLst>
        </pc:spChg>
      </pc:sldChg>
      <pc:sldChg chg="modSp mod">
        <pc:chgData name="矢島　萌乃" userId="98abd013-8e04-47a5-82ac-0351d22712c5" providerId="ADAL" clId="{C9E1A310-E490-4B69-B333-76A8CC2D6A0F}" dt="2025-09-08T10:14:29.710" v="8672"/>
        <pc:sldMkLst>
          <pc:docMk/>
          <pc:sldMk cId="269778569" sldId="803"/>
        </pc:sldMkLst>
        <pc:spChg chg="mod">
          <ac:chgData name="矢島　萌乃" userId="98abd013-8e04-47a5-82ac-0351d22712c5" providerId="ADAL" clId="{C9E1A310-E490-4B69-B333-76A8CC2D6A0F}" dt="2025-09-08T10:14:29.710" v="8672"/>
          <ac:spMkLst>
            <pc:docMk/>
            <pc:sldMk cId="269778569" sldId="803"/>
            <ac:spMk id="8" creationId="{36A4579B-E272-FB97-AE16-6F59A5B2577A}"/>
          </ac:spMkLst>
        </pc:spChg>
      </pc:sldChg>
      <pc:sldChg chg="addSp delSp modSp mod ord">
        <pc:chgData name="矢島　萌乃" userId="98abd013-8e04-47a5-82ac-0351d22712c5" providerId="ADAL" clId="{C9E1A310-E490-4B69-B333-76A8CC2D6A0F}" dt="2025-09-08T12:07:03.447" v="16329" actId="20577"/>
        <pc:sldMkLst>
          <pc:docMk/>
          <pc:sldMk cId="1762290866" sldId="804"/>
        </pc:sldMkLst>
        <pc:spChg chg="mod">
          <ac:chgData name="矢島　萌乃" userId="98abd013-8e04-47a5-82ac-0351d22712c5" providerId="ADAL" clId="{C9E1A310-E490-4B69-B333-76A8CC2D6A0F}" dt="2025-09-08T10:56:56.685" v="11608"/>
          <ac:spMkLst>
            <pc:docMk/>
            <pc:sldMk cId="1762290866" sldId="804"/>
            <ac:spMk id="2" creationId="{EE4FEC8F-859A-EEAC-C4E1-A40DC554DBF7}"/>
          </ac:spMkLst>
        </pc:spChg>
        <pc:spChg chg="mod">
          <ac:chgData name="矢島　萌乃" userId="98abd013-8e04-47a5-82ac-0351d22712c5" providerId="ADAL" clId="{C9E1A310-E490-4B69-B333-76A8CC2D6A0F}" dt="2025-09-08T12:07:03.447" v="16329" actId="20577"/>
          <ac:spMkLst>
            <pc:docMk/>
            <pc:sldMk cId="1762290866" sldId="804"/>
            <ac:spMk id="4" creationId="{A7240558-4B22-907F-1BAB-5824DF13A4FF}"/>
          </ac:spMkLst>
        </pc:spChg>
        <pc:spChg chg="del">
          <ac:chgData name="矢島　萌乃" userId="98abd013-8e04-47a5-82ac-0351d22712c5" providerId="ADAL" clId="{C9E1A310-E490-4B69-B333-76A8CC2D6A0F}" dt="2025-09-08T10:58:22.072" v="11799" actId="478"/>
          <ac:spMkLst>
            <pc:docMk/>
            <pc:sldMk cId="1762290866" sldId="804"/>
            <ac:spMk id="7" creationId="{A1BA8D71-C5E7-7F54-22F8-02C37AC612AA}"/>
          </ac:spMkLst>
        </pc:spChg>
        <pc:spChg chg="add mod">
          <ac:chgData name="矢島　萌乃" userId="98abd013-8e04-47a5-82ac-0351d22712c5" providerId="ADAL" clId="{C9E1A310-E490-4B69-B333-76A8CC2D6A0F}" dt="2025-09-08T11:00:57.470" v="12098" actId="1037"/>
          <ac:spMkLst>
            <pc:docMk/>
            <pc:sldMk cId="1762290866" sldId="804"/>
            <ac:spMk id="8" creationId="{BCF21B19-87B3-F2E8-4376-6D3584E3551F}"/>
          </ac:spMkLst>
        </pc:spChg>
        <pc:spChg chg="del">
          <ac:chgData name="矢島　萌乃" userId="98abd013-8e04-47a5-82ac-0351d22712c5" providerId="ADAL" clId="{C9E1A310-E490-4B69-B333-76A8CC2D6A0F}" dt="2025-09-08T10:58:22.072" v="11799" actId="478"/>
          <ac:spMkLst>
            <pc:docMk/>
            <pc:sldMk cId="1762290866" sldId="804"/>
            <ac:spMk id="9" creationId="{65B6BC71-63D4-CF8E-8CE1-788446FAE1E6}"/>
          </ac:spMkLst>
        </pc:spChg>
        <pc:spChg chg="add mod">
          <ac:chgData name="矢島　萌乃" userId="98abd013-8e04-47a5-82ac-0351d22712c5" providerId="ADAL" clId="{C9E1A310-E490-4B69-B333-76A8CC2D6A0F}" dt="2025-09-08T11:00:57.470" v="12098" actId="1037"/>
          <ac:spMkLst>
            <pc:docMk/>
            <pc:sldMk cId="1762290866" sldId="804"/>
            <ac:spMk id="10" creationId="{70C3E207-198B-9EF5-8763-E35657C06D02}"/>
          </ac:spMkLst>
        </pc:spChg>
        <pc:spChg chg="add mod">
          <ac:chgData name="矢島　萌乃" userId="98abd013-8e04-47a5-82ac-0351d22712c5" providerId="ADAL" clId="{C9E1A310-E490-4B69-B333-76A8CC2D6A0F}" dt="2025-09-08T11:00:57.470" v="12098" actId="1037"/>
          <ac:spMkLst>
            <pc:docMk/>
            <pc:sldMk cId="1762290866" sldId="804"/>
            <ac:spMk id="11" creationId="{979D7D3B-93D1-8E1D-15A5-4337B0DAB208}"/>
          </ac:spMkLst>
        </pc:spChg>
        <pc:spChg chg="add mod">
          <ac:chgData name="矢島　萌乃" userId="98abd013-8e04-47a5-82ac-0351d22712c5" providerId="ADAL" clId="{C9E1A310-E490-4B69-B333-76A8CC2D6A0F}" dt="2025-09-08T11:00:57.470" v="12098" actId="1037"/>
          <ac:spMkLst>
            <pc:docMk/>
            <pc:sldMk cId="1762290866" sldId="804"/>
            <ac:spMk id="12" creationId="{59395782-43FC-46DE-5524-EA7875D505A9}"/>
          </ac:spMkLst>
        </pc:spChg>
        <pc:spChg chg="add mod">
          <ac:chgData name="矢島　萌乃" userId="98abd013-8e04-47a5-82ac-0351d22712c5" providerId="ADAL" clId="{C9E1A310-E490-4B69-B333-76A8CC2D6A0F}" dt="2025-09-08T12:06:49.215" v="16325" actId="20577"/>
          <ac:spMkLst>
            <pc:docMk/>
            <pc:sldMk cId="1762290866" sldId="804"/>
            <ac:spMk id="13" creationId="{D61D612C-C89D-6993-5CA7-7AE637599608}"/>
          </ac:spMkLst>
        </pc:spChg>
        <pc:spChg chg="add mod">
          <ac:chgData name="矢島　萌乃" userId="98abd013-8e04-47a5-82ac-0351d22712c5" providerId="ADAL" clId="{C9E1A310-E490-4B69-B333-76A8CC2D6A0F}" dt="2025-09-08T11:00:57.470" v="12098" actId="1037"/>
          <ac:spMkLst>
            <pc:docMk/>
            <pc:sldMk cId="1762290866" sldId="804"/>
            <ac:spMk id="14" creationId="{25A027B1-AA22-7E7F-9386-DD3EE31A9980}"/>
          </ac:spMkLst>
        </pc:spChg>
        <pc:spChg chg="del">
          <ac:chgData name="矢島　萌乃" userId="98abd013-8e04-47a5-82ac-0351d22712c5" providerId="ADAL" clId="{C9E1A310-E490-4B69-B333-76A8CC2D6A0F}" dt="2025-09-08T10:58:22.072" v="11799" actId="478"/>
          <ac:spMkLst>
            <pc:docMk/>
            <pc:sldMk cId="1762290866" sldId="804"/>
            <ac:spMk id="15" creationId="{7FC43AB0-83C0-A3E7-0387-61A585DED6FD}"/>
          </ac:spMkLst>
        </pc:spChg>
        <pc:spChg chg="add mod">
          <ac:chgData name="矢島　萌乃" userId="98abd013-8e04-47a5-82ac-0351d22712c5" providerId="ADAL" clId="{C9E1A310-E490-4B69-B333-76A8CC2D6A0F}" dt="2025-09-08T11:00:57.470" v="12098" actId="1037"/>
          <ac:spMkLst>
            <pc:docMk/>
            <pc:sldMk cId="1762290866" sldId="804"/>
            <ac:spMk id="16" creationId="{05658DF1-0A70-E8B4-0CE2-89E7F3EB94B7}"/>
          </ac:spMkLst>
        </pc:spChg>
        <pc:spChg chg="mod">
          <ac:chgData name="矢島　萌乃" userId="98abd013-8e04-47a5-82ac-0351d22712c5" providerId="ADAL" clId="{C9E1A310-E490-4B69-B333-76A8CC2D6A0F}" dt="2025-09-08T10:58:19.833" v="11798" actId="1076"/>
          <ac:spMkLst>
            <pc:docMk/>
            <pc:sldMk cId="1762290866" sldId="804"/>
            <ac:spMk id="17" creationId="{48CEC003-BC6A-D789-FE32-9A10696F0AC3}"/>
          </ac:spMkLst>
        </pc:spChg>
        <pc:spChg chg="add mod">
          <ac:chgData name="矢島　萌乃" userId="98abd013-8e04-47a5-82ac-0351d22712c5" providerId="ADAL" clId="{C9E1A310-E490-4B69-B333-76A8CC2D6A0F}" dt="2025-09-08T11:00:57.470" v="12098" actId="1037"/>
          <ac:spMkLst>
            <pc:docMk/>
            <pc:sldMk cId="1762290866" sldId="804"/>
            <ac:spMk id="18" creationId="{30D9E6EE-2C8F-A2B4-594B-EEB07D31A919}"/>
          </ac:spMkLst>
        </pc:spChg>
        <pc:spChg chg="add mod">
          <ac:chgData name="矢島　萌乃" userId="98abd013-8e04-47a5-82ac-0351d22712c5" providerId="ADAL" clId="{C9E1A310-E490-4B69-B333-76A8CC2D6A0F}" dt="2025-09-08T11:00:57.470" v="12098" actId="1037"/>
          <ac:spMkLst>
            <pc:docMk/>
            <pc:sldMk cId="1762290866" sldId="804"/>
            <ac:spMk id="21" creationId="{D1C88A72-7D5B-9A51-6F9F-4ED509316DC3}"/>
          </ac:spMkLst>
        </pc:spChg>
        <pc:graphicFrameChg chg="add mod">
          <ac:chgData name="矢島　萌乃" userId="98abd013-8e04-47a5-82ac-0351d22712c5" providerId="ADAL" clId="{C9E1A310-E490-4B69-B333-76A8CC2D6A0F}" dt="2025-09-08T11:00:57.470" v="12098" actId="1037"/>
          <ac:graphicFrameMkLst>
            <pc:docMk/>
            <pc:sldMk cId="1762290866" sldId="804"/>
            <ac:graphicFrameMk id="5" creationId="{2CC0A6B7-1360-56A6-63C0-113D408B1561}"/>
          </ac:graphicFrameMkLst>
        </pc:graphicFrameChg>
        <pc:graphicFrameChg chg="del">
          <ac:chgData name="矢島　萌乃" userId="98abd013-8e04-47a5-82ac-0351d22712c5" providerId="ADAL" clId="{C9E1A310-E490-4B69-B333-76A8CC2D6A0F}" dt="2025-09-08T10:58:22.072" v="11799" actId="478"/>
          <ac:graphicFrameMkLst>
            <pc:docMk/>
            <pc:sldMk cId="1762290866" sldId="804"/>
            <ac:graphicFrameMk id="19" creationId="{DAA26A7F-DEE7-5E4A-3867-E6BEEA9207C7}"/>
          </ac:graphicFrameMkLst>
        </pc:graphicFrameChg>
        <pc:cxnChg chg="mod">
          <ac:chgData name="矢島　萌乃" userId="98abd013-8e04-47a5-82ac-0351d22712c5" providerId="ADAL" clId="{C9E1A310-E490-4B69-B333-76A8CC2D6A0F}" dt="2025-09-08T11:00:50.053" v="12091" actId="1038"/>
          <ac:cxnSpMkLst>
            <pc:docMk/>
            <pc:sldMk cId="1762290866" sldId="804"/>
            <ac:cxnSpMk id="20" creationId="{F2175A64-C341-3AB6-928B-A0030ABF0E24}"/>
          </ac:cxnSpMkLst>
        </pc:cxnChg>
      </pc:sldChg>
      <pc:sldChg chg="modSp mod">
        <pc:chgData name="矢島　萌乃" userId="98abd013-8e04-47a5-82ac-0351d22712c5" providerId="ADAL" clId="{C9E1A310-E490-4B69-B333-76A8CC2D6A0F}" dt="2025-09-08T11:06:35.828" v="12604" actId="6549"/>
        <pc:sldMkLst>
          <pc:docMk/>
          <pc:sldMk cId="2060357903" sldId="805"/>
        </pc:sldMkLst>
        <pc:spChg chg="mod">
          <ac:chgData name="矢島　萌乃" userId="98abd013-8e04-47a5-82ac-0351d22712c5" providerId="ADAL" clId="{C9E1A310-E490-4B69-B333-76A8CC2D6A0F}" dt="2025-09-08T11:05:31.871" v="12454" actId="6549"/>
          <ac:spMkLst>
            <pc:docMk/>
            <pc:sldMk cId="2060357903" sldId="805"/>
            <ac:spMk id="5" creationId="{8666E6AD-1893-8233-556B-790C46501336}"/>
          </ac:spMkLst>
        </pc:spChg>
        <pc:spChg chg="mod">
          <ac:chgData name="矢島　萌乃" userId="98abd013-8e04-47a5-82ac-0351d22712c5" providerId="ADAL" clId="{C9E1A310-E490-4B69-B333-76A8CC2D6A0F}" dt="2025-09-08T11:06:35.828" v="12604" actId="6549"/>
          <ac:spMkLst>
            <pc:docMk/>
            <pc:sldMk cId="2060357903" sldId="805"/>
            <ac:spMk id="6" creationId="{25FB4462-4EDC-6A27-9E4C-FAA65E976E98}"/>
          </ac:spMkLst>
        </pc:spChg>
        <pc:spChg chg="mod">
          <ac:chgData name="矢島　萌乃" userId="98abd013-8e04-47a5-82ac-0351d22712c5" providerId="ADAL" clId="{C9E1A310-E490-4B69-B333-76A8CC2D6A0F}" dt="2025-09-08T11:05:23.930" v="12429"/>
          <ac:spMkLst>
            <pc:docMk/>
            <pc:sldMk cId="2060357903" sldId="805"/>
            <ac:spMk id="7" creationId="{444E4722-0F90-52F5-3697-9C274B7275C6}"/>
          </ac:spMkLst>
        </pc:spChg>
        <pc:spChg chg="mod">
          <ac:chgData name="矢島　萌乃" userId="98abd013-8e04-47a5-82ac-0351d22712c5" providerId="ADAL" clId="{C9E1A310-E490-4B69-B333-76A8CC2D6A0F}" dt="2025-09-08T11:06:16.069" v="12552"/>
          <ac:spMkLst>
            <pc:docMk/>
            <pc:sldMk cId="2060357903" sldId="805"/>
            <ac:spMk id="8" creationId="{D28CF553-A78B-B5E7-37A6-2F9626C23FEC}"/>
          </ac:spMkLst>
        </pc:spChg>
        <pc:spChg chg="mod">
          <ac:chgData name="矢島　萌乃" userId="98abd013-8e04-47a5-82ac-0351d22712c5" providerId="ADAL" clId="{C9E1A310-E490-4B69-B333-76A8CC2D6A0F}" dt="2025-09-08T11:05:49.658" v="12492" actId="20577"/>
          <ac:spMkLst>
            <pc:docMk/>
            <pc:sldMk cId="2060357903" sldId="805"/>
            <ac:spMk id="10" creationId="{F6F20D2A-9C7E-B5EB-00AE-328A2D0FA27B}"/>
          </ac:spMkLst>
        </pc:spChg>
        <pc:spChg chg="mod">
          <ac:chgData name="矢島　萌乃" userId="98abd013-8e04-47a5-82ac-0351d22712c5" providerId="ADAL" clId="{C9E1A310-E490-4B69-B333-76A8CC2D6A0F}" dt="2025-09-08T11:06:29.321" v="12570" actId="1076"/>
          <ac:spMkLst>
            <pc:docMk/>
            <pc:sldMk cId="2060357903" sldId="805"/>
            <ac:spMk id="11" creationId="{2137A27D-3D3E-A5F7-CA88-22CA88BC11CB}"/>
          </ac:spMkLst>
        </pc:spChg>
        <pc:spChg chg="mod">
          <ac:chgData name="矢島　萌乃" userId="98abd013-8e04-47a5-82ac-0351d22712c5" providerId="ADAL" clId="{C9E1A310-E490-4B69-B333-76A8CC2D6A0F}" dt="2025-09-08T11:05:12.205" v="12419"/>
          <ac:spMkLst>
            <pc:docMk/>
            <pc:sldMk cId="2060357903" sldId="805"/>
            <ac:spMk id="17" creationId="{19E65857-9853-7B17-B5CC-9C79F7A62B78}"/>
          </ac:spMkLst>
        </pc:spChg>
      </pc:sldChg>
      <pc:sldChg chg="modSp mod">
        <pc:chgData name="矢島　萌乃" userId="98abd013-8e04-47a5-82ac-0351d22712c5" providerId="ADAL" clId="{C9E1A310-E490-4B69-B333-76A8CC2D6A0F}" dt="2025-09-08T11:08:49.156" v="12626" actId="20577"/>
        <pc:sldMkLst>
          <pc:docMk/>
          <pc:sldMk cId="4148332329" sldId="807"/>
        </pc:sldMkLst>
        <pc:spChg chg="mod">
          <ac:chgData name="矢島　萌乃" userId="98abd013-8e04-47a5-82ac-0351d22712c5" providerId="ADAL" clId="{C9E1A310-E490-4B69-B333-76A8CC2D6A0F}" dt="2025-09-08T11:08:49.156" v="12626" actId="20577"/>
          <ac:spMkLst>
            <pc:docMk/>
            <pc:sldMk cId="4148332329" sldId="807"/>
            <ac:spMk id="15" creationId="{3B87F8F2-EDF5-976A-0B8A-7C462EFFE809}"/>
          </ac:spMkLst>
        </pc:spChg>
        <pc:spChg chg="mod">
          <ac:chgData name="矢島　萌乃" userId="98abd013-8e04-47a5-82ac-0351d22712c5" providerId="ADAL" clId="{C9E1A310-E490-4B69-B333-76A8CC2D6A0F}" dt="2025-09-08T11:08:33.081" v="12607"/>
          <ac:spMkLst>
            <pc:docMk/>
            <pc:sldMk cId="4148332329" sldId="807"/>
            <ac:spMk id="17" creationId="{B535DAAD-9938-9249-8D08-1EB9D92A98E0}"/>
          </ac:spMkLst>
        </pc:spChg>
        <pc:spChg chg="mod">
          <ac:chgData name="矢島　萌乃" userId="98abd013-8e04-47a5-82ac-0351d22712c5" providerId="ADAL" clId="{C9E1A310-E490-4B69-B333-76A8CC2D6A0F}" dt="2025-09-08T11:08:33.081" v="12607"/>
          <ac:spMkLst>
            <pc:docMk/>
            <pc:sldMk cId="4148332329" sldId="807"/>
            <ac:spMk id="20" creationId="{1F093F52-28EA-9D8E-1A46-8206F2DDF325}"/>
          </ac:spMkLst>
        </pc:spChg>
        <pc:grpChg chg="mod">
          <ac:chgData name="矢島　萌乃" userId="98abd013-8e04-47a5-82ac-0351d22712c5" providerId="ADAL" clId="{C9E1A310-E490-4B69-B333-76A8CC2D6A0F}" dt="2025-09-08T11:08:33.081" v="12607"/>
          <ac:grpSpMkLst>
            <pc:docMk/>
            <pc:sldMk cId="4148332329" sldId="807"/>
            <ac:grpSpMk id="21" creationId="{2E1A2AEC-5052-E79D-5093-279B67FB8F03}"/>
          </ac:grpSpMkLst>
        </pc:grpChg>
      </pc:sldChg>
      <pc:sldChg chg="addSp delSp modSp mod">
        <pc:chgData name="矢島　萌乃" userId="98abd013-8e04-47a5-82ac-0351d22712c5" providerId="ADAL" clId="{C9E1A310-E490-4B69-B333-76A8CC2D6A0F}" dt="2025-09-08T11:33:18.951" v="14262"/>
        <pc:sldMkLst>
          <pc:docMk/>
          <pc:sldMk cId="3207232779" sldId="809"/>
        </pc:sldMkLst>
        <pc:spChg chg="mod">
          <ac:chgData name="矢島　萌乃" userId="98abd013-8e04-47a5-82ac-0351d22712c5" providerId="ADAL" clId="{C9E1A310-E490-4B69-B333-76A8CC2D6A0F}" dt="2025-09-08T11:33:18.951" v="14262"/>
          <ac:spMkLst>
            <pc:docMk/>
            <pc:sldMk cId="3207232779" sldId="809"/>
            <ac:spMk id="4" creationId="{C563D6E0-8CA7-4730-C12B-B0B5B765EBEA}"/>
          </ac:spMkLst>
        </pc:spChg>
        <pc:spChg chg="add del mod">
          <ac:chgData name="矢島　萌乃" userId="98abd013-8e04-47a5-82ac-0351d22712c5" providerId="ADAL" clId="{C9E1A310-E490-4B69-B333-76A8CC2D6A0F}" dt="2025-09-08T11:31:04.819" v="14086" actId="478"/>
          <ac:spMkLst>
            <pc:docMk/>
            <pc:sldMk cId="3207232779" sldId="809"/>
            <ac:spMk id="7" creationId="{9A9300AA-B668-7F6F-EEA9-6DF2C0073F27}"/>
          </ac:spMkLst>
        </pc:spChg>
        <pc:spChg chg="mod">
          <ac:chgData name="矢島　萌乃" userId="98abd013-8e04-47a5-82ac-0351d22712c5" providerId="ADAL" clId="{C9E1A310-E490-4B69-B333-76A8CC2D6A0F}" dt="2025-09-08T11:32:50.757" v="14219" actId="1038"/>
          <ac:spMkLst>
            <pc:docMk/>
            <pc:sldMk cId="3207232779" sldId="809"/>
            <ac:spMk id="10" creationId="{55A3FA56-1891-BD65-9F4B-E6B72150A727}"/>
          </ac:spMkLst>
        </pc:spChg>
        <pc:spChg chg="add mod ord">
          <ac:chgData name="矢島　萌乃" userId="98abd013-8e04-47a5-82ac-0351d22712c5" providerId="ADAL" clId="{C9E1A310-E490-4B69-B333-76A8CC2D6A0F}" dt="2025-09-08T11:31:21.855" v="14096" actId="167"/>
          <ac:spMkLst>
            <pc:docMk/>
            <pc:sldMk cId="3207232779" sldId="809"/>
            <ac:spMk id="11" creationId="{425880AB-5277-3DA2-D154-D50A18F93A12}"/>
          </ac:spMkLst>
        </pc:spChg>
        <pc:spChg chg="del">
          <ac:chgData name="矢島　萌乃" userId="98abd013-8e04-47a5-82ac-0351d22712c5" providerId="ADAL" clId="{C9E1A310-E490-4B69-B333-76A8CC2D6A0F}" dt="2025-09-08T11:31:02.444" v="14085" actId="478"/>
          <ac:spMkLst>
            <pc:docMk/>
            <pc:sldMk cId="3207232779" sldId="809"/>
            <ac:spMk id="17" creationId="{CDC4FF6B-1619-4B86-48A2-A1C1BD805607}"/>
          </ac:spMkLst>
        </pc:spChg>
        <pc:spChg chg="mod">
          <ac:chgData name="矢島　萌乃" userId="98abd013-8e04-47a5-82ac-0351d22712c5" providerId="ADAL" clId="{C9E1A310-E490-4B69-B333-76A8CC2D6A0F}" dt="2025-09-08T11:32:25.399" v="14157" actId="14100"/>
          <ac:spMkLst>
            <pc:docMk/>
            <pc:sldMk cId="3207232779" sldId="809"/>
            <ac:spMk id="28" creationId="{FDC625D2-0F53-3EA6-ABED-EA6E2C338A16}"/>
          </ac:spMkLst>
        </pc:spChg>
        <pc:spChg chg="mod">
          <ac:chgData name="矢島　萌乃" userId="98abd013-8e04-47a5-82ac-0351d22712c5" providerId="ADAL" clId="{C9E1A310-E490-4B69-B333-76A8CC2D6A0F}" dt="2025-09-08T11:32:50.757" v="14219" actId="1038"/>
          <ac:spMkLst>
            <pc:docMk/>
            <pc:sldMk cId="3207232779" sldId="809"/>
            <ac:spMk id="29" creationId="{D6EEC7D1-12B0-2DD1-362D-7A3C2C02A9EF}"/>
          </ac:spMkLst>
        </pc:spChg>
        <pc:spChg chg="mod">
          <ac:chgData name="矢島　萌乃" userId="98abd013-8e04-47a5-82ac-0351d22712c5" providerId="ADAL" clId="{C9E1A310-E490-4B69-B333-76A8CC2D6A0F}" dt="2025-09-08T11:32:50.757" v="14219" actId="1038"/>
          <ac:spMkLst>
            <pc:docMk/>
            <pc:sldMk cId="3207232779" sldId="809"/>
            <ac:spMk id="30" creationId="{598CC3D4-5CAF-BA5D-0A3E-00BC3DC6E297}"/>
          </ac:spMkLst>
        </pc:spChg>
        <pc:graphicFrameChg chg="mod">
          <ac:chgData name="矢島　萌乃" userId="98abd013-8e04-47a5-82ac-0351d22712c5" providerId="ADAL" clId="{C9E1A310-E490-4B69-B333-76A8CC2D6A0F}" dt="2025-09-08T11:32:50.757" v="14219" actId="1038"/>
          <ac:graphicFrameMkLst>
            <pc:docMk/>
            <pc:sldMk cId="3207232779" sldId="809"/>
            <ac:graphicFrameMk id="9" creationId="{558D26EF-EA1B-2577-ACF7-843226E33E64}"/>
          </ac:graphicFrameMkLst>
        </pc:graphicFrameChg>
        <pc:cxnChg chg="mod">
          <ac:chgData name="矢島　萌乃" userId="98abd013-8e04-47a5-82ac-0351d22712c5" providerId="ADAL" clId="{C9E1A310-E490-4B69-B333-76A8CC2D6A0F}" dt="2025-09-08T11:32:50.757" v="14219" actId="1038"/>
          <ac:cxnSpMkLst>
            <pc:docMk/>
            <pc:sldMk cId="3207232779" sldId="809"/>
            <ac:cxnSpMk id="13" creationId="{4F214132-DFAC-B555-8F69-C830C1C7CDE8}"/>
          </ac:cxnSpMkLst>
        </pc:cxnChg>
      </pc:sldChg>
      <pc:sldChg chg="modSp mod">
        <pc:chgData name="矢島　萌乃" userId="98abd013-8e04-47a5-82ac-0351d22712c5" providerId="ADAL" clId="{C9E1A310-E490-4B69-B333-76A8CC2D6A0F}" dt="2025-09-08T11:11:18.136" v="12724"/>
        <pc:sldMkLst>
          <pc:docMk/>
          <pc:sldMk cId="187958639" sldId="810"/>
        </pc:sldMkLst>
        <pc:spChg chg="mod">
          <ac:chgData name="矢島　萌乃" userId="98abd013-8e04-47a5-82ac-0351d22712c5" providerId="ADAL" clId="{C9E1A310-E490-4B69-B333-76A8CC2D6A0F}" dt="2025-09-08T11:11:18.136" v="12724"/>
          <ac:spMkLst>
            <pc:docMk/>
            <pc:sldMk cId="187958639" sldId="810"/>
            <ac:spMk id="8" creationId="{909359D3-3C72-7563-1426-D6403FEB41B4}"/>
          </ac:spMkLst>
        </pc:spChg>
      </pc:sldChg>
      <pc:sldChg chg="modSp mod">
        <pc:chgData name="矢島　萌乃" userId="98abd013-8e04-47a5-82ac-0351d22712c5" providerId="ADAL" clId="{C9E1A310-E490-4B69-B333-76A8CC2D6A0F}" dt="2025-09-08T12:09:36.236" v="16349" actId="20577"/>
        <pc:sldMkLst>
          <pc:docMk/>
          <pc:sldMk cId="2633965417" sldId="811"/>
        </pc:sldMkLst>
        <pc:spChg chg="mod">
          <ac:chgData name="矢島　萌乃" userId="98abd013-8e04-47a5-82ac-0351d22712c5" providerId="ADAL" clId="{C9E1A310-E490-4B69-B333-76A8CC2D6A0F}" dt="2025-09-08T12:09:36.236" v="16349" actId="20577"/>
          <ac:spMkLst>
            <pc:docMk/>
            <pc:sldMk cId="2633965417" sldId="811"/>
            <ac:spMk id="16" creationId="{6CC02966-DDA2-8679-C21F-16A3B1F28D5F}"/>
          </ac:spMkLst>
        </pc:spChg>
        <pc:spChg chg="mod">
          <ac:chgData name="矢島　萌乃" userId="98abd013-8e04-47a5-82ac-0351d22712c5" providerId="ADAL" clId="{C9E1A310-E490-4B69-B333-76A8CC2D6A0F}" dt="2025-09-08T11:13:20.622" v="12806"/>
          <ac:spMkLst>
            <pc:docMk/>
            <pc:sldMk cId="2633965417" sldId="811"/>
            <ac:spMk id="20" creationId="{D9B2A89B-AFF0-6109-1781-568AC08E4DA4}"/>
          </ac:spMkLst>
        </pc:spChg>
        <pc:spChg chg="mod">
          <ac:chgData name="矢島　萌乃" userId="98abd013-8e04-47a5-82ac-0351d22712c5" providerId="ADAL" clId="{C9E1A310-E490-4B69-B333-76A8CC2D6A0F}" dt="2025-09-08T11:13:26.666" v="12822" actId="6549"/>
          <ac:spMkLst>
            <pc:docMk/>
            <pc:sldMk cId="2633965417" sldId="811"/>
            <ac:spMk id="21" creationId="{00255AA1-354A-E1F6-B2EA-985586DA6D39}"/>
          </ac:spMkLst>
        </pc:spChg>
      </pc:sldChg>
      <pc:sldChg chg="modSp mod">
        <pc:chgData name="矢島　萌乃" userId="98abd013-8e04-47a5-82ac-0351d22712c5" providerId="ADAL" clId="{C9E1A310-E490-4B69-B333-76A8CC2D6A0F}" dt="2025-09-08T11:19:16.549" v="13091" actId="20577"/>
        <pc:sldMkLst>
          <pc:docMk/>
          <pc:sldMk cId="2567183931" sldId="812"/>
        </pc:sldMkLst>
        <pc:spChg chg="mod">
          <ac:chgData name="矢島　萌乃" userId="98abd013-8e04-47a5-82ac-0351d22712c5" providerId="ADAL" clId="{C9E1A310-E490-4B69-B333-76A8CC2D6A0F}" dt="2025-09-08T11:13:58.935" v="12843"/>
          <ac:spMkLst>
            <pc:docMk/>
            <pc:sldMk cId="2567183931" sldId="812"/>
            <ac:spMk id="2" creationId="{542EDC42-E164-5F6E-1EBD-56BD5E7C49CE}"/>
          </ac:spMkLst>
        </pc:spChg>
        <pc:spChg chg="mod">
          <ac:chgData name="矢島　萌乃" userId="98abd013-8e04-47a5-82ac-0351d22712c5" providerId="ADAL" clId="{C9E1A310-E490-4B69-B333-76A8CC2D6A0F}" dt="2025-09-08T11:19:16.549" v="13091" actId="20577"/>
          <ac:spMkLst>
            <pc:docMk/>
            <pc:sldMk cId="2567183931" sldId="812"/>
            <ac:spMk id="11" creationId="{C432CCF5-9297-B67B-21EC-10CBF89BD4F6}"/>
          </ac:spMkLst>
        </pc:spChg>
      </pc:sldChg>
      <pc:sldChg chg="modSp mod">
        <pc:chgData name="矢島　萌乃" userId="98abd013-8e04-47a5-82ac-0351d22712c5" providerId="ADAL" clId="{C9E1A310-E490-4B69-B333-76A8CC2D6A0F}" dt="2025-09-08T11:24:47.074" v="13514" actId="20577"/>
        <pc:sldMkLst>
          <pc:docMk/>
          <pc:sldMk cId="3134939217" sldId="814"/>
        </pc:sldMkLst>
        <pc:spChg chg="mod">
          <ac:chgData name="矢島　萌乃" userId="98abd013-8e04-47a5-82ac-0351d22712c5" providerId="ADAL" clId="{C9E1A310-E490-4B69-B333-76A8CC2D6A0F}" dt="2025-09-08T11:24:04.455" v="13471"/>
          <ac:spMkLst>
            <pc:docMk/>
            <pc:sldMk cId="3134939217" sldId="814"/>
            <ac:spMk id="2" creationId="{17DD6C06-6B23-59FE-225D-70FF3D9931C5}"/>
          </ac:spMkLst>
        </pc:spChg>
        <pc:spChg chg="mod">
          <ac:chgData name="矢島　萌乃" userId="98abd013-8e04-47a5-82ac-0351d22712c5" providerId="ADAL" clId="{C9E1A310-E490-4B69-B333-76A8CC2D6A0F}" dt="2025-09-08T11:24:47.074" v="13514" actId="20577"/>
          <ac:spMkLst>
            <pc:docMk/>
            <pc:sldMk cId="3134939217" sldId="814"/>
            <ac:spMk id="11" creationId="{68CF91A8-B50E-4DE4-4AC2-55B2F3C0CEBE}"/>
          </ac:spMkLst>
        </pc:spChg>
      </pc:sldChg>
      <pc:sldChg chg="modSp mod">
        <pc:chgData name="矢島　萌乃" userId="98abd013-8e04-47a5-82ac-0351d22712c5" providerId="ADAL" clId="{C9E1A310-E490-4B69-B333-76A8CC2D6A0F}" dt="2025-09-08T00:30:13.479" v="7031"/>
        <pc:sldMkLst>
          <pc:docMk/>
          <pc:sldMk cId="927148303" sldId="820"/>
        </pc:sldMkLst>
        <pc:spChg chg="mod">
          <ac:chgData name="矢島　萌乃" userId="98abd013-8e04-47a5-82ac-0351d22712c5" providerId="ADAL" clId="{C9E1A310-E490-4B69-B333-76A8CC2D6A0F}" dt="2025-09-08T00:17:38.687" v="6086"/>
          <ac:spMkLst>
            <pc:docMk/>
            <pc:sldMk cId="927148303" sldId="820"/>
            <ac:spMk id="2" creationId="{C094F698-E4C9-C4BC-382C-1CF1EC80571D}"/>
          </ac:spMkLst>
        </pc:spChg>
        <pc:spChg chg="mod">
          <ac:chgData name="矢島　萌乃" userId="98abd013-8e04-47a5-82ac-0351d22712c5" providerId="ADAL" clId="{C9E1A310-E490-4B69-B333-76A8CC2D6A0F}" dt="2025-09-08T00:28:38.372" v="6901" actId="207"/>
          <ac:spMkLst>
            <pc:docMk/>
            <pc:sldMk cId="927148303" sldId="820"/>
            <ac:spMk id="4" creationId="{DDF4F15E-8812-D7DE-E6D4-EAC1DF8DFEAB}"/>
          </ac:spMkLst>
        </pc:spChg>
        <pc:spChg chg="mod">
          <ac:chgData name="矢島　萌乃" userId="98abd013-8e04-47a5-82ac-0351d22712c5" providerId="ADAL" clId="{C9E1A310-E490-4B69-B333-76A8CC2D6A0F}" dt="2025-09-08T00:30:13.479" v="7031"/>
          <ac:spMkLst>
            <pc:docMk/>
            <pc:sldMk cId="927148303" sldId="820"/>
            <ac:spMk id="13" creationId="{E551FFCD-0922-5018-AE92-A5CDEDA95FFC}"/>
          </ac:spMkLst>
        </pc:spChg>
      </pc:sldChg>
      <pc:sldChg chg="modSp mod">
        <pc:chgData name="矢島　萌乃" userId="98abd013-8e04-47a5-82ac-0351d22712c5" providerId="ADAL" clId="{C9E1A310-E490-4B69-B333-76A8CC2D6A0F}" dt="2025-09-08T10:12:04.206" v="8561"/>
        <pc:sldMkLst>
          <pc:docMk/>
          <pc:sldMk cId="4150521243" sldId="822"/>
        </pc:sldMkLst>
        <pc:spChg chg="mod">
          <ac:chgData name="矢島　萌乃" userId="98abd013-8e04-47a5-82ac-0351d22712c5" providerId="ADAL" clId="{C9E1A310-E490-4B69-B333-76A8CC2D6A0F}" dt="2025-09-08T10:11:48.789" v="8510"/>
          <ac:spMkLst>
            <pc:docMk/>
            <pc:sldMk cId="4150521243" sldId="822"/>
            <ac:spMk id="12" creationId="{F05EF8CD-67C1-A098-09F0-29D0C0DE4F69}"/>
          </ac:spMkLst>
        </pc:spChg>
        <pc:spChg chg="mod">
          <ac:chgData name="矢島　萌乃" userId="98abd013-8e04-47a5-82ac-0351d22712c5" providerId="ADAL" clId="{C9E1A310-E490-4B69-B333-76A8CC2D6A0F}" dt="2025-09-08T10:12:04.206" v="8561"/>
          <ac:spMkLst>
            <pc:docMk/>
            <pc:sldMk cId="4150521243" sldId="822"/>
            <ac:spMk id="29" creationId="{5D9DC1A8-450B-8328-F9D5-448ECD7AB05E}"/>
          </ac:spMkLst>
        </pc:spChg>
      </pc:sldChg>
      <pc:sldChg chg="modSp mod">
        <pc:chgData name="矢島　萌乃" userId="98abd013-8e04-47a5-82ac-0351d22712c5" providerId="ADAL" clId="{C9E1A310-E490-4B69-B333-76A8CC2D6A0F}" dt="2025-09-08T11:44:14.428" v="15276"/>
        <pc:sldMkLst>
          <pc:docMk/>
          <pc:sldMk cId="2758932059" sldId="825"/>
        </pc:sldMkLst>
        <pc:spChg chg="mod">
          <ac:chgData name="矢島　萌乃" userId="98abd013-8e04-47a5-82ac-0351d22712c5" providerId="ADAL" clId="{C9E1A310-E490-4B69-B333-76A8CC2D6A0F}" dt="2025-09-08T11:44:14.428" v="15276"/>
          <ac:spMkLst>
            <pc:docMk/>
            <pc:sldMk cId="2758932059" sldId="825"/>
            <ac:spMk id="8" creationId="{37C8421C-E3A1-6473-E7C5-19DC0587FF6C}"/>
          </ac:spMkLst>
        </pc:spChg>
      </pc:sldChg>
      <pc:sldChg chg="mod modShow">
        <pc:chgData name="矢島　萌乃" userId="98abd013-8e04-47a5-82ac-0351d22712c5" providerId="ADAL" clId="{C9E1A310-E490-4B69-B333-76A8CC2D6A0F}" dt="2025-09-08T12:25:16.448" v="16668" actId="729"/>
        <pc:sldMkLst>
          <pc:docMk/>
          <pc:sldMk cId="3582632668" sldId="826"/>
        </pc:sldMkLst>
      </pc:sldChg>
      <pc:sldChg chg="mod modShow">
        <pc:chgData name="矢島　萌乃" userId="98abd013-8e04-47a5-82ac-0351d22712c5" providerId="ADAL" clId="{C9E1A310-E490-4B69-B333-76A8CC2D6A0F}" dt="2025-09-08T12:25:16.448" v="16668" actId="729"/>
        <pc:sldMkLst>
          <pc:docMk/>
          <pc:sldMk cId="595220039" sldId="827"/>
        </pc:sldMkLst>
      </pc:sldChg>
      <pc:sldChg chg="mod modShow">
        <pc:chgData name="矢島　萌乃" userId="98abd013-8e04-47a5-82ac-0351d22712c5" providerId="ADAL" clId="{C9E1A310-E490-4B69-B333-76A8CC2D6A0F}" dt="2025-09-08T12:25:16.448" v="16668" actId="729"/>
        <pc:sldMkLst>
          <pc:docMk/>
          <pc:sldMk cId="4012948164" sldId="828"/>
        </pc:sldMkLst>
      </pc:sldChg>
      <pc:sldChg chg="mod modShow">
        <pc:chgData name="矢島　萌乃" userId="98abd013-8e04-47a5-82ac-0351d22712c5" providerId="ADAL" clId="{C9E1A310-E490-4B69-B333-76A8CC2D6A0F}" dt="2025-09-08T12:25:16.448" v="16668" actId="729"/>
        <pc:sldMkLst>
          <pc:docMk/>
          <pc:sldMk cId="2090028420" sldId="829"/>
        </pc:sldMkLst>
      </pc:sldChg>
      <pc:sldChg chg="modSp mod">
        <pc:chgData name="矢島　萌乃" userId="98abd013-8e04-47a5-82ac-0351d22712c5" providerId="ADAL" clId="{C9E1A310-E490-4B69-B333-76A8CC2D6A0F}" dt="2025-09-08T11:16:31.374" v="12929" actId="20577"/>
        <pc:sldMkLst>
          <pc:docMk/>
          <pc:sldMk cId="3401120899" sldId="834"/>
        </pc:sldMkLst>
        <pc:spChg chg="mod">
          <ac:chgData name="矢島　萌乃" userId="98abd013-8e04-47a5-82ac-0351d22712c5" providerId="ADAL" clId="{C9E1A310-E490-4B69-B333-76A8CC2D6A0F}" dt="2025-09-08T11:15:28.865" v="12872"/>
          <ac:spMkLst>
            <pc:docMk/>
            <pc:sldMk cId="3401120899" sldId="834"/>
            <ac:spMk id="2" creationId="{689B9C8C-C5EE-BFA8-B26C-B7156545F57B}"/>
          </ac:spMkLst>
        </pc:spChg>
        <pc:spChg chg="mod">
          <ac:chgData name="矢島　萌乃" userId="98abd013-8e04-47a5-82ac-0351d22712c5" providerId="ADAL" clId="{C9E1A310-E490-4B69-B333-76A8CC2D6A0F}" dt="2025-09-08T11:16:31.374" v="12929" actId="20577"/>
          <ac:spMkLst>
            <pc:docMk/>
            <pc:sldMk cId="3401120899" sldId="834"/>
            <ac:spMk id="11" creationId="{9595563D-2D21-3E24-6AEC-ED04214ADD45}"/>
          </ac:spMkLst>
        </pc:spChg>
      </pc:sldChg>
      <pc:sldChg chg="modSp mod">
        <pc:chgData name="矢島　萌乃" userId="98abd013-8e04-47a5-82ac-0351d22712c5" providerId="ADAL" clId="{C9E1A310-E490-4B69-B333-76A8CC2D6A0F}" dt="2025-09-07T05:25:15.683" v="4460" actId="14100"/>
        <pc:sldMkLst>
          <pc:docMk/>
          <pc:sldMk cId="3169899095" sldId="837"/>
        </pc:sldMkLst>
        <pc:spChg chg="mod">
          <ac:chgData name="矢島　萌乃" userId="98abd013-8e04-47a5-82ac-0351d22712c5" providerId="ADAL" clId="{C9E1A310-E490-4B69-B333-76A8CC2D6A0F}" dt="2025-09-07T02:56:39.804" v="3187"/>
          <ac:spMkLst>
            <pc:docMk/>
            <pc:sldMk cId="3169899095" sldId="837"/>
            <ac:spMk id="2" creationId="{EE045F30-98C4-6C99-9B8B-879B99937780}"/>
          </ac:spMkLst>
        </pc:spChg>
        <pc:spChg chg="mod">
          <ac:chgData name="矢島　萌乃" userId="98abd013-8e04-47a5-82ac-0351d22712c5" providerId="ADAL" clId="{C9E1A310-E490-4B69-B333-76A8CC2D6A0F}" dt="2025-09-07T05:25:15.683" v="4460" actId="14100"/>
          <ac:spMkLst>
            <pc:docMk/>
            <pc:sldMk cId="3169899095" sldId="837"/>
            <ac:spMk id="4" creationId="{38013C21-E03D-955E-4041-7F9A404C8FF9}"/>
          </ac:spMkLst>
        </pc:spChg>
        <pc:spChg chg="mod">
          <ac:chgData name="矢島　萌乃" userId="98abd013-8e04-47a5-82ac-0351d22712c5" providerId="ADAL" clId="{C9E1A310-E490-4B69-B333-76A8CC2D6A0F}" dt="2025-09-07T05:25:14.633" v="4459" actId="1038"/>
          <ac:spMkLst>
            <pc:docMk/>
            <pc:sldMk cId="3169899095" sldId="837"/>
            <ac:spMk id="5" creationId="{813A50E8-B152-D43A-A2A3-9FA4776DDF67}"/>
          </ac:spMkLst>
        </pc:spChg>
        <pc:spChg chg="mod">
          <ac:chgData name="矢島　萌乃" userId="98abd013-8e04-47a5-82ac-0351d22712c5" providerId="ADAL" clId="{C9E1A310-E490-4B69-B333-76A8CC2D6A0F}" dt="2025-09-07T05:17:53.064" v="4436" actId="1038"/>
          <ac:spMkLst>
            <pc:docMk/>
            <pc:sldMk cId="3169899095" sldId="837"/>
            <ac:spMk id="9" creationId="{5199CBCA-4A50-3369-2C2E-542AA526DDC4}"/>
          </ac:spMkLst>
        </pc:spChg>
      </pc:sldChg>
      <pc:sldChg chg="modSp mod ord">
        <pc:chgData name="矢島　萌乃" userId="98abd013-8e04-47a5-82ac-0351d22712c5" providerId="ADAL" clId="{C9E1A310-E490-4B69-B333-76A8CC2D6A0F}" dt="2025-09-08T12:23:17.764" v="16666"/>
        <pc:sldMkLst>
          <pc:docMk/>
          <pc:sldMk cId="263959736" sldId="840"/>
        </pc:sldMkLst>
        <pc:spChg chg="mod">
          <ac:chgData name="矢島　萌乃" userId="98abd013-8e04-47a5-82ac-0351d22712c5" providerId="ADAL" clId="{C9E1A310-E490-4B69-B333-76A8CC2D6A0F}" dt="2025-09-08T11:51:40.426" v="16119" actId="20577"/>
          <ac:spMkLst>
            <pc:docMk/>
            <pc:sldMk cId="263959736" sldId="840"/>
            <ac:spMk id="2" creationId="{E343FA16-34E3-D86D-7C38-3BD8159C51DE}"/>
          </ac:spMkLst>
        </pc:spChg>
      </pc:sldChg>
      <pc:sldChg chg="addSp delSp modSp mod">
        <pc:chgData name="矢島　萌乃" userId="98abd013-8e04-47a5-82ac-0351d22712c5" providerId="ADAL" clId="{C9E1A310-E490-4B69-B333-76A8CC2D6A0F}" dt="2025-09-08T11:56:33.202" v="16217" actId="20577"/>
        <pc:sldMkLst>
          <pc:docMk/>
          <pc:sldMk cId="2750866905" sldId="843"/>
        </pc:sldMkLst>
        <pc:spChg chg="mod">
          <ac:chgData name="矢島　萌乃" userId="98abd013-8e04-47a5-82ac-0351d22712c5" providerId="ADAL" clId="{C9E1A310-E490-4B69-B333-76A8CC2D6A0F}" dt="2025-09-07T02:40:34.596" v="1651"/>
          <ac:spMkLst>
            <pc:docMk/>
            <pc:sldMk cId="2750866905" sldId="843"/>
            <ac:spMk id="2" creationId="{7DDCB306-ED40-C42E-7118-E86262592FE8}"/>
          </ac:spMkLst>
        </pc:spChg>
        <pc:spChg chg="del">
          <ac:chgData name="矢島　萌乃" userId="98abd013-8e04-47a5-82ac-0351d22712c5" providerId="ADAL" clId="{C9E1A310-E490-4B69-B333-76A8CC2D6A0F}" dt="2025-09-07T02:41:22.859" v="1658" actId="478"/>
          <ac:spMkLst>
            <pc:docMk/>
            <pc:sldMk cId="2750866905" sldId="843"/>
            <ac:spMk id="16" creationId="{07DE05A6-4EF7-83BA-088F-6D4E6ED5DB42}"/>
          </ac:spMkLst>
        </pc:spChg>
        <pc:spChg chg="del mod">
          <ac:chgData name="矢島　萌乃" userId="98abd013-8e04-47a5-82ac-0351d22712c5" providerId="ADAL" clId="{C9E1A310-E490-4B69-B333-76A8CC2D6A0F}" dt="2025-09-07T02:55:25.178" v="3139" actId="478"/>
          <ac:spMkLst>
            <pc:docMk/>
            <pc:sldMk cId="2750866905" sldId="843"/>
            <ac:spMk id="17" creationId="{0CC8A0C7-17CC-867A-E7DA-146E4E3E4216}"/>
          </ac:spMkLst>
        </pc:spChg>
        <pc:spChg chg="mod">
          <ac:chgData name="矢島　萌乃" userId="98abd013-8e04-47a5-82ac-0351d22712c5" providerId="ADAL" clId="{C9E1A310-E490-4B69-B333-76A8CC2D6A0F}" dt="2025-09-07T02:42:01.420" v="1745" actId="6549"/>
          <ac:spMkLst>
            <pc:docMk/>
            <pc:sldMk cId="2750866905" sldId="843"/>
            <ac:spMk id="19" creationId="{162E7FE5-F506-0944-8A3A-6148728FE995}"/>
          </ac:spMkLst>
        </pc:spChg>
        <pc:spChg chg="add del mod">
          <ac:chgData name="矢島　萌乃" userId="98abd013-8e04-47a5-82ac-0351d22712c5" providerId="ADAL" clId="{C9E1A310-E490-4B69-B333-76A8CC2D6A0F}" dt="2025-09-07T02:41:27.011" v="1661"/>
          <ac:spMkLst>
            <pc:docMk/>
            <pc:sldMk cId="2750866905" sldId="843"/>
            <ac:spMk id="20" creationId="{55B52D07-2DB8-D366-84FC-0C318B15B119}"/>
          </ac:spMkLst>
        </pc:spChg>
        <pc:spChg chg="mod">
          <ac:chgData name="矢島　萌乃" userId="98abd013-8e04-47a5-82ac-0351d22712c5" providerId="ADAL" clId="{C9E1A310-E490-4B69-B333-76A8CC2D6A0F}" dt="2025-09-07T02:42:37.770" v="1820" actId="1038"/>
          <ac:spMkLst>
            <pc:docMk/>
            <pc:sldMk cId="2750866905" sldId="843"/>
            <ac:spMk id="22" creationId="{2CB24E1D-1B73-8DAC-E36D-B7FBDCB83907}"/>
          </ac:spMkLst>
        </pc:spChg>
        <pc:spChg chg="add mod">
          <ac:chgData name="矢島　萌乃" userId="98abd013-8e04-47a5-82ac-0351d22712c5" providerId="ADAL" clId="{C9E1A310-E490-4B69-B333-76A8CC2D6A0F}" dt="2025-09-07T02:41:25.598" v="1660"/>
          <ac:spMkLst>
            <pc:docMk/>
            <pc:sldMk cId="2750866905" sldId="843"/>
            <ac:spMk id="23" creationId="{06872F19-BCAE-332B-E698-23D5EB86F192}"/>
          </ac:spMkLst>
        </pc:spChg>
        <pc:spChg chg="add mod ord">
          <ac:chgData name="矢島　萌乃" userId="98abd013-8e04-47a5-82ac-0351d22712c5" providerId="ADAL" clId="{C9E1A310-E490-4B69-B333-76A8CC2D6A0F}" dt="2025-09-08T11:56:33.202" v="16217" actId="20577"/>
          <ac:spMkLst>
            <pc:docMk/>
            <pc:sldMk cId="2750866905" sldId="843"/>
            <ac:spMk id="24" creationId="{95C2D9DF-B17D-4A06-0A2D-E0681479C1D4}"/>
          </ac:spMkLst>
        </pc:spChg>
        <pc:spChg chg="add mod">
          <ac:chgData name="矢島　萌乃" userId="98abd013-8e04-47a5-82ac-0351d22712c5" providerId="ADAL" clId="{C9E1A310-E490-4B69-B333-76A8CC2D6A0F}" dt="2025-09-07T02:55:25.428" v="3140"/>
          <ac:spMkLst>
            <pc:docMk/>
            <pc:sldMk cId="2750866905" sldId="843"/>
            <ac:spMk id="26" creationId="{D7155737-34F1-C4F5-0D63-9E7E1E02FD06}"/>
          </ac:spMkLst>
        </pc:spChg>
        <pc:graphicFrameChg chg="mod modGraphic">
          <ac:chgData name="矢島　萌乃" userId="98abd013-8e04-47a5-82ac-0351d22712c5" providerId="ADAL" clId="{C9E1A310-E490-4B69-B333-76A8CC2D6A0F}" dt="2025-09-07T02:41:45.646" v="1682"/>
          <ac:graphicFrameMkLst>
            <pc:docMk/>
            <pc:sldMk cId="2750866905" sldId="843"/>
            <ac:graphicFrameMk id="18" creationId="{CBCBD4E7-0889-E455-FDF9-276908DC7D1E}"/>
          </ac:graphicFrameMkLst>
        </pc:graphicFrameChg>
      </pc:sldChg>
      <pc:sldChg chg="addSp delSp modSp mod">
        <pc:chgData name="矢島　萌乃" userId="98abd013-8e04-47a5-82ac-0351d22712c5" providerId="ADAL" clId="{C9E1A310-E490-4B69-B333-76A8CC2D6A0F}" dt="2025-09-08T11:57:11.368" v="16241" actId="20577"/>
        <pc:sldMkLst>
          <pc:docMk/>
          <pc:sldMk cId="69536063" sldId="844"/>
        </pc:sldMkLst>
        <pc:spChg chg="mod">
          <ac:chgData name="矢島　萌乃" userId="98abd013-8e04-47a5-82ac-0351d22712c5" providerId="ADAL" clId="{C9E1A310-E490-4B69-B333-76A8CC2D6A0F}" dt="2025-09-07T02:40:06.192" v="1649"/>
          <ac:spMkLst>
            <pc:docMk/>
            <pc:sldMk cId="69536063" sldId="844"/>
            <ac:spMk id="2" creationId="{D58F5DC0-265D-4FBF-FB54-A7DB676D9D20}"/>
          </ac:spMkLst>
        </pc:spChg>
        <pc:spChg chg="add del mod">
          <ac:chgData name="矢島　萌乃" userId="98abd013-8e04-47a5-82ac-0351d22712c5" providerId="ADAL" clId="{C9E1A310-E490-4B69-B333-76A8CC2D6A0F}" dt="2025-09-07T02:56:12.564" v="3175"/>
          <ac:spMkLst>
            <pc:docMk/>
            <pc:sldMk cId="69536063" sldId="844"/>
            <ac:spMk id="4" creationId="{B1311867-8F06-181B-B45E-E286ABBFCDF5}"/>
          </ac:spMkLst>
        </pc:spChg>
        <pc:spChg chg="mod">
          <ac:chgData name="矢島　萌乃" userId="98abd013-8e04-47a5-82ac-0351d22712c5" providerId="ADAL" clId="{C9E1A310-E490-4B69-B333-76A8CC2D6A0F}" dt="2025-09-08T11:57:11.368" v="16241" actId="20577"/>
          <ac:spMkLst>
            <pc:docMk/>
            <pc:sldMk cId="69536063" sldId="844"/>
            <ac:spMk id="16" creationId="{AF637B1D-C834-10CF-CFCC-F4742658927B}"/>
          </ac:spMkLst>
        </pc:spChg>
        <pc:spChg chg="mod">
          <ac:chgData name="矢島　萌乃" userId="98abd013-8e04-47a5-82ac-0351d22712c5" providerId="ADAL" clId="{C9E1A310-E490-4B69-B333-76A8CC2D6A0F}" dt="2025-09-07T02:28:58.270" v="1184" actId="207"/>
          <ac:spMkLst>
            <pc:docMk/>
            <pc:sldMk cId="69536063" sldId="844"/>
            <ac:spMk id="17" creationId="{C3002B23-ADEC-BBBB-177B-43730332E215}"/>
          </ac:spMkLst>
        </pc:spChg>
        <pc:spChg chg="mod">
          <ac:chgData name="矢島　萌乃" userId="98abd013-8e04-47a5-82ac-0351d22712c5" providerId="ADAL" clId="{C9E1A310-E490-4B69-B333-76A8CC2D6A0F}" dt="2025-09-07T02:29:29.657" v="1225"/>
          <ac:spMkLst>
            <pc:docMk/>
            <pc:sldMk cId="69536063" sldId="844"/>
            <ac:spMk id="19" creationId="{2E52A4AE-63F5-4AF8-1333-CC4283ED8C6A}"/>
          </ac:spMkLst>
        </pc:spChg>
        <pc:spChg chg="add mod">
          <ac:chgData name="矢島　萌乃" userId="98abd013-8e04-47a5-82ac-0351d22712c5" providerId="ADAL" clId="{C9E1A310-E490-4B69-B333-76A8CC2D6A0F}" dt="2025-09-07T02:55:56.750" v="3144"/>
          <ac:spMkLst>
            <pc:docMk/>
            <pc:sldMk cId="69536063" sldId="844"/>
            <ac:spMk id="20" creationId="{E73DE59F-7F1E-E497-1C55-E2ED4FD0C792}"/>
          </ac:spMkLst>
        </pc:spChg>
        <pc:graphicFrameChg chg="mod modGraphic">
          <ac:chgData name="矢島　萌乃" userId="98abd013-8e04-47a5-82ac-0351d22712c5" providerId="ADAL" clId="{C9E1A310-E490-4B69-B333-76A8CC2D6A0F}" dt="2025-09-07T02:29:43.888" v="1246"/>
          <ac:graphicFrameMkLst>
            <pc:docMk/>
            <pc:sldMk cId="69536063" sldId="844"/>
            <ac:graphicFrameMk id="18" creationId="{0A27DF97-A4A2-D5EA-FDAF-1A29CABF6BAB}"/>
          </ac:graphicFrameMkLst>
        </pc:graphicFrameChg>
      </pc:sldChg>
      <pc:sldChg chg="addSp delSp modSp mod">
        <pc:chgData name="矢島　萌乃" userId="98abd013-8e04-47a5-82ac-0351d22712c5" providerId="ADAL" clId="{C9E1A310-E490-4B69-B333-76A8CC2D6A0F}" dt="2025-09-07T02:54:09.266" v="3008"/>
        <pc:sldMkLst>
          <pc:docMk/>
          <pc:sldMk cId="1009570242" sldId="845"/>
        </pc:sldMkLst>
        <pc:spChg chg="mod">
          <ac:chgData name="矢島　萌乃" userId="98abd013-8e04-47a5-82ac-0351d22712c5" providerId="ADAL" clId="{C9E1A310-E490-4B69-B333-76A8CC2D6A0F}" dt="2025-09-07T02:40:51.529" v="1655"/>
          <ac:spMkLst>
            <pc:docMk/>
            <pc:sldMk cId="1009570242" sldId="845"/>
            <ac:spMk id="2" creationId="{55C9A115-4DD7-C8FE-6AB3-583973C0DACF}"/>
          </ac:spMkLst>
        </pc:spChg>
        <pc:spChg chg="mod">
          <ac:chgData name="矢島　萌乃" userId="98abd013-8e04-47a5-82ac-0351d22712c5" providerId="ADAL" clId="{C9E1A310-E490-4B69-B333-76A8CC2D6A0F}" dt="2025-09-07T02:50:00.388" v="2582"/>
          <ac:spMkLst>
            <pc:docMk/>
            <pc:sldMk cId="1009570242" sldId="845"/>
            <ac:spMk id="16" creationId="{2A8128D7-1CDD-2ABC-FC0C-B9A58C172B49}"/>
          </ac:spMkLst>
        </pc:spChg>
        <pc:spChg chg="add mod">
          <ac:chgData name="矢島　萌乃" userId="98abd013-8e04-47a5-82ac-0351d22712c5" providerId="ADAL" clId="{C9E1A310-E490-4B69-B333-76A8CC2D6A0F}" dt="2025-09-07T02:54:09.266" v="3008"/>
          <ac:spMkLst>
            <pc:docMk/>
            <pc:sldMk cId="1009570242" sldId="845"/>
            <ac:spMk id="17" creationId="{8E380D16-AFD9-BBD7-C90D-9DE3D61AE2BF}"/>
          </ac:spMkLst>
        </pc:spChg>
        <pc:spChg chg="del mod">
          <ac:chgData name="矢島　萌乃" userId="98abd013-8e04-47a5-82ac-0351d22712c5" providerId="ADAL" clId="{C9E1A310-E490-4B69-B333-76A8CC2D6A0F}" dt="2025-09-07T02:54:08.969" v="3007" actId="478"/>
          <ac:spMkLst>
            <pc:docMk/>
            <pc:sldMk cId="1009570242" sldId="845"/>
            <ac:spMk id="19" creationId="{EC209452-106B-FB88-F6CE-33260B15E113}"/>
          </ac:spMkLst>
        </pc:spChg>
        <pc:spChg chg="mod">
          <ac:chgData name="矢島　萌乃" userId="98abd013-8e04-47a5-82ac-0351d22712c5" providerId="ADAL" clId="{C9E1A310-E490-4B69-B333-76A8CC2D6A0F}" dt="2025-09-07T02:50:15.464" v="2628" actId="6549"/>
          <ac:spMkLst>
            <pc:docMk/>
            <pc:sldMk cId="1009570242" sldId="845"/>
            <ac:spMk id="20" creationId="{2B8DD5A3-B3C7-C511-E581-EEC4AE67DF7A}"/>
          </ac:spMkLst>
        </pc:spChg>
        <pc:graphicFrameChg chg="mod modGraphic">
          <ac:chgData name="矢島　萌乃" userId="98abd013-8e04-47a5-82ac-0351d22712c5" providerId="ADAL" clId="{C9E1A310-E490-4B69-B333-76A8CC2D6A0F}" dt="2025-09-07T02:50:34.892" v="2649"/>
          <ac:graphicFrameMkLst>
            <pc:docMk/>
            <pc:sldMk cId="1009570242" sldId="845"/>
            <ac:graphicFrameMk id="4" creationId="{126B7547-A999-89ED-AD1B-7E697EA65DB6}"/>
          </ac:graphicFrameMkLst>
        </pc:graphicFrameChg>
      </pc:sldChg>
      <pc:sldChg chg="del">
        <pc:chgData name="矢島　萌乃" userId="98abd013-8e04-47a5-82ac-0351d22712c5" providerId="ADAL" clId="{C9E1A310-E490-4B69-B333-76A8CC2D6A0F}" dt="2025-09-08T00:50:45.542" v="7926" actId="47"/>
        <pc:sldMkLst>
          <pc:docMk/>
          <pc:sldMk cId="1039155955" sldId="846"/>
        </pc:sldMkLst>
      </pc:sldChg>
      <pc:sldChg chg="addSp delSp modSp mod">
        <pc:chgData name="矢島　萌乃" userId="98abd013-8e04-47a5-82ac-0351d22712c5" providerId="ADAL" clId="{C9E1A310-E490-4B69-B333-76A8CC2D6A0F}" dt="2025-09-08T12:08:48.340" v="16340" actId="20577"/>
        <pc:sldMkLst>
          <pc:docMk/>
          <pc:sldMk cId="1013451604" sldId="848"/>
        </pc:sldMkLst>
        <pc:spChg chg="add del mod">
          <ac:chgData name="矢島　萌乃" userId="98abd013-8e04-47a5-82ac-0351d22712c5" providerId="ADAL" clId="{C9E1A310-E490-4B69-B333-76A8CC2D6A0F}" dt="2025-09-08T11:12:45.865" v="12769" actId="478"/>
          <ac:spMkLst>
            <pc:docMk/>
            <pc:sldMk cId="1013451604" sldId="848"/>
            <ac:spMk id="7" creationId="{973EC331-52D2-E86F-1E47-C8CDD241F2B7}"/>
          </ac:spMkLst>
        </pc:spChg>
        <pc:spChg chg="add mod">
          <ac:chgData name="矢島　萌乃" userId="98abd013-8e04-47a5-82ac-0351d22712c5" providerId="ADAL" clId="{C9E1A310-E490-4B69-B333-76A8CC2D6A0F}" dt="2025-09-08T12:08:48.340" v="16340" actId="20577"/>
          <ac:spMkLst>
            <pc:docMk/>
            <pc:sldMk cId="1013451604" sldId="848"/>
            <ac:spMk id="8" creationId="{C2966007-9C4B-8D50-77EB-0094C7290633}"/>
          </ac:spMkLst>
        </pc:spChg>
        <pc:spChg chg="del">
          <ac:chgData name="矢島　萌乃" userId="98abd013-8e04-47a5-82ac-0351d22712c5" providerId="ADAL" clId="{C9E1A310-E490-4B69-B333-76A8CC2D6A0F}" dt="2025-09-08T11:12:41.979" v="12767" actId="478"/>
          <ac:spMkLst>
            <pc:docMk/>
            <pc:sldMk cId="1013451604" sldId="848"/>
            <ac:spMk id="27" creationId="{AFA1E19E-397D-B168-E997-401285A660C1}"/>
          </ac:spMkLst>
        </pc:spChg>
      </pc:sldChg>
      <pc:sldChg chg="modSp mod modShow">
        <pc:chgData name="矢島　萌乃" userId="98abd013-8e04-47a5-82ac-0351d22712c5" providerId="ADAL" clId="{C9E1A310-E490-4B69-B333-76A8CC2D6A0F}" dt="2025-09-08T12:25:16.448" v="16668" actId="729"/>
        <pc:sldMkLst>
          <pc:docMk/>
          <pc:sldMk cId="3592108716" sldId="850"/>
        </pc:sldMkLst>
        <pc:spChg chg="mod">
          <ac:chgData name="矢島　萌乃" userId="98abd013-8e04-47a5-82ac-0351d22712c5" providerId="ADAL" clId="{C9E1A310-E490-4B69-B333-76A8CC2D6A0F}" dt="2025-09-08T11:52:39.241" v="16206"/>
          <ac:spMkLst>
            <pc:docMk/>
            <pc:sldMk cId="3592108716" sldId="850"/>
            <ac:spMk id="8" creationId="{8E8A264B-DCE7-2629-8159-A27E4D2ED2EE}"/>
          </ac:spMkLst>
        </pc:spChg>
      </pc:sldChg>
      <pc:sldChg chg="modSp mod">
        <pc:chgData name="矢島　萌乃" userId="98abd013-8e04-47a5-82ac-0351d22712c5" providerId="ADAL" clId="{C9E1A310-E490-4B69-B333-76A8CC2D6A0F}" dt="2025-09-08T11:52:13.686" v="16195"/>
        <pc:sldMkLst>
          <pc:docMk/>
          <pc:sldMk cId="3678250166" sldId="851"/>
        </pc:sldMkLst>
        <pc:spChg chg="mod">
          <ac:chgData name="矢島　萌乃" userId="98abd013-8e04-47a5-82ac-0351d22712c5" providerId="ADAL" clId="{C9E1A310-E490-4B69-B333-76A8CC2D6A0F}" dt="2025-09-08T11:52:13.686" v="16195"/>
          <ac:spMkLst>
            <pc:docMk/>
            <pc:sldMk cId="3678250166" sldId="851"/>
            <ac:spMk id="8" creationId="{8D97A443-97BB-508E-03F8-009731F8CA96}"/>
          </ac:spMkLst>
        </pc:spChg>
      </pc:sldChg>
      <pc:sldChg chg="modSp mod ord modShow">
        <pc:chgData name="矢島　萌乃" userId="98abd013-8e04-47a5-82ac-0351d22712c5" providerId="ADAL" clId="{C9E1A310-E490-4B69-B333-76A8CC2D6A0F}" dt="2025-09-08T11:10:58.042" v="12684" actId="729"/>
        <pc:sldMkLst>
          <pc:docMk/>
          <pc:sldMk cId="348853300" sldId="852"/>
        </pc:sldMkLst>
        <pc:spChg chg="mod">
          <ac:chgData name="矢島　萌乃" userId="98abd013-8e04-47a5-82ac-0351d22712c5" providerId="ADAL" clId="{C9E1A310-E490-4B69-B333-76A8CC2D6A0F}" dt="2025-09-08T11:04:18.657" v="12238" actId="20577"/>
          <ac:spMkLst>
            <pc:docMk/>
            <pc:sldMk cId="348853300" sldId="852"/>
            <ac:spMk id="2" creationId="{C97F0A70-68B5-CF85-ADBC-56634AD5FCF6}"/>
          </ac:spMkLst>
        </pc:spChg>
        <pc:spChg chg="mod">
          <ac:chgData name="矢島　萌乃" userId="98abd013-8e04-47a5-82ac-0351d22712c5" providerId="ADAL" clId="{C9E1A310-E490-4B69-B333-76A8CC2D6A0F}" dt="2025-09-08T11:01:46.289" v="12118" actId="1076"/>
          <ac:spMkLst>
            <pc:docMk/>
            <pc:sldMk cId="348853300" sldId="852"/>
            <ac:spMk id="4" creationId="{950FFB6D-9D24-10D0-E8AA-7B53457F087B}"/>
          </ac:spMkLst>
        </pc:spChg>
        <pc:spChg chg="mod">
          <ac:chgData name="矢島　萌乃" userId="98abd013-8e04-47a5-82ac-0351d22712c5" providerId="ADAL" clId="{C9E1A310-E490-4B69-B333-76A8CC2D6A0F}" dt="2025-09-08T11:01:26.877" v="12112" actId="1076"/>
          <ac:spMkLst>
            <pc:docMk/>
            <pc:sldMk cId="348853300" sldId="852"/>
            <ac:spMk id="6" creationId="{E7B6593B-979B-912D-13F7-67DBF14828AF}"/>
          </ac:spMkLst>
        </pc:spChg>
        <pc:spChg chg="mod">
          <ac:chgData name="矢島　萌乃" userId="98abd013-8e04-47a5-82ac-0351d22712c5" providerId="ADAL" clId="{C9E1A310-E490-4B69-B333-76A8CC2D6A0F}" dt="2025-09-08T11:02:02.558" v="12134" actId="20577"/>
          <ac:spMkLst>
            <pc:docMk/>
            <pc:sldMk cId="348853300" sldId="852"/>
            <ac:spMk id="17" creationId="{DC40ECD0-C2A4-D5C6-151E-05AF9D4DE20E}"/>
          </ac:spMkLst>
        </pc:spChg>
        <pc:spChg chg="mod">
          <ac:chgData name="矢島　萌乃" userId="98abd013-8e04-47a5-82ac-0351d22712c5" providerId="ADAL" clId="{C9E1A310-E490-4B69-B333-76A8CC2D6A0F}" dt="2025-09-08T11:01:54.215" v="12125" actId="20577"/>
          <ac:spMkLst>
            <pc:docMk/>
            <pc:sldMk cId="348853300" sldId="852"/>
            <ac:spMk id="18" creationId="{758FEA8C-CF2F-A435-67A0-B1CE06B8825F}"/>
          </ac:spMkLst>
        </pc:spChg>
      </pc:sldChg>
      <pc:sldChg chg="addSp delSp modSp mod">
        <pc:chgData name="矢島　萌乃" userId="98abd013-8e04-47a5-82ac-0351d22712c5" providerId="ADAL" clId="{C9E1A310-E490-4B69-B333-76A8CC2D6A0F}" dt="2025-09-08T11:16:44.741" v="12931"/>
        <pc:sldMkLst>
          <pc:docMk/>
          <pc:sldMk cId="3038885561" sldId="854"/>
        </pc:sldMkLst>
        <pc:spChg chg="mod">
          <ac:chgData name="矢島　萌乃" userId="98abd013-8e04-47a5-82ac-0351d22712c5" providerId="ADAL" clId="{C9E1A310-E490-4B69-B333-76A8CC2D6A0F}" dt="2025-09-08T11:15:51.801" v="12879"/>
          <ac:spMkLst>
            <pc:docMk/>
            <pc:sldMk cId="3038885561" sldId="854"/>
            <ac:spMk id="2" creationId="{1D302179-54E3-08C8-EA8C-D6604EC8C82F}"/>
          </ac:spMkLst>
        </pc:spChg>
        <pc:spChg chg="add mod">
          <ac:chgData name="矢島　萌乃" userId="98abd013-8e04-47a5-82ac-0351d22712c5" providerId="ADAL" clId="{C9E1A310-E490-4B69-B333-76A8CC2D6A0F}" dt="2025-09-08T11:16:44.741" v="12931"/>
          <ac:spMkLst>
            <pc:docMk/>
            <pc:sldMk cId="3038885561" sldId="854"/>
            <ac:spMk id="10" creationId="{8B127E09-B87E-D15C-D888-CA486FFDF787}"/>
          </ac:spMkLst>
        </pc:spChg>
        <pc:spChg chg="del">
          <ac:chgData name="矢島　萌乃" userId="98abd013-8e04-47a5-82ac-0351d22712c5" providerId="ADAL" clId="{C9E1A310-E490-4B69-B333-76A8CC2D6A0F}" dt="2025-09-08T11:16:44.411" v="12930" actId="478"/>
          <ac:spMkLst>
            <pc:docMk/>
            <pc:sldMk cId="3038885561" sldId="854"/>
            <ac:spMk id="11" creationId="{D579060F-CC98-4260-8D3E-2D0CEFE25C9A}"/>
          </ac:spMkLst>
        </pc:spChg>
      </pc:sldChg>
      <pc:sldChg chg="mod modShow">
        <pc:chgData name="矢島　萌乃" userId="98abd013-8e04-47a5-82ac-0351d22712c5" providerId="ADAL" clId="{C9E1A310-E490-4B69-B333-76A8CC2D6A0F}" dt="2025-09-08T12:25:16.448" v="16668" actId="729"/>
        <pc:sldMkLst>
          <pc:docMk/>
          <pc:sldMk cId="3985938847" sldId="855"/>
        </pc:sldMkLst>
      </pc:sldChg>
      <pc:sldChg chg="modSp mod">
        <pc:chgData name="矢島　萌乃" userId="98abd013-8e04-47a5-82ac-0351d22712c5" providerId="ADAL" clId="{C9E1A310-E490-4B69-B333-76A8CC2D6A0F}" dt="2025-09-08T11:50:04.767" v="16032" actId="14100"/>
        <pc:sldMkLst>
          <pc:docMk/>
          <pc:sldMk cId="3131964262" sldId="857"/>
        </pc:sldMkLst>
        <pc:spChg chg="mod">
          <ac:chgData name="矢島　萌乃" userId="98abd013-8e04-47a5-82ac-0351d22712c5" providerId="ADAL" clId="{C9E1A310-E490-4B69-B333-76A8CC2D6A0F}" dt="2025-09-08T11:44:20.737" v="15288"/>
          <ac:spMkLst>
            <pc:docMk/>
            <pc:sldMk cId="3131964262" sldId="857"/>
            <ac:spMk id="2" creationId="{2E4DD25C-197D-751B-3FCE-F1B42609A1DD}"/>
          </ac:spMkLst>
        </pc:spChg>
        <pc:spChg chg="mod">
          <ac:chgData name="矢島　萌乃" userId="98abd013-8e04-47a5-82ac-0351d22712c5" providerId="ADAL" clId="{C9E1A310-E490-4B69-B333-76A8CC2D6A0F}" dt="2025-09-08T11:49:30.711" v="16019" actId="20577"/>
          <ac:spMkLst>
            <pc:docMk/>
            <pc:sldMk cId="3131964262" sldId="857"/>
            <ac:spMk id="5" creationId="{042C8C3C-F332-7005-0DA5-2BA4B9715AFB}"/>
          </ac:spMkLst>
        </pc:spChg>
        <pc:spChg chg="mod">
          <ac:chgData name="矢島　萌乃" userId="98abd013-8e04-47a5-82ac-0351d22712c5" providerId="ADAL" clId="{C9E1A310-E490-4B69-B333-76A8CC2D6A0F}" dt="2025-09-08T11:49:46.955" v="16028"/>
          <ac:spMkLst>
            <pc:docMk/>
            <pc:sldMk cId="3131964262" sldId="857"/>
            <ac:spMk id="8" creationId="{C94E92ED-5B66-3D75-7D84-35CFC09329CD}"/>
          </ac:spMkLst>
        </pc:spChg>
        <pc:spChg chg="mod">
          <ac:chgData name="矢島　萌乃" userId="98abd013-8e04-47a5-82ac-0351d22712c5" providerId="ADAL" clId="{C9E1A310-E490-4B69-B333-76A8CC2D6A0F}" dt="2025-09-08T11:50:04.767" v="16032" actId="14100"/>
          <ac:spMkLst>
            <pc:docMk/>
            <pc:sldMk cId="3131964262" sldId="857"/>
            <ac:spMk id="10" creationId="{FADFF659-1E1A-23EA-5B90-22D4271604E8}"/>
          </ac:spMkLst>
        </pc:spChg>
      </pc:sldChg>
      <pc:sldChg chg="modSp mod">
        <pc:chgData name="矢島　萌乃" userId="98abd013-8e04-47a5-82ac-0351d22712c5" providerId="ADAL" clId="{C9E1A310-E490-4B69-B333-76A8CC2D6A0F}" dt="2025-09-07T05:39:10.839" v="5721" actId="6549"/>
        <pc:sldMkLst>
          <pc:docMk/>
          <pc:sldMk cId="2773369393" sldId="861"/>
        </pc:sldMkLst>
        <pc:spChg chg="mod">
          <ac:chgData name="矢島　萌乃" userId="98abd013-8e04-47a5-82ac-0351d22712c5" providerId="ADAL" clId="{C9E1A310-E490-4B69-B333-76A8CC2D6A0F}" dt="2025-09-07T05:25:25.593" v="4471"/>
          <ac:spMkLst>
            <pc:docMk/>
            <pc:sldMk cId="2773369393" sldId="861"/>
            <ac:spMk id="2" creationId="{AF9945C1-5F25-7730-D6D6-AD0FCAC4C576}"/>
          </ac:spMkLst>
        </pc:spChg>
        <pc:spChg chg="mod">
          <ac:chgData name="矢島　萌乃" userId="98abd013-8e04-47a5-82ac-0351d22712c5" providerId="ADAL" clId="{C9E1A310-E490-4B69-B333-76A8CC2D6A0F}" dt="2025-09-07T05:39:10.839" v="5721" actId="6549"/>
          <ac:spMkLst>
            <pc:docMk/>
            <pc:sldMk cId="2773369393" sldId="861"/>
            <ac:spMk id="4" creationId="{44E9971C-1F1E-C738-ED8C-D4E1C21EEC0C}"/>
          </ac:spMkLst>
        </pc:spChg>
        <pc:spChg chg="mod">
          <ac:chgData name="矢島　萌乃" userId="98abd013-8e04-47a5-82ac-0351d22712c5" providerId="ADAL" clId="{C9E1A310-E490-4B69-B333-76A8CC2D6A0F}" dt="2025-09-07T05:28:55.153" v="5152" actId="14100"/>
          <ac:spMkLst>
            <pc:docMk/>
            <pc:sldMk cId="2773369393" sldId="861"/>
            <ac:spMk id="25" creationId="{BF55E2C5-5E85-92C7-586D-D9D90BDE0466}"/>
          </ac:spMkLst>
        </pc:spChg>
      </pc:sldChg>
      <pc:sldChg chg="modSp mod">
        <pc:chgData name="矢島　萌乃" userId="98abd013-8e04-47a5-82ac-0351d22712c5" providerId="ADAL" clId="{C9E1A310-E490-4B69-B333-76A8CC2D6A0F}" dt="2025-09-08T11:51:48.024" v="16120" actId="20577"/>
        <pc:sldMkLst>
          <pc:docMk/>
          <pc:sldMk cId="2736508130" sldId="862"/>
        </pc:sldMkLst>
        <pc:spChg chg="mod">
          <ac:chgData name="矢島　萌乃" userId="98abd013-8e04-47a5-82ac-0351d22712c5" providerId="ADAL" clId="{C9E1A310-E490-4B69-B333-76A8CC2D6A0F}" dt="2025-09-08T11:51:48.024" v="16120" actId="20577"/>
          <ac:spMkLst>
            <pc:docMk/>
            <pc:sldMk cId="2736508130" sldId="862"/>
            <ac:spMk id="4" creationId="{2C78997C-B210-65A8-148B-FCE75BB1FBBF}"/>
          </ac:spMkLst>
        </pc:spChg>
      </pc:sldChg>
      <pc:sldChg chg="modSp mod">
        <pc:chgData name="矢島　萌乃" userId="98abd013-8e04-47a5-82ac-0351d22712c5" providerId="ADAL" clId="{C9E1A310-E490-4B69-B333-76A8CC2D6A0F}" dt="2025-08-31T00:17:58.001" v="708" actId="14100"/>
        <pc:sldMkLst>
          <pc:docMk/>
          <pc:sldMk cId="3306729581" sldId="864"/>
        </pc:sldMkLst>
        <pc:spChg chg="mod">
          <ac:chgData name="矢島　萌乃" userId="98abd013-8e04-47a5-82ac-0351d22712c5" providerId="ADAL" clId="{C9E1A310-E490-4B69-B333-76A8CC2D6A0F}" dt="2025-08-31T00:14:58.561" v="321"/>
          <ac:spMkLst>
            <pc:docMk/>
            <pc:sldMk cId="3306729581" sldId="864"/>
            <ac:spMk id="2" creationId="{18DC7F6A-4039-3AB8-5D4C-832B82D300E9}"/>
          </ac:spMkLst>
        </pc:spChg>
        <pc:spChg chg="mod">
          <ac:chgData name="矢島　萌乃" userId="98abd013-8e04-47a5-82ac-0351d22712c5" providerId="ADAL" clId="{C9E1A310-E490-4B69-B333-76A8CC2D6A0F}" dt="2025-08-31T00:15:39.993" v="496"/>
          <ac:spMkLst>
            <pc:docMk/>
            <pc:sldMk cId="3306729581" sldId="864"/>
            <ac:spMk id="9" creationId="{4BEA5DD6-4FF9-E60B-D2F7-2EA4D258E408}"/>
          </ac:spMkLst>
        </pc:spChg>
        <pc:spChg chg="mod">
          <ac:chgData name="矢島　萌乃" userId="98abd013-8e04-47a5-82ac-0351d22712c5" providerId="ADAL" clId="{C9E1A310-E490-4B69-B333-76A8CC2D6A0F}" dt="2025-08-31T00:16:38.829" v="616"/>
          <ac:spMkLst>
            <pc:docMk/>
            <pc:sldMk cId="3306729581" sldId="864"/>
            <ac:spMk id="15" creationId="{7F29E527-E34F-CCD5-56BC-D871B669F2EF}"/>
          </ac:spMkLst>
        </pc:spChg>
        <pc:spChg chg="mod">
          <ac:chgData name="矢島　萌乃" userId="98abd013-8e04-47a5-82ac-0351d22712c5" providerId="ADAL" clId="{C9E1A310-E490-4B69-B333-76A8CC2D6A0F}" dt="2025-08-31T00:17:58.001" v="708" actId="14100"/>
          <ac:spMkLst>
            <pc:docMk/>
            <pc:sldMk cId="3306729581" sldId="864"/>
            <ac:spMk id="19" creationId="{863913EA-3F03-DFC2-722C-ECAB8632DCFA}"/>
          </ac:spMkLst>
        </pc:spChg>
        <pc:spChg chg="mod">
          <ac:chgData name="矢島　萌乃" userId="98abd013-8e04-47a5-82ac-0351d22712c5" providerId="ADAL" clId="{C9E1A310-E490-4B69-B333-76A8CC2D6A0F}" dt="2025-08-31T00:17:16.128" v="677" actId="14100"/>
          <ac:spMkLst>
            <pc:docMk/>
            <pc:sldMk cId="3306729581" sldId="864"/>
            <ac:spMk id="20" creationId="{79CB54C9-71FF-0F5F-980C-381BD3630B5C}"/>
          </ac:spMkLst>
        </pc:spChg>
      </pc:sldChg>
      <pc:sldChg chg="modSp mod">
        <pc:chgData name="矢島　萌乃" userId="98abd013-8e04-47a5-82ac-0351d22712c5" providerId="ADAL" clId="{C9E1A310-E490-4B69-B333-76A8CC2D6A0F}" dt="2025-09-08T12:03:47.153" v="16304"/>
        <pc:sldMkLst>
          <pc:docMk/>
          <pc:sldMk cId="1728628289" sldId="869"/>
        </pc:sldMkLst>
        <pc:spChg chg="mod">
          <ac:chgData name="矢島　萌乃" userId="98abd013-8e04-47a5-82ac-0351d22712c5" providerId="ADAL" clId="{C9E1A310-E490-4B69-B333-76A8CC2D6A0F}" dt="2025-09-08T10:09:42.117" v="8343" actId="20577"/>
          <ac:spMkLst>
            <pc:docMk/>
            <pc:sldMk cId="1728628289" sldId="869"/>
            <ac:spMk id="4" creationId="{4C45D3C2-CAA7-935B-AB4A-1B6B1677702F}"/>
          </ac:spMkLst>
        </pc:spChg>
        <pc:spChg chg="mod">
          <ac:chgData name="矢島　萌乃" userId="98abd013-8e04-47a5-82ac-0351d22712c5" providerId="ADAL" clId="{C9E1A310-E490-4B69-B333-76A8CC2D6A0F}" dt="2025-09-08T00:51:28.082" v="7944"/>
          <ac:spMkLst>
            <pc:docMk/>
            <pc:sldMk cId="1728628289" sldId="869"/>
            <ac:spMk id="5" creationId="{1860A11A-EBCD-7A3F-BEAA-FC8F744882E0}"/>
          </ac:spMkLst>
        </pc:spChg>
        <pc:spChg chg="mod">
          <ac:chgData name="矢島　萌乃" userId="98abd013-8e04-47a5-82ac-0351d22712c5" providerId="ADAL" clId="{C9E1A310-E490-4B69-B333-76A8CC2D6A0F}" dt="2025-09-08T12:03:47.153" v="16304"/>
          <ac:spMkLst>
            <pc:docMk/>
            <pc:sldMk cId="1728628289" sldId="869"/>
            <ac:spMk id="8" creationId="{19CFB478-79D0-B07B-A6D8-903D78C6B658}"/>
          </ac:spMkLst>
        </pc:spChg>
        <pc:spChg chg="mod">
          <ac:chgData name="矢島　萌乃" userId="98abd013-8e04-47a5-82ac-0351d22712c5" providerId="ADAL" clId="{C9E1A310-E490-4B69-B333-76A8CC2D6A0F}" dt="2025-09-08T00:51:48.923" v="7962" actId="113"/>
          <ac:spMkLst>
            <pc:docMk/>
            <pc:sldMk cId="1728628289" sldId="869"/>
            <ac:spMk id="9" creationId="{AE8ED357-7B4A-CD60-420D-A9A19C34FA33}"/>
          </ac:spMkLst>
        </pc:spChg>
        <pc:spChg chg="mod">
          <ac:chgData name="矢島　萌乃" userId="98abd013-8e04-47a5-82ac-0351d22712c5" providerId="ADAL" clId="{C9E1A310-E490-4B69-B333-76A8CC2D6A0F}" dt="2025-09-08T00:51:52.278" v="7963" actId="113"/>
          <ac:spMkLst>
            <pc:docMk/>
            <pc:sldMk cId="1728628289" sldId="869"/>
            <ac:spMk id="11" creationId="{CBB813B1-8243-5B38-D5E1-4443B19682BD}"/>
          </ac:spMkLst>
        </pc:spChg>
        <pc:spChg chg="mod">
          <ac:chgData name="矢島　萌乃" userId="98abd013-8e04-47a5-82ac-0351d22712c5" providerId="ADAL" clId="{C9E1A310-E490-4B69-B333-76A8CC2D6A0F}" dt="2025-09-08T00:52:33.119" v="8005" actId="20577"/>
          <ac:spMkLst>
            <pc:docMk/>
            <pc:sldMk cId="1728628289" sldId="869"/>
            <ac:spMk id="12" creationId="{4E5C179F-E893-663F-0BAD-649E87865225}"/>
          </ac:spMkLst>
        </pc:spChg>
        <pc:spChg chg="mod">
          <ac:chgData name="矢島　萌乃" userId="98abd013-8e04-47a5-82ac-0351d22712c5" providerId="ADAL" clId="{C9E1A310-E490-4B69-B333-76A8CC2D6A0F}" dt="2025-09-08T00:51:42.959" v="7961" actId="113"/>
          <ac:spMkLst>
            <pc:docMk/>
            <pc:sldMk cId="1728628289" sldId="869"/>
            <ac:spMk id="13" creationId="{461B6EE2-0AF4-E542-6617-7BDCB8C806B8}"/>
          </ac:spMkLst>
        </pc:spChg>
      </pc:sldChg>
      <pc:sldChg chg="modSp mod ord modShow">
        <pc:chgData name="矢島　萌乃" userId="98abd013-8e04-47a5-82ac-0351d22712c5" providerId="ADAL" clId="{C9E1A310-E490-4B69-B333-76A8CC2D6A0F}" dt="2025-09-08T11:10:58.042" v="12684" actId="729"/>
        <pc:sldMkLst>
          <pc:docMk/>
          <pc:sldMk cId="1983540636" sldId="872"/>
        </pc:sldMkLst>
        <pc:spChg chg="mod">
          <ac:chgData name="矢島　萌乃" userId="98abd013-8e04-47a5-82ac-0351d22712c5" providerId="ADAL" clId="{C9E1A310-E490-4B69-B333-76A8CC2D6A0F}" dt="2025-09-08T11:03:28.886" v="12181"/>
          <ac:spMkLst>
            <pc:docMk/>
            <pc:sldMk cId="1983540636" sldId="872"/>
            <ac:spMk id="2" creationId="{349F5401-BD06-1F40-90D4-E0114312822A}"/>
          </ac:spMkLst>
        </pc:spChg>
        <pc:spChg chg="mod">
          <ac:chgData name="矢島　萌乃" userId="98abd013-8e04-47a5-82ac-0351d22712c5" providerId="ADAL" clId="{C9E1A310-E490-4B69-B333-76A8CC2D6A0F}" dt="2025-09-08T10:33:02.639" v="9695"/>
          <ac:spMkLst>
            <pc:docMk/>
            <pc:sldMk cId="1983540636" sldId="872"/>
            <ac:spMk id="5" creationId="{794D2C39-38AD-1EA5-1DEF-9B85DAED6A1D}"/>
          </ac:spMkLst>
        </pc:spChg>
        <pc:spChg chg="mod ord">
          <ac:chgData name="矢島　萌乃" userId="98abd013-8e04-47a5-82ac-0351d22712c5" providerId="ADAL" clId="{C9E1A310-E490-4B69-B333-76A8CC2D6A0F}" dt="2025-09-08T10:33:26.783" v="9702" actId="20577"/>
          <ac:spMkLst>
            <pc:docMk/>
            <pc:sldMk cId="1983540636" sldId="872"/>
            <ac:spMk id="10" creationId="{BB94C098-920E-1083-7227-D03221F355D9}"/>
          </ac:spMkLst>
        </pc:spChg>
      </pc:sldChg>
      <pc:sldChg chg="addSp delSp modSp mod">
        <pc:chgData name="矢島　萌乃" userId="98abd013-8e04-47a5-82ac-0351d22712c5" providerId="ADAL" clId="{C9E1A310-E490-4B69-B333-76A8CC2D6A0F}" dt="2025-09-08T11:57:38.595" v="16242"/>
        <pc:sldMkLst>
          <pc:docMk/>
          <pc:sldMk cId="458973436" sldId="878"/>
        </pc:sldMkLst>
        <pc:spChg chg="mod">
          <ac:chgData name="矢島　萌乃" userId="98abd013-8e04-47a5-82ac-0351d22712c5" providerId="ADAL" clId="{C9E1A310-E490-4B69-B333-76A8CC2D6A0F}" dt="2025-09-07T02:40:47.546" v="1654"/>
          <ac:spMkLst>
            <pc:docMk/>
            <pc:sldMk cId="458973436" sldId="878"/>
            <ac:spMk id="2" creationId="{00BCB530-A954-AD9F-09A6-7B4CF50FADDF}"/>
          </ac:spMkLst>
        </pc:spChg>
        <pc:spChg chg="mod">
          <ac:chgData name="矢島　萌乃" userId="98abd013-8e04-47a5-82ac-0351d22712c5" providerId="ADAL" clId="{C9E1A310-E490-4B69-B333-76A8CC2D6A0F}" dt="2025-09-08T11:57:38.595" v="16242"/>
          <ac:spMkLst>
            <pc:docMk/>
            <pc:sldMk cId="458973436" sldId="878"/>
            <ac:spMk id="16" creationId="{E7CD6A84-43AF-D10E-19A4-28EBB9AA0F44}"/>
          </ac:spMkLst>
        </pc:spChg>
        <pc:spChg chg="mod">
          <ac:chgData name="矢島　萌乃" userId="98abd013-8e04-47a5-82ac-0351d22712c5" providerId="ADAL" clId="{C9E1A310-E490-4B69-B333-76A8CC2D6A0F}" dt="2025-09-07T02:54:24.761" v="3038"/>
          <ac:spMkLst>
            <pc:docMk/>
            <pc:sldMk cId="458973436" sldId="878"/>
            <ac:spMk id="17" creationId="{170A8D8A-91E9-EDBC-9527-6B0CB644EA54}"/>
          </ac:spMkLst>
        </pc:spChg>
        <pc:spChg chg="mod">
          <ac:chgData name="矢島　萌乃" userId="98abd013-8e04-47a5-82ac-0351d22712c5" providerId="ADAL" clId="{C9E1A310-E490-4B69-B333-76A8CC2D6A0F}" dt="2025-09-07T02:48:41.943" v="2356" actId="6549"/>
          <ac:spMkLst>
            <pc:docMk/>
            <pc:sldMk cId="458973436" sldId="878"/>
            <ac:spMk id="19" creationId="{309DCD71-44BD-A148-FBF6-A518EAEEF1E9}"/>
          </ac:spMkLst>
        </pc:spChg>
        <pc:spChg chg="del">
          <ac:chgData name="矢島　萌乃" userId="98abd013-8e04-47a5-82ac-0351d22712c5" providerId="ADAL" clId="{C9E1A310-E490-4B69-B333-76A8CC2D6A0F}" dt="2025-09-07T02:48:48.807" v="2357" actId="478"/>
          <ac:spMkLst>
            <pc:docMk/>
            <pc:sldMk cId="458973436" sldId="878"/>
            <ac:spMk id="20" creationId="{CF6203C0-B7ED-0D3A-0EE7-8917497CCD43}"/>
          </ac:spMkLst>
        </pc:spChg>
        <pc:spChg chg="add mod">
          <ac:chgData name="矢島　萌乃" userId="98abd013-8e04-47a5-82ac-0351d22712c5" providerId="ADAL" clId="{C9E1A310-E490-4B69-B333-76A8CC2D6A0F}" dt="2025-09-07T02:48:51.812" v="2363"/>
          <ac:spMkLst>
            <pc:docMk/>
            <pc:sldMk cId="458973436" sldId="878"/>
            <ac:spMk id="23" creationId="{2BA14646-F5EE-CF80-7C2C-D184E85E5379}"/>
          </ac:spMkLst>
        </pc:spChg>
        <pc:graphicFrameChg chg="mod modGraphic">
          <ac:chgData name="矢島　萌乃" userId="98abd013-8e04-47a5-82ac-0351d22712c5" providerId="ADAL" clId="{C9E1A310-E490-4B69-B333-76A8CC2D6A0F}" dt="2025-09-07T02:48:27.552" v="2317"/>
          <ac:graphicFrameMkLst>
            <pc:docMk/>
            <pc:sldMk cId="458973436" sldId="878"/>
            <ac:graphicFrameMk id="18" creationId="{A316CB7C-D305-2E7E-7000-E6785A779DCF}"/>
          </ac:graphicFrameMkLst>
        </pc:graphicFrameChg>
      </pc:sldChg>
      <pc:sldChg chg="addSp delSp modSp mod">
        <pc:chgData name="矢島　萌乃" userId="98abd013-8e04-47a5-82ac-0351d22712c5" providerId="ADAL" clId="{C9E1A310-E490-4B69-B333-76A8CC2D6A0F}" dt="2025-09-08T11:19:59.876" v="13093"/>
        <pc:sldMkLst>
          <pc:docMk/>
          <pc:sldMk cId="712976806" sldId="880"/>
        </pc:sldMkLst>
        <pc:spChg chg="mod">
          <ac:chgData name="矢島　萌乃" userId="98abd013-8e04-47a5-82ac-0351d22712c5" providerId="ADAL" clId="{C9E1A310-E490-4B69-B333-76A8CC2D6A0F}" dt="2025-09-08T11:19:59.876" v="13093"/>
          <ac:spMkLst>
            <pc:docMk/>
            <pc:sldMk cId="712976806" sldId="880"/>
            <ac:spMk id="2" creationId="{3A215D65-8064-6140-E489-BAFD8FD8556D}"/>
          </ac:spMkLst>
        </pc:spChg>
        <pc:spChg chg="add del mod">
          <ac:chgData name="矢島　萌乃" userId="98abd013-8e04-47a5-82ac-0351d22712c5" providerId="ADAL" clId="{C9E1A310-E490-4B69-B333-76A8CC2D6A0F}" dt="2025-09-08T11:17:47.018" v="12996" actId="478"/>
          <ac:spMkLst>
            <pc:docMk/>
            <pc:sldMk cId="712976806" sldId="880"/>
            <ac:spMk id="6" creationId="{61746280-93B2-5D1E-161A-98B12E42E264}"/>
          </ac:spMkLst>
        </pc:spChg>
        <pc:spChg chg="add mod">
          <ac:chgData name="矢島　萌乃" userId="98abd013-8e04-47a5-82ac-0351d22712c5" providerId="ADAL" clId="{C9E1A310-E490-4B69-B333-76A8CC2D6A0F}" dt="2025-09-08T11:17:45.934" v="12995"/>
          <ac:spMkLst>
            <pc:docMk/>
            <pc:sldMk cId="712976806" sldId="880"/>
            <ac:spMk id="7" creationId="{1F9A20F9-6E50-2C9C-7B9D-2EA8F3E0F905}"/>
          </ac:spMkLst>
        </pc:spChg>
        <pc:spChg chg="del">
          <ac:chgData name="矢島　萌乃" userId="98abd013-8e04-47a5-82ac-0351d22712c5" providerId="ADAL" clId="{C9E1A310-E490-4B69-B333-76A8CC2D6A0F}" dt="2025-09-08T11:17:43.394" v="12993" actId="478"/>
          <ac:spMkLst>
            <pc:docMk/>
            <pc:sldMk cId="712976806" sldId="880"/>
            <ac:spMk id="10" creationId="{B2633D55-592B-AAA1-FEDA-A3011313F788}"/>
          </ac:spMkLst>
        </pc:spChg>
        <pc:spChg chg="add mod">
          <ac:chgData name="矢島　萌乃" userId="98abd013-8e04-47a5-82ac-0351d22712c5" providerId="ADAL" clId="{C9E1A310-E490-4B69-B333-76A8CC2D6A0F}" dt="2025-09-08T11:17:47.395" v="12997"/>
          <ac:spMkLst>
            <pc:docMk/>
            <pc:sldMk cId="712976806" sldId="880"/>
            <ac:spMk id="12" creationId="{5086F844-1328-877D-58F8-EEF60B6801DC}"/>
          </ac:spMkLst>
        </pc:spChg>
      </pc:sldChg>
      <pc:sldChg chg="modSp mod">
        <pc:chgData name="矢島　萌乃" userId="98abd013-8e04-47a5-82ac-0351d22712c5" providerId="ADAL" clId="{C9E1A310-E490-4B69-B333-76A8CC2D6A0F}" dt="2025-09-08T11:17:20.732" v="12992"/>
        <pc:sldMkLst>
          <pc:docMk/>
          <pc:sldMk cId="2141303644" sldId="881"/>
        </pc:sldMkLst>
        <pc:spChg chg="mod">
          <ac:chgData name="矢島　萌乃" userId="98abd013-8e04-47a5-82ac-0351d22712c5" providerId="ADAL" clId="{C9E1A310-E490-4B69-B333-76A8CC2D6A0F}" dt="2025-09-08T11:16:55.750" v="12932"/>
          <ac:spMkLst>
            <pc:docMk/>
            <pc:sldMk cId="2141303644" sldId="881"/>
            <ac:spMk id="2" creationId="{C6614512-A39A-721F-9CCC-699DD54BEDFA}"/>
          </ac:spMkLst>
        </pc:spChg>
        <pc:spChg chg="mod">
          <ac:chgData name="矢島　萌乃" userId="98abd013-8e04-47a5-82ac-0351d22712c5" providerId="ADAL" clId="{C9E1A310-E490-4B69-B333-76A8CC2D6A0F}" dt="2025-09-08T11:17:20.732" v="12992"/>
          <ac:spMkLst>
            <pc:docMk/>
            <pc:sldMk cId="2141303644" sldId="881"/>
            <ac:spMk id="12" creationId="{D0ECCC20-389D-D08B-652D-8FACA6D9960F}"/>
          </ac:spMkLst>
        </pc:spChg>
      </pc:sldChg>
      <pc:sldChg chg="addSp modSp mod">
        <pc:chgData name="矢島　萌乃" userId="98abd013-8e04-47a5-82ac-0351d22712c5" providerId="ADAL" clId="{C9E1A310-E490-4B69-B333-76A8CC2D6A0F}" dt="2025-09-08T11:23:39.543" v="13450" actId="1076"/>
        <pc:sldMkLst>
          <pc:docMk/>
          <pc:sldMk cId="1485260480" sldId="883"/>
        </pc:sldMkLst>
        <pc:spChg chg="mod">
          <ac:chgData name="矢島　萌乃" userId="98abd013-8e04-47a5-82ac-0351d22712c5" providerId="ADAL" clId="{C9E1A310-E490-4B69-B333-76A8CC2D6A0F}" dt="2025-09-08T11:20:26.746" v="13101"/>
          <ac:spMkLst>
            <pc:docMk/>
            <pc:sldMk cId="1485260480" sldId="883"/>
            <ac:spMk id="2" creationId="{A5CC0D1E-AF87-AA6A-C052-5A9F1C6E03B8}"/>
          </ac:spMkLst>
        </pc:spChg>
        <pc:spChg chg="add mod">
          <ac:chgData name="矢島　萌乃" userId="98abd013-8e04-47a5-82ac-0351d22712c5" providerId="ADAL" clId="{C9E1A310-E490-4B69-B333-76A8CC2D6A0F}" dt="2025-09-08T11:23:15.814" v="13443" actId="1038"/>
          <ac:spMkLst>
            <pc:docMk/>
            <pc:sldMk cId="1485260480" sldId="883"/>
            <ac:spMk id="5" creationId="{C138434B-057B-43C5-AD6B-A21A200381F3}"/>
          </ac:spMkLst>
        </pc:spChg>
        <pc:spChg chg="add mod">
          <ac:chgData name="矢島　萌乃" userId="98abd013-8e04-47a5-82ac-0351d22712c5" providerId="ADAL" clId="{C9E1A310-E490-4B69-B333-76A8CC2D6A0F}" dt="2025-09-08T11:23:39.543" v="13450" actId="1076"/>
          <ac:spMkLst>
            <pc:docMk/>
            <pc:sldMk cId="1485260480" sldId="883"/>
            <ac:spMk id="6" creationId="{13082D51-5137-8691-03E0-9740E6483A3B}"/>
          </ac:spMkLst>
        </pc:spChg>
        <pc:spChg chg="mod">
          <ac:chgData name="矢島　萌乃" userId="98abd013-8e04-47a5-82ac-0351d22712c5" providerId="ADAL" clId="{C9E1A310-E490-4B69-B333-76A8CC2D6A0F}" dt="2025-09-08T11:23:34.081" v="13448"/>
          <ac:spMkLst>
            <pc:docMk/>
            <pc:sldMk cId="1485260480" sldId="883"/>
            <ac:spMk id="12" creationId="{07F770DB-4F62-AD36-2E07-14FDEB266F5E}"/>
          </ac:spMkLst>
        </pc:spChg>
        <pc:spChg chg="mod">
          <ac:chgData name="矢島　萌乃" userId="98abd013-8e04-47a5-82ac-0351d22712c5" providerId="ADAL" clId="{C9E1A310-E490-4B69-B333-76A8CC2D6A0F}" dt="2025-09-08T11:22:24.572" v="13429"/>
          <ac:spMkLst>
            <pc:docMk/>
            <pc:sldMk cId="1485260480" sldId="883"/>
            <ac:spMk id="61" creationId="{4DA62C3D-D928-21E4-1B3C-FB7720B4E5B6}"/>
          </ac:spMkLst>
        </pc:spChg>
      </pc:sldChg>
      <pc:sldChg chg="modSp mod">
        <pc:chgData name="矢島　萌乃" userId="98abd013-8e04-47a5-82ac-0351d22712c5" providerId="ADAL" clId="{C9E1A310-E490-4B69-B333-76A8CC2D6A0F}" dt="2025-09-08T11:38:09.585" v="14700" actId="6549"/>
        <pc:sldMkLst>
          <pc:docMk/>
          <pc:sldMk cId="3805165845" sldId="884"/>
        </pc:sldMkLst>
        <pc:spChg chg="mod">
          <ac:chgData name="矢島　萌乃" userId="98abd013-8e04-47a5-82ac-0351d22712c5" providerId="ADAL" clId="{C9E1A310-E490-4B69-B333-76A8CC2D6A0F}" dt="2025-09-08T11:34:21.002" v="14346" actId="6549"/>
          <ac:spMkLst>
            <pc:docMk/>
            <pc:sldMk cId="3805165845" sldId="884"/>
            <ac:spMk id="10" creationId="{C8FB986B-2A18-EA46-3760-3D508304950E}"/>
          </ac:spMkLst>
        </pc:spChg>
        <pc:spChg chg="mod">
          <ac:chgData name="矢島　萌乃" userId="98abd013-8e04-47a5-82ac-0351d22712c5" providerId="ADAL" clId="{C9E1A310-E490-4B69-B333-76A8CC2D6A0F}" dt="2025-09-08T11:34:28.625" v="14380" actId="6549"/>
          <ac:spMkLst>
            <pc:docMk/>
            <pc:sldMk cId="3805165845" sldId="884"/>
            <ac:spMk id="14" creationId="{306BDD0F-749C-22F4-EEFE-164CCF775D74}"/>
          </ac:spMkLst>
        </pc:spChg>
        <pc:spChg chg="mod">
          <ac:chgData name="矢島　萌乃" userId="98abd013-8e04-47a5-82ac-0351d22712c5" providerId="ADAL" clId="{C9E1A310-E490-4B69-B333-76A8CC2D6A0F}" dt="2025-09-08T11:38:09.585" v="14700" actId="6549"/>
          <ac:spMkLst>
            <pc:docMk/>
            <pc:sldMk cId="3805165845" sldId="884"/>
            <ac:spMk id="17" creationId="{9618EB4B-ED9A-F4F1-AD30-549B1C0D3567}"/>
          </ac:spMkLst>
        </pc:spChg>
        <pc:spChg chg="mod">
          <ac:chgData name="矢島　萌乃" userId="98abd013-8e04-47a5-82ac-0351d22712c5" providerId="ADAL" clId="{C9E1A310-E490-4B69-B333-76A8CC2D6A0F}" dt="2025-09-08T11:34:10.573" v="14301" actId="1076"/>
          <ac:spMkLst>
            <pc:docMk/>
            <pc:sldMk cId="3805165845" sldId="884"/>
            <ac:spMk id="27" creationId="{DE88D069-B241-7D72-8572-8F7F03C0694A}"/>
          </ac:spMkLst>
        </pc:spChg>
      </pc:sldChg>
      <pc:sldChg chg="modSp add del mod ord modShow">
        <pc:chgData name="矢島　萌乃" userId="98abd013-8e04-47a5-82ac-0351d22712c5" providerId="ADAL" clId="{C9E1A310-E490-4B69-B333-76A8CC2D6A0F}" dt="2025-09-08T11:10:58.042" v="12684" actId="729"/>
        <pc:sldMkLst>
          <pc:docMk/>
          <pc:sldMk cId="1309412270" sldId="885"/>
        </pc:sldMkLst>
        <pc:spChg chg="mod">
          <ac:chgData name="矢島　萌乃" userId="98abd013-8e04-47a5-82ac-0351d22712c5" providerId="ADAL" clId="{C9E1A310-E490-4B69-B333-76A8CC2D6A0F}" dt="2025-09-08T10:48:09.180" v="11178" actId="20577"/>
          <ac:spMkLst>
            <pc:docMk/>
            <pc:sldMk cId="1309412270" sldId="885"/>
            <ac:spMk id="2" creationId="{6BA89BA4-2E42-1411-5087-4B8B319439A8}"/>
          </ac:spMkLst>
        </pc:spChg>
      </pc:sldChg>
      <pc:sldChg chg="modSp mod ord modShow">
        <pc:chgData name="矢島　萌乃" userId="98abd013-8e04-47a5-82ac-0351d22712c5" providerId="ADAL" clId="{C9E1A310-E490-4B69-B333-76A8CC2D6A0F}" dt="2025-09-08T11:10:58.042" v="12684" actId="729"/>
        <pc:sldMkLst>
          <pc:docMk/>
          <pc:sldMk cId="3597801276" sldId="887"/>
        </pc:sldMkLst>
        <pc:spChg chg="mod">
          <ac:chgData name="矢島　萌乃" userId="98abd013-8e04-47a5-82ac-0351d22712c5" providerId="ADAL" clId="{C9E1A310-E490-4B69-B333-76A8CC2D6A0F}" dt="2025-09-08T11:03:42.036" v="12187"/>
          <ac:spMkLst>
            <pc:docMk/>
            <pc:sldMk cId="3597801276" sldId="887"/>
            <ac:spMk id="2" creationId="{BC4FB284-A599-87CD-26B2-A54216E57DF0}"/>
          </ac:spMkLst>
        </pc:spChg>
        <pc:spChg chg="mod">
          <ac:chgData name="矢島　萌乃" userId="98abd013-8e04-47a5-82ac-0351d22712c5" providerId="ADAL" clId="{C9E1A310-E490-4B69-B333-76A8CC2D6A0F}" dt="2025-09-08T10:47:08.133" v="11105" actId="6549"/>
          <ac:spMkLst>
            <pc:docMk/>
            <pc:sldMk cId="3597801276" sldId="887"/>
            <ac:spMk id="4" creationId="{92BB9A54-94C0-208A-FC5F-12B37DA6642D}"/>
          </ac:spMkLst>
        </pc:spChg>
        <pc:spChg chg="mod">
          <ac:chgData name="矢島　萌乃" userId="98abd013-8e04-47a5-82ac-0351d22712c5" providerId="ADAL" clId="{C9E1A310-E490-4B69-B333-76A8CC2D6A0F}" dt="2025-09-08T10:46:26.873" v="11020"/>
          <ac:spMkLst>
            <pc:docMk/>
            <pc:sldMk cId="3597801276" sldId="887"/>
            <ac:spMk id="6" creationId="{D8836406-8683-F5CB-5D14-EF292E8B066E}"/>
          </ac:spMkLst>
        </pc:spChg>
        <pc:spChg chg="mod">
          <ac:chgData name="矢島　萌乃" userId="98abd013-8e04-47a5-82ac-0351d22712c5" providerId="ADAL" clId="{C9E1A310-E490-4B69-B333-76A8CC2D6A0F}" dt="2025-09-08T10:47:13.398" v="11127" actId="6549"/>
          <ac:spMkLst>
            <pc:docMk/>
            <pc:sldMk cId="3597801276" sldId="887"/>
            <ac:spMk id="9" creationId="{E45CB8C1-5802-2604-6A90-E7EC9278BBF6}"/>
          </ac:spMkLst>
        </pc:spChg>
        <pc:spChg chg="mod">
          <ac:chgData name="矢島　萌乃" userId="98abd013-8e04-47a5-82ac-0351d22712c5" providerId="ADAL" clId="{C9E1A310-E490-4B69-B333-76A8CC2D6A0F}" dt="2025-09-08T10:47:45.017" v="11163" actId="20577"/>
          <ac:spMkLst>
            <pc:docMk/>
            <pc:sldMk cId="3597801276" sldId="887"/>
            <ac:spMk id="12" creationId="{347553D3-9017-AB05-29BC-5E94CE9214A0}"/>
          </ac:spMkLst>
        </pc:spChg>
        <pc:spChg chg="mod">
          <ac:chgData name="矢島　萌乃" userId="98abd013-8e04-47a5-82ac-0351d22712c5" providerId="ADAL" clId="{C9E1A310-E490-4B69-B333-76A8CC2D6A0F}" dt="2025-09-08T10:42:19.291" v="10384" actId="14100"/>
          <ac:spMkLst>
            <pc:docMk/>
            <pc:sldMk cId="3597801276" sldId="887"/>
            <ac:spMk id="17" creationId="{B7427A55-8708-1B12-1BD0-997AFB83A96B}"/>
          </ac:spMkLst>
        </pc:spChg>
        <pc:spChg chg="mod">
          <ac:chgData name="矢島　萌乃" userId="98abd013-8e04-47a5-82ac-0351d22712c5" providerId="ADAL" clId="{C9E1A310-E490-4B69-B333-76A8CC2D6A0F}" dt="2025-09-08T10:46:17.361" v="11000"/>
          <ac:spMkLst>
            <pc:docMk/>
            <pc:sldMk cId="3597801276" sldId="887"/>
            <ac:spMk id="21" creationId="{C43B73A2-8825-63FA-8796-A71B5227922F}"/>
          </ac:spMkLst>
        </pc:spChg>
        <pc:spChg chg="mod">
          <ac:chgData name="矢島　萌乃" userId="98abd013-8e04-47a5-82ac-0351d22712c5" providerId="ADAL" clId="{C9E1A310-E490-4B69-B333-76A8CC2D6A0F}" dt="2025-09-08T10:47:23.942" v="11147" actId="1035"/>
          <ac:spMkLst>
            <pc:docMk/>
            <pc:sldMk cId="3597801276" sldId="887"/>
            <ac:spMk id="29" creationId="{FCDD922C-EECF-4CC1-82EF-69139868803A}"/>
          </ac:spMkLst>
        </pc:spChg>
        <pc:spChg chg="mod">
          <ac:chgData name="矢島　萌乃" userId="98abd013-8e04-47a5-82ac-0351d22712c5" providerId="ADAL" clId="{C9E1A310-E490-4B69-B333-76A8CC2D6A0F}" dt="2025-09-08T10:47:29.987" v="11160" actId="1035"/>
          <ac:spMkLst>
            <pc:docMk/>
            <pc:sldMk cId="3597801276" sldId="887"/>
            <ac:spMk id="33" creationId="{CBB78AFD-96A5-91E5-2632-EE337B5DD2A8}"/>
          </ac:spMkLst>
        </pc:spChg>
        <pc:cxnChg chg="mod">
          <ac:chgData name="矢島　萌乃" userId="98abd013-8e04-47a5-82ac-0351d22712c5" providerId="ADAL" clId="{C9E1A310-E490-4B69-B333-76A8CC2D6A0F}" dt="2025-09-08T10:47:08.133" v="11105" actId="6549"/>
          <ac:cxnSpMkLst>
            <pc:docMk/>
            <pc:sldMk cId="3597801276" sldId="887"/>
            <ac:cxnSpMk id="28" creationId="{B8938D47-889E-FD38-5FEC-BBC00299DFB0}"/>
          </ac:cxnSpMkLst>
        </pc:cxnChg>
        <pc:cxnChg chg="mod">
          <ac:chgData name="矢島　萌乃" userId="98abd013-8e04-47a5-82ac-0351d22712c5" providerId="ADAL" clId="{C9E1A310-E490-4B69-B333-76A8CC2D6A0F}" dt="2025-09-08T10:47:13.398" v="11127" actId="6549"/>
          <ac:cxnSpMkLst>
            <pc:docMk/>
            <pc:sldMk cId="3597801276" sldId="887"/>
            <ac:cxnSpMk id="30" creationId="{D0067FED-E548-93F3-D70A-629FD1104646}"/>
          </ac:cxnSpMkLst>
        </pc:cxnChg>
      </pc:sldChg>
      <pc:sldChg chg="ord">
        <pc:chgData name="矢島　萌乃" userId="98abd013-8e04-47a5-82ac-0351d22712c5" providerId="ADAL" clId="{C9E1A310-E490-4B69-B333-76A8CC2D6A0F}" dt="2025-09-08T12:09:23.055" v="16343"/>
        <pc:sldMkLst>
          <pc:docMk/>
          <pc:sldMk cId="385901650" sldId="891"/>
        </pc:sldMkLst>
      </pc:sldChg>
      <pc:sldChg chg="del">
        <pc:chgData name="矢島　萌乃" userId="98abd013-8e04-47a5-82ac-0351d22712c5" providerId="ADAL" clId="{C9E1A310-E490-4B69-B333-76A8CC2D6A0F}" dt="2025-09-08T00:50:48.087" v="7927" actId="47"/>
        <pc:sldMkLst>
          <pc:docMk/>
          <pc:sldMk cId="3127328968" sldId="893"/>
        </pc:sldMkLst>
      </pc:sldChg>
      <pc:sldChg chg="mod modShow">
        <pc:chgData name="矢島　萌乃" userId="98abd013-8e04-47a5-82ac-0351d22712c5" providerId="ADAL" clId="{C9E1A310-E490-4B69-B333-76A8CC2D6A0F}" dt="2025-09-08T12:24:26.390" v="16667" actId="729"/>
        <pc:sldMkLst>
          <pc:docMk/>
          <pc:sldMk cId="1230616749" sldId="895"/>
        </pc:sldMkLst>
      </pc:sldChg>
      <pc:sldChg chg="modSp mod ord modShow">
        <pc:chgData name="矢島　萌乃" userId="98abd013-8e04-47a5-82ac-0351d22712c5" providerId="ADAL" clId="{C9E1A310-E490-4B69-B333-76A8CC2D6A0F}" dt="2025-09-08T11:10:58.042" v="12684" actId="729"/>
        <pc:sldMkLst>
          <pc:docMk/>
          <pc:sldMk cId="3457269175" sldId="896"/>
        </pc:sldMkLst>
        <pc:spChg chg="mod">
          <ac:chgData name="矢島　萌乃" userId="98abd013-8e04-47a5-82ac-0351d22712c5" providerId="ADAL" clId="{C9E1A310-E490-4B69-B333-76A8CC2D6A0F}" dt="2025-09-08T11:03:12.215" v="12175" actId="20577"/>
          <ac:spMkLst>
            <pc:docMk/>
            <pc:sldMk cId="3457269175" sldId="896"/>
            <ac:spMk id="2" creationId="{82632D91-DCBF-A82A-2E7B-1CD8CEF9163D}"/>
          </ac:spMkLst>
        </pc:spChg>
        <pc:spChg chg="mod">
          <ac:chgData name="矢島　萌乃" userId="98abd013-8e04-47a5-82ac-0351d22712c5" providerId="ADAL" clId="{C9E1A310-E490-4B69-B333-76A8CC2D6A0F}" dt="2025-09-08T10:20:29.482" v="8937" actId="20577"/>
          <ac:spMkLst>
            <pc:docMk/>
            <pc:sldMk cId="3457269175" sldId="896"/>
            <ac:spMk id="4" creationId="{8263E76C-0B3B-18B8-A569-907831DEC457}"/>
          </ac:spMkLst>
        </pc:spChg>
      </pc:sldChg>
      <pc:sldChg chg="addSp delSp modSp mod">
        <pc:chgData name="矢島　萌乃" userId="98abd013-8e04-47a5-82ac-0351d22712c5" providerId="ADAL" clId="{C9E1A310-E490-4B69-B333-76A8CC2D6A0F}" dt="2025-09-08T12:08:52.193" v="16341" actId="20577"/>
        <pc:sldMkLst>
          <pc:docMk/>
          <pc:sldMk cId="3463663443" sldId="897"/>
        </pc:sldMkLst>
        <pc:spChg chg="add del mod">
          <ac:chgData name="矢島　萌乃" userId="98abd013-8e04-47a5-82ac-0351d22712c5" providerId="ADAL" clId="{C9E1A310-E490-4B69-B333-76A8CC2D6A0F}" dt="2025-09-08T11:13:01.145" v="12771" actId="478"/>
          <ac:spMkLst>
            <pc:docMk/>
            <pc:sldMk cId="3463663443" sldId="897"/>
            <ac:spMk id="7" creationId="{B17C7051-860F-245E-97A7-EE2CEC99DC71}"/>
          </ac:spMkLst>
        </pc:spChg>
        <pc:spChg chg="add mod">
          <ac:chgData name="矢島　萌乃" userId="98abd013-8e04-47a5-82ac-0351d22712c5" providerId="ADAL" clId="{C9E1A310-E490-4B69-B333-76A8CC2D6A0F}" dt="2025-09-08T12:08:52.193" v="16341" actId="20577"/>
          <ac:spMkLst>
            <pc:docMk/>
            <pc:sldMk cId="3463663443" sldId="897"/>
            <ac:spMk id="8" creationId="{8F4342FC-18A3-E9CE-CB15-842F9BC95C58}"/>
          </ac:spMkLst>
        </pc:spChg>
        <pc:spChg chg="del">
          <ac:chgData name="矢島　萌乃" userId="98abd013-8e04-47a5-82ac-0351d22712c5" providerId="ADAL" clId="{C9E1A310-E490-4B69-B333-76A8CC2D6A0F}" dt="2025-09-08T11:12:57.389" v="12770" actId="478"/>
          <ac:spMkLst>
            <pc:docMk/>
            <pc:sldMk cId="3463663443" sldId="897"/>
            <ac:spMk id="27" creationId="{3FF14E4F-16F1-FF72-1868-4816272936A6}"/>
          </ac:spMkLst>
        </pc:spChg>
      </pc:sldChg>
      <pc:sldChg chg="modSp del">
        <pc:chgData name="矢島　萌乃" userId="98abd013-8e04-47a5-82ac-0351d22712c5" providerId="ADAL" clId="{C9E1A310-E490-4B69-B333-76A8CC2D6A0F}" dt="2025-09-08T10:28:54.038" v="9148" actId="47"/>
        <pc:sldMkLst>
          <pc:docMk/>
          <pc:sldMk cId="1833128553" sldId="899"/>
        </pc:sldMkLst>
        <pc:spChg chg="mod">
          <ac:chgData name="矢島　萌乃" userId="98abd013-8e04-47a5-82ac-0351d22712c5" providerId="ADAL" clId="{C9E1A310-E490-4B69-B333-76A8CC2D6A0F}" dt="2025-09-08T10:24:05.446" v="8992"/>
          <ac:spMkLst>
            <pc:docMk/>
            <pc:sldMk cId="1833128553" sldId="899"/>
            <ac:spMk id="2" creationId="{49F6847F-0837-5F76-D3BA-9937195B3192}"/>
          </ac:spMkLst>
        </pc:spChg>
      </pc:sldChg>
      <pc:sldChg chg="addSp delSp modSp del mod">
        <pc:chgData name="矢島　萌乃" userId="98abd013-8e04-47a5-82ac-0351d22712c5" providerId="ADAL" clId="{C9E1A310-E490-4B69-B333-76A8CC2D6A0F}" dt="2025-09-08T10:33:47.089" v="9706" actId="47"/>
        <pc:sldMkLst>
          <pc:docMk/>
          <pc:sldMk cId="1857405536" sldId="902"/>
        </pc:sldMkLst>
        <pc:spChg chg="mod">
          <ac:chgData name="矢島　萌乃" userId="98abd013-8e04-47a5-82ac-0351d22712c5" providerId="ADAL" clId="{C9E1A310-E490-4B69-B333-76A8CC2D6A0F}" dt="2025-09-08T10:24:15.660" v="8994"/>
          <ac:spMkLst>
            <pc:docMk/>
            <pc:sldMk cId="1857405536" sldId="902"/>
            <ac:spMk id="2" creationId="{0B05D2A5-DB8C-E115-A4EE-6EF5FD8CC3E0}"/>
          </ac:spMkLst>
        </pc:spChg>
        <pc:spChg chg="add del mod">
          <ac:chgData name="矢島　萌乃" userId="98abd013-8e04-47a5-82ac-0351d22712c5" providerId="ADAL" clId="{C9E1A310-E490-4B69-B333-76A8CC2D6A0F}" dt="2025-09-08T10:33:33.638" v="9704" actId="478"/>
          <ac:spMkLst>
            <pc:docMk/>
            <pc:sldMk cId="1857405536" sldId="902"/>
            <ac:spMk id="6" creationId="{7B1C5B43-801E-B8C0-E219-EEB20CA6CC52}"/>
          </ac:spMkLst>
        </pc:spChg>
        <pc:spChg chg="add mod">
          <ac:chgData name="矢島　萌乃" userId="98abd013-8e04-47a5-82ac-0351d22712c5" providerId="ADAL" clId="{C9E1A310-E490-4B69-B333-76A8CC2D6A0F}" dt="2025-09-08T10:33:34.274" v="9705"/>
          <ac:spMkLst>
            <pc:docMk/>
            <pc:sldMk cId="1857405536" sldId="902"/>
            <ac:spMk id="8" creationId="{3BDAF9E0-575E-422D-CAF2-28EE768DC3BC}"/>
          </ac:spMkLst>
        </pc:spChg>
        <pc:spChg chg="del">
          <ac:chgData name="矢島　萌乃" userId="98abd013-8e04-47a5-82ac-0351d22712c5" providerId="ADAL" clId="{C9E1A310-E490-4B69-B333-76A8CC2D6A0F}" dt="2025-09-08T10:33:32.777" v="9703" actId="478"/>
          <ac:spMkLst>
            <pc:docMk/>
            <pc:sldMk cId="1857405536" sldId="902"/>
            <ac:spMk id="11" creationId="{915F58FA-69AE-FF32-AE5D-840C58B584CF}"/>
          </ac:spMkLst>
        </pc:spChg>
      </pc:sldChg>
      <pc:sldChg chg="addSp delSp modSp mod">
        <pc:chgData name="矢島　萌乃" userId="98abd013-8e04-47a5-82ac-0351d22712c5" providerId="ADAL" clId="{C9E1A310-E490-4B69-B333-76A8CC2D6A0F}" dt="2025-09-08T11:56:51.350" v="16231" actId="20577"/>
        <pc:sldMkLst>
          <pc:docMk/>
          <pc:sldMk cId="3028128060" sldId="908"/>
        </pc:sldMkLst>
        <pc:spChg chg="mod">
          <ac:chgData name="矢島　萌乃" userId="98abd013-8e04-47a5-82ac-0351d22712c5" providerId="ADAL" clId="{C9E1A310-E490-4B69-B333-76A8CC2D6A0F}" dt="2025-09-07T02:40:31.496" v="1650"/>
          <ac:spMkLst>
            <pc:docMk/>
            <pc:sldMk cId="3028128060" sldId="908"/>
            <ac:spMk id="2" creationId="{3944550F-0639-1895-EBEE-6FFD350CE53C}"/>
          </ac:spMkLst>
        </pc:spChg>
        <pc:spChg chg="add mod">
          <ac:chgData name="矢島　萌乃" userId="98abd013-8e04-47a5-82ac-0351d22712c5" providerId="ADAL" clId="{C9E1A310-E490-4B69-B333-76A8CC2D6A0F}" dt="2025-09-07T02:55:46.324" v="3142"/>
          <ac:spMkLst>
            <pc:docMk/>
            <pc:sldMk cId="3028128060" sldId="908"/>
            <ac:spMk id="4" creationId="{056968B9-A162-30DF-536D-D8966F7CF9E2}"/>
          </ac:spMkLst>
        </pc:spChg>
        <pc:spChg chg="mod">
          <ac:chgData name="矢島　萌乃" userId="98abd013-8e04-47a5-82ac-0351d22712c5" providerId="ADAL" clId="{C9E1A310-E490-4B69-B333-76A8CC2D6A0F}" dt="2025-09-08T11:56:51.350" v="16231" actId="20577"/>
          <ac:spMkLst>
            <pc:docMk/>
            <pc:sldMk cId="3028128060" sldId="908"/>
            <ac:spMk id="16" creationId="{92C4F300-76BA-24D3-2E75-E4DE4B4EBEAA}"/>
          </ac:spMkLst>
        </pc:spChg>
        <pc:spChg chg="del mod">
          <ac:chgData name="矢島　萌乃" userId="98abd013-8e04-47a5-82ac-0351d22712c5" providerId="ADAL" clId="{C9E1A310-E490-4B69-B333-76A8CC2D6A0F}" dt="2025-09-07T02:55:39.380" v="3141" actId="478"/>
          <ac:spMkLst>
            <pc:docMk/>
            <pc:sldMk cId="3028128060" sldId="908"/>
            <ac:spMk id="17" creationId="{C29DB2C6-94C8-8FDA-D1A7-A533F7E9B630}"/>
          </ac:spMkLst>
        </pc:spChg>
        <pc:spChg chg="mod">
          <ac:chgData name="矢島　萌乃" userId="98abd013-8e04-47a5-82ac-0351d22712c5" providerId="ADAL" clId="{C9E1A310-E490-4B69-B333-76A8CC2D6A0F}" dt="2025-09-07T02:31:59.349" v="1572" actId="6549"/>
          <ac:spMkLst>
            <pc:docMk/>
            <pc:sldMk cId="3028128060" sldId="908"/>
            <ac:spMk id="19" creationId="{33755BA5-B661-A299-3B8D-692F37CF8115}"/>
          </ac:spMkLst>
        </pc:spChg>
        <pc:graphicFrameChg chg="mod modGraphic">
          <ac:chgData name="矢島　萌乃" userId="98abd013-8e04-47a5-82ac-0351d22712c5" providerId="ADAL" clId="{C9E1A310-E490-4B69-B333-76A8CC2D6A0F}" dt="2025-09-07T02:31:40.462" v="1535"/>
          <ac:graphicFrameMkLst>
            <pc:docMk/>
            <pc:sldMk cId="3028128060" sldId="908"/>
            <ac:graphicFrameMk id="18" creationId="{F67093E3-33F0-DFB9-27B4-082049459101}"/>
          </ac:graphicFrameMkLst>
        </pc:graphicFrameChg>
      </pc:sldChg>
      <pc:sldChg chg="addSp delSp modSp mod">
        <pc:chgData name="矢島　萌乃" userId="98abd013-8e04-47a5-82ac-0351d22712c5" providerId="ADAL" clId="{C9E1A310-E490-4B69-B333-76A8CC2D6A0F}" dt="2025-09-07T02:55:16.791" v="3138"/>
        <pc:sldMkLst>
          <pc:docMk/>
          <pc:sldMk cId="2552417309" sldId="909"/>
        </pc:sldMkLst>
        <pc:spChg chg="mod">
          <ac:chgData name="矢島　萌乃" userId="98abd013-8e04-47a5-82ac-0351d22712c5" providerId="ADAL" clId="{C9E1A310-E490-4B69-B333-76A8CC2D6A0F}" dt="2025-09-07T02:40:38.138" v="1652"/>
          <ac:spMkLst>
            <pc:docMk/>
            <pc:sldMk cId="2552417309" sldId="909"/>
            <ac:spMk id="2" creationId="{AED38B3D-8D11-A02B-814E-4EAB9AB3B69B}"/>
          </ac:spMkLst>
        </pc:spChg>
        <pc:spChg chg="mod">
          <ac:chgData name="矢島　萌乃" userId="98abd013-8e04-47a5-82ac-0351d22712c5" providerId="ADAL" clId="{C9E1A310-E490-4B69-B333-76A8CC2D6A0F}" dt="2025-09-07T02:43:57.712" v="1947" actId="207"/>
          <ac:spMkLst>
            <pc:docMk/>
            <pc:sldMk cId="2552417309" sldId="909"/>
            <ac:spMk id="16" creationId="{1385B7DE-86DD-5B7E-AB26-7D83760DCA9C}"/>
          </ac:spMkLst>
        </pc:spChg>
        <pc:spChg chg="mod">
          <ac:chgData name="矢島　萌乃" userId="98abd013-8e04-47a5-82ac-0351d22712c5" providerId="ADAL" clId="{C9E1A310-E490-4B69-B333-76A8CC2D6A0F}" dt="2025-09-07T02:55:16.791" v="3138"/>
          <ac:spMkLst>
            <pc:docMk/>
            <pc:sldMk cId="2552417309" sldId="909"/>
            <ac:spMk id="17" creationId="{90C74EEC-E6A7-907F-8538-487F60484329}"/>
          </ac:spMkLst>
        </pc:spChg>
        <pc:spChg chg="mod">
          <ac:chgData name="矢島　萌乃" userId="98abd013-8e04-47a5-82ac-0351d22712c5" providerId="ADAL" clId="{C9E1A310-E490-4B69-B333-76A8CC2D6A0F}" dt="2025-09-07T02:45:48.014" v="2143" actId="6549"/>
          <ac:spMkLst>
            <pc:docMk/>
            <pc:sldMk cId="2552417309" sldId="909"/>
            <ac:spMk id="19" creationId="{68A07724-3B97-109D-6369-1C53ADC3EB98}"/>
          </ac:spMkLst>
        </pc:spChg>
        <pc:spChg chg="mod">
          <ac:chgData name="矢島　萌乃" userId="98abd013-8e04-47a5-82ac-0351d22712c5" providerId="ADAL" clId="{C9E1A310-E490-4B69-B333-76A8CC2D6A0F}" dt="2025-09-07T02:46:13.596" v="2147" actId="122"/>
          <ac:spMkLst>
            <pc:docMk/>
            <pc:sldMk cId="2552417309" sldId="909"/>
            <ac:spMk id="20" creationId="{126932FD-80D1-A828-5EEC-79E5AADB8BDB}"/>
          </ac:spMkLst>
        </pc:spChg>
        <pc:spChg chg="mod">
          <ac:chgData name="矢島　萌乃" userId="98abd013-8e04-47a5-82ac-0351d22712c5" providerId="ADAL" clId="{C9E1A310-E490-4B69-B333-76A8CC2D6A0F}" dt="2025-09-07T02:46:11.149" v="2146" actId="122"/>
          <ac:spMkLst>
            <pc:docMk/>
            <pc:sldMk cId="2552417309" sldId="909"/>
            <ac:spMk id="22" creationId="{1BE347DF-B27D-D3A6-FA69-06C2B8291C38}"/>
          </ac:spMkLst>
        </pc:spChg>
        <pc:spChg chg="del">
          <ac:chgData name="矢島　萌乃" userId="98abd013-8e04-47a5-82ac-0351d22712c5" providerId="ADAL" clId="{C9E1A310-E490-4B69-B333-76A8CC2D6A0F}" dt="2025-09-07T02:46:00.153" v="2144" actId="478"/>
          <ac:spMkLst>
            <pc:docMk/>
            <pc:sldMk cId="2552417309" sldId="909"/>
            <ac:spMk id="23" creationId="{F8FB43AF-8408-60B5-58C6-37DC5F74A069}"/>
          </ac:spMkLst>
        </pc:spChg>
        <pc:spChg chg="add mod">
          <ac:chgData name="矢島　萌乃" userId="98abd013-8e04-47a5-82ac-0351d22712c5" providerId="ADAL" clId="{C9E1A310-E490-4B69-B333-76A8CC2D6A0F}" dt="2025-09-07T02:46:00.500" v="2145"/>
          <ac:spMkLst>
            <pc:docMk/>
            <pc:sldMk cId="2552417309" sldId="909"/>
            <ac:spMk id="25" creationId="{AC179671-94DF-263A-1589-512B27478417}"/>
          </ac:spMkLst>
        </pc:spChg>
        <pc:graphicFrameChg chg="modGraphic">
          <ac:chgData name="矢島　萌乃" userId="98abd013-8e04-47a5-82ac-0351d22712c5" providerId="ADAL" clId="{C9E1A310-E490-4B69-B333-76A8CC2D6A0F}" dt="2025-09-07T02:44:17.078" v="1958" actId="20577"/>
          <ac:graphicFrameMkLst>
            <pc:docMk/>
            <pc:sldMk cId="2552417309" sldId="909"/>
            <ac:graphicFrameMk id="18" creationId="{0B7F8C26-9CD3-DF1F-93F8-9B613E6373FA}"/>
          </ac:graphicFrameMkLst>
        </pc:graphicFrameChg>
      </pc:sldChg>
      <pc:sldChg chg="modSp mod">
        <pc:chgData name="矢島　萌乃" userId="98abd013-8e04-47a5-82ac-0351d22712c5" providerId="ADAL" clId="{C9E1A310-E490-4B69-B333-76A8CC2D6A0F}" dt="2025-09-08T11:56:20.911" v="16213" actId="20577"/>
        <pc:sldMkLst>
          <pc:docMk/>
          <pc:sldMk cId="2499643532" sldId="910"/>
        </pc:sldMkLst>
        <pc:spChg chg="mod">
          <ac:chgData name="矢島　萌乃" userId="98abd013-8e04-47a5-82ac-0351d22712c5" providerId="ADAL" clId="{C9E1A310-E490-4B69-B333-76A8CC2D6A0F}" dt="2025-09-07T02:40:42.282" v="1653"/>
          <ac:spMkLst>
            <pc:docMk/>
            <pc:sldMk cId="2499643532" sldId="910"/>
            <ac:spMk id="2" creationId="{A04B1D80-F8AE-2C04-0804-046A89E922BB}"/>
          </ac:spMkLst>
        </pc:spChg>
        <pc:spChg chg="mod">
          <ac:chgData name="矢島　萌乃" userId="98abd013-8e04-47a5-82ac-0351d22712c5" providerId="ADAL" clId="{C9E1A310-E490-4B69-B333-76A8CC2D6A0F}" dt="2025-09-08T11:56:20.911" v="16213" actId="20577"/>
          <ac:spMkLst>
            <pc:docMk/>
            <pc:sldMk cId="2499643532" sldId="910"/>
            <ac:spMk id="16" creationId="{69CC8944-82C3-1D05-28DD-660C8B66257E}"/>
          </ac:spMkLst>
        </pc:spChg>
        <pc:spChg chg="mod">
          <ac:chgData name="矢島　萌乃" userId="98abd013-8e04-47a5-82ac-0351d22712c5" providerId="ADAL" clId="{C9E1A310-E490-4B69-B333-76A8CC2D6A0F}" dt="2025-09-07T02:54:54.429" v="3089"/>
          <ac:spMkLst>
            <pc:docMk/>
            <pc:sldMk cId="2499643532" sldId="910"/>
            <ac:spMk id="17" creationId="{E1BC75AB-A141-5308-8A84-AC64FC5A4ABE}"/>
          </ac:spMkLst>
        </pc:spChg>
        <pc:spChg chg="mod">
          <ac:chgData name="矢島　萌乃" userId="98abd013-8e04-47a5-82ac-0351d22712c5" providerId="ADAL" clId="{C9E1A310-E490-4B69-B333-76A8CC2D6A0F}" dt="2025-09-07T02:55:02.500" v="3108" actId="6549"/>
          <ac:spMkLst>
            <pc:docMk/>
            <pc:sldMk cId="2499643532" sldId="910"/>
            <ac:spMk id="19" creationId="{EB7C2E5C-041C-C506-08D9-1EF0EFDA2397}"/>
          </ac:spMkLst>
        </pc:spChg>
        <pc:graphicFrameChg chg="modGraphic">
          <ac:chgData name="矢島　萌乃" userId="98abd013-8e04-47a5-82ac-0351d22712c5" providerId="ADAL" clId="{C9E1A310-E490-4B69-B333-76A8CC2D6A0F}" dt="2025-09-07T02:47:02.716" v="2281" actId="20577"/>
          <ac:graphicFrameMkLst>
            <pc:docMk/>
            <pc:sldMk cId="2499643532" sldId="910"/>
            <ac:graphicFrameMk id="18" creationId="{E3EDF61D-3A53-3272-C824-144EDC366044}"/>
          </ac:graphicFrameMkLst>
        </pc:graphicFrameChg>
      </pc:sldChg>
      <pc:sldChg chg="modSp mod">
        <pc:chgData name="矢島　萌乃" userId="98abd013-8e04-47a5-82ac-0351d22712c5" providerId="ADAL" clId="{C9E1A310-E490-4B69-B333-76A8CC2D6A0F}" dt="2025-09-07T02:52:25.450" v="2900"/>
        <pc:sldMkLst>
          <pc:docMk/>
          <pc:sldMk cId="2553287990" sldId="911"/>
        </pc:sldMkLst>
        <pc:spChg chg="mod">
          <ac:chgData name="矢島　萌乃" userId="98abd013-8e04-47a5-82ac-0351d22712c5" providerId="ADAL" clId="{C9E1A310-E490-4B69-B333-76A8CC2D6A0F}" dt="2025-09-07T02:40:57.490" v="1656"/>
          <ac:spMkLst>
            <pc:docMk/>
            <pc:sldMk cId="2553287990" sldId="911"/>
            <ac:spMk id="2" creationId="{2E80A66E-47E1-58F6-19D9-6B6044728FC0}"/>
          </ac:spMkLst>
        </pc:spChg>
        <pc:spChg chg="mod">
          <ac:chgData name="矢島　萌乃" userId="98abd013-8e04-47a5-82ac-0351d22712c5" providerId="ADAL" clId="{C9E1A310-E490-4B69-B333-76A8CC2D6A0F}" dt="2025-09-07T02:52:25.450" v="2900"/>
          <ac:spMkLst>
            <pc:docMk/>
            <pc:sldMk cId="2553287990" sldId="911"/>
            <ac:spMk id="4" creationId="{A81DCA86-6AC8-C20E-EA29-87555E068651}"/>
          </ac:spMkLst>
        </pc:spChg>
        <pc:spChg chg="mod">
          <ac:chgData name="矢島　萌乃" userId="98abd013-8e04-47a5-82ac-0351d22712c5" providerId="ADAL" clId="{C9E1A310-E490-4B69-B333-76A8CC2D6A0F}" dt="2025-09-07T02:50:49.124" v="2650"/>
          <ac:spMkLst>
            <pc:docMk/>
            <pc:sldMk cId="2553287990" sldId="911"/>
            <ac:spMk id="16" creationId="{73EA6343-E458-2854-234A-69E928D069F6}"/>
          </ac:spMkLst>
        </pc:spChg>
        <pc:spChg chg="mod">
          <ac:chgData name="矢島　萌乃" userId="98abd013-8e04-47a5-82ac-0351d22712c5" providerId="ADAL" clId="{C9E1A310-E490-4B69-B333-76A8CC2D6A0F}" dt="2025-09-07T02:51:09.693" v="2713" actId="6549"/>
          <ac:spMkLst>
            <pc:docMk/>
            <pc:sldMk cId="2553287990" sldId="911"/>
            <ac:spMk id="19" creationId="{8F9DAE86-530B-2AFD-3E36-367527FA8B01}"/>
          </ac:spMkLst>
        </pc:spChg>
        <pc:spChg chg="mod">
          <ac:chgData name="矢島　萌乃" userId="98abd013-8e04-47a5-82ac-0351d22712c5" providerId="ADAL" clId="{C9E1A310-E490-4B69-B333-76A8CC2D6A0F}" dt="2025-09-07T02:51:45.884" v="2847"/>
          <ac:spMkLst>
            <pc:docMk/>
            <pc:sldMk cId="2553287990" sldId="911"/>
            <ac:spMk id="22" creationId="{A6170C8C-1DAF-AEE5-EB4D-BE5F094C7C05}"/>
          </ac:spMkLst>
        </pc:spChg>
        <pc:graphicFrameChg chg="mod modGraphic">
          <ac:chgData name="矢島　萌乃" userId="98abd013-8e04-47a5-82ac-0351d22712c5" providerId="ADAL" clId="{C9E1A310-E490-4B69-B333-76A8CC2D6A0F}" dt="2025-09-07T02:50:57.817" v="2668"/>
          <ac:graphicFrameMkLst>
            <pc:docMk/>
            <pc:sldMk cId="2553287990" sldId="911"/>
            <ac:graphicFrameMk id="18" creationId="{B8A6A381-257E-25EF-CB77-5A7A8E2C0BD5}"/>
          </ac:graphicFrameMkLst>
        </pc:graphicFrameChg>
      </pc:sldChg>
      <pc:sldChg chg="addSp delSp modSp mod">
        <pc:chgData name="矢島　萌乃" userId="98abd013-8e04-47a5-82ac-0351d22712c5" providerId="ADAL" clId="{C9E1A310-E490-4B69-B333-76A8CC2D6A0F}" dt="2025-09-07T02:53:50.839" v="3006" actId="20577"/>
        <pc:sldMkLst>
          <pc:docMk/>
          <pc:sldMk cId="241651675" sldId="912"/>
        </pc:sldMkLst>
        <pc:spChg chg="mod">
          <ac:chgData name="矢島　萌乃" userId="98abd013-8e04-47a5-82ac-0351d22712c5" providerId="ADAL" clId="{C9E1A310-E490-4B69-B333-76A8CC2D6A0F}" dt="2025-09-07T02:41:02.331" v="1657"/>
          <ac:spMkLst>
            <pc:docMk/>
            <pc:sldMk cId="241651675" sldId="912"/>
            <ac:spMk id="2" creationId="{6929FEF2-B480-E940-BD52-483BB170D14D}"/>
          </ac:spMkLst>
        </pc:spChg>
        <pc:spChg chg="del mod">
          <ac:chgData name="矢島　萌乃" userId="98abd013-8e04-47a5-82ac-0351d22712c5" providerId="ADAL" clId="{C9E1A310-E490-4B69-B333-76A8CC2D6A0F}" dt="2025-09-07T02:53:18.915" v="2944" actId="478"/>
          <ac:spMkLst>
            <pc:docMk/>
            <pc:sldMk cId="241651675" sldId="912"/>
            <ac:spMk id="4" creationId="{0561AF7B-F1F8-4262-892F-0109728A35B7}"/>
          </ac:spMkLst>
        </pc:spChg>
        <pc:spChg chg="mod">
          <ac:chgData name="矢島　萌乃" userId="98abd013-8e04-47a5-82ac-0351d22712c5" providerId="ADAL" clId="{C9E1A310-E490-4B69-B333-76A8CC2D6A0F}" dt="2025-09-07T02:52:43.736" v="2901"/>
          <ac:spMkLst>
            <pc:docMk/>
            <pc:sldMk cId="241651675" sldId="912"/>
            <ac:spMk id="16" creationId="{8F0E372D-F67D-0CDC-3206-F8F9C6B075EB}"/>
          </ac:spMkLst>
        </pc:spChg>
        <pc:spChg chg="add mod">
          <ac:chgData name="矢島　萌乃" userId="98abd013-8e04-47a5-82ac-0351d22712c5" providerId="ADAL" clId="{C9E1A310-E490-4B69-B333-76A8CC2D6A0F}" dt="2025-09-07T02:53:19.230" v="2945"/>
          <ac:spMkLst>
            <pc:docMk/>
            <pc:sldMk cId="241651675" sldId="912"/>
            <ac:spMk id="17" creationId="{3D13C6B1-1711-4ADA-E795-79B8869EFBD0}"/>
          </ac:spMkLst>
        </pc:spChg>
        <pc:spChg chg="del">
          <ac:chgData name="矢島　萌乃" userId="98abd013-8e04-47a5-82ac-0351d22712c5" providerId="ADAL" clId="{C9E1A310-E490-4B69-B333-76A8CC2D6A0F}" dt="2025-09-07T02:53:25.971" v="2946" actId="478"/>
          <ac:spMkLst>
            <pc:docMk/>
            <pc:sldMk cId="241651675" sldId="912"/>
            <ac:spMk id="19" creationId="{988F1719-9C5D-62FB-A5C5-F50A694FC59B}"/>
          </ac:spMkLst>
        </pc:spChg>
        <pc:spChg chg="mod">
          <ac:chgData name="矢島　萌乃" userId="98abd013-8e04-47a5-82ac-0351d22712c5" providerId="ADAL" clId="{C9E1A310-E490-4B69-B333-76A8CC2D6A0F}" dt="2025-09-07T02:53:50.839" v="3006" actId="20577"/>
          <ac:spMkLst>
            <pc:docMk/>
            <pc:sldMk cId="241651675" sldId="912"/>
            <ac:spMk id="20" creationId="{77A7F8FA-4379-BBBC-2E5A-A5F40288A2A7}"/>
          </ac:spMkLst>
        </pc:spChg>
        <pc:spChg chg="add mod">
          <ac:chgData name="矢島　萌乃" userId="98abd013-8e04-47a5-82ac-0351d22712c5" providerId="ADAL" clId="{C9E1A310-E490-4B69-B333-76A8CC2D6A0F}" dt="2025-09-07T02:53:26.199" v="2947"/>
          <ac:spMkLst>
            <pc:docMk/>
            <pc:sldMk cId="241651675" sldId="912"/>
            <ac:spMk id="22" creationId="{48C94238-C195-4A12-A2A6-4ADD6A18A8CE}"/>
          </ac:spMkLst>
        </pc:spChg>
        <pc:graphicFrameChg chg="mod modGraphic">
          <ac:chgData name="矢島　萌乃" userId="98abd013-8e04-47a5-82ac-0351d22712c5" providerId="ADAL" clId="{C9E1A310-E490-4B69-B333-76A8CC2D6A0F}" dt="2025-09-07T02:53:00.066" v="2922"/>
          <ac:graphicFrameMkLst>
            <pc:docMk/>
            <pc:sldMk cId="241651675" sldId="912"/>
            <ac:graphicFrameMk id="18" creationId="{F4E1B367-021E-0ED8-1899-CE933D11FBF6}"/>
          </ac:graphicFrameMkLst>
        </pc:graphicFrameChg>
      </pc:sldChg>
      <pc:sldChg chg="modSp mod">
        <pc:chgData name="矢島　萌乃" userId="98abd013-8e04-47a5-82ac-0351d22712c5" providerId="ADAL" clId="{C9E1A310-E490-4B69-B333-76A8CC2D6A0F}" dt="2025-09-08T00:44:41.843" v="7901" actId="1076"/>
        <pc:sldMkLst>
          <pc:docMk/>
          <pc:sldMk cId="906556845" sldId="914"/>
        </pc:sldMkLst>
        <pc:spChg chg="mod">
          <ac:chgData name="矢島　萌乃" userId="98abd013-8e04-47a5-82ac-0351d22712c5" providerId="ADAL" clId="{C9E1A310-E490-4B69-B333-76A8CC2D6A0F}" dt="2025-09-08T00:37:16.400" v="7487"/>
          <ac:spMkLst>
            <pc:docMk/>
            <pc:sldMk cId="906556845" sldId="914"/>
            <ac:spMk id="2" creationId="{C389E518-43B9-8AB3-EC8C-BCACE093434B}"/>
          </ac:spMkLst>
        </pc:spChg>
        <pc:spChg chg="mod">
          <ac:chgData name="矢島　萌乃" userId="98abd013-8e04-47a5-82ac-0351d22712c5" providerId="ADAL" clId="{C9E1A310-E490-4B69-B333-76A8CC2D6A0F}" dt="2025-09-08T00:44:41.843" v="7901" actId="1076"/>
          <ac:spMkLst>
            <pc:docMk/>
            <pc:sldMk cId="906556845" sldId="914"/>
            <ac:spMk id="12" creationId="{23B79840-BA7F-3DD5-276D-D795FA4E5E7A}"/>
          </ac:spMkLst>
        </pc:spChg>
        <pc:spChg chg="mod">
          <ac:chgData name="矢島　萌乃" userId="98abd013-8e04-47a5-82ac-0351d22712c5" providerId="ADAL" clId="{C9E1A310-E490-4B69-B333-76A8CC2D6A0F}" dt="2025-09-08T00:41:10.855" v="7813"/>
          <ac:spMkLst>
            <pc:docMk/>
            <pc:sldMk cId="906556845" sldId="914"/>
            <ac:spMk id="20" creationId="{5EAF3484-9DBE-C41E-9517-AC2DD3FED717}"/>
          </ac:spMkLst>
        </pc:spChg>
        <pc:spChg chg="mod">
          <ac:chgData name="矢島　萌乃" userId="98abd013-8e04-47a5-82ac-0351d22712c5" providerId="ADAL" clId="{C9E1A310-E490-4B69-B333-76A8CC2D6A0F}" dt="2025-09-08T00:41:05.307" v="7800" actId="14100"/>
          <ac:spMkLst>
            <pc:docMk/>
            <pc:sldMk cId="906556845" sldId="914"/>
            <ac:spMk id="21" creationId="{ECD2B7E2-642C-7D3B-5687-A1B9D6EE8EA2}"/>
          </ac:spMkLst>
        </pc:spChg>
        <pc:spChg chg="mod">
          <ac:chgData name="矢島　萌乃" userId="98abd013-8e04-47a5-82ac-0351d22712c5" providerId="ADAL" clId="{C9E1A310-E490-4B69-B333-76A8CC2D6A0F}" dt="2025-09-08T00:41:33.421" v="7853" actId="1076"/>
          <ac:spMkLst>
            <pc:docMk/>
            <pc:sldMk cId="906556845" sldId="914"/>
            <ac:spMk id="23" creationId="{F0A567A4-26C3-1AE2-29BB-EC7C5CA2FD3F}"/>
          </ac:spMkLst>
        </pc:spChg>
        <pc:spChg chg="mod">
          <ac:chgData name="矢島　萌乃" userId="98abd013-8e04-47a5-82ac-0351d22712c5" providerId="ADAL" clId="{C9E1A310-E490-4B69-B333-76A8CC2D6A0F}" dt="2025-09-08T00:41:59.900" v="7891" actId="1076"/>
          <ac:spMkLst>
            <pc:docMk/>
            <pc:sldMk cId="906556845" sldId="914"/>
            <ac:spMk id="29" creationId="{96890FFD-FB33-D5B6-199F-4B65B291EE75}"/>
          </ac:spMkLst>
        </pc:spChg>
        <pc:spChg chg="mod">
          <ac:chgData name="矢島　萌乃" userId="98abd013-8e04-47a5-82ac-0351d22712c5" providerId="ADAL" clId="{C9E1A310-E490-4B69-B333-76A8CC2D6A0F}" dt="2025-09-08T00:40:43.038" v="7773"/>
          <ac:spMkLst>
            <pc:docMk/>
            <pc:sldMk cId="906556845" sldId="914"/>
            <ac:spMk id="31" creationId="{D7A00F81-4DCB-C27E-8BE1-61235D4AF64B}"/>
          </ac:spMkLst>
        </pc:spChg>
        <pc:spChg chg="mod">
          <ac:chgData name="矢島　萌乃" userId="98abd013-8e04-47a5-82ac-0351d22712c5" providerId="ADAL" clId="{C9E1A310-E490-4B69-B333-76A8CC2D6A0F}" dt="2025-09-08T00:40:54.486" v="7786" actId="1076"/>
          <ac:spMkLst>
            <pc:docMk/>
            <pc:sldMk cId="906556845" sldId="914"/>
            <ac:spMk id="32" creationId="{3E9EB02F-AF35-2CE8-A6A1-ACAE7E3125E5}"/>
          </ac:spMkLst>
        </pc:spChg>
        <pc:graphicFrameChg chg="mod">
          <ac:chgData name="矢島　萌乃" userId="98abd013-8e04-47a5-82ac-0351d22712c5" providerId="ADAL" clId="{C9E1A310-E490-4B69-B333-76A8CC2D6A0F}" dt="2025-09-08T00:42:39.370" v="7898" actId="572"/>
          <ac:graphicFrameMkLst>
            <pc:docMk/>
            <pc:sldMk cId="906556845" sldId="914"/>
            <ac:graphicFrameMk id="17" creationId="{9FF067B5-7005-3CAD-EE34-0CD2C756BB64}"/>
          </ac:graphicFrameMkLst>
        </pc:graphicFrameChg>
      </pc:sldChg>
      <pc:sldChg chg="del">
        <pc:chgData name="矢島　萌乃" userId="98abd013-8e04-47a5-82ac-0351d22712c5" providerId="ADAL" clId="{C9E1A310-E490-4B69-B333-76A8CC2D6A0F}" dt="2025-09-08T00:45:54.897" v="7911" actId="47"/>
        <pc:sldMkLst>
          <pc:docMk/>
          <pc:sldMk cId="3598488247" sldId="916"/>
        </pc:sldMkLst>
      </pc:sldChg>
      <pc:sldChg chg="addSp delSp modSp mod">
        <pc:chgData name="矢島　萌乃" userId="98abd013-8e04-47a5-82ac-0351d22712c5" providerId="ADAL" clId="{C9E1A310-E490-4B69-B333-76A8CC2D6A0F}" dt="2025-09-08T12:04:22.466" v="16311" actId="20577"/>
        <pc:sldMkLst>
          <pc:docMk/>
          <pc:sldMk cId="2054042154" sldId="917"/>
        </pc:sldMkLst>
        <pc:spChg chg="del">
          <ac:chgData name="矢島　萌乃" userId="98abd013-8e04-47a5-82ac-0351d22712c5" providerId="ADAL" clId="{C9E1A310-E490-4B69-B333-76A8CC2D6A0F}" dt="2025-09-08T10:12:45.778" v="8562" actId="478"/>
          <ac:spMkLst>
            <pc:docMk/>
            <pc:sldMk cId="2054042154" sldId="917"/>
            <ac:spMk id="8" creationId="{4AAAF8F7-D66B-44E9-C028-FB0C4D980F82}"/>
          </ac:spMkLst>
        </pc:spChg>
        <pc:spChg chg="del">
          <ac:chgData name="矢島　萌乃" userId="98abd013-8e04-47a5-82ac-0351d22712c5" providerId="ADAL" clId="{C9E1A310-E490-4B69-B333-76A8CC2D6A0F}" dt="2025-09-08T10:12:48.865" v="8563" actId="478"/>
          <ac:spMkLst>
            <pc:docMk/>
            <pc:sldMk cId="2054042154" sldId="917"/>
            <ac:spMk id="12" creationId="{197BAA36-14BD-1DAA-E688-D5F3A97E295F}"/>
          </ac:spMkLst>
        </pc:spChg>
        <pc:spChg chg="add del mod">
          <ac:chgData name="矢島　萌乃" userId="98abd013-8e04-47a5-82ac-0351d22712c5" providerId="ADAL" clId="{C9E1A310-E490-4B69-B333-76A8CC2D6A0F}" dt="2025-09-08T10:12:56.482" v="8568" actId="478"/>
          <ac:spMkLst>
            <pc:docMk/>
            <pc:sldMk cId="2054042154" sldId="917"/>
            <ac:spMk id="16" creationId="{DE0218B5-A9A3-B4D9-FA7E-C96E3E82BA48}"/>
          </ac:spMkLst>
        </pc:spChg>
        <pc:spChg chg="add mod">
          <ac:chgData name="矢島　萌乃" userId="98abd013-8e04-47a5-82ac-0351d22712c5" providerId="ADAL" clId="{C9E1A310-E490-4B69-B333-76A8CC2D6A0F}" dt="2025-09-08T10:12:51.965" v="8565"/>
          <ac:spMkLst>
            <pc:docMk/>
            <pc:sldMk cId="2054042154" sldId="917"/>
            <ac:spMk id="18" creationId="{62214416-F83B-7102-9361-3FCD6BB2B498}"/>
          </ac:spMkLst>
        </pc:spChg>
        <pc:spChg chg="add mod">
          <ac:chgData name="矢島　萌乃" userId="98abd013-8e04-47a5-82ac-0351d22712c5" providerId="ADAL" clId="{C9E1A310-E490-4B69-B333-76A8CC2D6A0F}" dt="2025-09-08T10:12:49.614" v="8564"/>
          <ac:spMkLst>
            <pc:docMk/>
            <pc:sldMk cId="2054042154" sldId="917"/>
            <ac:spMk id="19" creationId="{72D93D3B-E481-E28D-9C90-74938ADE38D4}"/>
          </ac:spMkLst>
        </pc:spChg>
        <pc:spChg chg="mod">
          <ac:chgData name="矢島　萌乃" userId="98abd013-8e04-47a5-82ac-0351d22712c5" providerId="ADAL" clId="{C9E1A310-E490-4B69-B333-76A8CC2D6A0F}" dt="2025-09-08T12:04:14.277" v="16309" actId="20577"/>
          <ac:spMkLst>
            <pc:docMk/>
            <pc:sldMk cId="2054042154" sldId="917"/>
            <ac:spMk id="27" creationId="{87BD4ABA-94B5-D838-19D9-9BC1F4503297}"/>
          </ac:spMkLst>
        </pc:spChg>
        <pc:spChg chg="mod">
          <ac:chgData name="矢島　萌乃" userId="98abd013-8e04-47a5-82ac-0351d22712c5" providerId="ADAL" clId="{C9E1A310-E490-4B69-B333-76A8CC2D6A0F}" dt="2025-09-08T12:04:22.466" v="16311" actId="20577"/>
          <ac:spMkLst>
            <pc:docMk/>
            <pc:sldMk cId="2054042154" sldId="917"/>
            <ac:spMk id="28" creationId="{036767CC-8B2C-04EA-54FA-09BDC4DC0771}"/>
          </ac:spMkLst>
        </pc:spChg>
        <pc:spChg chg="add mod">
          <ac:chgData name="矢島　萌乃" userId="98abd013-8e04-47a5-82ac-0351d22712c5" providerId="ADAL" clId="{C9E1A310-E490-4B69-B333-76A8CC2D6A0F}" dt="2025-09-08T10:12:54.886" v="8567"/>
          <ac:spMkLst>
            <pc:docMk/>
            <pc:sldMk cId="2054042154" sldId="917"/>
            <ac:spMk id="29" creationId="{C43E98F9-A048-FE5F-7505-B6AA73AE5CF9}"/>
          </ac:spMkLst>
        </pc:spChg>
        <pc:spChg chg="add mod">
          <ac:chgData name="矢島　萌乃" userId="98abd013-8e04-47a5-82ac-0351d22712c5" providerId="ADAL" clId="{C9E1A310-E490-4B69-B333-76A8CC2D6A0F}" dt="2025-09-08T10:12:53.509" v="8566"/>
          <ac:spMkLst>
            <pc:docMk/>
            <pc:sldMk cId="2054042154" sldId="917"/>
            <ac:spMk id="30" creationId="{EEC2CBCE-9672-B691-71A0-24AB3C1119C6}"/>
          </ac:spMkLst>
        </pc:spChg>
        <pc:spChg chg="add mod ord">
          <ac:chgData name="矢島　萌乃" userId="98abd013-8e04-47a5-82ac-0351d22712c5" providerId="ADAL" clId="{C9E1A310-E490-4B69-B333-76A8CC2D6A0F}" dt="2025-09-08T10:13:10.456" v="8570" actId="167"/>
          <ac:spMkLst>
            <pc:docMk/>
            <pc:sldMk cId="2054042154" sldId="917"/>
            <ac:spMk id="32" creationId="{C876A613-D084-C591-6A8B-CE205D8B4C6F}"/>
          </ac:spMkLst>
        </pc:spChg>
        <pc:spChg chg="add mod">
          <ac:chgData name="矢島　萌乃" userId="98abd013-8e04-47a5-82ac-0351d22712c5" providerId="ADAL" clId="{C9E1A310-E490-4B69-B333-76A8CC2D6A0F}" dt="2025-09-08T10:12:57.069" v="8569"/>
          <ac:spMkLst>
            <pc:docMk/>
            <pc:sldMk cId="2054042154" sldId="917"/>
            <ac:spMk id="33" creationId="{818447D3-AD8D-F856-40B9-32EEEFFE7529}"/>
          </ac:spMkLst>
        </pc:spChg>
        <pc:graphicFrameChg chg="del">
          <ac:chgData name="矢島　萌乃" userId="98abd013-8e04-47a5-82ac-0351d22712c5" providerId="ADAL" clId="{C9E1A310-E490-4B69-B333-76A8CC2D6A0F}" dt="2025-09-08T10:12:45.778" v="8562" actId="478"/>
          <ac:graphicFrameMkLst>
            <pc:docMk/>
            <pc:sldMk cId="2054042154" sldId="917"/>
            <ac:graphicFrameMk id="4" creationId="{D1A1CA94-BCEA-A840-2E8F-5371CF2B9F6F}"/>
          </ac:graphicFrameMkLst>
        </pc:graphicFrameChg>
        <pc:graphicFrameChg chg="add mod">
          <ac:chgData name="矢島　萌乃" userId="98abd013-8e04-47a5-82ac-0351d22712c5" providerId="ADAL" clId="{C9E1A310-E490-4B69-B333-76A8CC2D6A0F}" dt="2025-09-08T10:12:49.614" v="8564"/>
          <ac:graphicFrameMkLst>
            <pc:docMk/>
            <pc:sldMk cId="2054042154" sldId="917"/>
            <ac:graphicFrameMk id="17" creationId="{A6F8C9EB-F46D-A5FB-4F2B-4C65AF710168}"/>
          </ac:graphicFrameMkLst>
        </pc:graphicFrameChg>
        <pc:graphicFrameChg chg="add mod">
          <ac:chgData name="矢島　萌乃" userId="98abd013-8e04-47a5-82ac-0351d22712c5" providerId="ADAL" clId="{C9E1A310-E490-4B69-B333-76A8CC2D6A0F}" dt="2025-09-08T10:12:53.509" v="8566"/>
          <ac:graphicFrameMkLst>
            <pc:docMk/>
            <pc:sldMk cId="2054042154" sldId="917"/>
            <ac:graphicFrameMk id="26" creationId="{2E209D81-8BAD-0CBB-E4D5-F33F0243BBAD}"/>
          </ac:graphicFrameMkLst>
        </pc:graphicFrameChg>
        <pc:graphicFrameChg chg="add mod">
          <ac:chgData name="矢島　萌乃" userId="98abd013-8e04-47a5-82ac-0351d22712c5" providerId="ADAL" clId="{C9E1A310-E490-4B69-B333-76A8CC2D6A0F}" dt="2025-09-08T10:12:57.069" v="8569"/>
          <ac:graphicFrameMkLst>
            <pc:docMk/>
            <pc:sldMk cId="2054042154" sldId="917"/>
            <ac:graphicFrameMk id="31" creationId="{DBB35E1B-C040-ED83-543D-2FC3F35EF3CB}"/>
          </ac:graphicFrameMkLst>
        </pc:graphicFrameChg>
      </pc:sldChg>
      <pc:sldChg chg="del">
        <pc:chgData name="矢島　萌乃" userId="98abd013-8e04-47a5-82ac-0351d22712c5" providerId="ADAL" clId="{C9E1A310-E490-4B69-B333-76A8CC2D6A0F}" dt="2025-09-08T10:14:21.511" v="8662" actId="47"/>
        <pc:sldMkLst>
          <pc:docMk/>
          <pc:sldMk cId="1670079289" sldId="918"/>
        </pc:sldMkLst>
      </pc:sldChg>
      <pc:sldChg chg="del">
        <pc:chgData name="矢島　萌乃" userId="98abd013-8e04-47a5-82ac-0351d22712c5" providerId="ADAL" clId="{C9E1A310-E490-4B69-B333-76A8CC2D6A0F}" dt="2025-09-08T10:14:23.452" v="8663" actId="47"/>
        <pc:sldMkLst>
          <pc:docMk/>
          <pc:sldMk cId="1320404594" sldId="919"/>
        </pc:sldMkLst>
      </pc:sldChg>
      <pc:sldChg chg="del">
        <pc:chgData name="矢島　萌乃" userId="98abd013-8e04-47a5-82ac-0351d22712c5" providerId="ADAL" clId="{C9E1A310-E490-4B69-B333-76A8CC2D6A0F}" dt="2025-09-08T00:42:59.414" v="7899" actId="47"/>
        <pc:sldMkLst>
          <pc:docMk/>
          <pc:sldMk cId="644102923" sldId="920"/>
        </pc:sldMkLst>
      </pc:sldChg>
      <pc:sldChg chg="addSp delSp modSp del mod">
        <pc:chgData name="矢島　萌乃" userId="98abd013-8e04-47a5-82ac-0351d22712c5" providerId="ADAL" clId="{C9E1A310-E490-4B69-B333-76A8CC2D6A0F}" dt="2025-09-08T10:28:34.436" v="9145" actId="47"/>
        <pc:sldMkLst>
          <pc:docMk/>
          <pc:sldMk cId="345250391" sldId="921"/>
        </pc:sldMkLst>
        <pc:spChg chg="mod">
          <ac:chgData name="矢島　萌乃" userId="98abd013-8e04-47a5-82ac-0351d22712c5" providerId="ADAL" clId="{C9E1A310-E490-4B69-B333-76A8CC2D6A0F}" dt="2025-09-08T10:23:38.892" v="8987" actId="20577"/>
          <ac:spMkLst>
            <pc:docMk/>
            <pc:sldMk cId="345250391" sldId="921"/>
            <ac:spMk id="2" creationId="{CC872911-3742-CFD5-5071-34DDB9F93D88}"/>
          </ac:spMkLst>
        </pc:spChg>
        <pc:spChg chg="del">
          <ac:chgData name="矢島　萌乃" userId="98abd013-8e04-47a5-82ac-0351d22712c5" providerId="ADAL" clId="{C9E1A310-E490-4B69-B333-76A8CC2D6A0F}" dt="2025-09-08T10:19:57.086" v="8905" actId="478"/>
          <ac:spMkLst>
            <pc:docMk/>
            <pc:sldMk cId="345250391" sldId="921"/>
            <ac:spMk id="4" creationId="{7E76DD15-02A5-4EC2-5975-54722D275738}"/>
          </ac:spMkLst>
        </pc:spChg>
        <pc:spChg chg="add del mod">
          <ac:chgData name="矢島　萌乃" userId="98abd013-8e04-47a5-82ac-0351d22712c5" providerId="ADAL" clId="{C9E1A310-E490-4B69-B333-76A8CC2D6A0F}" dt="2025-09-08T10:19:59.321" v="8906"/>
          <ac:spMkLst>
            <pc:docMk/>
            <pc:sldMk cId="345250391" sldId="921"/>
            <ac:spMk id="9" creationId="{26412454-3A29-CCDE-A6B2-4CE173044AB8}"/>
          </ac:spMkLst>
        </pc:spChg>
        <pc:spChg chg="add del mod">
          <ac:chgData name="矢島　萌乃" userId="98abd013-8e04-47a5-82ac-0351d22712c5" providerId="ADAL" clId="{C9E1A310-E490-4B69-B333-76A8CC2D6A0F}" dt="2025-09-08T10:20:42.337" v="8938" actId="478"/>
          <ac:spMkLst>
            <pc:docMk/>
            <pc:sldMk cId="345250391" sldId="921"/>
            <ac:spMk id="10" creationId="{85DF9228-CB96-369B-12FE-201842416CC0}"/>
          </ac:spMkLst>
        </pc:spChg>
        <pc:spChg chg="add del mod">
          <ac:chgData name="矢島　萌乃" userId="98abd013-8e04-47a5-82ac-0351d22712c5" providerId="ADAL" clId="{C9E1A310-E490-4B69-B333-76A8CC2D6A0F}" dt="2025-09-08T10:20:43.156" v="8939" actId="478"/>
          <ac:spMkLst>
            <pc:docMk/>
            <pc:sldMk cId="345250391" sldId="921"/>
            <ac:spMk id="12" creationId="{A45DD736-0F89-5356-C8E1-E5C9C8A8D7B0}"/>
          </ac:spMkLst>
        </pc:spChg>
        <pc:spChg chg="add mod">
          <ac:chgData name="矢島　萌乃" userId="98abd013-8e04-47a5-82ac-0351d22712c5" providerId="ADAL" clId="{C9E1A310-E490-4B69-B333-76A8CC2D6A0F}" dt="2025-09-08T10:20:43.942" v="8940"/>
          <ac:spMkLst>
            <pc:docMk/>
            <pc:sldMk cId="345250391" sldId="921"/>
            <ac:spMk id="13" creationId="{64FC104E-387C-2493-1268-6DF6A2B3525E}"/>
          </ac:spMkLst>
        </pc:spChg>
        <pc:spChg chg="mod">
          <ac:chgData name="矢島　萌乃" userId="98abd013-8e04-47a5-82ac-0351d22712c5" providerId="ADAL" clId="{C9E1A310-E490-4B69-B333-76A8CC2D6A0F}" dt="2025-09-08T10:20:52.862" v="8961"/>
          <ac:spMkLst>
            <pc:docMk/>
            <pc:sldMk cId="345250391" sldId="921"/>
            <ac:spMk id="15" creationId="{73DB0A4D-4902-8BF7-6AF9-787CFCCD3813}"/>
          </ac:spMkLst>
        </pc:spChg>
        <pc:spChg chg="add mod">
          <ac:chgData name="矢島　萌乃" userId="98abd013-8e04-47a5-82ac-0351d22712c5" providerId="ADAL" clId="{C9E1A310-E490-4B69-B333-76A8CC2D6A0F}" dt="2025-09-08T10:26:24.856" v="9060"/>
          <ac:spMkLst>
            <pc:docMk/>
            <pc:sldMk cId="345250391" sldId="921"/>
            <ac:spMk id="16" creationId="{1FAC76C6-1362-A5AD-AA1B-BFA44D246A6D}"/>
          </ac:spMkLst>
        </pc:spChg>
        <pc:spChg chg="mod">
          <ac:chgData name="矢島　萌乃" userId="98abd013-8e04-47a5-82ac-0351d22712c5" providerId="ADAL" clId="{C9E1A310-E490-4B69-B333-76A8CC2D6A0F}" dt="2025-09-08T10:20:10.877" v="8928"/>
          <ac:spMkLst>
            <pc:docMk/>
            <pc:sldMk cId="345250391" sldId="921"/>
            <ac:spMk id="18" creationId="{9C4A5C41-2229-84AE-E0D4-821C1EAE2141}"/>
          </ac:spMkLst>
        </pc:spChg>
      </pc:sldChg>
      <pc:sldChg chg="addSp delSp modSp mod ord modShow">
        <pc:chgData name="矢島　萌乃" userId="98abd013-8e04-47a5-82ac-0351d22712c5" providerId="ADAL" clId="{C9E1A310-E490-4B69-B333-76A8CC2D6A0F}" dt="2025-09-08T11:10:58.042" v="12684" actId="729"/>
        <pc:sldMkLst>
          <pc:docMk/>
          <pc:sldMk cId="3916366214" sldId="922"/>
        </pc:sldMkLst>
        <pc:spChg chg="mod">
          <ac:chgData name="矢島　萌乃" userId="98abd013-8e04-47a5-82ac-0351d22712c5" providerId="ADAL" clId="{C9E1A310-E490-4B69-B333-76A8CC2D6A0F}" dt="2025-09-08T11:03:19.799" v="12177"/>
          <ac:spMkLst>
            <pc:docMk/>
            <pc:sldMk cId="3916366214" sldId="922"/>
            <ac:spMk id="2" creationId="{75A799CB-2D64-32E3-4A29-EFAC294FEAFF}"/>
          </ac:spMkLst>
        </pc:spChg>
        <pc:spChg chg="del">
          <ac:chgData name="矢島　萌乃" userId="98abd013-8e04-47a5-82ac-0351d22712c5" providerId="ADAL" clId="{C9E1A310-E490-4B69-B333-76A8CC2D6A0F}" dt="2025-09-08T10:25:29.634" v="9000" actId="478"/>
          <ac:spMkLst>
            <pc:docMk/>
            <pc:sldMk cId="3916366214" sldId="922"/>
            <ac:spMk id="4" creationId="{98E97F79-87BB-AC72-4AD1-FC257AFB5DCF}"/>
          </ac:spMkLst>
        </pc:spChg>
        <pc:spChg chg="add del mod">
          <ac:chgData name="矢島　萌乃" userId="98abd013-8e04-47a5-82ac-0351d22712c5" providerId="ADAL" clId="{C9E1A310-E490-4B69-B333-76A8CC2D6A0F}" dt="2025-09-08T10:25:31.550" v="9001" actId="478"/>
          <ac:spMkLst>
            <pc:docMk/>
            <pc:sldMk cId="3916366214" sldId="922"/>
            <ac:spMk id="10" creationId="{6381655F-25F2-464A-9E6E-129F0042A174}"/>
          </ac:spMkLst>
        </pc:spChg>
        <pc:spChg chg="add mod ord">
          <ac:chgData name="矢島　萌乃" userId="98abd013-8e04-47a5-82ac-0351d22712c5" providerId="ADAL" clId="{C9E1A310-E490-4B69-B333-76A8CC2D6A0F}" dt="2025-09-08T10:28:28.996" v="9144" actId="20577"/>
          <ac:spMkLst>
            <pc:docMk/>
            <pc:sldMk cId="3916366214" sldId="922"/>
            <ac:spMk id="11" creationId="{C50668FD-D284-722C-D977-84CE11CE0A67}"/>
          </ac:spMkLst>
        </pc:spChg>
        <pc:spChg chg="add mod">
          <ac:chgData name="矢島　萌乃" userId="98abd013-8e04-47a5-82ac-0351d22712c5" providerId="ADAL" clId="{C9E1A310-E490-4B69-B333-76A8CC2D6A0F}" dt="2025-09-08T10:27:00.286" v="9120" actId="14100"/>
          <ac:spMkLst>
            <pc:docMk/>
            <pc:sldMk cId="3916366214" sldId="922"/>
            <ac:spMk id="12" creationId="{7F51DDD2-AFAD-BD73-149C-F2BD355C1DF8}"/>
          </ac:spMkLst>
        </pc:spChg>
        <pc:spChg chg="mod">
          <ac:chgData name="矢島　萌乃" userId="98abd013-8e04-47a5-82ac-0351d22712c5" providerId="ADAL" clId="{C9E1A310-E490-4B69-B333-76A8CC2D6A0F}" dt="2025-09-08T10:26:06.041" v="9059"/>
          <ac:spMkLst>
            <pc:docMk/>
            <pc:sldMk cId="3916366214" sldId="922"/>
            <ac:spMk id="15" creationId="{24D46351-CB07-25C6-4689-4F22BA998D4A}"/>
          </ac:spMkLst>
        </pc:spChg>
        <pc:spChg chg="mod">
          <ac:chgData name="矢島　萌乃" userId="98abd013-8e04-47a5-82ac-0351d22712c5" providerId="ADAL" clId="{C9E1A310-E490-4B69-B333-76A8CC2D6A0F}" dt="2025-09-08T10:27:18.168" v="9123" actId="14100"/>
          <ac:spMkLst>
            <pc:docMk/>
            <pc:sldMk cId="3916366214" sldId="922"/>
            <ac:spMk id="16" creationId="{12147CA8-47F2-381F-F3FA-50B6C2F99B92}"/>
          </ac:spMkLst>
        </pc:spChg>
        <pc:spChg chg="mod">
          <ac:chgData name="矢島　萌乃" userId="98abd013-8e04-47a5-82ac-0351d22712c5" providerId="ADAL" clId="{C9E1A310-E490-4B69-B333-76A8CC2D6A0F}" dt="2025-09-08T10:25:42.456" v="9026"/>
          <ac:spMkLst>
            <pc:docMk/>
            <pc:sldMk cId="3916366214" sldId="922"/>
            <ac:spMk id="18" creationId="{4D9E3048-48E3-6F8F-9B8B-85958D3D1C0D}"/>
          </ac:spMkLst>
        </pc:spChg>
        <pc:cxnChg chg="mod">
          <ac:chgData name="矢島　萌乃" userId="98abd013-8e04-47a5-82ac-0351d22712c5" providerId="ADAL" clId="{C9E1A310-E490-4B69-B333-76A8CC2D6A0F}" dt="2025-09-08T10:27:18.168" v="9123" actId="14100"/>
          <ac:cxnSpMkLst>
            <pc:docMk/>
            <pc:sldMk cId="3916366214" sldId="922"/>
            <ac:cxnSpMk id="9" creationId="{3E3A6C2D-ACD2-94B4-B5EB-9AA2641368D0}"/>
          </ac:cxnSpMkLst>
        </pc:cxnChg>
      </pc:sldChg>
      <pc:sldChg chg="modSp del">
        <pc:chgData name="矢島　萌乃" userId="98abd013-8e04-47a5-82ac-0351d22712c5" providerId="ADAL" clId="{C9E1A310-E490-4B69-B333-76A8CC2D6A0F}" dt="2025-09-08T10:28:36.330" v="9146" actId="47"/>
        <pc:sldMkLst>
          <pc:docMk/>
          <pc:sldMk cId="1548915230" sldId="923"/>
        </pc:sldMkLst>
        <pc:spChg chg="mod">
          <ac:chgData name="矢島　萌乃" userId="98abd013-8e04-47a5-82ac-0351d22712c5" providerId="ADAL" clId="{C9E1A310-E490-4B69-B333-76A8CC2D6A0F}" dt="2025-09-08T10:23:55.096" v="8990"/>
          <ac:spMkLst>
            <pc:docMk/>
            <pc:sldMk cId="1548915230" sldId="923"/>
            <ac:spMk id="2" creationId="{CDFB7FAD-39BF-678F-A5A5-7CD9CCCBB05E}"/>
          </ac:spMkLst>
        </pc:spChg>
      </pc:sldChg>
      <pc:sldChg chg="modSp del">
        <pc:chgData name="矢島　萌乃" userId="98abd013-8e04-47a5-82ac-0351d22712c5" providerId="ADAL" clId="{C9E1A310-E490-4B69-B333-76A8CC2D6A0F}" dt="2025-09-08T10:28:39.547" v="9147" actId="47"/>
        <pc:sldMkLst>
          <pc:docMk/>
          <pc:sldMk cId="1592699278" sldId="924"/>
        </pc:sldMkLst>
        <pc:spChg chg="mod">
          <ac:chgData name="矢島　萌乃" userId="98abd013-8e04-47a5-82ac-0351d22712c5" providerId="ADAL" clId="{C9E1A310-E490-4B69-B333-76A8CC2D6A0F}" dt="2025-09-08T10:23:59.011" v="8991"/>
          <ac:spMkLst>
            <pc:docMk/>
            <pc:sldMk cId="1592699278" sldId="924"/>
            <ac:spMk id="2" creationId="{07B62DA8-6B21-3403-5E1A-EDE647F6683C}"/>
          </ac:spMkLst>
        </pc:spChg>
      </pc:sldChg>
      <pc:sldChg chg="addSp delSp modSp mod ord modShow">
        <pc:chgData name="矢島　萌乃" userId="98abd013-8e04-47a5-82ac-0351d22712c5" providerId="ADAL" clId="{C9E1A310-E490-4B69-B333-76A8CC2D6A0F}" dt="2025-09-08T11:10:58.042" v="12684" actId="729"/>
        <pc:sldMkLst>
          <pc:docMk/>
          <pc:sldMk cId="4157119308" sldId="925"/>
        </pc:sldMkLst>
        <pc:spChg chg="mod">
          <ac:chgData name="矢島　萌乃" userId="98abd013-8e04-47a5-82ac-0351d22712c5" providerId="ADAL" clId="{C9E1A310-E490-4B69-B333-76A8CC2D6A0F}" dt="2025-09-08T11:03:33.384" v="12183"/>
          <ac:spMkLst>
            <pc:docMk/>
            <pc:sldMk cId="4157119308" sldId="925"/>
            <ac:spMk id="2" creationId="{1A88520B-1EA2-C2B3-6E85-0F74B480679E}"/>
          </ac:spMkLst>
        </pc:spChg>
        <pc:spChg chg="mod">
          <ac:chgData name="矢島　萌乃" userId="98abd013-8e04-47a5-82ac-0351d22712c5" providerId="ADAL" clId="{C9E1A310-E490-4B69-B333-76A8CC2D6A0F}" dt="2025-09-08T10:41:13.270" v="10344" actId="14100"/>
          <ac:spMkLst>
            <pc:docMk/>
            <pc:sldMk cId="4157119308" sldId="925"/>
            <ac:spMk id="4" creationId="{E7E28EDC-57E4-825B-5695-01721E31545A}"/>
          </ac:spMkLst>
        </pc:spChg>
        <pc:spChg chg="mod">
          <ac:chgData name="矢島　萌乃" userId="98abd013-8e04-47a5-82ac-0351d22712c5" providerId="ADAL" clId="{C9E1A310-E490-4B69-B333-76A8CC2D6A0F}" dt="2025-09-08T10:37:09.242" v="10046" actId="1076"/>
          <ac:spMkLst>
            <pc:docMk/>
            <pc:sldMk cId="4157119308" sldId="925"/>
            <ac:spMk id="6" creationId="{C96D4C95-8BB8-AEB9-11DF-9F98B00BC087}"/>
          </ac:spMkLst>
        </pc:spChg>
        <pc:spChg chg="del">
          <ac:chgData name="矢島　萌乃" userId="98abd013-8e04-47a5-82ac-0351d22712c5" providerId="ADAL" clId="{C9E1A310-E490-4B69-B333-76A8CC2D6A0F}" dt="2025-09-08T10:33:52.589" v="9707" actId="478"/>
          <ac:spMkLst>
            <pc:docMk/>
            <pc:sldMk cId="4157119308" sldId="925"/>
            <ac:spMk id="11" creationId="{5F6AB79E-671F-8279-DBD1-1ED2D95D7D78}"/>
          </ac:spMkLst>
        </pc:spChg>
        <pc:spChg chg="add del mod">
          <ac:chgData name="矢島　萌乃" userId="98abd013-8e04-47a5-82ac-0351d22712c5" providerId="ADAL" clId="{C9E1A310-E490-4B69-B333-76A8CC2D6A0F}" dt="2025-09-08T10:33:53.754" v="9708" actId="478"/>
          <ac:spMkLst>
            <pc:docMk/>
            <pc:sldMk cId="4157119308" sldId="925"/>
            <ac:spMk id="12" creationId="{B0992434-FE06-06F4-D6CA-E77898371E16}"/>
          </ac:spMkLst>
        </pc:spChg>
        <pc:spChg chg="add mod ord">
          <ac:chgData name="矢島　萌乃" userId="98abd013-8e04-47a5-82ac-0351d22712c5" providerId="ADAL" clId="{C9E1A310-E490-4B69-B333-76A8CC2D6A0F}" dt="2025-09-08T10:34:35.283" v="9754" actId="167"/>
          <ac:spMkLst>
            <pc:docMk/>
            <pc:sldMk cId="4157119308" sldId="925"/>
            <ac:spMk id="13" creationId="{18E47B4A-D229-B55E-D225-1696F403503E}"/>
          </ac:spMkLst>
        </pc:spChg>
        <pc:spChg chg="mod">
          <ac:chgData name="矢島　萌乃" userId="98abd013-8e04-47a5-82ac-0351d22712c5" providerId="ADAL" clId="{C9E1A310-E490-4B69-B333-76A8CC2D6A0F}" dt="2025-09-08T10:40:03.434" v="10295" actId="6549"/>
          <ac:spMkLst>
            <pc:docMk/>
            <pc:sldMk cId="4157119308" sldId="925"/>
            <ac:spMk id="31" creationId="{D7BF7A70-E969-C879-959C-C19415E19245}"/>
          </ac:spMkLst>
        </pc:spChg>
        <pc:spChg chg="mod">
          <ac:chgData name="矢島　萌乃" userId="98abd013-8e04-47a5-82ac-0351d22712c5" providerId="ADAL" clId="{C9E1A310-E490-4B69-B333-76A8CC2D6A0F}" dt="2025-09-08T10:34:26.273" v="9753" actId="14100"/>
          <ac:spMkLst>
            <pc:docMk/>
            <pc:sldMk cId="4157119308" sldId="925"/>
            <ac:spMk id="45" creationId="{3DE64E13-BD5B-CCBE-A4AD-FE268C3A4E7D}"/>
          </ac:spMkLst>
        </pc:spChg>
        <pc:spChg chg="mod">
          <ac:chgData name="矢島　萌乃" userId="98abd013-8e04-47a5-82ac-0351d22712c5" providerId="ADAL" clId="{C9E1A310-E490-4B69-B333-76A8CC2D6A0F}" dt="2025-09-08T10:39:38.441" v="10250" actId="6549"/>
          <ac:spMkLst>
            <pc:docMk/>
            <pc:sldMk cId="4157119308" sldId="925"/>
            <ac:spMk id="46" creationId="{3F45DDF6-30FA-EC9B-A44A-0661023CDA9D}"/>
          </ac:spMkLst>
        </pc:spChg>
        <pc:spChg chg="mod">
          <ac:chgData name="矢島　萌乃" userId="98abd013-8e04-47a5-82ac-0351d22712c5" providerId="ADAL" clId="{C9E1A310-E490-4B69-B333-76A8CC2D6A0F}" dt="2025-09-08T10:40:51.752" v="10340" actId="1038"/>
          <ac:spMkLst>
            <pc:docMk/>
            <pc:sldMk cId="4157119308" sldId="925"/>
            <ac:spMk id="47" creationId="{03608BE6-6902-DF7B-5459-F43A22F20EA5}"/>
          </ac:spMkLst>
        </pc:spChg>
        <pc:spChg chg="mod">
          <ac:chgData name="矢島　萌乃" userId="98abd013-8e04-47a5-82ac-0351d22712c5" providerId="ADAL" clId="{C9E1A310-E490-4B69-B333-76A8CC2D6A0F}" dt="2025-09-08T10:34:09.991" v="9712" actId="14100"/>
          <ac:spMkLst>
            <pc:docMk/>
            <pc:sldMk cId="4157119308" sldId="925"/>
            <ac:spMk id="48" creationId="{625EE509-36BD-283E-F19B-AE0C5A04E163}"/>
          </ac:spMkLst>
        </pc:spChg>
        <pc:cxnChg chg="mod">
          <ac:chgData name="矢島　萌乃" userId="98abd013-8e04-47a5-82ac-0351d22712c5" providerId="ADAL" clId="{C9E1A310-E490-4B69-B333-76A8CC2D6A0F}" dt="2025-09-08T10:37:13.030" v="10047" actId="14100"/>
          <ac:cxnSpMkLst>
            <pc:docMk/>
            <pc:sldMk cId="4157119308" sldId="925"/>
            <ac:cxnSpMk id="9" creationId="{66304058-0066-E463-28FE-78853E5B1540}"/>
          </ac:cxnSpMkLst>
        </pc:cxnChg>
      </pc:sldChg>
      <pc:sldChg chg="addSp delSp modSp mod ord modShow">
        <pc:chgData name="矢島　萌乃" userId="98abd013-8e04-47a5-82ac-0351d22712c5" providerId="ADAL" clId="{C9E1A310-E490-4B69-B333-76A8CC2D6A0F}" dt="2025-09-08T11:10:58.042" v="12684" actId="729"/>
        <pc:sldMkLst>
          <pc:docMk/>
          <pc:sldMk cId="2234091837" sldId="926"/>
        </pc:sldMkLst>
        <pc:spChg chg="mod">
          <ac:chgData name="矢島　萌乃" userId="98abd013-8e04-47a5-82ac-0351d22712c5" providerId="ADAL" clId="{C9E1A310-E490-4B69-B333-76A8CC2D6A0F}" dt="2025-09-08T11:03:36.891" v="12185"/>
          <ac:spMkLst>
            <pc:docMk/>
            <pc:sldMk cId="2234091837" sldId="926"/>
            <ac:spMk id="2" creationId="{CA3DBF2D-FBC2-977D-6481-4B9D4CB43FC1}"/>
          </ac:spMkLst>
        </pc:spChg>
        <pc:spChg chg="mod">
          <ac:chgData name="矢島　萌乃" userId="98abd013-8e04-47a5-82ac-0351d22712c5" providerId="ADAL" clId="{C9E1A310-E490-4B69-B333-76A8CC2D6A0F}" dt="2025-09-08T10:41:07.966" v="10343" actId="14100"/>
          <ac:spMkLst>
            <pc:docMk/>
            <pc:sldMk cId="2234091837" sldId="926"/>
            <ac:spMk id="4" creationId="{6E02EE1D-52EF-6BFF-F609-6CFC12B12397}"/>
          </ac:spMkLst>
        </pc:spChg>
        <pc:spChg chg="mod">
          <ac:chgData name="矢島　萌乃" userId="98abd013-8e04-47a5-82ac-0351d22712c5" providerId="ADAL" clId="{C9E1A310-E490-4B69-B333-76A8CC2D6A0F}" dt="2025-09-08T10:39:17.296" v="10224" actId="20577"/>
          <ac:spMkLst>
            <pc:docMk/>
            <pc:sldMk cId="2234091837" sldId="926"/>
            <ac:spMk id="6" creationId="{32106C03-D312-B757-05D5-6D56B1FA07AA}"/>
          </ac:spMkLst>
        </pc:spChg>
        <pc:spChg chg="add mod">
          <ac:chgData name="矢島　萌乃" userId="98abd013-8e04-47a5-82ac-0351d22712c5" providerId="ADAL" clId="{C9E1A310-E490-4B69-B333-76A8CC2D6A0F}" dt="2025-09-08T10:41:00.854" v="10341"/>
          <ac:spMkLst>
            <pc:docMk/>
            <pc:sldMk cId="2234091837" sldId="926"/>
            <ac:spMk id="9" creationId="{7A018FEC-0C8A-D553-E8F1-121BF151DD8E}"/>
          </ac:spMkLst>
        </pc:spChg>
        <pc:spChg chg="del">
          <ac:chgData name="矢島　萌乃" userId="98abd013-8e04-47a5-82ac-0351d22712c5" providerId="ADAL" clId="{C9E1A310-E490-4B69-B333-76A8CC2D6A0F}" dt="2025-09-08T10:41:23.947" v="10345" actId="478"/>
          <ac:spMkLst>
            <pc:docMk/>
            <pc:sldMk cId="2234091837" sldId="926"/>
            <ac:spMk id="11" creationId="{97026665-20FD-A202-276E-6C0490954CF5}"/>
          </ac:spMkLst>
        </pc:spChg>
        <pc:spChg chg="mod">
          <ac:chgData name="矢島　萌乃" userId="98abd013-8e04-47a5-82ac-0351d22712c5" providerId="ADAL" clId="{C9E1A310-E490-4B69-B333-76A8CC2D6A0F}" dt="2025-09-08T10:39:09.335" v="10223"/>
          <ac:spMkLst>
            <pc:docMk/>
            <pc:sldMk cId="2234091837" sldId="926"/>
            <ac:spMk id="12" creationId="{EB9ED4DC-88BE-BA6D-6CF3-651D75B17C2B}"/>
          </ac:spMkLst>
        </pc:spChg>
        <pc:spChg chg="add mod">
          <ac:chgData name="矢島　萌乃" userId="98abd013-8e04-47a5-82ac-0351d22712c5" providerId="ADAL" clId="{C9E1A310-E490-4B69-B333-76A8CC2D6A0F}" dt="2025-09-08T10:41:00.854" v="10341"/>
          <ac:spMkLst>
            <pc:docMk/>
            <pc:sldMk cId="2234091837" sldId="926"/>
            <ac:spMk id="13" creationId="{F11D0E56-0EBA-5E24-0F96-4C07B2A5837B}"/>
          </ac:spMkLst>
        </pc:spChg>
        <pc:spChg chg="add mod">
          <ac:chgData name="矢島　萌乃" userId="98abd013-8e04-47a5-82ac-0351d22712c5" providerId="ADAL" clId="{C9E1A310-E490-4B69-B333-76A8CC2D6A0F}" dt="2025-09-08T10:41:00.854" v="10341"/>
          <ac:spMkLst>
            <pc:docMk/>
            <pc:sldMk cId="2234091837" sldId="926"/>
            <ac:spMk id="14" creationId="{8CC84568-B577-5FFF-4AF8-1F4019041AAB}"/>
          </ac:spMkLst>
        </pc:spChg>
        <pc:spChg chg="add mod">
          <ac:chgData name="矢島　萌乃" userId="98abd013-8e04-47a5-82ac-0351d22712c5" providerId="ADAL" clId="{C9E1A310-E490-4B69-B333-76A8CC2D6A0F}" dt="2025-09-08T10:41:00.854" v="10341"/>
          <ac:spMkLst>
            <pc:docMk/>
            <pc:sldMk cId="2234091837" sldId="926"/>
            <ac:spMk id="15" creationId="{FE5E6572-9260-3363-8496-6F577175B976}"/>
          </ac:spMkLst>
        </pc:spChg>
        <pc:spChg chg="add mod">
          <ac:chgData name="矢島　萌乃" userId="98abd013-8e04-47a5-82ac-0351d22712c5" providerId="ADAL" clId="{C9E1A310-E490-4B69-B333-76A8CC2D6A0F}" dt="2025-09-08T10:41:00.854" v="10341"/>
          <ac:spMkLst>
            <pc:docMk/>
            <pc:sldMk cId="2234091837" sldId="926"/>
            <ac:spMk id="16" creationId="{FFB07EF0-5F4B-E9B1-3218-F8E4A636E863}"/>
          </ac:spMkLst>
        </pc:spChg>
        <pc:spChg chg="add mod">
          <ac:chgData name="矢島　萌乃" userId="98abd013-8e04-47a5-82ac-0351d22712c5" providerId="ADAL" clId="{C9E1A310-E490-4B69-B333-76A8CC2D6A0F}" dt="2025-09-08T10:41:00.854" v="10341"/>
          <ac:spMkLst>
            <pc:docMk/>
            <pc:sldMk cId="2234091837" sldId="926"/>
            <ac:spMk id="18" creationId="{BA1E9512-0A40-B914-CFBC-E31CD16C6F97}"/>
          </ac:spMkLst>
        </pc:spChg>
        <pc:spChg chg="add del mod">
          <ac:chgData name="矢島　萌乃" userId="98abd013-8e04-47a5-82ac-0351d22712c5" providerId="ADAL" clId="{C9E1A310-E490-4B69-B333-76A8CC2D6A0F}" dt="2025-09-08T10:41:25.877" v="10346" actId="478"/>
          <ac:spMkLst>
            <pc:docMk/>
            <pc:sldMk cId="2234091837" sldId="926"/>
            <ac:spMk id="22" creationId="{305161DB-DEFD-66BD-A187-E1BDBA227404}"/>
          </ac:spMkLst>
        </pc:spChg>
        <pc:spChg chg="add mod ord">
          <ac:chgData name="矢島　萌乃" userId="98abd013-8e04-47a5-82ac-0351d22712c5" providerId="ADAL" clId="{C9E1A310-E490-4B69-B333-76A8CC2D6A0F}" dt="2025-09-08T10:41:45.061" v="10348" actId="167"/>
          <ac:spMkLst>
            <pc:docMk/>
            <pc:sldMk cId="2234091837" sldId="926"/>
            <ac:spMk id="23" creationId="{78681FED-1DFF-F4D2-0C72-5F33AAC15D28}"/>
          </ac:spMkLst>
        </pc:spChg>
        <pc:spChg chg="mod">
          <ac:chgData name="矢島　萌乃" userId="98abd013-8e04-47a5-82ac-0351d22712c5" providerId="ADAL" clId="{C9E1A310-E490-4B69-B333-76A8CC2D6A0F}" dt="2025-09-08T10:41:52.229" v="10370" actId="6549"/>
          <ac:spMkLst>
            <pc:docMk/>
            <pc:sldMk cId="2234091837" sldId="926"/>
            <ac:spMk id="31" creationId="{7B4C1E87-2A4D-610A-F4EB-D5468AF14F56}"/>
          </ac:spMkLst>
        </pc:spChg>
        <pc:spChg chg="del">
          <ac:chgData name="矢島　萌乃" userId="98abd013-8e04-47a5-82ac-0351d22712c5" providerId="ADAL" clId="{C9E1A310-E490-4B69-B333-76A8CC2D6A0F}" dt="2025-09-08T10:39:24.283" v="10225" actId="478"/>
          <ac:spMkLst>
            <pc:docMk/>
            <pc:sldMk cId="2234091837" sldId="926"/>
            <ac:spMk id="43" creationId="{9400F462-0455-BD0D-1EE7-04723523A787}"/>
          </ac:spMkLst>
        </pc:spChg>
        <pc:spChg chg="del">
          <ac:chgData name="矢島　萌乃" userId="98abd013-8e04-47a5-82ac-0351d22712c5" providerId="ADAL" clId="{C9E1A310-E490-4B69-B333-76A8CC2D6A0F}" dt="2025-09-08T10:39:24.283" v="10225" actId="478"/>
          <ac:spMkLst>
            <pc:docMk/>
            <pc:sldMk cId="2234091837" sldId="926"/>
            <ac:spMk id="44" creationId="{2DE710F1-6006-0C9C-B75E-13279A2A51E2}"/>
          </ac:spMkLst>
        </pc:spChg>
        <pc:spChg chg="del">
          <ac:chgData name="矢島　萌乃" userId="98abd013-8e04-47a5-82ac-0351d22712c5" providerId="ADAL" clId="{C9E1A310-E490-4B69-B333-76A8CC2D6A0F}" dt="2025-09-08T10:39:24.283" v="10225" actId="478"/>
          <ac:spMkLst>
            <pc:docMk/>
            <pc:sldMk cId="2234091837" sldId="926"/>
            <ac:spMk id="45" creationId="{8511E32B-E79B-73F2-0959-CD503918E96C}"/>
          </ac:spMkLst>
        </pc:spChg>
        <pc:spChg chg="del">
          <ac:chgData name="矢島　萌乃" userId="98abd013-8e04-47a5-82ac-0351d22712c5" providerId="ADAL" clId="{C9E1A310-E490-4B69-B333-76A8CC2D6A0F}" dt="2025-09-08T10:39:26.892" v="10226" actId="478"/>
          <ac:spMkLst>
            <pc:docMk/>
            <pc:sldMk cId="2234091837" sldId="926"/>
            <ac:spMk id="46" creationId="{E0269AC8-D5A8-AADC-4412-4C8BB68CFCF9}"/>
          </ac:spMkLst>
        </pc:spChg>
        <pc:spChg chg="del">
          <ac:chgData name="矢島　萌乃" userId="98abd013-8e04-47a5-82ac-0351d22712c5" providerId="ADAL" clId="{C9E1A310-E490-4B69-B333-76A8CC2D6A0F}" dt="2025-09-08T10:39:26.892" v="10226" actId="478"/>
          <ac:spMkLst>
            <pc:docMk/>
            <pc:sldMk cId="2234091837" sldId="926"/>
            <ac:spMk id="47" creationId="{FC2902CC-9544-8A14-0CE7-0F9220DFCB84}"/>
          </ac:spMkLst>
        </pc:spChg>
        <pc:spChg chg="del">
          <ac:chgData name="矢島　萌乃" userId="98abd013-8e04-47a5-82ac-0351d22712c5" providerId="ADAL" clId="{C9E1A310-E490-4B69-B333-76A8CC2D6A0F}" dt="2025-09-08T10:39:24.283" v="10225" actId="478"/>
          <ac:spMkLst>
            <pc:docMk/>
            <pc:sldMk cId="2234091837" sldId="926"/>
            <ac:spMk id="48" creationId="{F7C0773E-B39D-56C0-7555-CB0EC15FA3CC}"/>
          </ac:spMkLst>
        </pc:spChg>
        <pc:graphicFrameChg chg="add mod">
          <ac:chgData name="矢島　萌乃" userId="98abd013-8e04-47a5-82ac-0351d22712c5" providerId="ADAL" clId="{C9E1A310-E490-4B69-B333-76A8CC2D6A0F}" dt="2025-09-08T10:41:00.854" v="10341"/>
          <ac:graphicFrameMkLst>
            <pc:docMk/>
            <pc:sldMk cId="2234091837" sldId="926"/>
            <ac:graphicFrameMk id="5" creationId="{1B94819B-4495-A4C2-0788-8D19B95F6198}"/>
          </ac:graphicFrameMkLst>
        </pc:graphicFrameChg>
        <pc:graphicFrameChg chg="add mod">
          <ac:chgData name="矢島　萌乃" userId="98abd013-8e04-47a5-82ac-0351d22712c5" providerId="ADAL" clId="{C9E1A310-E490-4B69-B333-76A8CC2D6A0F}" dt="2025-09-08T10:41:00.854" v="10341"/>
          <ac:graphicFrameMkLst>
            <pc:docMk/>
            <pc:sldMk cId="2234091837" sldId="926"/>
            <ac:graphicFrameMk id="8" creationId="{4F2A2EDA-3CB6-65D7-EE22-F1FB0E7E29F2}"/>
          </ac:graphicFrameMkLst>
        </pc:graphicFrameChg>
        <pc:graphicFrameChg chg="del">
          <ac:chgData name="矢島　萌乃" userId="98abd013-8e04-47a5-82ac-0351d22712c5" providerId="ADAL" clId="{C9E1A310-E490-4B69-B333-76A8CC2D6A0F}" dt="2025-09-08T10:39:24.283" v="10225" actId="478"/>
          <ac:graphicFrameMkLst>
            <pc:docMk/>
            <pc:sldMk cId="2234091837" sldId="926"/>
            <ac:graphicFrameMk id="41" creationId="{4B2A6DFE-9BA1-A902-8F0C-9925E3C754D0}"/>
          </ac:graphicFrameMkLst>
        </pc:graphicFrameChg>
        <pc:graphicFrameChg chg="del">
          <ac:chgData name="矢島　萌乃" userId="98abd013-8e04-47a5-82ac-0351d22712c5" providerId="ADAL" clId="{C9E1A310-E490-4B69-B333-76A8CC2D6A0F}" dt="2025-09-08T10:39:24.283" v="10225" actId="478"/>
          <ac:graphicFrameMkLst>
            <pc:docMk/>
            <pc:sldMk cId="2234091837" sldId="926"/>
            <ac:graphicFrameMk id="42" creationId="{20FC41F7-3D22-85D9-1EFC-4E8762258576}"/>
          </ac:graphicFrameMkLst>
        </pc:graphicFrameChg>
        <pc:cxnChg chg="del">
          <ac:chgData name="矢島　萌乃" userId="98abd013-8e04-47a5-82ac-0351d22712c5" providerId="ADAL" clId="{C9E1A310-E490-4B69-B333-76A8CC2D6A0F}" dt="2025-09-08T10:39:24.283" v="10225" actId="478"/>
          <ac:cxnSpMkLst>
            <pc:docMk/>
            <pc:sldMk cId="2234091837" sldId="926"/>
            <ac:cxnSpMk id="7" creationId="{6CEAEE7D-BDDA-9F03-B7FD-4EF42F9AA1D5}"/>
          </ac:cxnSpMkLst>
        </pc:cxnChg>
        <pc:cxnChg chg="add mod">
          <ac:chgData name="矢島　萌乃" userId="98abd013-8e04-47a5-82ac-0351d22712c5" providerId="ADAL" clId="{C9E1A310-E490-4B69-B333-76A8CC2D6A0F}" dt="2025-09-08T10:41:00.854" v="10341"/>
          <ac:cxnSpMkLst>
            <pc:docMk/>
            <pc:sldMk cId="2234091837" sldId="926"/>
            <ac:cxnSpMk id="20" creationId="{604B162B-D478-FB4F-8DA5-DE539340F79F}"/>
          </ac:cxnSpMkLst>
        </pc:cxnChg>
      </pc:sldChg>
      <pc:sldChg chg="modSp del">
        <pc:chgData name="矢島　萌乃" userId="98abd013-8e04-47a5-82ac-0351d22712c5" providerId="ADAL" clId="{C9E1A310-E490-4B69-B333-76A8CC2D6A0F}" dt="2025-09-08T10:42:00.695" v="10371" actId="47"/>
        <pc:sldMkLst>
          <pc:docMk/>
          <pc:sldMk cId="4071764481" sldId="927"/>
        </pc:sldMkLst>
        <pc:spChg chg="mod">
          <ac:chgData name="矢島　萌乃" userId="98abd013-8e04-47a5-82ac-0351d22712c5" providerId="ADAL" clId="{C9E1A310-E490-4B69-B333-76A8CC2D6A0F}" dt="2025-09-08T10:24:29.026" v="8997"/>
          <ac:spMkLst>
            <pc:docMk/>
            <pc:sldMk cId="4071764481" sldId="927"/>
            <ac:spMk id="2" creationId="{E01F1D29-40C8-F75A-5C9A-4E1AEF0C3D60}"/>
          </ac:spMkLst>
        </pc:spChg>
      </pc:sldChg>
      <pc:sldChg chg="modSp del">
        <pc:chgData name="矢島　萌乃" userId="98abd013-8e04-47a5-82ac-0351d22712c5" providerId="ADAL" clId="{C9E1A310-E490-4B69-B333-76A8CC2D6A0F}" dt="2025-09-08T10:42:02.511" v="10372" actId="47"/>
        <pc:sldMkLst>
          <pc:docMk/>
          <pc:sldMk cId="2546900043" sldId="928"/>
        </pc:sldMkLst>
        <pc:spChg chg="mod">
          <ac:chgData name="矢島　萌乃" userId="98abd013-8e04-47a5-82ac-0351d22712c5" providerId="ADAL" clId="{C9E1A310-E490-4B69-B333-76A8CC2D6A0F}" dt="2025-09-08T10:24:34.495" v="8998"/>
          <ac:spMkLst>
            <pc:docMk/>
            <pc:sldMk cId="2546900043" sldId="928"/>
            <ac:spMk id="2" creationId="{B01E1812-46D5-89E4-2AE8-9F692C1CB712}"/>
          </ac:spMkLst>
        </pc:spChg>
      </pc:sldChg>
      <pc:sldChg chg="del">
        <pc:chgData name="矢島　萌乃" userId="98abd013-8e04-47a5-82ac-0351d22712c5" providerId="ADAL" clId="{C9E1A310-E490-4B69-B333-76A8CC2D6A0F}" dt="2025-09-08T11:01:02.462" v="12099" actId="47"/>
        <pc:sldMkLst>
          <pc:docMk/>
          <pc:sldMk cId="2567727735" sldId="933"/>
        </pc:sldMkLst>
      </pc:sldChg>
      <pc:sldChg chg="modSp mod">
        <pc:chgData name="矢島　萌乃" userId="98abd013-8e04-47a5-82ac-0351d22712c5" providerId="ADAL" clId="{C9E1A310-E490-4B69-B333-76A8CC2D6A0F}" dt="2025-09-08T12:08:43.334" v="16339" actId="20577"/>
        <pc:sldMkLst>
          <pc:docMk/>
          <pc:sldMk cId="382273607" sldId="934"/>
        </pc:sldMkLst>
        <pc:spChg chg="mod">
          <ac:chgData name="矢島　萌乃" userId="98abd013-8e04-47a5-82ac-0351d22712c5" providerId="ADAL" clId="{C9E1A310-E490-4B69-B333-76A8CC2D6A0F}" dt="2025-09-08T12:08:43.334" v="16339" actId="20577"/>
          <ac:spMkLst>
            <pc:docMk/>
            <pc:sldMk cId="382273607" sldId="934"/>
            <ac:spMk id="27" creationId="{08BB6ABC-1EA7-977F-A1A7-F333023ABA3C}"/>
          </ac:spMkLst>
        </pc:spChg>
      </pc:sldChg>
      <pc:sldChg chg="addSp delSp modSp mod">
        <pc:chgData name="矢島　萌乃" userId="98abd013-8e04-47a5-82ac-0351d22712c5" providerId="ADAL" clId="{C9E1A310-E490-4B69-B333-76A8CC2D6A0F}" dt="2025-09-08T12:22:09.710" v="16661" actId="1076"/>
        <pc:sldMkLst>
          <pc:docMk/>
          <pc:sldMk cId="3087849183" sldId="937"/>
        </pc:sldMkLst>
        <pc:spChg chg="mod">
          <ac:chgData name="矢島　萌乃" userId="98abd013-8e04-47a5-82ac-0351d22712c5" providerId="ADAL" clId="{C9E1A310-E490-4B69-B333-76A8CC2D6A0F}" dt="2025-09-08T11:20:15.666" v="13096"/>
          <ac:spMkLst>
            <pc:docMk/>
            <pc:sldMk cId="3087849183" sldId="937"/>
            <ac:spMk id="2" creationId="{143B1E24-78D6-098B-F3A3-DE4FDB13F29D}"/>
          </ac:spMkLst>
        </pc:spChg>
        <pc:spChg chg="mod">
          <ac:chgData name="矢島　萌乃" userId="98abd013-8e04-47a5-82ac-0351d22712c5" providerId="ADAL" clId="{C9E1A310-E490-4B69-B333-76A8CC2D6A0F}" dt="2025-09-08T12:21:36.010" v="16649" actId="20577"/>
          <ac:spMkLst>
            <pc:docMk/>
            <pc:sldMk cId="3087849183" sldId="937"/>
            <ac:spMk id="5" creationId="{7FCE4405-2D75-62AA-0604-9AF5FA6DF9AF}"/>
          </ac:spMkLst>
        </pc:spChg>
        <pc:spChg chg="add del mod">
          <ac:chgData name="矢島　萌乃" userId="98abd013-8e04-47a5-82ac-0351d22712c5" providerId="ADAL" clId="{C9E1A310-E490-4B69-B333-76A8CC2D6A0F}" dt="2025-09-08T11:18:03.709" v="13005" actId="478"/>
          <ac:spMkLst>
            <pc:docMk/>
            <pc:sldMk cId="3087849183" sldId="937"/>
            <ac:spMk id="7" creationId="{BABFBAE4-4CDC-A5BD-94CC-D4EE4481651E}"/>
          </ac:spMkLst>
        </pc:spChg>
        <pc:spChg chg="add mod ord">
          <ac:chgData name="矢島　萌乃" userId="98abd013-8e04-47a5-82ac-0351d22712c5" providerId="ADAL" clId="{C9E1A310-E490-4B69-B333-76A8CC2D6A0F}" dt="2025-09-08T12:21:57.524" v="16659"/>
          <ac:spMkLst>
            <pc:docMk/>
            <pc:sldMk cId="3087849183" sldId="937"/>
            <ac:spMk id="10" creationId="{71343E9F-0D4D-A11F-3893-5AC012C51297}"/>
          </ac:spMkLst>
        </pc:spChg>
        <pc:spChg chg="del">
          <ac:chgData name="矢島　萌乃" userId="98abd013-8e04-47a5-82ac-0351d22712c5" providerId="ADAL" clId="{C9E1A310-E490-4B69-B333-76A8CC2D6A0F}" dt="2025-09-08T11:18:02.576" v="13004" actId="478"/>
          <ac:spMkLst>
            <pc:docMk/>
            <pc:sldMk cId="3087849183" sldId="937"/>
            <ac:spMk id="11" creationId="{DBCB53B5-A762-6784-2CC9-68DE410E16FB}"/>
          </ac:spMkLst>
        </pc:spChg>
        <pc:spChg chg="add mod">
          <ac:chgData name="矢島　萌乃" userId="98abd013-8e04-47a5-82ac-0351d22712c5" providerId="ADAL" clId="{C9E1A310-E490-4B69-B333-76A8CC2D6A0F}" dt="2025-09-08T12:22:09.710" v="16661" actId="1076"/>
          <ac:spMkLst>
            <pc:docMk/>
            <pc:sldMk cId="3087849183" sldId="937"/>
            <ac:spMk id="13" creationId="{0B0E84D3-E654-5DDA-DCA1-C3E0662EB6BC}"/>
          </ac:spMkLst>
        </pc:spChg>
      </pc:sldChg>
      <pc:sldChg chg="addSp delSp modSp mod">
        <pc:chgData name="矢島　萌乃" userId="98abd013-8e04-47a5-82ac-0351d22712c5" providerId="ADAL" clId="{C9E1A310-E490-4B69-B333-76A8CC2D6A0F}" dt="2025-09-08T11:20:04.220" v="13094"/>
        <pc:sldMkLst>
          <pc:docMk/>
          <pc:sldMk cId="3722706537" sldId="938"/>
        </pc:sldMkLst>
        <pc:spChg chg="mod">
          <ac:chgData name="矢島　萌乃" userId="98abd013-8e04-47a5-82ac-0351d22712c5" providerId="ADAL" clId="{C9E1A310-E490-4B69-B333-76A8CC2D6A0F}" dt="2025-09-08T11:20:04.220" v="13094"/>
          <ac:spMkLst>
            <pc:docMk/>
            <pc:sldMk cId="3722706537" sldId="938"/>
            <ac:spMk id="2" creationId="{8DA9E11A-FDF7-87C1-55A8-42E6384D61CC}"/>
          </ac:spMkLst>
        </pc:spChg>
        <pc:spChg chg="add del mod">
          <ac:chgData name="矢島　萌乃" userId="98abd013-8e04-47a5-82ac-0351d22712c5" providerId="ADAL" clId="{C9E1A310-E490-4B69-B333-76A8CC2D6A0F}" dt="2025-09-08T11:17:51.981" v="12999" actId="478"/>
          <ac:spMkLst>
            <pc:docMk/>
            <pc:sldMk cId="3722706537" sldId="938"/>
            <ac:spMk id="9" creationId="{E2B35256-157C-E504-B5E0-C96CFEAF2845}"/>
          </ac:spMkLst>
        </pc:spChg>
        <pc:spChg chg="add mod">
          <ac:chgData name="矢島　萌乃" userId="98abd013-8e04-47a5-82ac-0351d22712c5" providerId="ADAL" clId="{C9E1A310-E490-4B69-B333-76A8CC2D6A0F}" dt="2025-09-08T11:17:52.638" v="13000"/>
          <ac:spMkLst>
            <pc:docMk/>
            <pc:sldMk cId="3722706537" sldId="938"/>
            <ac:spMk id="11" creationId="{3F1FAB75-EC83-01D3-6A26-A22608543BF1}"/>
          </ac:spMkLst>
        </pc:spChg>
        <pc:spChg chg="del">
          <ac:chgData name="矢島　萌乃" userId="98abd013-8e04-47a5-82ac-0351d22712c5" providerId="ADAL" clId="{C9E1A310-E490-4B69-B333-76A8CC2D6A0F}" dt="2025-09-08T11:17:50.643" v="12998" actId="478"/>
          <ac:spMkLst>
            <pc:docMk/>
            <pc:sldMk cId="3722706537" sldId="938"/>
            <ac:spMk id="12" creationId="{CF05E10C-F68A-16FB-3F00-83503D2CBCB0}"/>
          </ac:spMkLst>
        </pc:spChg>
      </pc:sldChg>
      <pc:sldChg chg="addSp delSp modSp mod">
        <pc:chgData name="矢島　萌乃" userId="98abd013-8e04-47a5-82ac-0351d22712c5" providerId="ADAL" clId="{C9E1A310-E490-4B69-B333-76A8CC2D6A0F}" dt="2025-09-08T11:20:09.084" v="13095"/>
        <pc:sldMkLst>
          <pc:docMk/>
          <pc:sldMk cId="3883644442" sldId="939"/>
        </pc:sldMkLst>
        <pc:spChg chg="mod">
          <ac:chgData name="矢島　萌乃" userId="98abd013-8e04-47a5-82ac-0351d22712c5" providerId="ADAL" clId="{C9E1A310-E490-4B69-B333-76A8CC2D6A0F}" dt="2025-09-08T11:20:09.084" v="13095"/>
          <ac:spMkLst>
            <pc:docMk/>
            <pc:sldMk cId="3883644442" sldId="939"/>
            <ac:spMk id="2" creationId="{960F6131-BABA-D033-8D9E-A64A040A8F3B}"/>
          </ac:spMkLst>
        </pc:spChg>
        <pc:spChg chg="add del mod">
          <ac:chgData name="矢島　萌乃" userId="98abd013-8e04-47a5-82ac-0351d22712c5" providerId="ADAL" clId="{C9E1A310-E490-4B69-B333-76A8CC2D6A0F}" dt="2025-09-08T11:17:58.374" v="13002" actId="478"/>
          <ac:spMkLst>
            <pc:docMk/>
            <pc:sldMk cId="3883644442" sldId="939"/>
            <ac:spMk id="6" creationId="{CA59E5D3-D59C-D80F-8EBC-796D8B5EA55A}"/>
          </ac:spMkLst>
        </pc:spChg>
        <pc:spChg chg="add mod">
          <ac:chgData name="矢島　萌乃" userId="98abd013-8e04-47a5-82ac-0351d22712c5" providerId="ADAL" clId="{C9E1A310-E490-4B69-B333-76A8CC2D6A0F}" dt="2025-09-08T11:17:58.767" v="13003"/>
          <ac:spMkLst>
            <pc:docMk/>
            <pc:sldMk cId="3883644442" sldId="939"/>
            <ac:spMk id="7" creationId="{3FE38A93-098B-9849-D91F-8652255BBC6B}"/>
          </ac:spMkLst>
        </pc:spChg>
        <pc:spChg chg="del">
          <ac:chgData name="矢島　萌乃" userId="98abd013-8e04-47a5-82ac-0351d22712c5" providerId="ADAL" clId="{C9E1A310-E490-4B69-B333-76A8CC2D6A0F}" dt="2025-09-08T11:17:55.900" v="13001" actId="478"/>
          <ac:spMkLst>
            <pc:docMk/>
            <pc:sldMk cId="3883644442" sldId="939"/>
            <ac:spMk id="17" creationId="{D5A7B95D-D6DF-34C8-D96B-CE252A7D442C}"/>
          </ac:spMkLst>
        </pc:spChg>
      </pc:sldChg>
      <pc:sldChg chg="modSp mod">
        <pc:chgData name="矢島　萌乃" userId="98abd013-8e04-47a5-82ac-0351d22712c5" providerId="ADAL" clId="{C9E1A310-E490-4B69-B333-76A8CC2D6A0F}" dt="2025-09-08T11:30:57.386" v="14084" actId="1076"/>
        <pc:sldMkLst>
          <pc:docMk/>
          <pc:sldMk cId="1212144560" sldId="940"/>
        </pc:sldMkLst>
        <pc:spChg chg="mod">
          <ac:chgData name="矢島　萌乃" userId="98abd013-8e04-47a5-82ac-0351d22712c5" providerId="ADAL" clId="{C9E1A310-E490-4B69-B333-76A8CC2D6A0F}" dt="2025-09-08T11:30:57.386" v="14084" actId="1076"/>
          <ac:spMkLst>
            <pc:docMk/>
            <pc:sldMk cId="1212144560" sldId="940"/>
            <ac:spMk id="17" creationId="{6188D61E-9F6B-49D5-F671-435ACED452A3}"/>
          </ac:spMkLst>
        </pc:spChg>
      </pc:sldChg>
      <pc:sldChg chg="del">
        <pc:chgData name="矢島　萌乃" userId="98abd013-8e04-47a5-82ac-0351d22712c5" providerId="ADAL" clId="{C9E1A310-E490-4B69-B333-76A8CC2D6A0F}" dt="2025-09-08T00:45:20.427" v="7906" actId="47"/>
        <pc:sldMkLst>
          <pc:docMk/>
          <pc:sldMk cId="1714147521" sldId="941"/>
        </pc:sldMkLst>
      </pc:sldChg>
      <pc:sldChg chg="del">
        <pc:chgData name="矢島　萌乃" userId="98abd013-8e04-47a5-82ac-0351d22712c5" providerId="ADAL" clId="{C9E1A310-E490-4B69-B333-76A8CC2D6A0F}" dt="2025-09-08T10:47:52.664" v="11164" actId="47"/>
        <pc:sldMkLst>
          <pc:docMk/>
          <pc:sldMk cId="85575075" sldId="942"/>
        </pc:sldMkLst>
      </pc:sldChg>
      <pc:sldChg chg="modSp mod ord">
        <pc:chgData name="矢島　萌乃" userId="98abd013-8e04-47a5-82ac-0351d22712c5" providerId="ADAL" clId="{C9E1A310-E490-4B69-B333-76A8CC2D6A0F}" dt="2025-09-08T11:02:47.733" v="12158"/>
        <pc:sldMkLst>
          <pc:docMk/>
          <pc:sldMk cId="1434131999" sldId="943"/>
        </pc:sldMkLst>
        <pc:spChg chg="mod">
          <ac:chgData name="矢島　萌乃" userId="98abd013-8e04-47a5-82ac-0351d22712c5" providerId="ADAL" clId="{C9E1A310-E490-4B69-B333-76A8CC2D6A0F}" dt="2025-09-08T10:48:28.558" v="11181" actId="20577"/>
          <ac:spMkLst>
            <pc:docMk/>
            <pc:sldMk cId="1434131999" sldId="943"/>
            <ac:spMk id="2" creationId="{7934C031-2867-C7E5-2F1C-CFAE4A3BBA54}"/>
          </ac:spMkLst>
        </pc:spChg>
        <pc:spChg chg="mod">
          <ac:chgData name="矢島　萌乃" userId="98abd013-8e04-47a5-82ac-0351d22712c5" providerId="ADAL" clId="{C9E1A310-E490-4B69-B333-76A8CC2D6A0F}" dt="2025-09-08T10:50:30.801" v="11336" actId="20577"/>
          <ac:spMkLst>
            <pc:docMk/>
            <pc:sldMk cId="1434131999" sldId="943"/>
            <ac:spMk id="5" creationId="{648C263D-20EC-C9F6-FAF4-0B1F01C1655D}"/>
          </ac:spMkLst>
        </pc:spChg>
      </pc:sldChg>
      <pc:sldChg chg="del">
        <pc:chgData name="矢島　萌乃" userId="98abd013-8e04-47a5-82ac-0351d22712c5" providerId="ADAL" clId="{C9E1A310-E490-4B69-B333-76A8CC2D6A0F}" dt="2025-09-08T10:54:29.175" v="11547" actId="47"/>
        <pc:sldMkLst>
          <pc:docMk/>
          <pc:sldMk cId="1781277737" sldId="944"/>
        </pc:sldMkLst>
      </pc:sldChg>
      <pc:sldChg chg="del">
        <pc:chgData name="矢島　萌乃" userId="98abd013-8e04-47a5-82ac-0351d22712c5" providerId="ADAL" clId="{C9E1A310-E490-4B69-B333-76A8CC2D6A0F}" dt="2025-09-08T10:54:31.804" v="11548" actId="47"/>
        <pc:sldMkLst>
          <pc:docMk/>
          <pc:sldMk cId="1559162841" sldId="945"/>
        </pc:sldMkLst>
      </pc:sldChg>
      <pc:sldChg chg="del">
        <pc:chgData name="矢島　萌乃" userId="98abd013-8e04-47a5-82ac-0351d22712c5" providerId="ADAL" clId="{C9E1A310-E490-4B69-B333-76A8CC2D6A0F}" dt="2025-09-08T10:54:55.297" v="11549" actId="47"/>
        <pc:sldMkLst>
          <pc:docMk/>
          <pc:sldMk cId="3252818520" sldId="946"/>
        </pc:sldMkLst>
      </pc:sldChg>
      <pc:sldChg chg="del">
        <pc:chgData name="矢島　萌乃" userId="98abd013-8e04-47a5-82ac-0351d22712c5" providerId="ADAL" clId="{C9E1A310-E490-4B69-B333-76A8CC2D6A0F}" dt="2025-09-08T10:56:29.446" v="11606" actId="47"/>
        <pc:sldMkLst>
          <pc:docMk/>
          <pc:sldMk cId="1473876798" sldId="947"/>
        </pc:sldMkLst>
      </pc:sldChg>
      <pc:sldChg chg="del">
        <pc:chgData name="矢島　萌乃" userId="98abd013-8e04-47a5-82ac-0351d22712c5" providerId="ADAL" clId="{C9E1A310-E490-4B69-B333-76A8CC2D6A0F}" dt="2025-09-08T10:56:34.392" v="11607" actId="47"/>
        <pc:sldMkLst>
          <pc:docMk/>
          <pc:sldMk cId="2174649601" sldId="948"/>
        </pc:sldMkLst>
      </pc:sldChg>
      <pc:sldChg chg="mod modShow">
        <pc:chgData name="矢島　萌乃" userId="98abd013-8e04-47a5-82ac-0351d22712c5" providerId="ADAL" clId="{C9E1A310-E490-4B69-B333-76A8CC2D6A0F}" dt="2025-09-08T12:24:26.390" v="16667" actId="729"/>
        <pc:sldMkLst>
          <pc:docMk/>
          <pc:sldMk cId="2611222257" sldId="949"/>
        </pc:sldMkLst>
      </pc:sldChg>
      <pc:sldChg chg="modSp mod">
        <pc:chgData name="矢島　萌乃" userId="98abd013-8e04-47a5-82ac-0351d22712c5" providerId="ADAL" clId="{C9E1A310-E490-4B69-B333-76A8CC2D6A0F}" dt="2025-09-08T11:43:56.990" v="15264" actId="20577"/>
        <pc:sldMkLst>
          <pc:docMk/>
          <pc:sldMk cId="4131803459" sldId="952"/>
        </pc:sldMkLst>
        <pc:spChg chg="mod">
          <ac:chgData name="矢島　萌乃" userId="98abd013-8e04-47a5-82ac-0351d22712c5" providerId="ADAL" clId="{C9E1A310-E490-4B69-B333-76A8CC2D6A0F}" dt="2025-09-08T11:38:33.659" v="14726"/>
          <ac:spMkLst>
            <pc:docMk/>
            <pc:sldMk cId="4131803459" sldId="952"/>
            <ac:spMk id="2" creationId="{BBE0CE80-4D91-1719-DAA6-1953D171ECFF}"/>
          </ac:spMkLst>
        </pc:spChg>
        <pc:spChg chg="mod">
          <ac:chgData name="矢島　萌乃" userId="98abd013-8e04-47a5-82ac-0351d22712c5" providerId="ADAL" clId="{C9E1A310-E490-4B69-B333-76A8CC2D6A0F}" dt="2025-09-08T11:43:56.990" v="15264" actId="20577"/>
          <ac:spMkLst>
            <pc:docMk/>
            <pc:sldMk cId="4131803459" sldId="952"/>
            <ac:spMk id="4" creationId="{58A12F4C-3950-1D65-FC6D-ADC66F093A9E}"/>
          </ac:spMkLst>
        </pc:spChg>
        <pc:spChg chg="mod">
          <ac:chgData name="矢島　萌乃" userId="98abd013-8e04-47a5-82ac-0351d22712c5" providerId="ADAL" clId="{C9E1A310-E490-4B69-B333-76A8CC2D6A0F}" dt="2025-09-08T11:41:34.249" v="15183" actId="948"/>
          <ac:spMkLst>
            <pc:docMk/>
            <pc:sldMk cId="4131803459" sldId="952"/>
            <ac:spMk id="11" creationId="{2BE6E5C0-DE7D-A669-122A-38315FA54E99}"/>
          </ac:spMkLst>
        </pc:spChg>
        <pc:spChg chg="mod">
          <ac:chgData name="矢島　萌乃" userId="98abd013-8e04-47a5-82ac-0351d22712c5" providerId="ADAL" clId="{C9E1A310-E490-4B69-B333-76A8CC2D6A0F}" dt="2025-09-08T11:42:46.792" v="15204" actId="1076"/>
          <ac:spMkLst>
            <pc:docMk/>
            <pc:sldMk cId="4131803459" sldId="952"/>
            <ac:spMk id="12" creationId="{3D4751BE-FCFE-6514-370C-AEE9A45BCE84}"/>
          </ac:spMkLst>
        </pc:spChg>
        <pc:spChg chg="mod">
          <ac:chgData name="矢島　萌乃" userId="98abd013-8e04-47a5-82ac-0351d22712c5" providerId="ADAL" clId="{C9E1A310-E490-4B69-B333-76A8CC2D6A0F}" dt="2025-09-08T11:43:07.589" v="15224" actId="948"/>
          <ac:spMkLst>
            <pc:docMk/>
            <pc:sldMk cId="4131803459" sldId="952"/>
            <ac:spMk id="13" creationId="{7E631899-7C2E-637B-A4C5-CBDB4137A773}"/>
          </ac:spMkLst>
        </pc:spChg>
        <pc:spChg chg="mod">
          <ac:chgData name="矢島　萌乃" userId="98abd013-8e04-47a5-82ac-0351d22712c5" providerId="ADAL" clId="{C9E1A310-E490-4B69-B333-76A8CC2D6A0F}" dt="2025-09-08T11:43:30.092" v="15240" actId="948"/>
          <ac:spMkLst>
            <pc:docMk/>
            <pc:sldMk cId="4131803459" sldId="952"/>
            <ac:spMk id="14" creationId="{330FA0E0-9224-DCA0-DA9A-DDDB069DA6A6}"/>
          </ac:spMkLst>
        </pc:spChg>
      </pc:sldChg>
      <pc:sldChg chg="mod modShow">
        <pc:chgData name="矢島　萌乃" userId="98abd013-8e04-47a5-82ac-0351d22712c5" providerId="ADAL" clId="{C9E1A310-E490-4B69-B333-76A8CC2D6A0F}" dt="2025-09-08T12:24:26.390" v="16667" actId="729"/>
        <pc:sldMkLst>
          <pc:docMk/>
          <pc:sldMk cId="1889489835" sldId="953"/>
        </pc:sldMkLst>
      </pc:sldChg>
      <pc:sldChg chg="mod modShow">
        <pc:chgData name="矢島　萌乃" userId="98abd013-8e04-47a5-82ac-0351d22712c5" providerId="ADAL" clId="{C9E1A310-E490-4B69-B333-76A8CC2D6A0F}" dt="2025-09-08T12:24:26.390" v="16667" actId="729"/>
        <pc:sldMkLst>
          <pc:docMk/>
          <pc:sldMk cId="2830443504" sldId="956"/>
        </pc:sldMkLst>
      </pc:sldChg>
      <pc:sldChg chg="mod modShow">
        <pc:chgData name="矢島　萌乃" userId="98abd013-8e04-47a5-82ac-0351d22712c5" providerId="ADAL" clId="{C9E1A310-E490-4B69-B333-76A8CC2D6A0F}" dt="2025-09-08T12:24:26.390" v="16667" actId="729"/>
        <pc:sldMkLst>
          <pc:docMk/>
          <pc:sldMk cId="1942289329" sldId="958"/>
        </pc:sldMkLst>
      </pc:sldChg>
      <pc:sldChg chg="mod modShow">
        <pc:chgData name="矢島　萌乃" userId="98abd013-8e04-47a5-82ac-0351d22712c5" providerId="ADAL" clId="{C9E1A310-E490-4B69-B333-76A8CC2D6A0F}" dt="2025-09-08T12:24:26.390" v="16667" actId="729"/>
        <pc:sldMkLst>
          <pc:docMk/>
          <pc:sldMk cId="3700232763" sldId="959"/>
        </pc:sldMkLst>
      </pc:sldChg>
      <pc:sldChg chg="addSp delSp modSp add mod">
        <pc:chgData name="矢島　萌乃" userId="98abd013-8e04-47a5-82ac-0351d22712c5" providerId="ADAL" clId="{C9E1A310-E490-4B69-B333-76A8CC2D6A0F}" dt="2025-09-08T00:50:53.784" v="7928" actId="207"/>
        <pc:sldMkLst>
          <pc:docMk/>
          <pc:sldMk cId="1157702779" sldId="960"/>
        </pc:sldMkLst>
        <pc:spChg chg="add mod">
          <ac:chgData name="矢島　萌乃" userId="98abd013-8e04-47a5-82ac-0351d22712c5" providerId="ADAL" clId="{C9E1A310-E490-4B69-B333-76A8CC2D6A0F}" dt="2025-09-08T00:48:39.896" v="7912"/>
          <ac:spMkLst>
            <pc:docMk/>
            <pc:sldMk cId="1157702779" sldId="960"/>
            <ac:spMk id="5" creationId="{C374E81E-DF6D-39FF-3DE3-6A935623933A}"/>
          </ac:spMkLst>
        </pc:spChg>
        <pc:spChg chg="add mod">
          <ac:chgData name="矢島　萌乃" userId="98abd013-8e04-47a5-82ac-0351d22712c5" providerId="ADAL" clId="{C9E1A310-E490-4B69-B333-76A8CC2D6A0F}" dt="2025-09-08T00:48:39.896" v="7912"/>
          <ac:spMkLst>
            <pc:docMk/>
            <pc:sldMk cId="1157702779" sldId="960"/>
            <ac:spMk id="7" creationId="{5ED97A14-74FF-EC27-0B82-8A2A1824A588}"/>
          </ac:spMkLst>
        </pc:spChg>
        <pc:spChg chg="add mod">
          <ac:chgData name="矢島　萌乃" userId="98abd013-8e04-47a5-82ac-0351d22712c5" providerId="ADAL" clId="{C9E1A310-E490-4B69-B333-76A8CC2D6A0F}" dt="2025-09-08T00:48:39.896" v="7912"/>
          <ac:spMkLst>
            <pc:docMk/>
            <pc:sldMk cId="1157702779" sldId="960"/>
            <ac:spMk id="8" creationId="{3707BC2A-F84C-13D6-FD61-1365812CCB43}"/>
          </ac:spMkLst>
        </pc:spChg>
        <pc:spChg chg="add mod">
          <ac:chgData name="矢島　萌乃" userId="98abd013-8e04-47a5-82ac-0351d22712c5" providerId="ADAL" clId="{C9E1A310-E490-4B69-B333-76A8CC2D6A0F}" dt="2025-09-08T00:48:39.896" v="7912"/>
          <ac:spMkLst>
            <pc:docMk/>
            <pc:sldMk cId="1157702779" sldId="960"/>
            <ac:spMk id="9" creationId="{378AE82D-9E8D-8C28-A896-E13337B168AC}"/>
          </ac:spMkLst>
        </pc:spChg>
        <pc:spChg chg="add mod">
          <ac:chgData name="矢島　萌乃" userId="98abd013-8e04-47a5-82ac-0351d22712c5" providerId="ADAL" clId="{C9E1A310-E490-4B69-B333-76A8CC2D6A0F}" dt="2025-09-08T00:50:53.784" v="7928" actId="207"/>
          <ac:spMkLst>
            <pc:docMk/>
            <pc:sldMk cId="1157702779" sldId="960"/>
            <ac:spMk id="10" creationId="{F497B0F5-7EB8-6263-615C-00F5461CB8BC}"/>
          </ac:spMkLst>
        </pc:spChg>
        <pc:spChg chg="add mod">
          <ac:chgData name="矢島　萌乃" userId="98abd013-8e04-47a5-82ac-0351d22712c5" providerId="ADAL" clId="{C9E1A310-E490-4B69-B333-76A8CC2D6A0F}" dt="2025-09-08T00:48:39.896" v="7912"/>
          <ac:spMkLst>
            <pc:docMk/>
            <pc:sldMk cId="1157702779" sldId="960"/>
            <ac:spMk id="11" creationId="{67302393-66C6-B926-43F8-51424DD0DEE5}"/>
          </ac:spMkLst>
        </pc:spChg>
        <pc:spChg chg="add mod">
          <ac:chgData name="矢島　萌乃" userId="98abd013-8e04-47a5-82ac-0351d22712c5" providerId="ADAL" clId="{C9E1A310-E490-4B69-B333-76A8CC2D6A0F}" dt="2025-09-08T00:48:39.896" v="7912"/>
          <ac:spMkLst>
            <pc:docMk/>
            <pc:sldMk cId="1157702779" sldId="960"/>
            <ac:spMk id="13" creationId="{14BD779F-5936-9013-04B9-31D492CCD7D5}"/>
          </ac:spMkLst>
        </pc:spChg>
        <pc:graphicFrameChg chg="add mod ord modGraphic">
          <ac:chgData name="矢島　萌乃" userId="98abd013-8e04-47a5-82ac-0351d22712c5" providerId="ADAL" clId="{C9E1A310-E490-4B69-B333-76A8CC2D6A0F}" dt="2025-09-08T00:49:39.193" v="7917" actId="207"/>
          <ac:graphicFrameMkLst>
            <pc:docMk/>
            <pc:sldMk cId="1157702779" sldId="960"/>
            <ac:graphicFrameMk id="4" creationId="{EE020782-28C3-D5BC-461B-F2A433A9417D}"/>
          </ac:graphicFrameMkLst>
        </pc:graphicFrameChg>
        <pc:graphicFrameChg chg="add mod">
          <ac:chgData name="矢島　萌乃" userId="98abd013-8e04-47a5-82ac-0351d22712c5" providerId="ADAL" clId="{C9E1A310-E490-4B69-B333-76A8CC2D6A0F}" dt="2025-09-08T00:48:39.896" v="7912"/>
          <ac:graphicFrameMkLst>
            <pc:docMk/>
            <pc:sldMk cId="1157702779" sldId="960"/>
            <ac:graphicFrameMk id="6" creationId="{271A6BAE-625A-351D-C975-53012170377D}"/>
          </ac:graphicFrameMkLst>
        </pc:graphicFrameChg>
        <pc:graphicFrameChg chg="del">
          <ac:chgData name="矢島　萌乃" userId="98abd013-8e04-47a5-82ac-0351d22712c5" providerId="ADAL" clId="{C9E1A310-E490-4B69-B333-76A8CC2D6A0F}" dt="2025-09-08T00:45:07.364" v="7903" actId="478"/>
          <ac:graphicFrameMkLst>
            <pc:docMk/>
            <pc:sldMk cId="1157702779" sldId="960"/>
            <ac:graphicFrameMk id="17" creationId="{915F4BE5-9949-4A54-3FA0-C1B25D1A9D09}"/>
          </ac:graphicFrameMkLst>
        </pc:graphicFrameChg>
      </pc:sldChg>
      <pc:sldChg chg="addSp delSp modSp add mod">
        <pc:chgData name="矢島　萌乃" userId="98abd013-8e04-47a5-82ac-0351d22712c5" providerId="ADAL" clId="{C9E1A310-E490-4B69-B333-76A8CC2D6A0F}" dt="2025-09-08T00:50:39.588" v="7925" actId="207"/>
        <pc:sldMkLst>
          <pc:docMk/>
          <pc:sldMk cId="37340241" sldId="961"/>
        </pc:sldMkLst>
        <pc:spChg chg="add mod">
          <ac:chgData name="矢島　萌乃" userId="98abd013-8e04-47a5-82ac-0351d22712c5" providerId="ADAL" clId="{C9E1A310-E490-4B69-B333-76A8CC2D6A0F}" dt="2025-09-08T00:49:58.426" v="7918"/>
          <ac:spMkLst>
            <pc:docMk/>
            <pc:sldMk cId="37340241" sldId="961"/>
            <ac:spMk id="6" creationId="{E07AB7F1-3865-B72F-76A4-FA694A8ED0C8}"/>
          </ac:spMkLst>
        </pc:spChg>
        <pc:spChg chg="add mod">
          <ac:chgData name="矢島　萌乃" userId="98abd013-8e04-47a5-82ac-0351d22712c5" providerId="ADAL" clId="{C9E1A310-E490-4B69-B333-76A8CC2D6A0F}" dt="2025-09-08T00:49:58.426" v="7918"/>
          <ac:spMkLst>
            <pc:docMk/>
            <pc:sldMk cId="37340241" sldId="961"/>
            <ac:spMk id="8" creationId="{3235EABD-53DF-E870-7DEB-B9E95B84405C}"/>
          </ac:spMkLst>
        </pc:spChg>
        <pc:spChg chg="add mod">
          <ac:chgData name="矢島　萌乃" userId="98abd013-8e04-47a5-82ac-0351d22712c5" providerId="ADAL" clId="{C9E1A310-E490-4B69-B333-76A8CC2D6A0F}" dt="2025-09-08T00:49:58.426" v="7918"/>
          <ac:spMkLst>
            <pc:docMk/>
            <pc:sldMk cId="37340241" sldId="961"/>
            <ac:spMk id="9" creationId="{DDED1ECA-7307-ECFA-45E7-428BC7755E3E}"/>
          </ac:spMkLst>
        </pc:spChg>
        <pc:spChg chg="add mod">
          <ac:chgData name="矢島　萌乃" userId="98abd013-8e04-47a5-82ac-0351d22712c5" providerId="ADAL" clId="{C9E1A310-E490-4B69-B333-76A8CC2D6A0F}" dt="2025-09-08T00:49:58.426" v="7918"/>
          <ac:spMkLst>
            <pc:docMk/>
            <pc:sldMk cId="37340241" sldId="961"/>
            <ac:spMk id="10" creationId="{4B0393BB-2BDE-A0A6-0EAC-4DCCD887B873}"/>
          </ac:spMkLst>
        </pc:spChg>
        <pc:spChg chg="add mod">
          <ac:chgData name="矢島　萌乃" userId="98abd013-8e04-47a5-82ac-0351d22712c5" providerId="ADAL" clId="{C9E1A310-E490-4B69-B333-76A8CC2D6A0F}" dt="2025-09-08T00:50:39.588" v="7925" actId="207"/>
          <ac:spMkLst>
            <pc:docMk/>
            <pc:sldMk cId="37340241" sldId="961"/>
            <ac:spMk id="11" creationId="{BCA78720-554C-7313-6CA2-06AD0EE09AE1}"/>
          </ac:spMkLst>
        </pc:spChg>
        <pc:spChg chg="add mod">
          <ac:chgData name="矢島　萌乃" userId="98abd013-8e04-47a5-82ac-0351d22712c5" providerId="ADAL" clId="{C9E1A310-E490-4B69-B333-76A8CC2D6A0F}" dt="2025-09-08T00:49:58.426" v="7918"/>
          <ac:spMkLst>
            <pc:docMk/>
            <pc:sldMk cId="37340241" sldId="961"/>
            <ac:spMk id="13" creationId="{786BB7F6-5205-610C-D312-100047FE6C60}"/>
          </ac:spMkLst>
        </pc:spChg>
        <pc:spChg chg="add mod">
          <ac:chgData name="矢島　萌乃" userId="98abd013-8e04-47a5-82ac-0351d22712c5" providerId="ADAL" clId="{C9E1A310-E490-4B69-B333-76A8CC2D6A0F}" dt="2025-09-08T00:49:58.426" v="7918"/>
          <ac:spMkLst>
            <pc:docMk/>
            <pc:sldMk cId="37340241" sldId="961"/>
            <ac:spMk id="14" creationId="{17CECF54-4144-27C3-68E0-081FE86FA8AC}"/>
          </ac:spMkLst>
        </pc:spChg>
        <pc:graphicFrameChg chg="del">
          <ac:chgData name="矢島　萌乃" userId="98abd013-8e04-47a5-82ac-0351d22712c5" providerId="ADAL" clId="{C9E1A310-E490-4B69-B333-76A8CC2D6A0F}" dt="2025-09-08T00:45:32.304" v="7908" actId="478"/>
          <ac:graphicFrameMkLst>
            <pc:docMk/>
            <pc:sldMk cId="37340241" sldId="961"/>
            <ac:graphicFrameMk id="4" creationId="{21AC2254-8783-A031-92E2-6F7D6FDA540B}"/>
          </ac:graphicFrameMkLst>
        </pc:graphicFrameChg>
        <pc:graphicFrameChg chg="add mod ord modGraphic">
          <ac:chgData name="矢島　萌乃" userId="98abd013-8e04-47a5-82ac-0351d22712c5" providerId="ADAL" clId="{C9E1A310-E490-4B69-B333-76A8CC2D6A0F}" dt="2025-09-08T00:50:33.081" v="7924" actId="207"/>
          <ac:graphicFrameMkLst>
            <pc:docMk/>
            <pc:sldMk cId="37340241" sldId="961"/>
            <ac:graphicFrameMk id="5" creationId="{5FE905F9-E25C-C67D-F445-CFA17AD8A7F3}"/>
          </ac:graphicFrameMkLst>
        </pc:graphicFrameChg>
        <pc:graphicFrameChg chg="add mod">
          <ac:chgData name="矢島　萌乃" userId="98abd013-8e04-47a5-82ac-0351d22712c5" providerId="ADAL" clId="{C9E1A310-E490-4B69-B333-76A8CC2D6A0F}" dt="2025-09-08T00:49:58.426" v="7918"/>
          <ac:graphicFrameMkLst>
            <pc:docMk/>
            <pc:sldMk cId="37340241" sldId="961"/>
            <ac:graphicFrameMk id="7" creationId="{5A76B196-2E6F-F8F7-39F7-50D9848024F9}"/>
          </ac:graphicFrameMkLst>
        </pc:graphicFrameChg>
      </pc:sldChg>
      <pc:sldChg chg="addSp modSp add mod ord modShow">
        <pc:chgData name="矢島　萌乃" userId="98abd013-8e04-47a5-82ac-0351d22712c5" providerId="ADAL" clId="{C9E1A310-E490-4B69-B333-76A8CC2D6A0F}" dt="2025-09-08T11:10:58.042" v="12684" actId="729"/>
        <pc:sldMkLst>
          <pc:docMk/>
          <pc:sldMk cId="3916056602" sldId="962"/>
        </pc:sldMkLst>
        <pc:spChg chg="mod">
          <ac:chgData name="矢島　萌乃" userId="98abd013-8e04-47a5-82ac-0351d22712c5" providerId="ADAL" clId="{C9E1A310-E490-4B69-B333-76A8CC2D6A0F}" dt="2025-09-08T11:03:24.040" v="12179"/>
          <ac:spMkLst>
            <pc:docMk/>
            <pc:sldMk cId="3916056602" sldId="962"/>
            <ac:spMk id="2" creationId="{561DFB37-113D-2C6D-6B13-CE4526966100}"/>
          </ac:spMkLst>
        </pc:spChg>
        <pc:spChg chg="add mod">
          <ac:chgData name="矢島　萌乃" userId="98abd013-8e04-47a5-82ac-0351d22712c5" providerId="ADAL" clId="{C9E1A310-E490-4B69-B333-76A8CC2D6A0F}" dt="2025-09-08T10:28:15.762" v="9142" actId="20577"/>
          <ac:spMkLst>
            <pc:docMk/>
            <pc:sldMk cId="3916056602" sldId="962"/>
            <ac:spMk id="4" creationId="{74541403-BC64-CE51-7AD7-B480BFD4C27E}"/>
          </ac:spMkLst>
        </pc:spChg>
        <pc:spChg chg="mod">
          <ac:chgData name="矢島　萌乃" userId="98abd013-8e04-47a5-82ac-0351d22712c5" providerId="ADAL" clId="{C9E1A310-E490-4B69-B333-76A8CC2D6A0F}" dt="2025-09-08T10:28:12.827" v="9139" actId="20577"/>
          <ac:spMkLst>
            <pc:docMk/>
            <pc:sldMk cId="3916056602" sldId="962"/>
            <ac:spMk id="11" creationId="{301ECAC2-F4B5-729B-58DB-3AFEC0C6B187}"/>
          </ac:spMkLst>
        </pc:spChg>
      </pc:sldChg>
      <pc:sldChg chg="addSp modSp add mod ord">
        <pc:chgData name="矢島　萌乃" userId="98abd013-8e04-47a5-82ac-0351d22712c5" providerId="ADAL" clId="{C9E1A310-E490-4B69-B333-76A8CC2D6A0F}" dt="2025-09-08T12:06:16.257" v="16318" actId="20577"/>
        <pc:sldMkLst>
          <pc:docMk/>
          <pc:sldMk cId="1259644116" sldId="963"/>
        </pc:sldMkLst>
        <pc:spChg chg="add mod">
          <ac:chgData name="矢島　萌乃" userId="98abd013-8e04-47a5-82ac-0351d22712c5" providerId="ADAL" clId="{C9E1A310-E490-4B69-B333-76A8CC2D6A0F}" dt="2025-09-08T10:51:17.854" v="11338"/>
          <ac:spMkLst>
            <pc:docMk/>
            <pc:sldMk cId="1259644116" sldId="963"/>
            <ac:spMk id="7" creationId="{D5FB6957-9D73-3FDF-EEC8-6F0D14BFC052}"/>
          </ac:spMkLst>
        </pc:spChg>
        <pc:spChg chg="add mod">
          <ac:chgData name="矢島　萌乃" userId="98abd013-8e04-47a5-82ac-0351d22712c5" providerId="ADAL" clId="{C9E1A310-E490-4B69-B333-76A8CC2D6A0F}" dt="2025-09-08T12:05:33.924" v="16314" actId="14100"/>
          <ac:spMkLst>
            <pc:docMk/>
            <pc:sldMk cId="1259644116" sldId="963"/>
            <ac:spMk id="8" creationId="{4F27A28C-7CF9-D4C0-121A-ECB18786D9F5}"/>
          </ac:spMkLst>
        </pc:spChg>
        <pc:spChg chg="add mod">
          <ac:chgData name="矢島　萌乃" userId="98abd013-8e04-47a5-82ac-0351d22712c5" providerId="ADAL" clId="{C9E1A310-E490-4B69-B333-76A8CC2D6A0F}" dt="2025-09-08T10:51:17.854" v="11338"/>
          <ac:spMkLst>
            <pc:docMk/>
            <pc:sldMk cId="1259644116" sldId="963"/>
            <ac:spMk id="9" creationId="{09EEB2B9-DF81-7B8A-C8F5-B85F93D41D0E}"/>
          </ac:spMkLst>
        </pc:spChg>
        <pc:spChg chg="add mod">
          <ac:chgData name="矢島　萌乃" userId="98abd013-8e04-47a5-82ac-0351d22712c5" providerId="ADAL" clId="{C9E1A310-E490-4B69-B333-76A8CC2D6A0F}" dt="2025-09-08T10:51:23.652" v="11356"/>
          <ac:spMkLst>
            <pc:docMk/>
            <pc:sldMk cId="1259644116" sldId="963"/>
            <ac:spMk id="10" creationId="{1562DDE0-EE1D-48FE-86A4-2B80B95BA84B}"/>
          </ac:spMkLst>
        </pc:spChg>
        <pc:spChg chg="add mod">
          <ac:chgData name="矢島　萌乃" userId="98abd013-8e04-47a5-82ac-0351d22712c5" providerId="ADAL" clId="{C9E1A310-E490-4B69-B333-76A8CC2D6A0F}" dt="2025-09-08T10:53:12.613" v="11474" actId="1037"/>
          <ac:spMkLst>
            <pc:docMk/>
            <pc:sldMk cId="1259644116" sldId="963"/>
            <ac:spMk id="11" creationId="{109B1D45-2AED-1B85-D2C8-E9DFB946E7EC}"/>
          </ac:spMkLst>
        </pc:spChg>
        <pc:spChg chg="add mod">
          <ac:chgData name="矢島　萌乃" userId="98abd013-8e04-47a5-82ac-0351d22712c5" providerId="ADAL" clId="{C9E1A310-E490-4B69-B333-76A8CC2D6A0F}" dt="2025-09-08T12:06:16.257" v="16318" actId="20577"/>
          <ac:spMkLst>
            <pc:docMk/>
            <pc:sldMk cId="1259644116" sldId="963"/>
            <ac:spMk id="12" creationId="{86D46663-33DC-B9E0-BE42-9EE4EFBA4BE6}"/>
          </ac:spMkLst>
        </pc:spChg>
        <pc:spChg chg="add mod">
          <ac:chgData name="矢島　萌乃" userId="98abd013-8e04-47a5-82ac-0351d22712c5" providerId="ADAL" clId="{C9E1A310-E490-4B69-B333-76A8CC2D6A0F}" dt="2025-09-08T10:56:22.972" v="11605" actId="20577"/>
          <ac:spMkLst>
            <pc:docMk/>
            <pc:sldMk cId="1259644116" sldId="963"/>
            <ac:spMk id="13" creationId="{258416D8-7B38-6A49-7CCC-5D945D023543}"/>
          </ac:spMkLst>
        </pc:spChg>
        <pc:graphicFrameChg chg="add mod">
          <ac:chgData name="矢島　萌乃" userId="98abd013-8e04-47a5-82ac-0351d22712c5" providerId="ADAL" clId="{C9E1A310-E490-4B69-B333-76A8CC2D6A0F}" dt="2025-09-08T10:51:17.854" v="11338"/>
          <ac:graphicFrameMkLst>
            <pc:docMk/>
            <pc:sldMk cId="1259644116" sldId="963"/>
            <ac:graphicFrameMk id="4" creationId="{327B2216-2A96-ECFA-5550-E7170460CFD5}"/>
          </ac:graphicFrameMkLst>
        </pc:graphicFrameChg>
        <pc:graphicFrameChg chg="add mod">
          <ac:chgData name="矢島　萌乃" userId="98abd013-8e04-47a5-82ac-0351d22712c5" providerId="ADAL" clId="{C9E1A310-E490-4B69-B333-76A8CC2D6A0F}" dt="2025-09-08T10:51:17.854" v="11338"/>
          <ac:graphicFrameMkLst>
            <pc:docMk/>
            <pc:sldMk cId="1259644116" sldId="963"/>
            <ac:graphicFrameMk id="6" creationId="{0D1810F0-4CE2-9E75-17CB-8006A72F5E24}"/>
          </ac:graphicFrameMkLst>
        </pc:graphicFrameChg>
      </pc:sldChg>
      <pc:sldChg chg="addSp delSp modSp add mod ord">
        <pc:chgData name="矢島　萌乃" userId="98abd013-8e04-47a5-82ac-0351d22712c5" providerId="ADAL" clId="{C9E1A310-E490-4B69-B333-76A8CC2D6A0F}" dt="2025-09-08T12:06:57.014" v="16327" actId="20577"/>
        <pc:sldMkLst>
          <pc:docMk/>
          <pc:sldMk cId="2713345097" sldId="964"/>
        </pc:sldMkLst>
        <pc:spChg chg="mod">
          <ac:chgData name="矢島　萌乃" userId="98abd013-8e04-47a5-82ac-0351d22712c5" providerId="ADAL" clId="{C9E1A310-E490-4B69-B333-76A8CC2D6A0F}" dt="2025-09-08T12:06:57.014" v="16327" actId="20577"/>
          <ac:spMkLst>
            <pc:docMk/>
            <pc:sldMk cId="2713345097" sldId="964"/>
            <ac:spMk id="5" creationId="{01B3FF6A-D2A4-0852-9632-64D7E7F5F6D6}"/>
          </ac:spMkLst>
        </pc:spChg>
        <pc:spChg chg="del">
          <ac:chgData name="矢島　萌乃" userId="98abd013-8e04-47a5-82ac-0351d22712c5" providerId="ADAL" clId="{C9E1A310-E490-4B69-B333-76A8CC2D6A0F}" dt="2025-09-08T10:55:25.305" v="11551" actId="478"/>
          <ac:spMkLst>
            <pc:docMk/>
            <pc:sldMk cId="2713345097" sldId="964"/>
            <ac:spMk id="7" creationId="{6D55EE41-6BE9-58FB-9C30-7A87D11CBA53}"/>
          </ac:spMkLst>
        </pc:spChg>
        <pc:spChg chg="mod">
          <ac:chgData name="矢島　萌乃" userId="98abd013-8e04-47a5-82ac-0351d22712c5" providerId="ADAL" clId="{C9E1A310-E490-4B69-B333-76A8CC2D6A0F}" dt="2025-09-08T10:55:46.751" v="11580" actId="207"/>
          <ac:spMkLst>
            <pc:docMk/>
            <pc:sldMk cId="2713345097" sldId="964"/>
            <ac:spMk id="8" creationId="{E1A57C49-A612-B236-2D92-88491FD2C1B3}"/>
          </ac:spMkLst>
        </pc:spChg>
        <pc:spChg chg="del">
          <ac:chgData name="矢島　萌乃" userId="98abd013-8e04-47a5-82ac-0351d22712c5" providerId="ADAL" clId="{C9E1A310-E490-4B69-B333-76A8CC2D6A0F}" dt="2025-09-08T10:55:25.305" v="11551" actId="478"/>
          <ac:spMkLst>
            <pc:docMk/>
            <pc:sldMk cId="2713345097" sldId="964"/>
            <ac:spMk id="9" creationId="{E518D939-49C4-80C9-BEB5-872EBA8866EA}"/>
          </ac:spMkLst>
        </pc:spChg>
        <pc:spChg chg="mod">
          <ac:chgData name="矢島　萌乃" userId="98abd013-8e04-47a5-82ac-0351d22712c5" providerId="ADAL" clId="{C9E1A310-E490-4B69-B333-76A8CC2D6A0F}" dt="2025-09-08T12:06:30.546" v="16323" actId="20577"/>
          <ac:spMkLst>
            <pc:docMk/>
            <pc:sldMk cId="2713345097" sldId="964"/>
            <ac:spMk id="12" creationId="{EF8F0D10-FE92-FE89-9CBA-1793C04926FD}"/>
          </ac:spMkLst>
        </pc:spChg>
        <pc:spChg chg="mod">
          <ac:chgData name="矢島　萌乃" userId="98abd013-8e04-47a5-82ac-0351d22712c5" providerId="ADAL" clId="{C9E1A310-E490-4B69-B333-76A8CC2D6A0F}" dt="2025-09-08T10:56:17.670" v="11604" actId="1076"/>
          <ac:spMkLst>
            <pc:docMk/>
            <pc:sldMk cId="2713345097" sldId="964"/>
            <ac:spMk id="13" creationId="{47CD908E-0F3B-4B51-2ABC-1FF2B1242D83}"/>
          </ac:spMkLst>
        </pc:spChg>
        <pc:spChg chg="add mod">
          <ac:chgData name="矢島　萌乃" userId="98abd013-8e04-47a5-82ac-0351d22712c5" providerId="ADAL" clId="{C9E1A310-E490-4B69-B333-76A8CC2D6A0F}" dt="2025-09-08T10:55:25.783" v="11552"/>
          <ac:spMkLst>
            <pc:docMk/>
            <pc:sldMk cId="2713345097" sldId="964"/>
            <ac:spMk id="16" creationId="{4233BA87-AA70-0D03-5604-857D2763FA30}"/>
          </ac:spMkLst>
        </pc:spChg>
        <pc:spChg chg="add mod">
          <ac:chgData name="矢島　萌乃" userId="98abd013-8e04-47a5-82ac-0351d22712c5" providerId="ADAL" clId="{C9E1A310-E490-4B69-B333-76A8CC2D6A0F}" dt="2025-09-08T10:55:25.783" v="11552"/>
          <ac:spMkLst>
            <pc:docMk/>
            <pc:sldMk cId="2713345097" sldId="964"/>
            <ac:spMk id="17" creationId="{7FBB666A-04FD-FBDD-6F73-A68CFBE5C021}"/>
          </ac:spMkLst>
        </pc:spChg>
        <pc:graphicFrameChg chg="del">
          <ac:chgData name="矢島　萌乃" userId="98abd013-8e04-47a5-82ac-0351d22712c5" providerId="ADAL" clId="{C9E1A310-E490-4B69-B333-76A8CC2D6A0F}" dt="2025-09-08T10:55:25.305" v="11551" actId="478"/>
          <ac:graphicFrameMkLst>
            <pc:docMk/>
            <pc:sldMk cId="2713345097" sldId="964"/>
            <ac:graphicFrameMk id="4" creationId="{F519A3F5-55DD-64BC-EBD2-01AB77DC0F3D}"/>
          </ac:graphicFrameMkLst>
        </pc:graphicFrameChg>
        <pc:graphicFrameChg chg="del">
          <ac:chgData name="矢島　萌乃" userId="98abd013-8e04-47a5-82ac-0351d22712c5" providerId="ADAL" clId="{C9E1A310-E490-4B69-B333-76A8CC2D6A0F}" dt="2025-09-08T10:55:25.305" v="11551" actId="478"/>
          <ac:graphicFrameMkLst>
            <pc:docMk/>
            <pc:sldMk cId="2713345097" sldId="964"/>
            <ac:graphicFrameMk id="6" creationId="{82C7FBF3-848C-50FD-F424-1232309A6916}"/>
          </ac:graphicFrameMkLst>
        </pc:graphicFrameChg>
        <pc:graphicFrameChg chg="add mod">
          <ac:chgData name="矢島　萌乃" userId="98abd013-8e04-47a5-82ac-0351d22712c5" providerId="ADAL" clId="{C9E1A310-E490-4B69-B333-76A8CC2D6A0F}" dt="2025-09-08T10:55:25.783" v="11552"/>
          <ac:graphicFrameMkLst>
            <pc:docMk/>
            <pc:sldMk cId="2713345097" sldId="964"/>
            <ac:graphicFrameMk id="14" creationId="{3451044A-C7EF-EA37-85FA-216E7F1ACDED}"/>
          </ac:graphicFrameMkLst>
        </pc:graphicFrameChg>
        <pc:graphicFrameChg chg="add mod">
          <ac:chgData name="矢島　萌乃" userId="98abd013-8e04-47a5-82ac-0351d22712c5" providerId="ADAL" clId="{C9E1A310-E490-4B69-B333-76A8CC2D6A0F}" dt="2025-09-08T10:55:25.783" v="11552"/>
          <ac:graphicFrameMkLst>
            <pc:docMk/>
            <pc:sldMk cId="2713345097" sldId="964"/>
            <ac:graphicFrameMk id="15" creationId="{F0D7D733-6319-D606-281D-870384DAB872}"/>
          </ac:graphicFrameMkLst>
        </pc:graphicFrameChg>
      </pc:sldChg>
      <pc:sldChg chg="addSp delSp modSp add mod">
        <pc:chgData name="矢島　萌乃" userId="98abd013-8e04-47a5-82ac-0351d22712c5" providerId="ADAL" clId="{C9E1A310-E490-4B69-B333-76A8CC2D6A0F}" dt="2025-09-08T12:19:27.885" v="16633" actId="1036"/>
        <pc:sldMkLst>
          <pc:docMk/>
          <pc:sldMk cId="2510008161" sldId="965"/>
        </pc:sldMkLst>
        <pc:spChg chg="mod">
          <ac:chgData name="矢島　萌乃" userId="98abd013-8e04-47a5-82ac-0351d22712c5" providerId="ADAL" clId="{C9E1A310-E490-4B69-B333-76A8CC2D6A0F}" dt="2025-09-08T12:12:56.916" v="16494"/>
          <ac:spMkLst>
            <pc:docMk/>
            <pc:sldMk cId="2510008161" sldId="965"/>
            <ac:spMk id="2" creationId="{AC6E5ADF-8766-6F60-F864-2C2B66194E55}"/>
          </ac:spMkLst>
        </pc:spChg>
        <pc:spChg chg="mod">
          <ac:chgData name="矢島　萌乃" userId="98abd013-8e04-47a5-82ac-0351d22712c5" providerId="ADAL" clId="{C9E1A310-E490-4B69-B333-76A8CC2D6A0F}" dt="2025-09-08T12:19:27.885" v="16633" actId="1036"/>
          <ac:spMkLst>
            <pc:docMk/>
            <pc:sldMk cId="2510008161" sldId="965"/>
            <ac:spMk id="4" creationId="{DF5D0941-38FF-A5C8-4F20-DF6D58DD1CC9}"/>
          </ac:spMkLst>
        </pc:spChg>
        <pc:spChg chg="mod">
          <ac:chgData name="矢島　萌乃" userId="98abd013-8e04-47a5-82ac-0351d22712c5" providerId="ADAL" clId="{C9E1A310-E490-4B69-B333-76A8CC2D6A0F}" dt="2025-09-08T12:19:27.885" v="16633" actId="1036"/>
          <ac:spMkLst>
            <pc:docMk/>
            <pc:sldMk cId="2510008161" sldId="965"/>
            <ac:spMk id="6" creationId="{8E0CCBA1-ED8C-8130-BC27-206478D6FF43}"/>
          </ac:spMkLst>
        </pc:spChg>
        <pc:spChg chg="mod">
          <ac:chgData name="矢島　萌乃" userId="98abd013-8e04-47a5-82ac-0351d22712c5" providerId="ADAL" clId="{C9E1A310-E490-4B69-B333-76A8CC2D6A0F}" dt="2025-09-08T12:19:27.885" v="16633" actId="1036"/>
          <ac:spMkLst>
            <pc:docMk/>
            <pc:sldMk cId="2510008161" sldId="965"/>
            <ac:spMk id="7" creationId="{01AE723C-EA62-9A71-D5B2-BD90EADE932D}"/>
          </ac:spMkLst>
        </pc:spChg>
        <pc:spChg chg="add mod">
          <ac:chgData name="矢島　萌乃" userId="98abd013-8e04-47a5-82ac-0351d22712c5" providerId="ADAL" clId="{C9E1A310-E490-4B69-B333-76A8CC2D6A0F}" dt="2025-09-08T12:13:33.016" v="16513" actId="1076"/>
          <ac:spMkLst>
            <pc:docMk/>
            <pc:sldMk cId="2510008161" sldId="965"/>
            <ac:spMk id="9" creationId="{B5168A86-0BB4-C91D-B4BF-FE5DE1A01B70}"/>
          </ac:spMkLst>
        </pc:spChg>
        <pc:spChg chg="mod">
          <ac:chgData name="矢島　萌乃" userId="98abd013-8e04-47a5-82ac-0351d22712c5" providerId="ADAL" clId="{C9E1A310-E490-4B69-B333-76A8CC2D6A0F}" dt="2025-09-08T12:19:27.885" v="16633" actId="1036"/>
          <ac:spMkLst>
            <pc:docMk/>
            <pc:sldMk cId="2510008161" sldId="965"/>
            <ac:spMk id="10" creationId="{8B37DCB2-F1C4-DF5C-BE77-63D5B55DDADD}"/>
          </ac:spMkLst>
        </pc:spChg>
        <pc:spChg chg="mod">
          <ac:chgData name="矢島　萌乃" userId="98abd013-8e04-47a5-82ac-0351d22712c5" providerId="ADAL" clId="{C9E1A310-E490-4B69-B333-76A8CC2D6A0F}" dt="2025-09-08T12:19:27.885" v="16633" actId="1036"/>
          <ac:spMkLst>
            <pc:docMk/>
            <pc:sldMk cId="2510008161" sldId="965"/>
            <ac:spMk id="13" creationId="{13CD42D7-9648-4608-90FF-D4B254EE83CD}"/>
          </ac:spMkLst>
        </pc:spChg>
        <pc:spChg chg="mod">
          <ac:chgData name="矢島　萌乃" userId="98abd013-8e04-47a5-82ac-0351d22712c5" providerId="ADAL" clId="{C9E1A310-E490-4B69-B333-76A8CC2D6A0F}" dt="2025-09-08T12:19:27.885" v="16633" actId="1036"/>
          <ac:spMkLst>
            <pc:docMk/>
            <pc:sldMk cId="2510008161" sldId="965"/>
            <ac:spMk id="15" creationId="{8648F8BD-3CAD-EA38-55E5-57F9757597B1}"/>
          </ac:spMkLst>
        </pc:spChg>
        <pc:spChg chg="del">
          <ac:chgData name="矢島　萌乃" userId="98abd013-8e04-47a5-82ac-0351d22712c5" providerId="ADAL" clId="{C9E1A310-E490-4B69-B333-76A8CC2D6A0F}" dt="2025-09-08T12:11:37.734" v="16389" actId="478"/>
          <ac:spMkLst>
            <pc:docMk/>
            <pc:sldMk cId="2510008161" sldId="965"/>
            <ac:spMk id="16" creationId="{63E4AEBC-B92A-8C52-97FD-202CFDD2D29A}"/>
          </ac:spMkLst>
        </pc:spChg>
        <pc:spChg chg="add mod">
          <ac:chgData name="矢島　萌乃" userId="98abd013-8e04-47a5-82ac-0351d22712c5" providerId="ADAL" clId="{C9E1A310-E490-4B69-B333-76A8CC2D6A0F}" dt="2025-09-08T12:13:11.421" v="16498" actId="1076"/>
          <ac:spMkLst>
            <pc:docMk/>
            <pc:sldMk cId="2510008161" sldId="965"/>
            <ac:spMk id="17" creationId="{34742EAD-865E-7CC7-448A-196FD445AC26}"/>
          </ac:spMkLst>
        </pc:spChg>
        <pc:spChg chg="add del mod">
          <ac:chgData name="矢島　萌乃" userId="98abd013-8e04-47a5-82ac-0351d22712c5" providerId="ADAL" clId="{C9E1A310-E490-4B69-B333-76A8CC2D6A0F}" dt="2025-09-08T12:11:43.927" v="16392" actId="478"/>
          <ac:spMkLst>
            <pc:docMk/>
            <pc:sldMk cId="2510008161" sldId="965"/>
            <ac:spMk id="18" creationId="{4C950D26-F246-4165-8E4E-ED0EF610A773}"/>
          </ac:spMkLst>
        </pc:spChg>
        <pc:spChg chg="mod">
          <ac:chgData name="矢島　萌乃" userId="98abd013-8e04-47a5-82ac-0351d22712c5" providerId="ADAL" clId="{C9E1A310-E490-4B69-B333-76A8CC2D6A0F}" dt="2025-09-08T12:19:27.885" v="16633" actId="1036"/>
          <ac:spMkLst>
            <pc:docMk/>
            <pc:sldMk cId="2510008161" sldId="965"/>
            <ac:spMk id="20" creationId="{2019F34D-BDEF-20E3-6679-698F6B476FAA}"/>
          </ac:spMkLst>
        </pc:spChg>
        <pc:spChg chg="mod">
          <ac:chgData name="矢島　萌乃" userId="98abd013-8e04-47a5-82ac-0351d22712c5" providerId="ADAL" clId="{C9E1A310-E490-4B69-B333-76A8CC2D6A0F}" dt="2025-09-08T12:19:27.885" v="16633" actId="1036"/>
          <ac:spMkLst>
            <pc:docMk/>
            <pc:sldMk cId="2510008161" sldId="965"/>
            <ac:spMk id="21" creationId="{559F3092-AAA9-2FDA-CF2C-BC4B9552F0B8}"/>
          </ac:spMkLst>
        </pc:spChg>
        <pc:spChg chg="add del mod">
          <ac:chgData name="矢島　萌乃" userId="98abd013-8e04-47a5-82ac-0351d22712c5" providerId="ADAL" clId="{C9E1A310-E490-4B69-B333-76A8CC2D6A0F}" dt="2025-09-08T12:11:38.649" v="16390" actId="478"/>
          <ac:spMkLst>
            <pc:docMk/>
            <pc:sldMk cId="2510008161" sldId="965"/>
            <ac:spMk id="22" creationId="{0A1094DB-B937-C925-28D3-0AFDEF7AA95C}"/>
          </ac:spMkLst>
        </pc:spChg>
        <pc:spChg chg="add mod">
          <ac:chgData name="矢島　萌乃" userId="98abd013-8e04-47a5-82ac-0351d22712c5" providerId="ADAL" clId="{C9E1A310-E490-4B69-B333-76A8CC2D6A0F}" dt="2025-09-08T12:14:06.979" v="16514" actId="207"/>
          <ac:spMkLst>
            <pc:docMk/>
            <pc:sldMk cId="2510008161" sldId="965"/>
            <ac:spMk id="23" creationId="{72C5B6A1-ABE7-AEFD-9AC6-ECD6AB97C098}"/>
          </ac:spMkLst>
        </pc:spChg>
        <pc:spChg chg="add mod">
          <ac:chgData name="矢島　萌乃" userId="98abd013-8e04-47a5-82ac-0351d22712c5" providerId="ADAL" clId="{C9E1A310-E490-4B69-B333-76A8CC2D6A0F}" dt="2025-09-08T12:13:00.716" v="16495" actId="1076"/>
          <ac:spMkLst>
            <pc:docMk/>
            <pc:sldMk cId="2510008161" sldId="965"/>
            <ac:spMk id="24" creationId="{F2277780-3248-0528-9015-79DEBC205752}"/>
          </ac:spMkLst>
        </pc:spChg>
        <pc:spChg chg="mod">
          <ac:chgData name="矢島　萌乃" userId="98abd013-8e04-47a5-82ac-0351d22712c5" providerId="ADAL" clId="{C9E1A310-E490-4B69-B333-76A8CC2D6A0F}" dt="2025-09-08T12:19:27.885" v="16633" actId="1036"/>
          <ac:spMkLst>
            <pc:docMk/>
            <pc:sldMk cId="2510008161" sldId="965"/>
            <ac:spMk id="28" creationId="{9A98F26E-1A03-A7EE-6849-B94635FA0929}"/>
          </ac:spMkLst>
        </pc:spChg>
        <pc:spChg chg="mod">
          <ac:chgData name="矢島　萌乃" userId="98abd013-8e04-47a5-82ac-0351d22712c5" providerId="ADAL" clId="{C9E1A310-E490-4B69-B333-76A8CC2D6A0F}" dt="2025-09-08T12:19:27.885" v="16633" actId="1036"/>
          <ac:spMkLst>
            <pc:docMk/>
            <pc:sldMk cId="2510008161" sldId="965"/>
            <ac:spMk id="30" creationId="{82743CE6-0E06-86DB-74F0-3F3BAC969223}"/>
          </ac:spMkLst>
        </pc:spChg>
        <pc:graphicFrameChg chg="mod">
          <ac:chgData name="矢島　萌乃" userId="98abd013-8e04-47a5-82ac-0351d22712c5" providerId="ADAL" clId="{C9E1A310-E490-4B69-B333-76A8CC2D6A0F}" dt="2025-09-08T12:14:46.098" v="16518" actId="572"/>
          <ac:graphicFrameMkLst>
            <pc:docMk/>
            <pc:sldMk cId="2510008161" sldId="965"/>
            <ac:graphicFrameMk id="5" creationId="{8A4E0682-54AB-5DD9-8E34-7156790917DE}"/>
          </ac:graphicFrameMkLst>
        </pc:graphicFrameChg>
      </pc:sldChg>
      <pc:sldChg chg="add del">
        <pc:chgData name="矢島　萌乃" userId="98abd013-8e04-47a5-82ac-0351d22712c5" providerId="ADAL" clId="{C9E1A310-E490-4B69-B333-76A8CC2D6A0F}" dt="2025-09-08T12:14:52.876" v="16520" actId="47"/>
        <pc:sldMkLst>
          <pc:docMk/>
          <pc:sldMk cId="1899891186" sldId="966"/>
        </pc:sldMkLst>
      </pc:sldChg>
      <pc:sldChg chg="addSp delSp modSp add mod">
        <pc:chgData name="矢島　萌乃" userId="98abd013-8e04-47a5-82ac-0351d22712c5" providerId="ADAL" clId="{C9E1A310-E490-4B69-B333-76A8CC2D6A0F}" dt="2025-09-08T12:20:46.882" v="16646" actId="1076"/>
        <pc:sldMkLst>
          <pc:docMk/>
          <pc:sldMk cId="2389427940" sldId="967"/>
        </pc:sldMkLst>
        <pc:spChg chg="mod">
          <ac:chgData name="矢島　萌乃" userId="98abd013-8e04-47a5-82ac-0351d22712c5" providerId="ADAL" clId="{C9E1A310-E490-4B69-B333-76A8CC2D6A0F}" dt="2025-09-08T12:19:18.207" v="16632" actId="1036"/>
          <ac:spMkLst>
            <pc:docMk/>
            <pc:sldMk cId="2389427940" sldId="967"/>
            <ac:spMk id="4" creationId="{862AEDB6-03A6-8CDA-DD9D-1AD719C648A0}"/>
          </ac:spMkLst>
        </pc:spChg>
        <pc:spChg chg="mod">
          <ac:chgData name="矢島　萌乃" userId="98abd013-8e04-47a5-82ac-0351d22712c5" providerId="ADAL" clId="{C9E1A310-E490-4B69-B333-76A8CC2D6A0F}" dt="2025-09-08T12:19:18.207" v="16632" actId="1036"/>
          <ac:spMkLst>
            <pc:docMk/>
            <pc:sldMk cId="2389427940" sldId="967"/>
            <ac:spMk id="6" creationId="{7FC6479D-89E1-C7FD-B0A2-0E920131B10D}"/>
          </ac:spMkLst>
        </pc:spChg>
        <pc:spChg chg="mod">
          <ac:chgData name="矢島　萌乃" userId="98abd013-8e04-47a5-82ac-0351d22712c5" providerId="ADAL" clId="{C9E1A310-E490-4B69-B333-76A8CC2D6A0F}" dt="2025-09-08T12:19:18.207" v="16632" actId="1036"/>
          <ac:spMkLst>
            <pc:docMk/>
            <pc:sldMk cId="2389427940" sldId="967"/>
            <ac:spMk id="10" creationId="{7DCB52A9-E116-9159-0081-F0A9647BFB7B}"/>
          </ac:spMkLst>
        </pc:spChg>
        <pc:spChg chg="mod">
          <ac:chgData name="矢島　萌乃" userId="98abd013-8e04-47a5-82ac-0351d22712c5" providerId="ADAL" clId="{C9E1A310-E490-4B69-B333-76A8CC2D6A0F}" dt="2025-09-08T12:15:01.152" v="16525"/>
          <ac:spMkLst>
            <pc:docMk/>
            <pc:sldMk cId="2389427940" sldId="967"/>
            <ac:spMk id="11" creationId="{F65D98AC-502C-C90F-9C42-40E967C5A534}"/>
          </ac:spMkLst>
        </pc:spChg>
        <pc:spChg chg="mod">
          <ac:chgData name="矢島　萌乃" userId="98abd013-8e04-47a5-82ac-0351d22712c5" providerId="ADAL" clId="{C9E1A310-E490-4B69-B333-76A8CC2D6A0F}" dt="2025-09-08T12:19:18.207" v="16632" actId="1036"/>
          <ac:spMkLst>
            <pc:docMk/>
            <pc:sldMk cId="2389427940" sldId="967"/>
            <ac:spMk id="14" creationId="{66194BD4-B8F5-D483-A8C7-7D79580B75D2}"/>
          </ac:spMkLst>
        </pc:spChg>
        <pc:spChg chg="add del mod">
          <ac:chgData name="矢島　萌乃" userId="98abd013-8e04-47a5-82ac-0351d22712c5" providerId="ADAL" clId="{C9E1A310-E490-4B69-B333-76A8CC2D6A0F}" dt="2025-09-08T12:17:11.801" v="16570"/>
          <ac:spMkLst>
            <pc:docMk/>
            <pc:sldMk cId="2389427940" sldId="967"/>
            <ac:spMk id="16" creationId="{B0BB0840-0195-32A5-64A8-8A873F1C4663}"/>
          </ac:spMkLst>
        </pc:spChg>
        <pc:spChg chg="mod">
          <ac:chgData name="矢島　萌乃" userId="98abd013-8e04-47a5-82ac-0351d22712c5" providerId="ADAL" clId="{C9E1A310-E490-4B69-B333-76A8CC2D6A0F}" dt="2025-09-08T12:20:43.586" v="16645" actId="1076"/>
          <ac:spMkLst>
            <pc:docMk/>
            <pc:sldMk cId="2389427940" sldId="967"/>
            <ac:spMk id="17" creationId="{E5FC3EA8-5102-9E59-2751-F161D8098A5A}"/>
          </ac:spMkLst>
        </pc:spChg>
        <pc:spChg chg="mod">
          <ac:chgData name="矢島　萌乃" userId="98abd013-8e04-47a5-82ac-0351d22712c5" providerId="ADAL" clId="{C9E1A310-E490-4B69-B333-76A8CC2D6A0F}" dt="2025-09-08T12:20:29.173" v="16643" actId="20577"/>
          <ac:spMkLst>
            <pc:docMk/>
            <pc:sldMk cId="2389427940" sldId="967"/>
            <ac:spMk id="20" creationId="{807B293A-0999-9C7B-E8AB-529FAB9A3433}"/>
          </ac:spMkLst>
        </pc:spChg>
        <pc:spChg chg="mod">
          <ac:chgData name="矢島　萌乃" userId="98abd013-8e04-47a5-82ac-0351d22712c5" providerId="ADAL" clId="{C9E1A310-E490-4B69-B333-76A8CC2D6A0F}" dt="2025-09-08T12:19:18.207" v="16632" actId="1036"/>
          <ac:spMkLst>
            <pc:docMk/>
            <pc:sldMk cId="2389427940" sldId="967"/>
            <ac:spMk id="21" creationId="{FFD75051-0994-DC3D-B4B1-A024B35EA191}"/>
          </ac:spMkLst>
        </pc:spChg>
        <pc:spChg chg="mod">
          <ac:chgData name="矢島　萌乃" userId="98abd013-8e04-47a5-82ac-0351d22712c5" providerId="ADAL" clId="{C9E1A310-E490-4B69-B333-76A8CC2D6A0F}" dt="2025-09-08T12:20:46.882" v="16646" actId="1076"/>
          <ac:spMkLst>
            <pc:docMk/>
            <pc:sldMk cId="2389427940" sldId="967"/>
            <ac:spMk id="23" creationId="{0CA938A6-E461-E5D1-5B03-6F0331C2B3CB}"/>
          </ac:spMkLst>
        </pc:spChg>
        <pc:spChg chg="mod">
          <ac:chgData name="矢島　萌乃" userId="98abd013-8e04-47a5-82ac-0351d22712c5" providerId="ADAL" clId="{C9E1A310-E490-4B69-B333-76A8CC2D6A0F}" dt="2025-09-08T12:19:18.207" v="16632" actId="1036"/>
          <ac:spMkLst>
            <pc:docMk/>
            <pc:sldMk cId="2389427940" sldId="967"/>
            <ac:spMk id="25" creationId="{E8E971DD-5992-C769-EC6C-FF19AC0FD6D3}"/>
          </ac:spMkLst>
        </pc:spChg>
        <pc:spChg chg="mod">
          <ac:chgData name="矢島　萌乃" userId="98abd013-8e04-47a5-82ac-0351d22712c5" providerId="ADAL" clId="{C9E1A310-E490-4B69-B333-76A8CC2D6A0F}" dt="2025-09-08T12:19:18.207" v="16632" actId="1036"/>
          <ac:spMkLst>
            <pc:docMk/>
            <pc:sldMk cId="2389427940" sldId="967"/>
            <ac:spMk id="26" creationId="{FCCAEE22-A78C-767E-7142-4177E868A3C5}"/>
          </ac:spMkLst>
        </pc:spChg>
        <pc:spChg chg="mod">
          <ac:chgData name="矢島　萌乃" userId="98abd013-8e04-47a5-82ac-0351d22712c5" providerId="ADAL" clId="{C9E1A310-E490-4B69-B333-76A8CC2D6A0F}" dt="2025-09-08T12:19:18.207" v="16632" actId="1036"/>
          <ac:spMkLst>
            <pc:docMk/>
            <pc:sldMk cId="2389427940" sldId="967"/>
            <ac:spMk id="28" creationId="{1BF4D3F9-47E6-8F20-CEAD-A9C5D8FBD3FC}"/>
          </ac:spMkLst>
        </pc:spChg>
        <pc:spChg chg="mod">
          <ac:chgData name="矢島　萌乃" userId="98abd013-8e04-47a5-82ac-0351d22712c5" providerId="ADAL" clId="{C9E1A310-E490-4B69-B333-76A8CC2D6A0F}" dt="2025-09-08T12:19:18.207" v="16632" actId="1036"/>
          <ac:spMkLst>
            <pc:docMk/>
            <pc:sldMk cId="2389427940" sldId="967"/>
            <ac:spMk id="30" creationId="{186511B3-E312-7427-04D3-828225F8169C}"/>
          </ac:spMkLst>
        </pc:spChg>
        <pc:graphicFrameChg chg="mod modGraphic">
          <ac:chgData name="矢島　萌乃" userId="98abd013-8e04-47a5-82ac-0351d22712c5" providerId="ADAL" clId="{C9E1A310-E490-4B69-B333-76A8CC2D6A0F}" dt="2025-09-08T12:18:49.269" v="16593" actId="20577"/>
          <ac:graphicFrameMkLst>
            <pc:docMk/>
            <pc:sldMk cId="2389427940" sldId="967"/>
            <ac:graphicFrameMk id="5" creationId="{5ABBC146-CE5C-BD71-F9EC-B16F4BC333D9}"/>
          </ac:graphicFrameMkLst>
        </pc:graphicFrameChg>
      </pc:sldChg>
    </pc:docChg>
  </pc:docChgLst>
  <pc:docChgLst>
    <pc:chgData name="矢島　萌乃" userId="98abd013-8e04-47a5-82ac-0351d22712c5" providerId="ADAL" clId="{C866C008-175B-4EFC-946A-544FDC5B8FB5}"/>
    <pc:docChg chg="undo redo custSel addSld delSld modSld sldOrd modMainMaster">
      <pc:chgData name="矢島　萌乃" userId="98abd013-8e04-47a5-82ac-0351d22712c5" providerId="ADAL" clId="{C866C008-175B-4EFC-946A-544FDC5B8FB5}" dt="2025-08-14T02:27:15.115" v="13474"/>
      <pc:docMkLst>
        <pc:docMk/>
      </pc:docMkLst>
      <pc:sldChg chg="modTransition">
        <pc:chgData name="矢島　萌乃" userId="98abd013-8e04-47a5-82ac-0351d22712c5" providerId="ADAL" clId="{C866C008-175B-4EFC-946A-544FDC5B8FB5}" dt="2025-08-08T12:41:52.312" v="3514"/>
        <pc:sldMkLst>
          <pc:docMk/>
          <pc:sldMk cId="1844283222" sldId="256"/>
        </pc:sldMkLst>
      </pc:sldChg>
      <pc:sldChg chg="modSp mod modTransition">
        <pc:chgData name="矢島　萌乃" userId="98abd013-8e04-47a5-82ac-0351d22712c5" providerId="ADAL" clId="{C866C008-175B-4EFC-946A-544FDC5B8FB5}" dt="2025-08-08T12:41:52.312" v="3514"/>
        <pc:sldMkLst>
          <pc:docMk/>
          <pc:sldMk cId="1029492533" sldId="577"/>
        </pc:sldMkLst>
      </pc:sldChg>
      <pc:sldChg chg="modTransition modNotesTx">
        <pc:chgData name="矢島　萌乃" userId="98abd013-8e04-47a5-82ac-0351d22712c5" providerId="ADAL" clId="{C866C008-175B-4EFC-946A-544FDC5B8FB5}" dt="2025-08-14T00:54:04.286" v="9699" actId="20577"/>
        <pc:sldMkLst>
          <pc:docMk/>
          <pc:sldMk cId="255918792" sldId="578"/>
        </pc:sldMkLst>
      </pc:sldChg>
      <pc:sldChg chg="modTransition">
        <pc:chgData name="矢島　萌乃" userId="98abd013-8e04-47a5-82ac-0351d22712c5" providerId="ADAL" clId="{C866C008-175B-4EFC-946A-544FDC5B8FB5}" dt="2025-08-08T12:41:52.312" v="3514"/>
        <pc:sldMkLst>
          <pc:docMk/>
          <pc:sldMk cId="220549835" sldId="579"/>
        </pc:sldMkLst>
      </pc:sldChg>
      <pc:sldChg chg="modSp mod modTransition modNotesTx">
        <pc:chgData name="矢島　萌乃" userId="98abd013-8e04-47a5-82ac-0351d22712c5" providerId="ADAL" clId="{C866C008-175B-4EFC-946A-544FDC5B8FB5}" dt="2025-08-13T02:14:37.437" v="5545" actId="20577"/>
        <pc:sldMkLst>
          <pc:docMk/>
          <pc:sldMk cId="2445792755" sldId="630"/>
        </pc:sldMkLst>
        <pc:spChg chg="mod">
          <ac:chgData name="矢島　萌乃" userId="98abd013-8e04-47a5-82ac-0351d22712c5" providerId="ADAL" clId="{C866C008-175B-4EFC-946A-544FDC5B8FB5}" dt="2025-08-13T02:14:18.838" v="5531" actId="20577"/>
          <ac:spMkLst>
            <pc:docMk/>
            <pc:sldMk cId="2445792755" sldId="630"/>
            <ac:spMk id="18" creationId="{5A7BCB57-4391-783E-0D64-49D87429E121}"/>
          </ac:spMkLst>
        </pc:spChg>
      </pc:sldChg>
      <pc:sldChg chg="delSp mod modTransition modNotesTx">
        <pc:chgData name="矢島　萌乃" userId="98abd013-8e04-47a5-82ac-0351d22712c5" providerId="ADAL" clId="{C866C008-175B-4EFC-946A-544FDC5B8FB5}" dt="2025-08-13T15:36:55.654" v="8360" actId="113"/>
        <pc:sldMkLst>
          <pc:docMk/>
          <pc:sldMk cId="1352605566" sldId="748"/>
        </pc:sldMkLst>
      </pc:sldChg>
      <pc:sldChg chg="addSp delSp modSp mod modTransition">
        <pc:chgData name="矢島　萌乃" userId="98abd013-8e04-47a5-82ac-0351d22712c5" providerId="ADAL" clId="{C866C008-175B-4EFC-946A-544FDC5B8FB5}" dt="2025-08-08T12:41:52.312" v="3514"/>
        <pc:sldMkLst>
          <pc:docMk/>
          <pc:sldMk cId="730864789" sldId="765"/>
        </pc:sldMkLst>
      </pc:sldChg>
      <pc:sldChg chg="modTransition modNotesTx">
        <pc:chgData name="矢島　萌乃" userId="98abd013-8e04-47a5-82ac-0351d22712c5" providerId="ADAL" clId="{C866C008-175B-4EFC-946A-544FDC5B8FB5}" dt="2025-08-14T00:20:23.587" v="9169" actId="20577"/>
        <pc:sldMkLst>
          <pc:docMk/>
          <pc:sldMk cId="1430745984" sldId="800"/>
        </pc:sldMkLst>
      </pc:sldChg>
      <pc:sldChg chg="modTransition">
        <pc:chgData name="矢島　萌乃" userId="98abd013-8e04-47a5-82ac-0351d22712c5" providerId="ADAL" clId="{C866C008-175B-4EFC-946A-544FDC5B8FB5}" dt="2025-08-08T12:41:52.312" v="3514"/>
        <pc:sldMkLst>
          <pc:docMk/>
          <pc:sldMk cId="1061362961" sldId="802"/>
        </pc:sldMkLst>
      </pc:sldChg>
      <pc:sldChg chg="modTransition">
        <pc:chgData name="矢島　萌乃" userId="98abd013-8e04-47a5-82ac-0351d22712c5" providerId="ADAL" clId="{C866C008-175B-4EFC-946A-544FDC5B8FB5}" dt="2025-08-08T12:41:52.312" v="3514"/>
        <pc:sldMkLst>
          <pc:docMk/>
          <pc:sldMk cId="269778569" sldId="803"/>
        </pc:sldMkLst>
      </pc:sldChg>
      <pc:sldChg chg="addSp modSp mod modTransition modNotesTx">
        <pc:chgData name="矢島　萌乃" userId="98abd013-8e04-47a5-82ac-0351d22712c5" providerId="ADAL" clId="{C866C008-175B-4EFC-946A-544FDC5B8FB5}" dt="2025-08-14T01:57:06.323" v="12702" actId="20577"/>
        <pc:sldMkLst>
          <pc:docMk/>
          <pc:sldMk cId="1762290866" sldId="804"/>
        </pc:sldMkLst>
        <pc:spChg chg="mod">
          <ac:chgData name="矢島　萌乃" userId="98abd013-8e04-47a5-82ac-0351d22712c5" providerId="ADAL" clId="{C866C008-175B-4EFC-946A-544FDC5B8FB5}" dt="2025-08-14T01:53:43.936" v="12421"/>
          <ac:spMkLst>
            <pc:docMk/>
            <pc:sldMk cId="1762290866" sldId="804"/>
            <ac:spMk id="17" creationId="{48CEC003-BC6A-D789-FE32-9A10696F0AC3}"/>
          </ac:spMkLst>
        </pc:spChg>
      </pc:sldChg>
      <pc:sldChg chg="modSp mod modTransition modNotesTx">
        <pc:chgData name="矢島　萌乃" userId="98abd013-8e04-47a5-82ac-0351d22712c5" providerId="ADAL" clId="{C866C008-175B-4EFC-946A-544FDC5B8FB5}" dt="2025-08-14T02:00:37.147" v="12904" actId="20577"/>
        <pc:sldMkLst>
          <pc:docMk/>
          <pc:sldMk cId="2060357903" sldId="805"/>
        </pc:sldMkLst>
      </pc:sldChg>
      <pc:sldChg chg="modTransition modNotesTx">
        <pc:chgData name="矢島　萌乃" userId="98abd013-8e04-47a5-82ac-0351d22712c5" providerId="ADAL" clId="{C866C008-175B-4EFC-946A-544FDC5B8FB5}" dt="2025-08-14T02:01:44.531" v="12973" actId="20577"/>
        <pc:sldMkLst>
          <pc:docMk/>
          <pc:sldMk cId="4148332329" sldId="807"/>
        </pc:sldMkLst>
      </pc:sldChg>
      <pc:sldChg chg="modSp mod modTransition modNotesTx">
        <pc:chgData name="矢島　萌乃" userId="98abd013-8e04-47a5-82ac-0351d22712c5" providerId="ADAL" clId="{C866C008-175B-4EFC-946A-544FDC5B8FB5}" dt="2025-08-14T02:18:54.017" v="13306" actId="20577"/>
        <pc:sldMkLst>
          <pc:docMk/>
          <pc:sldMk cId="3207232779" sldId="809"/>
        </pc:sldMkLst>
        <pc:spChg chg="mod">
          <ac:chgData name="矢島　萌乃" userId="98abd013-8e04-47a5-82ac-0351d22712c5" providerId="ADAL" clId="{C866C008-175B-4EFC-946A-544FDC5B8FB5}" dt="2025-08-13T04:47:55.907" v="7747" actId="20577"/>
          <ac:spMkLst>
            <pc:docMk/>
            <pc:sldMk cId="3207232779" sldId="809"/>
            <ac:spMk id="28" creationId="{FDC625D2-0F53-3EA6-ABED-EA6E2C338A16}"/>
          </ac:spMkLst>
        </pc:spChg>
        <pc:spChg chg="mod">
          <ac:chgData name="矢島　萌乃" userId="98abd013-8e04-47a5-82ac-0351d22712c5" providerId="ADAL" clId="{C866C008-175B-4EFC-946A-544FDC5B8FB5}" dt="2025-08-13T04:47:48.222" v="7736" actId="20577"/>
          <ac:spMkLst>
            <pc:docMk/>
            <pc:sldMk cId="3207232779" sldId="809"/>
            <ac:spMk id="30" creationId="{598CC3D4-5CAF-BA5D-0A3E-00BC3DC6E297}"/>
          </ac:spMkLst>
        </pc:spChg>
      </pc:sldChg>
      <pc:sldChg chg="modTransition">
        <pc:chgData name="矢島　萌乃" userId="98abd013-8e04-47a5-82ac-0351d22712c5" providerId="ADAL" clId="{C866C008-175B-4EFC-946A-544FDC5B8FB5}" dt="2025-08-08T12:41:52.312" v="3514"/>
        <pc:sldMkLst>
          <pc:docMk/>
          <pc:sldMk cId="187958639" sldId="810"/>
        </pc:sldMkLst>
      </pc:sldChg>
      <pc:sldChg chg="addSp delSp modSp mod ord modTransition modNotesTx">
        <pc:chgData name="矢島　萌乃" userId="98abd013-8e04-47a5-82ac-0351d22712c5" providerId="ADAL" clId="{C866C008-175B-4EFC-946A-544FDC5B8FB5}" dt="2025-08-13T22:53:38.754" v="8589" actId="6549"/>
        <pc:sldMkLst>
          <pc:docMk/>
          <pc:sldMk cId="2633965417" sldId="811"/>
        </pc:sldMkLst>
      </pc:sldChg>
      <pc:sldChg chg="modSp mod modTransition modNotesTx">
        <pc:chgData name="矢島　萌乃" userId="98abd013-8e04-47a5-82ac-0351d22712c5" providerId="ADAL" clId="{C866C008-175B-4EFC-946A-544FDC5B8FB5}" dt="2025-08-13T23:04:32.777" v="8818" actId="20577"/>
        <pc:sldMkLst>
          <pc:docMk/>
          <pc:sldMk cId="2567183931" sldId="812"/>
        </pc:sldMkLst>
        <pc:spChg chg="mod">
          <ac:chgData name="矢島　萌乃" userId="98abd013-8e04-47a5-82ac-0351d22712c5" providerId="ADAL" clId="{C866C008-175B-4EFC-946A-544FDC5B8FB5}" dt="2025-08-13T23:04:32.777" v="8818" actId="20577"/>
          <ac:spMkLst>
            <pc:docMk/>
            <pc:sldMk cId="2567183931" sldId="812"/>
            <ac:spMk id="11" creationId="{C432CCF5-9297-B67B-21EC-10CBF89BD4F6}"/>
          </ac:spMkLst>
        </pc:spChg>
      </pc:sldChg>
      <pc:sldChg chg="del">
        <pc:chgData name="矢島　萌乃" userId="98abd013-8e04-47a5-82ac-0351d22712c5" providerId="ADAL" clId="{C866C008-175B-4EFC-946A-544FDC5B8FB5}" dt="2025-08-08T06:25:01.774" v="2763" actId="47"/>
        <pc:sldMkLst>
          <pc:docMk/>
          <pc:sldMk cId="3141121369" sldId="813"/>
        </pc:sldMkLst>
      </pc:sldChg>
      <pc:sldChg chg="modSp mod modTransition modNotesTx">
        <pc:chgData name="矢島　萌乃" userId="98abd013-8e04-47a5-82ac-0351d22712c5" providerId="ADAL" clId="{C866C008-175B-4EFC-946A-544FDC5B8FB5}" dt="2025-08-13T23:16:24.186" v="9016" actId="20577"/>
        <pc:sldMkLst>
          <pc:docMk/>
          <pc:sldMk cId="3134939217" sldId="814"/>
        </pc:sldMkLst>
        <pc:spChg chg="mod">
          <ac:chgData name="矢島　萌乃" userId="98abd013-8e04-47a5-82ac-0351d22712c5" providerId="ADAL" clId="{C866C008-175B-4EFC-946A-544FDC5B8FB5}" dt="2025-08-13T23:16:24.186" v="9016" actId="20577"/>
          <ac:spMkLst>
            <pc:docMk/>
            <pc:sldMk cId="3134939217" sldId="814"/>
            <ac:spMk id="11" creationId="{68CF91A8-B50E-4DE4-4AC2-55B2F3C0CEBE}"/>
          </ac:spMkLst>
        </pc:spChg>
      </pc:sldChg>
      <pc:sldChg chg="modSp mod modTransition modNotesTx">
        <pc:chgData name="矢島　萌乃" userId="98abd013-8e04-47a5-82ac-0351d22712c5" providerId="ADAL" clId="{C866C008-175B-4EFC-946A-544FDC5B8FB5}" dt="2025-08-13T01:36:18.865" v="5213" actId="20577"/>
        <pc:sldMkLst>
          <pc:docMk/>
          <pc:sldMk cId="927148303" sldId="820"/>
        </pc:sldMkLst>
      </pc:sldChg>
      <pc:sldChg chg="modTransition modNotesTx">
        <pc:chgData name="矢島　萌乃" userId="98abd013-8e04-47a5-82ac-0351d22712c5" providerId="ADAL" clId="{C866C008-175B-4EFC-946A-544FDC5B8FB5}" dt="2025-08-14T01:04:46.862" v="10449" actId="20577"/>
        <pc:sldMkLst>
          <pc:docMk/>
          <pc:sldMk cId="4150521243" sldId="822"/>
        </pc:sldMkLst>
      </pc:sldChg>
      <pc:sldChg chg="modTransition modNotesTx">
        <pc:chgData name="矢島　萌乃" userId="98abd013-8e04-47a5-82ac-0351d22712c5" providerId="ADAL" clId="{C866C008-175B-4EFC-946A-544FDC5B8FB5}" dt="2025-08-14T02:22:32.347" v="13362" actId="20577"/>
        <pc:sldMkLst>
          <pc:docMk/>
          <pc:sldMk cId="2758932059" sldId="825"/>
        </pc:sldMkLst>
      </pc:sldChg>
      <pc:sldChg chg="modTransition">
        <pc:chgData name="矢島　萌乃" userId="98abd013-8e04-47a5-82ac-0351d22712c5" providerId="ADAL" clId="{C866C008-175B-4EFC-946A-544FDC5B8FB5}" dt="2025-08-08T12:41:52.312" v="3514"/>
        <pc:sldMkLst>
          <pc:docMk/>
          <pc:sldMk cId="3582632668" sldId="826"/>
        </pc:sldMkLst>
      </pc:sldChg>
      <pc:sldChg chg="modTransition">
        <pc:chgData name="矢島　萌乃" userId="98abd013-8e04-47a5-82ac-0351d22712c5" providerId="ADAL" clId="{C866C008-175B-4EFC-946A-544FDC5B8FB5}" dt="2025-08-08T12:41:52.312" v="3514"/>
        <pc:sldMkLst>
          <pc:docMk/>
          <pc:sldMk cId="595220039" sldId="827"/>
        </pc:sldMkLst>
      </pc:sldChg>
      <pc:sldChg chg="modTransition">
        <pc:chgData name="矢島　萌乃" userId="98abd013-8e04-47a5-82ac-0351d22712c5" providerId="ADAL" clId="{C866C008-175B-4EFC-946A-544FDC5B8FB5}" dt="2025-08-08T12:41:52.312" v="3514"/>
        <pc:sldMkLst>
          <pc:docMk/>
          <pc:sldMk cId="4012948164" sldId="828"/>
        </pc:sldMkLst>
      </pc:sldChg>
      <pc:sldChg chg="modTransition">
        <pc:chgData name="矢島　萌乃" userId="98abd013-8e04-47a5-82ac-0351d22712c5" providerId="ADAL" clId="{C866C008-175B-4EFC-946A-544FDC5B8FB5}" dt="2025-08-08T12:41:52.312" v="3514"/>
        <pc:sldMkLst>
          <pc:docMk/>
          <pc:sldMk cId="2090028420" sldId="829"/>
        </pc:sldMkLst>
      </pc:sldChg>
      <pc:sldChg chg="modTransition">
        <pc:chgData name="矢島　萌乃" userId="98abd013-8e04-47a5-82ac-0351d22712c5" providerId="ADAL" clId="{C866C008-175B-4EFC-946A-544FDC5B8FB5}" dt="2025-08-08T12:41:52.312" v="3514"/>
        <pc:sldMkLst>
          <pc:docMk/>
          <pc:sldMk cId="143364057" sldId="831"/>
        </pc:sldMkLst>
      </pc:sldChg>
      <pc:sldChg chg="modTransition">
        <pc:chgData name="矢島　萌乃" userId="98abd013-8e04-47a5-82ac-0351d22712c5" providerId="ADAL" clId="{C866C008-175B-4EFC-946A-544FDC5B8FB5}" dt="2025-08-08T12:41:52.312" v="3514"/>
        <pc:sldMkLst>
          <pc:docMk/>
          <pc:sldMk cId="2207223705" sldId="833"/>
        </pc:sldMkLst>
      </pc:sldChg>
      <pc:sldChg chg="modSp mod modTransition modNotesTx">
        <pc:chgData name="矢島　萌乃" userId="98abd013-8e04-47a5-82ac-0351d22712c5" providerId="ADAL" clId="{C866C008-175B-4EFC-946A-544FDC5B8FB5}" dt="2025-08-13T23:04:43.805" v="8823" actId="20577"/>
        <pc:sldMkLst>
          <pc:docMk/>
          <pc:sldMk cId="3401120899" sldId="834"/>
        </pc:sldMkLst>
        <pc:spChg chg="mod">
          <ac:chgData name="矢島　萌乃" userId="98abd013-8e04-47a5-82ac-0351d22712c5" providerId="ADAL" clId="{C866C008-175B-4EFC-946A-544FDC5B8FB5}" dt="2025-08-13T23:04:22.290" v="8807" actId="20577"/>
          <ac:spMkLst>
            <pc:docMk/>
            <pc:sldMk cId="3401120899" sldId="834"/>
            <ac:spMk id="11" creationId="{9595563D-2D21-3E24-6AEC-ED04214ADD45}"/>
          </ac:spMkLst>
        </pc:spChg>
      </pc:sldChg>
      <pc:sldChg chg="modSp mod modTransition modNotesTx">
        <pc:chgData name="矢島　萌乃" userId="98abd013-8e04-47a5-82ac-0351d22712c5" providerId="ADAL" clId="{C866C008-175B-4EFC-946A-544FDC5B8FB5}" dt="2025-08-13T15:19:21.929" v="8329" actId="20577"/>
        <pc:sldMkLst>
          <pc:docMk/>
          <pc:sldMk cId="3169899095" sldId="837"/>
        </pc:sldMkLst>
      </pc:sldChg>
      <pc:sldChg chg="modTransition">
        <pc:chgData name="矢島　萌乃" userId="98abd013-8e04-47a5-82ac-0351d22712c5" providerId="ADAL" clId="{C866C008-175B-4EFC-946A-544FDC5B8FB5}" dt="2025-08-08T12:41:52.312" v="3514"/>
        <pc:sldMkLst>
          <pc:docMk/>
          <pc:sldMk cId="263959736" sldId="840"/>
        </pc:sldMkLst>
      </pc:sldChg>
      <pc:sldChg chg="modTransition modNotesTx">
        <pc:chgData name="矢島　萌乃" userId="98abd013-8e04-47a5-82ac-0351d22712c5" providerId="ADAL" clId="{C866C008-175B-4EFC-946A-544FDC5B8FB5}" dt="2025-08-14T00:43:46.617" v="9440" actId="20577"/>
        <pc:sldMkLst>
          <pc:docMk/>
          <pc:sldMk cId="2750866905" sldId="843"/>
        </pc:sldMkLst>
      </pc:sldChg>
      <pc:sldChg chg="modSp mod modTransition modNotesTx">
        <pc:chgData name="矢島　萌乃" userId="98abd013-8e04-47a5-82ac-0351d22712c5" providerId="ADAL" clId="{C866C008-175B-4EFC-946A-544FDC5B8FB5}" dt="2025-08-14T00:40:43.170" v="9404" actId="20577"/>
        <pc:sldMkLst>
          <pc:docMk/>
          <pc:sldMk cId="69536063" sldId="844"/>
        </pc:sldMkLst>
      </pc:sldChg>
      <pc:sldChg chg="modSp mod modTransition modNotesTx">
        <pc:chgData name="矢島　萌乃" userId="98abd013-8e04-47a5-82ac-0351d22712c5" providerId="ADAL" clId="{C866C008-175B-4EFC-946A-544FDC5B8FB5}" dt="2025-08-14T00:46:41.312" v="9531" actId="20577"/>
        <pc:sldMkLst>
          <pc:docMk/>
          <pc:sldMk cId="1009570242" sldId="845"/>
        </pc:sldMkLst>
      </pc:sldChg>
      <pc:sldChg chg="addSp delSp modSp mod modTransition modNotesTx">
        <pc:chgData name="矢島　萌乃" userId="98abd013-8e04-47a5-82ac-0351d22712c5" providerId="ADAL" clId="{C866C008-175B-4EFC-946A-544FDC5B8FB5}" dt="2025-08-14T01:01:03.038" v="10182" actId="20577"/>
        <pc:sldMkLst>
          <pc:docMk/>
          <pc:sldMk cId="1039155955" sldId="846"/>
        </pc:sldMkLst>
      </pc:sldChg>
      <pc:sldChg chg="modSp mod modTransition modNotesTx">
        <pc:chgData name="矢島　萌乃" userId="98abd013-8e04-47a5-82ac-0351d22712c5" providerId="ADAL" clId="{C866C008-175B-4EFC-946A-544FDC5B8FB5}" dt="2025-08-14T02:03:14.821" v="13014" actId="20577"/>
        <pc:sldMkLst>
          <pc:docMk/>
          <pc:sldMk cId="1013451604" sldId="848"/>
        </pc:sldMkLst>
      </pc:sldChg>
      <pc:sldChg chg="modTransition">
        <pc:chgData name="矢島　萌乃" userId="98abd013-8e04-47a5-82ac-0351d22712c5" providerId="ADAL" clId="{C866C008-175B-4EFC-946A-544FDC5B8FB5}" dt="2025-08-08T12:41:52.312" v="3514"/>
        <pc:sldMkLst>
          <pc:docMk/>
          <pc:sldMk cId="1530362052" sldId="849"/>
        </pc:sldMkLst>
      </pc:sldChg>
      <pc:sldChg chg="modTransition">
        <pc:chgData name="矢島　萌乃" userId="98abd013-8e04-47a5-82ac-0351d22712c5" providerId="ADAL" clId="{C866C008-175B-4EFC-946A-544FDC5B8FB5}" dt="2025-08-08T12:41:52.312" v="3514"/>
        <pc:sldMkLst>
          <pc:docMk/>
          <pc:sldMk cId="3592108716" sldId="850"/>
        </pc:sldMkLst>
      </pc:sldChg>
      <pc:sldChg chg="modTransition">
        <pc:chgData name="矢島　萌乃" userId="98abd013-8e04-47a5-82ac-0351d22712c5" providerId="ADAL" clId="{C866C008-175B-4EFC-946A-544FDC5B8FB5}" dt="2025-08-08T12:41:52.312" v="3514"/>
        <pc:sldMkLst>
          <pc:docMk/>
          <pc:sldMk cId="3678250166" sldId="851"/>
        </pc:sldMkLst>
      </pc:sldChg>
      <pc:sldChg chg="modTransition modNotesTx">
        <pc:chgData name="矢島　萌乃" userId="98abd013-8e04-47a5-82ac-0351d22712c5" providerId="ADAL" clId="{C866C008-175B-4EFC-946A-544FDC5B8FB5}" dt="2025-08-13T15:58:38.848" v="8439" actId="20577"/>
        <pc:sldMkLst>
          <pc:docMk/>
          <pc:sldMk cId="348853300" sldId="852"/>
        </pc:sldMkLst>
      </pc:sldChg>
      <pc:sldChg chg="addSp delSp modSp mod modTransition modNotesTx">
        <pc:chgData name="矢島　萌乃" userId="98abd013-8e04-47a5-82ac-0351d22712c5" providerId="ADAL" clId="{C866C008-175B-4EFC-946A-544FDC5B8FB5}" dt="2025-08-14T02:07:35.525" v="13088" actId="20577"/>
        <pc:sldMkLst>
          <pc:docMk/>
          <pc:sldMk cId="3038885561" sldId="854"/>
        </pc:sldMkLst>
      </pc:sldChg>
      <pc:sldChg chg="modTransition">
        <pc:chgData name="矢島　萌乃" userId="98abd013-8e04-47a5-82ac-0351d22712c5" providerId="ADAL" clId="{C866C008-175B-4EFC-946A-544FDC5B8FB5}" dt="2025-08-08T12:41:52.312" v="3514"/>
        <pc:sldMkLst>
          <pc:docMk/>
          <pc:sldMk cId="3985938847" sldId="855"/>
        </pc:sldMkLst>
      </pc:sldChg>
      <pc:sldChg chg="modSp mod modTransition modNotesTx">
        <pc:chgData name="矢島　萌乃" userId="98abd013-8e04-47a5-82ac-0351d22712c5" providerId="ADAL" clId="{C866C008-175B-4EFC-946A-544FDC5B8FB5}" dt="2025-08-14T02:21:59.569" v="13315" actId="20577"/>
        <pc:sldMkLst>
          <pc:docMk/>
          <pc:sldMk cId="3131964262" sldId="857"/>
        </pc:sldMkLst>
      </pc:sldChg>
      <pc:sldChg chg="modTransition">
        <pc:chgData name="矢島　萌乃" userId="98abd013-8e04-47a5-82ac-0351d22712c5" providerId="ADAL" clId="{C866C008-175B-4EFC-946A-544FDC5B8FB5}" dt="2025-08-08T12:41:52.312" v="3514"/>
        <pc:sldMkLst>
          <pc:docMk/>
          <pc:sldMk cId="4251711836" sldId="858"/>
        </pc:sldMkLst>
      </pc:sldChg>
      <pc:sldChg chg="modTransition modNotesTx">
        <pc:chgData name="矢島　萌乃" userId="98abd013-8e04-47a5-82ac-0351d22712c5" providerId="ADAL" clId="{C866C008-175B-4EFC-946A-544FDC5B8FB5}" dt="2025-08-14T00:50:55.355" v="9669" actId="20577"/>
        <pc:sldMkLst>
          <pc:docMk/>
          <pc:sldMk cId="2773369393" sldId="861"/>
        </pc:sldMkLst>
      </pc:sldChg>
      <pc:sldChg chg="modSp mod modTransition">
        <pc:chgData name="矢島　萌乃" userId="98abd013-8e04-47a5-82ac-0351d22712c5" providerId="ADAL" clId="{C866C008-175B-4EFC-946A-544FDC5B8FB5}" dt="2025-08-08T12:41:52.312" v="3514"/>
        <pc:sldMkLst>
          <pc:docMk/>
          <pc:sldMk cId="2736508130" sldId="862"/>
        </pc:sldMkLst>
      </pc:sldChg>
      <pc:sldChg chg="modTransition modNotesTx">
        <pc:chgData name="矢島　萌乃" userId="98abd013-8e04-47a5-82ac-0351d22712c5" providerId="ADAL" clId="{C866C008-175B-4EFC-946A-544FDC5B8FB5}" dt="2025-08-13T15:09:22.211" v="8308" actId="20577"/>
        <pc:sldMkLst>
          <pc:docMk/>
          <pc:sldMk cId="3306729581" sldId="864"/>
        </pc:sldMkLst>
      </pc:sldChg>
      <pc:sldChg chg="modSp mod modTransition modNotesTx">
        <pc:chgData name="矢島　萌乃" userId="98abd013-8e04-47a5-82ac-0351d22712c5" providerId="ADAL" clId="{C866C008-175B-4EFC-946A-544FDC5B8FB5}" dt="2025-08-13T15:42:54.555" v="8364" actId="113"/>
        <pc:sldMkLst>
          <pc:docMk/>
          <pc:sldMk cId="1728628289" sldId="869"/>
        </pc:sldMkLst>
      </pc:sldChg>
      <pc:sldChg chg="delSp del mod modShow">
        <pc:chgData name="矢島　萌乃" userId="98abd013-8e04-47a5-82ac-0351d22712c5" providerId="ADAL" clId="{C866C008-175B-4EFC-946A-544FDC5B8FB5}" dt="2025-08-08T03:48:03.717" v="2232" actId="47"/>
        <pc:sldMkLst>
          <pc:docMk/>
          <pc:sldMk cId="2475748919" sldId="871"/>
        </pc:sldMkLst>
      </pc:sldChg>
      <pc:sldChg chg="addSp delSp modSp mod ord modTransition modClrScheme chgLayout modNotesTx">
        <pc:chgData name="矢島　萌乃" userId="98abd013-8e04-47a5-82ac-0351d22712c5" providerId="ADAL" clId="{C866C008-175B-4EFC-946A-544FDC5B8FB5}" dt="2025-08-14T01:28:19.835" v="11415" actId="20577"/>
        <pc:sldMkLst>
          <pc:docMk/>
          <pc:sldMk cId="1983540636" sldId="872"/>
        </pc:sldMkLst>
        <pc:spChg chg="add mod">
          <ac:chgData name="矢島　萌乃" userId="98abd013-8e04-47a5-82ac-0351d22712c5" providerId="ADAL" clId="{C866C008-175B-4EFC-946A-544FDC5B8FB5}" dt="2025-08-14T01:24:08.396" v="11173" actId="207"/>
          <ac:spMkLst>
            <pc:docMk/>
            <pc:sldMk cId="1983540636" sldId="872"/>
            <ac:spMk id="5" creationId="{794D2C39-38AD-1EA5-1DEF-9B85DAED6A1D}"/>
          </ac:spMkLst>
        </pc:spChg>
        <pc:cxnChg chg="add mod">
          <ac:chgData name="矢島　萌乃" userId="98abd013-8e04-47a5-82ac-0351d22712c5" providerId="ADAL" clId="{C866C008-175B-4EFC-946A-544FDC5B8FB5}" dt="2025-08-14T01:24:16.193" v="11174" actId="208"/>
          <ac:cxnSpMkLst>
            <pc:docMk/>
            <pc:sldMk cId="1983540636" sldId="872"/>
            <ac:cxnSpMk id="7" creationId="{50D7718D-9749-11BF-B941-1CFABC9891D4}"/>
          </ac:cxnSpMkLst>
        </pc:cxnChg>
      </pc:sldChg>
      <pc:sldChg chg="mod ord modTransition modShow">
        <pc:chgData name="矢島　萌乃" userId="98abd013-8e04-47a5-82ac-0351d22712c5" providerId="ADAL" clId="{C866C008-175B-4EFC-946A-544FDC5B8FB5}" dt="2025-08-08T12:41:52.312" v="3514"/>
        <pc:sldMkLst>
          <pc:docMk/>
          <pc:sldMk cId="1569275904" sldId="876"/>
        </pc:sldMkLst>
      </pc:sldChg>
      <pc:sldChg chg="mod ord modTransition modShow">
        <pc:chgData name="矢島　萌乃" userId="98abd013-8e04-47a5-82ac-0351d22712c5" providerId="ADAL" clId="{C866C008-175B-4EFC-946A-544FDC5B8FB5}" dt="2025-08-08T12:41:52.312" v="3514"/>
        <pc:sldMkLst>
          <pc:docMk/>
          <pc:sldMk cId="2142907768" sldId="877"/>
        </pc:sldMkLst>
      </pc:sldChg>
      <pc:sldChg chg="modSp mod modTransition modNotesTx">
        <pc:chgData name="矢島　萌乃" userId="98abd013-8e04-47a5-82ac-0351d22712c5" providerId="ADAL" clId="{C866C008-175B-4EFC-946A-544FDC5B8FB5}" dt="2025-08-13T02:24:50.948" v="5875" actId="33524"/>
        <pc:sldMkLst>
          <pc:docMk/>
          <pc:sldMk cId="458973436" sldId="878"/>
        </pc:sldMkLst>
      </pc:sldChg>
      <pc:sldChg chg="del">
        <pc:chgData name="矢島　萌乃" userId="98abd013-8e04-47a5-82ac-0351d22712c5" providerId="ADAL" clId="{C866C008-175B-4EFC-946A-544FDC5B8FB5}" dt="2025-08-08T04:21:10.925" v="2323" actId="47"/>
        <pc:sldMkLst>
          <pc:docMk/>
          <pc:sldMk cId="288732765" sldId="879"/>
        </pc:sldMkLst>
      </pc:sldChg>
      <pc:sldChg chg="modSp mod modTransition modShow modNotesTx">
        <pc:chgData name="矢島　萌乃" userId="98abd013-8e04-47a5-82ac-0351d22712c5" providerId="ADAL" clId="{C866C008-175B-4EFC-946A-544FDC5B8FB5}" dt="2025-08-14T02:14:32.977" v="13199" actId="729"/>
        <pc:sldMkLst>
          <pc:docMk/>
          <pc:sldMk cId="712976806" sldId="880"/>
        </pc:sldMkLst>
        <pc:spChg chg="mod">
          <ac:chgData name="矢島　萌乃" userId="98abd013-8e04-47a5-82ac-0351d22712c5" providerId="ADAL" clId="{C866C008-175B-4EFC-946A-544FDC5B8FB5}" dt="2025-08-14T02:10:07.983" v="13089" actId="207"/>
          <ac:spMkLst>
            <pc:docMk/>
            <pc:sldMk cId="712976806" sldId="880"/>
            <ac:spMk id="9" creationId="{C42776A7-2C46-AAA2-4530-7454E4023A35}"/>
          </ac:spMkLst>
        </pc:spChg>
        <pc:graphicFrameChg chg="modGraphic">
          <ac:chgData name="矢島　萌乃" userId="98abd013-8e04-47a5-82ac-0351d22712c5" providerId="ADAL" clId="{C866C008-175B-4EFC-946A-544FDC5B8FB5}" dt="2025-08-14T02:10:31.145" v="13094" actId="207"/>
          <ac:graphicFrameMkLst>
            <pc:docMk/>
            <pc:sldMk cId="712976806" sldId="880"/>
            <ac:graphicFrameMk id="4" creationId="{132326E1-8BD1-8359-AAD7-6DF15C6FD575}"/>
          </ac:graphicFrameMkLst>
        </pc:graphicFrameChg>
      </pc:sldChg>
      <pc:sldChg chg="modSp mod modTransition modNotesTx">
        <pc:chgData name="矢島　萌乃" userId="98abd013-8e04-47a5-82ac-0351d22712c5" providerId="ADAL" clId="{C866C008-175B-4EFC-946A-544FDC5B8FB5}" dt="2025-08-13T23:03:43.033" v="8793" actId="14100"/>
        <pc:sldMkLst>
          <pc:docMk/>
          <pc:sldMk cId="2141303644" sldId="881"/>
        </pc:sldMkLst>
        <pc:spChg chg="mod">
          <ac:chgData name="矢島　萌乃" userId="98abd013-8e04-47a5-82ac-0351d22712c5" providerId="ADAL" clId="{C866C008-175B-4EFC-946A-544FDC5B8FB5}" dt="2025-08-13T23:03:43.033" v="8793" actId="14100"/>
          <ac:spMkLst>
            <pc:docMk/>
            <pc:sldMk cId="2141303644" sldId="881"/>
            <ac:spMk id="12" creationId="{D0ECCC20-389D-D08B-652D-8FACA6D9960F}"/>
          </ac:spMkLst>
        </pc:spChg>
      </pc:sldChg>
      <pc:sldChg chg="modTransition modNotesTx">
        <pc:chgData name="矢島　萌乃" userId="98abd013-8e04-47a5-82ac-0351d22712c5" providerId="ADAL" clId="{C866C008-175B-4EFC-946A-544FDC5B8FB5}" dt="2025-08-13T23:09:49.441" v="8888" actId="20577"/>
        <pc:sldMkLst>
          <pc:docMk/>
          <pc:sldMk cId="1485260480" sldId="883"/>
        </pc:sldMkLst>
      </pc:sldChg>
      <pc:sldChg chg="modSp modTransition">
        <pc:chgData name="矢島　萌乃" userId="98abd013-8e04-47a5-82ac-0351d22712c5" providerId="ADAL" clId="{C866C008-175B-4EFC-946A-544FDC5B8FB5}" dt="2025-08-08T12:41:52.312" v="3514"/>
        <pc:sldMkLst>
          <pc:docMk/>
          <pc:sldMk cId="3805165845" sldId="884"/>
        </pc:sldMkLst>
      </pc:sldChg>
      <pc:sldChg chg="addSp modSp mod ord modTransition modNotesTx">
        <pc:chgData name="矢島　萌乃" userId="98abd013-8e04-47a5-82ac-0351d22712c5" providerId="ADAL" clId="{C866C008-175B-4EFC-946A-544FDC5B8FB5}" dt="2025-08-13T16:03:32.837" v="8451"/>
        <pc:sldMkLst>
          <pc:docMk/>
          <pc:sldMk cId="1309412270" sldId="885"/>
        </pc:sldMkLst>
      </pc:sldChg>
      <pc:sldChg chg="add del ord modTransition">
        <pc:chgData name="矢島　萌乃" userId="98abd013-8e04-47a5-82ac-0351d22712c5" providerId="ADAL" clId="{C866C008-175B-4EFC-946A-544FDC5B8FB5}" dt="2025-08-08T12:41:52.312" v="3514"/>
        <pc:sldMkLst>
          <pc:docMk/>
          <pc:sldMk cId="3091521244" sldId="886"/>
        </pc:sldMkLst>
      </pc:sldChg>
      <pc:sldChg chg="addSp modSp mod modTransition modShow modNotesTx">
        <pc:chgData name="矢島　萌乃" userId="98abd013-8e04-47a5-82ac-0351d22712c5" providerId="ADAL" clId="{C866C008-175B-4EFC-946A-544FDC5B8FB5}" dt="2025-08-14T01:58:53.533" v="12849" actId="20577"/>
        <pc:sldMkLst>
          <pc:docMk/>
          <pc:sldMk cId="3597801276" sldId="887"/>
        </pc:sldMkLst>
      </pc:sldChg>
      <pc:sldChg chg="addSp modSp del mod">
        <pc:chgData name="矢島　萌乃" userId="98abd013-8e04-47a5-82ac-0351d22712c5" providerId="ADAL" clId="{C866C008-175B-4EFC-946A-544FDC5B8FB5}" dt="2025-08-08T01:49:10.662" v="226" actId="47"/>
        <pc:sldMkLst>
          <pc:docMk/>
          <pc:sldMk cId="345260138" sldId="888"/>
        </pc:sldMkLst>
      </pc:sldChg>
      <pc:sldChg chg="addSp delSp modSp del mod modShow">
        <pc:chgData name="矢島　萌乃" userId="98abd013-8e04-47a5-82ac-0351d22712c5" providerId="ADAL" clId="{C866C008-175B-4EFC-946A-544FDC5B8FB5}" dt="2025-08-08T03:48:27.495" v="2233" actId="47"/>
        <pc:sldMkLst>
          <pc:docMk/>
          <pc:sldMk cId="1611242700" sldId="889"/>
        </pc:sldMkLst>
      </pc:sldChg>
      <pc:sldChg chg="modSp del mod">
        <pc:chgData name="矢島　萌乃" userId="98abd013-8e04-47a5-82ac-0351d22712c5" providerId="ADAL" clId="{C866C008-175B-4EFC-946A-544FDC5B8FB5}" dt="2025-08-08T02:31:57.091" v="520" actId="2696"/>
        <pc:sldMkLst>
          <pc:docMk/>
          <pc:sldMk cId="3331586854" sldId="890"/>
        </pc:sldMkLst>
      </pc:sldChg>
      <pc:sldChg chg="addSp delSp modSp mod ord modTransition modNotesTx">
        <pc:chgData name="矢島　萌乃" userId="98abd013-8e04-47a5-82ac-0351d22712c5" providerId="ADAL" clId="{C866C008-175B-4EFC-946A-544FDC5B8FB5}" dt="2025-08-13T22:55:09.039" v="8590" actId="20577"/>
        <pc:sldMkLst>
          <pc:docMk/>
          <pc:sldMk cId="385901650" sldId="891"/>
        </pc:sldMkLst>
      </pc:sldChg>
      <pc:sldChg chg="del">
        <pc:chgData name="矢島　萌乃" userId="98abd013-8e04-47a5-82ac-0351d22712c5" providerId="ADAL" clId="{C866C008-175B-4EFC-946A-544FDC5B8FB5}" dt="2025-08-08T06:29:33.760" v="2809" actId="47"/>
        <pc:sldMkLst>
          <pc:docMk/>
          <pc:sldMk cId="1967611054" sldId="892"/>
        </pc:sldMkLst>
      </pc:sldChg>
      <pc:sldChg chg="modSp add mod modTransition modNotesTx">
        <pc:chgData name="矢島　萌乃" userId="98abd013-8e04-47a5-82ac-0351d22712c5" providerId="ADAL" clId="{C866C008-175B-4EFC-946A-544FDC5B8FB5}" dt="2025-08-14T00:59:58.920" v="10093" actId="20577"/>
        <pc:sldMkLst>
          <pc:docMk/>
          <pc:sldMk cId="3127328968" sldId="893"/>
        </pc:sldMkLst>
      </pc:sldChg>
      <pc:sldChg chg="addSp delSp modSp add mod ord modTransition modClrScheme chgLayout modNotesTx">
        <pc:chgData name="矢島　萌乃" userId="98abd013-8e04-47a5-82ac-0351d22712c5" providerId="ADAL" clId="{C866C008-175B-4EFC-946A-544FDC5B8FB5}" dt="2025-08-14T01:51:57.230" v="12334" actId="20577"/>
        <pc:sldMkLst>
          <pc:docMk/>
          <pc:sldMk cId="2442851605" sldId="894"/>
        </pc:sldMkLst>
      </pc:sldChg>
      <pc:sldChg chg="modSp add mod modTransition">
        <pc:chgData name="矢島　萌乃" userId="98abd013-8e04-47a5-82ac-0351d22712c5" providerId="ADAL" clId="{C866C008-175B-4EFC-946A-544FDC5B8FB5}" dt="2025-08-08T12:41:52.312" v="3514"/>
        <pc:sldMkLst>
          <pc:docMk/>
          <pc:sldMk cId="1230616749" sldId="895"/>
        </pc:sldMkLst>
      </pc:sldChg>
      <pc:sldChg chg="addSp delSp modSp add mod modTransition modNotesTx">
        <pc:chgData name="矢島　萌乃" userId="98abd013-8e04-47a5-82ac-0351d22712c5" providerId="ADAL" clId="{C866C008-175B-4EFC-946A-544FDC5B8FB5}" dt="2025-08-14T01:09:20.430" v="10579" actId="478"/>
        <pc:sldMkLst>
          <pc:docMk/>
          <pc:sldMk cId="3457269175" sldId="896"/>
        </pc:sldMkLst>
      </pc:sldChg>
      <pc:sldChg chg="modSp add mod modTransition modNotesTx">
        <pc:chgData name="矢島　萌乃" userId="98abd013-8e04-47a5-82ac-0351d22712c5" providerId="ADAL" clId="{C866C008-175B-4EFC-946A-544FDC5B8FB5}" dt="2025-08-13T22:53:24.362" v="8582" actId="20577"/>
        <pc:sldMkLst>
          <pc:docMk/>
          <pc:sldMk cId="3463663443" sldId="897"/>
        </pc:sldMkLst>
      </pc:sldChg>
      <pc:sldChg chg="addSp modSp add mod modNotesTx">
        <pc:chgData name="矢島　萌乃" userId="98abd013-8e04-47a5-82ac-0351d22712c5" providerId="ADAL" clId="{C866C008-175B-4EFC-946A-544FDC5B8FB5}" dt="2025-08-14T01:35:33.982" v="11715" actId="113"/>
        <pc:sldMkLst>
          <pc:docMk/>
          <pc:sldMk cId="897110167" sldId="898"/>
        </pc:sldMkLst>
      </pc:sldChg>
      <pc:sldChg chg="modSp add mod modNotesTx">
        <pc:chgData name="矢島　萌乃" userId="98abd013-8e04-47a5-82ac-0351d22712c5" providerId="ADAL" clId="{C866C008-175B-4EFC-946A-544FDC5B8FB5}" dt="2025-08-14T01:35:45.701" v="11717" actId="113"/>
        <pc:sldMkLst>
          <pc:docMk/>
          <pc:sldMk cId="1833128553" sldId="899"/>
        </pc:sldMkLst>
      </pc:sldChg>
      <pc:sldChg chg="modSp add mod modNotesTx">
        <pc:chgData name="矢島　萌乃" userId="98abd013-8e04-47a5-82ac-0351d22712c5" providerId="ADAL" clId="{C866C008-175B-4EFC-946A-544FDC5B8FB5}" dt="2025-08-14T01:48:15.445" v="12129" actId="1076"/>
        <pc:sldMkLst>
          <pc:docMk/>
          <pc:sldMk cId="1618502669" sldId="900"/>
        </pc:sldMkLst>
      </pc:sldChg>
      <pc:sldChg chg="add del">
        <pc:chgData name="矢島　萌乃" userId="98abd013-8e04-47a5-82ac-0351d22712c5" providerId="ADAL" clId="{C866C008-175B-4EFC-946A-544FDC5B8FB5}" dt="2025-08-14T01:33:55.585" v="11712" actId="47"/>
        <pc:sldMkLst>
          <pc:docMk/>
          <pc:sldMk cId="2659813877" sldId="901"/>
        </pc:sldMkLst>
      </pc:sldChg>
      <pc:sldChg chg="addSp modSp add mod ord">
        <pc:chgData name="矢島　萌乃" userId="98abd013-8e04-47a5-82ac-0351d22712c5" providerId="ADAL" clId="{C866C008-175B-4EFC-946A-544FDC5B8FB5}" dt="2025-08-14T01:36:06.905" v="11719" actId="113"/>
        <pc:sldMkLst>
          <pc:docMk/>
          <pc:sldMk cId="1857405536" sldId="902"/>
        </pc:sldMkLst>
      </pc:sldChg>
      <pc:sldChg chg="delSp modSp add mod modNotesTx">
        <pc:chgData name="矢島　萌乃" userId="98abd013-8e04-47a5-82ac-0351d22712c5" providerId="ADAL" clId="{C866C008-175B-4EFC-946A-544FDC5B8FB5}" dt="2025-08-14T01:47:07.648" v="12053" actId="20577"/>
        <pc:sldMkLst>
          <pc:docMk/>
          <pc:sldMk cId="2761556335" sldId="903"/>
        </pc:sldMkLst>
      </pc:sldChg>
      <pc:sldChg chg="addSp modSp add mod modNotesTx">
        <pc:chgData name="矢島　萌乃" userId="98abd013-8e04-47a5-82ac-0351d22712c5" providerId="ADAL" clId="{C866C008-175B-4EFC-946A-544FDC5B8FB5}" dt="2025-08-14T01:47:41.618" v="12102" actId="20577"/>
        <pc:sldMkLst>
          <pc:docMk/>
          <pc:sldMk cId="4023129688" sldId="904"/>
        </pc:sldMkLst>
      </pc:sldChg>
      <pc:sldChg chg="addSp delSp modSp add mod modNotesTx">
        <pc:chgData name="矢島　萌乃" userId="98abd013-8e04-47a5-82ac-0351d22712c5" providerId="ADAL" clId="{C866C008-175B-4EFC-946A-544FDC5B8FB5}" dt="2025-08-14T01:50:12.691" v="12238" actId="20577"/>
        <pc:sldMkLst>
          <pc:docMk/>
          <pc:sldMk cId="3222304011" sldId="905"/>
        </pc:sldMkLst>
      </pc:sldChg>
      <pc:sldChg chg="addSp delSp modSp add mod">
        <pc:chgData name="矢島　萌乃" userId="98abd013-8e04-47a5-82ac-0351d22712c5" providerId="ADAL" clId="{C866C008-175B-4EFC-946A-544FDC5B8FB5}" dt="2025-08-14T02:14:26.373" v="13198" actId="403"/>
        <pc:sldMkLst>
          <pc:docMk/>
          <pc:sldMk cId="4218980951" sldId="906"/>
        </pc:sldMkLst>
      </pc:sldChg>
      <pc:sldChg chg="addSp delSp modSp new mod ord chgLayout modNotesTx">
        <pc:chgData name="矢島　萌乃" userId="98abd013-8e04-47a5-82ac-0351d22712c5" providerId="ADAL" clId="{C866C008-175B-4EFC-946A-544FDC5B8FB5}" dt="2025-08-14T02:27:15.115" v="13474"/>
        <pc:sldMkLst>
          <pc:docMk/>
          <pc:sldMk cId="2523298205" sldId="907"/>
        </pc:sldMkLst>
      </pc:sldChg>
      <pc:sldMasterChg chg="modTransition modSldLayout">
        <pc:chgData name="矢島　萌乃" userId="98abd013-8e04-47a5-82ac-0351d22712c5" providerId="ADAL" clId="{C866C008-175B-4EFC-946A-544FDC5B8FB5}" dt="2025-08-08T12:41:52.312" v="3514"/>
        <pc:sldMasterMkLst>
          <pc:docMk/>
          <pc:sldMasterMk cId="1512774618" sldId="2147483988"/>
        </pc:sldMasterMkLst>
        <pc:sldLayoutChg chg="modTransition">
          <pc:chgData name="矢島　萌乃" userId="98abd013-8e04-47a5-82ac-0351d22712c5" providerId="ADAL" clId="{C866C008-175B-4EFC-946A-544FDC5B8FB5}" dt="2025-08-08T12:41:52.312" v="3514"/>
          <pc:sldLayoutMkLst>
            <pc:docMk/>
            <pc:sldMasterMk cId="1512774618" sldId="2147483988"/>
            <pc:sldLayoutMk cId="503934002" sldId="2147483989"/>
          </pc:sldLayoutMkLst>
        </pc:sldLayoutChg>
        <pc:sldLayoutChg chg="modTransition">
          <pc:chgData name="矢島　萌乃" userId="98abd013-8e04-47a5-82ac-0351d22712c5" providerId="ADAL" clId="{C866C008-175B-4EFC-946A-544FDC5B8FB5}" dt="2025-08-08T12:41:52.312" v="3514"/>
          <pc:sldLayoutMkLst>
            <pc:docMk/>
            <pc:sldMasterMk cId="1512774618" sldId="2147483988"/>
            <pc:sldLayoutMk cId="2101184030" sldId="2147483990"/>
          </pc:sldLayoutMkLst>
        </pc:sldLayoutChg>
        <pc:sldLayoutChg chg="modTransition">
          <pc:chgData name="矢島　萌乃" userId="98abd013-8e04-47a5-82ac-0351d22712c5" providerId="ADAL" clId="{C866C008-175B-4EFC-946A-544FDC5B8FB5}" dt="2025-08-08T12:41:52.312" v="3514"/>
          <pc:sldLayoutMkLst>
            <pc:docMk/>
            <pc:sldMasterMk cId="1512774618" sldId="2147483988"/>
            <pc:sldLayoutMk cId="4018992728" sldId="2147483991"/>
          </pc:sldLayoutMkLst>
        </pc:sldLayoutChg>
        <pc:sldLayoutChg chg="modTransition">
          <pc:chgData name="矢島　萌乃" userId="98abd013-8e04-47a5-82ac-0351d22712c5" providerId="ADAL" clId="{C866C008-175B-4EFC-946A-544FDC5B8FB5}" dt="2025-08-08T12:41:52.312" v="3514"/>
          <pc:sldLayoutMkLst>
            <pc:docMk/>
            <pc:sldMasterMk cId="1512774618" sldId="2147483988"/>
            <pc:sldLayoutMk cId="275064487" sldId="2147483992"/>
          </pc:sldLayoutMkLst>
        </pc:sldLayoutChg>
        <pc:sldLayoutChg chg="modTransition">
          <pc:chgData name="矢島　萌乃" userId="98abd013-8e04-47a5-82ac-0351d22712c5" providerId="ADAL" clId="{C866C008-175B-4EFC-946A-544FDC5B8FB5}" dt="2025-08-08T12:41:52.312" v="3514"/>
          <pc:sldLayoutMkLst>
            <pc:docMk/>
            <pc:sldMasterMk cId="1512774618" sldId="2147483988"/>
            <pc:sldLayoutMk cId="2740441432" sldId="2147483993"/>
          </pc:sldLayoutMkLst>
        </pc:sldLayoutChg>
        <pc:sldLayoutChg chg="modTransition">
          <pc:chgData name="矢島　萌乃" userId="98abd013-8e04-47a5-82ac-0351d22712c5" providerId="ADAL" clId="{C866C008-175B-4EFC-946A-544FDC5B8FB5}" dt="2025-08-08T12:41:52.312" v="3514"/>
          <pc:sldLayoutMkLst>
            <pc:docMk/>
            <pc:sldMasterMk cId="1512774618" sldId="2147483988"/>
            <pc:sldLayoutMk cId="3549552524" sldId="2147483994"/>
          </pc:sldLayoutMkLst>
        </pc:sldLayoutChg>
        <pc:sldLayoutChg chg="modTransition">
          <pc:chgData name="矢島　萌乃" userId="98abd013-8e04-47a5-82ac-0351d22712c5" providerId="ADAL" clId="{C866C008-175B-4EFC-946A-544FDC5B8FB5}" dt="2025-08-08T12:41:52.312" v="3514"/>
          <pc:sldLayoutMkLst>
            <pc:docMk/>
            <pc:sldMasterMk cId="1512774618" sldId="2147483988"/>
            <pc:sldLayoutMk cId="2368774210" sldId="214748399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メイリオ" panose="020B0604030504040204" pitchFamily="50" charset="-128"/>
                <a:ea typeface="メイリオ" panose="020B0604030504040204" pitchFamily="50" charset="-128"/>
              </a:defRPr>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メイリオ" panose="020B0604030504040204" pitchFamily="50" charset="-128"/>
                <a:ea typeface="メイリオ" panose="020B0604030504040204" pitchFamily="50" charset="-128"/>
              </a:defRPr>
            </a:lvl1pPr>
          </a:lstStyle>
          <a:p>
            <a:fld id="{B57DB8A9-9F5A-854F-8F89-5DC9553A9444}" type="datetimeFigureOut">
              <a:rPr kumimoji="1" lang="ja-JP" altLang="en-US" smtClean="0"/>
              <a:pPr/>
              <a:t>2025/9/8</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メイリオ" panose="020B0604030504040204" pitchFamily="50" charset="-128"/>
                <a:ea typeface="メイリオ" panose="020B0604030504040204" pitchFamily="50" charset="-128"/>
              </a:defRPr>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メイリオ" panose="020B0604030504040204" pitchFamily="50" charset="-128"/>
                <a:ea typeface="メイリオ" panose="020B0604030504040204" pitchFamily="50" charset="-128"/>
              </a:defRPr>
            </a:lvl1pPr>
          </a:lstStyle>
          <a:p>
            <a:fld id="{323B993B-3797-EF40-9455-6EE6E484172F}" type="slidenum">
              <a:rPr kumimoji="1" lang="ja-JP" altLang="en-US" smtClean="0"/>
              <a:pPr/>
              <a:t>‹#›</a:t>
            </a:fld>
            <a:endParaRPr kumimoji="1" lang="ja-JP" altLang="en-US" dirty="0"/>
          </a:p>
        </p:txBody>
      </p:sp>
    </p:spTree>
    <p:extLst>
      <p:ext uri="{BB962C8B-B14F-4D97-AF65-F5344CB8AC3E}">
        <p14:creationId xmlns:p14="http://schemas.microsoft.com/office/powerpoint/2010/main" val="25041534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1pPr>
    <a:lvl2pPr marL="45720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2pPr>
    <a:lvl3pPr marL="91440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3pPr>
    <a:lvl4pPr marL="137160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4pPr>
    <a:lvl5pPr marL="182880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Hello everyone. I’m </a:t>
            </a:r>
            <a:r>
              <a:rPr lang="en-US" altLang="ja-JP" dirty="0" err="1"/>
              <a:t>Moeno</a:t>
            </a:r>
            <a:r>
              <a:rPr lang="en-US" altLang="ja-JP" dirty="0"/>
              <a:t> Yajima from Yokohama City University. Today, I'd like to talk about my research, "Truncation-Proof Rules with Ranking and Approval Inputs."</a:t>
            </a:r>
            <a:endParaRPr kumimoji="1"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0</a:t>
            </a:fld>
            <a:endParaRPr kumimoji="1" lang="ja-JP" altLang="en-US"/>
          </a:p>
        </p:txBody>
      </p:sp>
    </p:spTree>
    <p:extLst>
      <p:ext uri="{BB962C8B-B14F-4D97-AF65-F5344CB8AC3E}">
        <p14:creationId xmlns:p14="http://schemas.microsoft.com/office/powerpoint/2010/main" val="2514707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4017C-84D0-237C-5ECE-FC59C45631D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B54ACE7-643C-87DF-D363-693FA0A241D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D810F1-0FDE-0595-285F-AECD08D69710}"/>
              </a:ext>
            </a:extLst>
          </p:cNvPr>
          <p:cNvSpPr>
            <a:spLocks noGrp="1"/>
          </p:cNvSpPr>
          <p:nvPr>
            <p:ph type="body" idx="1"/>
          </p:nvPr>
        </p:nvSpPr>
        <p:spPr/>
        <p:txBody>
          <a:bodyPr/>
          <a:lstStyle/>
          <a:p>
            <a:r>
              <a:rPr lang="en-US" altLang="ja-JP" dirty="0"/>
              <a:t>If Tom reports only </a:t>
            </a:r>
            <a:r>
              <a:rPr lang="ja-JP" altLang="en-US" dirty="0"/>
              <a:t>𝑦 </a:t>
            </a:r>
            <a:r>
              <a:rPr lang="en-US" altLang="ja-JP" dirty="0"/>
              <a:t>as available, he can achieve a more favorable result. The social ranking becomes </a:t>
            </a:r>
            <a:r>
              <a:rPr lang="en-US" altLang="ja-JP" i="1" dirty="0"/>
              <a:t>y</a:t>
            </a:r>
            <a:r>
              <a:rPr lang="en-US" altLang="ja-JP" dirty="0"/>
              <a:t> and </a:t>
            </a:r>
            <a:r>
              <a:rPr lang="en-US" altLang="ja-JP" i="1" dirty="0"/>
              <a:t>z</a:t>
            </a:r>
            <a:r>
              <a:rPr lang="en-US" altLang="ja-JP" dirty="0"/>
              <a:t> over </a:t>
            </a:r>
            <a:r>
              <a:rPr lang="en-US" altLang="ja-JP" i="1" dirty="0"/>
              <a:t>x</a:t>
            </a:r>
            <a:r>
              <a:rPr lang="en-US" altLang="ja-JP" dirty="0"/>
              <a:t>. By truncating his approval set, Tom can create a situation where </a:t>
            </a:r>
            <a:r>
              <a:rPr lang="en-US" altLang="ja-JP" i="1" dirty="0"/>
              <a:t>y</a:t>
            </a:r>
            <a:r>
              <a:rPr lang="en-US" altLang="ja-JP" dirty="0"/>
              <a:t> is more likely to be selected.</a:t>
            </a:r>
            <a:endParaRPr kumimoji="1" lang="ja-JP" altLang="en-US" dirty="0"/>
          </a:p>
        </p:txBody>
      </p:sp>
      <p:sp>
        <p:nvSpPr>
          <p:cNvPr id="4" name="スライド番号プレースホルダー 3">
            <a:extLst>
              <a:ext uri="{FF2B5EF4-FFF2-40B4-BE49-F238E27FC236}">
                <a16:creationId xmlns:a16="http://schemas.microsoft.com/office/drawing/2014/main" id="{8C054015-8365-ACC8-9D8C-22D37D59D951}"/>
              </a:ext>
            </a:extLst>
          </p:cNvPr>
          <p:cNvSpPr>
            <a:spLocks noGrp="1"/>
          </p:cNvSpPr>
          <p:nvPr>
            <p:ph type="sldNum" sz="quarter" idx="5"/>
          </p:nvPr>
        </p:nvSpPr>
        <p:spPr/>
        <p:txBody>
          <a:bodyPr/>
          <a:lstStyle/>
          <a:p>
            <a:fld id="{323B993B-3797-EF40-9455-6EE6E484172F}" type="slidenum">
              <a:rPr kumimoji="1" lang="ja-JP" altLang="en-US" smtClean="0"/>
              <a:t>9</a:t>
            </a:fld>
            <a:endParaRPr kumimoji="1" lang="ja-JP" altLang="en-US"/>
          </a:p>
        </p:txBody>
      </p:sp>
    </p:spTree>
    <p:extLst>
      <p:ext uri="{BB962C8B-B14F-4D97-AF65-F5344CB8AC3E}">
        <p14:creationId xmlns:p14="http://schemas.microsoft.com/office/powerpoint/2010/main" val="2764114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7F675-2AAF-0B2D-F506-9393CBF62F0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02CAF1F-1A06-E3C4-7208-328CEBDB7C2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72F35BB-DEDF-0EF2-A863-8A1CD7D9441E}"/>
              </a:ext>
            </a:extLst>
          </p:cNvPr>
          <p:cNvSpPr>
            <a:spLocks noGrp="1"/>
          </p:cNvSpPr>
          <p:nvPr>
            <p:ph type="body" idx="1"/>
          </p:nvPr>
        </p:nvSpPr>
        <p:spPr/>
        <p:txBody>
          <a:bodyPr/>
          <a:lstStyle/>
          <a:p>
            <a:r>
              <a:rPr lang="en-US" altLang="ja-JP" dirty="0"/>
              <a:t>Moreover, when multiple voters truncate their approval set, the result can be much worse.</a:t>
            </a:r>
          </a:p>
          <a:p>
            <a:endParaRPr lang="en-US" altLang="ja-JP" dirty="0"/>
          </a:p>
          <a:p>
            <a:r>
              <a:rPr lang="en-US" altLang="ja-JP" dirty="0"/>
              <a:t>If Sam and Tom accidentally both engage in strategic truncation at the same time, it may become impossible to find an available day for everyone. </a:t>
            </a:r>
          </a:p>
          <a:p>
            <a:r>
              <a:rPr lang="en-US" altLang="ja-JP" dirty="0"/>
              <a:t>The total scores for all alternatives drop to 1 by their strategic truncations. </a:t>
            </a:r>
            <a:endParaRPr kumimoji="1" lang="ja-JP" altLang="en-US" dirty="0"/>
          </a:p>
        </p:txBody>
      </p:sp>
      <p:sp>
        <p:nvSpPr>
          <p:cNvPr id="4" name="スライド番号プレースホルダー 3">
            <a:extLst>
              <a:ext uri="{FF2B5EF4-FFF2-40B4-BE49-F238E27FC236}">
                <a16:creationId xmlns:a16="http://schemas.microsoft.com/office/drawing/2014/main" id="{935CE6D7-7D21-21D7-338B-694247BAE14D}"/>
              </a:ext>
            </a:extLst>
          </p:cNvPr>
          <p:cNvSpPr>
            <a:spLocks noGrp="1"/>
          </p:cNvSpPr>
          <p:nvPr>
            <p:ph type="sldNum" sz="quarter" idx="5"/>
          </p:nvPr>
        </p:nvSpPr>
        <p:spPr/>
        <p:txBody>
          <a:bodyPr/>
          <a:lstStyle/>
          <a:p>
            <a:fld id="{323B993B-3797-EF40-9455-6EE6E484172F}" type="slidenum">
              <a:rPr kumimoji="1" lang="ja-JP" altLang="en-US" smtClean="0"/>
              <a:t>10</a:t>
            </a:fld>
            <a:endParaRPr kumimoji="1" lang="ja-JP" altLang="en-US"/>
          </a:p>
        </p:txBody>
      </p:sp>
    </p:spTree>
    <p:extLst>
      <p:ext uri="{BB962C8B-B14F-4D97-AF65-F5344CB8AC3E}">
        <p14:creationId xmlns:p14="http://schemas.microsoft.com/office/powerpoint/2010/main" val="1077856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82DE2-02C7-FD5A-CA41-04568077908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DA115C4-3BDC-9C9F-5C6F-3CF1C584168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1D0741F-06FE-66E5-044C-F059C2B7E5B3}"/>
              </a:ext>
            </a:extLst>
          </p:cNvPr>
          <p:cNvSpPr>
            <a:spLocks noGrp="1"/>
          </p:cNvSpPr>
          <p:nvPr>
            <p:ph type="body" idx="1"/>
          </p:nvPr>
        </p:nvSpPr>
        <p:spPr/>
        <p:txBody>
          <a:bodyPr/>
          <a:lstStyle/>
          <a:p>
            <a:r>
              <a:rPr lang="en-US" altLang="ja-JP" dirty="0"/>
              <a:t>Since misreports may lead to a loss of trust from others, we can assume that voters will act consistently with their misreports. </a:t>
            </a:r>
            <a:endParaRPr kumimoji="1" lang="ja-JP" altLang="en-US" dirty="0"/>
          </a:p>
        </p:txBody>
      </p:sp>
      <p:sp>
        <p:nvSpPr>
          <p:cNvPr id="4" name="スライド番号プレースホルダー 3">
            <a:extLst>
              <a:ext uri="{FF2B5EF4-FFF2-40B4-BE49-F238E27FC236}">
                <a16:creationId xmlns:a16="http://schemas.microsoft.com/office/drawing/2014/main" id="{2FCFAFAE-E4C2-15FE-C94D-DF1604340739}"/>
              </a:ext>
            </a:extLst>
          </p:cNvPr>
          <p:cNvSpPr>
            <a:spLocks noGrp="1"/>
          </p:cNvSpPr>
          <p:nvPr>
            <p:ph type="sldNum" sz="quarter" idx="5"/>
          </p:nvPr>
        </p:nvSpPr>
        <p:spPr/>
        <p:txBody>
          <a:bodyPr/>
          <a:lstStyle/>
          <a:p>
            <a:fld id="{323B993B-3797-EF40-9455-6EE6E484172F}" type="slidenum">
              <a:rPr kumimoji="1" lang="ja-JP" altLang="en-US" smtClean="0"/>
              <a:t>11</a:t>
            </a:fld>
            <a:endParaRPr kumimoji="1" lang="ja-JP" altLang="en-US"/>
          </a:p>
        </p:txBody>
      </p:sp>
    </p:spTree>
    <p:extLst>
      <p:ext uri="{BB962C8B-B14F-4D97-AF65-F5344CB8AC3E}">
        <p14:creationId xmlns:p14="http://schemas.microsoft.com/office/powerpoint/2010/main" val="720359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10107B-04D4-8052-413C-04B4DF7D313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AB48E55-4B3F-F6A8-7674-CB3BD9B44C9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DCFE2BE-315D-E059-1DC6-60DDB6680D7B}"/>
              </a:ext>
            </a:extLst>
          </p:cNvPr>
          <p:cNvSpPr>
            <a:spLocks noGrp="1"/>
          </p:cNvSpPr>
          <p:nvPr>
            <p:ph type="body" idx="1"/>
          </p:nvPr>
        </p:nvSpPr>
        <p:spPr/>
        <p:txBody>
          <a:bodyPr/>
          <a:lstStyle/>
          <a:p>
            <a:r>
              <a:rPr lang="en-US" altLang="ja-JP" dirty="0"/>
              <a:t>As a result, in this example, it becomes impossible to find a day that works for everyone.</a:t>
            </a:r>
          </a:p>
          <a:p>
            <a:endParaRPr lang="en-US" altLang="ja-JP" dirty="0"/>
          </a:p>
          <a:p>
            <a:r>
              <a:rPr lang="en-US" altLang="ja-JP" dirty="0"/>
              <a:t>This demonstrates how strategic truncation can lead to </a:t>
            </a:r>
            <a:r>
              <a:rPr lang="en-US" altLang="ja-JP" b="0" dirty="0"/>
              <a:t>a loss of information </a:t>
            </a:r>
            <a:r>
              <a:rPr lang="en-US" altLang="ja-JP" dirty="0"/>
              <a:t>about the acceptable alternatives.</a:t>
            </a:r>
          </a:p>
          <a:p>
            <a:r>
              <a:rPr lang="en-US" altLang="ja-JP" dirty="0"/>
              <a:t>Ultimately, no alternative may be agreed upon.</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48D620F2-97AE-A7FF-13AE-210A86DD824F}"/>
              </a:ext>
            </a:extLst>
          </p:cNvPr>
          <p:cNvSpPr>
            <a:spLocks noGrp="1"/>
          </p:cNvSpPr>
          <p:nvPr>
            <p:ph type="sldNum" sz="quarter" idx="5"/>
          </p:nvPr>
        </p:nvSpPr>
        <p:spPr/>
        <p:txBody>
          <a:bodyPr/>
          <a:lstStyle/>
          <a:p>
            <a:fld id="{323B993B-3797-EF40-9455-6EE6E484172F}" type="slidenum">
              <a:rPr kumimoji="1" lang="ja-JP" altLang="en-US" smtClean="0"/>
              <a:t>12</a:t>
            </a:fld>
            <a:endParaRPr kumimoji="1" lang="ja-JP" altLang="en-US"/>
          </a:p>
        </p:txBody>
      </p:sp>
    </p:spTree>
    <p:extLst>
      <p:ext uri="{BB962C8B-B14F-4D97-AF65-F5344CB8AC3E}">
        <p14:creationId xmlns:p14="http://schemas.microsoft.com/office/powerpoint/2010/main" val="921971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8352C-7DFF-69C9-3075-2E37F2EFF94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4507994-CACD-87AB-C37A-E44BA9FDB82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11B3172-A946-11BB-705B-CD3B4A614EAA}"/>
              </a:ext>
            </a:extLst>
          </p:cNvPr>
          <p:cNvSpPr>
            <a:spLocks noGrp="1"/>
          </p:cNvSpPr>
          <p:nvPr>
            <p:ph type="body" idx="1"/>
          </p:nvPr>
        </p:nvSpPr>
        <p:spPr/>
        <p:txBody>
          <a:bodyPr/>
          <a:lstStyle/>
          <a:p>
            <a:r>
              <a:rPr lang="en-US" altLang="ja-JP" dirty="0"/>
              <a:t>The main purpose of this research is to design a “truncation-proof” voting rule that helps find alternatives acceptable to as many people as possible.</a:t>
            </a:r>
          </a:p>
          <a:p>
            <a:endParaRPr lang="en-US" altLang="ja-JP" b="0" dirty="0"/>
          </a:p>
          <a:p>
            <a:r>
              <a:rPr lang="en-US" altLang="ja-JP" b="0" dirty="0"/>
              <a:t>Approval voting is used in a variety of settings.</a:t>
            </a:r>
          </a:p>
          <a:p>
            <a:r>
              <a:rPr lang="en-US" altLang="ja-JP" b="0" dirty="0"/>
              <a:t>However, </a:t>
            </a:r>
            <a:r>
              <a:rPr lang="en-US" altLang="ja-JP" b="0" dirty="0">
                <a:latin typeface="Segoe UI" panose="020B0502040204020203" pitchFamily="34" charset="0"/>
              </a:rPr>
              <a:t>approval voting </a:t>
            </a:r>
            <a:r>
              <a:rPr lang="en-US" altLang="ja-JP" b="0" dirty="0">
                <a:solidFill>
                  <a:schemeClr val="accent1"/>
                </a:solidFill>
                <a:latin typeface="Segoe UI" panose="020B0502040204020203" pitchFamily="34" charset="0"/>
              </a:rPr>
              <a:t>may not work well when voters have more refined preferences. Because v</a:t>
            </a:r>
            <a:r>
              <a:rPr lang="en-US" altLang="ja-JP" b="0" dirty="0"/>
              <a:t>oter’s refined preferences can not be reflected, and v</a:t>
            </a:r>
            <a:r>
              <a:rPr lang="en-US" altLang="ja-JP" b="0" dirty="0">
                <a:latin typeface="Segoe UI" panose="020B0502040204020203" pitchFamily="34" charset="0"/>
              </a:rPr>
              <a:t>oters have </a:t>
            </a:r>
            <a:r>
              <a:rPr lang="en-US" altLang="ja-JP" b="0" dirty="0">
                <a:solidFill>
                  <a:schemeClr val="accent1"/>
                </a:solidFill>
                <a:latin typeface="Segoe UI" panose="020B0502040204020203" pitchFamily="34" charset="0"/>
              </a:rPr>
              <a:t>an incentive to strategically truncate</a:t>
            </a:r>
            <a:r>
              <a:rPr lang="en-US" altLang="ja-JP" b="0" dirty="0">
                <a:latin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dirty="0">
                <a:latin typeface="Segoe UI" panose="020B0502040204020203" pitchFamily="34" charset="0"/>
              </a:rPr>
              <a:t>As we saw before, s</a:t>
            </a:r>
            <a:r>
              <a:rPr lang="en-US" altLang="ja-JP" b="0" dirty="0"/>
              <a:t>trategic truncation makes it </a:t>
            </a:r>
            <a:r>
              <a:rPr lang="en-US" altLang="ja-JP" b="0" dirty="0">
                <a:solidFill>
                  <a:schemeClr val="accent1"/>
                </a:solidFill>
              </a:rPr>
              <a:t>harder to find alternatives acceptable to many people.</a:t>
            </a:r>
            <a:endParaRPr lang="en-US" altLang="ja-JP" b="0" dirty="0"/>
          </a:p>
        </p:txBody>
      </p:sp>
      <p:sp>
        <p:nvSpPr>
          <p:cNvPr id="4" name="スライド番号プレースホルダー 3">
            <a:extLst>
              <a:ext uri="{FF2B5EF4-FFF2-40B4-BE49-F238E27FC236}">
                <a16:creationId xmlns:a16="http://schemas.microsoft.com/office/drawing/2014/main" id="{C6083D28-C13A-00EA-6664-67B82953E8CA}"/>
              </a:ext>
            </a:extLst>
          </p:cNvPr>
          <p:cNvSpPr>
            <a:spLocks noGrp="1"/>
          </p:cNvSpPr>
          <p:nvPr>
            <p:ph type="sldNum" sz="quarter" idx="5"/>
          </p:nvPr>
        </p:nvSpPr>
        <p:spPr/>
        <p:txBody>
          <a:bodyPr/>
          <a:lstStyle/>
          <a:p>
            <a:fld id="{323B993B-3797-EF40-9455-6EE6E484172F}" type="slidenum">
              <a:rPr kumimoji="1" lang="ja-JP" altLang="en-US" smtClean="0"/>
              <a:t>13</a:t>
            </a:fld>
            <a:endParaRPr kumimoji="1" lang="ja-JP" altLang="en-US"/>
          </a:p>
        </p:txBody>
      </p:sp>
    </p:spTree>
    <p:extLst>
      <p:ext uri="{BB962C8B-B14F-4D97-AF65-F5344CB8AC3E}">
        <p14:creationId xmlns:p14="http://schemas.microsoft.com/office/powerpoint/2010/main" val="2599153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We introduce the top-restricted Borda rule, a truncation-proof rule that uniquely satisfies this and other desirable axioms.</a:t>
            </a:r>
          </a:p>
          <a:p>
            <a:br>
              <a:rPr lang="en-US" altLang="ja-JP" b="0" dirty="0"/>
            </a:br>
            <a:r>
              <a:rPr lang="en-US" altLang="ja-JP" b="0" dirty="0"/>
              <a:t>In this rule, </a:t>
            </a:r>
            <a:r>
              <a:rPr lang="en-US" altLang="ja-JP" sz="1200" b="0" dirty="0">
                <a:solidFill>
                  <a:schemeClr val="tx1"/>
                </a:solidFill>
                <a:latin typeface="Segoe UI" panose="020B0502040204020203" pitchFamily="34" charset="0"/>
                <a:ea typeface="Meiryo" panose="020B0604030504040204" pitchFamily="34" charset="-128"/>
                <a:cs typeface="Segoe UI" panose="020B0502040204020203" pitchFamily="34" charset="0"/>
              </a:rPr>
              <a:t>for each voter, approved alternatives are scored in ascending order starting from 1 with the lowest-ranked.</a:t>
            </a:r>
          </a:p>
          <a:p>
            <a:r>
              <a:rPr lang="en-US" altLang="ja-JP" b="0" dirty="0"/>
              <a:t>Alternatives are socially ranked in descending order of their total scores.</a:t>
            </a:r>
          </a:p>
          <a:p>
            <a:endParaRPr lang="en-US" altLang="ja-JP" b="0" dirty="0"/>
          </a:p>
          <a:p>
            <a:r>
              <a:rPr lang="en-US" altLang="ja-JP" b="0" dirty="0"/>
              <a:t>In this research, we do three things.</a:t>
            </a:r>
            <a:br>
              <a:rPr lang="en-US" altLang="ja-JP" b="0" dirty="0"/>
            </a:br>
            <a:r>
              <a:rPr lang="en-US" altLang="ja-JP" b="0" dirty="0"/>
              <a:t>First, we consider the situation where both preference rankings and acceptable alternatives are gathered and define the class of “approval scoring rules”.</a:t>
            </a:r>
          </a:p>
          <a:p>
            <a:r>
              <a:rPr lang="en-US" altLang="ja-JP" b="0" dirty="0"/>
              <a:t>Second, we introduce a new axiom called truncation-proofness to prevent strategic truncation.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dirty="0"/>
              <a:t>Third, we show that</a:t>
            </a:r>
            <a:r>
              <a:rPr lang="en-US" altLang="ja-JP" b="0" dirty="0">
                <a:latin typeface="Segoe UI" panose="020B0502040204020203" pitchFamily="34" charset="0"/>
              </a:rPr>
              <a:t> </a:t>
            </a:r>
            <a:r>
              <a:rPr lang="en-US" altLang="ja-JP" b="0" dirty="0">
                <a:solidFill>
                  <a:schemeClr val="accent1"/>
                </a:solidFill>
                <a:latin typeface="Segoe UI" panose="020B0502040204020203" pitchFamily="34" charset="0"/>
              </a:rPr>
              <a:t>the top-restricted Borda rule </a:t>
            </a:r>
            <a:r>
              <a:rPr lang="en-US" altLang="ja-JP" b="0" dirty="0">
                <a:latin typeface="Segoe UI" panose="020B0502040204020203" pitchFamily="34" charset="0"/>
              </a:rPr>
              <a:t>is the unique approval scoring rule that satisfies truncation-proofness and other desirable axioms.</a:t>
            </a:r>
          </a:p>
          <a:p>
            <a:endParaRPr kumimoji="1" lang="en-US" altLang="ja-JP" dirty="0"/>
          </a:p>
          <a:p>
            <a:r>
              <a:rPr kumimoji="1" lang="en-US" altLang="ja-JP" dirty="0"/>
              <a:t>(</a:t>
            </a:r>
            <a:r>
              <a:rPr kumimoji="1" lang="ja-JP" altLang="en-US" dirty="0"/>
              <a:t>論文の貢献＝</a:t>
            </a:r>
            <a:r>
              <a:rPr kumimoji="1" lang="en-US" altLang="ja-JP" dirty="0"/>
              <a:t>TRB</a:t>
            </a:r>
            <a:r>
              <a:rPr kumimoji="1" lang="ja-JP" altLang="en-US" dirty="0"/>
              <a:t>をデザインしたこと、キャラクタライズしたこと</a:t>
            </a:r>
            <a:r>
              <a:rPr kumimoji="1" lang="en-US" altLang="ja-JP" dirty="0"/>
              <a:t>)</a:t>
            </a:r>
          </a:p>
          <a:p>
            <a:endParaRPr kumimoji="1"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14</a:t>
            </a:fld>
            <a:endParaRPr kumimoji="1" lang="ja-JP" altLang="en-US"/>
          </a:p>
        </p:txBody>
      </p:sp>
    </p:spTree>
    <p:extLst>
      <p:ext uri="{BB962C8B-B14F-4D97-AF65-F5344CB8AC3E}">
        <p14:creationId xmlns:p14="http://schemas.microsoft.com/office/powerpoint/2010/main" val="463068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Let me now formally introduce the model.</a:t>
            </a:r>
          </a:p>
          <a:p>
            <a:endParaRPr kumimoji="1" lang="en-US" altLang="ja-JP" dirty="0"/>
          </a:p>
          <a:p>
            <a:r>
              <a:rPr kumimoji="1" lang="en-US" altLang="ja-JP" dirty="0"/>
              <a:t>7min</a:t>
            </a:r>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15</a:t>
            </a:fld>
            <a:endParaRPr kumimoji="1" lang="ja-JP" altLang="en-US"/>
          </a:p>
        </p:txBody>
      </p:sp>
    </p:spTree>
    <p:extLst>
      <p:ext uri="{BB962C8B-B14F-4D97-AF65-F5344CB8AC3E}">
        <p14:creationId xmlns:p14="http://schemas.microsoft.com/office/powerpoint/2010/main" val="1082759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en-US" altLang="ja-JP" dirty="0"/>
                  <a:t>First, the basic notation. </a:t>
                </a:r>
              </a:p>
              <a:p>
                <a:endParaRPr lang="en-US" altLang="ja-JP" dirty="0"/>
              </a:p>
              <a:p>
                <a:r>
                  <a:rPr lang="en-US" altLang="ja-JP" dirty="0">
                    <a:effectLst/>
                  </a:rPr>
                  <a:t>Let X</a:t>
                </a:r>
                <a:r>
                  <a:rPr lang="ja-JP" altLang="en-US" dirty="0">
                    <a:effectLst/>
                  </a:rPr>
                  <a:t>　</a:t>
                </a:r>
                <a:r>
                  <a:rPr lang="en-US" altLang="ja-JP" dirty="0"/>
                  <a:t>be a non-empty finite(</a:t>
                </a:r>
                <a:r>
                  <a:rPr lang="ja-JP" altLang="en-US" dirty="0"/>
                  <a:t>ファイナイト</a:t>
                </a:r>
                <a:r>
                  <a:rPr lang="en-US" altLang="ja-JP" dirty="0"/>
                  <a:t>) set of alternatives with at least three elements.</a:t>
                </a:r>
              </a:p>
              <a:p>
                <a:r>
                  <a:rPr lang="en-US" altLang="ja-JP" dirty="0">
                    <a:effectLst/>
                  </a:rPr>
                  <a:t>N </a:t>
                </a:r>
                <a:r>
                  <a:rPr lang="en-US" altLang="ja-JP" dirty="0"/>
                  <a:t>denotes a set of voters and is a subset of potential voters.</a:t>
                </a:r>
              </a:p>
              <a:p>
                <a:r>
                  <a:rPr lang="en-US" altLang="ja-JP" dirty="0"/>
                  <a:t>We assume variable voters' model, and</a:t>
                </a:r>
                <a:r>
                  <a:rPr lang="en-US" altLang="ja-JP" baseline="0" dirty="0"/>
                  <a:t> blackboard bold(</a:t>
                </a:r>
                <a:r>
                  <a:rPr lang="ja-JP" altLang="en-US" baseline="0" dirty="0"/>
                  <a:t>ブラックボードボールド</a:t>
                </a:r>
                <a:r>
                  <a:rPr lang="en-US" altLang="ja-JP" baseline="0" dirty="0"/>
                  <a:t>)  </a:t>
                </a:r>
                <a14:m>
                  <m:oMath xmlns:m="http://schemas.openxmlformats.org/officeDocument/2006/math">
                    <m:r>
                      <a:rPr lang="en-US" altLang="ja-JP" i="1" smtClean="0">
                        <a:latin typeface="Cambria Math" panose="02040503050406030204" pitchFamily="18" charset="0"/>
                        <a:ea typeface="Cambria Math" panose="02040503050406030204" pitchFamily="18" charset="0"/>
                      </a:rPr>
                      <m:t>ℕ</m:t>
                    </m:r>
                  </m:oMath>
                </a14:m>
                <a:r>
                  <a:rPr lang="en-US" altLang="ja-JP" dirty="0">
                    <a:latin typeface="Segoe UI" panose="020B0502040204020203" pitchFamily="34" charset="0"/>
                  </a:rPr>
                  <a:t> denotes the set of potential voters.</a:t>
                </a:r>
                <a:endParaRPr lang="en-US" altLang="ja-JP" dirty="0"/>
              </a:p>
              <a:p>
                <a:r>
                  <a:rPr lang="ja-JP" altLang="en-US" dirty="0">
                    <a:effectLst/>
                  </a:rPr>
                  <a:t>カリグラフィック</a:t>
                </a:r>
                <a:r>
                  <a:rPr lang="en-US" altLang="ja-JP" dirty="0">
                    <a:effectLst/>
                  </a:rPr>
                  <a:t>W</a:t>
                </a:r>
                <a:r>
                  <a:rPr lang="en-US" altLang="ja-JP" dirty="0"/>
                  <a:t> is the set of weak orders on </a:t>
                </a:r>
                <a:r>
                  <a:rPr lang="en-US" altLang="ja-JP" dirty="0">
                    <a:effectLst/>
                  </a:rPr>
                  <a:t>X</a:t>
                </a:r>
                <a:r>
                  <a:rPr lang="en-US" altLang="ja-JP" dirty="0"/>
                  <a:t>.</a:t>
                </a:r>
              </a:p>
              <a:p>
                <a:r>
                  <a:rPr lang="ja-JP" altLang="en-US" dirty="0">
                    <a:effectLst/>
                  </a:rPr>
                  <a:t>カリグラフィック</a:t>
                </a:r>
                <a:r>
                  <a:rPr lang="en-US" altLang="ja-JP" dirty="0"/>
                  <a:t>L is the set of  linear orders on </a:t>
                </a:r>
                <a:r>
                  <a:rPr lang="en-US" altLang="ja-JP" dirty="0">
                    <a:effectLst/>
                  </a:rPr>
                  <a:t>X</a:t>
                </a:r>
                <a:r>
                  <a:rPr lang="en-US" altLang="ja-JP" dirty="0"/>
                  <a:t>.</a:t>
                </a:r>
              </a:p>
              <a:p>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dirty="0"/>
                  <a:t>Let me introduce our notation.</a:t>
                </a:r>
              </a:p>
              <a:p>
                <a:r>
                  <a:rPr kumimoji="1" lang="en-US" altLang="ja-JP" sz="1200" dirty="0">
                    <a:latin typeface="Segoe UI" panose="020B0502040204020203" pitchFamily="34" charset="0"/>
                    <a:ea typeface="Meiryo" panose="020B0604030504040204" pitchFamily="34" charset="-128"/>
                  </a:rPr>
                  <a:t>We consider a variable population model</a:t>
                </a:r>
                <a:endParaRPr lang="en-US" altLang="ja-JP" dirty="0"/>
              </a:p>
              <a:p>
                <a:endParaRPr lang="en-US" altLang="ja-JP" dirty="0"/>
              </a:p>
              <a:p>
                <a:r>
                  <a:rPr lang="en-US" altLang="ja-JP" dirty="0"/>
                  <a:t>---</a:t>
                </a:r>
              </a:p>
              <a:p>
                <a:r>
                  <a:rPr lang="en-US" altLang="ja-JP" dirty="0">
                    <a:effectLst/>
                  </a:rPr>
                  <a:t>Let X</a:t>
                </a:r>
                <a:r>
                  <a:rPr lang="en-US" altLang="ja-JP" dirty="0"/>
                  <a:t>={x</a:t>
                </a:r>
                <a:r>
                  <a:rPr lang="en-US" altLang="ja-JP" dirty="0">
                    <a:effectLst/>
                  </a:rPr>
                  <a:t>1</a:t>
                </a:r>
                <a:r>
                  <a:rPr lang="en-US" altLang="ja-JP" dirty="0"/>
                  <a:t>​,x</a:t>
                </a:r>
                <a:r>
                  <a:rPr lang="en-US" altLang="ja-JP" dirty="0">
                    <a:effectLst/>
                  </a:rPr>
                  <a:t>2</a:t>
                </a:r>
                <a:r>
                  <a:rPr lang="en-US" altLang="ja-JP" dirty="0"/>
                  <a:t>​,…,</a:t>
                </a:r>
                <a:r>
                  <a:rPr lang="en-US" altLang="ja-JP" dirty="0" err="1"/>
                  <a:t>x</a:t>
                </a:r>
                <a:r>
                  <a:rPr lang="en-US" altLang="ja-JP" dirty="0" err="1">
                    <a:effectLst/>
                  </a:rPr>
                  <a:t>m</a:t>
                </a:r>
                <a:r>
                  <a:rPr lang="en-US" altLang="ja-JP" dirty="0"/>
                  <a:t>​} be a non-empty finite set of alternatives, where m≥3.</a:t>
                </a:r>
              </a:p>
              <a:p>
                <a:r>
                  <a:rPr lang="en-US" altLang="ja-JP" dirty="0">
                    <a:effectLst/>
                  </a:rPr>
                  <a:t>N</a:t>
                </a:r>
                <a:r>
                  <a:rPr lang="en-US" altLang="ja-JP" dirty="0"/>
                  <a:t>={1,2,…,n}⊂N denotes a set of voters.</a:t>
                </a:r>
              </a:p>
              <a:p>
                <a:r>
                  <a:rPr lang="en-US" altLang="ja-JP" dirty="0"/>
                  <a:t>We assume variable voters model, and</a:t>
                </a:r>
                <a:r>
                  <a:rPr lang="en-US" altLang="ja-JP" baseline="0" dirty="0"/>
                  <a:t> </a:t>
                </a:r>
                <a:r>
                  <a:rPr lang="en-US" altLang="ja-JP" i="0">
                    <a:latin typeface="Cambria Math" panose="02040503050406030204" pitchFamily="18" charset="0"/>
                    <a:ea typeface="Cambria Math" panose="02040503050406030204" pitchFamily="18" charset="0"/>
                  </a:rPr>
                  <a:t>ℕ</a:t>
                </a:r>
                <a:r>
                  <a:rPr lang="en-US" altLang="ja-JP" dirty="0">
                    <a:latin typeface="Segoe UI" panose="020B0502040204020203" pitchFamily="34" charset="0"/>
                  </a:rPr>
                  <a:t> </a:t>
                </a:r>
                <a:r>
                  <a:rPr lang="en-US" altLang="ja-JP" baseline="0" dirty="0">
                    <a:latin typeface="Segoe UI" panose="020B0502040204020203" pitchFamily="34" charset="0"/>
                  </a:rPr>
                  <a:t> is</a:t>
                </a:r>
                <a:r>
                  <a:rPr lang="en-US" altLang="ja-JP" dirty="0">
                    <a:latin typeface="Segoe UI" panose="020B0502040204020203" pitchFamily="34" charset="0"/>
                  </a:rPr>
                  <a:t> the set of potential voters.</a:t>
                </a:r>
                <a:endParaRPr lang="en-US" altLang="ja-JP" dirty="0"/>
              </a:p>
              <a:p>
                <a:r>
                  <a:rPr lang="ja-JP" altLang="en-US">
                    <a:effectLst/>
                  </a:rPr>
                  <a:t>カリグラフィック</a:t>
                </a:r>
                <a:r>
                  <a:rPr lang="en-US" altLang="ja-JP" dirty="0">
                    <a:effectLst/>
                  </a:rPr>
                  <a:t>W</a:t>
                </a:r>
                <a:r>
                  <a:rPr lang="en-US" altLang="ja-JP" dirty="0"/>
                  <a:t> is the set of all weak orders on </a:t>
                </a:r>
                <a:r>
                  <a:rPr lang="en-US" altLang="ja-JP" dirty="0">
                    <a:effectLst/>
                  </a:rPr>
                  <a:t>X</a:t>
                </a:r>
                <a:r>
                  <a:rPr lang="en-US" altLang="ja-JP" dirty="0"/>
                  <a:t>.</a:t>
                </a:r>
              </a:p>
              <a:p>
                <a:r>
                  <a:rPr lang="ja-JP" altLang="en-US">
                    <a:effectLst/>
                  </a:rPr>
                  <a:t>カリグラフィック</a:t>
                </a:r>
                <a:r>
                  <a:rPr lang="en-US" altLang="ja-JP" dirty="0"/>
                  <a:t>L is the set of all linear orders on </a:t>
                </a:r>
                <a:r>
                  <a:rPr lang="en-US" altLang="ja-JP" dirty="0">
                    <a:effectLst/>
                  </a:rPr>
                  <a:t>X</a:t>
                </a:r>
                <a:r>
                  <a:rPr lang="en-US" altLang="ja-JP" dirty="0"/>
                  <a:t>.</a:t>
                </a:r>
              </a:p>
              <a:p>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16</a:t>
            </a:fld>
            <a:endParaRPr kumimoji="1" lang="ja-JP" altLang="en-US"/>
          </a:p>
        </p:txBody>
      </p:sp>
    </p:spTree>
    <p:extLst>
      <p:ext uri="{BB962C8B-B14F-4D97-AF65-F5344CB8AC3E}">
        <p14:creationId xmlns:p14="http://schemas.microsoft.com/office/powerpoint/2010/main" val="3243597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Each voter </a:t>
            </a:r>
            <a:r>
              <a:rPr lang="en-US" altLang="ja-JP" dirty="0" err="1"/>
              <a:t>i</a:t>
            </a:r>
            <a:r>
              <a:rPr lang="en-US" altLang="ja-JP" dirty="0"/>
              <a:t> has an evaluation p</a:t>
            </a:r>
            <a:r>
              <a:rPr lang="en-US" altLang="ja-JP" dirty="0">
                <a:effectLst/>
              </a:rPr>
              <a:t>i</a:t>
            </a:r>
            <a:r>
              <a:rPr lang="en-US" altLang="ja-JP" dirty="0"/>
              <a:t>​, the pair of I’s strict</a:t>
            </a:r>
            <a:r>
              <a:rPr lang="ja-JP" altLang="en-US" dirty="0"/>
              <a:t> </a:t>
            </a:r>
            <a:r>
              <a:rPr lang="en-US" altLang="ja-JP" dirty="0"/>
              <a:t>preference</a:t>
            </a:r>
            <a:r>
              <a:rPr lang="ja-JP" altLang="en-US" dirty="0"/>
              <a:t> </a:t>
            </a:r>
            <a:r>
              <a:rPr lang="en-US" altLang="ja-JP" dirty="0"/>
              <a:t>relation and Ai.</a:t>
            </a:r>
          </a:p>
          <a:p>
            <a:endParaRPr lang="en-US" altLang="ja-JP" dirty="0"/>
          </a:p>
          <a:p>
            <a:r>
              <a:rPr lang="en-US" altLang="ja-JP" dirty="0"/>
              <a:t>Strict preference relation​ is voter i's strict ranking over alternatives.</a:t>
            </a:r>
          </a:p>
          <a:p>
            <a:r>
              <a:rPr lang="en-US" altLang="ja-JP" dirty="0">
                <a:effectLst/>
              </a:rPr>
              <a:t>r</a:t>
            </a:r>
            <a:r>
              <a:rPr lang="en-US" altLang="ja-JP" dirty="0"/>
              <a:t>(x,≻</a:t>
            </a:r>
            <a:r>
              <a:rPr lang="en-US" altLang="ja-JP" dirty="0" err="1">
                <a:effectLst/>
              </a:rPr>
              <a:t>i</a:t>
            </a:r>
            <a:r>
              <a:rPr lang="en-US" altLang="ja-JP" dirty="0"/>
              <a:t>​) (</a:t>
            </a:r>
            <a:r>
              <a:rPr lang="ja-JP" altLang="en-US" dirty="0"/>
              <a:t>以下</a:t>
            </a:r>
            <a:r>
              <a:rPr lang="en-US" altLang="ja-JP" dirty="0"/>
              <a:t>I’s ranking)</a:t>
            </a:r>
            <a:r>
              <a:rPr lang="ja-JP" altLang="en-US" dirty="0"/>
              <a:t> </a:t>
            </a:r>
            <a:r>
              <a:rPr lang="en-US" altLang="ja-JP" dirty="0"/>
              <a:t>defines voter i's rank of alternative x. </a:t>
            </a:r>
          </a:p>
          <a:p>
            <a:r>
              <a:rPr lang="en-US" altLang="ja-JP" dirty="0"/>
              <a:t>A</a:t>
            </a:r>
            <a:r>
              <a:rPr lang="en-US" altLang="ja-JP" dirty="0">
                <a:effectLst/>
              </a:rPr>
              <a:t>i</a:t>
            </a:r>
            <a:r>
              <a:rPr lang="en-US" altLang="ja-JP" dirty="0"/>
              <a:t>​</a:t>
            </a:r>
            <a:r>
              <a:rPr lang="ja-JP" altLang="en-US" dirty="0"/>
              <a:t>　</a:t>
            </a:r>
            <a:r>
              <a:rPr lang="en-US" altLang="ja-JP" dirty="0"/>
              <a:t>is voter i's set of acceptable alternatives. </a:t>
            </a:r>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If </a:t>
            </a:r>
            <a:r>
              <a:rPr lang="en-US" altLang="ja-JP" dirty="0">
                <a:effectLst/>
              </a:rPr>
              <a:t>voter I has evaluation like this slide</a:t>
            </a:r>
            <a:r>
              <a:rPr lang="en-US" altLang="ja-JP" dirty="0"/>
              <a:t>, Ai is the set of  </a:t>
            </a:r>
            <a:r>
              <a:rPr lang="en-US" altLang="ja-JP" dirty="0" err="1"/>
              <a:t>x,y</a:t>
            </a:r>
            <a:r>
              <a:rPr lang="en-US" altLang="ja-JP" dirty="0"/>
              <a:t>, and z, and I’s rank of x is 3 </a:t>
            </a:r>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17</a:t>
            </a:fld>
            <a:endParaRPr kumimoji="1" lang="ja-JP" altLang="en-US"/>
          </a:p>
        </p:txBody>
      </p:sp>
    </p:spTree>
    <p:extLst>
      <p:ext uri="{BB962C8B-B14F-4D97-AF65-F5344CB8AC3E}">
        <p14:creationId xmlns:p14="http://schemas.microsoft.com/office/powerpoint/2010/main" val="2039384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assume a consistency condition. Acceptable alternatives are ranked higher than non-acceptable ones.</a:t>
                </a:r>
                <a:r>
                  <a:rPr lang="en-US" altLang="ja-JP" baseline="0" dirty="0"/>
                  <a:t> For instance</a:t>
                </a:r>
                <a:r>
                  <a:rPr lang="en-US" altLang="ja-JP" dirty="0"/>
                  <a:t>, </a:t>
                </a:r>
                <a:r>
                  <a:rPr lang="en-US" altLang="ja-JP" dirty="0">
                    <a:latin typeface="Segoe UI" panose="020B0502040204020203" pitchFamily="34" charset="0"/>
                  </a:rPr>
                  <a:t>If </a:t>
                </a:r>
                <a14:m>
                  <m:oMath xmlns:m="http://schemas.openxmlformats.org/officeDocument/2006/math">
                    <m:r>
                      <a:rPr lang="en-US" altLang="ja-JP" b="0" i="1" smtClean="0">
                        <a:latin typeface="Cambria Math" panose="02040503050406030204" pitchFamily="18" charset="0"/>
                      </a:rPr>
                      <m:t>𝑥</m:t>
                    </m:r>
                  </m:oMath>
                </a14:m>
                <a:r>
                  <a:rPr lang="en-US" altLang="ja-JP" dirty="0">
                    <a:latin typeface="Segoe UI" panose="020B0502040204020203" pitchFamily="34" charset="0"/>
                  </a:rPr>
                  <a:t> is approved and </a:t>
                </a:r>
                <a14:m>
                  <m:oMath xmlns:m="http://schemas.openxmlformats.org/officeDocument/2006/math">
                    <m:r>
                      <a:rPr lang="en-US" altLang="ja-JP" b="0" i="1" smtClean="0">
                        <a:latin typeface="Cambria Math" panose="02040503050406030204" pitchFamily="18" charset="0"/>
                      </a:rPr>
                      <m:t>𝑦</m:t>
                    </m:r>
                  </m:oMath>
                </a14:m>
                <a:r>
                  <a:rPr lang="en-US" altLang="ja-JP" dirty="0">
                    <a:latin typeface="Segoe UI" panose="020B0502040204020203" pitchFamily="34" charset="0"/>
                  </a:rPr>
                  <a:t> is not, then </a:t>
                </a:r>
                <a14:m>
                  <m:oMath xmlns:m="http://schemas.openxmlformats.org/officeDocument/2006/math">
                    <m:r>
                      <a:rPr lang="en-US" altLang="ja-JP" b="0" i="1" smtClean="0">
                        <a:latin typeface="Cambria Math" panose="02040503050406030204" pitchFamily="18" charset="0"/>
                      </a:rPr>
                      <m:t>𝑥</m:t>
                    </m:r>
                  </m:oMath>
                </a14:m>
                <a:r>
                  <a:rPr lang="en-US" altLang="ja-JP" dirty="0">
                    <a:latin typeface="Segoe UI" panose="020B0502040204020203" pitchFamily="34" charset="0"/>
                  </a:rPr>
                  <a:t> must be preferred to </a:t>
                </a:r>
                <a14:m>
                  <m:oMath xmlns:m="http://schemas.openxmlformats.org/officeDocument/2006/math">
                    <m:r>
                      <a:rPr lang="en-US" altLang="ja-JP" b="0" i="1" smtClean="0">
                        <a:latin typeface="Cambria Math" panose="02040503050406030204" pitchFamily="18" charset="0"/>
                      </a:rPr>
                      <m:t>𝑦</m:t>
                    </m:r>
                    <m:r>
                      <a:rPr lang="en-US" altLang="ja-JP" b="0" i="1" smtClean="0">
                        <a:latin typeface="Cambria Math" panose="02040503050406030204" pitchFamily="18" charset="0"/>
                      </a:rPr>
                      <m:t>.</m:t>
                    </m:r>
                  </m:oMath>
                </a14:m>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set </a:t>
                </a:r>
                <a:r>
                  <a:rPr lang="ja-JP" altLang="en-US" dirty="0"/>
                  <a:t>カイ</a:t>
                </a:r>
                <a14:m>
                  <m:oMath xmlns:m="http://schemas.openxmlformats.org/officeDocument/2006/math">
                    <m:r>
                      <a:rPr lang="ja-JP" altLang="en-US" i="1" smtClean="0">
                        <a:latin typeface="Cambria Math" panose="02040503050406030204" pitchFamily="18" charset="0"/>
                      </a:rPr>
                      <m:t>𝒳</m:t>
                    </m:r>
                    <m:r>
                      <a:rPr lang="en-US" altLang="ja-JP" b="0" i="0" smtClean="0">
                        <a:latin typeface="Cambria Math" panose="02040503050406030204" pitchFamily="18" charset="0"/>
                      </a:rPr>
                      <m:t> </m:t>
                    </m:r>
                  </m:oMath>
                </a14:m>
                <a:r>
                  <a:rPr lang="en-US" altLang="ja-JP" dirty="0"/>
                  <a:t>consist</a:t>
                </a:r>
                <a:r>
                  <a:rPr lang="en-US" altLang="ja-JP" baseline="0" dirty="0"/>
                  <a:t> of </a:t>
                </a:r>
                <a:r>
                  <a:rPr lang="en-US" altLang="ja-JP" dirty="0"/>
                  <a:t>evaluations satisfying this consistency.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a14:m>
                  <m:oMathPara xmlns:m="http://schemas.openxmlformats.org/officeDocument/2006/math">
                    <m:oMathParaPr>
                      <m:jc m:val="left"/>
                    </m:oMathParaPr>
                    <m:oMath xmlns:m="http://schemas.openxmlformats.org/officeDocument/2006/math">
                      <m:r>
                        <a:rPr lang="ja-JP" altLang="en-US" i="1" smtClean="0">
                          <a:latin typeface="Cambria Math" panose="02040503050406030204" pitchFamily="18" charset="0"/>
                        </a:rPr>
                        <m:t>𝒳</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𝑋</m:t>
                      </m:r>
                      <m:r>
                        <a:rPr lang="en-US" altLang="ja-JP" i="1">
                          <a:latin typeface="Cambria Math" panose="02040503050406030204" pitchFamily="18" charset="0"/>
                        </a:rPr>
                        <m:t>,  </m:t>
                      </m:r>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𝐴</m:t>
                          </m:r>
                        </m:e>
                        <m:sub>
                          <m:r>
                            <a:rPr lang="en-US" altLang="ja-JP" i="1">
                              <a:latin typeface="Cambria Math" panose="02040503050406030204" pitchFamily="18" charset="0"/>
                            </a:rPr>
                            <m:t>𝑖</m:t>
                          </m:r>
                        </m:sub>
                      </m:sSub>
                      <m:r>
                        <a:rPr lang="en-US" altLang="ja-JP" i="1">
                          <a:latin typeface="Cambria Math" panose="02040503050406030204" pitchFamily="18" charset="0"/>
                        </a:rPr>
                        <m:t> </m:t>
                      </m:r>
                      <m:r>
                        <a:rPr lang="en-US" altLang="ja-JP" i="1">
                          <a:latin typeface="Cambria Math" panose="02040503050406030204" pitchFamily="18" charset="0"/>
                        </a:rPr>
                        <m:t>𝑎𝑛𝑑</m:t>
                      </m:r>
                      <m:r>
                        <a:rPr lang="en-US" altLang="ja-JP" i="1">
                          <a:latin typeface="Cambria Math" panose="02040503050406030204" pitchFamily="18" charset="0"/>
                        </a:rPr>
                        <m:t> </m:t>
                      </m:r>
                      <m:r>
                        <a:rPr lang="en-US" altLang="ja-JP" i="1">
                          <a:latin typeface="Cambria Math" panose="02040503050406030204" pitchFamily="18" charset="0"/>
                        </a:rPr>
                        <m:t>𝑦</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𝐴</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𝑥</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𝑖</m:t>
                          </m:r>
                        </m:sub>
                      </m:sSub>
                      <m:r>
                        <a:rPr lang="en-US" altLang="ja-JP" i="1">
                          <a:latin typeface="Cambria Math" panose="02040503050406030204" pitchFamily="18" charset="0"/>
                        </a:rPr>
                        <m:t>𝑦</m:t>
                      </m:r>
                      <m:r>
                        <a:rPr lang="en-US" altLang="ja-JP" i="1">
                          <a:latin typeface="Cambria Math" panose="02040503050406030204" pitchFamily="18" charset="0"/>
                        </a:rPr>
                        <m:t>} </m:t>
                      </m:r>
                    </m:oMath>
                  </m:oMathPara>
                </a14:m>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assume a consistency condition: acceptable alternatives are ranked higher than non-acceptable ones.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That is, if </a:t>
                </a:r>
                <a:r>
                  <a:rPr lang="en-US" altLang="ja-JP" dirty="0" err="1"/>
                  <a:t>x∈A</a:t>
                </a:r>
                <a:r>
                  <a:rPr lang="en-US" altLang="ja-JP" dirty="0" err="1">
                    <a:effectLst/>
                  </a:rPr>
                  <a:t>i</a:t>
                </a:r>
                <a:r>
                  <a:rPr lang="en-US" altLang="ja-JP" dirty="0"/>
                  <a:t>​ and </a:t>
                </a:r>
                <a:r>
                  <a:rPr lang="en-US" altLang="ja-JP" dirty="0">
                    <a:effectLst/>
                  </a:rPr>
                  <a:t>y</a:t>
                </a:r>
                <a:r>
                  <a:rPr lang="en-US" altLang="ja-JP" dirty="0"/>
                  <a:t>∈/A</a:t>
                </a:r>
                <a:r>
                  <a:rPr lang="en-US" altLang="ja-JP" dirty="0">
                    <a:effectLst/>
                  </a:rPr>
                  <a:t>i</a:t>
                </a:r>
                <a:r>
                  <a:rPr lang="en-US" altLang="ja-JP" dirty="0"/>
                  <a:t>​, then x must be preferred to </a:t>
                </a:r>
                <a:r>
                  <a:rPr lang="en-US" altLang="ja-JP" dirty="0">
                    <a:effectLst/>
                  </a:rPr>
                  <a:t>y</a:t>
                </a:r>
                <a:r>
                  <a:rPr lang="en-US" altLang="ja-JP" dirty="0"/>
                  <a:t> (</a:t>
                </a:r>
                <a:r>
                  <a:rPr lang="en-US" altLang="ja-JP" dirty="0" err="1"/>
                  <a:t>x≻</a:t>
                </a:r>
                <a:r>
                  <a:rPr lang="en-US" altLang="ja-JP" dirty="0" err="1">
                    <a:effectLst/>
                  </a:rPr>
                  <a:t>i</a:t>
                </a:r>
                <a:r>
                  <a:rPr lang="en-US" altLang="ja-JP" dirty="0"/>
                  <a:t>​</a:t>
                </a:r>
                <a:r>
                  <a:rPr lang="en-US" altLang="ja-JP" dirty="0">
                    <a:effectLst/>
                  </a:rPr>
                  <a:t>y</a:t>
                </a:r>
                <a:r>
                  <a:rPr lang="en-US" altLang="ja-JP"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set </a:t>
                </a:r>
                <a:r>
                  <a:rPr lang="en-US" altLang="ja-JP" dirty="0">
                    <a:effectLst/>
                  </a:rPr>
                  <a:t>X </a:t>
                </a:r>
                <a:r>
                  <a:rPr lang="en-US" altLang="ja-JP" dirty="0"/>
                  <a:t>represents all possible evaluations satisfying this consistency.</a:t>
                </a:r>
              </a:p>
              <a:p>
                <a:endParaRPr kumimoji="1" lang="en-US" altLang="ja-JP" dirty="0"/>
              </a:p>
              <a:p>
                <a:endParaRPr kumimoji="1" lang="en-US" altLang="ja-JP" dirty="0"/>
              </a:p>
              <a:p>
                <a:pPr/>
                <a:r>
                  <a:rPr lang="ja-JP" altLang="en-US" i="0">
                    <a:latin typeface="Cambria Math" panose="02040503050406030204" pitchFamily="18" charset="0"/>
                  </a:rPr>
                  <a:t>𝒳</a:t>
                </a:r>
                <a:r>
                  <a:rPr lang="en-US" altLang="ja-JP" i="0">
                    <a:latin typeface="Cambria Math" panose="02040503050406030204" pitchFamily="18" charset="0"/>
                  </a:rPr>
                  <a:t>={𝑝_𝑖</a:t>
                </a:r>
                <a:r>
                  <a:rPr lang="en-US" altLang="ja-JP" b="0" i="0">
                    <a:latin typeface="Cambria Math" panose="02040503050406030204" pitchFamily="18" charset="0"/>
                  </a:rPr>
                  <a:t>:</a:t>
                </a:r>
                <a:r>
                  <a:rPr lang="en-US" altLang="ja-JP" b="0" i="0">
                    <a:latin typeface="Cambria Math" panose="02040503050406030204" pitchFamily="18" charset="0"/>
                    <a:ea typeface="Cambria Math" panose="02040503050406030204" pitchFamily="18" charset="0"/>
                  </a:rPr>
                  <a:t>∀</a:t>
                </a:r>
                <a:r>
                  <a:rPr lang="en-US" altLang="ja-JP" i="0">
                    <a:latin typeface="Cambria Math" panose="02040503050406030204" pitchFamily="18" charset="0"/>
                  </a:rPr>
                  <a:t>𝑥,𝑦∈𝑋,  𝑥∈𝐴_𝑖  𝑎𝑛𝑑 𝑦∉𝐴_𝑖⇒𝑥≻_𝑖 𝑦} </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18</a:t>
            </a:fld>
            <a:endParaRPr kumimoji="1" lang="ja-JP" altLang="en-US"/>
          </a:p>
        </p:txBody>
      </p:sp>
    </p:spTree>
    <p:extLst>
      <p:ext uri="{BB962C8B-B14F-4D97-AF65-F5344CB8AC3E}">
        <p14:creationId xmlns:p14="http://schemas.microsoft.com/office/powerpoint/2010/main" val="2537463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This is the plan of this talk.</a:t>
            </a:r>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1</a:t>
            </a:fld>
            <a:endParaRPr kumimoji="1" lang="ja-JP" altLang="en-US"/>
          </a:p>
        </p:txBody>
      </p:sp>
    </p:spTree>
    <p:extLst>
      <p:ext uri="{BB962C8B-B14F-4D97-AF65-F5344CB8AC3E}">
        <p14:creationId xmlns:p14="http://schemas.microsoft.com/office/powerpoint/2010/main" val="3211587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dirty="0"/>
              <a:t>An evaluation profile is denoted by </a:t>
            </a:r>
            <a:r>
              <a:rPr lang="en-US" altLang="ja-JP" b="0" dirty="0" err="1"/>
              <a:t>p</a:t>
            </a:r>
            <a:r>
              <a:rPr lang="en-US" altLang="ja-JP" b="0" dirty="0" err="1">
                <a:effectLst/>
              </a:rPr>
              <a:t>N</a:t>
            </a:r>
            <a:r>
              <a:rPr lang="en-US" altLang="ja-JP" b="0" dirty="0"/>
              <a:t>​, which is a collection of evaluations for voters in a</a:t>
            </a:r>
            <a:r>
              <a:rPr lang="ja-JP" altLang="en-US" b="0" dirty="0"/>
              <a:t>　</a:t>
            </a:r>
            <a:r>
              <a:rPr lang="en-US" altLang="ja-JP" b="0" dirty="0"/>
              <a:t>set N.</a:t>
            </a:r>
          </a:p>
          <a:p>
            <a:r>
              <a:rPr lang="en-US" altLang="ja-JP" b="0" dirty="0"/>
              <a:t>The set of evaluation profiles is</a:t>
            </a:r>
            <a:r>
              <a:rPr lang="ja-JP" altLang="en-US" b="0" dirty="0"/>
              <a:t> </a:t>
            </a:r>
            <a:r>
              <a:rPr lang="en-US" altLang="ja-JP" b="0" dirty="0"/>
              <a:t>the union of kai across the voters in the set N.</a:t>
            </a:r>
          </a:p>
          <a:p>
            <a:endParaRPr lang="en-US" altLang="ja-JP" b="0" dirty="0"/>
          </a:p>
          <a:p>
            <a:r>
              <a:rPr lang="en-US" altLang="ja-JP" b="0" dirty="0"/>
              <a:t>A social welfare function </a:t>
            </a:r>
            <a:r>
              <a:rPr lang="en-US" altLang="ja-JP" b="0" dirty="0">
                <a:effectLst/>
              </a:rPr>
              <a:t>F </a:t>
            </a:r>
            <a:r>
              <a:rPr lang="en-US" altLang="ja-JP" b="0" dirty="0"/>
              <a:t>is a function that maps an evaluation profile to a weak order on </a:t>
            </a:r>
            <a:r>
              <a:rPr lang="en-US" altLang="ja-JP" b="0" dirty="0">
                <a:effectLst/>
              </a:rPr>
              <a:t>X</a:t>
            </a:r>
            <a:r>
              <a:rPr lang="en-US" altLang="ja-JP" b="0" dirty="0"/>
              <a:t>.</a:t>
            </a:r>
          </a:p>
          <a:p>
            <a:r>
              <a:rPr lang="en-US" altLang="ja-JP" b="0" dirty="0"/>
              <a:t>For example, given p</a:t>
            </a:r>
            <a:r>
              <a:rPr lang="en-US" altLang="ja-JP" b="0" dirty="0">
                <a:effectLst/>
              </a:rPr>
              <a:t>1</a:t>
            </a:r>
            <a:r>
              <a:rPr lang="en-US" altLang="ja-JP" b="0" dirty="0"/>
              <a:t>​,p</a:t>
            </a:r>
            <a:r>
              <a:rPr lang="en-US" altLang="ja-JP" b="0" dirty="0">
                <a:effectLst/>
              </a:rPr>
              <a:t>2</a:t>
            </a:r>
            <a:r>
              <a:rPr lang="en-US" altLang="ja-JP" b="0" dirty="0"/>
              <a:t>​ and p</a:t>
            </a:r>
            <a:r>
              <a:rPr lang="en-US" altLang="ja-JP" b="0" dirty="0">
                <a:effectLst/>
              </a:rPr>
              <a:t>3</a:t>
            </a:r>
            <a:r>
              <a:rPr lang="en-US" altLang="ja-JP" b="0" dirty="0"/>
              <a:t>​ as shown in this slide, the social welfare function </a:t>
            </a:r>
            <a:r>
              <a:rPr lang="en-US" altLang="ja-JP" b="0" dirty="0">
                <a:effectLst/>
              </a:rPr>
              <a:t>F</a:t>
            </a:r>
            <a:r>
              <a:rPr lang="en-US" altLang="ja-JP" b="0" dirty="0"/>
              <a:t> produces a social ranking such as x is weakly preferred to y and y to z.</a:t>
            </a:r>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19</a:t>
            </a:fld>
            <a:endParaRPr kumimoji="1" lang="ja-JP" altLang="en-US"/>
          </a:p>
        </p:txBody>
      </p:sp>
    </p:spTree>
    <p:extLst>
      <p:ext uri="{BB962C8B-B14F-4D97-AF65-F5344CB8AC3E}">
        <p14:creationId xmlns:p14="http://schemas.microsoft.com/office/powerpoint/2010/main" val="3732794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73A71-839E-AFD2-9F0B-7BB503705B0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3BDF52A-ED00-C864-0C21-F6CEA121489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42003A6-F36F-E0D6-6EC1-94203B6AFA1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dirty="0">
                <a:latin typeface="Segoe UI" panose="020B0502040204020203" pitchFamily="34" charset="0"/>
              </a:rPr>
              <a:t>We extend the conventional scoring function to reflect</a:t>
            </a:r>
            <a:r>
              <a:rPr lang="en-US" altLang="ja-JP" b="0" dirty="0"/>
              <a:t> not only a rank of an alternative but also how many alternatives are accepted by a voter.</a:t>
            </a:r>
            <a:endParaRPr kumimoji="1" lang="en-US" altLang="ja-JP" sz="1200" b="0" kern="1200" dirty="0">
              <a:solidFill>
                <a:schemeClr val="tx1"/>
              </a:solidFill>
              <a:effectLst/>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dirty="0"/>
              <a:t>Here, r denotes the rank of an alternative, and h denotes the number of alternatives accepted by a voter</a:t>
            </a:r>
            <a:r>
              <a:rPr lang="en-US" altLang="ja-JP" b="0" dirty="0">
                <a:latin typeface="Segoe UI" panose="020B0502040204020203" pitchFamily="34" charset="0"/>
              </a:rPr>
              <a:t>.</a:t>
            </a:r>
          </a:p>
        </p:txBody>
      </p:sp>
      <p:sp>
        <p:nvSpPr>
          <p:cNvPr id="4" name="スライド番号プレースホルダー 3">
            <a:extLst>
              <a:ext uri="{FF2B5EF4-FFF2-40B4-BE49-F238E27FC236}">
                <a16:creationId xmlns:a16="http://schemas.microsoft.com/office/drawing/2014/main" id="{964834C0-4212-84A4-B233-9964AC85F7BE}"/>
              </a:ext>
            </a:extLst>
          </p:cNvPr>
          <p:cNvSpPr>
            <a:spLocks noGrp="1"/>
          </p:cNvSpPr>
          <p:nvPr>
            <p:ph type="sldNum" sz="quarter" idx="5"/>
          </p:nvPr>
        </p:nvSpPr>
        <p:spPr/>
        <p:txBody>
          <a:bodyPr/>
          <a:lstStyle/>
          <a:p>
            <a:fld id="{323B993B-3797-EF40-9455-6EE6E484172F}" type="slidenum">
              <a:rPr kumimoji="1" lang="ja-JP" altLang="en-US" smtClean="0"/>
              <a:t>20</a:t>
            </a:fld>
            <a:endParaRPr kumimoji="1" lang="ja-JP" altLang="en-US"/>
          </a:p>
        </p:txBody>
      </p:sp>
    </p:spTree>
    <p:extLst>
      <p:ext uri="{BB962C8B-B14F-4D97-AF65-F5344CB8AC3E}">
        <p14:creationId xmlns:p14="http://schemas.microsoft.com/office/powerpoint/2010/main" val="3636906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7CE42-17DC-131A-4C22-797080AAE84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5AA9382-A684-072E-FE3B-DE4E353FA35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2E7C929-DF08-83A1-1C70-0A74FD301CD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dirty="0">
                <a:latin typeface="Segoe UI" panose="020B0502040204020203" pitchFamily="34" charset="0"/>
              </a:rPr>
              <a:t>We extend the conventional scoring function to reflect</a:t>
            </a:r>
            <a:r>
              <a:rPr lang="en-US" altLang="ja-JP" b="0" dirty="0"/>
              <a:t> not only a rank of an alternative but also how many alternatives are accepted by a voter.</a:t>
            </a:r>
            <a:endParaRPr kumimoji="1" lang="en-US" altLang="ja-JP" sz="1200" b="0" kern="1200" dirty="0">
              <a:solidFill>
                <a:schemeClr val="tx1"/>
              </a:solidFill>
              <a:effectLst/>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dirty="0"/>
              <a:t>Here, r denotes the rank of an alternative, and h denotes the number of alternatives accepted by a voter</a:t>
            </a:r>
            <a:r>
              <a:rPr lang="en-US" altLang="ja-JP" b="0" dirty="0">
                <a:latin typeface="Segoe UI" panose="020B0502040204020203" pitchFamily="34" charset="0"/>
              </a:rPr>
              <a:t>.</a:t>
            </a:r>
          </a:p>
        </p:txBody>
      </p:sp>
      <p:sp>
        <p:nvSpPr>
          <p:cNvPr id="4" name="スライド番号プレースホルダー 3">
            <a:extLst>
              <a:ext uri="{FF2B5EF4-FFF2-40B4-BE49-F238E27FC236}">
                <a16:creationId xmlns:a16="http://schemas.microsoft.com/office/drawing/2014/main" id="{500965C8-4E1B-9BE2-DE27-916970FD9806}"/>
              </a:ext>
            </a:extLst>
          </p:cNvPr>
          <p:cNvSpPr>
            <a:spLocks noGrp="1"/>
          </p:cNvSpPr>
          <p:nvPr>
            <p:ph type="sldNum" sz="quarter" idx="5"/>
          </p:nvPr>
        </p:nvSpPr>
        <p:spPr/>
        <p:txBody>
          <a:bodyPr/>
          <a:lstStyle/>
          <a:p>
            <a:fld id="{323B993B-3797-EF40-9455-6EE6E484172F}" type="slidenum">
              <a:rPr kumimoji="1" lang="ja-JP" altLang="en-US" smtClean="0"/>
              <a:t>21</a:t>
            </a:fld>
            <a:endParaRPr kumimoji="1" lang="ja-JP" altLang="en-US"/>
          </a:p>
        </p:txBody>
      </p:sp>
    </p:spTree>
    <p:extLst>
      <p:ext uri="{BB962C8B-B14F-4D97-AF65-F5344CB8AC3E}">
        <p14:creationId xmlns:p14="http://schemas.microsoft.com/office/powerpoint/2010/main" val="30708658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BD83A-06D5-E522-98E0-12AC6093E1A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D3905F9-0C8B-80E6-8719-566078FA7FA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D7A2512-1725-F7D4-1E8A-ECB298B6FA2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dirty="0">
                <a:latin typeface="Segoe UI" panose="020B0502040204020203" pitchFamily="34" charset="0"/>
              </a:rPr>
              <a:t>We extend the conventional scoring function to reflect</a:t>
            </a:r>
            <a:r>
              <a:rPr lang="en-US" altLang="ja-JP" b="0" dirty="0"/>
              <a:t> not only a rank of an alternative but also how many alternatives are accepted by a voter.</a:t>
            </a:r>
            <a:endParaRPr kumimoji="1" lang="en-US" altLang="ja-JP" sz="1200" b="0" kern="1200" dirty="0">
              <a:solidFill>
                <a:schemeClr val="tx1"/>
              </a:solidFill>
              <a:effectLst/>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dirty="0"/>
              <a:t>Here, r denotes the rank of an alternative, and h denotes the number of alternatives accepted by a voter</a:t>
            </a:r>
            <a:r>
              <a:rPr lang="en-US" altLang="ja-JP" b="0" dirty="0">
                <a:latin typeface="Segoe UI" panose="020B0502040204020203" pitchFamily="34" charset="0"/>
              </a:rPr>
              <a:t>.</a:t>
            </a:r>
          </a:p>
        </p:txBody>
      </p:sp>
      <p:sp>
        <p:nvSpPr>
          <p:cNvPr id="4" name="スライド番号プレースホルダー 3">
            <a:extLst>
              <a:ext uri="{FF2B5EF4-FFF2-40B4-BE49-F238E27FC236}">
                <a16:creationId xmlns:a16="http://schemas.microsoft.com/office/drawing/2014/main" id="{946472D6-2694-D127-24E4-FD124D4C2BD5}"/>
              </a:ext>
            </a:extLst>
          </p:cNvPr>
          <p:cNvSpPr>
            <a:spLocks noGrp="1"/>
          </p:cNvSpPr>
          <p:nvPr>
            <p:ph type="sldNum" sz="quarter" idx="5"/>
          </p:nvPr>
        </p:nvSpPr>
        <p:spPr/>
        <p:txBody>
          <a:bodyPr/>
          <a:lstStyle/>
          <a:p>
            <a:fld id="{323B993B-3797-EF40-9455-6EE6E484172F}" type="slidenum">
              <a:rPr kumimoji="1" lang="ja-JP" altLang="en-US" smtClean="0"/>
              <a:t>22</a:t>
            </a:fld>
            <a:endParaRPr kumimoji="1" lang="ja-JP" altLang="en-US"/>
          </a:p>
        </p:txBody>
      </p:sp>
    </p:spTree>
    <p:extLst>
      <p:ext uri="{BB962C8B-B14F-4D97-AF65-F5344CB8AC3E}">
        <p14:creationId xmlns:p14="http://schemas.microsoft.com/office/powerpoint/2010/main" val="706790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EF576-07C2-A29D-4270-9B5D9F491D6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33805E7-A8D8-9B4F-B3AF-94680347595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80E95B3-8478-0BB3-F89C-A3742D31A933}"/>
              </a:ext>
            </a:extLst>
          </p:cNvPr>
          <p:cNvSpPr>
            <a:spLocks noGrp="1"/>
          </p:cNvSpPr>
          <p:nvPr>
            <p:ph type="body" idx="1"/>
          </p:nvPr>
        </p:nvSpPr>
        <p:spPr/>
        <p:txBody>
          <a:bodyPr/>
          <a:lstStyle/>
          <a:p>
            <a:r>
              <a:rPr lang="en-US" altLang="ja-JP" dirty="0"/>
              <a:t>Function s is a score function that maps a ranking and the number of acceptable alternatives to a score.</a:t>
            </a:r>
          </a:p>
          <a:p>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0" dirty="0"/>
              <a:t>S(</a:t>
            </a:r>
            <a:r>
              <a:rPr lang="en-US" altLang="ja-JP" b="0" dirty="0" err="1"/>
              <a:t>x,pN</a:t>
            </a:r>
            <a:r>
              <a:rPr lang="en-US" altLang="ja-JP" b="0" dirty="0"/>
              <a:t>) is the aggregated score of x at </a:t>
            </a:r>
            <a:r>
              <a:rPr lang="en-US" altLang="ja-JP" b="0" dirty="0" err="1"/>
              <a:t>pN</a:t>
            </a:r>
            <a:r>
              <a:rPr lang="en-US" altLang="ja-JP" b="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r>
              <a:rPr lang="en-US" altLang="ja-JP" b="0" dirty="0"/>
              <a:t>Social welfare function F is a scoring rule with s if it determines the social ranking by the descending aggregated scores of the alternatives.</a:t>
            </a:r>
          </a:p>
          <a:p>
            <a:r>
              <a:rPr lang="en-US" altLang="ja-JP" b="0" dirty="0"/>
              <a:t>A scoring rule F is an approval scoring rule if the scores of unacceptable alternatives are zero.</a:t>
            </a:r>
          </a:p>
        </p:txBody>
      </p:sp>
      <p:sp>
        <p:nvSpPr>
          <p:cNvPr id="4" name="スライド番号プレースホルダー 3">
            <a:extLst>
              <a:ext uri="{FF2B5EF4-FFF2-40B4-BE49-F238E27FC236}">
                <a16:creationId xmlns:a16="http://schemas.microsoft.com/office/drawing/2014/main" id="{17197B9F-27A8-A086-7178-807E41122ECA}"/>
              </a:ext>
            </a:extLst>
          </p:cNvPr>
          <p:cNvSpPr>
            <a:spLocks noGrp="1"/>
          </p:cNvSpPr>
          <p:nvPr>
            <p:ph type="sldNum" sz="quarter" idx="5"/>
          </p:nvPr>
        </p:nvSpPr>
        <p:spPr/>
        <p:txBody>
          <a:bodyPr/>
          <a:lstStyle/>
          <a:p>
            <a:fld id="{323B993B-3797-EF40-9455-6EE6E484172F}" type="slidenum">
              <a:rPr kumimoji="1" lang="ja-JP" altLang="en-US" smtClean="0"/>
              <a:t>23</a:t>
            </a:fld>
            <a:endParaRPr kumimoji="1" lang="ja-JP" altLang="en-US"/>
          </a:p>
        </p:txBody>
      </p:sp>
    </p:spTree>
    <p:extLst>
      <p:ext uri="{BB962C8B-B14F-4D97-AF65-F5344CB8AC3E}">
        <p14:creationId xmlns:p14="http://schemas.microsoft.com/office/powerpoint/2010/main" val="3774593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This table shows an approval scoring rule. the grey area, where r&gt;h score zero. Thus, unacceptable alternatives get zero.</a:t>
            </a:r>
          </a:p>
          <a:p>
            <a:endParaRPr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24</a:t>
            </a:fld>
            <a:endParaRPr kumimoji="1" lang="ja-JP" altLang="en-US"/>
          </a:p>
        </p:txBody>
      </p:sp>
    </p:spTree>
    <p:extLst>
      <p:ext uri="{BB962C8B-B14F-4D97-AF65-F5344CB8AC3E}">
        <p14:creationId xmlns:p14="http://schemas.microsoft.com/office/powerpoint/2010/main" val="850663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F6467-0DF4-EFFA-F534-0B99CDFC5D2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0DE4DE9-84FE-8352-1884-4B937D84657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6EF44DE-C6FC-5A20-C327-FAA5F0935573}"/>
              </a:ext>
            </a:extLst>
          </p:cNvPr>
          <p:cNvSpPr>
            <a:spLocks noGrp="1"/>
          </p:cNvSpPr>
          <p:nvPr>
            <p:ph type="body" idx="1"/>
          </p:nvPr>
        </p:nvSpPr>
        <p:spPr/>
        <p:txBody>
          <a:bodyPr/>
          <a:lstStyle/>
          <a:p>
            <a:r>
              <a:rPr lang="en-US" altLang="ja-JP" dirty="0"/>
              <a:t>Here’s an example of how an approval scoring rule works.</a:t>
            </a:r>
          </a:p>
          <a:p>
            <a:r>
              <a:rPr lang="en-US" altLang="ja-JP" dirty="0"/>
              <a:t>Consider there are three votes and three alternatives.</a:t>
            </a:r>
          </a:p>
          <a:p>
            <a:endParaRPr lang="en-US" altLang="ja-JP" dirty="0"/>
          </a:p>
        </p:txBody>
      </p:sp>
      <p:sp>
        <p:nvSpPr>
          <p:cNvPr id="4" name="スライド番号プレースホルダー 3">
            <a:extLst>
              <a:ext uri="{FF2B5EF4-FFF2-40B4-BE49-F238E27FC236}">
                <a16:creationId xmlns:a16="http://schemas.microsoft.com/office/drawing/2014/main" id="{C7A5860E-446A-3BAA-81BD-08BDF4F552B9}"/>
              </a:ext>
            </a:extLst>
          </p:cNvPr>
          <p:cNvSpPr>
            <a:spLocks noGrp="1"/>
          </p:cNvSpPr>
          <p:nvPr>
            <p:ph type="sldNum" sz="quarter" idx="5"/>
          </p:nvPr>
        </p:nvSpPr>
        <p:spPr/>
        <p:txBody>
          <a:bodyPr/>
          <a:lstStyle/>
          <a:p>
            <a:fld id="{323B993B-3797-EF40-9455-6EE6E484172F}" type="slidenum">
              <a:rPr kumimoji="1" lang="ja-JP" altLang="en-US" smtClean="0"/>
              <a:t>25</a:t>
            </a:fld>
            <a:endParaRPr kumimoji="1" lang="ja-JP" altLang="en-US"/>
          </a:p>
        </p:txBody>
      </p:sp>
    </p:spTree>
    <p:extLst>
      <p:ext uri="{BB962C8B-B14F-4D97-AF65-F5344CB8AC3E}">
        <p14:creationId xmlns:p14="http://schemas.microsoft.com/office/powerpoint/2010/main" val="1711596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Now, let's move on to the axioms</a:t>
            </a:r>
          </a:p>
          <a:p>
            <a:endParaRPr kumimoji="1" lang="en-US" altLang="ja-JP" dirty="0"/>
          </a:p>
          <a:p>
            <a:r>
              <a:rPr kumimoji="1" lang="en-US" altLang="ja-JP" dirty="0"/>
              <a:t>14min</a:t>
            </a:r>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26</a:t>
            </a:fld>
            <a:endParaRPr kumimoji="1" lang="ja-JP" altLang="en-US"/>
          </a:p>
        </p:txBody>
      </p:sp>
    </p:spTree>
    <p:extLst>
      <p:ext uri="{BB962C8B-B14F-4D97-AF65-F5344CB8AC3E}">
        <p14:creationId xmlns:p14="http://schemas.microsoft.com/office/powerpoint/2010/main" val="3915920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We introduce four properties.</a:t>
            </a:r>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27</a:t>
            </a:fld>
            <a:endParaRPr kumimoji="1" lang="ja-JP" altLang="en-US"/>
          </a:p>
        </p:txBody>
      </p:sp>
    </p:spTree>
    <p:extLst>
      <p:ext uri="{BB962C8B-B14F-4D97-AF65-F5344CB8AC3E}">
        <p14:creationId xmlns:p14="http://schemas.microsoft.com/office/powerpoint/2010/main" val="6966397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F6B77-4D4F-02C0-8DAB-BADA7AEA26E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E2BC074-715B-50F1-B599-AB1FD8E8B62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3FB6A92-C6F1-6076-EEAE-204F5220B678}"/>
              </a:ext>
            </a:extLst>
          </p:cNvPr>
          <p:cNvSpPr>
            <a:spLocks noGrp="1"/>
          </p:cNvSpPr>
          <p:nvPr>
            <p:ph type="body" idx="1"/>
          </p:nvPr>
        </p:nvSpPr>
        <p:spPr/>
        <p:txBody>
          <a:bodyPr/>
          <a:lstStyle/>
          <a:p>
            <a:r>
              <a:rPr lang="en-US" altLang="ja-JP" dirty="0"/>
              <a:t>Move on the weak truncation proofness. First I’ll explain weak strategic truncation.</a:t>
            </a:r>
          </a:p>
          <a:p>
            <a:r>
              <a:rPr lang="en-US" altLang="ja-JP" dirty="0"/>
              <a:t>It is a misreport with unchanged ranking but fewer approved alternatives. </a:t>
            </a:r>
          </a:p>
          <a:p>
            <a:r>
              <a:rPr lang="en-US" altLang="ja-JP" dirty="0"/>
              <a:t>Assume that true evaluation is pi. Then Weak strategi truncation of pi  is an evaluation pi’ such that the ranking is the same as true evaluation and the approval set Ai’ is a subset of true approval set Ai.</a:t>
            </a:r>
          </a:p>
          <a:p>
            <a:endParaRPr lang="en-US" altLang="ja-JP" dirty="0"/>
          </a:p>
        </p:txBody>
      </p:sp>
      <p:sp>
        <p:nvSpPr>
          <p:cNvPr id="4" name="スライド番号プレースホルダー 3">
            <a:extLst>
              <a:ext uri="{FF2B5EF4-FFF2-40B4-BE49-F238E27FC236}">
                <a16:creationId xmlns:a16="http://schemas.microsoft.com/office/drawing/2014/main" id="{21DB6047-8D51-1572-7D5C-61A398C72795}"/>
              </a:ext>
            </a:extLst>
          </p:cNvPr>
          <p:cNvSpPr>
            <a:spLocks noGrp="1"/>
          </p:cNvSpPr>
          <p:nvPr>
            <p:ph type="sldNum" sz="quarter" idx="5"/>
          </p:nvPr>
        </p:nvSpPr>
        <p:spPr/>
        <p:txBody>
          <a:bodyPr/>
          <a:lstStyle/>
          <a:p>
            <a:fld id="{323B993B-3797-EF40-9455-6EE6E484172F}" type="slidenum">
              <a:rPr kumimoji="1" lang="ja-JP" altLang="en-US" smtClean="0"/>
              <a:t>28</a:t>
            </a:fld>
            <a:endParaRPr kumimoji="1" lang="ja-JP" altLang="en-US"/>
          </a:p>
        </p:txBody>
      </p:sp>
    </p:spTree>
    <p:extLst>
      <p:ext uri="{BB962C8B-B14F-4D97-AF65-F5344CB8AC3E}">
        <p14:creationId xmlns:p14="http://schemas.microsoft.com/office/powerpoint/2010/main" val="3735597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So, let me start from introduction.</a:t>
            </a:r>
          </a:p>
          <a:p>
            <a:endParaRPr kumimoji="1" lang="en-US" altLang="ja-JP" dirty="0"/>
          </a:p>
          <a:p>
            <a:r>
              <a:rPr kumimoji="1" lang="en-US" altLang="ja-JP" dirty="0"/>
              <a:t>6min</a:t>
            </a:r>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2</a:t>
            </a:fld>
            <a:endParaRPr kumimoji="1" lang="ja-JP" altLang="en-US"/>
          </a:p>
        </p:txBody>
      </p:sp>
    </p:spTree>
    <p:extLst>
      <p:ext uri="{BB962C8B-B14F-4D97-AF65-F5344CB8AC3E}">
        <p14:creationId xmlns:p14="http://schemas.microsoft.com/office/powerpoint/2010/main" val="37871212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616FD-4B23-6321-B571-391CCDDAD7A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D96FA6C-CA8D-B8B2-46F6-47415814B9D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57CD37D-0840-4150-EF1F-09C03FC1C6DF}"/>
              </a:ext>
            </a:extLst>
          </p:cNvPr>
          <p:cNvSpPr>
            <a:spLocks noGrp="1"/>
          </p:cNvSpPr>
          <p:nvPr>
            <p:ph type="body" idx="1"/>
          </p:nvPr>
        </p:nvSpPr>
        <p:spPr/>
        <p:txBody>
          <a:bodyPr/>
          <a:lstStyle/>
          <a:p>
            <a:r>
              <a:rPr lang="en-US" altLang="ja-JP" dirty="0"/>
              <a:t>Move on the weak truncation proofness. First I’ll explain weak strategic truncation.</a:t>
            </a:r>
          </a:p>
          <a:p>
            <a:r>
              <a:rPr lang="en-US" altLang="ja-JP" dirty="0"/>
              <a:t>It is a misreport with unchanged ranking but fewer approved alternatives. </a:t>
            </a:r>
          </a:p>
          <a:p>
            <a:r>
              <a:rPr lang="en-US" altLang="ja-JP" dirty="0"/>
              <a:t>Assume that true evaluation is pi. Then Weak strategi truncation of pi  is an evaluation pi’ such that the ranking is the same as true evaluation and the approval set Ai’ is a subset of true approval set Ai.</a:t>
            </a:r>
          </a:p>
          <a:p>
            <a:endParaRPr lang="en-US" altLang="ja-JP" dirty="0"/>
          </a:p>
        </p:txBody>
      </p:sp>
      <p:sp>
        <p:nvSpPr>
          <p:cNvPr id="4" name="スライド番号プレースホルダー 3">
            <a:extLst>
              <a:ext uri="{FF2B5EF4-FFF2-40B4-BE49-F238E27FC236}">
                <a16:creationId xmlns:a16="http://schemas.microsoft.com/office/drawing/2014/main" id="{C283B703-7745-F855-20FE-FB49C6DF700D}"/>
              </a:ext>
            </a:extLst>
          </p:cNvPr>
          <p:cNvSpPr>
            <a:spLocks noGrp="1"/>
          </p:cNvSpPr>
          <p:nvPr>
            <p:ph type="sldNum" sz="quarter" idx="5"/>
          </p:nvPr>
        </p:nvSpPr>
        <p:spPr/>
        <p:txBody>
          <a:bodyPr/>
          <a:lstStyle/>
          <a:p>
            <a:fld id="{323B993B-3797-EF40-9455-6EE6E484172F}" type="slidenum">
              <a:rPr kumimoji="1" lang="ja-JP" altLang="en-US" smtClean="0"/>
              <a:t>29</a:t>
            </a:fld>
            <a:endParaRPr kumimoji="1" lang="ja-JP" altLang="en-US"/>
          </a:p>
        </p:txBody>
      </p:sp>
    </p:spTree>
    <p:extLst>
      <p:ext uri="{BB962C8B-B14F-4D97-AF65-F5344CB8AC3E}">
        <p14:creationId xmlns:p14="http://schemas.microsoft.com/office/powerpoint/2010/main" val="30374012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DEF3E-EC73-0399-BC0C-17D8CA4194C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AA5E18E-4866-9FE8-2B8F-0931C744427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7EAA2C9-D130-1CE2-B37D-0AB8BC4F9E54}"/>
              </a:ext>
            </a:extLst>
          </p:cNvPr>
          <p:cNvSpPr>
            <a:spLocks noGrp="1"/>
          </p:cNvSpPr>
          <p:nvPr>
            <p:ph type="body" idx="1"/>
          </p:nvPr>
        </p:nvSpPr>
        <p:spPr/>
        <p:txBody>
          <a:bodyPr/>
          <a:lstStyle/>
          <a:p>
            <a:r>
              <a:rPr lang="en-US" altLang="ja-JP" dirty="0"/>
              <a:t>Move on the weak truncation proofness. First I’ll explain weak strategic truncation.</a:t>
            </a:r>
          </a:p>
          <a:p>
            <a:r>
              <a:rPr lang="en-US" altLang="ja-JP" dirty="0"/>
              <a:t>It is a misreport with unchanged ranking but fewer approved alternatives. </a:t>
            </a:r>
          </a:p>
          <a:p>
            <a:r>
              <a:rPr lang="en-US" altLang="ja-JP" dirty="0"/>
              <a:t>Assume that true evaluation is pi. Then Weak strategi truncation of pi  is an evaluation pi’ such that the ranking is the same as true evaluation and the approval set Ai’ is a subset of true approval set Ai.</a:t>
            </a:r>
          </a:p>
          <a:p>
            <a:endParaRPr lang="en-US" altLang="ja-JP" dirty="0"/>
          </a:p>
        </p:txBody>
      </p:sp>
      <p:sp>
        <p:nvSpPr>
          <p:cNvPr id="4" name="スライド番号プレースホルダー 3">
            <a:extLst>
              <a:ext uri="{FF2B5EF4-FFF2-40B4-BE49-F238E27FC236}">
                <a16:creationId xmlns:a16="http://schemas.microsoft.com/office/drawing/2014/main" id="{0534D93C-7FEF-8447-7E0B-B426B7279369}"/>
              </a:ext>
            </a:extLst>
          </p:cNvPr>
          <p:cNvSpPr>
            <a:spLocks noGrp="1"/>
          </p:cNvSpPr>
          <p:nvPr>
            <p:ph type="sldNum" sz="quarter" idx="5"/>
          </p:nvPr>
        </p:nvSpPr>
        <p:spPr/>
        <p:txBody>
          <a:bodyPr/>
          <a:lstStyle/>
          <a:p>
            <a:fld id="{323B993B-3797-EF40-9455-6EE6E484172F}" type="slidenum">
              <a:rPr kumimoji="1" lang="ja-JP" altLang="en-US" smtClean="0"/>
              <a:t>30</a:t>
            </a:fld>
            <a:endParaRPr kumimoji="1" lang="ja-JP" altLang="en-US"/>
          </a:p>
        </p:txBody>
      </p:sp>
    </p:spTree>
    <p:extLst>
      <p:ext uri="{BB962C8B-B14F-4D97-AF65-F5344CB8AC3E}">
        <p14:creationId xmlns:p14="http://schemas.microsoft.com/office/powerpoint/2010/main" val="907623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Segoe UI" panose="020B0502040204020203" pitchFamily="34" charset="0"/>
                <a:ea typeface="Meiryo" panose="020B0604030504040204" pitchFamily="34" charset="-128"/>
                <a:cs typeface="Segoe UI" panose="020B0502040204020203" pitchFamily="34" charset="0"/>
              </a:rPr>
              <a:t>This is the definition of weak truncation-proofness.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schemeClr val="tx1"/>
                </a:solidFill>
                <a:latin typeface="Segoe UI" panose="020B0502040204020203" pitchFamily="34" charset="0"/>
                <a:ea typeface="Meiryo" panose="020B0604030504040204" pitchFamily="34" charset="-128"/>
                <a:cs typeface="Segoe UI" panose="020B0502040204020203" pitchFamily="34" charset="0"/>
              </a:rPr>
              <a:t>Weak truncation proofness requires that voters should not achieve a more favorable social ranking by reducing their set of approved alternatives, that is, weak strategic truncations. </a:t>
            </a:r>
          </a:p>
          <a:p>
            <a:endParaRPr lang="en-US" altLang="ja-JP" dirty="0"/>
          </a:p>
          <a:p>
            <a:r>
              <a:rPr lang="en-US" altLang="ja-JP" dirty="0"/>
              <a:t>Please look at the example. </a:t>
            </a:r>
          </a:p>
          <a:p>
            <a:r>
              <a:rPr lang="en-US" altLang="ja-JP" dirty="0"/>
              <a:t>Suppose  the social ranking is x over y, even though voter </a:t>
            </a:r>
            <a:r>
              <a:rPr lang="en-US" altLang="ja-JP" dirty="0" err="1"/>
              <a:t>i</a:t>
            </a:r>
            <a:r>
              <a:rPr lang="en-US" altLang="ja-JP" dirty="0"/>
              <a:t> truly prefers y to x.</a:t>
            </a:r>
            <a:br>
              <a:rPr lang="en-US" altLang="ja-JP" dirty="0"/>
            </a:br>
            <a:endParaRPr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31</a:t>
            </a:fld>
            <a:endParaRPr kumimoji="1" lang="ja-JP" altLang="en-US"/>
          </a:p>
        </p:txBody>
      </p:sp>
    </p:spTree>
    <p:extLst>
      <p:ext uri="{BB962C8B-B14F-4D97-AF65-F5344CB8AC3E}">
        <p14:creationId xmlns:p14="http://schemas.microsoft.com/office/powerpoint/2010/main" val="11012925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Approval Monotonicity ensures that </a:t>
            </a:r>
            <a:r>
              <a:rPr lang="en-US" altLang="ja-JP" sz="1200" dirty="0">
                <a:solidFill>
                  <a:schemeClr val="tx1"/>
                </a:solidFill>
                <a:latin typeface="Segoe UI" panose="020B0502040204020203" pitchFamily="34" charset="0"/>
                <a:ea typeface="Meiryo" panose="020B0604030504040204" pitchFamily="34" charset="-128"/>
                <a:cs typeface="Segoe UI" panose="020B0502040204020203" pitchFamily="34" charset="0"/>
              </a:rPr>
              <a:t>when a voter newly approves an alternative, its social rank should not decrease.</a:t>
            </a:r>
            <a:endParaRPr lang="en-US" altLang="ja-JP" dirty="0"/>
          </a:p>
          <a:p>
            <a:endParaRPr lang="en-US" altLang="ja-JP" dirty="0"/>
          </a:p>
          <a:p>
            <a:r>
              <a:rPr lang="en-US" altLang="ja-JP" dirty="0"/>
              <a:t>For example, suppose approval set consists of y and z under an original evaluation, and the social ranking of x and y is “x over y”. </a:t>
            </a:r>
          </a:p>
          <a:p>
            <a:r>
              <a:rPr lang="en-US" altLang="ja-JP" dirty="0"/>
              <a:t>then this axiom requires that if voter newly approves x, the social ranking of x should not decrease. Thus, in this example, x remains preferred to y in the social ranking.</a:t>
            </a:r>
          </a:p>
          <a:p>
            <a:endParaRPr lang="en-US" altLang="ja-JP" dirty="0"/>
          </a:p>
          <a:p>
            <a:r>
              <a:rPr lang="en-US" altLang="ja-JP" dirty="0"/>
              <a:t>This axiom captures the idea that increased support for an alternative should not lower its social ranking.</a:t>
            </a:r>
            <a:endParaRPr kumimoji="1"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32</a:t>
            </a:fld>
            <a:endParaRPr kumimoji="1" lang="ja-JP" altLang="en-US"/>
          </a:p>
        </p:txBody>
      </p:sp>
    </p:spTree>
    <p:extLst>
      <p:ext uri="{BB962C8B-B14F-4D97-AF65-F5344CB8AC3E}">
        <p14:creationId xmlns:p14="http://schemas.microsoft.com/office/powerpoint/2010/main" val="15765979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latin typeface="Segoe UI" panose="020B0502040204020203" pitchFamily="34" charset="0"/>
                <a:cs typeface="Segoe UI" panose="020B0502040204020203" pitchFamily="34" charset="0"/>
              </a:rPr>
              <a:t>Non-imposition states that the social welfare function can produce a strict ranking between some pair of alternatives for at least one evaluation profile</a:t>
            </a:r>
            <a:endParaRPr lang="en-US" altLang="ja-JP" dirty="0"/>
          </a:p>
          <a:p>
            <a:r>
              <a:rPr lang="en-US" altLang="ja-JP" dirty="0"/>
              <a:t>This is a basic requirement for any social welfare function designed to make decisions. </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33</a:t>
            </a:fld>
            <a:endParaRPr kumimoji="1" lang="ja-JP" altLang="en-US"/>
          </a:p>
        </p:txBody>
      </p:sp>
    </p:spTree>
    <p:extLst>
      <p:ext uri="{BB962C8B-B14F-4D97-AF65-F5344CB8AC3E}">
        <p14:creationId xmlns:p14="http://schemas.microsoft.com/office/powerpoint/2010/main" val="41266923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Now, let's discuss the main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10min</a:t>
            </a:r>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34</a:t>
            </a:fld>
            <a:endParaRPr kumimoji="1" lang="ja-JP" altLang="en-US"/>
          </a:p>
        </p:txBody>
      </p:sp>
    </p:spTree>
    <p:extLst>
      <p:ext uri="{BB962C8B-B14F-4D97-AF65-F5344CB8AC3E}">
        <p14:creationId xmlns:p14="http://schemas.microsoft.com/office/powerpoint/2010/main" val="27918244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5BBC2-B125-9184-B868-FC7E1F35A10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7D0EAFF-78ED-22CB-BFAE-B139BD35262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78EA8B0-3A12-4F02-030C-327BAA262961}"/>
              </a:ext>
            </a:extLst>
          </p:cNvPr>
          <p:cNvSpPr>
            <a:spLocks noGrp="1"/>
          </p:cNvSpPr>
          <p:nvPr>
            <p:ph type="body" idx="1"/>
          </p:nvPr>
        </p:nvSpPr>
        <p:spPr/>
        <p:txBody>
          <a:bodyPr/>
          <a:lstStyle/>
          <a:p>
            <a:r>
              <a:rPr lang="en-US" altLang="ja-JP" dirty="0"/>
              <a:t>We propose a new rule called the 'top-restricted Borda rule.’ </a:t>
            </a:r>
          </a:p>
          <a:p>
            <a:r>
              <a:rPr lang="en-US" altLang="ja-JP" dirty="0"/>
              <a:t>Under this approval scoring rule, the social ranking is determined following way;</a:t>
            </a:r>
          </a:p>
          <a:p>
            <a:pPr>
              <a:lnSpc>
                <a:spcPts val="3280"/>
              </a:lnSpc>
              <a:buSzPct val="60000"/>
            </a:pPr>
            <a:r>
              <a:rPr lang="en-US" altLang="ja-JP" dirty="0">
                <a:ea typeface="Meiryo" panose="020B0604030504040204" pitchFamily="34" charset="-128"/>
              </a:rPr>
              <a:t>For each voter, approved alternatives are scored in ascending order starting from 1, with the lowest-ranked.</a:t>
            </a:r>
          </a:p>
          <a:p>
            <a:pPr>
              <a:lnSpc>
                <a:spcPts val="3280"/>
              </a:lnSpc>
              <a:buSzPct val="60000"/>
            </a:pPr>
            <a:r>
              <a:rPr lang="en-US" altLang="ja-JP" dirty="0">
                <a:ea typeface="Meiryo" panose="020B0604030504040204" pitchFamily="34" charset="-128"/>
              </a:rPr>
              <a:t>And then, Alternatives are socially ranked in descending order of their total scores.</a:t>
            </a:r>
          </a:p>
          <a:p>
            <a:endParaRPr lang="en-US" altLang="ja-JP" dirty="0"/>
          </a:p>
          <a:p>
            <a:r>
              <a:rPr lang="en-US" altLang="ja-JP" dirty="0"/>
              <a:t>This table show the score function of the top-restricted Borda rule.</a:t>
            </a:r>
          </a:p>
        </p:txBody>
      </p:sp>
      <p:sp>
        <p:nvSpPr>
          <p:cNvPr id="4" name="スライド番号プレースホルダー 3">
            <a:extLst>
              <a:ext uri="{FF2B5EF4-FFF2-40B4-BE49-F238E27FC236}">
                <a16:creationId xmlns:a16="http://schemas.microsoft.com/office/drawing/2014/main" id="{62F46E27-CE62-D130-0754-46D158DD72B7}"/>
              </a:ext>
            </a:extLst>
          </p:cNvPr>
          <p:cNvSpPr>
            <a:spLocks noGrp="1"/>
          </p:cNvSpPr>
          <p:nvPr>
            <p:ph type="sldNum" sz="quarter" idx="5"/>
          </p:nvPr>
        </p:nvSpPr>
        <p:spPr/>
        <p:txBody>
          <a:bodyPr/>
          <a:lstStyle/>
          <a:p>
            <a:fld id="{323B993B-3797-EF40-9455-6EE6E484172F}" type="slidenum">
              <a:rPr kumimoji="1" lang="ja-JP" altLang="en-US" smtClean="0"/>
              <a:t>35</a:t>
            </a:fld>
            <a:endParaRPr kumimoji="1" lang="ja-JP" altLang="en-US"/>
          </a:p>
        </p:txBody>
      </p:sp>
    </p:spTree>
    <p:extLst>
      <p:ext uri="{BB962C8B-B14F-4D97-AF65-F5344CB8AC3E}">
        <p14:creationId xmlns:p14="http://schemas.microsoft.com/office/powerpoint/2010/main" val="14585722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CDE67-7B9A-1228-1DF1-0E26F60A6F4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433C744-6229-6C32-7D80-56120F3A91C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AAB04F5-DECF-E90B-54B8-901043F6DB57}"/>
              </a:ext>
            </a:extLst>
          </p:cNvPr>
          <p:cNvSpPr>
            <a:spLocks noGrp="1"/>
          </p:cNvSpPr>
          <p:nvPr>
            <p:ph type="body" idx="1"/>
          </p:nvPr>
        </p:nvSpPr>
        <p:spPr/>
        <p:txBody>
          <a:bodyPr/>
          <a:lstStyle/>
          <a:p>
            <a:r>
              <a:rPr lang="en-US" altLang="ja-JP" dirty="0"/>
              <a:t>For voter I, who approves y and z, the top-restricted Borda rule gives a score of 2 to z, 1 to y, and  0 to x and w.</a:t>
            </a:r>
          </a:p>
        </p:txBody>
      </p:sp>
      <p:sp>
        <p:nvSpPr>
          <p:cNvPr id="4" name="スライド番号プレースホルダー 3">
            <a:extLst>
              <a:ext uri="{FF2B5EF4-FFF2-40B4-BE49-F238E27FC236}">
                <a16:creationId xmlns:a16="http://schemas.microsoft.com/office/drawing/2014/main" id="{5FDB59A2-B16B-DA3B-0C76-A5A18D4E70F5}"/>
              </a:ext>
            </a:extLst>
          </p:cNvPr>
          <p:cNvSpPr>
            <a:spLocks noGrp="1"/>
          </p:cNvSpPr>
          <p:nvPr>
            <p:ph type="sldNum" sz="quarter" idx="5"/>
          </p:nvPr>
        </p:nvSpPr>
        <p:spPr/>
        <p:txBody>
          <a:bodyPr/>
          <a:lstStyle/>
          <a:p>
            <a:fld id="{323B993B-3797-EF40-9455-6EE6E484172F}" type="slidenum">
              <a:rPr kumimoji="1" lang="ja-JP" altLang="en-US" smtClean="0"/>
              <a:t>36</a:t>
            </a:fld>
            <a:endParaRPr kumimoji="1" lang="ja-JP" altLang="en-US"/>
          </a:p>
        </p:txBody>
      </p:sp>
    </p:spTree>
    <p:extLst>
      <p:ext uri="{BB962C8B-B14F-4D97-AF65-F5344CB8AC3E}">
        <p14:creationId xmlns:p14="http://schemas.microsoft.com/office/powerpoint/2010/main" val="26567217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E851F-103A-3956-53E7-CADB58EBB32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13E4E39-DDEC-C397-D7C2-62C0AFDA9EB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794DBD7-4A0D-01CD-7585-4CB81FED9E8B}"/>
              </a:ext>
            </a:extLst>
          </p:cNvPr>
          <p:cNvSpPr>
            <a:spLocks noGrp="1"/>
          </p:cNvSpPr>
          <p:nvPr>
            <p:ph type="body" idx="1"/>
          </p:nvPr>
        </p:nvSpPr>
        <p:spPr/>
        <p:txBody>
          <a:bodyPr/>
          <a:lstStyle/>
          <a:p>
            <a:r>
              <a:rPr lang="en-US" altLang="ja-JP" dirty="0"/>
              <a:t>When voter </a:t>
            </a:r>
            <a:r>
              <a:rPr lang="en-US" altLang="ja-JP" dirty="0" err="1"/>
              <a:t>i</a:t>
            </a:r>
            <a:r>
              <a:rPr lang="en-US" altLang="ja-JP" dirty="0"/>
              <a:t> approves three alternatives, z gets 3 , y gets 2, and x gets 1.</a:t>
            </a:r>
          </a:p>
        </p:txBody>
      </p:sp>
      <p:sp>
        <p:nvSpPr>
          <p:cNvPr id="4" name="スライド番号プレースホルダー 3">
            <a:extLst>
              <a:ext uri="{FF2B5EF4-FFF2-40B4-BE49-F238E27FC236}">
                <a16:creationId xmlns:a16="http://schemas.microsoft.com/office/drawing/2014/main" id="{E50D1FFB-6A23-8F21-6518-B982C4418129}"/>
              </a:ext>
            </a:extLst>
          </p:cNvPr>
          <p:cNvSpPr>
            <a:spLocks noGrp="1"/>
          </p:cNvSpPr>
          <p:nvPr>
            <p:ph type="sldNum" sz="quarter" idx="5"/>
          </p:nvPr>
        </p:nvSpPr>
        <p:spPr/>
        <p:txBody>
          <a:bodyPr/>
          <a:lstStyle/>
          <a:p>
            <a:fld id="{323B993B-3797-EF40-9455-6EE6E484172F}" type="slidenum">
              <a:rPr kumimoji="1" lang="ja-JP" altLang="en-US" smtClean="0"/>
              <a:t>37</a:t>
            </a:fld>
            <a:endParaRPr kumimoji="1" lang="ja-JP" altLang="en-US"/>
          </a:p>
        </p:txBody>
      </p:sp>
    </p:spTree>
    <p:extLst>
      <p:ext uri="{BB962C8B-B14F-4D97-AF65-F5344CB8AC3E}">
        <p14:creationId xmlns:p14="http://schemas.microsoft.com/office/powerpoint/2010/main" val="15597993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This is an example of how the top-restricted rule works.</a:t>
            </a:r>
          </a:p>
          <a:p>
            <a:r>
              <a:rPr lang="en-US" altLang="ja-JP" dirty="0"/>
              <a:t>Voter 1 approves x and y (ranking x &gt; y &gt; z) and gives scores 2 to x, 1 to y, 0 to z. Others do similarly. Under this rule, the Aggregated scores of x=5, y=6, z=4, so the social ranking is y over  x over z.</a:t>
            </a:r>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38</a:t>
            </a:fld>
            <a:endParaRPr kumimoji="1" lang="ja-JP" altLang="en-US"/>
          </a:p>
        </p:txBody>
      </p:sp>
    </p:spTree>
    <p:extLst>
      <p:ext uri="{BB962C8B-B14F-4D97-AF65-F5344CB8AC3E}">
        <p14:creationId xmlns:p14="http://schemas.microsoft.com/office/powerpoint/2010/main" val="2269340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43CB5-2E76-91AA-7CFD-4D08AFE5ADE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36C3EF8-8E1E-6411-B6E4-85FA3D4896F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AF2AF76-10FF-D6D3-0C2C-858763113943}"/>
              </a:ext>
            </a:extLst>
          </p:cNvPr>
          <p:cNvSpPr>
            <a:spLocks noGrp="1"/>
          </p:cNvSpPr>
          <p:nvPr>
            <p:ph type="body" idx="1"/>
          </p:nvPr>
        </p:nvSpPr>
        <p:spPr/>
        <p:txBody>
          <a:bodyPr/>
          <a:lstStyle/>
          <a:p>
            <a:r>
              <a:rPr lang="en-US" altLang="ja-JP" dirty="0"/>
              <a:t>Let's begin with the motivation for this research.</a:t>
            </a:r>
          </a:p>
          <a:p>
            <a:r>
              <a:rPr lang="en-US" altLang="ja-JP" dirty="0"/>
              <a:t>This research addresses a problem commonly in scheduling.</a:t>
            </a:r>
          </a:p>
          <a:p>
            <a:r>
              <a:rPr lang="en-US" altLang="ja-JP" dirty="0"/>
              <a:t>A common method for scheduling is approval voting. people mark available days, and the day with the most approvals is chosen. In Japan, LINE voting and </a:t>
            </a:r>
            <a:r>
              <a:rPr lang="en-US" altLang="ja-JP" dirty="0" err="1"/>
              <a:t>Chouseisan</a:t>
            </a:r>
            <a:r>
              <a:rPr lang="en-US" altLang="ja-JP" dirty="0"/>
              <a:t> use this method</a:t>
            </a:r>
            <a:endParaRPr kumimoji="1" lang="ja-JP" altLang="en-US" dirty="0"/>
          </a:p>
        </p:txBody>
      </p:sp>
      <p:sp>
        <p:nvSpPr>
          <p:cNvPr id="4" name="スライド番号プレースホルダー 3">
            <a:extLst>
              <a:ext uri="{FF2B5EF4-FFF2-40B4-BE49-F238E27FC236}">
                <a16:creationId xmlns:a16="http://schemas.microsoft.com/office/drawing/2014/main" id="{8B050CE9-BD59-D4F1-ED60-5F04AB2F1993}"/>
              </a:ext>
            </a:extLst>
          </p:cNvPr>
          <p:cNvSpPr>
            <a:spLocks noGrp="1"/>
          </p:cNvSpPr>
          <p:nvPr>
            <p:ph type="sldNum" sz="quarter" idx="5"/>
          </p:nvPr>
        </p:nvSpPr>
        <p:spPr/>
        <p:txBody>
          <a:bodyPr/>
          <a:lstStyle/>
          <a:p>
            <a:fld id="{323B993B-3797-EF40-9455-6EE6E484172F}" type="slidenum">
              <a:rPr kumimoji="1" lang="ja-JP" altLang="en-US" smtClean="0"/>
              <a:t>3</a:t>
            </a:fld>
            <a:endParaRPr kumimoji="1" lang="ja-JP" altLang="en-US"/>
          </a:p>
        </p:txBody>
      </p:sp>
    </p:spTree>
    <p:extLst>
      <p:ext uri="{BB962C8B-B14F-4D97-AF65-F5344CB8AC3E}">
        <p14:creationId xmlns:p14="http://schemas.microsoft.com/office/powerpoint/2010/main" val="41370052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165AF-4D54-45C9-97E9-B7CB26D4042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9E7471A-C563-0EF6-5F38-A252978C7C0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6EFAD38-BD4A-7100-2EB8-60383A48292A}"/>
              </a:ext>
            </a:extLst>
          </p:cNvPr>
          <p:cNvSpPr>
            <a:spLocks noGrp="1"/>
          </p:cNvSpPr>
          <p:nvPr>
            <p:ph type="body" idx="1"/>
          </p:nvPr>
        </p:nvSpPr>
        <p:spPr/>
        <p:txBody>
          <a:bodyPr/>
          <a:lstStyle/>
          <a:p>
            <a:r>
              <a:rPr lang="en-US" altLang="ja-JP" dirty="0"/>
              <a:t>This slide provides the formal definition of the top-restricted Bord rule.</a:t>
            </a:r>
          </a:p>
        </p:txBody>
      </p:sp>
      <p:sp>
        <p:nvSpPr>
          <p:cNvPr id="4" name="スライド番号プレースホルダー 3">
            <a:extLst>
              <a:ext uri="{FF2B5EF4-FFF2-40B4-BE49-F238E27FC236}">
                <a16:creationId xmlns:a16="http://schemas.microsoft.com/office/drawing/2014/main" id="{85FA322D-DE4D-F560-2941-0C3599491271}"/>
              </a:ext>
            </a:extLst>
          </p:cNvPr>
          <p:cNvSpPr>
            <a:spLocks noGrp="1"/>
          </p:cNvSpPr>
          <p:nvPr>
            <p:ph type="sldNum" sz="quarter" idx="5"/>
          </p:nvPr>
        </p:nvSpPr>
        <p:spPr/>
        <p:txBody>
          <a:bodyPr/>
          <a:lstStyle/>
          <a:p>
            <a:fld id="{323B993B-3797-EF40-9455-6EE6E484172F}" type="slidenum">
              <a:rPr kumimoji="1" lang="ja-JP" altLang="en-US" smtClean="0"/>
              <a:t>39</a:t>
            </a:fld>
            <a:endParaRPr kumimoji="1" lang="ja-JP" altLang="en-US"/>
          </a:p>
        </p:txBody>
      </p:sp>
    </p:spTree>
    <p:extLst>
      <p:ext uri="{BB962C8B-B14F-4D97-AF65-F5344CB8AC3E}">
        <p14:creationId xmlns:p14="http://schemas.microsoft.com/office/powerpoint/2010/main" val="21539255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Our first main result, theorem1 proves that the top-restricted Borda rule satisfies truncation-proofness, approval monotonicity, and non-imposition.</a:t>
            </a:r>
          </a:p>
          <a:p>
            <a:r>
              <a:rPr lang="en-US" altLang="ja-JP" dirty="0"/>
              <a:t>This is a crucial finding, as it show that our rule prevents voters from strategic truncation. Furthermore, it also satisfies other desirable axioms.</a:t>
            </a:r>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40</a:t>
            </a:fld>
            <a:endParaRPr kumimoji="1" lang="ja-JP" altLang="en-US"/>
          </a:p>
        </p:txBody>
      </p:sp>
    </p:spTree>
    <p:extLst>
      <p:ext uri="{BB962C8B-B14F-4D97-AF65-F5344CB8AC3E}">
        <p14:creationId xmlns:p14="http://schemas.microsoft.com/office/powerpoint/2010/main" val="9987977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11F73-F5D6-4074-843B-5B56181B163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B17FE56-9C7E-98C4-EEBA-F6F7C3DD57D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3AFCEB7-2B1E-2832-286F-6711315A6347}"/>
              </a:ext>
            </a:extLst>
          </p:cNvPr>
          <p:cNvSpPr>
            <a:spLocks noGrp="1"/>
          </p:cNvSpPr>
          <p:nvPr>
            <p:ph type="body" idx="1"/>
          </p:nvPr>
        </p:nvSpPr>
        <p:spPr/>
        <p:txBody>
          <a:bodyPr/>
          <a:lstStyle/>
          <a:p>
            <a:r>
              <a:rPr lang="en-US" altLang="ja-JP" dirty="0"/>
              <a:t>This is an example of how the top-restricted rule works.</a:t>
            </a:r>
          </a:p>
          <a:p>
            <a:r>
              <a:rPr lang="en-US" altLang="ja-JP" dirty="0"/>
              <a:t>Voter 1 approves x and y (ranking x &gt; y &gt; z) and gives scores 2 to x, 1 to y, 0 to z. Others do similarly. Under this rule, the Aggregated scores of x=5, y=6, z=4, so the social ranking is y over  x over z.</a:t>
            </a:r>
            <a:endParaRPr kumimoji="1" lang="ja-JP" altLang="en-US" dirty="0"/>
          </a:p>
        </p:txBody>
      </p:sp>
      <p:sp>
        <p:nvSpPr>
          <p:cNvPr id="4" name="スライド番号プレースホルダー 3">
            <a:extLst>
              <a:ext uri="{FF2B5EF4-FFF2-40B4-BE49-F238E27FC236}">
                <a16:creationId xmlns:a16="http://schemas.microsoft.com/office/drawing/2014/main" id="{740F6E78-3ADD-789C-6A2D-872432F17CB8}"/>
              </a:ext>
            </a:extLst>
          </p:cNvPr>
          <p:cNvSpPr>
            <a:spLocks noGrp="1"/>
          </p:cNvSpPr>
          <p:nvPr>
            <p:ph type="sldNum" sz="quarter" idx="5"/>
          </p:nvPr>
        </p:nvSpPr>
        <p:spPr/>
        <p:txBody>
          <a:bodyPr/>
          <a:lstStyle/>
          <a:p>
            <a:fld id="{323B993B-3797-EF40-9455-6EE6E484172F}" type="slidenum">
              <a:rPr kumimoji="1" lang="ja-JP" altLang="en-US" smtClean="0"/>
              <a:t>41</a:t>
            </a:fld>
            <a:endParaRPr kumimoji="1" lang="ja-JP" altLang="en-US"/>
          </a:p>
        </p:txBody>
      </p:sp>
    </p:spTree>
    <p:extLst>
      <p:ext uri="{BB962C8B-B14F-4D97-AF65-F5344CB8AC3E}">
        <p14:creationId xmlns:p14="http://schemas.microsoft.com/office/powerpoint/2010/main" val="26712732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F9C5C-EA76-D6F0-DDA4-7BA06137D18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41D06B1-84FD-4C73-0CC6-E6F0CBE01E2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7B91815-8D8E-ACFC-40E2-C0AA5084B74C}"/>
              </a:ext>
            </a:extLst>
          </p:cNvPr>
          <p:cNvSpPr>
            <a:spLocks noGrp="1"/>
          </p:cNvSpPr>
          <p:nvPr>
            <p:ph type="body" idx="1"/>
          </p:nvPr>
        </p:nvSpPr>
        <p:spPr/>
        <p:txBody>
          <a:bodyPr/>
          <a:lstStyle/>
          <a:p>
            <a:r>
              <a:rPr lang="en-US" altLang="ja-JP" dirty="0"/>
              <a:t>This is an example of how the top-restricted rule works.</a:t>
            </a:r>
          </a:p>
          <a:p>
            <a:r>
              <a:rPr lang="en-US" altLang="ja-JP" dirty="0"/>
              <a:t>Voter 1 approves x and y (ranking x &gt; y &gt; z) and gives scores 2 to x, 1 to y, 0 to z. Others do similarly. Under this rule, the Aggregated scores of x=5, y=6, z=4, so the social ranking is y over  x over z.</a:t>
            </a:r>
            <a:endParaRPr kumimoji="1" lang="ja-JP" altLang="en-US" dirty="0"/>
          </a:p>
        </p:txBody>
      </p:sp>
      <p:sp>
        <p:nvSpPr>
          <p:cNvPr id="4" name="スライド番号プレースホルダー 3">
            <a:extLst>
              <a:ext uri="{FF2B5EF4-FFF2-40B4-BE49-F238E27FC236}">
                <a16:creationId xmlns:a16="http://schemas.microsoft.com/office/drawing/2014/main" id="{48C85C82-9865-7FF4-08FF-BEDCB4C6DEF7}"/>
              </a:ext>
            </a:extLst>
          </p:cNvPr>
          <p:cNvSpPr>
            <a:spLocks noGrp="1"/>
          </p:cNvSpPr>
          <p:nvPr>
            <p:ph type="sldNum" sz="quarter" idx="5"/>
          </p:nvPr>
        </p:nvSpPr>
        <p:spPr/>
        <p:txBody>
          <a:bodyPr/>
          <a:lstStyle/>
          <a:p>
            <a:fld id="{323B993B-3797-EF40-9455-6EE6E484172F}" type="slidenum">
              <a:rPr kumimoji="1" lang="ja-JP" altLang="en-US" smtClean="0"/>
              <a:t>42</a:t>
            </a:fld>
            <a:endParaRPr kumimoji="1" lang="ja-JP" altLang="en-US"/>
          </a:p>
        </p:txBody>
      </p:sp>
    </p:spTree>
    <p:extLst>
      <p:ext uri="{BB962C8B-B14F-4D97-AF65-F5344CB8AC3E}">
        <p14:creationId xmlns:p14="http://schemas.microsoft.com/office/powerpoint/2010/main" val="8280204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Our second main result, Theorem 2 proves that if an approval scoring rule satisfies weak Truncation-proofness, Approval Monotonicity, Non-imposition, then it must have a score function with a particular structure s(</a:t>
            </a:r>
            <a:r>
              <a:rPr lang="en-US" altLang="ja-JP" dirty="0" err="1"/>
              <a:t>r,h</a:t>
            </a:r>
            <a:r>
              <a:rPr lang="en-US" altLang="ja-JP" dirty="0"/>
              <a:t>) = s(r, h-1) + s(</a:t>
            </a:r>
            <a:r>
              <a:rPr lang="en-US" altLang="ja-JP" dirty="0" err="1"/>
              <a:t>h,h</a:t>
            </a:r>
            <a:r>
              <a:rPr lang="en-US" altLang="ja-JP" dirty="0"/>
              <a:t>). </a:t>
            </a:r>
          </a:p>
          <a:p>
            <a:r>
              <a:rPr lang="en-US" altLang="ja-JP" dirty="0"/>
              <a:t>For example, s(2,4) must equal s(2,3)+s(4,4).</a:t>
            </a:r>
          </a:p>
          <a:p>
            <a:endParaRPr lang="en-US" altLang="ja-JP" dirty="0"/>
          </a:p>
          <a:p>
            <a:r>
              <a:rPr kumimoji="1" lang="ja-JP" altLang="en-US" b="1" dirty="0"/>
              <a:t>両矢印にする</a:t>
            </a:r>
          </a:p>
          <a:p>
            <a:endParaRPr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43</a:t>
            </a:fld>
            <a:endParaRPr kumimoji="1" lang="ja-JP" altLang="en-US"/>
          </a:p>
        </p:txBody>
      </p:sp>
    </p:spTree>
    <p:extLst>
      <p:ext uri="{BB962C8B-B14F-4D97-AF65-F5344CB8AC3E}">
        <p14:creationId xmlns:p14="http://schemas.microsoft.com/office/powerpoint/2010/main" val="8709124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CEFA9-3E8D-BDE3-EA96-C94287944E9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CC51843-A07E-8862-F306-187884311AE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69EBB3A-64B8-219C-37D2-28A116BC83E1}"/>
              </a:ext>
            </a:extLst>
          </p:cNvPr>
          <p:cNvSpPr>
            <a:spLocks noGrp="1"/>
          </p:cNvSpPr>
          <p:nvPr>
            <p:ph type="body" idx="1"/>
          </p:nvPr>
        </p:nvSpPr>
        <p:spPr/>
        <p:txBody>
          <a:bodyPr/>
          <a:lstStyle/>
          <a:p>
            <a:r>
              <a:rPr lang="en-US" altLang="ja-JP" dirty="0"/>
              <a:t>By transforming this equation, we find that when an alternative ranked r gains one more acceptable alternative (from h-1 to h), its score increases by s(</a:t>
            </a:r>
            <a:r>
              <a:rPr lang="en-US" altLang="ja-JP" dirty="0" err="1"/>
              <a:t>h,h</a:t>
            </a:r>
            <a:r>
              <a:rPr lang="en-US" altLang="ja-JP" dirty="0"/>
              <a:t>)</a:t>
            </a:r>
          </a:p>
        </p:txBody>
      </p:sp>
      <p:sp>
        <p:nvSpPr>
          <p:cNvPr id="4" name="スライド番号プレースホルダー 3">
            <a:extLst>
              <a:ext uri="{FF2B5EF4-FFF2-40B4-BE49-F238E27FC236}">
                <a16:creationId xmlns:a16="http://schemas.microsoft.com/office/drawing/2014/main" id="{ABC60266-0143-6616-EFD1-15F68459F09F}"/>
              </a:ext>
            </a:extLst>
          </p:cNvPr>
          <p:cNvSpPr>
            <a:spLocks noGrp="1"/>
          </p:cNvSpPr>
          <p:nvPr>
            <p:ph type="sldNum" sz="quarter" idx="5"/>
          </p:nvPr>
        </p:nvSpPr>
        <p:spPr/>
        <p:txBody>
          <a:bodyPr/>
          <a:lstStyle/>
          <a:p>
            <a:fld id="{323B993B-3797-EF40-9455-6EE6E484172F}" type="slidenum">
              <a:rPr kumimoji="1" lang="ja-JP" altLang="en-US" smtClean="0"/>
              <a:t>44</a:t>
            </a:fld>
            <a:endParaRPr kumimoji="1" lang="ja-JP" altLang="en-US"/>
          </a:p>
        </p:txBody>
      </p:sp>
    </p:spTree>
    <p:extLst>
      <p:ext uri="{BB962C8B-B14F-4D97-AF65-F5344CB8AC3E}">
        <p14:creationId xmlns:p14="http://schemas.microsoft.com/office/powerpoint/2010/main" val="40764126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41C46-E9B4-C46D-FC7E-8ECE77BCAC7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2CF1B5B-0609-469E-B2A5-4BAFA334253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6151D92-FC6D-0C20-B950-3EA07C35BD30}"/>
              </a:ext>
            </a:extLst>
          </p:cNvPr>
          <p:cNvSpPr>
            <a:spLocks noGrp="1"/>
          </p:cNvSpPr>
          <p:nvPr>
            <p:ph type="body" idx="1"/>
          </p:nvPr>
        </p:nvSpPr>
        <p:spPr/>
        <p:txBody>
          <a:bodyPr/>
          <a:lstStyle/>
          <a:p>
            <a:r>
              <a:rPr kumimoji="1" lang="en-US" altLang="ja-JP" dirty="0"/>
              <a:t>This is an example of approval scoring rule satisfying this condition.</a:t>
            </a:r>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1CF7F96A-E72E-B5F4-596D-F5C836281E5A}"/>
              </a:ext>
            </a:extLst>
          </p:cNvPr>
          <p:cNvSpPr>
            <a:spLocks noGrp="1"/>
          </p:cNvSpPr>
          <p:nvPr>
            <p:ph type="sldNum" sz="quarter" idx="5"/>
          </p:nvPr>
        </p:nvSpPr>
        <p:spPr/>
        <p:txBody>
          <a:bodyPr/>
          <a:lstStyle/>
          <a:p>
            <a:fld id="{323B993B-3797-EF40-9455-6EE6E484172F}" type="slidenum">
              <a:rPr kumimoji="1" lang="ja-JP" altLang="en-US" smtClean="0"/>
              <a:t>45</a:t>
            </a:fld>
            <a:endParaRPr kumimoji="1" lang="ja-JP" altLang="en-US"/>
          </a:p>
        </p:txBody>
      </p:sp>
    </p:spTree>
    <p:extLst>
      <p:ext uri="{BB962C8B-B14F-4D97-AF65-F5344CB8AC3E}">
        <p14:creationId xmlns:p14="http://schemas.microsoft.com/office/powerpoint/2010/main" val="6194909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81B5A-0A06-B0CB-815B-AB2D9ABEF9A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24EB48B-E5C5-D1A8-7215-A3FBBE095BA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BCF85ED-7534-AD7A-B9E3-035D086EC299}"/>
              </a:ext>
            </a:extLst>
          </p:cNvPr>
          <p:cNvSpPr>
            <a:spLocks noGrp="1"/>
          </p:cNvSpPr>
          <p:nvPr>
            <p:ph type="body" idx="1"/>
          </p:nvPr>
        </p:nvSpPr>
        <p:spPr/>
        <p:txBody>
          <a:bodyPr/>
          <a:lstStyle/>
          <a:p>
            <a:r>
              <a:rPr lang="en-US" altLang="ja-JP" dirty="0"/>
              <a:t>when h increases from 1 to 2, the score of r=1 goes from 3 to 6, </a:t>
            </a:r>
            <a:r>
              <a:rPr lang="en-US" altLang="ja-JP"/>
              <a:t>since it adds </a:t>
            </a:r>
            <a:r>
              <a:rPr lang="en-US" altLang="ja-JP" dirty="0"/>
              <a:t>s(2,2)=3</a:t>
            </a:r>
          </a:p>
        </p:txBody>
      </p:sp>
      <p:sp>
        <p:nvSpPr>
          <p:cNvPr id="4" name="スライド番号プレースホルダー 3">
            <a:extLst>
              <a:ext uri="{FF2B5EF4-FFF2-40B4-BE49-F238E27FC236}">
                <a16:creationId xmlns:a16="http://schemas.microsoft.com/office/drawing/2014/main" id="{17E949FC-AE30-16FD-3782-A24313598E0D}"/>
              </a:ext>
            </a:extLst>
          </p:cNvPr>
          <p:cNvSpPr>
            <a:spLocks noGrp="1"/>
          </p:cNvSpPr>
          <p:nvPr>
            <p:ph type="sldNum" sz="quarter" idx="5"/>
          </p:nvPr>
        </p:nvSpPr>
        <p:spPr/>
        <p:txBody>
          <a:bodyPr/>
          <a:lstStyle/>
          <a:p>
            <a:fld id="{323B993B-3797-EF40-9455-6EE6E484172F}" type="slidenum">
              <a:rPr kumimoji="1" lang="ja-JP" altLang="en-US" smtClean="0"/>
              <a:t>46</a:t>
            </a:fld>
            <a:endParaRPr kumimoji="1" lang="ja-JP" altLang="en-US"/>
          </a:p>
        </p:txBody>
      </p:sp>
    </p:spTree>
    <p:extLst>
      <p:ext uri="{BB962C8B-B14F-4D97-AF65-F5344CB8AC3E}">
        <p14:creationId xmlns:p14="http://schemas.microsoft.com/office/powerpoint/2010/main" val="35303893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5D2AF-0299-7CEB-7A30-D0B306911F8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E61C11E-7AC5-D8F8-B675-08B3DBCC3CE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32182EB-4139-2624-84CC-6E1E839E0505}"/>
              </a:ext>
            </a:extLst>
          </p:cNvPr>
          <p:cNvSpPr>
            <a:spLocks noGrp="1"/>
          </p:cNvSpPr>
          <p:nvPr>
            <p:ph type="body" idx="1"/>
          </p:nvPr>
        </p:nvSpPr>
        <p:spPr/>
        <p:txBody>
          <a:bodyPr/>
          <a:lstStyle/>
          <a:p>
            <a:r>
              <a:rPr lang="en-US" altLang="ja-JP" dirty="0"/>
              <a:t>when h increases from 2 to 3, r=1’s score goes from 6 to 7, and r=2’s score goes from 3 to 4, since each adds s(3,3), which is 1.</a:t>
            </a:r>
          </a:p>
        </p:txBody>
      </p:sp>
      <p:sp>
        <p:nvSpPr>
          <p:cNvPr id="4" name="スライド番号プレースホルダー 3">
            <a:extLst>
              <a:ext uri="{FF2B5EF4-FFF2-40B4-BE49-F238E27FC236}">
                <a16:creationId xmlns:a16="http://schemas.microsoft.com/office/drawing/2014/main" id="{0C2EC05D-88EE-0F90-C88F-F0A55042336F}"/>
              </a:ext>
            </a:extLst>
          </p:cNvPr>
          <p:cNvSpPr>
            <a:spLocks noGrp="1"/>
          </p:cNvSpPr>
          <p:nvPr>
            <p:ph type="sldNum" sz="quarter" idx="5"/>
          </p:nvPr>
        </p:nvSpPr>
        <p:spPr/>
        <p:txBody>
          <a:bodyPr/>
          <a:lstStyle/>
          <a:p>
            <a:fld id="{323B993B-3797-EF40-9455-6EE6E484172F}" type="slidenum">
              <a:rPr kumimoji="1" lang="ja-JP" altLang="en-US" smtClean="0"/>
              <a:t>47</a:t>
            </a:fld>
            <a:endParaRPr kumimoji="1" lang="ja-JP" altLang="en-US"/>
          </a:p>
        </p:txBody>
      </p:sp>
    </p:spTree>
    <p:extLst>
      <p:ext uri="{BB962C8B-B14F-4D97-AF65-F5344CB8AC3E}">
        <p14:creationId xmlns:p14="http://schemas.microsoft.com/office/powerpoint/2010/main" val="166586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A20B5-E09E-2FE3-C5EA-A93B60DDD1B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0AE3F30-54CC-0CF8-30FB-E7B79D0C467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22D236C-4B73-E81E-A0B9-75E703254B7F}"/>
              </a:ext>
            </a:extLst>
          </p:cNvPr>
          <p:cNvSpPr>
            <a:spLocks noGrp="1"/>
          </p:cNvSpPr>
          <p:nvPr>
            <p:ph type="body" idx="1"/>
          </p:nvPr>
        </p:nvSpPr>
        <p:spPr/>
        <p:txBody>
          <a:bodyPr/>
          <a:lstStyle/>
          <a:p>
            <a:r>
              <a:rPr lang="en-US" altLang="ja-JP" dirty="0"/>
              <a:t>We can see a similar change from h=3 to 4.</a:t>
            </a:r>
          </a:p>
        </p:txBody>
      </p:sp>
      <p:sp>
        <p:nvSpPr>
          <p:cNvPr id="4" name="スライド番号プレースホルダー 3">
            <a:extLst>
              <a:ext uri="{FF2B5EF4-FFF2-40B4-BE49-F238E27FC236}">
                <a16:creationId xmlns:a16="http://schemas.microsoft.com/office/drawing/2014/main" id="{E19B74DE-2F47-60ED-38E8-B04138674742}"/>
              </a:ext>
            </a:extLst>
          </p:cNvPr>
          <p:cNvSpPr>
            <a:spLocks noGrp="1"/>
          </p:cNvSpPr>
          <p:nvPr>
            <p:ph type="sldNum" sz="quarter" idx="5"/>
          </p:nvPr>
        </p:nvSpPr>
        <p:spPr/>
        <p:txBody>
          <a:bodyPr/>
          <a:lstStyle/>
          <a:p>
            <a:fld id="{323B993B-3797-EF40-9455-6EE6E484172F}" type="slidenum">
              <a:rPr kumimoji="1" lang="ja-JP" altLang="en-US" smtClean="0"/>
              <a:t>48</a:t>
            </a:fld>
            <a:endParaRPr kumimoji="1" lang="ja-JP" altLang="en-US"/>
          </a:p>
        </p:txBody>
      </p:sp>
    </p:spTree>
    <p:extLst>
      <p:ext uri="{BB962C8B-B14F-4D97-AF65-F5344CB8AC3E}">
        <p14:creationId xmlns:p14="http://schemas.microsoft.com/office/powerpoint/2010/main" val="91693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2CE65-08A6-699F-8C0D-E50A739AB95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B415148-D993-4147-52AC-9998F5BFB1C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FE016AC-6B7D-F623-0530-D0D57F190C80}"/>
              </a:ext>
            </a:extLst>
          </p:cNvPr>
          <p:cNvSpPr>
            <a:spLocks noGrp="1"/>
          </p:cNvSpPr>
          <p:nvPr>
            <p:ph type="body" idx="1"/>
          </p:nvPr>
        </p:nvSpPr>
        <p:spPr/>
        <p:txBody>
          <a:bodyPr/>
          <a:lstStyle/>
          <a:p>
            <a:r>
              <a:rPr lang="en-US" altLang="ja-JP" dirty="0"/>
              <a:t>Suppose three people, Sam, Tom, and Mia, need to choose a meeting day from three days x, y, and z.</a:t>
            </a:r>
          </a:p>
          <a:p>
            <a:endParaRPr lang="en-US" altLang="ja-JP" dirty="0"/>
          </a:p>
          <a:p>
            <a:r>
              <a:rPr lang="en-US" altLang="ja-JP" dirty="0"/>
              <a:t>Three voters have approval and ranking preferences over the three.</a:t>
            </a:r>
          </a:p>
          <a:p>
            <a:r>
              <a:rPr lang="en-US" altLang="ja-JP" dirty="0"/>
              <a:t>(It is natural to assume that voters have refined preferences over the dates, such as “x is preferred to y,” because of factors such as prior commitments and plans afterward.)</a:t>
            </a:r>
          </a:p>
          <a:p>
            <a:endParaRPr lang="en-US" altLang="ja-JP" dirty="0"/>
          </a:p>
          <a:p>
            <a:r>
              <a:rPr lang="en-US" altLang="ja-JP" dirty="0"/>
              <a:t>In this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Sam and Tom approve all alternatives, and Mia approves only z.</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Sam prefers x over y over z.</a:t>
            </a:r>
          </a:p>
          <a:p>
            <a:r>
              <a:rPr lang="en-US" altLang="ja-JP" dirty="0"/>
              <a:t>Tom prefers y over x over z.</a:t>
            </a:r>
          </a:p>
          <a:p>
            <a:r>
              <a:rPr lang="en-US" altLang="ja-JP" dirty="0"/>
              <a:t>Mia prefers z over y over x.</a:t>
            </a:r>
          </a:p>
          <a:p>
            <a:br>
              <a:rPr lang="en-US" altLang="ja-JP" dirty="0"/>
            </a:br>
            <a:r>
              <a:rPr lang="en-US" altLang="ja-JP" dirty="0"/>
              <a:t>Under approval voting, the total scores for x is 2, y is 2, and z is 3.</a:t>
            </a:r>
            <a:br>
              <a:rPr lang="en-US" altLang="ja-JP" dirty="0"/>
            </a:br>
            <a:r>
              <a:rPr lang="en-US" altLang="ja-JP" dirty="0"/>
              <a:t>As a result, social ranking is “z over x and y”. The day z is chosen as meeting day Because everyone accepts z and can attend the meeting.</a:t>
            </a:r>
          </a:p>
        </p:txBody>
      </p:sp>
      <p:sp>
        <p:nvSpPr>
          <p:cNvPr id="4" name="スライド番号プレースホルダー 3">
            <a:extLst>
              <a:ext uri="{FF2B5EF4-FFF2-40B4-BE49-F238E27FC236}">
                <a16:creationId xmlns:a16="http://schemas.microsoft.com/office/drawing/2014/main" id="{D78B9477-9F87-A5C7-E898-ABCCBCD88EBA}"/>
              </a:ext>
            </a:extLst>
          </p:cNvPr>
          <p:cNvSpPr>
            <a:spLocks noGrp="1"/>
          </p:cNvSpPr>
          <p:nvPr>
            <p:ph type="sldNum" sz="quarter" idx="5"/>
          </p:nvPr>
        </p:nvSpPr>
        <p:spPr/>
        <p:txBody>
          <a:bodyPr/>
          <a:lstStyle/>
          <a:p>
            <a:fld id="{323B993B-3797-EF40-9455-6EE6E484172F}" type="slidenum">
              <a:rPr kumimoji="1" lang="ja-JP" altLang="en-US" smtClean="0"/>
              <a:t>4</a:t>
            </a:fld>
            <a:endParaRPr kumimoji="1" lang="ja-JP" altLang="en-US"/>
          </a:p>
        </p:txBody>
      </p:sp>
    </p:spTree>
    <p:extLst>
      <p:ext uri="{BB962C8B-B14F-4D97-AF65-F5344CB8AC3E}">
        <p14:creationId xmlns:p14="http://schemas.microsoft.com/office/powerpoint/2010/main" val="13857668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6FB60-4CA6-2F1A-8634-CB902A9C407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8A9BAF4-C394-4657-2E39-155C877204F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E835E8A-694B-A62C-70AA-42952C7A9F2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Then, such approval scoring rules satisfy these three properties.</a:t>
            </a:r>
          </a:p>
        </p:txBody>
      </p:sp>
      <p:sp>
        <p:nvSpPr>
          <p:cNvPr id="4" name="スライド番号プレースホルダー 3">
            <a:extLst>
              <a:ext uri="{FF2B5EF4-FFF2-40B4-BE49-F238E27FC236}">
                <a16:creationId xmlns:a16="http://schemas.microsoft.com/office/drawing/2014/main" id="{B258BEA0-A320-4D5F-CA13-456849DA58CF}"/>
              </a:ext>
            </a:extLst>
          </p:cNvPr>
          <p:cNvSpPr>
            <a:spLocks noGrp="1"/>
          </p:cNvSpPr>
          <p:nvPr>
            <p:ph type="sldNum" sz="quarter" idx="5"/>
          </p:nvPr>
        </p:nvSpPr>
        <p:spPr/>
        <p:txBody>
          <a:bodyPr/>
          <a:lstStyle/>
          <a:p>
            <a:fld id="{323B993B-3797-EF40-9455-6EE6E484172F}" type="slidenum">
              <a:rPr kumimoji="1" lang="ja-JP" altLang="en-US" smtClean="0"/>
              <a:t>49</a:t>
            </a:fld>
            <a:endParaRPr kumimoji="1" lang="ja-JP" altLang="en-US"/>
          </a:p>
        </p:txBody>
      </p:sp>
    </p:spTree>
    <p:extLst>
      <p:ext uri="{BB962C8B-B14F-4D97-AF65-F5344CB8AC3E}">
        <p14:creationId xmlns:p14="http://schemas.microsoft.com/office/powerpoint/2010/main" val="17420855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AA405-135E-521A-839F-1FE43D72D5D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8E8DE05-CAE4-BD33-0927-954CB67D097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6CF4F4F-E5CE-E765-C790-8AF8528FCA14}"/>
              </a:ext>
            </a:extLst>
          </p:cNvPr>
          <p:cNvSpPr>
            <a:spLocks noGrp="1"/>
          </p:cNvSpPr>
          <p:nvPr>
            <p:ph type="body" idx="1"/>
          </p:nvPr>
        </p:nvSpPr>
        <p:spPr/>
        <p:txBody>
          <a:bodyPr/>
          <a:lstStyle/>
          <a:p>
            <a:r>
              <a:rPr lang="en-US" altLang="ja-JP" dirty="0"/>
              <a:t>The top-restricted Borda rule satisfies this condition.</a:t>
            </a:r>
            <a:br>
              <a:rPr lang="en-US" altLang="ja-JP" dirty="0"/>
            </a:br>
            <a:r>
              <a:rPr lang="en-US" altLang="ja-JP" dirty="0"/>
              <a:t>However, as we saw in the previous slide, there are other rules that meet this condition. </a:t>
            </a:r>
          </a:p>
          <a:p>
            <a:r>
              <a:rPr lang="en-US" altLang="ja-JP" b="0" dirty="0"/>
              <a:t>So, </a:t>
            </a:r>
            <a:r>
              <a:rPr lang="en-US" altLang="ja-JP" b="0" dirty="0">
                <a:solidFill>
                  <a:schemeClr val="accent1"/>
                </a:solidFill>
                <a:latin typeface="Segoe UI" panose="020B0502040204020203" pitchFamily="34" charset="0"/>
              </a:rPr>
              <a:t>We need another</a:t>
            </a:r>
            <a:r>
              <a:rPr lang="en-US" altLang="ja-JP" b="0" dirty="0">
                <a:solidFill>
                  <a:schemeClr val="accent1"/>
                </a:solidFill>
              </a:rPr>
              <a:t> axiom </a:t>
            </a:r>
            <a:r>
              <a:rPr lang="en-US" altLang="ja-JP" b="0" dirty="0"/>
              <a:t>to characterize the top-restricted Borda rule.</a:t>
            </a:r>
            <a:endParaRPr kumimoji="1" lang="ja-JP" altLang="en-US" b="0" dirty="0"/>
          </a:p>
        </p:txBody>
      </p:sp>
      <p:sp>
        <p:nvSpPr>
          <p:cNvPr id="4" name="スライド番号プレースホルダー 3">
            <a:extLst>
              <a:ext uri="{FF2B5EF4-FFF2-40B4-BE49-F238E27FC236}">
                <a16:creationId xmlns:a16="http://schemas.microsoft.com/office/drawing/2014/main" id="{CB45DC85-C6EA-49BB-E153-1D08A05B8C69}"/>
              </a:ext>
            </a:extLst>
          </p:cNvPr>
          <p:cNvSpPr>
            <a:spLocks noGrp="1"/>
          </p:cNvSpPr>
          <p:nvPr>
            <p:ph type="sldNum" sz="quarter" idx="5"/>
          </p:nvPr>
        </p:nvSpPr>
        <p:spPr/>
        <p:txBody>
          <a:bodyPr/>
          <a:lstStyle/>
          <a:p>
            <a:fld id="{323B993B-3797-EF40-9455-6EE6E484172F}" type="slidenum">
              <a:rPr kumimoji="1" lang="ja-JP" altLang="en-US" smtClean="0"/>
              <a:t>50</a:t>
            </a:fld>
            <a:endParaRPr kumimoji="1" lang="ja-JP" altLang="en-US"/>
          </a:p>
        </p:txBody>
      </p:sp>
    </p:spTree>
    <p:extLst>
      <p:ext uri="{BB962C8B-B14F-4D97-AF65-F5344CB8AC3E}">
        <p14:creationId xmlns:p14="http://schemas.microsoft.com/office/powerpoint/2010/main" val="40076094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992A8-AE98-2951-FFB8-159296B6DE1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9897782-6473-2B47-B961-25F98C557D4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D988101-A2FD-33BD-68BA-EBF722391E8A}"/>
              </a:ext>
            </a:extLst>
          </p:cNvPr>
          <p:cNvSpPr>
            <a:spLocks noGrp="1"/>
          </p:cNvSpPr>
          <p:nvPr>
            <p:ph type="body" idx="1"/>
          </p:nvPr>
        </p:nvSpPr>
        <p:spPr/>
        <p:txBody>
          <a:bodyPr/>
          <a:lstStyle/>
          <a:p>
            <a:r>
              <a:rPr lang="en-US" altLang="ja-JP" dirty="0"/>
              <a:t>We introduce Adjacency symmetry to characterize it.</a:t>
            </a:r>
          </a:p>
          <a:p>
            <a:endParaRPr lang="en-US" altLang="ja-JP" b="0" dirty="0"/>
          </a:p>
          <a:p>
            <a:r>
              <a:rPr lang="en-US" altLang="ja-JP" b="0" dirty="0"/>
              <a:t>Before introducing Adjacency Symmetry, we explain two concepts.</a:t>
            </a:r>
          </a:p>
          <a:p>
            <a:endParaRPr lang="en-US" altLang="ja-JP" b="0" dirty="0"/>
          </a:p>
          <a:p>
            <a:r>
              <a:rPr lang="en-US" altLang="ja-JP" b="0" dirty="0"/>
              <a:t>First, alternatives x and y are adjacent if the difference between the rank of x and y is 1. it means that they appear next to each other in the voter’s ranking.</a:t>
            </a:r>
          </a:p>
          <a:p>
            <a:endParaRPr lang="en-US" altLang="ja-JP" b="0" dirty="0"/>
          </a:p>
          <a:p>
            <a:r>
              <a:rPr lang="en-US" altLang="ja-JP" b="0" dirty="0"/>
              <a:t>Second, we say that a pair of evaluations, pi and </a:t>
            </a:r>
            <a:r>
              <a:rPr lang="en-US" altLang="ja-JP" b="0" dirty="0" err="1"/>
              <a:t>pj</a:t>
            </a:r>
            <a:r>
              <a:rPr lang="en-US" altLang="ja-JP" b="0" dirty="0"/>
              <a:t>​, is an adjacent opposing evaluations about x and y, if voter I and j </a:t>
            </a:r>
          </a:p>
          <a:p>
            <a:r>
              <a:rPr lang="en-US" altLang="ja-JP" b="0" dirty="0"/>
              <a:t>Rank x and y adjacently but in reverse order,</a:t>
            </a:r>
          </a:p>
          <a:p>
            <a:r>
              <a:rPr lang="en-US" altLang="ja-JP" b="0" dirty="0"/>
              <a:t>And Approve the same number of alternatives including either x or y.</a:t>
            </a:r>
          </a:p>
        </p:txBody>
      </p:sp>
      <p:sp>
        <p:nvSpPr>
          <p:cNvPr id="4" name="スライド番号プレースホルダー 3">
            <a:extLst>
              <a:ext uri="{FF2B5EF4-FFF2-40B4-BE49-F238E27FC236}">
                <a16:creationId xmlns:a16="http://schemas.microsoft.com/office/drawing/2014/main" id="{FC9F5E72-562E-6AAA-B6AA-E8160F6B9879}"/>
              </a:ext>
            </a:extLst>
          </p:cNvPr>
          <p:cNvSpPr>
            <a:spLocks noGrp="1"/>
          </p:cNvSpPr>
          <p:nvPr>
            <p:ph type="sldNum" sz="quarter" idx="5"/>
          </p:nvPr>
        </p:nvSpPr>
        <p:spPr/>
        <p:txBody>
          <a:bodyPr/>
          <a:lstStyle/>
          <a:p>
            <a:fld id="{323B993B-3797-EF40-9455-6EE6E484172F}" type="slidenum">
              <a:rPr kumimoji="1" lang="ja-JP" altLang="en-US" smtClean="0"/>
              <a:t>51</a:t>
            </a:fld>
            <a:endParaRPr kumimoji="1" lang="ja-JP" altLang="en-US"/>
          </a:p>
        </p:txBody>
      </p:sp>
    </p:spTree>
    <p:extLst>
      <p:ext uri="{BB962C8B-B14F-4D97-AF65-F5344CB8AC3E}">
        <p14:creationId xmlns:p14="http://schemas.microsoft.com/office/powerpoint/2010/main" val="33414184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This pair of pi and </a:t>
            </a:r>
            <a:r>
              <a:rPr lang="en-US" altLang="ja-JP" dirty="0" err="1"/>
              <a:t>pj</a:t>
            </a:r>
            <a:r>
              <a:rPr lang="en-US" altLang="ja-JP" dirty="0"/>
              <a:t> is an example of an adjacent opposing evaluations about x and y</a:t>
            </a:r>
            <a:endParaRPr lang="en-US" altLang="ja-JP" b="0" dirty="0"/>
          </a:p>
          <a:p>
            <a:r>
              <a:rPr lang="en-US" altLang="ja-JP" b="0" dirty="0"/>
              <a:t>Under pi and </a:t>
            </a:r>
            <a:r>
              <a:rPr lang="en-US" altLang="ja-JP" b="0" dirty="0" err="1"/>
              <a:t>pj</a:t>
            </a:r>
            <a:r>
              <a:rPr lang="en-US" altLang="ja-JP" b="0" dirty="0"/>
              <a:t>, x and y are adjacent. Then, voter I prefer x to y and voter j prefer y to x. the number of acceptable alternatives is both 3. also, both voter I and j accept x and y. </a:t>
            </a:r>
          </a:p>
          <a:p>
            <a:endParaRPr lang="en-US" altLang="ja-JP" b="0" dirty="0"/>
          </a:p>
          <a:p>
            <a:endParaRPr lang="en-US" altLang="ja-JP" b="0"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52</a:t>
            </a:fld>
            <a:endParaRPr kumimoji="1" lang="ja-JP" altLang="en-US"/>
          </a:p>
        </p:txBody>
      </p:sp>
    </p:spTree>
    <p:extLst>
      <p:ext uri="{BB962C8B-B14F-4D97-AF65-F5344CB8AC3E}">
        <p14:creationId xmlns:p14="http://schemas.microsoft.com/office/powerpoint/2010/main" val="14912659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2C1BA-CE03-D761-C1D3-76EF55D9778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A063A95-F34E-1877-BD04-12617D3E1A4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9EF9718-3AC5-2183-59F2-B15699C496B4}"/>
              </a:ext>
            </a:extLst>
          </p:cNvPr>
          <p:cNvSpPr>
            <a:spLocks noGrp="1"/>
          </p:cNvSpPr>
          <p:nvPr>
            <p:ph type="body" idx="1"/>
          </p:nvPr>
        </p:nvSpPr>
        <p:spPr/>
        <p:txBody>
          <a:bodyPr/>
          <a:lstStyle/>
          <a:p>
            <a:r>
              <a:rPr lang="en-US" altLang="ja-JP" dirty="0"/>
              <a:t>Suppose that voter </a:t>
            </a:r>
            <a:r>
              <a:rPr lang="en-US" altLang="ja-JP" dirty="0" err="1"/>
              <a:t>i</a:t>
            </a:r>
            <a:r>
              <a:rPr lang="en-US" altLang="ja-JP" dirty="0"/>
              <a:t> and j have adjacent opposing evaluations pi and </a:t>
            </a:r>
            <a:r>
              <a:rPr lang="en-US" altLang="ja-JP" dirty="0" err="1"/>
              <a:t>pj</a:t>
            </a:r>
            <a:r>
              <a:rPr lang="en-US" altLang="ja-JP" dirty="0"/>
              <a:t> about x and y.</a:t>
            </a:r>
          </a:p>
          <a:p>
            <a:r>
              <a:rPr lang="en-US" altLang="ja-JP" dirty="0"/>
              <a:t>Then Adjacency symmetry states that if voter I and j swap the ranks of x and y, the social ranking between them should remain unchanged.</a:t>
            </a:r>
          </a:p>
          <a:p>
            <a:endParaRPr lang="en-US" altLang="ja-JP" dirty="0"/>
          </a:p>
          <a:p>
            <a:r>
              <a:rPr lang="en-US" altLang="ja-JP" dirty="0"/>
              <a:t>In the example on this slide, pi and </a:t>
            </a:r>
            <a:r>
              <a:rPr lang="en-US" altLang="ja-JP" dirty="0" err="1"/>
              <a:t>pj</a:t>
            </a:r>
            <a:r>
              <a:rPr lang="en-US" altLang="ja-JP" dirty="0"/>
              <a:t> are adjacent opposing evaluations about x and y. Assume that under this evaluations pi and </a:t>
            </a:r>
            <a:r>
              <a:rPr lang="en-US" altLang="ja-JP" dirty="0" err="1"/>
              <a:t>pj</a:t>
            </a:r>
            <a:r>
              <a:rPr lang="en-US" altLang="ja-JP"/>
              <a:t>, the social </a:t>
            </a:r>
            <a:r>
              <a:rPr lang="en-US" altLang="ja-JP" dirty="0"/>
              <a:t>ranking is that x over y.</a:t>
            </a:r>
          </a:p>
          <a:p>
            <a:r>
              <a:rPr lang="en-US" altLang="ja-JP" dirty="0"/>
              <a:t>Let evaluation pi’ and </a:t>
            </a:r>
            <a:r>
              <a:rPr lang="en-US" altLang="ja-JP" dirty="0" err="1"/>
              <a:t>pj</a:t>
            </a:r>
            <a:r>
              <a:rPr lang="en-US" altLang="ja-JP" dirty="0"/>
              <a:t>’ be such that they swap the ranks of x and y.</a:t>
            </a:r>
          </a:p>
          <a:p>
            <a:r>
              <a:rPr lang="en-US" altLang="ja-JP" dirty="0"/>
              <a:t>This axiom ensures that if evaluations change from pi and </a:t>
            </a:r>
            <a:r>
              <a:rPr lang="en-US" altLang="ja-JP" dirty="0" err="1"/>
              <a:t>pj</a:t>
            </a:r>
            <a:r>
              <a:rPr lang="en-US" altLang="ja-JP" dirty="0"/>
              <a:t> to pi’ and </a:t>
            </a:r>
            <a:r>
              <a:rPr lang="en-US" altLang="ja-JP" dirty="0" err="1"/>
              <a:t>pj</a:t>
            </a:r>
            <a:r>
              <a:rPr lang="en-US" altLang="ja-JP" dirty="0"/>
              <a:t>’, the social ranking between them should remain unchanged.</a:t>
            </a:r>
          </a:p>
          <a:p>
            <a:endParaRPr lang="en-US" altLang="ja-JP" dirty="0"/>
          </a:p>
          <a:p>
            <a:r>
              <a:rPr lang="en-US" altLang="ja-JP" dirty="0"/>
              <a:t> this means that the rule satisfying adjacency symmetry treats adjacent alternatives in a symmetric way under certain conditions.</a:t>
            </a:r>
          </a:p>
          <a:p>
            <a:endParaRPr kumimoji="1" lang="en-US" altLang="ja-JP" dirty="0"/>
          </a:p>
        </p:txBody>
      </p:sp>
      <p:sp>
        <p:nvSpPr>
          <p:cNvPr id="4" name="スライド番号プレースホルダー 3">
            <a:extLst>
              <a:ext uri="{FF2B5EF4-FFF2-40B4-BE49-F238E27FC236}">
                <a16:creationId xmlns:a16="http://schemas.microsoft.com/office/drawing/2014/main" id="{F3F8A9DA-EC77-059D-1851-27DBCCDE0262}"/>
              </a:ext>
            </a:extLst>
          </p:cNvPr>
          <p:cNvSpPr>
            <a:spLocks noGrp="1"/>
          </p:cNvSpPr>
          <p:nvPr>
            <p:ph type="sldNum" sz="quarter" idx="5"/>
          </p:nvPr>
        </p:nvSpPr>
        <p:spPr/>
        <p:txBody>
          <a:bodyPr/>
          <a:lstStyle/>
          <a:p>
            <a:fld id="{323B993B-3797-EF40-9455-6EE6E484172F}" type="slidenum">
              <a:rPr kumimoji="1" lang="ja-JP" altLang="en-US" smtClean="0"/>
              <a:t>53</a:t>
            </a:fld>
            <a:endParaRPr kumimoji="1" lang="ja-JP" altLang="en-US"/>
          </a:p>
        </p:txBody>
      </p:sp>
    </p:spTree>
    <p:extLst>
      <p:ext uri="{BB962C8B-B14F-4D97-AF65-F5344CB8AC3E}">
        <p14:creationId xmlns:p14="http://schemas.microsoft.com/office/powerpoint/2010/main" val="11554198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Our third main result is a characterization result. </a:t>
            </a:r>
          </a:p>
          <a:p>
            <a:r>
              <a:rPr lang="en-US" altLang="ja-JP" dirty="0"/>
              <a:t>it states that </a:t>
            </a:r>
            <a:r>
              <a:rPr lang="en-US" altLang="ja-JP" b="1" dirty="0"/>
              <a:t>if an approval scoring rule satisfies weak truncation-proofness, approval monotonicity, non-imposition, and adjacency symmetry, then it is the top-restricted Borda rule.</a:t>
            </a:r>
            <a:r>
              <a:rPr lang="en-US" altLang="ja-JP" dirty="0"/>
              <a:t> This theorem uniquely identifies this rule based on these axioms.</a:t>
            </a:r>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54</a:t>
            </a:fld>
            <a:endParaRPr kumimoji="1" lang="ja-JP" altLang="en-US"/>
          </a:p>
        </p:txBody>
      </p:sp>
    </p:spTree>
    <p:extLst>
      <p:ext uri="{BB962C8B-B14F-4D97-AF65-F5344CB8AC3E}">
        <p14:creationId xmlns:p14="http://schemas.microsoft.com/office/powerpoint/2010/main" val="20544232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We also check the independence of four axioms.</a:t>
                </a:r>
              </a:p>
              <a:p>
                <a:endParaRPr kumimoji="1" lang="en-US" altLang="ja-JP" dirty="0"/>
              </a:p>
              <a:p>
                <a:r>
                  <a:rPr kumimoji="1" lang="en-US" altLang="ja-JP" dirty="0"/>
                  <a:t>---</a:t>
                </a:r>
              </a:p>
              <a:p>
                <a:r>
                  <a:rPr kumimoji="1" lang="en-US" altLang="ja-JP" dirty="0"/>
                  <a:t>- Dropping weak truncation-proofness, there exists a social welfare function F1 in which the score assigned to alternatives diminishes as the number of acceptable alternatives increases.</a:t>
                </a:r>
              </a:p>
              <a:p>
                <a:r>
                  <a:rPr kumimoji="1" lang="en-US" altLang="ja-JP" dirty="0"/>
                  <a:t>- Dropping approval monotonicity, there exists a social welfare function F2 in which the score assigned to alternatives increases multiplicatively as the number of acceptable alternatives increases.</a:t>
                </a:r>
              </a:p>
              <a:p>
                <a:r>
                  <a:rPr kumimoji="1" lang="en-US" altLang="ja-JP" dirty="0"/>
                  <a:t>- Dropping non-imposition, there exists a social welfare function F3 in which the score assigned to all alternatives is zero.</a:t>
                </a:r>
              </a:p>
              <a:p>
                <a:r>
                  <a:rPr kumimoji="1" lang="en-US" altLang="ja-JP" dirty="0"/>
                  <a:t>- Dropping adjacency symmetry, there exists a social welfare function F4 in which the score assigned to alternatives increases multiplicatively with higher ranks.</a:t>
                </a:r>
              </a:p>
              <a:p>
                <a:endParaRPr kumimoji="1" lang="en-US" altLang="ja-JP" dirty="0"/>
              </a:p>
              <a:p>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1</m:t>
                        </m:r>
                      </m:sub>
                    </m:sSub>
                  </m:oMath>
                </a14:m>
                <a:r>
                  <a:rPr lang="ja-JP" altLang="en-US" i="1" dirty="0"/>
                  <a:t> </a:t>
                </a:r>
                <a:r>
                  <a:rPr lang="en-US" altLang="ja-JP" dirty="0"/>
                  <a:t>with </a:t>
                </a:r>
                <a14:m>
                  <m:oMath xmlns:m="http://schemas.openxmlformats.org/officeDocument/2006/math">
                    <m:r>
                      <a:rPr lang="en-US" altLang="ja-JP" b="0" i="1" smtClean="0">
                        <a:latin typeface="Cambria Math" panose="02040503050406030204" pitchFamily="18" charset="0"/>
                      </a:rPr>
                      <m:t>𝑠</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a:rPr lang="en-US" altLang="ja-JP" b="0" i="1" smtClean="0">
                            <a:latin typeface="Cambria Math" panose="02040503050406030204" pitchFamily="18" charset="0"/>
                          </a:rPr>
                          <m:t>h</m:t>
                        </m:r>
                      </m:e>
                    </m:d>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b="0" i="1" smtClean="0">
                            <a:latin typeface="Cambria Math" panose="02040503050406030204" pitchFamily="18" charset="0"/>
                          </a:rPr>
                          <m:t>h</m:t>
                        </m:r>
                        <m:r>
                          <a:rPr lang="en-US" altLang="ja-JP" b="0" i="1" smtClean="0">
                            <a:latin typeface="Cambria Math" panose="02040503050406030204" pitchFamily="18" charset="0"/>
                          </a:rPr>
                          <m:t>−</m:t>
                        </m:r>
                        <m:r>
                          <a:rPr lang="en-US" altLang="ja-JP" b="0" i="1" smtClean="0">
                            <a:latin typeface="Cambria Math" panose="02040503050406030204" pitchFamily="18" charset="0"/>
                          </a:rPr>
                          <m:t>𝑟</m:t>
                        </m:r>
                        <m:r>
                          <a:rPr lang="en-US" altLang="ja-JP" b="0" i="1" smtClean="0">
                            <a:latin typeface="Cambria Math" panose="02040503050406030204" pitchFamily="18" charset="0"/>
                          </a:rPr>
                          <m:t>+1</m:t>
                        </m:r>
                      </m:num>
                      <m:den>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h</m:t>
                            </m:r>
                          </m:sup>
                        </m:sSup>
                      </m:den>
                    </m:f>
                    <m:r>
                      <a:rPr lang="en-US" altLang="ja-JP" b="0" i="0" smtClean="0">
                        <a:latin typeface="Cambria Math" panose="02040503050406030204" pitchFamily="18" charset="0"/>
                      </a:rPr>
                      <m:t> </m:t>
                    </m:r>
                  </m:oMath>
                </a14:m>
                <a:r>
                  <a:rPr lang="en-US" altLang="ja-JP" dirty="0"/>
                  <a:t> :</a:t>
                </a:r>
                <a:r>
                  <a:rPr lang="en-US" altLang="ja-JP" baseline="0" dirty="0"/>
                  <a:t> </a:t>
                </a:r>
                <a:r>
                  <a:rPr lang="en-US" altLang="ja-JP" dirty="0"/>
                  <a:t>dropping weak truncation-proofness.</a:t>
                </a:r>
              </a:p>
              <a:p>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2</m:t>
                        </m:r>
                      </m:sub>
                    </m:sSub>
                  </m:oMath>
                </a14:m>
                <a:r>
                  <a:rPr lang="ja-JP" altLang="en-US" dirty="0"/>
                  <a:t> </a:t>
                </a:r>
                <a:r>
                  <a:rPr lang="en-US" altLang="ja-JP" dirty="0"/>
                  <a:t>with </a:t>
                </a:r>
                <a14:m>
                  <m:oMath xmlns:m="http://schemas.openxmlformats.org/officeDocument/2006/math">
                    <m:r>
                      <a:rPr lang="en-US" altLang="ja-JP" b="0" i="1" smtClean="0">
                        <a:latin typeface="Cambria Math" panose="02040503050406030204" pitchFamily="18" charset="0"/>
                      </a:rPr>
                      <m:t>𝑠</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a:rPr lang="en-US" altLang="ja-JP" b="0" i="1" smtClean="0">
                            <a:latin typeface="Cambria Math" panose="02040503050406030204" pitchFamily="18" charset="0"/>
                          </a:rPr>
                          <m:t>h</m:t>
                        </m:r>
                      </m:e>
                    </m:d>
                    <m:r>
                      <a:rPr lang="en-US" altLang="ja-JP" b="0" i="1" smtClean="0">
                        <a:latin typeface="Cambria Math" panose="02040503050406030204" pitchFamily="18" charset="0"/>
                      </a:rPr>
                      <m:t>=</m:t>
                    </m:r>
                    <m:d>
                      <m:dPr>
                        <m:ctrlPr>
                          <a:rPr lang="en-US" altLang="ja-JP" i="1" smtClean="0">
                            <a:latin typeface="Cambria Math" panose="02040503050406030204" pitchFamily="18" charset="0"/>
                          </a:rPr>
                        </m:ctrlPr>
                      </m:dPr>
                      <m:e>
                        <m:r>
                          <a:rPr lang="en-US" altLang="ja-JP" b="0" i="1" smtClean="0">
                            <a:latin typeface="Cambria Math" panose="02040503050406030204" pitchFamily="18" charset="0"/>
                          </a:rPr>
                          <m:t>h</m:t>
                        </m:r>
                        <m:r>
                          <a:rPr lang="en-US" altLang="ja-JP" b="0" i="1" smtClean="0">
                            <a:latin typeface="Cambria Math" panose="02040503050406030204" pitchFamily="18" charset="0"/>
                          </a:rPr>
                          <m:t>−</m:t>
                        </m:r>
                        <m:r>
                          <a:rPr lang="en-US" altLang="ja-JP" b="0" i="1" smtClean="0">
                            <a:latin typeface="Cambria Math" panose="02040503050406030204" pitchFamily="18" charset="0"/>
                          </a:rPr>
                          <m:t>𝑟</m:t>
                        </m:r>
                        <m:r>
                          <a:rPr lang="en-US" altLang="ja-JP" b="0" i="1" smtClean="0">
                            <a:latin typeface="Cambria Math" panose="02040503050406030204" pitchFamily="18" charset="0"/>
                          </a:rPr>
                          <m:t>+1</m:t>
                        </m:r>
                      </m:e>
                    </m:d>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h</m:t>
                        </m:r>
                      </m:sup>
                    </m:sSup>
                  </m:oMath>
                </a14:m>
                <a:r>
                  <a:rPr lang="en-US" altLang="ja-JP" dirty="0"/>
                  <a:t> :dropping approval monotonicity.</a:t>
                </a:r>
              </a:p>
              <a:p>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3</m:t>
                        </m:r>
                      </m:sub>
                    </m:sSub>
                  </m:oMath>
                </a14:m>
                <a:r>
                  <a:rPr lang="ja-JP" altLang="en-US" i="1" dirty="0"/>
                  <a:t> </a:t>
                </a:r>
                <a:r>
                  <a:rPr lang="en-US" altLang="ja-JP" dirty="0"/>
                  <a:t>with </a:t>
                </a:r>
                <a14:m>
                  <m:oMath xmlns:m="http://schemas.openxmlformats.org/officeDocument/2006/math">
                    <m:r>
                      <a:rPr lang="en-US" altLang="ja-JP" b="0" i="1" smtClean="0">
                        <a:latin typeface="Cambria Math" panose="02040503050406030204" pitchFamily="18" charset="0"/>
                      </a:rPr>
                      <m:t>𝑠</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a:rPr lang="en-US" altLang="ja-JP" b="0" i="1" smtClean="0">
                            <a:latin typeface="Cambria Math" panose="02040503050406030204" pitchFamily="18" charset="0"/>
                          </a:rPr>
                          <m:t>h</m:t>
                        </m:r>
                      </m:e>
                    </m:d>
                    <m:r>
                      <a:rPr lang="en-US" altLang="ja-JP" b="0" i="1" smtClean="0">
                        <a:latin typeface="Cambria Math" panose="02040503050406030204" pitchFamily="18" charset="0"/>
                      </a:rPr>
                      <m:t>=0</m:t>
                    </m:r>
                  </m:oMath>
                </a14:m>
                <a:r>
                  <a:rPr lang="en-US" altLang="ja-JP" i="1" dirty="0"/>
                  <a:t> :dropping non-imposition</a:t>
                </a:r>
              </a:p>
              <a:p>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𝐹</m:t>
                        </m:r>
                      </m:e>
                      <m:sub>
                        <m:r>
                          <a:rPr lang="en-US" altLang="ja-JP" b="0" i="1" smtClean="0">
                            <a:latin typeface="Cambria Math" panose="02040503050406030204" pitchFamily="18" charset="0"/>
                          </a:rPr>
                          <m:t>4</m:t>
                        </m:r>
                      </m:sub>
                    </m:sSub>
                  </m:oMath>
                </a14:m>
                <a:r>
                  <a:rPr lang="ja-JP" altLang="en-US" i="1" dirty="0"/>
                  <a:t> </a:t>
                </a:r>
                <a:r>
                  <a:rPr lang="en-US" altLang="ja-JP" dirty="0"/>
                  <a:t>with </a:t>
                </a:r>
                <a14:m>
                  <m:oMath xmlns:m="http://schemas.openxmlformats.org/officeDocument/2006/math">
                    <m:r>
                      <a:rPr lang="en-US" altLang="ja-JP" b="0" i="1" smtClean="0">
                        <a:latin typeface="Cambria Math" panose="02040503050406030204" pitchFamily="18" charset="0"/>
                      </a:rPr>
                      <m:t>𝑠</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𝑟</m:t>
                        </m:r>
                        <m:r>
                          <a:rPr lang="en-US" altLang="ja-JP" b="0" i="1" smtClean="0">
                            <a:latin typeface="Cambria Math" panose="02040503050406030204" pitchFamily="18" charset="0"/>
                          </a:rPr>
                          <m:t>,</m:t>
                        </m:r>
                        <m:r>
                          <a:rPr lang="en-US" altLang="ja-JP" b="0" i="1" smtClean="0">
                            <a:latin typeface="Cambria Math" panose="02040503050406030204" pitchFamily="18" charset="0"/>
                          </a:rPr>
                          <m:t>h</m:t>
                        </m:r>
                      </m:e>
                    </m:d>
                    <m:r>
                      <a:rPr lang="en-US" altLang="ja-JP" b="0" i="1" smtClean="0">
                        <a:latin typeface="Cambria Math" panose="02040503050406030204" pitchFamily="18" charset="0"/>
                      </a:rPr>
                      <m:t>=(</m:t>
                    </m:r>
                    <m:r>
                      <a:rPr lang="en-US" altLang="ja-JP" b="0" i="1" smtClean="0">
                        <a:latin typeface="Cambria Math" panose="02040503050406030204" pitchFamily="18" charset="0"/>
                      </a:rPr>
                      <m:t>h</m:t>
                    </m:r>
                    <m:r>
                      <a:rPr lang="en-US" altLang="ja-JP" b="0" i="1" smtClean="0">
                        <a:latin typeface="Cambria Math" panose="02040503050406030204" pitchFamily="18" charset="0"/>
                      </a:rPr>
                      <m:t>−</m:t>
                    </m:r>
                    <m:r>
                      <a:rPr lang="en-US" altLang="ja-JP" b="0" i="1" smtClean="0">
                        <a:latin typeface="Cambria Math" panose="02040503050406030204" pitchFamily="18" charset="0"/>
                      </a:rPr>
                      <m:t>𝑟</m:t>
                    </m:r>
                    <m:r>
                      <a:rPr lang="en-US" altLang="ja-JP" b="0" i="1" smtClean="0">
                        <a:latin typeface="Cambria Math" panose="02040503050406030204" pitchFamily="18" charset="0"/>
                      </a:rPr>
                      <m:t>+1)(</m:t>
                    </m:r>
                    <m:r>
                      <a:rPr lang="en-US" altLang="ja-JP" b="0" i="1" smtClean="0">
                        <a:latin typeface="Cambria Math" panose="02040503050406030204" pitchFamily="18" charset="0"/>
                      </a:rPr>
                      <m:t>h</m:t>
                    </m:r>
                    <m:r>
                      <a:rPr lang="en-US" altLang="ja-JP" b="0" i="1" smtClean="0">
                        <a:latin typeface="Cambria Math" panose="02040503050406030204" pitchFamily="18" charset="0"/>
                      </a:rPr>
                      <m:t>+</m:t>
                    </m:r>
                    <m:r>
                      <a:rPr lang="en-US" altLang="ja-JP" b="0" i="1" smtClean="0">
                        <a:latin typeface="Cambria Math" panose="02040503050406030204" pitchFamily="18" charset="0"/>
                      </a:rPr>
                      <m:t>𝑟</m:t>
                    </m:r>
                    <m:r>
                      <a:rPr lang="en-US" altLang="ja-JP" b="0" i="1" smtClean="0">
                        <a:latin typeface="Cambria Math" panose="02040503050406030204" pitchFamily="18" charset="0"/>
                      </a:rPr>
                      <m:t>)</m:t>
                    </m:r>
                  </m:oMath>
                </a14:m>
                <a:r>
                  <a:rPr lang="ja-JP" altLang="en-US" i="1" dirty="0"/>
                  <a:t> </a:t>
                </a:r>
                <a:r>
                  <a:rPr lang="en-US" altLang="ja-JP" i="1" dirty="0"/>
                  <a:t>adjacency symmetry</a:t>
                </a:r>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a:t>We also check the independence of four axioms.</a:t>
                </a:r>
              </a:p>
              <a:p>
                <a:endParaRPr kumimoji="1" lang="en-US" altLang="ja-JP" dirty="0"/>
              </a:p>
              <a:p>
                <a:r>
                  <a:rPr kumimoji="1" lang="en-US" altLang="ja-JP" dirty="0"/>
                  <a:t>---</a:t>
                </a:r>
              </a:p>
              <a:p>
                <a:r>
                  <a:rPr kumimoji="1" lang="en-US" altLang="ja-JP" dirty="0"/>
                  <a:t>- Dropping weak truncation-proofness, there exists a social welfare function F1 in which the score assigned to alternatives diminishes as the number of acceptable alternatives increases.</a:t>
                </a:r>
              </a:p>
              <a:p>
                <a:r>
                  <a:rPr kumimoji="1" lang="en-US" altLang="ja-JP" dirty="0"/>
                  <a:t>- Dropping approval monotonicity, there exists a social welfare function F2 in which the score assigned to alternatives increases multiplicatively as the number of acceptable alternatives increases.</a:t>
                </a:r>
              </a:p>
              <a:p>
                <a:r>
                  <a:rPr kumimoji="1" lang="en-US" altLang="ja-JP" dirty="0"/>
                  <a:t>- Dropping non-imposition, there exists a social welfare function F3 in which the score assigned to all alternatives is zero.</a:t>
                </a:r>
              </a:p>
              <a:p>
                <a:r>
                  <a:rPr kumimoji="1" lang="en-US" altLang="ja-JP" dirty="0"/>
                  <a:t>- Dropping adjacency symmetry, there exists a social welfare function F4 in which the score assigned to alternatives increases multiplicatively with higher ranks.</a:t>
                </a:r>
              </a:p>
              <a:p>
                <a:endParaRPr kumimoji="1" lang="en-US" altLang="ja-JP" dirty="0"/>
              </a:p>
              <a:p>
                <a:r>
                  <a:rPr lang="en-US" altLang="ja-JP" b="0" i="0">
                    <a:latin typeface="Cambria Math" panose="02040503050406030204" pitchFamily="18" charset="0"/>
                  </a:rPr>
                  <a:t>𝐹_1</a:t>
                </a:r>
                <a:r>
                  <a:rPr lang="ja-JP" altLang="en-US" i="1" dirty="0"/>
                  <a:t> </a:t>
                </a:r>
                <a:r>
                  <a:rPr lang="en-US" altLang="ja-JP" dirty="0"/>
                  <a:t>with </a:t>
                </a:r>
                <a:r>
                  <a:rPr lang="en-US" altLang="ja-JP" b="0" i="0">
                    <a:latin typeface="Cambria Math" panose="02040503050406030204" pitchFamily="18" charset="0"/>
                  </a:rPr>
                  <a:t>𝑠</a:t>
                </a:r>
                <a:r>
                  <a:rPr lang="en-US" altLang="ja-JP" i="0">
                    <a:latin typeface="Cambria Math" panose="02040503050406030204" pitchFamily="18" charset="0"/>
                  </a:rPr>
                  <a:t>(</a:t>
                </a:r>
                <a:r>
                  <a:rPr lang="en-US" altLang="ja-JP" b="0" i="0">
                    <a:latin typeface="Cambria Math" panose="02040503050406030204" pitchFamily="18" charset="0"/>
                  </a:rPr>
                  <a:t>𝑟,ℎ)=</a:t>
                </a:r>
                <a:r>
                  <a:rPr lang="en-US" altLang="ja-JP" i="0">
                    <a:latin typeface="Cambria Math" panose="02040503050406030204" pitchFamily="18" charset="0"/>
                  </a:rPr>
                  <a:t>(</a:t>
                </a:r>
                <a:r>
                  <a:rPr lang="en-US" altLang="ja-JP" b="0" i="0">
                    <a:latin typeface="Cambria Math" panose="02040503050406030204" pitchFamily="18" charset="0"/>
                  </a:rPr>
                  <a:t>ℎ−𝑟+1)/2^ℎ   </a:t>
                </a:r>
                <a:r>
                  <a:rPr lang="en-US" altLang="ja-JP" dirty="0"/>
                  <a:t> :</a:t>
                </a:r>
                <a:r>
                  <a:rPr lang="en-US" altLang="ja-JP" baseline="0" dirty="0"/>
                  <a:t> </a:t>
                </a:r>
                <a:r>
                  <a:rPr lang="en-US" altLang="ja-JP" dirty="0"/>
                  <a:t>dropping weak truncation-proofness.</a:t>
                </a:r>
              </a:p>
              <a:p>
                <a:r>
                  <a:rPr lang="en-US" altLang="ja-JP" b="0" i="0">
                    <a:latin typeface="Cambria Math" panose="02040503050406030204" pitchFamily="18" charset="0"/>
                  </a:rPr>
                  <a:t>𝐹_2</a:t>
                </a:r>
                <a:r>
                  <a:rPr lang="ja-JP" altLang="en-US" dirty="0"/>
                  <a:t> </a:t>
                </a:r>
                <a:r>
                  <a:rPr lang="en-US" altLang="ja-JP" dirty="0"/>
                  <a:t>with </a:t>
                </a:r>
                <a:r>
                  <a:rPr lang="en-US" altLang="ja-JP" b="0" i="0">
                    <a:latin typeface="Cambria Math" panose="02040503050406030204" pitchFamily="18" charset="0"/>
                  </a:rPr>
                  <a:t>𝑠</a:t>
                </a:r>
                <a:r>
                  <a:rPr lang="en-US" altLang="ja-JP" i="0">
                    <a:latin typeface="Cambria Math" panose="02040503050406030204" pitchFamily="18" charset="0"/>
                  </a:rPr>
                  <a:t>(</a:t>
                </a:r>
                <a:r>
                  <a:rPr lang="en-US" altLang="ja-JP" b="0" i="0">
                    <a:latin typeface="Cambria Math" panose="02040503050406030204" pitchFamily="18" charset="0"/>
                  </a:rPr>
                  <a:t>𝑟,ℎ)=</a:t>
                </a:r>
                <a:r>
                  <a:rPr lang="en-US" altLang="ja-JP" i="0">
                    <a:latin typeface="Cambria Math" panose="02040503050406030204" pitchFamily="18" charset="0"/>
                  </a:rPr>
                  <a:t>(</a:t>
                </a:r>
                <a:r>
                  <a:rPr lang="en-US" altLang="ja-JP" b="0" i="0">
                    <a:latin typeface="Cambria Math" panose="02040503050406030204" pitchFamily="18" charset="0"/>
                  </a:rPr>
                  <a:t>ℎ−𝑟+1) 2^ℎ</a:t>
                </a:r>
                <a:r>
                  <a:rPr lang="en-US" altLang="ja-JP" dirty="0"/>
                  <a:t> :dropping approval monotonicity.</a:t>
                </a:r>
              </a:p>
              <a:p>
                <a:r>
                  <a:rPr lang="en-US" altLang="ja-JP" b="0" i="0">
                    <a:latin typeface="Cambria Math" panose="02040503050406030204" pitchFamily="18" charset="0"/>
                  </a:rPr>
                  <a:t>𝐹_3</a:t>
                </a:r>
                <a:r>
                  <a:rPr lang="ja-JP" altLang="en-US" i="1" dirty="0"/>
                  <a:t> </a:t>
                </a:r>
                <a:r>
                  <a:rPr lang="en-US" altLang="ja-JP" dirty="0"/>
                  <a:t>with </a:t>
                </a:r>
                <a:r>
                  <a:rPr lang="en-US" altLang="ja-JP" b="0" i="0">
                    <a:latin typeface="Cambria Math" panose="02040503050406030204" pitchFamily="18" charset="0"/>
                  </a:rPr>
                  <a:t>𝑠</a:t>
                </a:r>
                <a:r>
                  <a:rPr lang="en-US" altLang="ja-JP" i="0">
                    <a:latin typeface="Cambria Math" panose="02040503050406030204" pitchFamily="18" charset="0"/>
                  </a:rPr>
                  <a:t>(</a:t>
                </a:r>
                <a:r>
                  <a:rPr lang="en-US" altLang="ja-JP" b="0" i="0">
                    <a:latin typeface="Cambria Math" panose="02040503050406030204" pitchFamily="18" charset="0"/>
                  </a:rPr>
                  <a:t>𝑟,ℎ)=0</a:t>
                </a:r>
                <a:r>
                  <a:rPr lang="en-US" altLang="ja-JP" i="1" dirty="0"/>
                  <a:t> :dropping non-imposition</a:t>
                </a:r>
              </a:p>
              <a:p>
                <a:r>
                  <a:rPr lang="en-US" altLang="ja-JP" b="0" i="0">
                    <a:latin typeface="Cambria Math" panose="02040503050406030204" pitchFamily="18" charset="0"/>
                  </a:rPr>
                  <a:t>𝐹_4</a:t>
                </a:r>
                <a:r>
                  <a:rPr lang="ja-JP" altLang="en-US" i="1" dirty="0"/>
                  <a:t> </a:t>
                </a:r>
                <a:r>
                  <a:rPr lang="en-US" altLang="ja-JP" dirty="0"/>
                  <a:t>with </a:t>
                </a:r>
                <a:r>
                  <a:rPr lang="en-US" altLang="ja-JP" b="0" i="0">
                    <a:latin typeface="Cambria Math" panose="02040503050406030204" pitchFamily="18" charset="0"/>
                  </a:rPr>
                  <a:t>𝑠</a:t>
                </a:r>
                <a:r>
                  <a:rPr lang="en-US" altLang="ja-JP" i="0">
                    <a:latin typeface="Cambria Math" panose="02040503050406030204" pitchFamily="18" charset="0"/>
                  </a:rPr>
                  <a:t>(</a:t>
                </a:r>
                <a:r>
                  <a:rPr lang="en-US" altLang="ja-JP" b="0" i="0">
                    <a:latin typeface="Cambria Math" panose="02040503050406030204" pitchFamily="18" charset="0"/>
                  </a:rPr>
                  <a:t>𝑟,ℎ)=(ℎ−𝑟+1)(ℎ+𝑟)</a:t>
                </a:r>
                <a:r>
                  <a:rPr lang="ja-JP" altLang="en-US" i="1" dirty="0"/>
                  <a:t> </a:t>
                </a:r>
                <a:r>
                  <a:rPr lang="en-US" altLang="ja-JP" i="1" dirty="0"/>
                  <a:t>adjacency symmetry</a:t>
                </a:r>
              </a:p>
              <a:p>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55</a:t>
            </a:fld>
            <a:endParaRPr kumimoji="1" lang="ja-JP" altLang="en-US"/>
          </a:p>
        </p:txBody>
      </p:sp>
    </p:spTree>
    <p:extLst>
      <p:ext uri="{BB962C8B-B14F-4D97-AF65-F5344CB8AC3E}">
        <p14:creationId xmlns:p14="http://schemas.microsoft.com/office/powerpoint/2010/main" val="22693217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let's summarize the key points.</a:t>
            </a:r>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56</a:t>
            </a:fld>
            <a:endParaRPr kumimoji="1" lang="ja-JP" altLang="en-US"/>
          </a:p>
        </p:txBody>
      </p:sp>
    </p:spTree>
    <p:extLst>
      <p:ext uri="{BB962C8B-B14F-4D97-AF65-F5344CB8AC3E}">
        <p14:creationId xmlns:p14="http://schemas.microsoft.com/office/powerpoint/2010/main" val="25231598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E546E-F841-4F18-0202-BEC3877C937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97ACA7C-4183-E191-CBFB-5FD8CC45E2E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0E4722D-31C1-7015-E5B2-DC4AB1A77C82}"/>
              </a:ext>
            </a:extLst>
          </p:cNvPr>
          <p:cNvSpPr>
            <a:spLocks noGrp="1"/>
          </p:cNvSpPr>
          <p:nvPr>
            <p:ph type="body" idx="1"/>
          </p:nvPr>
        </p:nvSpPr>
        <p:spPr/>
        <p:txBody>
          <a:bodyPr/>
          <a:lstStyle/>
          <a:p>
            <a:r>
              <a:rPr lang="en-US" altLang="ja-JP" dirty="0"/>
              <a:t>In this research, </a:t>
            </a:r>
          </a:p>
          <a:p>
            <a:r>
              <a:rPr lang="en-US" altLang="ja-JP" dirty="0"/>
              <a:t>we introduce the top-restricted Borda rule as a truncation-proof rule. </a:t>
            </a:r>
          </a:p>
          <a:p>
            <a:r>
              <a:rPr lang="en-US" altLang="ja-JP" dirty="0"/>
              <a:t>We introduce a new axiom, truncation-proofness, to prevent strategic truncation. We show that this rule satisfies truncation proof.</a:t>
            </a:r>
          </a:p>
          <a:p>
            <a:r>
              <a:rPr lang="en-US" altLang="ja-JP" dirty="0"/>
              <a:t>Furthermore, We characterize the top-restricted Borda rule. We show this rule is the unique approval scoring rule that satisfies the four axioms.</a:t>
            </a:r>
          </a:p>
          <a:p>
            <a:endParaRPr lang="en-US" altLang="ja-JP" dirty="0"/>
          </a:p>
          <a:p>
            <a:r>
              <a:rPr lang="en-US" altLang="ja-JP" dirty="0"/>
              <a:t>There are several avenues(</a:t>
            </a:r>
            <a:r>
              <a:rPr lang="ja-JP" altLang="en-US" dirty="0"/>
              <a:t>手段、方向性</a:t>
            </a:r>
            <a:r>
              <a:rPr lang="en-US" altLang="ja-JP" dirty="0"/>
              <a:t>) for future research.</a:t>
            </a:r>
          </a:p>
          <a:p>
            <a:r>
              <a:rPr lang="en-US" altLang="ja-JP" dirty="0"/>
              <a:t>One is to characterize the top-restricted Borda rule within the class of all social welfare functions.</a:t>
            </a:r>
          </a:p>
          <a:p>
            <a:r>
              <a:rPr lang="en-US" altLang="ja-JP" dirty="0"/>
              <a:t>Another is to study how voters strategically misreport their </a:t>
            </a:r>
            <a:r>
              <a:rPr lang="en-US" altLang="ja-JP" i="1" dirty="0"/>
              <a:t>rankings</a:t>
            </a:r>
            <a:r>
              <a:rPr lang="en-US" altLang="ja-JP" dirty="0"/>
              <a:t> under a truncation-proof voting rule.</a:t>
            </a:r>
          </a:p>
          <a:p>
            <a:endParaRPr kumimoji="1" lang="en-US" altLang="ja-JP" dirty="0"/>
          </a:p>
          <a:p>
            <a:endParaRPr kumimoji="1" lang="en-US" altLang="ja-JP" dirty="0"/>
          </a:p>
          <a:p>
            <a:endParaRPr kumimoji="1" lang="en-US" altLang="ja-JP" dirty="0"/>
          </a:p>
          <a:p>
            <a:r>
              <a:rPr lang="en-US" altLang="ja-JP" dirty="0"/>
              <a:t>(examine the top-restricted Borda’s ability to prevent </a:t>
            </a:r>
            <a:r>
              <a:rPr lang="en-US" altLang="ja-JP" b="1" dirty="0"/>
              <a:t>approval-adding manipulations)</a:t>
            </a:r>
          </a:p>
          <a:p>
            <a:endParaRPr kumimoji="1" lang="en-US" altLang="ja-JP" b="1" dirty="0"/>
          </a:p>
          <a:p>
            <a:r>
              <a:rPr kumimoji="1" lang="ja-JP" altLang="en-US" dirty="0"/>
              <a:t>かんま</a:t>
            </a:r>
          </a:p>
        </p:txBody>
      </p:sp>
      <p:sp>
        <p:nvSpPr>
          <p:cNvPr id="4" name="スライド番号プレースホルダー 3">
            <a:extLst>
              <a:ext uri="{FF2B5EF4-FFF2-40B4-BE49-F238E27FC236}">
                <a16:creationId xmlns:a16="http://schemas.microsoft.com/office/drawing/2014/main" id="{414D7587-635A-6F7C-B637-7A6F79DB632B}"/>
              </a:ext>
            </a:extLst>
          </p:cNvPr>
          <p:cNvSpPr>
            <a:spLocks noGrp="1"/>
          </p:cNvSpPr>
          <p:nvPr>
            <p:ph type="sldNum" sz="quarter" idx="5"/>
          </p:nvPr>
        </p:nvSpPr>
        <p:spPr/>
        <p:txBody>
          <a:bodyPr/>
          <a:lstStyle/>
          <a:p>
            <a:fld id="{323B993B-3797-EF40-9455-6EE6E484172F}" type="slidenum">
              <a:rPr kumimoji="1" lang="ja-JP" altLang="en-US" smtClean="0"/>
              <a:t>57</a:t>
            </a:fld>
            <a:endParaRPr kumimoji="1" lang="ja-JP" altLang="en-US"/>
          </a:p>
        </p:txBody>
      </p:sp>
    </p:spTree>
    <p:extLst>
      <p:ext uri="{BB962C8B-B14F-4D97-AF65-F5344CB8AC3E}">
        <p14:creationId xmlns:p14="http://schemas.microsoft.com/office/powerpoint/2010/main" val="13058517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58</a:t>
            </a:fld>
            <a:endParaRPr kumimoji="1" lang="ja-JP" altLang="en-US"/>
          </a:p>
        </p:txBody>
      </p:sp>
    </p:spTree>
    <p:extLst>
      <p:ext uri="{BB962C8B-B14F-4D97-AF65-F5344CB8AC3E}">
        <p14:creationId xmlns:p14="http://schemas.microsoft.com/office/powerpoint/2010/main" val="2110508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144E6-82C2-A283-42AC-B634CA88DC2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1BEFBE1-92E7-A4E9-77AC-2D27F28351D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7E14C98-C19A-373C-46A4-9FC5B8197DB6}"/>
              </a:ext>
            </a:extLst>
          </p:cNvPr>
          <p:cNvSpPr>
            <a:spLocks noGrp="1"/>
          </p:cNvSpPr>
          <p:nvPr>
            <p:ph type="body" idx="1"/>
          </p:nvPr>
        </p:nvSpPr>
        <p:spPr/>
        <p:txBody>
          <a:bodyPr/>
          <a:lstStyle/>
          <a:p>
            <a:r>
              <a:rPr lang="en-US" altLang="ja-JP" dirty="0"/>
              <a:t>However, here's the problem of strategic manipulation.</a:t>
            </a:r>
          </a:p>
          <a:p>
            <a:r>
              <a:rPr lang="en-US" altLang="ja-JP" dirty="0"/>
              <a:t>Let's consider Sam who approves all three days.</a:t>
            </a:r>
          </a:p>
        </p:txBody>
      </p:sp>
      <p:sp>
        <p:nvSpPr>
          <p:cNvPr id="4" name="スライド番号プレースホルダー 3">
            <a:extLst>
              <a:ext uri="{FF2B5EF4-FFF2-40B4-BE49-F238E27FC236}">
                <a16:creationId xmlns:a16="http://schemas.microsoft.com/office/drawing/2014/main" id="{3DCC0514-169F-38CC-C3FF-26953922F27F}"/>
              </a:ext>
            </a:extLst>
          </p:cNvPr>
          <p:cNvSpPr>
            <a:spLocks noGrp="1"/>
          </p:cNvSpPr>
          <p:nvPr>
            <p:ph type="sldNum" sz="quarter" idx="5"/>
          </p:nvPr>
        </p:nvSpPr>
        <p:spPr/>
        <p:txBody>
          <a:bodyPr/>
          <a:lstStyle/>
          <a:p>
            <a:fld id="{323B993B-3797-EF40-9455-6EE6E484172F}" type="slidenum">
              <a:rPr kumimoji="1" lang="ja-JP" altLang="en-US" smtClean="0"/>
              <a:t>5</a:t>
            </a:fld>
            <a:endParaRPr kumimoji="1" lang="ja-JP" altLang="en-US"/>
          </a:p>
        </p:txBody>
      </p:sp>
    </p:spTree>
    <p:extLst>
      <p:ext uri="{BB962C8B-B14F-4D97-AF65-F5344CB8AC3E}">
        <p14:creationId xmlns:p14="http://schemas.microsoft.com/office/powerpoint/2010/main" val="20597220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59</a:t>
            </a:fld>
            <a:endParaRPr kumimoji="1" lang="ja-JP" altLang="en-US"/>
          </a:p>
        </p:txBody>
      </p:sp>
    </p:spTree>
    <p:extLst>
      <p:ext uri="{BB962C8B-B14F-4D97-AF65-F5344CB8AC3E}">
        <p14:creationId xmlns:p14="http://schemas.microsoft.com/office/powerpoint/2010/main" val="27972242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60</a:t>
            </a:fld>
            <a:endParaRPr kumimoji="1" lang="ja-JP" altLang="en-US"/>
          </a:p>
        </p:txBody>
      </p:sp>
    </p:spTree>
    <p:extLst>
      <p:ext uri="{BB962C8B-B14F-4D97-AF65-F5344CB8AC3E}">
        <p14:creationId xmlns:p14="http://schemas.microsoft.com/office/powerpoint/2010/main" val="32496171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61</a:t>
            </a:fld>
            <a:endParaRPr kumimoji="1" lang="ja-JP" altLang="en-US"/>
          </a:p>
        </p:txBody>
      </p:sp>
    </p:spTree>
    <p:extLst>
      <p:ext uri="{BB962C8B-B14F-4D97-AF65-F5344CB8AC3E}">
        <p14:creationId xmlns:p14="http://schemas.microsoft.com/office/powerpoint/2010/main" val="13666017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Lemma 2 shows that the approval scoring rule is equivalent to the top-restricted Borda. Even if the score function is scaled by a constant factor, it still coincides with the TRB.</a:t>
            </a:r>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62</a:t>
            </a:fld>
            <a:endParaRPr kumimoji="1" lang="ja-JP" altLang="en-US"/>
          </a:p>
        </p:txBody>
      </p:sp>
    </p:spTree>
    <p:extLst>
      <p:ext uri="{BB962C8B-B14F-4D97-AF65-F5344CB8AC3E}">
        <p14:creationId xmlns:p14="http://schemas.microsoft.com/office/powerpoint/2010/main" val="27649448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F0D18-5E48-DBCB-2A56-8530D366DD9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070D7E6-8405-A575-7252-1197D74BEB9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53EDC2B-9741-384E-9ADD-E1F72FC13A1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68DD8F2C-C09D-5F0A-6C1D-39FCA79C57B8}"/>
              </a:ext>
            </a:extLst>
          </p:cNvPr>
          <p:cNvSpPr>
            <a:spLocks noGrp="1"/>
          </p:cNvSpPr>
          <p:nvPr>
            <p:ph type="sldNum" sz="quarter" idx="5"/>
          </p:nvPr>
        </p:nvSpPr>
        <p:spPr/>
        <p:txBody>
          <a:bodyPr/>
          <a:lstStyle/>
          <a:p>
            <a:fld id="{323B993B-3797-EF40-9455-6EE6E484172F}" type="slidenum">
              <a:rPr kumimoji="1" lang="ja-JP" altLang="en-US" smtClean="0"/>
              <a:t>63</a:t>
            </a:fld>
            <a:endParaRPr kumimoji="1" lang="ja-JP" altLang="en-US"/>
          </a:p>
        </p:txBody>
      </p:sp>
    </p:spTree>
    <p:extLst>
      <p:ext uri="{BB962C8B-B14F-4D97-AF65-F5344CB8AC3E}">
        <p14:creationId xmlns:p14="http://schemas.microsoft.com/office/powerpoint/2010/main" val="20694354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E2E07-A6D9-44ED-329E-C36B2ACDB79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B74ACAD-889B-BF0F-0332-AC19CAB534C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AF10BFB-2218-815D-A2EA-3FED6F3ED861}"/>
              </a:ext>
            </a:extLst>
          </p:cNvPr>
          <p:cNvSpPr>
            <a:spLocks noGrp="1"/>
          </p:cNvSpPr>
          <p:nvPr>
            <p:ph type="body" idx="1"/>
          </p:nvPr>
        </p:nvSpPr>
        <p:spPr/>
        <p:txBody>
          <a:bodyPr/>
          <a:lstStyle/>
          <a:p>
            <a:r>
              <a:rPr lang="en-US" altLang="ja-JP" dirty="0"/>
              <a:t>Before introducing truncation-proofness, let us first explain strategic truncation.</a:t>
            </a:r>
          </a:p>
          <a:p>
            <a:r>
              <a:rPr lang="en-US" altLang="ja-JP" dirty="0"/>
              <a:t>Strategic truncation is a misreport with fewer approved alternatives.</a:t>
            </a:r>
          </a:p>
          <a:p>
            <a:r>
              <a:rPr lang="en-US" altLang="ja-JP" dirty="0"/>
              <a:t>Assume voter I’s true evaluation is pi. Then, we define strategic truncation as pi’ such that true approval set Ai minus Ai’  is non-empty. </a:t>
            </a:r>
          </a:p>
        </p:txBody>
      </p:sp>
      <p:sp>
        <p:nvSpPr>
          <p:cNvPr id="4" name="スライド番号プレースホルダー 3">
            <a:extLst>
              <a:ext uri="{FF2B5EF4-FFF2-40B4-BE49-F238E27FC236}">
                <a16:creationId xmlns:a16="http://schemas.microsoft.com/office/drawing/2014/main" id="{4A790054-ED00-E7F8-BD59-A386CA43E574}"/>
              </a:ext>
            </a:extLst>
          </p:cNvPr>
          <p:cNvSpPr>
            <a:spLocks noGrp="1"/>
          </p:cNvSpPr>
          <p:nvPr>
            <p:ph type="sldNum" sz="quarter" idx="5"/>
          </p:nvPr>
        </p:nvSpPr>
        <p:spPr/>
        <p:txBody>
          <a:bodyPr/>
          <a:lstStyle/>
          <a:p>
            <a:fld id="{323B993B-3797-EF40-9455-6EE6E484172F}" type="slidenum">
              <a:rPr kumimoji="1" lang="ja-JP" altLang="en-US" smtClean="0"/>
              <a:t>64</a:t>
            </a:fld>
            <a:endParaRPr kumimoji="1" lang="ja-JP" altLang="en-US"/>
          </a:p>
        </p:txBody>
      </p:sp>
    </p:spTree>
    <p:extLst>
      <p:ext uri="{BB962C8B-B14F-4D97-AF65-F5344CB8AC3E}">
        <p14:creationId xmlns:p14="http://schemas.microsoft.com/office/powerpoint/2010/main" val="24014889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80764-C0C6-BA26-ADC5-B3F8E7DA9C7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2659AFC-554F-E945-80C3-47B1C29D6DC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FDF3E66-D333-FF1E-7826-9FF49E54179E}"/>
              </a:ext>
            </a:extLst>
          </p:cNvPr>
          <p:cNvSpPr>
            <a:spLocks noGrp="1"/>
          </p:cNvSpPr>
          <p:nvPr>
            <p:ph type="body" idx="1"/>
          </p:nvPr>
        </p:nvSpPr>
        <p:spPr/>
        <p:txBody>
          <a:bodyPr/>
          <a:lstStyle/>
          <a:p>
            <a:r>
              <a:rPr lang="en-US" altLang="ja-JP" dirty="0"/>
              <a:t>Ai minus Ai’ is the set of x and y. this is non-empty set. </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DEB4D00E-31A3-5E80-FBE3-D03307F818DC}"/>
              </a:ext>
            </a:extLst>
          </p:cNvPr>
          <p:cNvSpPr>
            <a:spLocks noGrp="1"/>
          </p:cNvSpPr>
          <p:nvPr>
            <p:ph type="sldNum" sz="quarter" idx="5"/>
          </p:nvPr>
        </p:nvSpPr>
        <p:spPr/>
        <p:txBody>
          <a:bodyPr/>
          <a:lstStyle/>
          <a:p>
            <a:fld id="{323B993B-3797-EF40-9455-6EE6E484172F}" type="slidenum">
              <a:rPr kumimoji="1" lang="ja-JP" altLang="en-US" smtClean="0"/>
              <a:t>65</a:t>
            </a:fld>
            <a:endParaRPr kumimoji="1" lang="ja-JP" altLang="en-US"/>
          </a:p>
        </p:txBody>
      </p:sp>
    </p:spTree>
    <p:extLst>
      <p:ext uri="{BB962C8B-B14F-4D97-AF65-F5344CB8AC3E}">
        <p14:creationId xmlns:p14="http://schemas.microsoft.com/office/powerpoint/2010/main" val="115796750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A3846-CD12-96E5-487F-FA0921012C0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AA61C57-E304-0853-5301-E2B1A959C3C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8A49C10-6A0B-1CB9-EB6D-AB01DC4376C5}"/>
              </a:ext>
            </a:extLst>
          </p:cNvPr>
          <p:cNvSpPr>
            <a:spLocks noGrp="1"/>
          </p:cNvSpPr>
          <p:nvPr>
            <p:ph type="body" idx="1"/>
          </p:nvPr>
        </p:nvSpPr>
        <p:spPr/>
        <p:txBody>
          <a:bodyPr/>
          <a:lstStyle/>
          <a:p>
            <a:r>
              <a:rPr lang="en-US" altLang="ja-JP" dirty="0"/>
              <a:t>Ai minus Ai’ is the set of x and y. this is non-empty set. </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0BCAB940-0BD7-41A9-4399-613F95EC7F62}"/>
              </a:ext>
            </a:extLst>
          </p:cNvPr>
          <p:cNvSpPr>
            <a:spLocks noGrp="1"/>
          </p:cNvSpPr>
          <p:nvPr>
            <p:ph type="sldNum" sz="quarter" idx="5"/>
          </p:nvPr>
        </p:nvSpPr>
        <p:spPr/>
        <p:txBody>
          <a:bodyPr/>
          <a:lstStyle/>
          <a:p>
            <a:fld id="{323B993B-3797-EF40-9455-6EE6E484172F}" type="slidenum">
              <a:rPr kumimoji="1" lang="ja-JP" altLang="en-US" smtClean="0"/>
              <a:t>66</a:t>
            </a:fld>
            <a:endParaRPr kumimoji="1" lang="ja-JP" altLang="en-US"/>
          </a:p>
        </p:txBody>
      </p:sp>
    </p:spTree>
    <p:extLst>
      <p:ext uri="{BB962C8B-B14F-4D97-AF65-F5344CB8AC3E}">
        <p14:creationId xmlns:p14="http://schemas.microsoft.com/office/powerpoint/2010/main" val="12241130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4E730-08E2-4BB3-BF89-3F08F151FD1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7F9ED58-144F-CDC0-8CE6-66A8290CC83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226F3D8-15E9-5C96-5E5A-031A9BAB4454}"/>
              </a:ext>
            </a:extLst>
          </p:cNvPr>
          <p:cNvSpPr>
            <a:spLocks noGrp="1"/>
          </p:cNvSpPr>
          <p:nvPr>
            <p:ph type="body" idx="1"/>
          </p:nvPr>
        </p:nvSpPr>
        <p:spPr/>
        <p:txBody>
          <a:bodyPr/>
          <a:lstStyle/>
          <a:p>
            <a:r>
              <a:rPr kumimoji="1" lang="en-US" altLang="ja-JP" dirty="0"/>
              <a:t>Next, I’ll explain Minimal approval extension. </a:t>
            </a:r>
          </a:p>
          <a:p>
            <a:r>
              <a:rPr kumimoji="1" lang="en-US" altLang="ja-JP" dirty="0"/>
              <a:t>It is a misreport satisfying following two condition;</a:t>
            </a:r>
          </a:p>
          <a:p>
            <a:r>
              <a:rPr kumimoji="1" lang="en-US" altLang="ja-JP" dirty="0"/>
              <a:t>first, its ranking is the same as the strategic truncation.</a:t>
            </a:r>
          </a:p>
          <a:p>
            <a:r>
              <a:rPr kumimoji="1" lang="en-US" altLang="ja-JP" dirty="0"/>
              <a:t>Second, only truly acceptable and minimally required alternatives are approved to meet the consistency condition.</a:t>
            </a:r>
          </a:p>
          <a:p>
            <a:endParaRPr kumimoji="1" lang="en-US" altLang="ja-JP" dirty="0"/>
          </a:p>
          <a:p>
            <a:r>
              <a:rPr kumimoji="1" lang="en-US" altLang="ja-JP" dirty="0"/>
              <a:t>Formally, minimal approval extension of a strategic truncation pi’ is pi’’ such that the ranking is the same as strategic truncation and Ai’’ is the union of true approval set Ai and minimally required alternatives to meet the consistency condition.</a:t>
            </a:r>
          </a:p>
        </p:txBody>
      </p:sp>
      <p:sp>
        <p:nvSpPr>
          <p:cNvPr id="4" name="スライド番号プレースホルダー 3">
            <a:extLst>
              <a:ext uri="{FF2B5EF4-FFF2-40B4-BE49-F238E27FC236}">
                <a16:creationId xmlns:a16="http://schemas.microsoft.com/office/drawing/2014/main" id="{AFD14315-F777-B1C8-53F2-7584206D83B4}"/>
              </a:ext>
            </a:extLst>
          </p:cNvPr>
          <p:cNvSpPr>
            <a:spLocks noGrp="1"/>
          </p:cNvSpPr>
          <p:nvPr>
            <p:ph type="sldNum" sz="quarter" idx="5"/>
          </p:nvPr>
        </p:nvSpPr>
        <p:spPr/>
        <p:txBody>
          <a:bodyPr/>
          <a:lstStyle/>
          <a:p>
            <a:fld id="{323B993B-3797-EF40-9455-6EE6E484172F}" type="slidenum">
              <a:rPr kumimoji="1" lang="ja-JP" altLang="en-US" smtClean="0"/>
              <a:t>67</a:t>
            </a:fld>
            <a:endParaRPr kumimoji="1" lang="ja-JP" altLang="en-US"/>
          </a:p>
        </p:txBody>
      </p:sp>
    </p:spTree>
    <p:extLst>
      <p:ext uri="{BB962C8B-B14F-4D97-AF65-F5344CB8AC3E}">
        <p14:creationId xmlns:p14="http://schemas.microsoft.com/office/powerpoint/2010/main" val="4973838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9D88C-CD3D-4C53-05FF-CAB70D5E225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A224E11-E26E-01C2-5476-0F9E3D5A40D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9E7616-6332-67DA-EFF8-095A8D743D11}"/>
              </a:ext>
            </a:extLst>
          </p:cNvPr>
          <p:cNvSpPr>
            <a:spLocks noGrp="1"/>
          </p:cNvSpPr>
          <p:nvPr>
            <p:ph type="body" idx="1"/>
          </p:nvPr>
        </p:nvSpPr>
        <p:spPr/>
        <p:txBody>
          <a:bodyPr/>
          <a:lstStyle/>
          <a:p>
            <a:r>
              <a:rPr kumimoji="1" lang="en-US" altLang="ja-JP" dirty="0"/>
              <a:t>This misreport pi’’ contradict to the consistency condition because w is preferred to x though w is unacceptable and x is acceptable.</a:t>
            </a:r>
          </a:p>
        </p:txBody>
      </p:sp>
      <p:sp>
        <p:nvSpPr>
          <p:cNvPr id="4" name="スライド番号プレースホルダー 3">
            <a:extLst>
              <a:ext uri="{FF2B5EF4-FFF2-40B4-BE49-F238E27FC236}">
                <a16:creationId xmlns:a16="http://schemas.microsoft.com/office/drawing/2014/main" id="{6CD56755-DF50-55AD-5D37-4D9CD5832ABE}"/>
              </a:ext>
            </a:extLst>
          </p:cNvPr>
          <p:cNvSpPr>
            <a:spLocks noGrp="1"/>
          </p:cNvSpPr>
          <p:nvPr>
            <p:ph type="sldNum" sz="quarter" idx="5"/>
          </p:nvPr>
        </p:nvSpPr>
        <p:spPr/>
        <p:txBody>
          <a:bodyPr/>
          <a:lstStyle/>
          <a:p>
            <a:fld id="{323B993B-3797-EF40-9455-6EE6E484172F}" type="slidenum">
              <a:rPr kumimoji="1" lang="ja-JP" altLang="en-US" smtClean="0"/>
              <a:t>68</a:t>
            </a:fld>
            <a:endParaRPr kumimoji="1" lang="ja-JP" altLang="en-US"/>
          </a:p>
        </p:txBody>
      </p:sp>
    </p:spTree>
    <p:extLst>
      <p:ext uri="{BB962C8B-B14F-4D97-AF65-F5344CB8AC3E}">
        <p14:creationId xmlns:p14="http://schemas.microsoft.com/office/powerpoint/2010/main" val="2813212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9CDD1-C299-582E-0303-EC88376FAE0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9CD369-F929-CF35-EB5C-1D0B3A6B1D6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CA71919-14D9-A4B2-7E12-018DFD0D3522}"/>
              </a:ext>
            </a:extLst>
          </p:cNvPr>
          <p:cNvSpPr>
            <a:spLocks noGrp="1"/>
          </p:cNvSpPr>
          <p:nvPr>
            <p:ph type="body" idx="1"/>
          </p:nvPr>
        </p:nvSpPr>
        <p:spPr/>
        <p:txBody>
          <a:bodyPr/>
          <a:lstStyle/>
          <a:p>
            <a:r>
              <a:rPr lang="en-US" altLang="ja-JP" dirty="0"/>
              <a:t>If he reports only x as available, he can achieve a more favorable result.</a:t>
            </a:r>
          </a:p>
          <a:p>
            <a:r>
              <a:rPr lang="en-US" altLang="ja-JP" dirty="0"/>
              <a:t>By Sam’s manipulation, the total score for y drops to 1 and for z drops to 2.</a:t>
            </a:r>
            <a:br>
              <a:rPr lang="en-US" altLang="ja-JP" dirty="0"/>
            </a:br>
            <a:r>
              <a:rPr lang="en-US" altLang="ja-JP" dirty="0"/>
              <a:t>Thus, the social ranking becomes x and z over y. this is better for Sam than the original outcome.</a:t>
            </a:r>
          </a:p>
        </p:txBody>
      </p:sp>
      <p:sp>
        <p:nvSpPr>
          <p:cNvPr id="4" name="スライド番号プレースホルダー 3">
            <a:extLst>
              <a:ext uri="{FF2B5EF4-FFF2-40B4-BE49-F238E27FC236}">
                <a16:creationId xmlns:a16="http://schemas.microsoft.com/office/drawing/2014/main" id="{61918F71-E5BE-0729-7BAA-FD0CAC6E13F0}"/>
              </a:ext>
            </a:extLst>
          </p:cNvPr>
          <p:cNvSpPr>
            <a:spLocks noGrp="1"/>
          </p:cNvSpPr>
          <p:nvPr>
            <p:ph type="sldNum" sz="quarter" idx="5"/>
          </p:nvPr>
        </p:nvSpPr>
        <p:spPr/>
        <p:txBody>
          <a:bodyPr/>
          <a:lstStyle/>
          <a:p>
            <a:fld id="{323B993B-3797-EF40-9455-6EE6E484172F}" type="slidenum">
              <a:rPr kumimoji="1" lang="ja-JP" altLang="en-US" smtClean="0"/>
              <a:t>6</a:t>
            </a:fld>
            <a:endParaRPr kumimoji="1" lang="ja-JP" altLang="en-US"/>
          </a:p>
        </p:txBody>
      </p:sp>
    </p:spTree>
    <p:extLst>
      <p:ext uri="{BB962C8B-B14F-4D97-AF65-F5344CB8AC3E}">
        <p14:creationId xmlns:p14="http://schemas.microsoft.com/office/powerpoint/2010/main" val="41710165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57F26-8B1A-DB70-89A1-6F4225514E6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AE7941A-20B9-E7F7-1582-D4A7AE12F80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1742356-2FF5-F05F-6308-1DF5FBA2F76C}"/>
              </a:ext>
            </a:extLst>
          </p:cNvPr>
          <p:cNvSpPr>
            <a:spLocks noGrp="1"/>
          </p:cNvSpPr>
          <p:nvPr>
            <p:ph type="body" idx="1"/>
          </p:nvPr>
        </p:nvSpPr>
        <p:spPr/>
        <p:txBody>
          <a:bodyPr/>
          <a:lstStyle/>
          <a:p>
            <a:r>
              <a:rPr kumimoji="1" lang="en-US" altLang="ja-JP" dirty="0"/>
              <a:t>To maintain the consistency condition, w is additionally accepted. Then, approval set Ai’’ consists of </a:t>
            </a:r>
            <a:r>
              <a:rPr kumimoji="1" lang="en-US" altLang="ja-JP" dirty="0" err="1"/>
              <a:t>x,y,z</a:t>
            </a:r>
            <a:r>
              <a:rPr kumimoji="1" lang="en-US" altLang="ja-JP" dirty="0"/>
              <a:t> and w. Thus, we can say pi’’ is a minimal approval extension of pi’.</a:t>
            </a:r>
          </a:p>
          <a:p>
            <a:endParaRPr kumimoji="1" lang="en-US" altLang="ja-JP" dirty="0"/>
          </a:p>
          <a:p>
            <a:r>
              <a:rPr kumimoji="1" lang="en-US" altLang="ja-JP" dirty="0"/>
              <a:t>We can see the Ai’’ is not completely same as true approval set Ai but Ai’’ includes all truly acceptable alternatives.</a:t>
            </a:r>
          </a:p>
          <a:p>
            <a:r>
              <a:rPr kumimoji="1" lang="en-US" altLang="ja-JP" dirty="0"/>
              <a:t>since </a:t>
            </a:r>
            <a:r>
              <a:rPr kumimoji="1" lang="en-US" altLang="ja-JP" dirty="0" err="1"/>
              <a:t>x,y</a:t>
            </a:r>
            <a:r>
              <a:rPr kumimoji="1" lang="en-US" altLang="ja-JP" dirty="0"/>
              <a:t> and z are the truly acceptable alternatives, they are also accepted under the minimal approval extension. </a:t>
            </a:r>
          </a:p>
        </p:txBody>
      </p:sp>
      <p:sp>
        <p:nvSpPr>
          <p:cNvPr id="4" name="スライド番号プレースホルダー 3">
            <a:extLst>
              <a:ext uri="{FF2B5EF4-FFF2-40B4-BE49-F238E27FC236}">
                <a16:creationId xmlns:a16="http://schemas.microsoft.com/office/drawing/2014/main" id="{15BD7A34-EBC9-F9A7-13FF-2B639BA782B0}"/>
              </a:ext>
            </a:extLst>
          </p:cNvPr>
          <p:cNvSpPr>
            <a:spLocks noGrp="1"/>
          </p:cNvSpPr>
          <p:nvPr>
            <p:ph type="sldNum" sz="quarter" idx="5"/>
          </p:nvPr>
        </p:nvSpPr>
        <p:spPr/>
        <p:txBody>
          <a:bodyPr/>
          <a:lstStyle/>
          <a:p>
            <a:fld id="{323B993B-3797-EF40-9455-6EE6E484172F}" type="slidenum">
              <a:rPr kumimoji="1" lang="ja-JP" altLang="en-US" smtClean="0"/>
              <a:t>69</a:t>
            </a:fld>
            <a:endParaRPr kumimoji="1" lang="ja-JP" altLang="en-US"/>
          </a:p>
        </p:txBody>
      </p:sp>
    </p:spTree>
    <p:extLst>
      <p:ext uri="{BB962C8B-B14F-4D97-AF65-F5344CB8AC3E}">
        <p14:creationId xmlns:p14="http://schemas.microsoft.com/office/powerpoint/2010/main" val="6592152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BDF86-AD67-114C-2A1A-2538F4DD73F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9BA21EF-9508-16D3-40E7-3A0B283D2CC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8890AB5-DA95-B209-C31E-546F7B5DEECD}"/>
              </a:ext>
            </a:extLst>
          </p:cNvPr>
          <p:cNvSpPr>
            <a:spLocks noGrp="1"/>
          </p:cNvSpPr>
          <p:nvPr>
            <p:ph type="body" idx="1"/>
          </p:nvPr>
        </p:nvSpPr>
        <p:spPr/>
        <p:txBody>
          <a:bodyPr/>
          <a:lstStyle/>
          <a:p>
            <a:r>
              <a:rPr lang="en-US" altLang="ja-JP" dirty="0"/>
              <a:t>Let’s move on to the definition of truncation-proofness.</a:t>
            </a:r>
          </a:p>
          <a:p>
            <a:r>
              <a:rPr lang="en-US" altLang="ja-JP" dirty="0"/>
              <a:t>Consider any alternatives x and y. suppose that voter I can reverse the social ranks of x and y in their favor by strategic truncation. Then truncation proofness requires that voter I should get the same favorable ranking of x and y by minimal approval extension.</a:t>
            </a:r>
          </a:p>
          <a:p>
            <a:endParaRPr lang="en-US" altLang="ja-JP" dirty="0"/>
          </a:p>
          <a:p>
            <a:r>
              <a:rPr lang="en-US" altLang="ja-JP" dirty="0"/>
              <a:t>Please look at this example. </a:t>
            </a:r>
          </a:p>
          <a:p>
            <a:r>
              <a:rPr lang="en-US" altLang="ja-JP" dirty="0"/>
              <a:t>Pi is the true evaluation for voter </a:t>
            </a:r>
            <a:r>
              <a:rPr lang="en-US" altLang="ja-JP" dirty="0" err="1"/>
              <a:t>i</a:t>
            </a:r>
            <a:r>
              <a:rPr lang="en-US" altLang="ja-JP" dirty="0"/>
              <a:t>. voter I prefer y to x but the social ranking about them is that x over y, it is unfavorable outcome for voter </a:t>
            </a:r>
            <a:r>
              <a:rPr lang="en-US" altLang="ja-JP" dirty="0" err="1"/>
              <a:t>i</a:t>
            </a:r>
            <a:r>
              <a:rPr lang="en-US" altLang="ja-JP" dirty="0"/>
              <a:t>.</a:t>
            </a:r>
          </a:p>
          <a:p>
            <a:r>
              <a:rPr lang="en-US" altLang="ja-JP" dirty="0"/>
              <a:t>Suppose voter I can reverse the social ranking of x and y by strategic truncation.</a:t>
            </a:r>
          </a:p>
          <a:p>
            <a:r>
              <a:rPr lang="en-US" altLang="ja-JP" dirty="0"/>
              <a:t>Then, Truncation-proofness ensures that voter </a:t>
            </a:r>
            <a:r>
              <a:rPr lang="en-US" altLang="ja-JP" dirty="0" err="1"/>
              <a:t>i</a:t>
            </a:r>
            <a:r>
              <a:rPr lang="en-US" altLang="ja-JP" dirty="0"/>
              <a:t> can achieve the same favorable ranking of x and y by a minimal approval extension.</a:t>
            </a:r>
          </a:p>
        </p:txBody>
      </p:sp>
      <p:sp>
        <p:nvSpPr>
          <p:cNvPr id="4" name="スライド番号プレースホルダー 3">
            <a:extLst>
              <a:ext uri="{FF2B5EF4-FFF2-40B4-BE49-F238E27FC236}">
                <a16:creationId xmlns:a16="http://schemas.microsoft.com/office/drawing/2014/main" id="{48B7FF1D-CB0C-892A-D756-0272074974AC}"/>
              </a:ext>
            </a:extLst>
          </p:cNvPr>
          <p:cNvSpPr>
            <a:spLocks noGrp="1"/>
          </p:cNvSpPr>
          <p:nvPr>
            <p:ph type="sldNum" sz="quarter" idx="5"/>
          </p:nvPr>
        </p:nvSpPr>
        <p:spPr/>
        <p:txBody>
          <a:bodyPr/>
          <a:lstStyle/>
          <a:p>
            <a:fld id="{323B993B-3797-EF40-9455-6EE6E484172F}" type="slidenum">
              <a:rPr kumimoji="1" lang="ja-JP" altLang="en-US" smtClean="0"/>
              <a:t>70</a:t>
            </a:fld>
            <a:endParaRPr kumimoji="1" lang="ja-JP" altLang="en-US"/>
          </a:p>
        </p:txBody>
      </p:sp>
    </p:spTree>
    <p:extLst>
      <p:ext uri="{BB962C8B-B14F-4D97-AF65-F5344CB8AC3E}">
        <p14:creationId xmlns:p14="http://schemas.microsoft.com/office/powerpoint/2010/main" val="3270461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02CB1-60C2-A943-A766-0D9E6ED524D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48ED188-C08F-CE23-1D28-1F6252AFDD1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D555FAA-8B2A-0F77-122C-F8461C8E465A}"/>
              </a:ext>
            </a:extLst>
          </p:cNvPr>
          <p:cNvSpPr>
            <a:spLocks noGrp="1"/>
          </p:cNvSpPr>
          <p:nvPr>
            <p:ph type="body" idx="1"/>
          </p:nvPr>
        </p:nvSpPr>
        <p:spPr/>
        <p:txBody>
          <a:bodyPr/>
          <a:lstStyle/>
          <a:p>
            <a:r>
              <a:rPr lang="en-US" altLang="ja-JP" dirty="0"/>
              <a:t>This is the formal definition of truncation-proofness.</a:t>
            </a:r>
            <a:endParaRPr kumimoji="1" lang="en-US" altLang="ja-JP" dirty="0"/>
          </a:p>
        </p:txBody>
      </p:sp>
      <p:sp>
        <p:nvSpPr>
          <p:cNvPr id="4" name="スライド番号プレースホルダー 3">
            <a:extLst>
              <a:ext uri="{FF2B5EF4-FFF2-40B4-BE49-F238E27FC236}">
                <a16:creationId xmlns:a16="http://schemas.microsoft.com/office/drawing/2014/main" id="{09B61D1B-1397-22A0-804B-8D055913BCF3}"/>
              </a:ext>
            </a:extLst>
          </p:cNvPr>
          <p:cNvSpPr>
            <a:spLocks noGrp="1"/>
          </p:cNvSpPr>
          <p:nvPr>
            <p:ph type="sldNum" sz="quarter" idx="5"/>
          </p:nvPr>
        </p:nvSpPr>
        <p:spPr/>
        <p:txBody>
          <a:bodyPr/>
          <a:lstStyle/>
          <a:p>
            <a:fld id="{323B993B-3797-EF40-9455-6EE6E484172F}" type="slidenum">
              <a:rPr kumimoji="1" lang="ja-JP" altLang="en-US" smtClean="0"/>
              <a:t>71</a:t>
            </a:fld>
            <a:endParaRPr kumimoji="1" lang="ja-JP" altLang="en-US"/>
          </a:p>
        </p:txBody>
      </p:sp>
    </p:spTree>
    <p:extLst>
      <p:ext uri="{BB962C8B-B14F-4D97-AF65-F5344CB8AC3E}">
        <p14:creationId xmlns:p14="http://schemas.microsoft.com/office/powerpoint/2010/main" val="286943270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2B4EB-0672-B906-0D23-B8B14937DFE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99185A5-6EDA-8EAD-84BC-637D4864639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61E6CEA-9ED4-FA77-DACC-3E5B29EEF84E}"/>
              </a:ext>
            </a:extLst>
          </p:cNvPr>
          <p:cNvSpPr>
            <a:spLocks noGrp="1"/>
          </p:cNvSpPr>
          <p:nvPr>
            <p:ph type="body" idx="1"/>
          </p:nvPr>
        </p:nvSpPr>
        <p:spPr/>
        <p:txBody>
          <a:bodyPr/>
          <a:lstStyle/>
          <a:p>
            <a:r>
              <a:rPr lang="en-US" altLang="ja-JP" dirty="0"/>
              <a:t>As the name suggests, a SWF satisfying truncation-proofness also satisfies weak truncation proofness. </a:t>
            </a:r>
            <a:endParaRPr kumimoji="1" lang="ja-JP" altLang="en-US" dirty="0"/>
          </a:p>
        </p:txBody>
      </p:sp>
      <p:sp>
        <p:nvSpPr>
          <p:cNvPr id="4" name="スライド番号プレースホルダー 3">
            <a:extLst>
              <a:ext uri="{FF2B5EF4-FFF2-40B4-BE49-F238E27FC236}">
                <a16:creationId xmlns:a16="http://schemas.microsoft.com/office/drawing/2014/main" id="{9AE71978-C1C8-FFB3-2A8D-6516DD228AE6}"/>
              </a:ext>
            </a:extLst>
          </p:cNvPr>
          <p:cNvSpPr>
            <a:spLocks noGrp="1"/>
          </p:cNvSpPr>
          <p:nvPr>
            <p:ph type="sldNum" sz="quarter" idx="5"/>
          </p:nvPr>
        </p:nvSpPr>
        <p:spPr/>
        <p:txBody>
          <a:bodyPr/>
          <a:lstStyle/>
          <a:p>
            <a:fld id="{323B993B-3797-EF40-9455-6EE6E484172F}" type="slidenum">
              <a:rPr kumimoji="1" lang="ja-JP" altLang="en-US" smtClean="0"/>
              <a:t>72</a:t>
            </a:fld>
            <a:endParaRPr kumimoji="1" lang="ja-JP" altLang="en-US"/>
          </a:p>
        </p:txBody>
      </p:sp>
    </p:spTree>
    <p:extLst>
      <p:ext uri="{BB962C8B-B14F-4D97-AF65-F5344CB8AC3E}">
        <p14:creationId xmlns:p14="http://schemas.microsoft.com/office/powerpoint/2010/main" val="304745194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73</a:t>
            </a:fld>
            <a:endParaRPr kumimoji="1" lang="ja-JP" altLang="en-US"/>
          </a:p>
        </p:txBody>
      </p:sp>
    </p:spTree>
    <p:extLst>
      <p:ext uri="{BB962C8B-B14F-4D97-AF65-F5344CB8AC3E}">
        <p14:creationId xmlns:p14="http://schemas.microsoft.com/office/powerpoint/2010/main" val="269067793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Let's briefly touch upon the intuition behind why the top-restricted Borda rule satisfies truncation-proofness.</a:t>
            </a:r>
          </a:p>
          <a:p>
            <a:r>
              <a:rPr lang="en-US" altLang="ja-JP" dirty="0"/>
              <a:t> If a voter </a:t>
            </a:r>
            <a:r>
              <a:rPr lang="en-US" altLang="ja-JP" dirty="0" err="1"/>
              <a:t>i</a:t>
            </a:r>
            <a:r>
              <a:rPr lang="en-US" altLang="ja-JP" dirty="0"/>
              <a:t> truncates their approved set from A</a:t>
            </a:r>
            <a:r>
              <a:rPr lang="en-US" altLang="ja-JP" dirty="0">
                <a:effectLst/>
              </a:rPr>
              <a:t>i</a:t>
            </a:r>
            <a:r>
              <a:rPr lang="en-US" altLang="ja-JP" dirty="0"/>
              <a:t>​ to A</a:t>
            </a:r>
            <a:r>
              <a:rPr lang="en-US" altLang="ja-JP" dirty="0">
                <a:effectLst/>
              </a:rPr>
              <a:t>i′</a:t>
            </a:r>
            <a:r>
              <a:rPr lang="en-US" altLang="ja-JP" dirty="0"/>
              <a:t>​ and this manipulation makes </a:t>
            </a:r>
            <a:r>
              <a:rPr lang="en-US" altLang="ja-JP" dirty="0">
                <a:effectLst/>
              </a:rPr>
              <a:t>y</a:t>
            </a:r>
            <a:r>
              <a:rPr lang="en-US" altLang="ja-JP" dirty="0"/>
              <a:t> win over x, then it must be that </a:t>
            </a:r>
            <a:r>
              <a:rPr lang="en-US" altLang="ja-JP" dirty="0">
                <a:effectLst/>
              </a:rPr>
              <a:t>y</a:t>
            </a:r>
            <a:r>
              <a:rPr lang="en-US" altLang="ja-JP" dirty="0"/>
              <a:t> was already in A</a:t>
            </a:r>
            <a:r>
              <a:rPr lang="en-US" altLang="ja-JP" dirty="0">
                <a:effectLst/>
              </a:rPr>
              <a:t>i′</a:t>
            </a:r>
            <a:r>
              <a:rPr lang="en-US" altLang="ja-JP" dirty="0"/>
              <a:t>​. When we then consider expanding A</a:t>
            </a:r>
            <a:r>
              <a:rPr lang="en-US" altLang="ja-JP" dirty="0">
                <a:effectLst/>
              </a:rPr>
              <a:t>i′</a:t>
            </a:r>
            <a:r>
              <a:rPr lang="en-US" altLang="ja-JP" dirty="0"/>
              <a:t>​ to A</a:t>
            </a:r>
            <a:r>
              <a:rPr lang="en-US" altLang="ja-JP" dirty="0">
                <a:effectLst/>
              </a:rPr>
              <a:t>i′′</a:t>
            </a:r>
            <a:r>
              <a:rPr lang="en-US" altLang="ja-JP" dirty="0"/>
              <a:t>​ (where A</a:t>
            </a:r>
            <a:r>
              <a:rPr lang="en-US" altLang="ja-JP" dirty="0">
                <a:effectLst/>
              </a:rPr>
              <a:t>i</a:t>
            </a:r>
            <a:r>
              <a:rPr lang="en-US" altLang="ja-JP" dirty="0"/>
              <a:t>​⊂A</a:t>
            </a:r>
            <a:r>
              <a:rPr lang="en-US" altLang="ja-JP" dirty="0">
                <a:effectLst/>
              </a:rPr>
              <a:t>i′′</a:t>
            </a:r>
            <a:r>
              <a:rPr lang="en-US" altLang="ja-JP" dirty="0"/>
              <a:t>​ and ≻</a:t>
            </a:r>
            <a:r>
              <a:rPr lang="en-US" altLang="ja-JP" dirty="0" err="1">
                <a:effectLst/>
              </a:rPr>
              <a:t>i</a:t>
            </a:r>
            <a:r>
              <a:rPr lang="en-US" altLang="ja-JP" dirty="0">
                <a:effectLst/>
              </a:rPr>
              <a:t>′′</a:t>
            </a:r>
            <a:r>
              <a:rPr lang="en-US" altLang="ja-JP" dirty="0"/>
              <a:t>​=≻</a:t>
            </a:r>
            <a:r>
              <a:rPr lang="en-US" altLang="ja-JP" dirty="0" err="1">
                <a:effectLst/>
              </a:rPr>
              <a:t>i</a:t>
            </a:r>
            <a:r>
              <a:rPr lang="en-US" altLang="ja-JP" dirty="0">
                <a:effectLst/>
              </a:rPr>
              <a:t>′</a:t>
            </a:r>
            <a:r>
              <a:rPr lang="en-US" altLang="ja-JP" dirty="0"/>
              <a:t>​), the scores assigned to </a:t>
            </a:r>
            <a:r>
              <a:rPr lang="en-US" altLang="ja-JP" dirty="0">
                <a:effectLst/>
              </a:rPr>
              <a:t>y</a:t>
            </a:r>
            <a:r>
              <a:rPr lang="en-US" altLang="ja-JP" dirty="0"/>
              <a:t> and x by voter </a:t>
            </a:r>
            <a:r>
              <a:rPr lang="en-US" altLang="ja-JP" dirty="0" err="1"/>
              <a:t>i</a:t>
            </a:r>
            <a:r>
              <a:rPr lang="en-US" altLang="ja-JP" dirty="0"/>
              <a:t> will either increase or remain the same, but crucially, the relative difference in scores between </a:t>
            </a:r>
            <a:r>
              <a:rPr lang="en-US" altLang="ja-JP" dirty="0">
                <a:effectLst/>
              </a:rPr>
              <a:t>y</a:t>
            </a:r>
            <a:r>
              <a:rPr lang="en-US" altLang="ja-JP" dirty="0"/>
              <a:t> and x will be preserved or favor </a:t>
            </a:r>
            <a:r>
              <a:rPr lang="en-US" altLang="ja-JP" dirty="0">
                <a:effectLst/>
              </a:rPr>
              <a:t>y</a:t>
            </a:r>
            <a:r>
              <a:rPr lang="en-US" altLang="ja-JP" dirty="0"/>
              <a:t> even more. This ensures that </a:t>
            </a:r>
            <a:r>
              <a:rPr lang="en-US" altLang="ja-JP" dirty="0">
                <a:effectLst/>
              </a:rPr>
              <a:t>y</a:t>
            </a:r>
            <a:r>
              <a:rPr lang="en-US" altLang="ja-JP" dirty="0"/>
              <a:t> still wins over x, proving that truncation was not necessary to achieve the favorable outcome.</a:t>
            </a:r>
          </a:p>
          <a:p>
            <a:endParaRPr kumimoji="1" lang="en-US" altLang="ja-JP" dirty="0"/>
          </a:p>
          <a:p>
            <a:r>
              <a:rPr kumimoji="1" lang="ja-JP" altLang="en-US" dirty="0"/>
              <a:t>証明の内容は後ろにもっていく</a:t>
            </a:r>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74</a:t>
            </a:fld>
            <a:endParaRPr kumimoji="1" lang="ja-JP" altLang="en-US"/>
          </a:p>
        </p:txBody>
      </p:sp>
    </p:spTree>
    <p:extLst>
      <p:ext uri="{BB962C8B-B14F-4D97-AF65-F5344CB8AC3E}">
        <p14:creationId xmlns:p14="http://schemas.microsoft.com/office/powerpoint/2010/main" val="41822850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The top-restricted Borda rule also satisfies monotonicity. The intuition here is straightforward: when an alternative x is newly approved by a voter, its score from that voter increases, while the scores of other alternatives either remain the same or decrease relatively. This ensures that x's social ranking will not decrease.</a:t>
            </a:r>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75</a:t>
            </a:fld>
            <a:endParaRPr kumimoji="1" lang="ja-JP" altLang="en-US"/>
          </a:p>
        </p:txBody>
      </p:sp>
    </p:spTree>
    <p:extLst>
      <p:ext uri="{BB962C8B-B14F-4D97-AF65-F5344CB8AC3E}">
        <p14:creationId xmlns:p14="http://schemas.microsoft.com/office/powerpoint/2010/main" val="227495796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The top-restricted Borda rule satisfies adjacency.</a:t>
            </a:r>
          </a:p>
          <a:p>
            <a:r>
              <a:rPr lang="en-US" altLang="ja-JP" dirty="0"/>
              <a:t> When two voters have adjacent opposing evaluations for x and </a:t>
            </a:r>
            <a:r>
              <a:rPr lang="en-US" altLang="ja-JP" dirty="0">
                <a:effectLst/>
              </a:rPr>
              <a:t>y</a:t>
            </a:r>
            <a:r>
              <a:rPr lang="en-US" altLang="ja-JP" dirty="0"/>
              <a:t>, and their preferences are swapped, the change in scores for x and </a:t>
            </a:r>
            <a:r>
              <a:rPr lang="en-US" altLang="ja-JP" dirty="0">
                <a:effectLst/>
              </a:rPr>
              <a:t>y</a:t>
            </a:r>
            <a:r>
              <a:rPr lang="en-US" altLang="ja-JP" dirty="0"/>
              <a:t> from these two voters cancels out. </a:t>
            </a:r>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76</a:t>
            </a:fld>
            <a:endParaRPr kumimoji="1" lang="ja-JP" altLang="en-US"/>
          </a:p>
        </p:txBody>
      </p:sp>
    </p:spTree>
    <p:extLst>
      <p:ext uri="{BB962C8B-B14F-4D97-AF65-F5344CB8AC3E}">
        <p14:creationId xmlns:p14="http://schemas.microsoft.com/office/powerpoint/2010/main" val="333192426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The proof intuition for Theorem 2 (ii) relies on showing that the combination of these axioms forces the score function to have a specific structure.</a:t>
            </a:r>
          </a:p>
          <a:p>
            <a:r>
              <a:rPr lang="en-US" altLang="ja-JP" dirty="0"/>
              <a:t>By before result, we can calculate s(1,2) is the sum of s(1,1) and s(2,2).</a:t>
            </a:r>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77</a:t>
            </a:fld>
            <a:endParaRPr kumimoji="1" lang="ja-JP" altLang="en-US"/>
          </a:p>
        </p:txBody>
      </p:sp>
    </p:spTree>
    <p:extLst>
      <p:ext uri="{BB962C8B-B14F-4D97-AF65-F5344CB8AC3E}">
        <p14:creationId xmlns:p14="http://schemas.microsoft.com/office/powerpoint/2010/main" val="381056622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BD33F-F535-6078-A98B-20A66C2144F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EB6DE54-1EA1-5161-6C5B-35AE7C21F5D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9D5312B-276E-4E6A-026E-9540A6023B74}"/>
              </a:ext>
            </a:extLst>
          </p:cNvPr>
          <p:cNvSpPr>
            <a:spLocks noGrp="1"/>
          </p:cNvSpPr>
          <p:nvPr>
            <p:ph type="body" idx="1"/>
          </p:nvPr>
        </p:nvSpPr>
        <p:spPr/>
        <p:txBody>
          <a:bodyPr/>
          <a:lstStyle/>
          <a:p>
            <a:r>
              <a:rPr lang="en-US" altLang="ja-JP" dirty="0"/>
              <a:t>The proof intuition for Theorem 2 (ii) relies on showing that the combination of these axioms forces the score function to have a specific structure.</a:t>
            </a:r>
          </a:p>
          <a:p>
            <a:r>
              <a:rPr lang="en-US" altLang="ja-JP" dirty="0"/>
              <a:t>By before result, we can calculate s(1,2) is the sum of s(1,1) and s(2,2).</a:t>
            </a:r>
          </a:p>
        </p:txBody>
      </p:sp>
      <p:sp>
        <p:nvSpPr>
          <p:cNvPr id="4" name="スライド番号プレースホルダー 3">
            <a:extLst>
              <a:ext uri="{FF2B5EF4-FFF2-40B4-BE49-F238E27FC236}">
                <a16:creationId xmlns:a16="http://schemas.microsoft.com/office/drawing/2014/main" id="{F8A457FE-CA6D-B2E8-F6F5-46604B7F8D99}"/>
              </a:ext>
            </a:extLst>
          </p:cNvPr>
          <p:cNvSpPr>
            <a:spLocks noGrp="1"/>
          </p:cNvSpPr>
          <p:nvPr>
            <p:ph type="sldNum" sz="quarter" idx="5"/>
          </p:nvPr>
        </p:nvSpPr>
        <p:spPr/>
        <p:txBody>
          <a:bodyPr/>
          <a:lstStyle/>
          <a:p>
            <a:fld id="{323B993B-3797-EF40-9455-6EE6E484172F}" type="slidenum">
              <a:rPr kumimoji="1" lang="ja-JP" altLang="en-US" smtClean="0"/>
              <a:t>78</a:t>
            </a:fld>
            <a:endParaRPr kumimoji="1" lang="ja-JP" altLang="en-US"/>
          </a:p>
        </p:txBody>
      </p:sp>
    </p:spTree>
    <p:extLst>
      <p:ext uri="{BB962C8B-B14F-4D97-AF65-F5344CB8AC3E}">
        <p14:creationId xmlns:p14="http://schemas.microsoft.com/office/powerpoint/2010/main" val="1425256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C6297-6F71-539A-B8D2-545E5605A0F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9E06BB7-B8F6-498A-893F-0D7DB9CD17E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99F0762-EE46-16E6-37CB-2ADBB3A499FD}"/>
              </a:ext>
            </a:extLst>
          </p:cNvPr>
          <p:cNvSpPr>
            <a:spLocks noGrp="1"/>
          </p:cNvSpPr>
          <p:nvPr>
            <p:ph type="body" idx="1"/>
          </p:nvPr>
        </p:nvSpPr>
        <p:spPr/>
        <p:txBody>
          <a:bodyPr/>
          <a:lstStyle/>
          <a:p>
            <a:r>
              <a:rPr lang="en-US" altLang="ja-JP" dirty="0"/>
              <a:t>This example demonstrates the incentive for strategic truncation.</a:t>
            </a:r>
          </a:p>
          <a:p>
            <a:r>
              <a:rPr lang="en-US" altLang="ja-JP" dirty="0"/>
              <a:t>By truncating his approval set, Sam can get a better result.</a:t>
            </a:r>
          </a:p>
        </p:txBody>
      </p:sp>
      <p:sp>
        <p:nvSpPr>
          <p:cNvPr id="4" name="スライド番号プレースホルダー 3">
            <a:extLst>
              <a:ext uri="{FF2B5EF4-FFF2-40B4-BE49-F238E27FC236}">
                <a16:creationId xmlns:a16="http://schemas.microsoft.com/office/drawing/2014/main" id="{A9DAA5E7-B159-32C1-7327-37088757CDF3}"/>
              </a:ext>
            </a:extLst>
          </p:cNvPr>
          <p:cNvSpPr>
            <a:spLocks noGrp="1"/>
          </p:cNvSpPr>
          <p:nvPr>
            <p:ph type="sldNum" sz="quarter" idx="5"/>
          </p:nvPr>
        </p:nvSpPr>
        <p:spPr/>
        <p:txBody>
          <a:bodyPr/>
          <a:lstStyle/>
          <a:p>
            <a:fld id="{323B993B-3797-EF40-9455-6EE6E484172F}" type="slidenum">
              <a:rPr kumimoji="1" lang="ja-JP" altLang="en-US" smtClean="0"/>
              <a:t>7</a:t>
            </a:fld>
            <a:endParaRPr kumimoji="1" lang="ja-JP" altLang="en-US"/>
          </a:p>
        </p:txBody>
      </p:sp>
    </p:spTree>
    <p:extLst>
      <p:ext uri="{BB962C8B-B14F-4D97-AF65-F5344CB8AC3E}">
        <p14:creationId xmlns:p14="http://schemas.microsoft.com/office/powerpoint/2010/main" val="4590388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79</a:t>
            </a:fld>
            <a:endParaRPr kumimoji="1" lang="ja-JP" altLang="en-US"/>
          </a:p>
        </p:txBody>
      </p:sp>
    </p:spTree>
    <p:extLst>
      <p:ext uri="{BB962C8B-B14F-4D97-AF65-F5344CB8AC3E}">
        <p14:creationId xmlns:p14="http://schemas.microsoft.com/office/powerpoint/2010/main" val="77744933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9D339-A815-BFC2-5A8A-2553574DADE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076F44E-34AF-9436-FEF6-0DB3DC6D79F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EDB036A-705B-4B63-301E-7D26EA13C2EE}"/>
              </a:ext>
            </a:extLst>
          </p:cNvPr>
          <p:cNvSpPr>
            <a:spLocks noGrp="1"/>
          </p:cNvSpPr>
          <p:nvPr>
            <p:ph type="body" idx="1"/>
          </p:nvPr>
        </p:nvSpPr>
        <p:spPr/>
        <p:txBody>
          <a:bodyPr/>
          <a:lstStyle/>
          <a:p>
            <a:endParaRPr kumimoji="1" lang="en-US" altLang="ja-JP" dirty="0"/>
          </a:p>
          <a:p>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1CADFCB8-A6C8-8F20-AB0F-EE8CA35A4344}"/>
              </a:ext>
            </a:extLst>
          </p:cNvPr>
          <p:cNvSpPr>
            <a:spLocks noGrp="1"/>
          </p:cNvSpPr>
          <p:nvPr>
            <p:ph type="sldNum" sz="quarter" idx="5"/>
          </p:nvPr>
        </p:nvSpPr>
        <p:spPr/>
        <p:txBody>
          <a:bodyPr/>
          <a:lstStyle/>
          <a:p>
            <a:fld id="{323B993B-3797-EF40-9455-6EE6E484172F}" type="slidenum">
              <a:rPr kumimoji="1" lang="ja-JP" altLang="en-US" smtClean="0"/>
              <a:t>80</a:t>
            </a:fld>
            <a:endParaRPr kumimoji="1" lang="ja-JP" altLang="en-US"/>
          </a:p>
        </p:txBody>
      </p:sp>
    </p:spTree>
    <p:extLst>
      <p:ext uri="{BB962C8B-B14F-4D97-AF65-F5344CB8AC3E}">
        <p14:creationId xmlns:p14="http://schemas.microsoft.com/office/powerpoint/2010/main" val="169141134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5A4E9-CCA7-A7CB-25E4-04E1AA4F875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FF6D349-E082-7BD5-863E-5848615D716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29D8331-C53A-B0DB-3270-B1DB667B3587}"/>
              </a:ext>
            </a:extLst>
          </p:cNvPr>
          <p:cNvSpPr>
            <a:spLocks noGrp="1"/>
          </p:cNvSpPr>
          <p:nvPr>
            <p:ph type="body" idx="1"/>
          </p:nvPr>
        </p:nvSpPr>
        <p:spPr/>
        <p:txBody>
          <a:bodyPr/>
          <a:lstStyle/>
          <a:p>
            <a:endParaRPr kumimoji="1" lang="en-US" altLang="ja-JP" dirty="0"/>
          </a:p>
          <a:p>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FE400F96-FB72-A037-A101-629ABF3DA7D2}"/>
              </a:ext>
            </a:extLst>
          </p:cNvPr>
          <p:cNvSpPr>
            <a:spLocks noGrp="1"/>
          </p:cNvSpPr>
          <p:nvPr>
            <p:ph type="sldNum" sz="quarter" idx="5"/>
          </p:nvPr>
        </p:nvSpPr>
        <p:spPr/>
        <p:txBody>
          <a:bodyPr/>
          <a:lstStyle/>
          <a:p>
            <a:fld id="{323B993B-3797-EF40-9455-6EE6E484172F}" type="slidenum">
              <a:rPr kumimoji="1" lang="ja-JP" altLang="en-US" smtClean="0"/>
              <a:t>81</a:t>
            </a:fld>
            <a:endParaRPr kumimoji="1" lang="ja-JP" altLang="en-US"/>
          </a:p>
        </p:txBody>
      </p:sp>
    </p:spTree>
    <p:extLst>
      <p:ext uri="{BB962C8B-B14F-4D97-AF65-F5344CB8AC3E}">
        <p14:creationId xmlns:p14="http://schemas.microsoft.com/office/powerpoint/2010/main" val="409749797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7F8A8-C678-B5F1-3967-5F3D826C29B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8BEE30C-81C9-DCBB-535F-0AB57DD9133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CEDBFCB-1BB2-6D6D-ED57-4CE792B09C8F}"/>
              </a:ext>
            </a:extLst>
          </p:cNvPr>
          <p:cNvSpPr>
            <a:spLocks noGrp="1"/>
          </p:cNvSpPr>
          <p:nvPr>
            <p:ph type="body" idx="1"/>
          </p:nvPr>
        </p:nvSpPr>
        <p:spPr/>
        <p:txBody>
          <a:bodyPr/>
          <a:lstStyle/>
          <a:p>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1F089F1E-0D9B-7DC6-F33D-072FA3CED69B}"/>
              </a:ext>
            </a:extLst>
          </p:cNvPr>
          <p:cNvSpPr>
            <a:spLocks noGrp="1"/>
          </p:cNvSpPr>
          <p:nvPr>
            <p:ph type="sldNum" sz="quarter" idx="5"/>
          </p:nvPr>
        </p:nvSpPr>
        <p:spPr/>
        <p:txBody>
          <a:bodyPr/>
          <a:lstStyle/>
          <a:p>
            <a:fld id="{323B993B-3797-EF40-9455-6EE6E484172F}" type="slidenum">
              <a:rPr kumimoji="1" lang="ja-JP" altLang="en-US" smtClean="0"/>
              <a:t>82</a:t>
            </a:fld>
            <a:endParaRPr kumimoji="1" lang="ja-JP" altLang="en-US"/>
          </a:p>
        </p:txBody>
      </p:sp>
    </p:spTree>
    <p:extLst>
      <p:ext uri="{BB962C8B-B14F-4D97-AF65-F5344CB8AC3E}">
        <p14:creationId xmlns:p14="http://schemas.microsoft.com/office/powerpoint/2010/main" val="404529226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08142-E9A2-9F67-D4DB-CCE32C27173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E6EAF80-57C8-923C-57E3-08395DABE9F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D05F459-604F-52AA-21C2-C155F32EA079}"/>
              </a:ext>
            </a:extLst>
          </p:cNvPr>
          <p:cNvSpPr>
            <a:spLocks noGrp="1"/>
          </p:cNvSpPr>
          <p:nvPr>
            <p:ph type="body" idx="1"/>
          </p:nvPr>
        </p:nvSpPr>
        <p:spPr/>
        <p:txBody>
          <a:bodyPr/>
          <a:lstStyle/>
          <a:p>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394DEAFD-412D-0924-AFBB-B82791160610}"/>
              </a:ext>
            </a:extLst>
          </p:cNvPr>
          <p:cNvSpPr>
            <a:spLocks noGrp="1"/>
          </p:cNvSpPr>
          <p:nvPr>
            <p:ph type="sldNum" sz="quarter" idx="5"/>
          </p:nvPr>
        </p:nvSpPr>
        <p:spPr/>
        <p:txBody>
          <a:bodyPr/>
          <a:lstStyle/>
          <a:p>
            <a:fld id="{323B993B-3797-EF40-9455-6EE6E484172F}" type="slidenum">
              <a:rPr kumimoji="1" lang="ja-JP" altLang="en-US" smtClean="0"/>
              <a:t>83</a:t>
            </a:fld>
            <a:endParaRPr kumimoji="1" lang="ja-JP" altLang="en-US"/>
          </a:p>
        </p:txBody>
      </p:sp>
    </p:spTree>
    <p:extLst>
      <p:ext uri="{BB962C8B-B14F-4D97-AF65-F5344CB8AC3E}">
        <p14:creationId xmlns:p14="http://schemas.microsoft.com/office/powerpoint/2010/main" val="279331322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84</a:t>
            </a:fld>
            <a:endParaRPr kumimoji="1" lang="ja-JP" altLang="en-US"/>
          </a:p>
        </p:txBody>
      </p:sp>
    </p:spTree>
    <p:extLst>
      <p:ext uri="{BB962C8B-B14F-4D97-AF65-F5344CB8AC3E}">
        <p14:creationId xmlns:p14="http://schemas.microsoft.com/office/powerpoint/2010/main" val="126779547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218EB-983B-AF4A-2574-FF8B7714EF7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09671C9-2D69-DAEF-3696-98753F2A4F6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1E54E08-EABB-DE04-31CB-E922BF11ADED}"/>
              </a:ext>
            </a:extLst>
          </p:cNvPr>
          <p:cNvSpPr>
            <a:spLocks noGrp="1"/>
          </p:cNvSpPr>
          <p:nvPr>
            <p:ph type="body" idx="1"/>
          </p:nvPr>
        </p:nvSpPr>
        <p:spPr/>
        <p:txBody>
          <a:bodyPr/>
          <a:lstStyle/>
          <a:p>
            <a:r>
              <a:rPr lang="en-US" altLang="ja-JP" dirty="0"/>
              <a:t>Truncation-proofness is our central axiom. It states that if a voter strategically truncates their acceptance set, possibly modifying their rankings, and achieves a more favorable social ranking, then they could have achieved the same (or a better) result without having to truncate their truly acceptable alternatives.</a:t>
            </a:r>
          </a:p>
          <a:p>
            <a:endParaRPr lang="en-US" altLang="ja-JP" dirty="0"/>
          </a:p>
          <a:p>
            <a:r>
              <a:rPr lang="en-US" altLang="ja-JP" dirty="0"/>
              <a:t>Consider voter </a:t>
            </a:r>
            <a:r>
              <a:rPr lang="en-US" altLang="ja-JP" dirty="0" err="1"/>
              <a:t>i</a:t>
            </a:r>
            <a:r>
              <a:rPr lang="en-US" altLang="ja-JP" dirty="0"/>
              <a:t> who initially accept Ai={</a:t>
            </a:r>
            <a:r>
              <a:rPr lang="en-US" altLang="ja-JP" dirty="0" err="1"/>
              <a:t>x,</a:t>
            </a:r>
            <a:r>
              <a:rPr lang="en-US" altLang="ja-JP" dirty="0" err="1">
                <a:effectLst/>
              </a:rPr>
              <a:t>y</a:t>
            </a:r>
            <a:r>
              <a:rPr lang="en-US" altLang="ja-JP" dirty="0" err="1"/>
              <a:t>,</a:t>
            </a:r>
            <a:r>
              <a:rPr lang="en-US" altLang="ja-JP" dirty="0" err="1">
                <a:effectLst/>
              </a:rPr>
              <a:t>z</a:t>
            </a:r>
            <a:r>
              <a:rPr lang="en-US" altLang="ja-JP" dirty="0"/>
              <a:t>}. and the social ranking decide as </a:t>
            </a:r>
            <a:r>
              <a:rPr lang="en-US" altLang="ja-JP" dirty="0" err="1"/>
              <a:t>x</a:t>
            </a:r>
            <a:r>
              <a:rPr lang="en-US" altLang="ja-JP" dirty="0" err="1">
                <a:effectLst/>
              </a:rPr>
              <a:t>P</a:t>
            </a:r>
            <a:r>
              <a:rPr lang="en-US" altLang="ja-JP" dirty="0"/>
              <a:t>(</a:t>
            </a:r>
            <a:r>
              <a:rPr lang="en-US" altLang="ja-JP" dirty="0" err="1"/>
              <a:t>p</a:t>
            </a:r>
            <a:r>
              <a:rPr lang="en-US" altLang="ja-JP" dirty="0" err="1">
                <a:effectLst/>
              </a:rPr>
              <a:t>N</a:t>
            </a:r>
            <a:r>
              <a:rPr lang="en-US" altLang="ja-JP" dirty="0"/>
              <a:t>​)</a:t>
            </a:r>
            <a:r>
              <a:rPr lang="en-US" altLang="ja-JP" dirty="0">
                <a:effectLst/>
              </a:rPr>
              <a:t>y</a:t>
            </a:r>
            <a:r>
              <a:rPr lang="en-US" altLang="ja-JP" dirty="0"/>
              <a:t>. If voter </a:t>
            </a:r>
            <a:r>
              <a:rPr lang="en-US" altLang="ja-JP" dirty="0" err="1"/>
              <a:t>i</a:t>
            </a:r>
            <a:r>
              <a:rPr lang="en-US" altLang="ja-JP" dirty="0"/>
              <a:t> manipulates their evaluation to p</a:t>
            </a:r>
            <a:r>
              <a:rPr lang="en-US" altLang="ja-JP" dirty="0">
                <a:effectLst/>
              </a:rPr>
              <a:t>i′</a:t>
            </a:r>
            <a:r>
              <a:rPr lang="en-US" altLang="ja-JP" dirty="0"/>
              <a:t>​ where they truncate truly acceptable alternatives, and this leads to social ranking </a:t>
            </a:r>
            <a:r>
              <a:rPr lang="en-US" altLang="ja-JP" dirty="0" err="1">
                <a:effectLst/>
              </a:rPr>
              <a:t>yP</a:t>
            </a:r>
            <a:r>
              <a:rPr lang="en-US" altLang="ja-JP" dirty="0"/>
              <a:t>(p</a:t>
            </a:r>
            <a:r>
              <a:rPr lang="en-US" altLang="ja-JP" dirty="0">
                <a:effectLst/>
              </a:rPr>
              <a:t>i′</a:t>
            </a:r>
            <a:r>
              <a:rPr lang="en-US" altLang="ja-JP" dirty="0"/>
              <a:t>​,</a:t>
            </a:r>
            <a:r>
              <a:rPr lang="en-US" altLang="ja-JP" dirty="0" err="1"/>
              <a:t>p</a:t>
            </a:r>
            <a:r>
              <a:rPr lang="en-US" altLang="ja-JP" dirty="0" err="1">
                <a:effectLst/>
              </a:rPr>
              <a:t>N</a:t>
            </a:r>
            <a:r>
              <a:rPr lang="en-US" altLang="ja-JP" dirty="0">
                <a:effectLst/>
              </a:rPr>
              <a:t>∖{</a:t>
            </a:r>
            <a:r>
              <a:rPr lang="en-US" altLang="ja-JP" dirty="0" err="1">
                <a:effectLst/>
              </a:rPr>
              <a:t>i</a:t>
            </a:r>
            <a:r>
              <a:rPr lang="en-US" altLang="ja-JP" dirty="0">
                <a:effectLst/>
              </a:rPr>
              <a:t>}</a:t>
            </a:r>
            <a:r>
              <a:rPr lang="en-US" altLang="ja-JP" dirty="0"/>
              <a:t>​)x.</a:t>
            </a:r>
          </a:p>
          <a:p>
            <a:r>
              <a:rPr lang="en-US" altLang="ja-JP" dirty="0"/>
              <a:t>then truncation-proofness requires that there must exist an evaluation p</a:t>
            </a:r>
            <a:r>
              <a:rPr lang="en-US" altLang="ja-JP" dirty="0">
                <a:effectLst/>
              </a:rPr>
              <a:t>i′′</a:t>
            </a:r>
            <a:r>
              <a:rPr lang="en-US" altLang="ja-JP" dirty="0"/>
              <a:t>​ such that their ranking remains the same as p</a:t>
            </a:r>
            <a:r>
              <a:rPr lang="en-US" altLang="ja-JP" dirty="0">
                <a:effectLst/>
              </a:rPr>
              <a:t>i′</a:t>
            </a:r>
            <a:r>
              <a:rPr lang="en-US" altLang="ja-JP" dirty="0"/>
              <a:t>​ ($ \</a:t>
            </a:r>
            <a:r>
              <a:rPr lang="en-US" altLang="ja-JP" dirty="0" err="1"/>
              <a:t>succ_i</a:t>
            </a:r>
            <a:r>
              <a:rPr lang="en-US" altLang="ja-JP" dirty="0"/>
              <a:t>'' = \</a:t>
            </a:r>
            <a:r>
              <a:rPr lang="en-US" altLang="ja-JP" dirty="0" err="1"/>
              <a:t>succ_i</a:t>
            </a:r>
            <a:r>
              <a:rPr lang="en-US" altLang="ja-JP" dirty="0"/>
              <a:t>'$) and their approved set A</a:t>
            </a:r>
            <a:r>
              <a:rPr lang="en-US" altLang="ja-JP" dirty="0">
                <a:effectLst/>
              </a:rPr>
              <a:t>i′′</a:t>
            </a:r>
            <a:r>
              <a:rPr lang="en-US" altLang="ja-JP" dirty="0"/>
              <a:t>​ includes all alternatives from their original approved set A</a:t>
            </a:r>
            <a:r>
              <a:rPr lang="en-US" altLang="ja-JP" dirty="0">
                <a:effectLst/>
              </a:rPr>
              <a:t>i</a:t>
            </a:r>
            <a:r>
              <a:rPr lang="en-US" altLang="ja-JP" dirty="0"/>
              <a:t>​ (A</a:t>
            </a:r>
            <a:r>
              <a:rPr lang="en-US" altLang="ja-JP" dirty="0">
                <a:effectLst/>
              </a:rPr>
              <a:t>i</a:t>
            </a:r>
            <a:r>
              <a:rPr lang="en-US" altLang="ja-JP" dirty="0"/>
              <a:t>​⊂A</a:t>
            </a:r>
            <a:r>
              <a:rPr lang="en-US" altLang="ja-JP" dirty="0">
                <a:effectLst/>
              </a:rPr>
              <a:t>i′′</a:t>
            </a:r>
            <a:r>
              <a:rPr lang="en-US" altLang="ja-JP" dirty="0"/>
              <a:t>​), and </a:t>
            </a:r>
            <a:r>
              <a:rPr lang="en-US" altLang="ja-JP" dirty="0" err="1">
                <a:effectLst/>
              </a:rPr>
              <a:t>yP</a:t>
            </a:r>
            <a:r>
              <a:rPr lang="en-US" altLang="ja-JP" dirty="0"/>
              <a:t>(p</a:t>
            </a:r>
            <a:r>
              <a:rPr lang="en-US" altLang="ja-JP" dirty="0">
                <a:effectLst/>
              </a:rPr>
              <a:t>i′′</a:t>
            </a:r>
            <a:r>
              <a:rPr lang="en-US" altLang="ja-JP" dirty="0"/>
              <a:t>​,</a:t>
            </a:r>
            <a:r>
              <a:rPr lang="en-US" altLang="ja-JP" dirty="0" err="1"/>
              <a:t>p</a:t>
            </a:r>
            <a:r>
              <a:rPr lang="en-US" altLang="ja-JP" dirty="0" err="1">
                <a:effectLst/>
              </a:rPr>
              <a:t>N</a:t>
            </a:r>
            <a:r>
              <a:rPr lang="en-US" altLang="ja-JP" dirty="0">
                <a:effectLst/>
              </a:rPr>
              <a:t>∖{</a:t>
            </a:r>
            <a:r>
              <a:rPr lang="en-US" altLang="ja-JP" dirty="0" err="1">
                <a:effectLst/>
              </a:rPr>
              <a:t>i</a:t>
            </a:r>
            <a:r>
              <a:rPr lang="en-US" altLang="ja-JP" dirty="0">
                <a:effectLst/>
              </a:rPr>
              <a:t>}</a:t>
            </a:r>
            <a:r>
              <a:rPr lang="en-US" altLang="ja-JP" dirty="0"/>
              <a:t>​)x still holds.</a:t>
            </a:r>
          </a:p>
          <a:p>
            <a:endParaRPr kumimoji="1" lang="en-US" altLang="ja-JP" dirty="0"/>
          </a:p>
          <a:p>
            <a:r>
              <a:rPr kumimoji="1" lang="ja-JP" altLang="en-US" dirty="0"/>
              <a:t>整える</a:t>
            </a:r>
            <a:endParaRPr kumimoji="1" lang="en-US" altLang="ja-JP" dirty="0"/>
          </a:p>
          <a:p>
            <a:endParaRPr kumimoji="1" lang="en-US" altLang="ja-JP" dirty="0"/>
          </a:p>
          <a:p>
            <a:r>
              <a:rPr kumimoji="1" lang="en-US" altLang="ja-JP" dirty="0"/>
              <a:t>-consider any </a:t>
            </a:r>
            <a:r>
              <a:rPr kumimoji="1" lang="en-US" altLang="ja-JP" dirty="0" err="1"/>
              <a:t>x,y</a:t>
            </a:r>
            <a:endParaRPr kumimoji="1" lang="en-US" altLang="ja-JP" dirty="0"/>
          </a:p>
          <a:p>
            <a:r>
              <a:rPr kumimoji="1" lang="en-US" altLang="ja-JP" dirty="0"/>
              <a:t>-suppose that voter I can flip the social ranks of x and y favorable to her by a strategic truncation.</a:t>
            </a:r>
          </a:p>
          <a:p>
            <a:r>
              <a:rPr kumimoji="1" lang="en-US" altLang="ja-JP" dirty="0"/>
              <a:t>-then voter I can obtain the same (favorable) social relation between x and y by approving the alternatives acceptable (/the all accepted </a:t>
            </a:r>
            <a:r>
              <a:rPr kumimoji="1" lang="en-US" altLang="ja-JP" dirty="0" err="1"/>
              <a:t>altenatives</a:t>
            </a:r>
            <a:r>
              <a:rPr kumimoji="1" lang="en-US" altLang="ja-JP" dirty="0"/>
              <a:t>) to her while keeping the misreport regarding the preference.</a:t>
            </a:r>
          </a:p>
          <a:p>
            <a:endParaRPr kumimoji="1" lang="en-US" altLang="ja-JP" dirty="0"/>
          </a:p>
          <a:p>
            <a:r>
              <a:rPr kumimoji="1" lang="en-US" altLang="ja-JP" dirty="0"/>
              <a:t>P</a:t>
            </a:r>
            <a:r>
              <a:rPr kumimoji="1" lang="ja-JP" altLang="en-US" dirty="0"/>
              <a:t>は使わずに、正直、戦略的切り捨て～見たいに書いた方が　記号を言葉に置き換える（他のスライドも）</a:t>
            </a:r>
            <a:endParaRPr kumimoji="1" lang="en-US" altLang="ja-JP" dirty="0"/>
          </a:p>
          <a:p>
            <a:endParaRPr kumimoji="1" lang="en-US" altLang="ja-JP" dirty="0"/>
          </a:p>
          <a:p>
            <a:r>
              <a:rPr kumimoji="1" lang="en-US" altLang="ja-JP" dirty="0"/>
              <a:t>For any </a:t>
            </a:r>
            <a:r>
              <a:rPr kumimoji="1" lang="en-US" altLang="ja-JP" dirty="0" err="1"/>
              <a:t>x,y</a:t>
            </a:r>
            <a:r>
              <a:rPr kumimoji="1" lang="en-US" altLang="ja-JP" dirty="0"/>
              <a:t> with y succi x if strategic truncation is beneficial to voter I, then voter I can gain the same social ranking between x and y by approving the all accepted alternatives.  </a:t>
            </a:r>
          </a:p>
        </p:txBody>
      </p:sp>
      <p:sp>
        <p:nvSpPr>
          <p:cNvPr id="4" name="スライド番号プレースホルダー 3">
            <a:extLst>
              <a:ext uri="{FF2B5EF4-FFF2-40B4-BE49-F238E27FC236}">
                <a16:creationId xmlns:a16="http://schemas.microsoft.com/office/drawing/2014/main" id="{8F046D44-937A-84C3-F27F-D63364F22588}"/>
              </a:ext>
            </a:extLst>
          </p:cNvPr>
          <p:cNvSpPr>
            <a:spLocks noGrp="1"/>
          </p:cNvSpPr>
          <p:nvPr>
            <p:ph type="sldNum" sz="quarter" idx="5"/>
          </p:nvPr>
        </p:nvSpPr>
        <p:spPr/>
        <p:txBody>
          <a:bodyPr/>
          <a:lstStyle/>
          <a:p>
            <a:fld id="{323B993B-3797-EF40-9455-6EE6E484172F}" type="slidenum">
              <a:rPr kumimoji="1" lang="ja-JP" altLang="en-US" smtClean="0"/>
              <a:t>85</a:t>
            </a:fld>
            <a:endParaRPr kumimoji="1" lang="ja-JP" altLang="en-US"/>
          </a:p>
        </p:txBody>
      </p:sp>
    </p:spTree>
    <p:extLst>
      <p:ext uri="{BB962C8B-B14F-4D97-AF65-F5344CB8AC3E}">
        <p14:creationId xmlns:p14="http://schemas.microsoft.com/office/powerpoint/2010/main" val="284202806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398FF-E58C-3040-24EA-9ED62F5EDDD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A5DE398-3194-98D5-6822-8D389174149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2105281-1320-A208-B9AB-1470B180C056}"/>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00E224BA-199B-C746-20AF-3A0D0F4C6CF3}"/>
              </a:ext>
            </a:extLst>
          </p:cNvPr>
          <p:cNvSpPr>
            <a:spLocks noGrp="1"/>
          </p:cNvSpPr>
          <p:nvPr>
            <p:ph type="sldNum" sz="quarter" idx="5"/>
          </p:nvPr>
        </p:nvSpPr>
        <p:spPr/>
        <p:txBody>
          <a:bodyPr/>
          <a:lstStyle/>
          <a:p>
            <a:fld id="{323B993B-3797-EF40-9455-6EE6E484172F}" type="slidenum">
              <a:rPr kumimoji="1" lang="ja-JP" altLang="en-US" smtClean="0"/>
              <a:t>86</a:t>
            </a:fld>
            <a:endParaRPr kumimoji="1" lang="ja-JP" altLang="en-US"/>
          </a:p>
        </p:txBody>
      </p:sp>
    </p:spTree>
    <p:extLst>
      <p:ext uri="{BB962C8B-B14F-4D97-AF65-F5344CB8AC3E}">
        <p14:creationId xmlns:p14="http://schemas.microsoft.com/office/powerpoint/2010/main" val="58334479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87</a:t>
            </a:fld>
            <a:endParaRPr kumimoji="1" lang="ja-JP" altLang="en-US"/>
          </a:p>
        </p:txBody>
      </p:sp>
    </p:spTree>
    <p:extLst>
      <p:ext uri="{BB962C8B-B14F-4D97-AF65-F5344CB8AC3E}">
        <p14:creationId xmlns:p14="http://schemas.microsoft.com/office/powerpoint/2010/main" val="128115384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88</a:t>
            </a:fld>
            <a:endParaRPr kumimoji="1" lang="ja-JP" altLang="en-US"/>
          </a:p>
        </p:txBody>
      </p:sp>
    </p:spTree>
    <p:extLst>
      <p:ext uri="{BB962C8B-B14F-4D97-AF65-F5344CB8AC3E}">
        <p14:creationId xmlns:p14="http://schemas.microsoft.com/office/powerpoint/2010/main" val="4097131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A291F-F272-9076-7820-06C6136E403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EB5CFE8-163A-71E0-EBB4-D40D8E780D1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071E19E-77F8-2769-D72A-446ED79BD778}"/>
              </a:ext>
            </a:extLst>
          </p:cNvPr>
          <p:cNvSpPr>
            <a:spLocks noGrp="1"/>
          </p:cNvSpPr>
          <p:nvPr>
            <p:ph type="body" idx="1"/>
          </p:nvPr>
        </p:nvSpPr>
        <p:spPr/>
        <p:txBody>
          <a:bodyPr/>
          <a:lstStyle/>
          <a:p>
            <a:r>
              <a:rPr lang="en-US" altLang="ja-JP" dirty="0"/>
              <a:t>Similarly, Tom can also engage in strategic truncation.</a:t>
            </a:r>
          </a:p>
        </p:txBody>
      </p:sp>
      <p:sp>
        <p:nvSpPr>
          <p:cNvPr id="4" name="スライド番号プレースホルダー 3">
            <a:extLst>
              <a:ext uri="{FF2B5EF4-FFF2-40B4-BE49-F238E27FC236}">
                <a16:creationId xmlns:a16="http://schemas.microsoft.com/office/drawing/2014/main" id="{93F64AB3-D4D8-669E-A514-2AA0E5DF1A7F}"/>
              </a:ext>
            </a:extLst>
          </p:cNvPr>
          <p:cNvSpPr>
            <a:spLocks noGrp="1"/>
          </p:cNvSpPr>
          <p:nvPr>
            <p:ph type="sldNum" sz="quarter" idx="5"/>
          </p:nvPr>
        </p:nvSpPr>
        <p:spPr/>
        <p:txBody>
          <a:bodyPr/>
          <a:lstStyle/>
          <a:p>
            <a:fld id="{323B993B-3797-EF40-9455-6EE6E484172F}" type="slidenum">
              <a:rPr kumimoji="1" lang="ja-JP" altLang="en-US" smtClean="0"/>
              <a:t>8</a:t>
            </a:fld>
            <a:endParaRPr kumimoji="1" lang="ja-JP" altLang="en-US"/>
          </a:p>
        </p:txBody>
      </p:sp>
    </p:spTree>
    <p:extLst>
      <p:ext uri="{BB962C8B-B14F-4D97-AF65-F5344CB8AC3E}">
        <p14:creationId xmlns:p14="http://schemas.microsoft.com/office/powerpoint/2010/main" val="425270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8A2690-8DA4-8512-4790-701580487636}"/>
              </a:ext>
            </a:extLst>
          </p:cNvPr>
          <p:cNvSpPr>
            <a:spLocks noGrp="1"/>
          </p:cNvSpPr>
          <p:nvPr>
            <p:ph type="dt" sz="half" idx="10"/>
          </p:nvPr>
        </p:nvSpPr>
        <p:spPr>
          <a:xfrm>
            <a:off x="1524000" y="6334354"/>
            <a:ext cx="2743200" cy="365125"/>
          </a:xfrm>
        </p:spPr>
        <p:txBody>
          <a:bodyPr/>
          <a:lstStyle>
            <a:lvl1pPr>
              <a:defRPr sz="1200" b="0" i="0" baseline="0">
                <a:solidFill>
                  <a:schemeClr val="accent6"/>
                </a:solidFill>
                <a:latin typeface="メイリオ" panose="020B0604030504040204" pitchFamily="50" charset="-128"/>
                <a:ea typeface="Meiryo" panose="020B0604030504040204" pitchFamily="34" charset="-128"/>
                <a:cs typeface="Segoe UI" panose="020F0502020204030204" pitchFamily="34" charset="0"/>
              </a:defRPr>
            </a:lvl1pPr>
          </a:lstStyle>
          <a:p>
            <a:fld id="{AEAFCC1A-B157-8741-BD3D-C2270AF3705B}" type="datetime4">
              <a:rPr lang="en-US" smtClean="0"/>
              <a:pPr/>
              <a:t>September 8, 2025</a:t>
            </a:fld>
            <a:endParaRPr lang="en-US" dirty="0"/>
          </a:p>
        </p:txBody>
      </p:sp>
      <p:sp>
        <p:nvSpPr>
          <p:cNvPr id="2" name="Title 1">
            <a:extLst>
              <a:ext uri="{FF2B5EF4-FFF2-40B4-BE49-F238E27FC236}">
                <a16:creationId xmlns:a16="http://schemas.microsoft.com/office/drawing/2014/main" id="{78B3E115-876B-B0D4-B737-913081F3A816}"/>
              </a:ext>
            </a:extLst>
          </p:cNvPr>
          <p:cNvSpPr>
            <a:spLocks noGrp="1"/>
          </p:cNvSpPr>
          <p:nvPr>
            <p:ph type="ctrTitle" hasCustomPrompt="1"/>
          </p:nvPr>
        </p:nvSpPr>
        <p:spPr>
          <a:xfrm>
            <a:off x="1524000" y="1122363"/>
            <a:ext cx="9144000" cy="2387600"/>
          </a:xfrm>
          <a:solidFill>
            <a:schemeClr val="tx1"/>
          </a:solidFill>
        </p:spPr>
        <p:txBody>
          <a:bodyPr anchor="b"/>
          <a:lstStyle>
            <a:lvl1pPr algn="ctr">
              <a:defRPr sz="6000" b="1" i="0" baseline="0">
                <a:solidFill>
                  <a:schemeClr val="bg1"/>
                </a:solidFill>
                <a:latin typeface="Segoe UI" panose="020B0502040204020203" pitchFamily="34" charset="0"/>
                <a:ea typeface="メイリオ" panose="020B0604030504040204" pitchFamily="50" charset="-128"/>
                <a:cs typeface="Segoe UI" panose="020B0502040204020203" pitchFamily="34" charset="0"/>
              </a:defRPr>
            </a:lvl1pPr>
          </a:lstStyle>
          <a:p>
            <a:r>
              <a:rPr lang="en-US" dirty="0"/>
              <a:t>Click to edit </a:t>
            </a:r>
            <a:br>
              <a:rPr lang="en-US" dirty="0"/>
            </a:br>
            <a:r>
              <a:rPr lang="en-US" dirty="0"/>
              <a:t>Master title style</a:t>
            </a:r>
            <a:endParaRPr lang="en-JP" dirty="0"/>
          </a:p>
        </p:txBody>
      </p:sp>
      <p:sp>
        <p:nvSpPr>
          <p:cNvPr id="3" name="Subtitle 2">
            <a:extLst>
              <a:ext uri="{FF2B5EF4-FFF2-40B4-BE49-F238E27FC236}">
                <a16:creationId xmlns:a16="http://schemas.microsoft.com/office/drawing/2014/main" id="{B84D9C1C-29AE-250F-3C86-5113D07D0DAB}"/>
              </a:ext>
            </a:extLst>
          </p:cNvPr>
          <p:cNvSpPr>
            <a:spLocks noGrp="1"/>
          </p:cNvSpPr>
          <p:nvPr>
            <p:ph type="subTitle" idx="1"/>
          </p:nvPr>
        </p:nvSpPr>
        <p:spPr>
          <a:xfrm>
            <a:off x="1524000" y="3602038"/>
            <a:ext cx="9144000" cy="1655762"/>
          </a:xfrm>
        </p:spPr>
        <p:txBody>
          <a:bodyPr anchor="ctr">
            <a:normAutofit/>
          </a:bodyPr>
          <a:lstStyle>
            <a:lvl1pPr marL="0" indent="0" algn="ctr">
              <a:buNone/>
              <a:defRPr sz="3200" b="1" i="0" baseline="0">
                <a:solidFill>
                  <a:schemeClr val="tx1"/>
                </a:solidFill>
                <a:latin typeface="Segoe UI" panose="020B0502040204020203" pitchFamily="34" charset="0"/>
                <a:ea typeface="Meiryo" panose="020B0604030504040204" pitchFamily="34" charset="-128"/>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5" name="Footer Placeholder 4">
            <a:extLst>
              <a:ext uri="{FF2B5EF4-FFF2-40B4-BE49-F238E27FC236}">
                <a16:creationId xmlns:a16="http://schemas.microsoft.com/office/drawing/2014/main" id="{E585122D-E02E-D73C-D327-8C4072C1BAAC}"/>
              </a:ext>
            </a:extLst>
          </p:cNvPr>
          <p:cNvSpPr>
            <a:spLocks noGrp="1"/>
          </p:cNvSpPr>
          <p:nvPr>
            <p:ph type="ftr" sz="quarter" idx="3"/>
          </p:nvPr>
        </p:nvSpPr>
        <p:spPr>
          <a:xfrm>
            <a:off x="6553200" y="6334353"/>
            <a:ext cx="4114800" cy="365125"/>
          </a:xfrm>
          <a:prstGeom prst="rect">
            <a:avLst/>
          </a:prstGeom>
        </p:spPr>
        <p:txBody>
          <a:bodyPr vert="horz" lIns="91440" tIns="45720" rIns="91440" bIns="45720" rtlCol="0" anchor="ctr"/>
          <a:lstStyle>
            <a:lvl1pPr algn="r">
              <a:defRPr sz="1200" baseline="0">
                <a:solidFill>
                  <a:schemeClr val="accent6"/>
                </a:solidFill>
                <a:latin typeface="メイリオ" panose="020B0604030504040204" pitchFamily="50" charset="-128"/>
                <a:ea typeface="Meiryo" panose="020B0604030504040204" pitchFamily="34" charset="-128"/>
              </a:defRPr>
            </a:lvl1pPr>
          </a:lstStyle>
          <a:p>
            <a:r>
              <a:rPr lang="en-US" dirty="0"/>
              <a:t>Shuhei Otani | otani.shu.mw@yokohama-cu.ac.jp</a:t>
            </a:r>
          </a:p>
        </p:txBody>
      </p:sp>
    </p:spTree>
    <p:extLst>
      <p:ext uri="{BB962C8B-B14F-4D97-AF65-F5344CB8AC3E}">
        <p14:creationId xmlns:p14="http://schemas.microsoft.com/office/powerpoint/2010/main" val="3549552524"/>
      </p:ext>
    </p:extLst>
  </p:cSld>
  <p:clrMapOvr>
    <a:masterClrMapping/>
  </p:clrMapOvr>
  <p:hf hdr="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ingl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94B7-BD1C-8AF1-B368-DC8C0819028C}"/>
              </a:ext>
            </a:extLst>
          </p:cNvPr>
          <p:cNvSpPr>
            <a:spLocks noGrp="1" noRot="1" noMove="1" noResize="1" noEditPoints="1" noAdjustHandles="1" noChangeArrowheads="1" noChangeShapeType="1"/>
          </p:cNvSpPr>
          <p:nvPr>
            <p:ph type="title"/>
          </p:nvPr>
        </p:nvSpPr>
        <p:spPr>
          <a:xfrm>
            <a:off x="0" y="0"/>
            <a:ext cx="12192000" cy="792000"/>
          </a:xfrm>
          <a:solidFill>
            <a:schemeClr val="tx1"/>
          </a:solidFill>
        </p:spPr>
        <p:txBody>
          <a:bodyPr anchor="b">
            <a:noAutofit/>
          </a:bodyPr>
          <a:lstStyle>
            <a:lvl1pPr marL="0" indent="98425" algn="l">
              <a:tabLst/>
              <a:defRPr sz="4400" b="0" i="0" baseline="0">
                <a:solidFill>
                  <a:schemeClr val="bg1"/>
                </a:solidFill>
                <a:latin typeface="Segoe UI" panose="020B0502040204020203" pitchFamily="34" charset="0"/>
                <a:ea typeface="Meiryo" panose="020B0604030504040204" pitchFamily="34" charset="-128"/>
                <a:cs typeface="Segoe UI" panose="020B0502040204020203" pitchFamily="34" charset="0"/>
              </a:defRPr>
            </a:lvl1pPr>
          </a:lstStyle>
          <a:p>
            <a:endParaRPr lang="en-JP" dirty="0"/>
          </a:p>
        </p:txBody>
      </p:sp>
      <p:sp>
        <p:nvSpPr>
          <p:cNvPr id="6" name="Slide Number Placeholder 5">
            <a:extLst>
              <a:ext uri="{FF2B5EF4-FFF2-40B4-BE49-F238E27FC236}">
                <a16:creationId xmlns:a16="http://schemas.microsoft.com/office/drawing/2014/main" id="{70E43425-7299-D082-4075-166874722CFE}"/>
              </a:ext>
            </a:extLst>
          </p:cNvPr>
          <p:cNvSpPr>
            <a:spLocks noGrp="1" noRot="1" noMove="1" noResize="1" noEditPoints="1" noAdjustHandles="1" noChangeArrowheads="1" noChangeShapeType="1"/>
          </p:cNvSpPr>
          <p:nvPr>
            <p:ph type="sldNum" sz="quarter" idx="12"/>
          </p:nvPr>
        </p:nvSpPr>
        <p:spPr>
          <a:xfrm>
            <a:off x="11232000" y="0"/>
            <a:ext cx="949911" cy="790113"/>
          </a:xfrm>
          <a:noFill/>
        </p:spPr>
        <p:txBody>
          <a:bodyPr/>
          <a:lstStyle>
            <a:lvl1pPr algn="ctr">
              <a:defRPr sz="3200" b="0" i="0" baseline="0">
                <a:solidFill>
                  <a:schemeClr val="bg1"/>
                </a:solidFill>
                <a:latin typeface="Segoe UI" panose="020B0502040204020203" pitchFamily="34" charset="0"/>
                <a:ea typeface="Meiryo" panose="020B0604030504040204" pitchFamily="34" charset="-128"/>
                <a:cs typeface="Segoe UI" panose="020B0502040204020203" pitchFamily="34" charset="0"/>
              </a:defRPr>
            </a:lvl1pPr>
          </a:lstStyle>
          <a:p>
            <a:fld id="{48F63A3B-78C7-47BE-AE5E-E10140E04643}" type="slidenum">
              <a:rPr lang="en-US" smtClean="0"/>
              <a:pPr/>
              <a:t>‹#›</a:t>
            </a:fld>
            <a:endParaRPr lang="en-US" dirty="0"/>
          </a:p>
        </p:txBody>
      </p:sp>
      <p:sp>
        <p:nvSpPr>
          <p:cNvPr id="3" name="Content Placeholder 2">
            <a:extLst>
              <a:ext uri="{FF2B5EF4-FFF2-40B4-BE49-F238E27FC236}">
                <a16:creationId xmlns:a16="http://schemas.microsoft.com/office/drawing/2014/main" id="{C7E12CC2-7EEA-8CC4-9CF7-11CF4857BE6A}"/>
              </a:ext>
            </a:extLst>
          </p:cNvPr>
          <p:cNvSpPr>
            <a:spLocks noGrp="1" noRot="1" noMove="1" noResize="1" noEditPoints="1" noAdjustHandles="1" noChangeArrowheads="1" noChangeShapeType="1"/>
          </p:cNvSpPr>
          <p:nvPr>
            <p:ph idx="1"/>
          </p:nvPr>
        </p:nvSpPr>
        <p:spPr>
          <a:xfrm>
            <a:off x="335280" y="1123405"/>
            <a:ext cx="11521440" cy="5400000"/>
          </a:xfrm>
        </p:spPr>
        <p:txBody>
          <a:bodyPr>
            <a:noAutofit/>
          </a:bodyPr>
          <a:lstStyle>
            <a:lvl1pPr marL="342900" indent="-342900">
              <a:lnSpc>
                <a:spcPct val="100000"/>
              </a:lnSpc>
              <a:spcBef>
                <a:spcPts val="1600"/>
              </a:spcBef>
              <a:buClr>
                <a:schemeClr val="tx1"/>
              </a:buClr>
              <a:buSzPct val="100000"/>
              <a:buFont typeface="Wingdings" pitchFamily="2" charset="2"/>
              <a:buChar char="q"/>
              <a:defRPr sz="2400" b="0" i="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1pPr>
            <a:lvl2pPr marL="685800" indent="-228600">
              <a:lnSpc>
                <a:spcPct val="100000"/>
              </a:lnSpc>
              <a:spcBef>
                <a:spcPts val="600"/>
              </a:spcBef>
              <a:buFont typeface="Wingdings" pitchFamily="2" charset="2"/>
              <a:buChar char="§"/>
              <a:defRPr sz="2400" b="0" i="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2pPr>
            <a:lvl3pPr marL="1143000" indent="-228600">
              <a:lnSpc>
                <a:spcPct val="100000"/>
              </a:lnSpc>
              <a:spcBef>
                <a:spcPts val="600"/>
              </a:spcBef>
              <a:buFont typeface="Wingdings" pitchFamily="2" charset="2"/>
              <a:buChar char="§"/>
              <a:defRPr sz="2400" b="0" i="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3pPr>
            <a:lvl4pPr marL="1600200" indent="-228600">
              <a:lnSpc>
                <a:spcPct val="100000"/>
              </a:lnSpc>
              <a:spcBef>
                <a:spcPts val="600"/>
              </a:spcBef>
              <a:buFont typeface="Wingdings" pitchFamily="2" charset="2"/>
              <a:buChar char="§"/>
              <a:defRPr sz="2400" b="0" i="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4pPr>
            <a:lvl5pPr marL="2057400" indent="-228600">
              <a:lnSpc>
                <a:spcPct val="100000"/>
              </a:lnSpc>
              <a:spcBef>
                <a:spcPts val="600"/>
              </a:spcBef>
              <a:buFont typeface="Wingdings" pitchFamily="2" charset="2"/>
              <a:buChar char="§"/>
              <a:defRPr sz="2400" b="0" i="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5pPr>
          </a:lstStyle>
          <a:p>
            <a:pPr lvl="0"/>
            <a:endParaRPr lang="en-JP" dirty="0"/>
          </a:p>
        </p:txBody>
      </p:sp>
    </p:spTree>
    <p:extLst>
      <p:ext uri="{BB962C8B-B14F-4D97-AF65-F5344CB8AC3E}">
        <p14:creationId xmlns:p14="http://schemas.microsoft.com/office/powerpoint/2010/main" val="50393400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lumns">
    <p:bg>
      <p:bgRef idx="1001">
        <a:schemeClr val="bg1"/>
      </p:bgRef>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0366510-C689-8138-DB6C-078A6B1B3228}"/>
              </a:ext>
            </a:extLst>
          </p:cNvPr>
          <p:cNvSpPr>
            <a:spLocks noGrp="1" noRot="1" noMove="1" noResize="1" noEditPoints="1" noAdjustHandles="1" noChangeArrowheads="1" noChangeShapeType="1"/>
          </p:cNvSpPr>
          <p:nvPr>
            <p:ph type="title"/>
          </p:nvPr>
        </p:nvSpPr>
        <p:spPr>
          <a:xfrm>
            <a:off x="0" y="0"/>
            <a:ext cx="12192000" cy="792000"/>
          </a:xfrm>
          <a:solidFill>
            <a:schemeClr val="tx1"/>
          </a:solidFill>
        </p:spPr>
        <p:txBody>
          <a:bodyPr anchor="b">
            <a:noAutofit/>
          </a:bodyPr>
          <a:lstStyle>
            <a:lvl1pPr marL="0" indent="98425" algn="l">
              <a:tabLst/>
              <a:defRPr sz="4400" b="0" i="0" baseline="0">
                <a:solidFill>
                  <a:schemeClr val="bg1"/>
                </a:solidFill>
                <a:latin typeface="Segoe UI" panose="020B0502040204020203" pitchFamily="34" charset="0"/>
                <a:ea typeface="Meiryo" panose="020B0604030504040204" pitchFamily="34" charset="-128"/>
                <a:cs typeface="Segoe UI" panose="020B0502040204020203" pitchFamily="34" charset="0"/>
              </a:defRPr>
            </a:lvl1pPr>
          </a:lstStyle>
          <a:p>
            <a:endParaRPr lang="en-JP" dirty="0"/>
          </a:p>
        </p:txBody>
      </p:sp>
      <p:sp>
        <p:nvSpPr>
          <p:cNvPr id="11" name="Slide Number Placeholder 5">
            <a:extLst>
              <a:ext uri="{FF2B5EF4-FFF2-40B4-BE49-F238E27FC236}">
                <a16:creationId xmlns:a16="http://schemas.microsoft.com/office/drawing/2014/main" id="{8EE535CC-254A-1FB5-ABF1-76FFB1352D45}"/>
              </a:ext>
            </a:extLst>
          </p:cNvPr>
          <p:cNvSpPr>
            <a:spLocks noGrp="1" noRot="1" noMove="1" noResize="1" noEditPoints="1" noAdjustHandles="1" noChangeArrowheads="1" noChangeShapeType="1"/>
          </p:cNvSpPr>
          <p:nvPr>
            <p:ph type="sldNum" sz="quarter" idx="12"/>
          </p:nvPr>
        </p:nvSpPr>
        <p:spPr>
          <a:xfrm>
            <a:off x="11232000" y="0"/>
            <a:ext cx="949911" cy="790113"/>
          </a:xfrm>
          <a:noFill/>
        </p:spPr>
        <p:txBody>
          <a:bodyPr/>
          <a:lstStyle>
            <a:lvl1pPr algn="ctr">
              <a:defRPr sz="3200" b="0" i="0" baseline="0">
                <a:solidFill>
                  <a:schemeClr val="bg1"/>
                </a:solidFill>
                <a:latin typeface="メイリオ" panose="020B0604030504040204" pitchFamily="50" charset="-128"/>
                <a:ea typeface="Meiryo" panose="020B0604030504040204" pitchFamily="34" charset="-128"/>
              </a:defRPr>
            </a:lvl1pPr>
          </a:lstStyle>
          <a:p>
            <a:fld id="{48F63A3B-78C7-47BE-AE5E-E10140E04643}" type="slidenum">
              <a:rPr lang="en-US" smtClean="0"/>
              <a:pPr/>
              <a:t>‹#›</a:t>
            </a:fld>
            <a:endParaRPr lang="en-US" dirty="0"/>
          </a:p>
        </p:txBody>
      </p:sp>
      <p:sp>
        <p:nvSpPr>
          <p:cNvPr id="3" name="Content Placeholder 2">
            <a:extLst>
              <a:ext uri="{FF2B5EF4-FFF2-40B4-BE49-F238E27FC236}">
                <a16:creationId xmlns:a16="http://schemas.microsoft.com/office/drawing/2014/main" id="{C7E12CC2-7EEA-8CC4-9CF7-11CF4857BE6A}"/>
              </a:ext>
            </a:extLst>
          </p:cNvPr>
          <p:cNvSpPr>
            <a:spLocks noGrp="1" noRot="1" noMove="1" noResize="1" noEditPoints="1" noAdjustHandles="1" noChangeArrowheads="1" noChangeShapeType="1"/>
          </p:cNvSpPr>
          <p:nvPr>
            <p:ph idx="1"/>
          </p:nvPr>
        </p:nvSpPr>
        <p:spPr>
          <a:xfrm>
            <a:off x="335280" y="1123405"/>
            <a:ext cx="5688000" cy="5400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Segoe UI" panose="020B0502040204020203" pitchFamily="34" charset="0"/>
                <a:ea typeface="Meiryo" panose="020B0604030504040204" pitchFamily="34" charset="-128"/>
                <a:cs typeface="Segoe UI" panose="020B0502040204020203" pitchFamily="34" charset="0"/>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endParaRPr lang="en-JP" dirty="0"/>
          </a:p>
        </p:txBody>
      </p:sp>
      <p:sp>
        <p:nvSpPr>
          <p:cNvPr id="4" name="Content Placeholder 2">
            <a:extLst>
              <a:ext uri="{FF2B5EF4-FFF2-40B4-BE49-F238E27FC236}">
                <a16:creationId xmlns:a16="http://schemas.microsoft.com/office/drawing/2014/main" id="{72008FAF-3C6F-0130-AC8F-0480D0B3AE6D}"/>
              </a:ext>
            </a:extLst>
          </p:cNvPr>
          <p:cNvSpPr>
            <a:spLocks noGrp="1" noRot="1" noMove="1" noResize="1" noEditPoints="1" noAdjustHandles="1" noChangeArrowheads="1" noChangeShapeType="1"/>
          </p:cNvSpPr>
          <p:nvPr>
            <p:ph idx="13"/>
          </p:nvPr>
        </p:nvSpPr>
        <p:spPr>
          <a:xfrm>
            <a:off x="6168722" y="1123405"/>
            <a:ext cx="5688000" cy="5400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Tree>
    <p:extLst>
      <p:ext uri="{BB962C8B-B14F-4D97-AF65-F5344CB8AC3E}">
        <p14:creationId xmlns:p14="http://schemas.microsoft.com/office/powerpoint/2010/main" val="2101184030"/>
      </p:ext>
    </p:extLst>
  </p:cSld>
  <p:clrMapOvr>
    <a:overrideClrMapping bg1="lt1" tx1="dk1" bg2="lt2" tx2="dk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s w/ titl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D5400EB-99CF-2E7A-EE47-37897D8B2894}"/>
              </a:ext>
            </a:extLst>
          </p:cNvPr>
          <p:cNvSpPr>
            <a:spLocks noGrp="1" noRot="1" noMove="1" noResize="1" noEditPoints="1" noAdjustHandles="1" noChangeArrowheads="1" noChangeShapeType="1"/>
          </p:cNvSpPr>
          <p:nvPr>
            <p:ph type="title"/>
          </p:nvPr>
        </p:nvSpPr>
        <p:spPr>
          <a:xfrm>
            <a:off x="0" y="0"/>
            <a:ext cx="12192000" cy="792000"/>
          </a:xfrm>
          <a:solidFill>
            <a:schemeClr val="tx1"/>
          </a:solidFill>
        </p:spPr>
        <p:txBody>
          <a:bodyPr anchor="b">
            <a:noAutofit/>
          </a:bodyPr>
          <a:lstStyle>
            <a:lvl1pPr marL="0" indent="98425" algn="l">
              <a:tabLst/>
              <a:defRPr sz="4400" b="0" i="0" baseline="0">
                <a:solidFill>
                  <a:schemeClr val="bg1"/>
                </a:solidFill>
                <a:latin typeface="メイリオ" panose="020B0604030504040204" pitchFamily="50" charset="-128"/>
                <a:ea typeface="Meiryo" panose="020B0604030504040204" pitchFamily="34" charset="-128"/>
              </a:defRPr>
            </a:lvl1pPr>
          </a:lstStyle>
          <a:p>
            <a:r>
              <a:rPr lang="ja-JP" altLang="en-US" dirty="0"/>
              <a:t>マスター タイトルの書式設定</a:t>
            </a:r>
            <a:endParaRPr lang="en-JP" dirty="0"/>
          </a:p>
        </p:txBody>
      </p:sp>
      <p:sp>
        <p:nvSpPr>
          <p:cNvPr id="10" name="Slide Number Placeholder 5">
            <a:extLst>
              <a:ext uri="{FF2B5EF4-FFF2-40B4-BE49-F238E27FC236}">
                <a16:creationId xmlns:a16="http://schemas.microsoft.com/office/drawing/2014/main" id="{3E68A977-73C0-E4B8-19D5-399E555968D1}"/>
              </a:ext>
            </a:extLst>
          </p:cNvPr>
          <p:cNvSpPr>
            <a:spLocks noGrp="1" noRot="1" noMove="1" noResize="1" noEditPoints="1" noAdjustHandles="1" noChangeArrowheads="1" noChangeShapeType="1"/>
          </p:cNvSpPr>
          <p:nvPr>
            <p:ph type="sldNum" sz="quarter" idx="12"/>
          </p:nvPr>
        </p:nvSpPr>
        <p:spPr>
          <a:xfrm>
            <a:off x="11232000" y="0"/>
            <a:ext cx="949911" cy="790113"/>
          </a:xfrm>
          <a:noFill/>
        </p:spPr>
        <p:txBody>
          <a:bodyPr/>
          <a:lstStyle>
            <a:lvl1pPr algn="ctr">
              <a:defRPr sz="3200" b="0" i="0" baseline="0">
                <a:solidFill>
                  <a:schemeClr val="bg1"/>
                </a:solidFill>
                <a:latin typeface="メイリオ" panose="020B0604030504040204" pitchFamily="50" charset="-128"/>
                <a:ea typeface="Meiryo" panose="020B0604030504040204" pitchFamily="34" charset="-128"/>
              </a:defRPr>
            </a:lvl1pPr>
          </a:lstStyle>
          <a:p>
            <a:fld id="{48F63A3B-78C7-47BE-AE5E-E10140E04643}" type="slidenum">
              <a:rPr lang="en-US" smtClean="0"/>
              <a:pPr/>
              <a:t>‹#›</a:t>
            </a:fld>
            <a:endParaRPr lang="en-US" dirty="0"/>
          </a:p>
        </p:txBody>
      </p:sp>
      <p:sp>
        <p:nvSpPr>
          <p:cNvPr id="3" name="Content Placeholder 2">
            <a:extLst>
              <a:ext uri="{FF2B5EF4-FFF2-40B4-BE49-F238E27FC236}">
                <a16:creationId xmlns:a16="http://schemas.microsoft.com/office/drawing/2014/main" id="{C7E12CC2-7EEA-8CC4-9CF7-11CF4857BE6A}"/>
              </a:ext>
            </a:extLst>
          </p:cNvPr>
          <p:cNvSpPr>
            <a:spLocks noGrp="1" noRot="1" noMove="1" noResize="1" noEditPoints="1" noAdjustHandles="1" noChangeArrowheads="1" noChangeShapeType="1"/>
          </p:cNvSpPr>
          <p:nvPr>
            <p:ph idx="1"/>
          </p:nvPr>
        </p:nvSpPr>
        <p:spPr>
          <a:xfrm>
            <a:off x="335280" y="1771405"/>
            <a:ext cx="5688000" cy="4752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
        <p:nvSpPr>
          <p:cNvPr id="7" name="Text Placeholder 2">
            <a:extLst>
              <a:ext uri="{FF2B5EF4-FFF2-40B4-BE49-F238E27FC236}">
                <a16:creationId xmlns:a16="http://schemas.microsoft.com/office/drawing/2014/main" id="{EFFB6997-05F9-1076-C721-A36FD521A380}"/>
              </a:ext>
            </a:extLst>
          </p:cNvPr>
          <p:cNvSpPr>
            <a:spLocks noGrp="1" noRot="1" noMove="1" noResize="1" noEditPoints="1" noAdjustHandles="1" noChangeArrowheads="1" noChangeShapeType="1"/>
          </p:cNvSpPr>
          <p:nvPr>
            <p:ph type="body" idx="14"/>
          </p:nvPr>
        </p:nvSpPr>
        <p:spPr>
          <a:xfrm>
            <a:off x="335278" y="1123405"/>
            <a:ext cx="5688000" cy="612000"/>
          </a:xfrm>
          <a:solidFill>
            <a:schemeClr val="tx1"/>
          </a:solidFill>
        </p:spPr>
        <p:txBody>
          <a:bodyPr anchor="ctr"/>
          <a:lstStyle>
            <a:lvl1pPr marL="0" indent="0">
              <a:buNone/>
              <a:defRPr sz="2400" b="1" i="0" baseline="0">
                <a:solidFill>
                  <a:schemeClr val="bg1"/>
                </a:solidFill>
                <a:latin typeface="メイリオ" panose="020B0604030504040204" pitchFamily="50"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4" name="Content Placeholder 2">
            <a:extLst>
              <a:ext uri="{FF2B5EF4-FFF2-40B4-BE49-F238E27FC236}">
                <a16:creationId xmlns:a16="http://schemas.microsoft.com/office/drawing/2014/main" id="{72008FAF-3C6F-0130-AC8F-0480D0B3AE6D}"/>
              </a:ext>
            </a:extLst>
          </p:cNvPr>
          <p:cNvSpPr>
            <a:spLocks noGrp="1" noRot="1" noMove="1" noResize="1" noEditPoints="1" noAdjustHandles="1" noChangeArrowheads="1" noChangeShapeType="1"/>
          </p:cNvSpPr>
          <p:nvPr>
            <p:ph idx="13"/>
          </p:nvPr>
        </p:nvSpPr>
        <p:spPr>
          <a:xfrm>
            <a:off x="6168720" y="1779324"/>
            <a:ext cx="5688000" cy="4752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
        <p:nvSpPr>
          <p:cNvPr id="9" name="Text Placeholder 2">
            <a:extLst>
              <a:ext uri="{FF2B5EF4-FFF2-40B4-BE49-F238E27FC236}">
                <a16:creationId xmlns:a16="http://schemas.microsoft.com/office/drawing/2014/main" id="{A80D76CC-4774-186B-45EB-6E2FB2C17E97}"/>
              </a:ext>
            </a:extLst>
          </p:cNvPr>
          <p:cNvSpPr>
            <a:spLocks noGrp="1" noRot="1" noMove="1" noResize="1" noEditPoints="1" noAdjustHandles="1" noChangeArrowheads="1" noChangeShapeType="1"/>
          </p:cNvSpPr>
          <p:nvPr>
            <p:ph type="body" idx="15"/>
          </p:nvPr>
        </p:nvSpPr>
        <p:spPr>
          <a:xfrm>
            <a:off x="6168722" y="1123405"/>
            <a:ext cx="5688000" cy="612000"/>
          </a:xfrm>
          <a:solidFill>
            <a:schemeClr val="tx1"/>
          </a:solidFill>
        </p:spPr>
        <p:txBody>
          <a:bodyPr anchor="ctr"/>
          <a:lstStyle>
            <a:lvl1pPr marL="0" indent="0">
              <a:buNone/>
              <a:defRPr sz="2400" b="1" i="0" baseline="0">
                <a:solidFill>
                  <a:schemeClr val="bg1"/>
                </a:solidFill>
                <a:latin typeface="メイリオ" panose="020B0604030504040204" pitchFamily="50"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Tree>
    <p:extLst>
      <p:ext uri="{BB962C8B-B14F-4D97-AF65-F5344CB8AC3E}">
        <p14:creationId xmlns:p14="http://schemas.microsoft.com/office/powerpoint/2010/main" val="4018992728"/>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parated two columns">
    <p:bg>
      <p:bgRef idx="1001">
        <a:schemeClr val="bg1"/>
      </p:bgRef>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0366510-C689-8138-DB6C-078A6B1B3228}"/>
              </a:ext>
            </a:extLst>
          </p:cNvPr>
          <p:cNvSpPr>
            <a:spLocks noGrp="1" noRot="1" noMove="1" noResize="1" noEditPoints="1" noAdjustHandles="1" noChangeArrowheads="1" noChangeShapeType="1"/>
          </p:cNvSpPr>
          <p:nvPr>
            <p:ph type="title"/>
          </p:nvPr>
        </p:nvSpPr>
        <p:spPr>
          <a:xfrm>
            <a:off x="0" y="0"/>
            <a:ext cx="12192000" cy="792000"/>
          </a:xfrm>
          <a:solidFill>
            <a:schemeClr val="tx1"/>
          </a:solidFill>
        </p:spPr>
        <p:txBody>
          <a:bodyPr anchor="b">
            <a:noAutofit/>
          </a:bodyPr>
          <a:lstStyle>
            <a:lvl1pPr marL="0" indent="98425" algn="l">
              <a:tabLst/>
              <a:defRPr sz="4400" b="0" i="0" baseline="0">
                <a:solidFill>
                  <a:schemeClr val="bg1"/>
                </a:solidFill>
                <a:latin typeface="メイリオ" panose="020B0604030504040204" pitchFamily="50" charset="-128"/>
                <a:ea typeface="Meiryo" panose="020B0604030504040204" pitchFamily="34" charset="-128"/>
              </a:defRPr>
            </a:lvl1pPr>
          </a:lstStyle>
          <a:p>
            <a:r>
              <a:rPr lang="ja-JP" altLang="en-US" dirty="0"/>
              <a:t>マスター タイトルの書式設定</a:t>
            </a:r>
            <a:endParaRPr lang="en-JP" dirty="0"/>
          </a:p>
        </p:txBody>
      </p:sp>
      <p:sp>
        <p:nvSpPr>
          <p:cNvPr id="11" name="Slide Number Placeholder 5">
            <a:extLst>
              <a:ext uri="{FF2B5EF4-FFF2-40B4-BE49-F238E27FC236}">
                <a16:creationId xmlns:a16="http://schemas.microsoft.com/office/drawing/2014/main" id="{8EE535CC-254A-1FB5-ABF1-76FFB1352D45}"/>
              </a:ext>
            </a:extLst>
          </p:cNvPr>
          <p:cNvSpPr>
            <a:spLocks noGrp="1" noRot="1" noMove="1" noResize="1" noEditPoints="1" noAdjustHandles="1" noChangeArrowheads="1" noChangeShapeType="1"/>
          </p:cNvSpPr>
          <p:nvPr>
            <p:ph type="sldNum" sz="quarter" idx="12"/>
          </p:nvPr>
        </p:nvSpPr>
        <p:spPr>
          <a:xfrm>
            <a:off x="11232000" y="0"/>
            <a:ext cx="949911" cy="790113"/>
          </a:xfrm>
          <a:noFill/>
        </p:spPr>
        <p:txBody>
          <a:bodyPr/>
          <a:lstStyle>
            <a:lvl1pPr algn="ctr">
              <a:defRPr sz="3200" b="0" i="0" baseline="0">
                <a:solidFill>
                  <a:schemeClr val="bg1"/>
                </a:solidFill>
                <a:latin typeface="メイリオ" panose="020B0604030504040204" pitchFamily="50" charset="-128"/>
                <a:ea typeface="Meiryo" panose="020B0604030504040204" pitchFamily="34" charset="-128"/>
              </a:defRPr>
            </a:lvl1pPr>
          </a:lstStyle>
          <a:p>
            <a:fld id="{48F63A3B-78C7-47BE-AE5E-E10140E04643}" type="slidenum">
              <a:rPr lang="en-US" smtClean="0"/>
              <a:pPr/>
              <a:t>‹#›</a:t>
            </a:fld>
            <a:endParaRPr lang="en-US" dirty="0"/>
          </a:p>
        </p:txBody>
      </p:sp>
      <p:sp>
        <p:nvSpPr>
          <p:cNvPr id="3" name="Content Placeholder 2">
            <a:extLst>
              <a:ext uri="{FF2B5EF4-FFF2-40B4-BE49-F238E27FC236}">
                <a16:creationId xmlns:a16="http://schemas.microsoft.com/office/drawing/2014/main" id="{C7E12CC2-7EEA-8CC4-9CF7-11CF4857BE6A}"/>
              </a:ext>
            </a:extLst>
          </p:cNvPr>
          <p:cNvSpPr>
            <a:spLocks noGrp="1" noRot="1" noMove="1" noResize="1" noEditPoints="1" noAdjustHandles="1" noChangeArrowheads="1" noChangeShapeType="1"/>
          </p:cNvSpPr>
          <p:nvPr>
            <p:ph idx="1"/>
          </p:nvPr>
        </p:nvSpPr>
        <p:spPr>
          <a:xfrm>
            <a:off x="335280" y="1123405"/>
            <a:ext cx="5688000" cy="5400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
        <p:nvSpPr>
          <p:cNvPr id="4" name="Content Placeholder 2">
            <a:extLst>
              <a:ext uri="{FF2B5EF4-FFF2-40B4-BE49-F238E27FC236}">
                <a16:creationId xmlns:a16="http://schemas.microsoft.com/office/drawing/2014/main" id="{72008FAF-3C6F-0130-AC8F-0480D0B3AE6D}"/>
              </a:ext>
            </a:extLst>
          </p:cNvPr>
          <p:cNvSpPr>
            <a:spLocks noGrp="1" noRot="1" noMove="1" noResize="1" noEditPoints="1" noAdjustHandles="1" noChangeArrowheads="1" noChangeShapeType="1"/>
          </p:cNvSpPr>
          <p:nvPr>
            <p:ph idx="13"/>
          </p:nvPr>
        </p:nvSpPr>
        <p:spPr>
          <a:xfrm>
            <a:off x="6168722" y="1123405"/>
            <a:ext cx="5688000" cy="5400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cxnSp>
        <p:nvCxnSpPr>
          <p:cNvPr id="6" name="Straight Connector 5">
            <a:extLst>
              <a:ext uri="{FF2B5EF4-FFF2-40B4-BE49-F238E27FC236}">
                <a16:creationId xmlns:a16="http://schemas.microsoft.com/office/drawing/2014/main" id="{6E1B89AB-06C1-BE1B-67FF-E3DC60400EDD}"/>
              </a:ext>
            </a:extLst>
          </p:cNvPr>
          <p:cNvCxnSpPr>
            <a:cxnSpLocks/>
          </p:cNvCxnSpPr>
          <p:nvPr/>
        </p:nvCxnSpPr>
        <p:spPr>
          <a:xfrm>
            <a:off x="6096000" y="1123405"/>
            <a:ext cx="0" cy="5407919"/>
          </a:xfrm>
          <a:prstGeom prst="lin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064487"/>
      </p:ext>
    </p:extLst>
  </p:cSld>
  <p:clrMapOvr>
    <a:overrideClrMapping bg1="lt1" tx1="dk1" bg2="lt2" tx2="dk2" accent1="accent1" accent2="accent2" accent3="accent3" accent4="accent4" accent5="accent5" accent6="accent6" hlink="hlink" folHlink="folHlink"/>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parated two columns w/ titl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D5400EB-99CF-2E7A-EE47-37897D8B2894}"/>
              </a:ext>
            </a:extLst>
          </p:cNvPr>
          <p:cNvSpPr>
            <a:spLocks noGrp="1" noRot="1" noMove="1" noResize="1" noEditPoints="1" noAdjustHandles="1" noChangeArrowheads="1" noChangeShapeType="1"/>
          </p:cNvSpPr>
          <p:nvPr>
            <p:ph type="title"/>
          </p:nvPr>
        </p:nvSpPr>
        <p:spPr>
          <a:xfrm>
            <a:off x="0" y="0"/>
            <a:ext cx="12192000" cy="792000"/>
          </a:xfrm>
          <a:solidFill>
            <a:schemeClr val="tx1"/>
          </a:solidFill>
        </p:spPr>
        <p:txBody>
          <a:bodyPr anchor="b">
            <a:noAutofit/>
          </a:bodyPr>
          <a:lstStyle>
            <a:lvl1pPr marL="0" indent="98425" algn="l">
              <a:tabLst/>
              <a:defRPr sz="4400" b="0" i="0" baseline="0">
                <a:solidFill>
                  <a:schemeClr val="bg1"/>
                </a:solidFill>
                <a:latin typeface="メイリオ" panose="020B0604030504040204" pitchFamily="50" charset="-128"/>
                <a:ea typeface="Meiryo" panose="020B0604030504040204" pitchFamily="34" charset="-128"/>
              </a:defRPr>
            </a:lvl1pPr>
          </a:lstStyle>
          <a:p>
            <a:r>
              <a:rPr lang="ja-JP" altLang="en-US" dirty="0"/>
              <a:t>マスター タイトルの書式設定</a:t>
            </a:r>
            <a:endParaRPr lang="en-JP" dirty="0"/>
          </a:p>
        </p:txBody>
      </p:sp>
      <p:sp>
        <p:nvSpPr>
          <p:cNvPr id="10" name="Slide Number Placeholder 5">
            <a:extLst>
              <a:ext uri="{FF2B5EF4-FFF2-40B4-BE49-F238E27FC236}">
                <a16:creationId xmlns:a16="http://schemas.microsoft.com/office/drawing/2014/main" id="{3E68A977-73C0-E4B8-19D5-399E555968D1}"/>
              </a:ext>
            </a:extLst>
          </p:cNvPr>
          <p:cNvSpPr>
            <a:spLocks noGrp="1" noRot="1" noMove="1" noResize="1" noEditPoints="1" noAdjustHandles="1" noChangeArrowheads="1" noChangeShapeType="1"/>
          </p:cNvSpPr>
          <p:nvPr>
            <p:ph type="sldNum" sz="quarter" idx="12"/>
          </p:nvPr>
        </p:nvSpPr>
        <p:spPr>
          <a:xfrm>
            <a:off x="11232000" y="0"/>
            <a:ext cx="949911" cy="790113"/>
          </a:xfrm>
          <a:noFill/>
        </p:spPr>
        <p:txBody>
          <a:bodyPr/>
          <a:lstStyle>
            <a:lvl1pPr algn="ctr">
              <a:defRPr sz="3200" b="0" i="0" baseline="0">
                <a:solidFill>
                  <a:schemeClr val="bg1"/>
                </a:solidFill>
                <a:latin typeface="メイリオ" panose="020B0604030504040204" pitchFamily="50" charset="-128"/>
                <a:ea typeface="Meiryo" panose="020B0604030504040204" pitchFamily="34" charset="-128"/>
              </a:defRPr>
            </a:lvl1pPr>
          </a:lstStyle>
          <a:p>
            <a:fld id="{48F63A3B-78C7-47BE-AE5E-E10140E04643}" type="slidenum">
              <a:rPr lang="en-US" smtClean="0"/>
              <a:pPr/>
              <a:t>‹#›</a:t>
            </a:fld>
            <a:endParaRPr lang="en-US" dirty="0"/>
          </a:p>
        </p:txBody>
      </p:sp>
      <p:sp>
        <p:nvSpPr>
          <p:cNvPr id="3" name="Content Placeholder 2">
            <a:extLst>
              <a:ext uri="{FF2B5EF4-FFF2-40B4-BE49-F238E27FC236}">
                <a16:creationId xmlns:a16="http://schemas.microsoft.com/office/drawing/2014/main" id="{C7E12CC2-7EEA-8CC4-9CF7-11CF4857BE6A}"/>
              </a:ext>
            </a:extLst>
          </p:cNvPr>
          <p:cNvSpPr>
            <a:spLocks noGrp="1" noRot="1" noMove="1" noResize="1" noEditPoints="1" noAdjustHandles="1" noChangeArrowheads="1" noChangeShapeType="1"/>
          </p:cNvSpPr>
          <p:nvPr>
            <p:ph idx="1"/>
          </p:nvPr>
        </p:nvSpPr>
        <p:spPr>
          <a:xfrm>
            <a:off x="335280" y="1771405"/>
            <a:ext cx="5688000" cy="4752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
        <p:nvSpPr>
          <p:cNvPr id="7" name="Text Placeholder 2">
            <a:extLst>
              <a:ext uri="{FF2B5EF4-FFF2-40B4-BE49-F238E27FC236}">
                <a16:creationId xmlns:a16="http://schemas.microsoft.com/office/drawing/2014/main" id="{EFFB6997-05F9-1076-C721-A36FD521A380}"/>
              </a:ext>
            </a:extLst>
          </p:cNvPr>
          <p:cNvSpPr>
            <a:spLocks noGrp="1" noRot="1" noMove="1" noResize="1" noEditPoints="1" noAdjustHandles="1" noChangeArrowheads="1" noChangeShapeType="1"/>
          </p:cNvSpPr>
          <p:nvPr>
            <p:ph type="body" idx="14"/>
          </p:nvPr>
        </p:nvSpPr>
        <p:spPr>
          <a:xfrm>
            <a:off x="335278" y="1123405"/>
            <a:ext cx="5688000" cy="612000"/>
          </a:xfrm>
          <a:solidFill>
            <a:schemeClr val="tx1"/>
          </a:solidFill>
        </p:spPr>
        <p:txBody>
          <a:bodyPr anchor="ctr"/>
          <a:lstStyle>
            <a:lvl1pPr marL="0" indent="0">
              <a:buNone/>
              <a:defRPr sz="2400" b="1" i="0" baseline="0">
                <a:solidFill>
                  <a:schemeClr val="bg1"/>
                </a:solidFill>
                <a:latin typeface="メイリオ" panose="020B0604030504040204" pitchFamily="50"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4" name="Content Placeholder 2">
            <a:extLst>
              <a:ext uri="{FF2B5EF4-FFF2-40B4-BE49-F238E27FC236}">
                <a16:creationId xmlns:a16="http://schemas.microsoft.com/office/drawing/2014/main" id="{72008FAF-3C6F-0130-AC8F-0480D0B3AE6D}"/>
              </a:ext>
            </a:extLst>
          </p:cNvPr>
          <p:cNvSpPr>
            <a:spLocks noGrp="1" noRot="1" noMove="1" noResize="1" noEditPoints="1" noAdjustHandles="1" noChangeArrowheads="1" noChangeShapeType="1"/>
          </p:cNvSpPr>
          <p:nvPr>
            <p:ph idx="13"/>
          </p:nvPr>
        </p:nvSpPr>
        <p:spPr>
          <a:xfrm>
            <a:off x="6168720" y="1779324"/>
            <a:ext cx="5688000" cy="4752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
        <p:nvSpPr>
          <p:cNvPr id="9" name="Text Placeholder 2">
            <a:extLst>
              <a:ext uri="{FF2B5EF4-FFF2-40B4-BE49-F238E27FC236}">
                <a16:creationId xmlns:a16="http://schemas.microsoft.com/office/drawing/2014/main" id="{A80D76CC-4774-186B-45EB-6E2FB2C17E97}"/>
              </a:ext>
            </a:extLst>
          </p:cNvPr>
          <p:cNvSpPr>
            <a:spLocks noGrp="1" noRot="1" noMove="1" noResize="1" noEditPoints="1" noAdjustHandles="1" noChangeArrowheads="1" noChangeShapeType="1"/>
          </p:cNvSpPr>
          <p:nvPr>
            <p:ph type="body" idx="15"/>
          </p:nvPr>
        </p:nvSpPr>
        <p:spPr>
          <a:xfrm>
            <a:off x="6168722" y="1123405"/>
            <a:ext cx="5688000" cy="612000"/>
          </a:xfrm>
          <a:solidFill>
            <a:schemeClr val="tx1"/>
          </a:solidFill>
        </p:spPr>
        <p:txBody>
          <a:bodyPr anchor="ctr"/>
          <a:lstStyle>
            <a:lvl1pPr marL="0" indent="0">
              <a:buNone/>
              <a:defRPr sz="2400" b="1" i="0" baseline="0">
                <a:solidFill>
                  <a:schemeClr val="bg1"/>
                </a:solidFill>
                <a:latin typeface="メイリオ" panose="020B0604030504040204" pitchFamily="50"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cxnSp>
        <p:nvCxnSpPr>
          <p:cNvPr id="5" name="Straight Connector 4">
            <a:extLst>
              <a:ext uri="{FF2B5EF4-FFF2-40B4-BE49-F238E27FC236}">
                <a16:creationId xmlns:a16="http://schemas.microsoft.com/office/drawing/2014/main" id="{B462016C-1251-65EA-E783-F38E5AF9CED0}"/>
              </a:ext>
            </a:extLst>
          </p:cNvPr>
          <p:cNvCxnSpPr>
            <a:cxnSpLocks/>
          </p:cNvCxnSpPr>
          <p:nvPr/>
        </p:nvCxnSpPr>
        <p:spPr>
          <a:xfrm>
            <a:off x="6096000" y="1779324"/>
            <a:ext cx="0" cy="4752000"/>
          </a:xfrm>
          <a:prstGeom prst="lin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0441432"/>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B0F9-61CE-11C3-DBA6-54C377CB7426}"/>
              </a:ext>
            </a:extLst>
          </p:cNvPr>
          <p:cNvSpPr>
            <a:spLocks noGrp="1"/>
          </p:cNvSpPr>
          <p:nvPr>
            <p:ph type="title"/>
          </p:nvPr>
        </p:nvSpPr>
        <p:spPr>
          <a:xfrm>
            <a:off x="838200" y="1272858"/>
            <a:ext cx="10515600" cy="2852737"/>
          </a:xfrm>
        </p:spPr>
        <p:txBody>
          <a:bodyPr anchor="b"/>
          <a:lstStyle>
            <a:lvl1pPr algn="l">
              <a:defRPr sz="6000" baseline="0">
                <a:latin typeface="メイリオ" panose="020B0604030504040204" pitchFamily="50" charset="-128"/>
                <a:ea typeface="Meiryo" panose="020B0604030504040204" pitchFamily="34" charset="-128"/>
              </a:defRPr>
            </a:lvl1pPr>
          </a:lstStyle>
          <a:p>
            <a:r>
              <a:rPr lang="ja-JP" altLang="en-US" dirty="0"/>
              <a:t>マスター タイトルの書式設定</a:t>
            </a:r>
            <a:endParaRPr lang="en-JP" dirty="0"/>
          </a:p>
        </p:txBody>
      </p:sp>
      <p:sp>
        <p:nvSpPr>
          <p:cNvPr id="3" name="Text Placeholder 2">
            <a:extLst>
              <a:ext uri="{FF2B5EF4-FFF2-40B4-BE49-F238E27FC236}">
                <a16:creationId xmlns:a16="http://schemas.microsoft.com/office/drawing/2014/main" id="{B2DF8AAC-5E49-D3DD-0713-4CAC097BFAB3}"/>
              </a:ext>
            </a:extLst>
          </p:cNvPr>
          <p:cNvSpPr>
            <a:spLocks noGrp="1"/>
          </p:cNvSpPr>
          <p:nvPr>
            <p:ph type="body" idx="1"/>
          </p:nvPr>
        </p:nvSpPr>
        <p:spPr>
          <a:xfrm>
            <a:off x="838200" y="4152583"/>
            <a:ext cx="10515600" cy="1500187"/>
          </a:xfrm>
        </p:spPr>
        <p:txBody>
          <a:bodyPr>
            <a:normAutofit/>
          </a:bodyPr>
          <a:lstStyle>
            <a:lvl1pPr marL="0" indent="0" algn="ctr">
              <a:buNone/>
              <a:defRPr sz="3200" baseline="0">
                <a:solidFill>
                  <a:schemeClr val="tx1">
                    <a:tint val="82000"/>
                  </a:schemeClr>
                </a:solidFill>
                <a:latin typeface="メイリオ" panose="020B0604030504040204" pitchFamily="50" charset="-128"/>
                <a:ea typeface="Meiryo" panose="020B0604030504040204" pitchFamily="34" charset="-128"/>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dirty="0"/>
              <a:t>マスター テキストの書式設定</a:t>
            </a:r>
          </a:p>
        </p:txBody>
      </p:sp>
    </p:spTree>
    <p:extLst>
      <p:ext uri="{BB962C8B-B14F-4D97-AF65-F5344CB8AC3E}">
        <p14:creationId xmlns:p14="http://schemas.microsoft.com/office/powerpoint/2010/main" val="236877421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0691D9-D059-F0AB-07A2-4CF704C832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JP" dirty="0"/>
          </a:p>
        </p:txBody>
      </p:sp>
      <p:sp>
        <p:nvSpPr>
          <p:cNvPr id="3" name="Text Placeholder 2">
            <a:extLst>
              <a:ext uri="{FF2B5EF4-FFF2-40B4-BE49-F238E27FC236}">
                <a16:creationId xmlns:a16="http://schemas.microsoft.com/office/drawing/2014/main" id="{E739CFD1-CD8F-B173-8015-1702427D7C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
        <p:nvSpPr>
          <p:cNvPr id="4" name="Date Placeholder 3">
            <a:extLst>
              <a:ext uri="{FF2B5EF4-FFF2-40B4-BE49-F238E27FC236}">
                <a16:creationId xmlns:a16="http://schemas.microsoft.com/office/drawing/2014/main" id="{242213F0-17D6-6175-BD59-A15B948CB0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メイリオ" panose="020B0604030504040204" pitchFamily="50" charset="-128"/>
              </a:defRPr>
            </a:lvl1pPr>
          </a:lstStyle>
          <a:p>
            <a:fld id="{AEAFCC1A-B157-8741-BD3D-C2270AF3705B}" type="datetime4">
              <a:rPr lang="en-US" smtClean="0"/>
              <a:pPr/>
              <a:t>September 8, 2025</a:t>
            </a:fld>
            <a:endParaRPr lang="en-US" dirty="0"/>
          </a:p>
        </p:txBody>
      </p:sp>
      <p:sp>
        <p:nvSpPr>
          <p:cNvPr id="5" name="Footer Placeholder 4">
            <a:extLst>
              <a:ext uri="{FF2B5EF4-FFF2-40B4-BE49-F238E27FC236}">
                <a16:creationId xmlns:a16="http://schemas.microsoft.com/office/drawing/2014/main" id="{A8F1CB55-6547-4473-00E1-210758A66E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メイリオ" panose="020B0604030504040204" pitchFamily="50" charset="-128"/>
              </a:defRPr>
            </a:lvl1pPr>
          </a:lstStyle>
          <a:p>
            <a:r>
              <a:rPr lang="en-US" dirty="0"/>
              <a:t>Shuhei Otani | otani.shu.mw@yokohama-cu.ac.jp</a:t>
            </a:r>
          </a:p>
        </p:txBody>
      </p:sp>
      <p:sp>
        <p:nvSpPr>
          <p:cNvPr id="6" name="Slide Number Placeholder 5">
            <a:extLst>
              <a:ext uri="{FF2B5EF4-FFF2-40B4-BE49-F238E27FC236}">
                <a16:creationId xmlns:a16="http://schemas.microsoft.com/office/drawing/2014/main" id="{05151207-FA2A-B510-5BD0-3C3A70D37C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latin typeface="メイリオ" panose="020B0604030504040204" pitchFamily="50" charset="-128"/>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12774618"/>
      </p:ext>
    </p:extLst>
  </p:cSld>
  <p:clrMap bg1="lt1" tx1="dk1" bg2="lt2" tx2="dk2" accent1="accent1" accent2="accent2" accent3="accent3" accent4="accent4" accent5="accent5" accent6="accent6" hlink="hlink" folHlink="folHlink"/>
  <p:sldLayoutIdLst>
    <p:sldLayoutId id="2147483994" r:id="rId1"/>
    <p:sldLayoutId id="2147483989" r:id="rId2"/>
    <p:sldLayoutId id="2147483990" r:id="rId3"/>
    <p:sldLayoutId id="2147483991" r:id="rId4"/>
    <p:sldLayoutId id="2147483992" r:id="rId5"/>
    <p:sldLayoutId id="2147483993" r:id="rId6"/>
    <p:sldLayoutId id="2147483995" r:id="rId7"/>
  </p:sldLayoutIdLst>
  <p:hf hdr="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mj-cs"/>
        </a:defRPr>
      </a:lvl1pPr>
    </p:titleStyle>
    <p:bodyStyle>
      <a:lvl1pPr marL="228600" indent="-228600" algn="l" defTabSz="914400" rtl="0" eaLnBrk="1" latinLnBrk="0" hangingPunct="1">
        <a:lnSpc>
          <a:spcPct val="90000"/>
        </a:lnSpc>
        <a:spcBef>
          <a:spcPts val="16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16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16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16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16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40.png"/><Relationship Id="rId3" Type="http://schemas.openxmlformats.org/officeDocument/2006/relationships/image" Target="../media/image190.png"/><Relationship Id="rId7" Type="http://schemas.openxmlformats.org/officeDocument/2006/relationships/image" Target="../media/image23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8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9.png"/><Relationship Id="rId7" Type="http://schemas.openxmlformats.org/officeDocument/2006/relationships/image" Target="../media/image280.png"/><Relationship Id="rId12"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70.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5.png"/><Relationship Id="rId7" Type="http://schemas.openxmlformats.org/officeDocument/2006/relationships/image" Target="../media/image280.png"/><Relationship Id="rId12"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0.png"/><Relationship Id="rId11" Type="http://schemas.openxmlformats.org/officeDocument/2006/relationships/image" Target="../media/image38.png"/><Relationship Id="rId5" Type="http://schemas.openxmlformats.org/officeDocument/2006/relationships/image" Target="../media/image27.png"/><Relationship Id="rId10" Type="http://schemas.openxmlformats.org/officeDocument/2006/relationships/image" Target="../media/image37.png"/><Relationship Id="rId4" Type="http://schemas.openxmlformats.org/officeDocument/2006/relationships/image" Target="../media/image26.png"/><Relationship Id="rId9" Type="http://schemas.openxmlformats.org/officeDocument/2006/relationships/image" Target="../media/image36.png"/></Relationships>
</file>

<file path=ppt/slides/_rels/slide2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0.png"/><Relationship Id="rId7" Type="http://schemas.openxmlformats.org/officeDocument/2006/relationships/image" Target="../media/image43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6.png"/><Relationship Id="rId7"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37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3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69.png"/><Relationship Id="rId7" Type="http://schemas.openxmlformats.org/officeDocument/2006/relationships/image" Target="../media/image78.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3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681.png"/><Relationship Id="rId4" Type="http://schemas.openxmlformats.org/officeDocument/2006/relationships/image" Target="../media/image8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71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5.png"/><Relationship Id="rId4" Type="http://schemas.openxmlformats.org/officeDocument/2006/relationships/image" Target="../media/image81.png"/></Relationships>
</file>

<file path=ppt/slides/_rels/slide4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4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714.png"/></Relationships>
</file>

<file path=ppt/slides/_rels/slide45.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714.png"/><Relationship Id="rId7" Type="http://schemas.openxmlformats.org/officeDocument/2006/relationships/image" Target="../media/image96.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95.png"/><Relationship Id="rId11" Type="http://schemas.openxmlformats.org/officeDocument/2006/relationships/image" Target="../media/image720.png"/><Relationship Id="rId5" Type="http://schemas.openxmlformats.org/officeDocument/2006/relationships/image" Target="../media/image94.png"/><Relationship Id="rId10" Type="http://schemas.openxmlformats.org/officeDocument/2006/relationships/image" Target="../media/image99.png"/><Relationship Id="rId4" Type="http://schemas.openxmlformats.org/officeDocument/2006/relationships/image" Target="../media/image93.png"/><Relationship Id="rId9" Type="http://schemas.openxmlformats.org/officeDocument/2006/relationships/image" Target="../media/image98.png"/></Relationships>
</file>

<file path=ppt/slides/_rels/slide4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890.png"/></Relationships>
</file>

<file path=ppt/slides/_rels/slide4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890.png"/></Relationships>
</file>

<file path=ppt/slides/_rels/slide48.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890.png"/></Relationships>
</file>

<file path=ppt/slides/_rels/slide4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890.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10.png"/></Relationships>
</file>

<file path=ppt/slides/_rels/slide50.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890.png"/></Relationships>
</file>

<file path=ppt/slides/_rels/slide51.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5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12.png"/><Relationship Id="rId3" Type="http://schemas.openxmlformats.org/officeDocument/2006/relationships/image" Target="../media/image107.png"/><Relationship Id="rId7" Type="http://schemas.openxmlformats.org/officeDocument/2006/relationships/image" Target="../media/image111.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54.xml.rels><?xml version="1.0" encoding="UTF-8" standalone="yes"?>
<Relationships xmlns="http://schemas.openxmlformats.org/package/2006/relationships"><Relationship Id="rId8" Type="http://schemas.openxmlformats.org/officeDocument/2006/relationships/image" Target="../media/image118.png"/><Relationship Id="rId3" Type="http://schemas.openxmlformats.org/officeDocument/2006/relationships/image" Target="../media/image113.png"/><Relationship Id="rId7" Type="http://schemas.openxmlformats.org/officeDocument/2006/relationships/image" Target="../media/image117.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115.png"/><Relationship Id="rId10" Type="http://schemas.openxmlformats.org/officeDocument/2006/relationships/image" Target="../media/image120.png"/><Relationship Id="rId4" Type="http://schemas.openxmlformats.org/officeDocument/2006/relationships/image" Target="../media/image114.png"/><Relationship Id="rId9" Type="http://schemas.openxmlformats.org/officeDocument/2006/relationships/image" Target="../media/image11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10.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chouseisan.com/s?h=c53d413926394a9e8f7bf3edce68beae"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170.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1210.png"/><Relationship Id="rId5" Type="http://schemas.openxmlformats.org/officeDocument/2006/relationships/image" Target="../media/image1190.png"/><Relationship Id="rId4" Type="http://schemas.openxmlformats.org/officeDocument/2006/relationships/image" Target="../media/image125.png"/></Relationships>
</file>

<file path=ppt/slides/_rels/slide64.xml.rels><?xml version="1.0" encoding="UTF-8" standalone="yes"?>
<Relationships xmlns="http://schemas.openxmlformats.org/package/2006/relationships"><Relationship Id="rId3" Type="http://schemas.openxmlformats.org/officeDocument/2006/relationships/image" Target="../media/image1220.png"/><Relationship Id="rId7" Type="http://schemas.openxmlformats.org/officeDocument/2006/relationships/image" Target="../media/image128.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127.png"/><Relationship Id="rId5" Type="http://schemas.openxmlformats.org/officeDocument/2006/relationships/image" Target="../media/image126.png"/><Relationship Id="rId4" Type="http://schemas.openxmlformats.org/officeDocument/2006/relationships/image" Target="../media/image1230.png"/></Relationships>
</file>

<file path=ppt/slides/_rels/slide65.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131.png"/></Relationships>
</file>

<file path=ppt/slides/_rels/slide67.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image" Target="../media/image134.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131.png"/></Relationships>
</file>

<file path=ppt/slides/_rels/slide68.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35.png"/><Relationship Id="rId7" Type="http://schemas.openxmlformats.org/officeDocument/2006/relationships/image" Target="../media/image139.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10.png"/></Relationships>
</file>

<file path=ppt/slides/_rels/slide70.xml.rels><?xml version="1.0" encoding="UTF-8" standalone="yes"?>
<Relationships xmlns="http://schemas.openxmlformats.org/package/2006/relationships"><Relationship Id="rId8" Type="http://schemas.openxmlformats.org/officeDocument/2006/relationships/image" Target="../media/image137.png"/><Relationship Id="rId3" Type="http://schemas.openxmlformats.org/officeDocument/2006/relationships/image" Target="../media/image135.png"/><Relationship Id="rId7" Type="http://schemas.openxmlformats.org/officeDocument/2006/relationships/image" Target="../media/image144.png"/><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143.png"/><Relationship Id="rId5" Type="http://schemas.openxmlformats.org/officeDocument/2006/relationships/image" Target="../media/image142.png"/><Relationship Id="rId10" Type="http://schemas.openxmlformats.org/officeDocument/2006/relationships/image" Target="../media/image139.png"/><Relationship Id="rId4" Type="http://schemas.openxmlformats.org/officeDocument/2006/relationships/image" Target="../media/image141.png"/><Relationship Id="rId9" Type="http://schemas.openxmlformats.org/officeDocument/2006/relationships/image" Target="../media/image138.png"/></Relationships>
</file>

<file path=ppt/slides/_rels/slide71.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10" Type="http://schemas.openxmlformats.org/officeDocument/2006/relationships/image" Target="../media/image152.png"/><Relationship Id="rId4" Type="http://schemas.openxmlformats.org/officeDocument/2006/relationships/image" Target="../media/image146.png"/><Relationship Id="rId9" Type="http://schemas.openxmlformats.org/officeDocument/2006/relationships/image" Target="../media/image151.png"/></Relationships>
</file>

<file path=ppt/slides/_rels/slide72.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153.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4.png"/><Relationship Id="rId7" Type="http://schemas.openxmlformats.org/officeDocument/2006/relationships/image" Target="../media/image1280.png"/><Relationship Id="rId12" Type="http://schemas.openxmlformats.org/officeDocument/2006/relationships/image" Target="../media/image160.pn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156.png"/><Relationship Id="rId11" Type="http://schemas.openxmlformats.org/officeDocument/2006/relationships/image" Target="../media/image159.png"/><Relationship Id="rId5" Type="http://schemas.openxmlformats.org/officeDocument/2006/relationships/image" Target="../media/image1260.png"/><Relationship Id="rId10" Type="http://schemas.openxmlformats.org/officeDocument/2006/relationships/image" Target="../media/image158.png"/><Relationship Id="rId4" Type="http://schemas.openxmlformats.org/officeDocument/2006/relationships/image" Target="../media/image155.png"/><Relationship Id="rId9" Type="http://schemas.openxmlformats.org/officeDocument/2006/relationships/image" Target="../media/image1300.png"/></Relationships>
</file>

<file path=ppt/slides/_rels/slide76.xml.rels><?xml version="1.0" encoding="UTF-8" standalone="yes"?>
<Relationships xmlns="http://schemas.openxmlformats.org/package/2006/relationships"><Relationship Id="rId3" Type="http://schemas.openxmlformats.org/officeDocument/2006/relationships/image" Target="../media/image161.png"/><Relationship Id="rId7" Type="http://schemas.openxmlformats.org/officeDocument/2006/relationships/image" Target="../media/image1380.png"/><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image" Target="../media/image1370.png"/><Relationship Id="rId5" Type="http://schemas.openxmlformats.org/officeDocument/2006/relationships/image" Target="../media/image162.png"/><Relationship Id="rId4" Type="http://schemas.openxmlformats.org/officeDocument/2006/relationships/image" Target="../media/image1350.png"/></Relationships>
</file>

<file path=ppt/slides/_rels/slide77.xml.rels><?xml version="1.0" encoding="UTF-8" standalone="yes"?>
<Relationships xmlns="http://schemas.openxmlformats.org/package/2006/relationships"><Relationship Id="rId8" Type="http://schemas.openxmlformats.org/officeDocument/2006/relationships/image" Target="../media/image168.png"/><Relationship Id="rId3" Type="http://schemas.openxmlformats.org/officeDocument/2006/relationships/image" Target="../media/image163.png"/><Relationship Id="rId7" Type="http://schemas.openxmlformats.org/officeDocument/2006/relationships/image" Target="../media/image167.png"/><Relationship Id="rId2" Type="http://schemas.openxmlformats.org/officeDocument/2006/relationships/notesSlide" Target="../notesSlides/notesSlide77.xml"/><Relationship Id="rId1" Type="http://schemas.openxmlformats.org/officeDocument/2006/relationships/slideLayout" Target="../slideLayouts/slideLayout2.xml"/><Relationship Id="rId6" Type="http://schemas.openxmlformats.org/officeDocument/2006/relationships/image" Target="../media/image166.png"/><Relationship Id="rId5" Type="http://schemas.openxmlformats.org/officeDocument/2006/relationships/image" Target="../media/image165.png"/><Relationship Id="rId4" Type="http://schemas.openxmlformats.org/officeDocument/2006/relationships/image" Target="../media/image164.png"/><Relationship Id="rId9" Type="http://schemas.openxmlformats.org/officeDocument/2006/relationships/image" Target="../media/image169.png"/></Relationships>
</file>

<file path=ppt/slides/_rels/slide7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image" Target="../media/image1490.png"/><Relationship Id="rId5" Type="http://schemas.openxmlformats.org/officeDocument/2006/relationships/image" Target="../media/image1480.png"/><Relationship Id="rId4" Type="http://schemas.openxmlformats.org/officeDocument/2006/relationships/image" Target="../media/image171.png"/></Relationships>
</file>

<file path=ppt/slides/_rels/slide79.xml.rels><?xml version="1.0" encoding="UTF-8" standalone="yes"?>
<Relationships xmlns="http://schemas.openxmlformats.org/package/2006/relationships"><Relationship Id="rId3" Type="http://schemas.openxmlformats.org/officeDocument/2006/relationships/image" Target="../media/image172.png"/><Relationship Id="rId7" Type="http://schemas.openxmlformats.org/officeDocument/2006/relationships/image" Target="../media/image1540.png"/><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image" Target="../media/image1530.png"/><Relationship Id="rId5" Type="http://schemas.openxmlformats.org/officeDocument/2006/relationships/image" Target="../media/image1520.png"/><Relationship Id="rId4" Type="http://schemas.openxmlformats.org/officeDocument/2006/relationships/image" Target="../media/image173.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10.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441.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image" Target="../media/image179.png"/><Relationship Id="rId13" Type="http://schemas.openxmlformats.org/officeDocument/2006/relationships/image" Target="../media/image184.png"/><Relationship Id="rId3" Type="http://schemas.openxmlformats.org/officeDocument/2006/relationships/image" Target="../media/image174.png"/><Relationship Id="rId7" Type="http://schemas.openxmlformats.org/officeDocument/2006/relationships/image" Target="../media/image178.png"/><Relationship Id="rId12" Type="http://schemas.openxmlformats.org/officeDocument/2006/relationships/image" Target="../media/image183.png"/><Relationship Id="rId2" Type="http://schemas.openxmlformats.org/officeDocument/2006/relationships/notesSlide" Target="../notesSlides/notesSlide87.xml"/><Relationship Id="rId1" Type="http://schemas.openxmlformats.org/officeDocument/2006/relationships/slideLayout" Target="../slideLayouts/slideLayout3.xml"/><Relationship Id="rId6" Type="http://schemas.openxmlformats.org/officeDocument/2006/relationships/image" Target="../media/image177.svg"/><Relationship Id="rId11" Type="http://schemas.openxmlformats.org/officeDocument/2006/relationships/image" Target="../media/image182.png"/><Relationship Id="rId5" Type="http://schemas.openxmlformats.org/officeDocument/2006/relationships/image" Target="../media/image176.png"/><Relationship Id="rId10" Type="http://schemas.openxmlformats.org/officeDocument/2006/relationships/image" Target="../media/image181.png"/><Relationship Id="rId4" Type="http://schemas.openxmlformats.org/officeDocument/2006/relationships/image" Target="../media/image175.svg"/><Relationship Id="rId9" Type="http://schemas.openxmlformats.org/officeDocument/2006/relationships/image" Target="../media/image180.svg"/></Relationships>
</file>

<file path=ppt/slides/_rels/slide88.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notesSlide" Target="../notesSlides/notesSlide88.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80.svg"/><Relationship Id="rId4" Type="http://schemas.openxmlformats.org/officeDocument/2006/relationships/image" Target="../media/image179.png"/></Relationships>
</file>

<file path=ppt/slides/_rels/slide89.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notesSlide" Target="../notesSlides/notesSlide89.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184.png"/><Relationship Id="rId4" Type="http://schemas.openxmlformats.org/officeDocument/2006/relationships/image" Target="../media/image177.sv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10.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字幕 3">
            <a:extLst>
              <a:ext uri="{FF2B5EF4-FFF2-40B4-BE49-F238E27FC236}">
                <a16:creationId xmlns:a16="http://schemas.microsoft.com/office/drawing/2014/main" id="{BABD5B07-E043-C96E-85E6-CE9F11BE60D9}"/>
              </a:ext>
            </a:extLst>
          </p:cNvPr>
          <p:cNvSpPr>
            <a:spLocks noGrp="1"/>
          </p:cNvSpPr>
          <p:nvPr>
            <p:ph type="subTitle" idx="1"/>
          </p:nvPr>
        </p:nvSpPr>
        <p:spPr>
          <a:xfrm>
            <a:off x="488729" y="1034685"/>
            <a:ext cx="10917823" cy="2628778"/>
          </a:xfrm>
        </p:spPr>
        <p:txBody>
          <a:bodyPr>
            <a:noAutofit/>
          </a:bodyPr>
          <a:lstStyle/>
          <a:p>
            <a:pPr algn="l"/>
            <a:r>
              <a:rPr lang="en-US" altLang="ja-JP" sz="4400" dirty="0">
                <a:latin typeface="Segoe UI" panose="020B0502040204020203" pitchFamily="34" charset="0"/>
              </a:rPr>
              <a:t>Truncation-Proof Voting Rules </a:t>
            </a:r>
          </a:p>
          <a:p>
            <a:pPr algn="l"/>
            <a:r>
              <a:rPr lang="en-US" altLang="ja-JP" sz="4400" dirty="0">
                <a:latin typeface="Segoe UI" panose="020B0502040204020203" pitchFamily="34" charset="0"/>
              </a:rPr>
              <a:t>with Ranking</a:t>
            </a:r>
            <a:r>
              <a:rPr lang="ja-JP" altLang="en-US" sz="4400" dirty="0">
                <a:latin typeface="Segoe UI" panose="020B0502040204020203" pitchFamily="34" charset="0"/>
              </a:rPr>
              <a:t> </a:t>
            </a:r>
            <a:r>
              <a:rPr lang="en-US" altLang="ja-JP" sz="4400" dirty="0">
                <a:latin typeface="Segoe UI" panose="020B0502040204020203" pitchFamily="34" charset="0"/>
              </a:rPr>
              <a:t>and</a:t>
            </a:r>
            <a:r>
              <a:rPr lang="ja-JP" altLang="en-US" sz="4400" dirty="0">
                <a:latin typeface="Segoe UI" panose="020B0502040204020203" pitchFamily="34" charset="0"/>
              </a:rPr>
              <a:t> </a:t>
            </a:r>
            <a:r>
              <a:rPr lang="en-US" altLang="ja-JP" sz="4400" dirty="0">
                <a:latin typeface="Segoe UI" panose="020B0502040204020203" pitchFamily="34" charset="0"/>
              </a:rPr>
              <a:t>Approval Inputs</a:t>
            </a:r>
          </a:p>
        </p:txBody>
      </p:sp>
      <p:sp>
        <p:nvSpPr>
          <p:cNvPr id="6" name="正方形/長方形 5">
            <a:extLst>
              <a:ext uri="{FF2B5EF4-FFF2-40B4-BE49-F238E27FC236}">
                <a16:creationId xmlns:a16="http://schemas.microsoft.com/office/drawing/2014/main" id="{F799D748-81A9-8090-8C86-F41496FCF341}"/>
              </a:ext>
            </a:extLst>
          </p:cNvPr>
          <p:cNvSpPr/>
          <p:nvPr/>
        </p:nvSpPr>
        <p:spPr>
          <a:xfrm>
            <a:off x="0" y="4196862"/>
            <a:ext cx="12192000" cy="2778369"/>
          </a:xfrm>
          <a:prstGeom prst="rect">
            <a:avLst/>
          </a:prstGeom>
          <a:solidFill>
            <a:schemeClr val="tx1"/>
          </a:solidFill>
          <a:ln w="31750" cap="flat">
            <a:solidFill>
              <a:schemeClr val="tx1"/>
            </a:solidFill>
          </a:ln>
          <a:effectLst>
            <a:outerShdw blurRad="373639"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noFill/>
              <a:latin typeface="メイリオ" panose="020B0604030504040204" pitchFamily="50" charset="-128"/>
              <a:ea typeface="Meiryo" panose="020B0604030504040204" pitchFamily="34" charset="-128"/>
            </a:endParaRPr>
          </a:p>
        </p:txBody>
      </p:sp>
      <p:sp>
        <p:nvSpPr>
          <p:cNvPr id="8" name="タイトル 1">
            <a:extLst>
              <a:ext uri="{FF2B5EF4-FFF2-40B4-BE49-F238E27FC236}">
                <a16:creationId xmlns:a16="http://schemas.microsoft.com/office/drawing/2014/main" id="{84E64FE1-8942-D2E7-4576-5868460AB273}"/>
              </a:ext>
            </a:extLst>
          </p:cNvPr>
          <p:cNvSpPr txBox="1">
            <a:spLocks/>
          </p:cNvSpPr>
          <p:nvPr/>
        </p:nvSpPr>
        <p:spPr>
          <a:xfrm>
            <a:off x="488729" y="4288397"/>
            <a:ext cx="12192000" cy="2628778"/>
          </a:xfrm>
          <a:prstGeom prst="rect">
            <a:avLst/>
          </a:prstGeom>
          <a:noFill/>
        </p:spPr>
        <p:txBody>
          <a:bodyPr vert="horz" lIns="91440" tIns="45720" rIns="91440" bIns="45720" rtlCol="0" anchor="ctr">
            <a:noAutofit/>
          </a:bodyPr>
          <a:lstStyle>
            <a:lvl1pPr algn="ctr" defTabSz="914400" rtl="0" eaLnBrk="1" latinLnBrk="0" hangingPunct="1">
              <a:lnSpc>
                <a:spcPct val="90000"/>
              </a:lnSpc>
              <a:spcBef>
                <a:spcPct val="0"/>
              </a:spcBef>
              <a:buNone/>
              <a:defRPr kumimoji="1" sz="6000" b="1" i="0" kern="1200" baseline="0">
                <a:solidFill>
                  <a:schemeClr val="bg1"/>
                </a:solidFill>
                <a:latin typeface="Segoe UI" panose="020B0502040204020203" pitchFamily="34" charset="0"/>
                <a:ea typeface="Meiryo" panose="020B0604030504040204" pitchFamily="34" charset="-128"/>
                <a:cs typeface="+mj-cs"/>
              </a:defRPr>
            </a:lvl1pPr>
          </a:lstStyle>
          <a:p>
            <a:pPr algn="l">
              <a:spcBef>
                <a:spcPts val="1200"/>
              </a:spcBef>
            </a:pPr>
            <a:r>
              <a:rPr lang="en-US" altLang="ja-JP" sz="2800" dirty="0">
                <a:cs typeface="Segoe UI" panose="020B0502040204020203" pitchFamily="34" charset="0"/>
              </a:rPr>
              <a:t>255113</a:t>
            </a:r>
            <a:r>
              <a:rPr lang="ja-JP" altLang="en-US" sz="2800" dirty="0">
                <a:cs typeface="Segoe UI" panose="020B0502040204020203" pitchFamily="34" charset="0"/>
              </a:rPr>
              <a:t>　矢島萌乃</a:t>
            </a:r>
            <a:endParaRPr lang="en-US" altLang="ja-JP" sz="2800" dirty="0">
              <a:cs typeface="Segoe UI" panose="020B0502040204020203" pitchFamily="34" charset="0"/>
            </a:endParaRPr>
          </a:p>
          <a:p>
            <a:pPr algn="l">
              <a:spcBef>
                <a:spcPts val="1200"/>
              </a:spcBef>
            </a:pPr>
            <a:r>
              <a:rPr lang="ja-JP" altLang="en-US" sz="2800" dirty="0">
                <a:cs typeface="Segoe UI" panose="020B0502040204020203" pitchFamily="34" charset="0"/>
              </a:rPr>
              <a:t>修士論文中間審査発表</a:t>
            </a:r>
            <a:endParaRPr lang="en-US" altLang="ja-JP" sz="2800" dirty="0">
              <a:cs typeface="Segoe UI" panose="020B0502040204020203" pitchFamily="34" charset="0"/>
            </a:endParaRPr>
          </a:p>
          <a:p>
            <a:pPr algn="l">
              <a:spcBef>
                <a:spcPts val="1200"/>
              </a:spcBef>
            </a:pPr>
            <a:r>
              <a:rPr lang="en-US" altLang="ja-JP" sz="2800" dirty="0">
                <a:cs typeface="Segoe UI" panose="020B0502040204020203" pitchFamily="34" charset="0"/>
              </a:rPr>
              <a:t>2025</a:t>
            </a:r>
            <a:r>
              <a:rPr lang="ja-JP" altLang="en-US" sz="2800" dirty="0">
                <a:cs typeface="Segoe UI" panose="020B0502040204020203" pitchFamily="34" charset="0"/>
              </a:rPr>
              <a:t>年</a:t>
            </a:r>
            <a:r>
              <a:rPr lang="en-US" altLang="ja-JP" sz="2800" dirty="0">
                <a:cs typeface="Segoe UI" panose="020B0502040204020203" pitchFamily="34" charset="0"/>
              </a:rPr>
              <a:t>9</a:t>
            </a:r>
            <a:r>
              <a:rPr lang="ja-JP" altLang="en-US" sz="2800" dirty="0">
                <a:cs typeface="Segoe UI" panose="020B0502040204020203" pitchFamily="34" charset="0"/>
              </a:rPr>
              <a:t>月</a:t>
            </a:r>
            <a:r>
              <a:rPr lang="en-US" altLang="ja-JP" sz="2800" dirty="0">
                <a:cs typeface="Segoe UI" panose="020B0502040204020203" pitchFamily="34" charset="0"/>
              </a:rPr>
              <a:t>29</a:t>
            </a:r>
            <a:r>
              <a:rPr lang="ja-JP" altLang="en-US" sz="2800" dirty="0">
                <a:cs typeface="Segoe UI" panose="020B0502040204020203" pitchFamily="34" charset="0"/>
              </a:rPr>
              <a:t>日</a:t>
            </a:r>
          </a:p>
        </p:txBody>
      </p:sp>
    </p:spTree>
    <p:extLst>
      <p:ext uri="{BB962C8B-B14F-4D97-AF65-F5344CB8AC3E}">
        <p14:creationId xmlns:p14="http://schemas.microsoft.com/office/powerpoint/2010/main" val="1844283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731B8-0F74-194A-C668-B85BB0862A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0BCB530-A954-AD9F-09A6-7B4CF50FADDF}"/>
              </a:ext>
            </a:extLst>
          </p:cNvPr>
          <p:cNvSpPr>
            <a:spLocks noGrp="1"/>
          </p:cNvSpPr>
          <p:nvPr>
            <p:ph type="title"/>
          </p:nvPr>
        </p:nvSpPr>
        <p:spPr/>
        <p:txBody>
          <a:bodyPr/>
          <a:lstStyle/>
          <a:p>
            <a:r>
              <a:rPr lang="ja-JP" altLang="en-US" dirty="0"/>
              <a:t>日程調整における是認投票の問題点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04D9BB46-D28F-0B27-5612-9688EBFA3870}"/>
              </a:ext>
            </a:extLst>
          </p:cNvPr>
          <p:cNvSpPr>
            <a:spLocks noGrp="1"/>
          </p:cNvSpPr>
          <p:nvPr>
            <p:ph type="sldNum" sz="quarter" idx="12"/>
          </p:nvPr>
        </p:nvSpPr>
        <p:spPr/>
        <p:txBody>
          <a:bodyPr/>
          <a:lstStyle/>
          <a:p>
            <a:fld id="{48F63A3B-78C7-47BE-AE5E-E10140E04643}" type="slidenum">
              <a:rPr lang="en-US" smtClean="0"/>
              <a:t>9</a:t>
            </a:fld>
            <a:endParaRPr lang="en-US" dirty="0"/>
          </a:p>
        </p:txBody>
      </p:sp>
      <mc:AlternateContent xmlns:mc="http://schemas.openxmlformats.org/markup-compatibility/2006">
        <mc:Choice xmlns:a14="http://schemas.microsoft.com/office/drawing/2010/main" Requires="a14">
          <p:sp>
            <p:nvSpPr>
              <p:cNvPr id="16" name="コンテンツ プレースホルダー 15">
                <a:extLst>
                  <a:ext uri="{FF2B5EF4-FFF2-40B4-BE49-F238E27FC236}">
                    <a16:creationId xmlns:a16="http://schemas.microsoft.com/office/drawing/2014/main" id="{E7CD6A84-43AF-D10E-19A4-28EBB9AA0F44}"/>
                  </a:ext>
                </a:extLst>
              </p:cNvPr>
              <p:cNvSpPr>
                <a:spLocks noGrp="1"/>
              </p:cNvSpPr>
              <p:nvPr>
                <p:ph idx="1"/>
              </p:nvPr>
            </p:nvSpPr>
            <p:spPr/>
            <p:txBody>
              <a:bodyPr/>
              <a:lstStyle/>
              <a:p>
                <a:pPr marL="0" indent="0">
                  <a:buNone/>
                </a:pPr>
                <a:r>
                  <a:rPr lang="ja-JP" altLang="en-US" dirty="0"/>
                  <a:t>同様に、</a:t>
                </a:r>
                <a:endParaRPr lang="en-US" altLang="ja-JP" dirty="0"/>
              </a:p>
              <a:p>
                <a:r>
                  <a:rPr lang="en-US" altLang="ja-JP" dirty="0"/>
                  <a:t>B</a:t>
                </a:r>
                <a:r>
                  <a:rPr lang="ja-JP" altLang="en-US" dirty="0"/>
                  <a:t>さんも戦略的切り捨てを行う可能性がある。</a:t>
                </a:r>
                <a:endParaRPr lang="en-US" altLang="ja-JP" dirty="0"/>
              </a:p>
              <a:p>
                <a:r>
                  <a:rPr lang="en-US" altLang="ja-JP" dirty="0"/>
                  <a:t> B</a:t>
                </a:r>
                <a:r>
                  <a:rPr lang="ja-JP" altLang="en-US" dirty="0"/>
                  <a:t>さんが「</a:t>
                </a:r>
                <a:r>
                  <a:rPr lang="en-US" altLang="ja-JP" dirty="0"/>
                  <a:t> </a:t>
                </a: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 </m:t>
                    </m:r>
                  </m:oMath>
                </a14:m>
                <a:r>
                  <a:rPr lang="ja-JP" altLang="en-US" dirty="0"/>
                  <a:t>のみ行ける」と申告すると、</a:t>
                </a:r>
                <a:r>
                  <a:rPr lang="en-US" altLang="ja-JP" dirty="0"/>
                  <a:t>B</a:t>
                </a:r>
                <a:r>
                  <a:rPr lang="ja-JP" altLang="en-US" dirty="0"/>
                  <a:t>さんにとってより良い結果になる。</a:t>
                </a:r>
              </a:p>
            </p:txBody>
          </p:sp>
        </mc:Choice>
        <mc:Fallback>
          <p:sp>
            <p:nvSpPr>
              <p:cNvPr id="16" name="コンテンツ プレースホルダー 15">
                <a:extLst>
                  <a:ext uri="{FF2B5EF4-FFF2-40B4-BE49-F238E27FC236}">
                    <a16:creationId xmlns:a16="http://schemas.microsoft.com/office/drawing/2014/main" id="{E7CD6A84-43AF-D10E-19A4-28EBB9AA0F44}"/>
                  </a:ext>
                </a:extLst>
              </p:cNvPr>
              <p:cNvSpPr>
                <a:spLocks noGrp="1" noRot="1" noChangeAspect="1" noMove="1" noResize="1" noEditPoints="1" noAdjustHandles="1" noChangeArrowheads="1" noChangeShapeType="1" noTextEdit="1"/>
              </p:cNvSpPr>
              <p:nvPr>
                <p:ph idx="1"/>
              </p:nvPr>
            </p:nvSpPr>
            <p:spPr>
              <a:blipFill>
                <a:blip r:embed="rId3"/>
                <a:stretch>
                  <a:fillRect l="-794" t="-677"/>
                </a:stretch>
              </a:blipFill>
            </p:spPr>
            <p:txBody>
              <a:bodyPr/>
              <a:lstStyle/>
              <a:p>
                <a:r>
                  <a:rPr lang="ja-JP" altLang="en-US">
                    <a:noFill/>
                  </a:rPr>
                  <a:t> </a:t>
                </a:r>
              </a:p>
            </p:txBody>
          </p:sp>
        </mc:Fallback>
      </mc:AlternateContent>
      <p:graphicFrame>
        <p:nvGraphicFramePr>
          <p:cNvPr id="18" name="表 17">
            <a:extLst>
              <a:ext uri="{FF2B5EF4-FFF2-40B4-BE49-F238E27FC236}">
                <a16:creationId xmlns:a16="http://schemas.microsoft.com/office/drawing/2014/main" id="{A316CB7C-D305-2E7E-7000-E6785A779DCF}"/>
              </a:ext>
            </a:extLst>
          </p:cNvPr>
          <p:cNvGraphicFramePr>
            <a:graphicFrameLocks noGrp="1"/>
          </p:cNvGraphicFramePr>
          <p:nvPr>
            <p:extLst>
              <p:ext uri="{D42A27DB-BD31-4B8C-83A1-F6EECF244321}">
                <p14:modId xmlns:p14="http://schemas.microsoft.com/office/powerpoint/2010/main" val="3966103764"/>
              </p:ext>
            </p:extLst>
          </p:nvPr>
        </p:nvGraphicFramePr>
        <p:xfrm>
          <a:off x="1310346" y="2857494"/>
          <a:ext cx="5983151" cy="3512584"/>
        </p:xfrm>
        <a:graphic>
          <a:graphicData uri="http://schemas.openxmlformats.org/drawingml/2006/table">
            <a:tbl>
              <a:tblPr firstRow="1" bandRow="1">
                <a:tableStyleId>{69012ECD-51FC-41F1-AA8D-1B2483CD663E}</a:tableStyleId>
              </a:tblPr>
              <a:tblGrid>
                <a:gridCol w="1077062">
                  <a:extLst>
                    <a:ext uri="{9D8B030D-6E8A-4147-A177-3AD203B41FA5}">
                      <a16:colId xmlns:a16="http://schemas.microsoft.com/office/drawing/2014/main" val="3796232717"/>
                    </a:ext>
                  </a:extLst>
                </a:gridCol>
                <a:gridCol w="1635363">
                  <a:extLst>
                    <a:ext uri="{9D8B030D-6E8A-4147-A177-3AD203B41FA5}">
                      <a16:colId xmlns:a16="http://schemas.microsoft.com/office/drawing/2014/main" val="1659023899"/>
                    </a:ext>
                  </a:extLst>
                </a:gridCol>
                <a:gridCol w="1635363">
                  <a:extLst>
                    <a:ext uri="{9D8B030D-6E8A-4147-A177-3AD203B41FA5}">
                      <a16:colId xmlns:a16="http://schemas.microsoft.com/office/drawing/2014/main" val="4167212009"/>
                    </a:ext>
                  </a:extLst>
                </a:gridCol>
                <a:gridCol w="1635363">
                  <a:extLst>
                    <a:ext uri="{9D8B030D-6E8A-4147-A177-3AD203B41FA5}">
                      <a16:colId xmlns:a16="http://schemas.microsoft.com/office/drawing/2014/main" val="3532987471"/>
                    </a:ext>
                  </a:extLst>
                </a:gridCol>
              </a:tblGrid>
              <a:tr h="878146">
                <a:tc>
                  <a:txBody>
                    <a:bodyPr/>
                    <a:lstStyle/>
                    <a:p>
                      <a:pPr algn="ctr"/>
                      <a:endParaRPr kumimoji="1" lang="ja-JP" altLang="en-US" sz="3600" dirty="0">
                        <a:latin typeface="Segoe UI" panose="020B0502040204020203" pitchFamily="34" charset="0"/>
                        <a:ea typeface="メイリオ" panose="020B0604030504040204" pitchFamily="50" charset="-128"/>
                        <a:cs typeface="Segoe UI" panose="020B0502040204020203" pitchFamily="34" charset="0"/>
                      </a:endParaRPr>
                    </a:p>
                  </a:txBody>
                  <a:tcPr anchor="ctr">
                    <a:lnR w="12700" cap="flat" cmpd="sng" algn="ctr">
                      <a:solidFill>
                        <a:schemeClr val="bg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A</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B</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C</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562820232"/>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600" baseline="30000" dirty="0">
                          <a:latin typeface="Segoe UI" panose="020B0502040204020203" pitchFamily="34" charset="0"/>
                          <a:cs typeface="Segoe UI" panose="020B0502040204020203" pitchFamily="34" charset="0"/>
                        </a:rPr>
                        <a:t>st</a:t>
                      </a:r>
                      <a:endParaRPr kumimoji="1" lang="ja-JP" altLang="en-US" sz="3600" dirty="0">
                        <a:latin typeface="Segoe UI" panose="020B0502040204020203" pitchFamily="34" charset="0"/>
                        <a:cs typeface="Segoe UI" panose="020B0502040204020203" pitchFamily="34" charset="0"/>
                      </a:endParaRPr>
                    </a:p>
                  </a:txBody>
                  <a:tcPr anchor="ctr">
                    <a:lnR w="1270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657793421"/>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600" baseline="30000" dirty="0">
                          <a:latin typeface="Segoe UI" panose="020B0502040204020203" pitchFamily="34" charset="0"/>
                          <a:cs typeface="Segoe UI" panose="020B0502040204020203" pitchFamily="34" charset="0"/>
                        </a:rPr>
                        <a:t>nd</a:t>
                      </a:r>
                      <a:endParaRPr kumimoji="1" lang="ja-JP" altLang="en-US" sz="3600" dirty="0">
                        <a:latin typeface="Segoe UI" panose="020B0502040204020203" pitchFamily="34" charset="0"/>
                        <a:cs typeface="Segoe UI" panose="020B0502040204020203" pitchFamily="34" charset="0"/>
                      </a:endParaRPr>
                    </a:p>
                  </a:txBody>
                  <a:tcPr anchor="ctr">
                    <a:lnR w="1270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588167053"/>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600" baseline="30000" dirty="0">
                          <a:latin typeface="Segoe UI" panose="020B0502040204020203" pitchFamily="34" charset="0"/>
                          <a:cs typeface="Segoe UI" panose="020B0502040204020203" pitchFamily="34" charset="0"/>
                        </a:rPr>
                        <a:t>rd</a:t>
                      </a:r>
                      <a:endParaRPr kumimoji="1" lang="ja-JP" altLang="en-US" sz="3600" dirty="0">
                        <a:latin typeface="Segoe UI" panose="020B0502040204020203" pitchFamily="34" charset="0"/>
                        <a:cs typeface="Segoe UI" panose="020B0502040204020203" pitchFamily="34" charset="0"/>
                      </a:endParaRPr>
                    </a:p>
                  </a:txBody>
                  <a:tcPr anchor="ctr">
                    <a:lnR w="1270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38100" cap="flat" cmpd="sng" algn="ctr">
                      <a:solidFill>
                        <a:schemeClr val="tx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202652084"/>
                  </a:ext>
                </a:extLst>
              </a:tr>
            </a:tbl>
          </a:graphicData>
        </a:graphic>
      </p:graphicFrame>
      <p:sp>
        <p:nvSpPr>
          <p:cNvPr id="21" name="四角形: 角を丸くする 20">
            <a:extLst>
              <a:ext uri="{FF2B5EF4-FFF2-40B4-BE49-F238E27FC236}">
                <a16:creationId xmlns:a16="http://schemas.microsoft.com/office/drawing/2014/main" id="{8664F2F0-E6FA-89F0-89ED-40A462280F16}"/>
              </a:ext>
            </a:extLst>
          </p:cNvPr>
          <p:cNvSpPr/>
          <p:nvPr/>
        </p:nvSpPr>
        <p:spPr>
          <a:xfrm>
            <a:off x="2800547" y="3762135"/>
            <a:ext cx="769685" cy="2541506"/>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4" name="テキスト ボックス 3">
            <a:extLst>
              <a:ext uri="{FF2B5EF4-FFF2-40B4-BE49-F238E27FC236}">
                <a16:creationId xmlns:a16="http://schemas.microsoft.com/office/drawing/2014/main" id="{CC5B4836-F7DD-3410-BAFE-079922753C2D}"/>
              </a:ext>
            </a:extLst>
          </p:cNvPr>
          <p:cNvSpPr txBox="1"/>
          <p:nvPr/>
        </p:nvSpPr>
        <p:spPr>
          <a:xfrm>
            <a:off x="15170625" y="4121342"/>
            <a:ext cx="184731" cy="523220"/>
          </a:xfrm>
          <a:prstGeom prst="rect">
            <a:avLst/>
          </a:prstGeom>
          <a:solidFill>
            <a:srgbClr val="DEEEF2"/>
          </a:solidFill>
        </p:spPr>
        <p:txBody>
          <a:bodyPr wrap="none" rtlCol="0" anchor="ctr">
            <a:spAutoFit/>
          </a:bodyPr>
          <a:lstStyle/>
          <a:p>
            <a:pPr algn="ctr"/>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p:txBody>
      </p:sp>
      <p:sp>
        <p:nvSpPr>
          <p:cNvPr id="5" name="四角形: 角を丸くする 4">
            <a:extLst>
              <a:ext uri="{FF2B5EF4-FFF2-40B4-BE49-F238E27FC236}">
                <a16:creationId xmlns:a16="http://schemas.microsoft.com/office/drawing/2014/main" id="{D1B1C6DA-D2C3-B547-8FE6-E27A01E8A033}"/>
              </a:ext>
            </a:extLst>
          </p:cNvPr>
          <p:cNvSpPr/>
          <p:nvPr/>
        </p:nvSpPr>
        <p:spPr>
          <a:xfrm>
            <a:off x="4453943" y="3762135"/>
            <a:ext cx="769685" cy="85165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6" name="四角形: 角を丸くする 5">
            <a:extLst>
              <a:ext uri="{FF2B5EF4-FFF2-40B4-BE49-F238E27FC236}">
                <a16:creationId xmlns:a16="http://schemas.microsoft.com/office/drawing/2014/main" id="{A25C98BB-25FF-7CF8-1620-E437BC52EAD3}"/>
              </a:ext>
            </a:extLst>
          </p:cNvPr>
          <p:cNvSpPr/>
          <p:nvPr/>
        </p:nvSpPr>
        <p:spPr>
          <a:xfrm>
            <a:off x="6107339" y="3762135"/>
            <a:ext cx="769685" cy="85165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5CD4CE8B-0D8C-2E3E-09D1-9C80B7F53624}"/>
              </a:ext>
            </a:extLst>
          </p:cNvPr>
          <p:cNvSpPr txBox="1"/>
          <p:nvPr/>
        </p:nvSpPr>
        <p:spPr>
          <a:xfrm>
            <a:off x="3660845"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テキスト ボックス 7">
            <a:extLst>
              <a:ext uri="{FF2B5EF4-FFF2-40B4-BE49-F238E27FC236}">
                <a16:creationId xmlns:a16="http://schemas.microsoft.com/office/drawing/2014/main" id="{DDD2E276-C195-EE31-0C18-7D5EE72ED506}"/>
              </a:ext>
            </a:extLst>
          </p:cNvPr>
          <p:cNvSpPr txBox="1"/>
          <p:nvPr/>
        </p:nvSpPr>
        <p:spPr>
          <a:xfrm>
            <a:off x="3660439"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9" name="テキスト ボックス 8">
            <a:extLst>
              <a:ext uri="{FF2B5EF4-FFF2-40B4-BE49-F238E27FC236}">
                <a16:creationId xmlns:a16="http://schemas.microsoft.com/office/drawing/2014/main" id="{141089B0-F5A8-3713-1AF5-770B31E66EF1}"/>
              </a:ext>
            </a:extLst>
          </p:cNvPr>
          <p:cNvSpPr txBox="1"/>
          <p:nvPr/>
        </p:nvSpPr>
        <p:spPr>
          <a:xfrm>
            <a:off x="3658311"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0" name="テキスト ボックス 9">
            <a:extLst>
              <a:ext uri="{FF2B5EF4-FFF2-40B4-BE49-F238E27FC236}">
                <a16:creationId xmlns:a16="http://schemas.microsoft.com/office/drawing/2014/main" id="{24E82DA7-8671-11C0-1510-5D8739EFACDF}"/>
              </a:ext>
            </a:extLst>
          </p:cNvPr>
          <p:cNvSpPr txBox="1"/>
          <p:nvPr/>
        </p:nvSpPr>
        <p:spPr>
          <a:xfrm>
            <a:off x="5292697"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1" name="テキスト ボックス 10">
            <a:extLst>
              <a:ext uri="{FF2B5EF4-FFF2-40B4-BE49-F238E27FC236}">
                <a16:creationId xmlns:a16="http://schemas.microsoft.com/office/drawing/2014/main" id="{F52A0C5F-28C5-3DB1-3969-BAE230038E05}"/>
              </a:ext>
            </a:extLst>
          </p:cNvPr>
          <p:cNvSpPr txBox="1"/>
          <p:nvPr/>
        </p:nvSpPr>
        <p:spPr>
          <a:xfrm>
            <a:off x="5292291"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テキスト ボックス 11">
            <a:extLst>
              <a:ext uri="{FF2B5EF4-FFF2-40B4-BE49-F238E27FC236}">
                <a16:creationId xmlns:a16="http://schemas.microsoft.com/office/drawing/2014/main" id="{F0BBC1A2-6298-CD67-3D16-35FFA4059FAC}"/>
              </a:ext>
            </a:extLst>
          </p:cNvPr>
          <p:cNvSpPr txBox="1"/>
          <p:nvPr/>
        </p:nvSpPr>
        <p:spPr>
          <a:xfrm>
            <a:off x="5290163"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3" name="テキスト ボックス 12">
            <a:extLst>
              <a:ext uri="{FF2B5EF4-FFF2-40B4-BE49-F238E27FC236}">
                <a16:creationId xmlns:a16="http://schemas.microsoft.com/office/drawing/2014/main" id="{99E00FC2-7C7E-F19A-7504-A22AF8898AD3}"/>
              </a:ext>
            </a:extLst>
          </p:cNvPr>
          <p:cNvSpPr txBox="1"/>
          <p:nvPr/>
        </p:nvSpPr>
        <p:spPr>
          <a:xfrm>
            <a:off x="6925444"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4" name="テキスト ボックス 13">
            <a:extLst>
              <a:ext uri="{FF2B5EF4-FFF2-40B4-BE49-F238E27FC236}">
                <a16:creationId xmlns:a16="http://schemas.microsoft.com/office/drawing/2014/main" id="{7920AF41-01E7-708A-C7A3-44AD37F49AE0}"/>
              </a:ext>
            </a:extLst>
          </p:cNvPr>
          <p:cNvSpPr txBox="1"/>
          <p:nvPr/>
        </p:nvSpPr>
        <p:spPr>
          <a:xfrm>
            <a:off x="6925038"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5" name="テキスト ボックス 14">
            <a:extLst>
              <a:ext uri="{FF2B5EF4-FFF2-40B4-BE49-F238E27FC236}">
                <a16:creationId xmlns:a16="http://schemas.microsoft.com/office/drawing/2014/main" id="{974BEA4E-89E6-B479-C55B-204A262D4D5D}"/>
              </a:ext>
            </a:extLst>
          </p:cNvPr>
          <p:cNvSpPr txBox="1"/>
          <p:nvPr/>
        </p:nvSpPr>
        <p:spPr>
          <a:xfrm>
            <a:off x="6922910"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70A8D8A-91E9-EDBC-9527-6B0CB644EA54}"/>
                  </a:ext>
                </a:extLst>
              </p:cNvPr>
              <p:cNvSpPr txBox="1"/>
              <p:nvPr/>
            </p:nvSpPr>
            <p:spPr>
              <a:xfrm>
                <a:off x="7725599" y="3128647"/>
                <a:ext cx="3658736" cy="1815882"/>
              </a:xfrm>
              <a:prstGeom prst="rect">
                <a:avLst/>
              </a:prstGeom>
              <a:solidFill>
                <a:srgbClr val="DEEEF2"/>
              </a:solidFill>
            </p:spPr>
            <p:txBody>
              <a:bodyPr wrap="square" rtlCol="0" anchor="ctr">
                <a:spAutoFit/>
              </a:bodyPr>
              <a:lstStyle/>
              <a:p>
                <a:pPr algn="ctr"/>
                <a:r>
                  <a:rPr kumimoji="1" lang="ja-JP" altLang="en-US" sz="2800" dirty="0">
                    <a:latin typeface="Segoe UI" panose="020B0502040204020203" pitchFamily="34" charset="0"/>
                    <a:ea typeface="Meiryo" panose="020B0604030504040204" pitchFamily="34" charset="-128"/>
                    <a:cs typeface="Segoe UI" panose="020B0502040204020203" pitchFamily="34" charset="0"/>
                  </a:rPr>
                  <a:t>合計点</a:t>
                </a:r>
                <a:r>
                  <a:rPr kumimoji="1" lang="en-US" altLang="ja-JP" sz="2800" dirty="0">
                    <a:latin typeface="Segoe UI" panose="020B0502040204020203" pitchFamily="34" charset="0"/>
                    <a:ea typeface="Meiryo" panose="020B0604030504040204" pitchFamily="34" charset="-128"/>
                    <a:cs typeface="Segoe UI" panose="020B0502040204020203" pitchFamily="34" charset="0"/>
                  </a:rPr>
                  <a:t> </a:t>
                </a:r>
              </a:p>
              <a:p>
                <a:pPr algn="ctr"/>
                <a14:m>
                  <m:oMath xmlns:m="http://schemas.openxmlformats.org/officeDocument/2006/math">
                    <m:r>
                      <a:rPr kumimoji="1" lang="en-US" altLang="ja-JP" sz="2800" i="1">
                        <a:latin typeface="Cambria Math" panose="02040503050406030204" pitchFamily="18" charset="0"/>
                        <a:ea typeface="Meiryo" panose="020B0604030504040204" pitchFamily="34" charset="-128"/>
                      </a:rPr>
                      <m:t>𝑥</m:t>
                    </m:r>
                  </m:oMath>
                </a14:m>
                <a:r>
                  <a:rPr kumimoji="1" lang="ja-JP" altLang="en-US" sz="28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8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800" b="1" dirty="0">
                    <a:latin typeface="Segoe UI" panose="020B0502040204020203" pitchFamily="34" charset="0"/>
                    <a:ea typeface="Meiryo" panose="020B0604030504040204" pitchFamily="34" charset="-128"/>
                    <a:cs typeface="Segoe UI" panose="020B0502040204020203" pitchFamily="34" charset="0"/>
                  </a:rPr>
                  <a:t>1</a:t>
                </a:r>
                <a:r>
                  <a:rPr kumimoji="1" lang="ja-JP" altLang="en-US" sz="2800" b="1"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b="1" dirty="0">
                  <a:latin typeface="Segoe UI" panose="020B0502040204020203" pitchFamily="34" charset="0"/>
                  <a:ea typeface="Meiryo" panose="020B0604030504040204" pitchFamily="34" charset="-128"/>
                  <a:cs typeface="Segoe UI" panose="020B0502040204020203" pitchFamily="34" charset="0"/>
                </a:endParaRPr>
              </a:p>
              <a:p>
                <a:pPr algn="ctr"/>
                <a14:m>
                  <m:oMath xmlns:m="http://schemas.openxmlformats.org/officeDocument/2006/math">
                    <m:r>
                      <a:rPr kumimoji="1" lang="en-US" altLang="ja-JP" sz="2800" i="1">
                        <a:latin typeface="Cambria Math" panose="02040503050406030204" pitchFamily="18" charset="0"/>
                        <a:ea typeface="Meiryo" panose="020B0604030504040204" pitchFamily="34" charset="-128"/>
                      </a:rPr>
                      <m:t>𝑦</m:t>
                    </m:r>
                  </m:oMath>
                </a14:m>
                <a:r>
                  <a:rPr kumimoji="1" lang="en-US" altLang="ja-JP" sz="2800" dirty="0">
                    <a:latin typeface="Segoe UI" panose="020B0502040204020203" pitchFamily="34" charset="0"/>
                    <a:ea typeface="Meiryo" panose="020B0604030504040204" pitchFamily="34" charset="-128"/>
                    <a:cs typeface="Segoe UI" panose="020B0502040204020203" pitchFamily="34" charset="0"/>
                  </a:rPr>
                  <a:t>  2</a:t>
                </a:r>
                <a:r>
                  <a:rPr kumimoji="1" lang="ja-JP" altLang="en-US" sz="2800"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a:p>
                <a:pPr algn="ctr"/>
                <a14:m>
                  <m:oMath xmlns:m="http://schemas.openxmlformats.org/officeDocument/2006/math">
                    <m:r>
                      <a:rPr kumimoji="1" lang="en-US" altLang="ja-JP" sz="2800" i="1">
                        <a:latin typeface="Cambria Math" panose="02040503050406030204" pitchFamily="18" charset="0"/>
                        <a:ea typeface="Meiryo" panose="020B0604030504040204" pitchFamily="34" charset="-128"/>
                      </a:rPr>
                      <m:t>𝑧</m:t>
                    </m:r>
                  </m:oMath>
                </a14:m>
                <a:r>
                  <a:rPr kumimoji="1" lang="en-US" altLang="ja-JP" sz="28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800" b="1" dirty="0">
                    <a:latin typeface="Segoe UI" panose="020B0502040204020203" pitchFamily="34" charset="0"/>
                    <a:ea typeface="Meiryo" panose="020B0604030504040204" pitchFamily="34" charset="-128"/>
                    <a:cs typeface="Segoe UI" panose="020B0502040204020203" pitchFamily="34" charset="0"/>
                  </a:rPr>
                  <a:t>2</a:t>
                </a:r>
                <a:r>
                  <a:rPr kumimoji="1" lang="ja-JP" altLang="en-US" sz="2800" b="1"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7" name="テキスト ボックス 16">
                <a:extLst>
                  <a:ext uri="{FF2B5EF4-FFF2-40B4-BE49-F238E27FC236}">
                    <a16:creationId xmlns:a16="http://schemas.microsoft.com/office/drawing/2014/main" id="{170A8D8A-91E9-EDBC-9527-6B0CB644EA54}"/>
                  </a:ext>
                </a:extLst>
              </p:cNvPr>
              <p:cNvSpPr txBox="1">
                <a:spLocks noRot="1" noChangeAspect="1" noMove="1" noResize="1" noEditPoints="1" noAdjustHandles="1" noChangeArrowheads="1" noChangeShapeType="1" noTextEdit="1"/>
              </p:cNvSpPr>
              <p:nvPr/>
            </p:nvSpPr>
            <p:spPr>
              <a:xfrm>
                <a:off x="7725599" y="3128647"/>
                <a:ext cx="3658736" cy="1815882"/>
              </a:xfrm>
              <a:prstGeom prst="rect">
                <a:avLst/>
              </a:prstGeom>
              <a:blipFill>
                <a:blip r:embed="rId4"/>
                <a:stretch>
                  <a:fillRect t="-2349" b="-97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09DCD71-44BD-A148-FBF6-A518EAEEF1E9}"/>
                  </a:ext>
                </a:extLst>
              </p:cNvPr>
              <p:cNvSpPr txBox="1"/>
              <p:nvPr/>
            </p:nvSpPr>
            <p:spPr>
              <a:xfrm>
                <a:off x="7725599" y="5117409"/>
                <a:ext cx="3658736" cy="954107"/>
              </a:xfrm>
              <a:prstGeom prst="rect">
                <a:avLst/>
              </a:prstGeom>
              <a:solidFill>
                <a:srgbClr val="DEEEF2"/>
              </a:solidFill>
            </p:spPr>
            <p:txBody>
              <a:bodyPr wrap="square" rtlCol="0" anchor="ctr">
                <a:spAutoFit/>
              </a:bodyPr>
              <a:lstStyle/>
              <a:p>
                <a:pPr algn="ctr"/>
                <a:r>
                  <a:rPr kumimoji="1" lang="ja-JP" altLang="en-US" sz="2800" dirty="0">
                    <a:latin typeface="Segoe UI" panose="020B0502040204020203" pitchFamily="34" charset="0"/>
                    <a:ea typeface="Meiryo" panose="020B0604030504040204" pitchFamily="34" charset="-128"/>
                    <a:cs typeface="Segoe UI" panose="020B0502040204020203" pitchFamily="34" charset="0"/>
                  </a:rPr>
                  <a:t>社会的順序</a:t>
                </a:r>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a:p>
                <a:pPr algn="ctr"/>
                <a14:m>
                  <m:oMathPara xmlns:m="http://schemas.openxmlformats.org/officeDocument/2006/math">
                    <m:oMathParaPr>
                      <m:jc m:val="centerGroup"/>
                    </m:oMathParaPr>
                    <m:oMath xmlns:m="http://schemas.openxmlformats.org/officeDocument/2006/math">
                      <m:r>
                        <a:rPr kumimoji="1" lang="en-US" altLang="ja-JP" sz="2800" b="1" i="1" smtClean="0">
                          <a:solidFill>
                            <a:srgbClr val="CC3C51"/>
                          </a:solidFill>
                          <a:latin typeface="Cambria Math" panose="02040503050406030204" pitchFamily="18" charset="0"/>
                          <a:ea typeface="Meiryo" panose="020B0604030504040204" pitchFamily="34" charset="-128"/>
                        </a:rPr>
                        <m:t>𝒚</m:t>
                      </m:r>
                      <m:r>
                        <a:rPr kumimoji="1" lang="en-US" altLang="ja-JP" sz="2800" b="1" i="1" smtClean="0">
                          <a:solidFill>
                            <a:srgbClr val="CC3C51"/>
                          </a:solidFill>
                          <a:latin typeface="Cambria Math" panose="02040503050406030204" pitchFamily="18" charset="0"/>
                          <a:ea typeface="Meiryo" panose="020B0604030504040204" pitchFamily="34" charset="-128"/>
                        </a:rPr>
                        <m:t>∼</m:t>
                      </m:r>
                      <m:r>
                        <a:rPr kumimoji="1" lang="en-US" altLang="ja-JP" sz="2800" b="1" i="1" smtClean="0">
                          <a:solidFill>
                            <a:srgbClr val="CC3C51"/>
                          </a:solidFill>
                          <a:latin typeface="Cambria Math" panose="02040503050406030204" pitchFamily="18" charset="0"/>
                          <a:ea typeface="Meiryo" panose="020B0604030504040204" pitchFamily="34" charset="-128"/>
                        </a:rPr>
                        <m:t>𝒛</m:t>
                      </m:r>
                      <m:r>
                        <a:rPr kumimoji="1" lang="en-US" altLang="ja-JP" sz="2800" i="1">
                          <a:latin typeface="Cambria Math" panose="02040503050406030204" pitchFamily="18" charset="0"/>
                          <a:ea typeface="Meiryo" panose="020B0604030504040204" pitchFamily="34" charset="-128"/>
                        </a:rPr>
                        <m:t>≻</m:t>
                      </m:r>
                      <m:r>
                        <a:rPr kumimoji="1" lang="en-US" altLang="ja-JP" sz="2800" i="1">
                          <a:latin typeface="Cambria Math" panose="02040503050406030204" pitchFamily="18" charset="0"/>
                          <a:ea typeface="Meiryo" panose="020B0604030504040204" pitchFamily="34" charset="-128"/>
                        </a:rPr>
                        <m:t>𝑥</m:t>
                      </m:r>
                    </m:oMath>
                  </m:oMathPara>
                </a14:m>
                <a:endParaRPr kumimoji="1" lang="en-US" altLang="ja-JP" sz="2800" i="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9" name="テキスト ボックス 18">
                <a:extLst>
                  <a:ext uri="{FF2B5EF4-FFF2-40B4-BE49-F238E27FC236}">
                    <a16:creationId xmlns:a16="http://schemas.microsoft.com/office/drawing/2014/main" id="{309DCD71-44BD-A148-FBF6-A518EAEEF1E9}"/>
                  </a:ext>
                </a:extLst>
              </p:cNvPr>
              <p:cNvSpPr txBox="1">
                <a:spLocks noRot="1" noChangeAspect="1" noMove="1" noResize="1" noEditPoints="1" noAdjustHandles="1" noChangeArrowheads="1" noChangeShapeType="1" noTextEdit="1"/>
              </p:cNvSpPr>
              <p:nvPr/>
            </p:nvSpPr>
            <p:spPr>
              <a:xfrm>
                <a:off x="7725599" y="5117409"/>
                <a:ext cx="3658736" cy="954107"/>
              </a:xfrm>
              <a:prstGeom prst="rect">
                <a:avLst/>
              </a:prstGeom>
              <a:blipFill>
                <a:blip r:embed="rId5"/>
                <a:stretch>
                  <a:fillRect t="-4459"/>
                </a:stretch>
              </a:blipFill>
            </p:spPr>
            <p:txBody>
              <a:bodyPr/>
              <a:lstStyle/>
              <a:p>
                <a:r>
                  <a:rPr lang="ja-JP" altLang="en-US">
                    <a:noFill/>
                  </a:rPr>
                  <a:t> </a:t>
                </a:r>
              </a:p>
            </p:txBody>
          </p:sp>
        </mc:Fallback>
      </mc:AlternateContent>
      <p:cxnSp>
        <p:nvCxnSpPr>
          <p:cNvPr id="22" name="直線コネクタ 21">
            <a:extLst>
              <a:ext uri="{FF2B5EF4-FFF2-40B4-BE49-F238E27FC236}">
                <a16:creationId xmlns:a16="http://schemas.microsoft.com/office/drawing/2014/main" id="{4FEBBA01-B7F5-7BD3-B6EC-AC2595458A6F}"/>
              </a:ext>
            </a:extLst>
          </p:cNvPr>
          <p:cNvCxnSpPr/>
          <p:nvPr/>
        </p:nvCxnSpPr>
        <p:spPr>
          <a:xfrm>
            <a:off x="8718550" y="6045998"/>
            <a:ext cx="393700" cy="0"/>
          </a:xfrm>
          <a:prstGeom prst="line">
            <a:avLst/>
          </a:prstGeom>
          <a:ln w="31750">
            <a:solidFill>
              <a:schemeClr val="accent2"/>
            </a:solidFill>
            <a:headEnd w="lg" len="lg"/>
            <a:tailEnd type="none" w="lg" len="lg"/>
          </a:ln>
        </p:spPr>
        <p:style>
          <a:lnRef idx="2">
            <a:schemeClr val="accent1"/>
          </a:lnRef>
          <a:fillRef idx="0">
            <a:schemeClr val="accent1"/>
          </a:fillRef>
          <a:effectRef idx="1">
            <a:schemeClr val="accent1"/>
          </a:effectRef>
          <a:fontRef idx="minor">
            <a:schemeClr val="tx1"/>
          </a:fontRef>
        </p:style>
      </p:cxnSp>
      <p:sp>
        <p:nvSpPr>
          <p:cNvPr id="23" name="テキスト ボックス 22">
            <a:extLst>
              <a:ext uri="{FF2B5EF4-FFF2-40B4-BE49-F238E27FC236}">
                <a16:creationId xmlns:a16="http://schemas.microsoft.com/office/drawing/2014/main" id="{2BA14646-F5EE-CF80-7C2C-D184E85E5379}"/>
              </a:ext>
            </a:extLst>
          </p:cNvPr>
          <p:cNvSpPr txBox="1"/>
          <p:nvPr/>
        </p:nvSpPr>
        <p:spPr>
          <a:xfrm>
            <a:off x="7478022" y="6095664"/>
            <a:ext cx="4075155" cy="461665"/>
          </a:xfrm>
          <a:prstGeom prst="rect">
            <a:avLst/>
          </a:prstGeom>
          <a:noFill/>
        </p:spPr>
        <p:txBody>
          <a:bodyPr wrap="none" rtlCol="0" anchor="ctr">
            <a:spAutoFit/>
          </a:bodyPr>
          <a:lstStyle/>
          <a:p>
            <a:pPr algn="ctr"/>
            <a:r>
              <a:rPr kumimoji="1" lang="en-US" altLang="ja-JP" sz="2400" b="1" dirty="0">
                <a:solidFill>
                  <a:schemeClr val="accent2"/>
                </a:solidFill>
                <a:latin typeface="Segoe UI" panose="020B0502040204020203" pitchFamily="34" charset="0"/>
                <a:ea typeface="Meiryo" panose="020B0604030504040204" pitchFamily="34" charset="-128"/>
              </a:rPr>
              <a:t>B</a:t>
            </a:r>
            <a:r>
              <a:rPr kumimoji="1" lang="ja-JP" altLang="en-US" sz="2400" b="1" dirty="0">
                <a:solidFill>
                  <a:schemeClr val="accent2"/>
                </a:solidFill>
                <a:latin typeface="Segoe UI" panose="020B0502040204020203" pitchFamily="34" charset="0"/>
                <a:ea typeface="Meiryo" panose="020B0604030504040204" pitchFamily="34" charset="-128"/>
              </a:rPr>
              <a:t>さんにとってより良い結果</a:t>
            </a:r>
          </a:p>
        </p:txBody>
      </p:sp>
    </p:spTree>
    <p:extLst>
      <p:ext uri="{BB962C8B-B14F-4D97-AF65-F5344CB8AC3E}">
        <p14:creationId xmlns:p14="http://schemas.microsoft.com/office/powerpoint/2010/main" val="458973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28007-1839-DD79-B3F4-036D5D7EF48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5C9A115-4DD7-C8FE-6AB3-583973C0DACF}"/>
              </a:ext>
            </a:extLst>
          </p:cNvPr>
          <p:cNvSpPr>
            <a:spLocks noGrp="1"/>
          </p:cNvSpPr>
          <p:nvPr>
            <p:ph type="title"/>
          </p:nvPr>
        </p:nvSpPr>
        <p:spPr/>
        <p:txBody>
          <a:bodyPr/>
          <a:lstStyle/>
          <a:p>
            <a:r>
              <a:rPr lang="ja-JP" altLang="en-US" dirty="0"/>
              <a:t>日程調整における是認投票の問題点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E10FAF29-3BCF-2F47-87D9-3C7ED59AF8B2}"/>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16" name="コンテンツ プレースホルダー 15">
            <a:extLst>
              <a:ext uri="{FF2B5EF4-FFF2-40B4-BE49-F238E27FC236}">
                <a16:creationId xmlns:a16="http://schemas.microsoft.com/office/drawing/2014/main" id="{2A8128D7-1CDD-2ABC-FC0C-B9A58C172B49}"/>
              </a:ext>
            </a:extLst>
          </p:cNvPr>
          <p:cNvSpPr>
            <a:spLocks noGrp="1"/>
          </p:cNvSpPr>
          <p:nvPr>
            <p:ph idx="1"/>
          </p:nvPr>
        </p:nvSpPr>
        <p:spPr/>
        <p:txBody>
          <a:bodyPr/>
          <a:lstStyle/>
          <a:p>
            <a:pPr marL="0" indent="0">
              <a:spcBef>
                <a:spcPts val="1600"/>
              </a:spcBef>
              <a:buNone/>
            </a:pPr>
            <a:r>
              <a:rPr lang="ja-JP" altLang="en-US" dirty="0"/>
              <a:t>さらに、</a:t>
            </a:r>
            <a:r>
              <a:rPr lang="en-US" altLang="ja-JP" dirty="0"/>
              <a:t> </a:t>
            </a:r>
          </a:p>
          <a:p>
            <a:r>
              <a:rPr lang="en-US" altLang="ja-JP" dirty="0"/>
              <a:t>A</a:t>
            </a:r>
            <a:r>
              <a:rPr lang="ja-JP" altLang="en-US" dirty="0"/>
              <a:t>さんと</a:t>
            </a:r>
            <a:r>
              <a:rPr lang="en-US" altLang="ja-JP" dirty="0"/>
              <a:t>B</a:t>
            </a:r>
            <a:r>
              <a:rPr lang="ja-JP" altLang="en-US" dirty="0"/>
              <a:t>さんが同時に戦略的切り捨てを行ってしまうと、</a:t>
            </a:r>
            <a:r>
              <a:rPr lang="en-US" altLang="ja-JP" dirty="0"/>
              <a:t>3</a:t>
            </a:r>
            <a:r>
              <a:rPr lang="ja-JP" altLang="en-US" dirty="0"/>
              <a:t>人で予定の合う日が見つけられなくなってしまう。</a:t>
            </a:r>
            <a:endParaRPr lang="en-US" altLang="ja-JP" dirty="0"/>
          </a:p>
        </p:txBody>
      </p:sp>
      <p:graphicFrame>
        <p:nvGraphicFramePr>
          <p:cNvPr id="4" name="表 3">
            <a:extLst>
              <a:ext uri="{FF2B5EF4-FFF2-40B4-BE49-F238E27FC236}">
                <a16:creationId xmlns:a16="http://schemas.microsoft.com/office/drawing/2014/main" id="{126B7547-A999-89ED-AD1B-7E697EA65DB6}"/>
              </a:ext>
            </a:extLst>
          </p:cNvPr>
          <p:cNvGraphicFramePr>
            <a:graphicFrameLocks noGrp="1"/>
          </p:cNvGraphicFramePr>
          <p:nvPr>
            <p:extLst>
              <p:ext uri="{D42A27DB-BD31-4B8C-83A1-F6EECF244321}">
                <p14:modId xmlns:p14="http://schemas.microsoft.com/office/powerpoint/2010/main" val="972893333"/>
              </p:ext>
            </p:extLst>
          </p:nvPr>
        </p:nvGraphicFramePr>
        <p:xfrm>
          <a:off x="1316952" y="2857494"/>
          <a:ext cx="5983151" cy="3512584"/>
        </p:xfrm>
        <a:graphic>
          <a:graphicData uri="http://schemas.openxmlformats.org/drawingml/2006/table">
            <a:tbl>
              <a:tblPr firstRow="1" bandRow="1">
                <a:tableStyleId>{69012ECD-51FC-41F1-AA8D-1B2483CD663E}</a:tableStyleId>
              </a:tblPr>
              <a:tblGrid>
                <a:gridCol w="1077062">
                  <a:extLst>
                    <a:ext uri="{9D8B030D-6E8A-4147-A177-3AD203B41FA5}">
                      <a16:colId xmlns:a16="http://schemas.microsoft.com/office/drawing/2014/main" val="3796232717"/>
                    </a:ext>
                  </a:extLst>
                </a:gridCol>
                <a:gridCol w="1635363">
                  <a:extLst>
                    <a:ext uri="{9D8B030D-6E8A-4147-A177-3AD203B41FA5}">
                      <a16:colId xmlns:a16="http://schemas.microsoft.com/office/drawing/2014/main" val="1659023899"/>
                    </a:ext>
                  </a:extLst>
                </a:gridCol>
                <a:gridCol w="1635363">
                  <a:extLst>
                    <a:ext uri="{9D8B030D-6E8A-4147-A177-3AD203B41FA5}">
                      <a16:colId xmlns:a16="http://schemas.microsoft.com/office/drawing/2014/main" val="4167212009"/>
                    </a:ext>
                  </a:extLst>
                </a:gridCol>
                <a:gridCol w="1635363">
                  <a:extLst>
                    <a:ext uri="{9D8B030D-6E8A-4147-A177-3AD203B41FA5}">
                      <a16:colId xmlns:a16="http://schemas.microsoft.com/office/drawing/2014/main" val="3532987471"/>
                    </a:ext>
                  </a:extLst>
                </a:gridCol>
              </a:tblGrid>
              <a:tr h="878146">
                <a:tc>
                  <a:txBody>
                    <a:bodyPr/>
                    <a:lstStyle/>
                    <a:p>
                      <a:pPr algn="ctr"/>
                      <a:endParaRPr kumimoji="1" lang="ja-JP" altLang="en-US" sz="3600" dirty="0">
                        <a:latin typeface="Segoe UI" panose="020B0502040204020203" pitchFamily="34" charset="0"/>
                        <a:ea typeface="メイリオ" panose="020B0604030504040204" pitchFamily="50" charset="-128"/>
                        <a:cs typeface="Segoe UI" panose="020B0502040204020203" pitchFamily="34" charset="0"/>
                      </a:endParaRPr>
                    </a:p>
                  </a:txBody>
                  <a:tcPr anchor="ctr">
                    <a:lnR w="12700" cap="flat" cmpd="sng" algn="ctr">
                      <a:solidFill>
                        <a:schemeClr val="bg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A</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B</a:t>
                      </a:r>
                      <a:endParaRPr kumimoji="1" lang="ja-JP" altLang="en-US" sz="3600" dirty="0">
                        <a:latin typeface="Segoe UI" panose="020B0502040204020203" pitchFamily="34" charset="0"/>
                        <a:cs typeface="Segoe UI" panose="020B0502040204020203"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C</a:t>
                      </a:r>
                      <a:endParaRPr kumimoji="1" lang="ja-JP" altLang="en-US" sz="3600" dirty="0">
                        <a:latin typeface="Segoe UI" panose="020B0502040204020203" pitchFamily="34" charset="0"/>
                        <a:cs typeface="Segoe UI" panose="020B0502040204020203" pitchFamily="34" charset="0"/>
                      </a:endParaRPr>
                    </a:p>
                  </a:txBody>
                  <a:tcPr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562820232"/>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600" baseline="30000" dirty="0">
                          <a:latin typeface="Segoe UI" panose="020B0502040204020203" pitchFamily="34" charset="0"/>
                          <a:cs typeface="Segoe UI" panose="020B0502040204020203" pitchFamily="34" charset="0"/>
                        </a:rPr>
                        <a:t>st</a:t>
                      </a:r>
                      <a:endParaRPr kumimoji="1" lang="ja-JP" altLang="en-US" sz="3600" dirty="0">
                        <a:latin typeface="Segoe UI" panose="020B0502040204020203" pitchFamily="34" charset="0"/>
                        <a:cs typeface="Segoe UI" panose="020B0502040204020203" pitchFamily="34" charset="0"/>
                      </a:endParaRPr>
                    </a:p>
                  </a:txBody>
                  <a:tcPr anchor="ctr">
                    <a:lnR w="1270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cs typeface="Segoe UI" panose="020B0502040204020203"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cs typeface="Segoe UI" panose="020B0502040204020203" pitchFamily="34" charset="0"/>
                      </a:endParaRPr>
                    </a:p>
                  </a:txBody>
                  <a:tcPr anchor="ctr">
                    <a:lnL w="1905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657793421"/>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600" baseline="30000" dirty="0">
                          <a:latin typeface="Segoe UI" panose="020B0502040204020203" pitchFamily="34" charset="0"/>
                          <a:cs typeface="Segoe UI" panose="020B0502040204020203" pitchFamily="34" charset="0"/>
                        </a:rPr>
                        <a:t>nd</a:t>
                      </a:r>
                      <a:endParaRPr kumimoji="1" lang="ja-JP" altLang="en-US" sz="3600" dirty="0">
                        <a:latin typeface="Segoe UI" panose="020B0502040204020203" pitchFamily="34" charset="0"/>
                        <a:cs typeface="Segoe UI" panose="020B0502040204020203" pitchFamily="34" charset="0"/>
                      </a:endParaRPr>
                    </a:p>
                  </a:txBody>
                  <a:tcPr anchor="ctr">
                    <a:lnR w="1270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cs typeface="Segoe UI" panose="020B0502040204020203"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cs typeface="Segoe UI" panose="020B0502040204020203" pitchFamily="34" charset="0"/>
                      </a:endParaRPr>
                    </a:p>
                  </a:txBody>
                  <a:tcPr anchor="ctr">
                    <a:lnL w="1905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588167053"/>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600" baseline="30000" dirty="0">
                          <a:latin typeface="Segoe UI" panose="020B0502040204020203" pitchFamily="34" charset="0"/>
                          <a:cs typeface="Segoe UI" panose="020B0502040204020203" pitchFamily="34" charset="0"/>
                        </a:rPr>
                        <a:t>rd</a:t>
                      </a:r>
                      <a:endParaRPr kumimoji="1" lang="ja-JP" altLang="en-US" sz="3600" dirty="0">
                        <a:latin typeface="Segoe UI" panose="020B0502040204020203" pitchFamily="34" charset="0"/>
                        <a:cs typeface="Segoe UI" panose="020B0502040204020203" pitchFamily="34" charset="0"/>
                      </a:endParaRPr>
                    </a:p>
                  </a:txBody>
                  <a:tcPr anchor="ctr">
                    <a:lnR w="1270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cs typeface="Segoe UI" panose="020B0502040204020203"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cs typeface="Segoe UI" panose="020B0502040204020203" pitchFamily="34" charset="0"/>
                      </a:endParaRPr>
                    </a:p>
                  </a:txBody>
                  <a:tcPr anchor="ctr">
                    <a:lnL w="1905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202652084"/>
                  </a:ext>
                </a:extLst>
              </a:tr>
            </a:tbl>
          </a:graphicData>
        </a:graphic>
      </p:graphicFrame>
      <p:sp>
        <p:nvSpPr>
          <p:cNvPr id="7" name="四角形: 角を丸くする 6">
            <a:extLst>
              <a:ext uri="{FF2B5EF4-FFF2-40B4-BE49-F238E27FC236}">
                <a16:creationId xmlns:a16="http://schemas.microsoft.com/office/drawing/2014/main" id="{6078858B-9930-2313-2425-B0704128AAD6}"/>
              </a:ext>
            </a:extLst>
          </p:cNvPr>
          <p:cNvSpPr/>
          <p:nvPr/>
        </p:nvSpPr>
        <p:spPr>
          <a:xfrm>
            <a:off x="6113945" y="3762135"/>
            <a:ext cx="744305" cy="85165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8" name="テキスト ボックス 7">
            <a:extLst>
              <a:ext uri="{FF2B5EF4-FFF2-40B4-BE49-F238E27FC236}">
                <a16:creationId xmlns:a16="http://schemas.microsoft.com/office/drawing/2014/main" id="{55976652-8F1B-CCD3-331E-8FD2E0D5171A}"/>
              </a:ext>
            </a:extLst>
          </p:cNvPr>
          <p:cNvSpPr txBox="1"/>
          <p:nvPr/>
        </p:nvSpPr>
        <p:spPr>
          <a:xfrm>
            <a:off x="3667451"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9" name="テキスト ボックス 8">
            <a:extLst>
              <a:ext uri="{FF2B5EF4-FFF2-40B4-BE49-F238E27FC236}">
                <a16:creationId xmlns:a16="http://schemas.microsoft.com/office/drawing/2014/main" id="{28C94396-5030-9218-FDF7-9C6FA885CE3E}"/>
              </a:ext>
            </a:extLst>
          </p:cNvPr>
          <p:cNvSpPr txBox="1"/>
          <p:nvPr/>
        </p:nvSpPr>
        <p:spPr>
          <a:xfrm>
            <a:off x="3667045"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0" name="テキスト ボックス 9">
            <a:extLst>
              <a:ext uri="{FF2B5EF4-FFF2-40B4-BE49-F238E27FC236}">
                <a16:creationId xmlns:a16="http://schemas.microsoft.com/office/drawing/2014/main" id="{DEA8DDDC-32D1-2EAD-94D0-7B87D2FB4CBE}"/>
              </a:ext>
            </a:extLst>
          </p:cNvPr>
          <p:cNvSpPr txBox="1"/>
          <p:nvPr/>
        </p:nvSpPr>
        <p:spPr>
          <a:xfrm>
            <a:off x="3664917"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1" name="テキスト ボックス 10">
            <a:extLst>
              <a:ext uri="{FF2B5EF4-FFF2-40B4-BE49-F238E27FC236}">
                <a16:creationId xmlns:a16="http://schemas.microsoft.com/office/drawing/2014/main" id="{2B15FE8D-54F3-B0E4-5B1C-CC4F586F472F}"/>
              </a:ext>
            </a:extLst>
          </p:cNvPr>
          <p:cNvSpPr txBox="1"/>
          <p:nvPr/>
        </p:nvSpPr>
        <p:spPr>
          <a:xfrm>
            <a:off x="5299303"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テキスト ボックス 11">
            <a:extLst>
              <a:ext uri="{FF2B5EF4-FFF2-40B4-BE49-F238E27FC236}">
                <a16:creationId xmlns:a16="http://schemas.microsoft.com/office/drawing/2014/main" id="{09D1FE86-A827-E451-E976-56106B78F121}"/>
              </a:ext>
            </a:extLst>
          </p:cNvPr>
          <p:cNvSpPr txBox="1"/>
          <p:nvPr/>
        </p:nvSpPr>
        <p:spPr>
          <a:xfrm>
            <a:off x="5298897"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3" name="テキスト ボックス 12">
            <a:extLst>
              <a:ext uri="{FF2B5EF4-FFF2-40B4-BE49-F238E27FC236}">
                <a16:creationId xmlns:a16="http://schemas.microsoft.com/office/drawing/2014/main" id="{DE8E3A10-0E92-505F-8688-E238D751B9F3}"/>
              </a:ext>
            </a:extLst>
          </p:cNvPr>
          <p:cNvSpPr txBox="1"/>
          <p:nvPr/>
        </p:nvSpPr>
        <p:spPr>
          <a:xfrm>
            <a:off x="5296769"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4" name="テキスト ボックス 13">
            <a:extLst>
              <a:ext uri="{FF2B5EF4-FFF2-40B4-BE49-F238E27FC236}">
                <a16:creationId xmlns:a16="http://schemas.microsoft.com/office/drawing/2014/main" id="{7C53B89E-A125-9FC0-1594-415339820731}"/>
              </a:ext>
            </a:extLst>
          </p:cNvPr>
          <p:cNvSpPr txBox="1"/>
          <p:nvPr/>
        </p:nvSpPr>
        <p:spPr>
          <a:xfrm>
            <a:off x="6932050"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5" name="テキスト ボックス 14">
            <a:extLst>
              <a:ext uri="{FF2B5EF4-FFF2-40B4-BE49-F238E27FC236}">
                <a16:creationId xmlns:a16="http://schemas.microsoft.com/office/drawing/2014/main" id="{3587904A-E9DE-97B5-60DC-B04359D94409}"/>
              </a:ext>
            </a:extLst>
          </p:cNvPr>
          <p:cNvSpPr txBox="1"/>
          <p:nvPr/>
        </p:nvSpPr>
        <p:spPr>
          <a:xfrm>
            <a:off x="6931644"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8" name="テキスト ボックス 17">
            <a:extLst>
              <a:ext uri="{FF2B5EF4-FFF2-40B4-BE49-F238E27FC236}">
                <a16:creationId xmlns:a16="http://schemas.microsoft.com/office/drawing/2014/main" id="{ED482397-7221-8A6B-F336-6B0716F80EDB}"/>
              </a:ext>
            </a:extLst>
          </p:cNvPr>
          <p:cNvSpPr txBox="1"/>
          <p:nvPr/>
        </p:nvSpPr>
        <p:spPr>
          <a:xfrm>
            <a:off x="6929516"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21" name="四角形: 角を丸くする 20">
            <a:extLst>
              <a:ext uri="{FF2B5EF4-FFF2-40B4-BE49-F238E27FC236}">
                <a16:creationId xmlns:a16="http://schemas.microsoft.com/office/drawing/2014/main" id="{8BD891D5-F8C1-4F19-7E48-7634208009FB}"/>
              </a:ext>
            </a:extLst>
          </p:cNvPr>
          <p:cNvSpPr/>
          <p:nvPr/>
        </p:nvSpPr>
        <p:spPr>
          <a:xfrm>
            <a:off x="2800547" y="3762135"/>
            <a:ext cx="769685" cy="2541506"/>
          </a:xfrm>
          <a:prstGeom prst="roundRect">
            <a:avLst/>
          </a:prstGeom>
          <a:noFill/>
          <a:ln w="31750" cap="flat">
            <a:solidFill>
              <a:srgbClr val="EB771E">
                <a:alpha val="5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38" name="四角形: 角を丸くする 37">
            <a:extLst>
              <a:ext uri="{FF2B5EF4-FFF2-40B4-BE49-F238E27FC236}">
                <a16:creationId xmlns:a16="http://schemas.microsoft.com/office/drawing/2014/main" id="{248A6299-1965-86A2-FF08-7BA9F7CDBE6F}"/>
              </a:ext>
            </a:extLst>
          </p:cNvPr>
          <p:cNvSpPr/>
          <p:nvPr/>
        </p:nvSpPr>
        <p:spPr>
          <a:xfrm>
            <a:off x="4453943" y="3762135"/>
            <a:ext cx="769685" cy="2541506"/>
          </a:xfrm>
          <a:prstGeom prst="roundRect">
            <a:avLst/>
          </a:prstGeom>
          <a:noFill/>
          <a:ln w="31750" cap="flat">
            <a:solidFill>
              <a:srgbClr val="EB771E">
                <a:alpha val="5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2B8DD5A3-B3C7-C511-E581-EEC4AE67DF7A}"/>
                  </a:ext>
                </a:extLst>
              </p:cNvPr>
              <p:cNvSpPr txBox="1"/>
              <p:nvPr/>
            </p:nvSpPr>
            <p:spPr>
              <a:xfrm>
                <a:off x="7725599" y="4592116"/>
                <a:ext cx="3658736" cy="954107"/>
              </a:xfrm>
              <a:prstGeom prst="rect">
                <a:avLst/>
              </a:prstGeom>
              <a:solidFill>
                <a:srgbClr val="DEEEF2"/>
              </a:solidFill>
            </p:spPr>
            <p:txBody>
              <a:bodyPr wrap="square" rtlCol="0" anchor="ctr">
                <a:spAutoFit/>
              </a:bodyPr>
              <a:lstStyle/>
              <a:p>
                <a:pPr algn="ctr"/>
                <a:r>
                  <a:rPr kumimoji="1" lang="ja-JP" altLang="en-US" sz="2800" dirty="0">
                    <a:latin typeface="Segoe UI" panose="020B0502040204020203" pitchFamily="34" charset="0"/>
                    <a:ea typeface="Meiryo" panose="020B0604030504040204" pitchFamily="34" charset="-128"/>
                    <a:cs typeface="Segoe UI" panose="020B0502040204020203" pitchFamily="34" charset="0"/>
                  </a:rPr>
                  <a:t>社会的順序</a:t>
                </a:r>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a:p>
                <a:pPr algn="ctr"/>
                <a14:m>
                  <m:oMathPara xmlns:m="http://schemas.openxmlformats.org/officeDocument/2006/math">
                    <m:oMathParaPr>
                      <m:jc m:val="centerGroup"/>
                    </m:oMathParaPr>
                    <m:oMath xmlns:m="http://schemas.openxmlformats.org/officeDocument/2006/math">
                      <m:r>
                        <a:rPr kumimoji="1" lang="en-US" altLang="ja-JP" sz="2800" b="1" i="1" smtClean="0">
                          <a:solidFill>
                            <a:srgbClr val="CC3C51"/>
                          </a:solidFill>
                          <a:latin typeface="Cambria Math" panose="02040503050406030204" pitchFamily="18" charset="0"/>
                          <a:ea typeface="Meiryo" panose="020B0604030504040204" pitchFamily="34" charset="-128"/>
                        </a:rPr>
                        <m:t>𝒙</m:t>
                      </m:r>
                      <m:r>
                        <a:rPr kumimoji="1" lang="en-US" altLang="ja-JP" sz="2800" b="1" i="1" smtClean="0">
                          <a:solidFill>
                            <a:srgbClr val="CC3C51"/>
                          </a:solidFill>
                          <a:latin typeface="Cambria Math" panose="02040503050406030204" pitchFamily="18" charset="0"/>
                          <a:ea typeface="Meiryo" panose="020B0604030504040204" pitchFamily="34" charset="-128"/>
                        </a:rPr>
                        <m:t>∼</m:t>
                      </m:r>
                      <m:r>
                        <a:rPr kumimoji="1" lang="en-US" altLang="ja-JP" sz="2800" b="1" i="1" smtClean="0">
                          <a:solidFill>
                            <a:srgbClr val="CC3C51"/>
                          </a:solidFill>
                          <a:latin typeface="Cambria Math" panose="02040503050406030204" pitchFamily="18" charset="0"/>
                          <a:ea typeface="Meiryo" panose="020B0604030504040204" pitchFamily="34" charset="-128"/>
                        </a:rPr>
                        <m:t>𝒚</m:t>
                      </m:r>
                      <m:r>
                        <a:rPr kumimoji="1" lang="en-US" altLang="ja-JP" sz="2800" b="1" i="1" smtClean="0">
                          <a:solidFill>
                            <a:srgbClr val="CC3C51"/>
                          </a:solidFill>
                          <a:latin typeface="Cambria Math" panose="02040503050406030204" pitchFamily="18" charset="0"/>
                          <a:ea typeface="Meiryo" panose="020B0604030504040204" pitchFamily="34" charset="-128"/>
                        </a:rPr>
                        <m:t>∼</m:t>
                      </m:r>
                      <m:r>
                        <a:rPr kumimoji="1" lang="en-US" altLang="ja-JP" sz="2800" b="1" i="1" smtClean="0">
                          <a:solidFill>
                            <a:srgbClr val="CC3C51"/>
                          </a:solidFill>
                          <a:latin typeface="Cambria Math" panose="02040503050406030204" pitchFamily="18" charset="0"/>
                          <a:ea typeface="Meiryo" panose="020B0604030504040204" pitchFamily="34" charset="-128"/>
                        </a:rPr>
                        <m:t>𝒛</m:t>
                      </m:r>
                    </m:oMath>
                  </m:oMathPara>
                </a14:m>
                <a:endParaRPr kumimoji="1" lang="en-US" altLang="ja-JP" sz="2800" dirty="0">
                  <a:solidFill>
                    <a:srgbClr val="CC3C5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0" name="テキスト ボックス 19">
                <a:extLst>
                  <a:ext uri="{FF2B5EF4-FFF2-40B4-BE49-F238E27FC236}">
                    <a16:creationId xmlns:a16="http://schemas.microsoft.com/office/drawing/2014/main" id="{2B8DD5A3-B3C7-C511-E581-EEC4AE67DF7A}"/>
                  </a:ext>
                </a:extLst>
              </p:cNvPr>
              <p:cNvSpPr txBox="1">
                <a:spLocks noRot="1" noChangeAspect="1" noMove="1" noResize="1" noEditPoints="1" noAdjustHandles="1" noChangeArrowheads="1" noChangeShapeType="1" noTextEdit="1"/>
              </p:cNvSpPr>
              <p:nvPr/>
            </p:nvSpPr>
            <p:spPr>
              <a:xfrm>
                <a:off x="7725599" y="4592116"/>
                <a:ext cx="3658736" cy="954107"/>
              </a:xfrm>
              <a:prstGeom prst="rect">
                <a:avLst/>
              </a:prstGeom>
              <a:blipFill>
                <a:blip r:embed="rId3"/>
                <a:stretch>
                  <a:fillRect t="-4459"/>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6DC0FE73-F341-1DAC-3B3B-978FC907BB45}"/>
              </a:ext>
            </a:extLst>
          </p:cNvPr>
          <p:cNvSpPr/>
          <p:nvPr/>
        </p:nvSpPr>
        <p:spPr>
          <a:xfrm>
            <a:off x="2807153" y="3762135"/>
            <a:ext cx="758627" cy="85165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6" name="四角形: 角を丸くする 5">
            <a:extLst>
              <a:ext uri="{FF2B5EF4-FFF2-40B4-BE49-F238E27FC236}">
                <a16:creationId xmlns:a16="http://schemas.microsoft.com/office/drawing/2014/main" id="{B7A702D9-16A7-A440-DB5C-4186EF30539D}"/>
              </a:ext>
            </a:extLst>
          </p:cNvPr>
          <p:cNvSpPr/>
          <p:nvPr/>
        </p:nvSpPr>
        <p:spPr>
          <a:xfrm>
            <a:off x="4460549" y="3762135"/>
            <a:ext cx="769685" cy="85165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E380D16-AFD9-BBD7-C90D-9DE3D61AE2BF}"/>
                  </a:ext>
                </a:extLst>
              </p:cNvPr>
              <p:cNvSpPr txBox="1"/>
              <p:nvPr/>
            </p:nvSpPr>
            <p:spPr>
              <a:xfrm>
                <a:off x="7725599" y="2603354"/>
                <a:ext cx="3658736" cy="1815882"/>
              </a:xfrm>
              <a:prstGeom prst="rect">
                <a:avLst/>
              </a:prstGeom>
              <a:solidFill>
                <a:srgbClr val="DEEEF2"/>
              </a:solidFill>
            </p:spPr>
            <p:txBody>
              <a:bodyPr wrap="square" rtlCol="0" anchor="ctr">
                <a:spAutoFit/>
              </a:bodyPr>
              <a:lstStyle/>
              <a:p>
                <a:pPr algn="ctr"/>
                <a:r>
                  <a:rPr kumimoji="1" lang="ja-JP" altLang="en-US" sz="2800" dirty="0">
                    <a:latin typeface="Segoe UI" panose="020B0502040204020203" pitchFamily="34" charset="0"/>
                    <a:ea typeface="Meiryo" panose="020B0604030504040204" pitchFamily="34" charset="-128"/>
                    <a:cs typeface="Segoe UI" panose="020B0502040204020203" pitchFamily="34" charset="0"/>
                  </a:rPr>
                  <a:t>合計点</a:t>
                </a:r>
                <a:r>
                  <a:rPr kumimoji="1" lang="en-US" altLang="ja-JP" sz="2800" dirty="0">
                    <a:latin typeface="Segoe UI" panose="020B0502040204020203" pitchFamily="34" charset="0"/>
                    <a:ea typeface="Meiryo" panose="020B0604030504040204" pitchFamily="34" charset="-128"/>
                    <a:cs typeface="Segoe UI" panose="020B0502040204020203" pitchFamily="34" charset="0"/>
                  </a:rPr>
                  <a:t> </a:t>
                </a:r>
              </a:p>
              <a:p>
                <a:pPr algn="ctr"/>
                <a14:m>
                  <m:oMath xmlns:m="http://schemas.openxmlformats.org/officeDocument/2006/math">
                    <m:r>
                      <a:rPr kumimoji="1" lang="en-US" altLang="ja-JP" sz="2800" i="1">
                        <a:latin typeface="Cambria Math" panose="02040503050406030204" pitchFamily="18" charset="0"/>
                        <a:ea typeface="Meiryo" panose="020B0604030504040204" pitchFamily="34" charset="-128"/>
                      </a:rPr>
                      <m:t>𝑥</m:t>
                    </m:r>
                  </m:oMath>
                </a14:m>
                <a:r>
                  <a:rPr kumimoji="1" lang="ja-JP" altLang="en-US" sz="28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8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800" b="1" dirty="0">
                    <a:latin typeface="Segoe UI" panose="020B0502040204020203" pitchFamily="34" charset="0"/>
                    <a:ea typeface="Meiryo" panose="020B0604030504040204" pitchFamily="34" charset="-128"/>
                    <a:cs typeface="Segoe UI" panose="020B0502040204020203" pitchFamily="34" charset="0"/>
                  </a:rPr>
                  <a:t>1</a:t>
                </a:r>
                <a:r>
                  <a:rPr kumimoji="1" lang="ja-JP" altLang="en-US" sz="2800" b="1"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b="1" dirty="0">
                  <a:latin typeface="Segoe UI" panose="020B0502040204020203" pitchFamily="34" charset="0"/>
                  <a:ea typeface="Meiryo" panose="020B0604030504040204" pitchFamily="34" charset="-128"/>
                  <a:cs typeface="Segoe UI" panose="020B0502040204020203" pitchFamily="34" charset="0"/>
                </a:endParaRPr>
              </a:p>
              <a:p>
                <a:pPr algn="ctr"/>
                <a14:m>
                  <m:oMath xmlns:m="http://schemas.openxmlformats.org/officeDocument/2006/math">
                    <m:r>
                      <a:rPr kumimoji="1" lang="en-US" altLang="ja-JP" sz="2800" i="1">
                        <a:latin typeface="Cambria Math" panose="02040503050406030204" pitchFamily="18" charset="0"/>
                        <a:ea typeface="Meiryo" panose="020B0604030504040204" pitchFamily="34" charset="-128"/>
                      </a:rPr>
                      <m:t>𝑦</m:t>
                    </m:r>
                  </m:oMath>
                </a14:m>
                <a:r>
                  <a:rPr kumimoji="1" lang="en-US" altLang="ja-JP" sz="28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800" b="1" dirty="0">
                    <a:latin typeface="Segoe UI" panose="020B0502040204020203" pitchFamily="34" charset="0"/>
                    <a:ea typeface="Meiryo" panose="020B0604030504040204" pitchFamily="34" charset="-128"/>
                    <a:cs typeface="Segoe UI" panose="020B0502040204020203" pitchFamily="34" charset="0"/>
                  </a:rPr>
                  <a:t>1</a:t>
                </a:r>
                <a:r>
                  <a:rPr kumimoji="1" lang="ja-JP" altLang="en-US" sz="2800" b="1"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b="1" dirty="0">
                  <a:latin typeface="Segoe UI" panose="020B0502040204020203" pitchFamily="34" charset="0"/>
                  <a:ea typeface="Meiryo" panose="020B0604030504040204" pitchFamily="34" charset="-128"/>
                  <a:cs typeface="Segoe UI" panose="020B0502040204020203" pitchFamily="34" charset="0"/>
                </a:endParaRPr>
              </a:p>
              <a:p>
                <a:pPr algn="ctr"/>
                <a14:m>
                  <m:oMath xmlns:m="http://schemas.openxmlformats.org/officeDocument/2006/math">
                    <m:r>
                      <a:rPr kumimoji="1" lang="en-US" altLang="ja-JP" sz="2800" i="1">
                        <a:latin typeface="Cambria Math" panose="02040503050406030204" pitchFamily="18" charset="0"/>
                        <a:ea typeface="Meiryo" panose="020B0604030504040204" pitchFamily="34" charset="-128"/>
                      </a:rPr>
                      <m:t>𝑧</m:t>
                    </m:r>
                  </m:oMath>
                </a14:m>
                <a:r>
                  <a:rPr kumimoji="1" lang="en-US" altLang="ja-JP" sz="28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800" b="1" dirty="0">
                    <a:latin typeface="Segoe UI" panose="020B0502040204020203" pitchFamily="34" charset="0"/>
                    <a:ea typeface="Meiryo" panose="020B0604030504040204" pitchFamily="34" charset="-128"/>
                    <a:cs typeface="Segoe UI" panose="020B0502040204020203" pitchFamily="34" charset="0"/>
                  </a:rPr>
                  <a:t>1</a:t>
                </a:r>
                <a:r>
                  <a:rPr kumimoji="1" lang="ja-JP" altLang="en-US" sz="2800" b="1"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7" name="テキスト ボックス 16">
                <a:extLst>
                  <a:ext uri="{FF2B5EF4-FFF2-40B4-BE49-F238E27FC236}">
                    <a16:creationId xmlns:a16="http://schemas.microsoft.com/office/drawing/2014/main" id="{8E380D16-AFD9-BBD7-C90D-9DE3D61AE2BF}"/>
                  </a:ext>
                </a:extLst>
              </p:cNvPr>
              <p:cNvSpPr txBox="1">
                <a:spLocks noRot="1" noChangeAspect="1" noMove="1" noResize="1" noEditPoints="1" noAdjustHandles="1" noChangeArrowheads="1" noChangeShapeType="1" noTextEdit="1"/>
              </p:cNvSpPr>
              <p:nvPr/>
            </p:nvSpPr>
            <p:spPr>
              <a:xfrm>
                <a:off x="7725599" y="2603354"/>
                <a:ext cx="3658736" cy="1815882"/>
              </a:xfrm>
              <a:prstGeom prst="rect">
                <a:avLst/>
              </a:prstGeom>
              <a:blipFill>
                <a:blip r:embed="rId4"/>
                <a:stretch>
                  <a:fillRect t="-2349" b="-93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0957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F6843-00A4-6A86-3D3C-4C3CA1D489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80A66E-47E1-58F6-19D9-6B6044728FC0}"/>
              </a:ext>
            </a:extLst>
          </p:cNvPr>
          <p:cNvSpPr>
            <a:spLocks noGrp="1"/>
          </p:cNvSpPr>
          <p:nvPr>
            <p:ph type="title"/>
          </p:nvPr>
        </p:nvSpPr>
        <p:spPr/>
        <p:txBody>
          <a:bodyPr/>
          <a:lstStyle/>
          <a:p>
            <a:r>
              <a:rPr lang="ja-JP" altLang="en-US" dirty="0"/>
              <a:t>日程調整における是認投票の問題点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7D7FD70D-05A2-CA38-89B8-32A05AF0B047}"/>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16" name="コンテンツ プレースホルダー 15">
            <a:extLst>
              <a:ext uri="{FF2B5EF4-FFF2-40B4-BE49-F238E27FC236}">
                <a16:creationId xmlns:a16="http://schemas.microsoft.com/office/drawing/2014/main" id="{73EA6343-E458-2854-234A-69E928D069F6}"/>
              </a:ext>
            </a:extLst>
          </p:cNvPr>
          <p:cNvSpPr>
            <a:spLocks noGrp="1"/>
          </p:cNvSpPr>
          <p:nvPr>
            <p:ph idx="1"/>
          </p:nvPr>
        </p:nvSpPr>
        <p:spPr/>
        <p:txBody>
          <a:bodyPr/>
          <a:lstStyle/>
          <a:p>
            <a:pPr marL="0" indent="0">
              <a:buNone/>
            </a:pPr>
            <a:r>
              <a:rPr lang="ja-JP" altLang="en-US" dirty="0"/>
              <a:t>さらに、</a:t>
            </a:r>
            <a:r>
              <a:rPr lang="en-US" altLang="ja-JP" dirty="0"/>
              <a:t> </a:t>
            </a:r>
          </a:p>
          <a:p>
            <a:r>
              <a:rPr lang="en-US" altLang="ja-JP" dirty="0"/>
              <a:t>A</a:t>
            </a:r>
            <a:r>
              <a:rPr lang="ja-JP" altLang="en-US" dirty="0"/>
              <a:t>さんと</a:t>
            </a:r>
            <a:r>
              <a:rPr lang="en-US" altLang="ja-JP" dirty="0"/>
              <a:t>B</a:t>
            </a:r>
            <a:r>
              <a:rPr lang="ja-JP" altLang="en-US" dirty="0"/>
              <a:t>さんが同時に戦略的切り捨てを行ってしまうと、</a:t>
            </a:r>
            <a:r>
              <a:rPr lang="en-US" altLang="ja-JP" dirty="0"/>
              <a:t>3</a:t>
            </a:r>
            <a:r>
              <a:rPr lang="ja-JP" altLang="en-US" dirty="0"/>
              <a:t>人で予定の合う日が見つけられなくなってしまう。</a:t>
            </a:r>
            <a:endParaRPr lang="en-US" altLang="ja-JP" dirty="0"/>
          </a:p>
        </p:txBody>
      </p:sp>
      <p:graphicFrame>
        <p:nvGraphicFramePr>
          <p:cNvPr id="18" name="表 17">
            <a:extLst>
              <a:ext uri="{FF2B5EF4-FFF2-40B4-BE49-F238E27FC236}">
                <a16:creationId xmlns:a16="http://schemas.microsoft.com/office/drawing/2014/main" id="{B8A6A381-257E-25EF-CB77-5A7A8E2C0BD5}"/>
              </a:ext>
            </a:extLst>
          </p:cNvPr>
          <p:cNvGraphicFramePr>
            <a:graphicFrameLocks noGrp="1"/>
          </p:cNvGraphicFramePr>
          <p:nvPr>
            <p:extLst>
              <p:ext uri="{D42A27DB-BD31-4B8C-83A1-F6EECF244321}">
                <p14:modId xmlns:p14="http://schemas.microsoft.com/office/powerpoint/2010/main" val="2503559822"/>
              </p:ext>
            </p:extLst>
          </p:nvPr>
        </p:nvGraphicFramePr>
        <p:xfrm>
          <a:off x="1316952" y="2857494"/>
          <a:ext cx="5983151" cy="3512584"/>
        </p:xfrm>
        <a:graphic>
          <a:graphicData uri="http://schemas.openxmlformats.org/drawingml/2006/table">
            <a:tbl>
              <a:tblPr firstRow="1" bandRow="1">
                <a:tableStyleId>{69012ECD-51FC-41F1-AA8D-1B2483CD663E}</a:tableStyleId>
              </a:tblPr>
              <a:tblGrid>
                <a:gridCol w="1077062">
                  <a:extLst>
                    <a:ext uri="{9D8B030D-6E8A-4147-A177-3AD203B41FA5}">
                      <a16:colId xmlns:a16="http://schemas.microsoft.com/office/drawing/2014/main" val="3796232717"/>
                    </a:ext>
                  </a:extLst>
                </a:gridCol>
                <a:gridCol w="1635363">
                  <a:extLst>
                    <a:ext uri="{9D8B030D-6E8A-4147-A177-3AD203B41FA5}">
                      <a16:colId xmlns:a16="http://schemas.microsoft.com/office/drawing/2014/main" val="1659023899"/>
                    </a:ext>
                  </a:extLst>
                </a:gridCol>
                <a:gridCol w="1635363">
                  <a:extLst>
                    <a:ext uri="{9D8B030D-6E8A-4147-A177-3AD203B41FA5}">
                      <a16:colId xmlns:a16="http://schemas.microsoft.com/office/drawing/2014/main" val="4167212009"/>
                    </a:ext>
                  </a:extLst>
                </a:gridCol>
                <a:gridCol w="1635363">
                  <a:extLst>
                    <a:ext uri="{9D8B030D-6E8A-4147-A177-3AD203B41FA5}">
                      <a16:colId xmlns:a16="http://schemas.microsoft.com/office/drawing/2014/main" val="3532987471"/>
                    </a:ext>
                  </a:extLst>
                </a:gridCol>
              </a:tblGrid>
              <a:tr h="878146">
                <a:tc>
                  <a:txBody>
                    <a:bodyPr/>
                    <a:lstStyle/>
                    <a:p>
                      <a:pPr algn="ctr"/>
                      <a:endParaRPr kumimoji="1" lang="ja-JP" altLang="en-US" sz="3600" dirty="0">
                        <a:latin typeface="Segoe UI" panose="020B0502040204020203" pitchFamily="34" charset="0"/>
                        <a:ea typeface="メイリオ" panose="020B0604030504040204" pitchFamily="50" charset="-128"/>
                        <a:cs typeface="Segoe UI" panose="020B0502040204020203" pitchFamily="34" charset="0"/>
                      </a:endParaRPr>
                    </a:p>
                  </a:txBody>
                  <a:tcPr anchor="ctr">
                    <a:lnR w="12700" cap="flat" cmpd="sng" algn="ctr">
                      <a:solidFill>
                        <a:schemeClr val="bg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A</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B</a:t>
                      </a:r>
                      <a:endParaRPr kumimoji="1" lang="ja-JP" altLang="en-US" sz="3600" dirty="0">
                        <a:latin typeface="Segoe UI" panose="020B0502040204020203" pitchFamily="34" charset="0"/>
                        <a:cs typeface="Segoe UI" panose="020B0502040204020203"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C</a:t>
                      </a:r>
                      <a:endParaRPr kumimoji="1" lang="ja-JP" altLang="en-US" sz="3600" dirty="0">
                        <a:latin typeface="Segoe UI" panose="020B0502040204020203" pitchFamily="34" charset="0"/>
                        <a:cs typeface="Segoe UI" panose="020B0502040204020203" pitchFamily="34" charset="0"/>
                      </a:endParaRPr>
                    </a:p>
                  </a:txBody>
                  <a:tcPr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562820232"/>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600" baseline="30000" dirty="0">
                          <a:latin typeface="Segoe UI" panose="020B0502040204020203" pitchFamily="34" charset="0"/>
                          <a:cs typeface="Segoe UI" panose="020B0502040204020203" pitchFamily="34" charset="0"/>
                        </a:rPr>
                        <a:t>st</a:t>
                      </a:r>
                      <a:endParaRPr kumimoji="1" lang="ja-JP" altLang="en-US" sz="3600" dirty="0">
                        <a:latin typeface="Segoe UI" panose="020B0502040204020203" pitchFamily="34" charset="0"/>
                        <a:cs typeface="Segoe UI" panose="020B0502040204020203" pitchFamily="34" charset="0"/>
                      </a:endParaRPr>
                    </a:p>
                  </a:txBody>
                  <a:tcPr anchor="ctr">
                    <a:lnR w="1270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cs typeface="Segoe UI" panose="020B0502040204020203"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cs typeface="Segoe UI" panose="020B0502040204020203" pitchFamily="34" charset="0"/>
                      </a:endParaRPr>
                    </a:p>
                  </a:txBody>
                  <a:tcPr anchor="ctr">
                    <a:lnL w="1905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657793421"/>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600" baseline="30000" dirty="0">
                          <a:latin typeface="Segoe UI" panose="020B0502040204020203" pitchFamily="34" charset="0"/>
                          <a:cs typeface="Segoe UI" panose="020B0502040204020203" pitchFamily="34" charset="0"/>
                        </a:rPr>
                        <a:t>nd</a:t>
                      </a:r>
                      <a:endParaRPr kumimoji="1" lang="ja-JP" altLang="en-US" sz="3600" dirty="0">
                        <a:latin typeface="Segoe UI" panose="020B0502040204020203" pitchFamily="34" charset="0"/>
                        <a:cs typeface="Segoe UI" panose="020B0502040204020203" pitchFamily="34" charset="0"/>
                      </a:endParaRPr>
                    </a:p>
                  </a:txBody>
                  <a:tcPr anchor="ctr">
                    <a:lnR w="1270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cs typeface="Segoe UI" panose="020B0502040204020203"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cs typeface="Segoe UI" panose="020B0502040204020203" pitchFamily="34" charset="0"/>
                      </a:endParaRPr>
                    </a:p>
                  </a:txBody>
                  <a:tcPr anchor="ctr">
                    <a:lnL w="1905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588167053"/>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600" baseline="30000" dirty="0">
                          <a:latin typeface="Segoe UI" panose="020B0502040204020203" pitchFamily="34" charset="0"/>
                          <a:cs typeface="Segoe UI" panose="020B0502040204020203" pitchFamily="34" charset="0"/>
                        </a:rPr>
                        <a:t>rd</a:t>
                      </a:r>
                      <a:endParaRPr kumimoji="1" lang="ja-JP" altLang="en-US" sz="3600" dirty="0">
                        <a:latin typeface="Segoe UI" panose="020B0502040204020203" pitchFamily="34" charset="0"/>
                        <a:cs typeface="Segoe UI" panose="020B0502040204020203" pitchFamily="34" charset="0"/>
                      </a:endParaRPr>
                    </a:p>
                  </a:txBody>
                  <a:tcPr anchor="ctr">
                    <a:lnR w="1270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cs typeface="Segoe UI" panose="020B0502040204020203"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cs typeface="Segoe UI" panose="020B0502040204020203" pitchFamily="34" charset="0"/>
                      </a:endParaRPr>
                    </a:p>
                  </a:txBody>
                  <a:tcPr anchor="ctr">
                    <a:lnL w="1905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202652084"/>
                  </a:ext>
                </a:extLst>
              </a:tr>
            </a:tbl>
          </a:graphicData>
        </a:graphic>
      </p:graphicFrame>
      <p:sp>
        <p:nvSpPr>
          <p:cNvPr id="21" name="四角形: 角を丸くする 20">
            <a:extLst>
              <a:ext uri="{FF2B5EF4-FFF2-40B4-BE49-F238E27FC236}">
                <a16:creationId xmlns:a16="http://schemas.microsoft.com/office/drawing/2014/main" id="{308EE5A5-CC18-17E4-436C-498FFB7F35B6}"/>
              </a:ext>
            </a:extLst>
          </p:cNvPr>
          <p:cNvSpPr/>
          <p:nvPr/>
        </p:nvSpPr>
        <p:spPr>
          <a:xfrm>
            <a:off x="2807153" y="3762135"/>
            <a:ext cx="758627" cy="85165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5" name="四角形: 角を丸くする 4">
            <a:extLst>
              <a:ext uri="{FF2B5EF4-FFF2-40B4-BE49-F238E27FC236}">
                <a16:creationId xmlns:a16="http://schemas.microsoft.com/office/drawing/2014/main" id="{D738865F-B166-C964-1B78-80742DDEF301}"/>
              </a:ext>
            </a:extLst>
          </p:cNvPr>
          <p:cNvSpPr/>
          <p:nvPr/>
        </p:nvSpPr>
        <p:spPr>
          <a:xfrm>
            <a:off x="4460549" y="3762135"/>
            <a:ext cx="769685" cy="85165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6" name="四角形: 角を丸くする 5">
            <a:extLst>
              <a:ext uri="{FF2B5EF4-FFF2-40B4-BE49-F238E27FC236}">
                <a16:creationId xmlns:a16="http://schemas.microsoft.com/office/drawing/2014/main" id="{44C6B38B-837E-D876-7A65-841A486505D4}"/>
              </a:ext>
            </a:extLst>
          </p:cNvPr>
          <p:cNvSpPr/>
          <p:nvPr/>
        </p:nvSpPr>
        <p:spPr>
          <a:xfrm>
            <a:off x="6113945" y="3762135"/>
            <a:ext cx="744305" cy="85165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EF1F2667-B20A-094E-DAB3-A4A86926AA0A}"/>
              </a:ext>
            </a:extLst>
          </p:cNvPr>
          <p:cNvSpPr txBox="1"/>
          <p:nvPr/>
        </p:nvSpPr>
        <p:spPr>
          <a:xfrm>
            <a:off x="3667451"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テキスト ボックス 7">
            <a:extLst>
              <a:ext uri="{FF2B5EF4-FFF2-40B4-BE49-F238E27FC236}">
                <a16:creationId xmlns:a16="http://schemas.microsoft.com/office/drawing/2014/main" id="{783F6F37-0BCB-768E-022D-6CD00AB4C61A}"/>
              </a:ext>
            </a:extLst>
          </p:cNvPr>
          <p:cNvSpPr txBox="1"/>
          <p:nvPr/>
        </p:nvSpPr>
        <p:spPr>
          <a:xfrm>
            <a:off x="3667045"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9" name="テキスト ボックス 8">
            <a:extLst>
              <a:ext uri="{FF2B5EF4-FFF2-40B4-BE49-F238E27FC236}">
                <a16:creationId xmlns:a16="http://schemas.microsoft.com/office/drawing/2014/main" id="{F9FE90D3-47B2-7DC3-9504-3952513A1CCA}"/>
              </a:ext>
            </a:extLst>
          </p:cNvPr>
          <p:cNvSpPr txBox="1"/>
          <p:nvPr/>
        </p:nvSpPr>
        <p:spPr>
          <a:xfrm>
            <a:off x="3664917"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0" name="テキスト ボックス 9">
            <a:extLst>
              <a:ext uri="{FF2B5EF4-FFF2-40B4-BE49-F238E27FC236}">
                <a16:creationId xmlns:a16="http://schemas.microsoft.com/office/drawing/2014/main" id="{0D13E027-B73E-F048-AEA2-32EF3C16384C}"/>
              </a:ext>
            </a:extLst>
          </p:cNvPr>
          <p:cNvSpPr txBox="1"/>
          <p:nvPr/>
        </p:nvSpPr>
        <p:spPr>
          <a:xfrm>
            <a:off x="5299303"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1" name="テキスト ボックス 10">
            <a:extLst>
              <a:ext uri="{FF2B5EF4-FFF2-40B4-BE49-F238E27FC236}">
                <a16:creationId xmlns:a16="http://schemas.microsoft.com/office/drawing/2014/main" id="{BB76E726-4383-C5B2-AA9F-84D0AA9E697C}"/>
              </a:ext>
            </a:extLst>
          </p:cNvPr>
          <p:cNvSpPr txBox="1"/>
          <p:nvPr/>
        </p:nvSpPr>
        <p:spPr>
          <a:xfrm>
            <a:off x="5298897"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テキスト ボックス 11">
            <a:extLst>
              <a:ext uri="{FF2B5EF4-FFF2-40B4-BE49-F238E27FC236}">
                <a16:creationId xmlns:a16="http://schemas.microsoft.com/office/drawing/2014/main" id="{A7F2972A-413F-1649-7C7A-37B0122028BD}"/>
              </a:ext>
            </a:extLst>
          </p:cNvPr>
          <p:cNvSpPr txBox="1"/>
          <p:nvPr/>
        </p:nvSpPr>
        <p:spPr>
          <a:xfrm>
            <a:off x="5296769"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3" name="テキスト ボックス 12">
            <a:extLst>
              <a:ext uri="{FF2B5EF4-FFF2-40B4-BE49-F238E27FC236}">
                <a16:creationId xmlns:a16="http://schemas.microsoft.com/office/drawing/2014/main" id="{3F54C84A-2475-B7F2-2075-7F080D46014A}"/>
              </a:ext>
            </a:extLst>
          </p:cNvPr>
          <p:cNvSpPr txBox="1"/>
          <p:nvPr/>
        </p:nvSpPr>
        <p:spPr>
          <a:xfrm>
            <a:off x="6932050"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4" name="テキスト ボックス 13">
            <a:extLst>
              <a:ext uri="{FF2B5EF4-FFF2-40B4-BE49-F238E27FC236}">
                <a16:creationId xmlns:a16="http://schemas.microsoft.com/office/drawing/2014/main" id="{46C87AD3-7AE9-AE7A-BA8F-DCFE17C4A606}"/>
              </a:ext>
            </a:extLst>
          </p:cNvPr>
          <p:cNvSpPr txBox="1"/>
          <p:nvPr/>
        </p:nvSpPr>
        <p:spPr>
          <a:xfrm>
            <a:off x="6931644"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5" name="テキスト ボックス 14">
            <a:extLst>
              <a:ext uri="{FF2B5EF4-FFF2-40B4-BE49-F238E27FC236}">
                <a16:creationId xmlns:a16="http://schemas.microsoft.com/office/drawing/2014/main" id="{450FCBDB-FC8E-733A-2145-9F9BD8B6A076}"/>
              </a:ext>
            </a:extLst>
          </p:cNvPr>
          <p:cNvSpPr txBox="1"/>
          <p:nvPr/>
        </p:nvSpPr>
        <p:spPr>
          <a:xfrm>
            <a:off x="6929516"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81DCA86-6AC8-C20E-EA29-87555E068651}"/>
                  </a:ext>
                </a:extLst>
              </p:cNvPr>
              <p:cNvSpPr txBox="1"/>
              <p:nvPr/>
            </p:nvSpPr>
            <p:spPr>
              <a:xfrm>
                <a:off x="7725599" y="2603354"/>
                <a:ext cx="3658736" cy="1815882"/>
              </a:xfrm>
              <a:prstGeom prst="rect">
                <a:avLst/>
              </a:prstGeom>
              <a:solidFill>
                <a:srgbClr val="DEEEF2"/>
              </a:solidFill>
            </p:spPr>
            <p:txBody>
              <a:bodyPr wrap="square" rtlCol="0" anchor="ctr">
                <a:spAutoFit/>
              </a:bodyPr>
              <a:lstStyle/>
              <a:p>
                <a:pPr algn="ctr"/>
                <a:r>
                  <a:rPr kumimoji="1" lang="ja-JP" altLang="en-US" sz="2800" dirty="0">
                    <a:latin typeface="Segoe UI" panose="020B0502040204020203" pitchFamily="34" charset="0"/>
                    <a:ea typeface="Meiryo" panose="020B0604030504040204" pitchFamily="34" charset="-128"/>
                    <a:cs typeface="Segoe UI" panose="020B0502040204020203" pitchFamily="34" charset="0"/>
                  </a:rPr>
                  <a:t>合計点</a:t>
                </a:r>
                <a:r>
                  <a:rPr kumimoji="1" lang="en-US" altLang="ja-JP" sz="2800" dirty="0">
                    <a:latin typeface="Segoe UI" panose="020B0502040204020203" pitchFamily="34" charset="0"/>
                    <a:ea typeface="Meiryo" panose="020B0604030504040204" pitchFamily="34" charset="-128"/>
                    <a:cs typeface="Segoe UI" panose="020B0502040204020203" pitchFamily="34" charset="0"/>
                  </a:rPr>
                  <a:t> </a:t>
                </a:r>
              </a:p>
              <a:p>
                <a:pPr algn="ctr"/>
                <a14:m>
                  <m:oMath xmlns:m="http://schemas.openxmlformats.org/officeDocument/2006/math">
                    <m:r>
                      <a:rPr kumimoji="1" lang="en-US" altLang="ja-JP" sz="2800" i="1">
                        <a:latin typeface="Cambria Math" panose="02040503050406030204" pitchFamily="18" charset="0"/>
                        <a:ea typeface="Meiryo" panose="020B0604030504040204" pitchFamily="34" charset="-128"/>
                      </a:rPr>
                      <m:t>𝑥</m:t>
                    </m:r>
                  </m:oMath>
                </a14:m>
                <a:r>
                  <a:rPr kumimoji="1" lang="ja-JP" altLang="en-US" sz="28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8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800" b="1" dirty="0">
                    <a:latin typeface="Segoe UI" panose="020B0502040204020203" pitchFamily="34" charset="0"/>
                    <a:ea typeface="Meiryo" panose="020B0604030504040204" pitchFamily="34" charset="-128"/>
                    <a:cs typeface="Segoe UI" panose="020B0502040204020203" pitchFamily="34" charset="0"/>
                  </a:rPr>
                  <a:t>1</a:t>
                </a:r>
                <a:r>
                  <a:rPr kumimoji="1" lang="ja-JP" altLang="en-US" sz="2800" b="1"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b="1" dirty="0">
                  <a:latin typeface="Segoe UI" panose="020B0502040204020203" pitchFamily="34" charset="0"/>
                  <a:ea typeface="Meiryo" panose="020B0604030504040204" pitchFamily="34" charset="-128"/>
                  <a:cs typeface="Segoe UI" panose="020B0502040204020203" pitchFamily="34" charset="0"/>
                </a:endParaRPr>
              </a:p>
              <a:p>
                <a:pPr algn="ctr"/>
                <a14:m>
                  <m:oMath xmlns:m="http://schemas.openxmlformats.org/officeDocument/2006/math">
                    <m:r>
                      <a:rPr kumimoji="1" lang="en-US" altLang="ja-JP" sz="2800" i="1">
                        <a:latin typeface="Cambria Math" panose="02040503050406030204" pitchFamily="18" charset="0"/>
                        <a:ea typeface="Meiryo" panose="020B0604030504040204" pitchFamily="34" charset="-128"/>
                      </a:rPr>
                      <m:t>𝑦</m:t>
                    </m:r>
                  </m:oMath>
                </a14:m>
                <a:r>
                  <a:rPr kumimoji="1" lang="en-US" altLang="ja-JP" sz="28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800" b="1" dirty="0">
                    <a:latin typeface="Segoe UI" panose="020B0502040204020203" pitchFamily="34" charset="0"/>
                    <a:ea typeface="Meiryo" panose="020B0604030504040204" pitchFamily="34" charset="-128"/>
                    <a:cs typeface="Segoe UI" panose="020B0502040204020203" pitchFamily="34" charset="0"/>
                  </a:rPr>
                  <a:t>1</a:t>
                </a:r>
                <a:r>
                  <a:rPr kumimoji="1" lang="ja-JP" altLang="en-US" sz="2800" b="1"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b="1" dirty="0">
                  <a:latin typeface="Segoe UI" panose="020B0502040204020203" pitchFamily="34" charset="0"/>
                  <a:ea typeface="Meiryo" panose="020B0604030504040204" pitchFamily="34" charset="-128"/>
                  <a:cs typeface="Segoe UI" panose="020B0502040204020203" pitchFamily="34" charset="0"/>
                </a:endParaRPr>
              </a:p>
              <a:p>
                <a:pPr algn="ctr"/>
                <a14:m>
                  <m:oMath xmlns:m="http://schemas.openxmlformats.org/officeDocument/2006/math">
                    <m:r>
                      <a:rPr kumimoji="1" lang="en-US" altLang="ja-JP" sz="2800" i="1">
                        <a:latin typeface="Cambria Math" panose="02040503050406030204" pitchFamily="18" charset="0"/>
                        <a:ea typeface="Meiryo" panose="020B0604030504040204" pitchFamily="34" charset="-128"/>
                      </a:rPr>
                      <m:t>𝑧</m:t>
                    </m:r>
                  </m:oMath>
                </a14:m>
                <a:r>
                  <a:rPr kumimoji="1" lang="en-US" altLang="ja-JP" sz="28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800" b="1" dirty="0">
                    <a:latin typeface="Segoe UI" panose="020B0502040204020203" pitchFamily="34" charset="0"/>
                    <a:ea typeface="Meiryo" panose="020B0604030504040204" pitchFamily="34" charset="-128"/>
                    <a:cs typeface="Segoe UI" panose="020B0502040204020203" pitchFamily="34" charset="0"/>
                  </a:rPr>
                  <a:t>1</a:t>
                </a:r>
                <a:r>
                  <a:rPr kumimoji="1" lang="ja-JP" altLang="en-US" sz="2800" b="1"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4" name="テキスト ボックス 3">
                <a:extLst>
                  <a:ext uri="{FF2B5EF4-FFF2-40B4-BE49-F238E27FC236}">
                    <a16:creationId xmlns:a16="http://schemas.microsoft.com/office/drawing/2014/main" id="{A81DCA86-6AC8-C20E-EA29-87555E068651}"/>
                  </a:ext>
                </a:extLst>
              </p:cNvPr>
              <p:cNvSpPr txBox="1">
                <a:spLocks noRot="1" noChangeAspect="1" noMove="1" noResize="1" noEditPoints="1" noAdjustHandles="1" noChangeArrowheads="1" noChangeShapeType="1" noTextEdit="1"/>
              </p:cNvSpPr>
              <p:nvPr/>
            </p:nvSpPr>
            <p:spPr>
              <a:xfrm>
                <a:off x="7725599" y="2603354"/>
                <a:ext cx="3658736" cy="1815882"/>
              </a:xfrm>
              <a:prstGeom prst="rect">
                <a:avLst/>
              </a:prstGeom>
              <a:blipFill>
                <a:blip r:embed="rId3"/>
                <a:stretch>
                  <a:fillRect t="-2349" b="-93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F9DAE86-530B-2AFD-3E36-367527FA8B01}"/>
                  </a:ext>
                </a:extLst>
              </p:cNvPr>
              <p:cNvSpPr txBox="1"/>
              <p:nvPr/>
            </p:nvSpPr>
            <p:spPr>
              <a:xfrm>
                <a:off x="7725599" y="4592116"/>
                <a:ext cx="3658736" cy="954107"/>
              </a:xfrm>
              <a:prstGeom prst="rect">
                <a:avLst/>
              </a:prstGeom>
              <a:solidFill>
                <a:srgbClr val="DEEEF2"/>
              </a:solidFill>
            </p:spPr>
            <p:txBody>
              <a:bodyPr wrap="square" rtlCol="0" anchor="ctr">
                <a:spAutoFit/>
              </a:bodyPr>
              <a:lstStyle/>
              <a:p>
                <a:pPr algn="ctr"/>
                <a:r>
                  <a:rPr kumimoji="1" lang="ja-JP" altLang="en-US" sz="2800" dirty="0">
                    <a:latin typeface="Segoe UI" panose="020B0502040204020203" pitchFamily="34" charset="0"/>
                    <a:ea typeface="Meiryo" panose="020B0604030504040204" pitchFamily="34" charset="-128"/>
                    <a:cs typeface="Segoe UI" panose="020B0502040204020203" pitchFamily="34" charset="0"/>
                  </a:rPr>
                  <a:t>社会的順序</a:t>
                </a:r>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a:p>
                <a:pPr algn="ctr"/>
                <a14:m>
                  <m:oMathPara xmlns:m="http://schemas.openxmlformats.org/officeDocument/2006/math">
                    <m:oMathParaPr>
                      <m:jc m:val="centerGroup"/>
                    </m:oMathParaPr>
                    <m:oMath xmlns:m="http://schemas.openxmlformats.org/officeDocument/2006/math">
                      <m:r>
                        <a:rPr kumimoji="1" lang="en-US" altLang="ja-JP" sz="2800" b="1" i="1" smtClean="0">
                          <a:solidFill>
                            <a:srgbClr val="CC3C51"/>
                          </a:solidFill>
                          <a:latin typeface="Cambria Math" panose="02040503050406030204" pitchFamily="18" charset="0"/>
                          <a:ea typeface="Meiryo" panose="020B0604030504040204" pitchFamily="34" charset="-128"/>
                        </a:rPr>
                        <m:t>𝒙</m:t>
                      </m:r>
                      <m:r>
                        <a:rPr kumimoji="1" lang="en-US" altLang="ja-JP" sz="2800" b="1" i="1" smtClean="0">
                          <a:solidFill>
                            <a:srgbClr val="CC3C51"/>
                          </a:solidFill>
                          <a:latin typeface="Cambria Math" panose="02040503050406030204" pitchFamily="18" charset="0"/>
                          <a:ea typeface="Meiryo" panose="020B0604030504040204" pitchFamily="34" charset="-128"/>
                        </a:rPr>
                        <m:t>∼</m:t>
                      </m:r>
                      <m:r>
                        <a:rPr kumimoji="1" lang="en-US" altLang="ja-JP" sz="2800" b="1" i="1" smtClean="0">
                          <a:solidFill>
                            <a:srgbClr val="CC3C51"/>
                          </a:solidFill>
                          <a:latin typeface="Cambria Math" panose="02040503050406030204" pitchFamily="18" charset="0"/>
                          <a:ea typeface="Meiryo" panose="020B0604030504040204" pitchFamily="34" charset="-128"/>
                        </a:rPr>
                        <m:t>𝒚</m:t>
                      </m:r>
                      <m:r>
                        <a:rPr kumimoji="1" lang="en-US" altLang="ja-JP" sz="2800" b="1" i="1" smtClean="0">
                          <a:solidFill>
                            <a:srgbClr val="CC3C51"/>
                          </a:solidFill>
                          <a:latin typeface="Cambria Math" panose="02040503050406030204" pitchFamily="18" charset="0"/>
                          <a:ea typeface="Meiryo" panose="020B0604030504040204" pitchFamily="34" charset="-128"/>
                        </a:rPr>
                        <m:t>∼</m:t>
                      </m:r>
                      <m:r>
                        <a:rPr kumimoji="1" lang="en-US" altLang="ja-JP" sz="2800" b="1" i="1" smtClean="0">
                          <a:solidFill>
                            <a:srgbClr val="CC3C51"/>
                          </a:solidFill>
                          <a:latin typeface="Cambria Math" panose="02040503050406030204" pitchFamily="18" charset="0"/>
                          <a:ea typeface="Meiryo" panose="020B0604030504040204" pitchFamily="34" charset="-128"/>
                        </a:rPr>
                        <m:t>𝒛</m:t>
                      </m:r>
                    </m:oMath>
                  </m:oMathPara>
                </a14:m>
                <a:endParaRPr kumimoji="1" lang="en-US" altLang="ja-JP" sz="2800" dirty="0">
                  <a:solidFill>
                    <a:srgbClr val="CC3C5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9" name="テキスト ボックス 18">
                <a:extLst>
                  <a:ext uri="{FF2B5EF4-FFF2-40B4-BE49-F238E27FC236}">
                    <a16:creationId xmlns:a16="http://schemas.microsoft.com/office/drawing/2014/main" id="{8F9DAE86-530B-2AFD-3E36-367527FA8B01}"/>
                  </a:ext>
                </a:extLst>
              </p:cNvPr>
              <p:cNvSpPr txBox="1">
                <a:spLocks noRot="1" noChangeAspect="1" noMove="1" noResize="1" noEditPoints="1" noAdjustHandles="1" noChangeArrowheads="1" noChangeShapeType="1" noTextEdit="1"/>
              </p:cNvSpPr>
              <p:nvPr/>
            </p:nvSpPr>
            <p:spPr>
              <a:xfrm>
                <a:off x="7725599" y="4592116"/>
                <a:ext cx="3658736" cy="954107"/>
              </a:xfrm>
              <a:prstGeom prst="rect">
                <a:avLst/>
              </a:prstGeom>
              <a:blipFill>
                <a:blip r:embed="rId4"/>
                <a:stretch>
                  <a:fillRect t="-4459"/>
                </a:stretch>
              </a:blipFill>
            </p:spPr>
            <p:txBody>
              <a:bodyPr/>
              <a:lstStyle/>
              <a:p>
                <a:r>
                  <a:rPr lang="ja-JP" altLang="en-US">
                    <a:noFill/>
                  </a:rPr>
                  <a:t> </a:t>
                </a:r>
              </a:p>
            </p:txBody>
          </p:sp>
        </mc:Fallback>
      </mc:AlternateContent>
      <p:sp>
        <p:nvSpPr>
          <p:cNvPr id="22" name="吹き出し: 線 21">
            <a:extLst>
              <a:ext uri="{FF2B5EF4-FFF2-40B4-BE49-F238E27FC236}">
                <a16:creationId xmlns:a16="http://schemas.microsoft.com/office/drawing/2014/main" id="{A6170C8C-1DAF-AEE5-EB4D-BE5F094C7C05}"/>
              </a:ext>
            </a:extLst>
          </p:cNvPr>
          <p:cNvSpPr/>
          <p:nvPr/>
        </p:nvSpPr>
        <p:spPr>
          <a:xfrm>
            <a:off x="7725599" y="5680603"/>
            <a:ext cx="3658736" cy="1112632"/>
          </a:xfrm>
          <a:prstGeom prst="borderCallout1">
            <a:avLst>
              <a:gd name="adj1" fmla="val 54368"/>
              <a:gd name="adj2" fmla="val 790"/>
              <a:gd name="adj3" fmla="val -94947"/>
              <a:gd name="adj4" fmla="val -69555"/>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r>
              <a:rPr kumimoji="1" lang="ja-JP" altLang="en-US" sz="2400" dirty="0">
                <a:solidFill>
                  <a:schemeClr val="tx1"/>
                </a:solidFill>
                <a:latin typeface="Segoe UI" panose="020B0502040204020203" pitchFamily="34" charset="0"/>
                <a:ea typeface="Meiryo" panose="020B0604030504040204" pitchFamily="34" charset="-128"/>
              </a:rPr>
              <a:t>投票者は、虚偽申告通りに行動すると仮定</a:t>
            </a:r>
          </a:p>
        </p:txBody>
      </p:sp>
      <p:cxnSp>
        <p:nvCxnSpPr>
          <p:cNvPr id="24" name="直線コネクタ 23">
            <a:extLst>
              <a:ext uri="{FF2B5EF4-FFF2-40B4-BE49-F238E27FC236}">
                <a16:creationId xmlns:a16="http://schemas.microsoft.com/office/drawing/2014/main" id="{06D1800F-BA94-2395-C13C-88700752846E}"/>
              </a:ext>
            </a:extLst>
          </p:cNvPr>
          <p:cNvCxnSpPr>
            <a:cxnSpLocks/>
            <a:endCxn id="22" idx="2"/>
          </p:cNvCxnSpPr>
          <p:nvPr/>
        </p:nvCxnSpPr>
        <p:spPr>
          <a:xfrm>
            <a:off x="3565780" y="4575286"/>
            <a:ext cx="4159819" cy="1661633"/>
          </a:xfrm>
          <a:prstGeom prst="lin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cxnSp>
      <p:sp>
        <p:nvSpPr>
          <p:cNvPr id="20" name="四角形: 角を丸くする 19">
            <a:extLst>
              <a:ext uri="{FF2B5EF4-FFF2-40B4-BE49-F238E27FC236}">
                <a16:creationId xmlns:a16="http://schemas.microsoft.com/office/drawing/2014/main" id="{8D3CC5C9-E57F-611B-3A88-A7EADFB6FC2C}"/>
              </a:ext>
            </a:extLst>
          </p:cNvPr>
          <p:cNvSpPr/>
          <p:nvPr/>
        </p:nvSpPr>
        <p:spPr>
          <a:xfrm>
            <a:off x="2800547" y="3762135"/>
            <a:ext cx="769685" cy="2541506"/>
          </a:xfrm>
          <a:prstGeom prst="roundRect">
            <a:avLst/>
          </a:prstGeom>
          <a:noFill/>
          <a:ln w="31750" cap="flat">
            <a:solidFill>
              <a:srgbClr val="EB771E">
                <a:alpha val="5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3" name="四角形: 角を丸くする 22">
            <a:extLst>
              <a:ext uri="{FF2B5EF4-FFF2-40B4-BE49-F238E27FC236}">
                <a16:creationId xmlns:a16="http://schemas.microsoft.com/office/drawing/2014/main" id="{39B8BA27-6F51-97DE-F15C-36663D143A2B}"/>
              </a:ext>
            </a:extLst>
          </p:cNvPr>
          <p:cNvSpPr/>
          <p:nvPr/>
        </p:nvSpPr>
        <p:spPr>
          <a:xfrm>
            <a:off x="4453943" y="3762135"/>
            <a:ext cx="769685" cy="2541506"/>
          </a:xfrm>
          <a:prstGeom prst="roundRect">
            <a:avLst/>
          </a:prstGeom>
          <a:noFill/>
          <a:ln w="31750" cap="flat">
            <a:solidFill>
              <a:srgbClr val="EB771E">
                <a:alpha val="5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Tree>
    <p:extLst>
      <p:ext uri="{BB962C8B-B14F-4D97-AF65-F5344CB8AC3E}">
        <p14:creationId xmlns:p14="http://schemas.microsoft.com/office/powerpoint/2010/main" val="2553287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A7D8D-11D1-02E1-FE38-F1AF6214114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929FEF2-B480-E940-BD52-483BB170D14D}"/>
              </a:ext>
            </a:extLst>
          </p:cNvPr>
          <p:cNvSpPr>
            <a:spLocks noGrp="1"/>
          </p:cNvSpPr>
          <p:nvPr>
            <p:ph type="title"/>
          </p:nvPr>
        </p:nvSpPr>
        <p:spPr/>
        <p:txBody>
          <a:bodyPr/>
          <a:lstStyle/>
          <a:p>
            <a:r>
              <a:rPr lang="ja-JP" altLang="en-US" dirty="0"/>
              <a:t>日程調整における是認投票の問題点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B7A90459-2B3C-FB19-FDA9-3E7AB3B84BAF}"/>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16" name="コンテンツ プレースホルダー 15">
            <a:extLst>
              <a:ext uri="{FF2B5EF4-FFF2-40B4-BE49-F238E27FC236}">
                <a16:creationId xmlns:a16="http://schemas.microsoft.com/office/drawing/2014/main" id="{8F0E372D-F67D-0CDC-3206-F8F9C6B075EB}"/>
              </a:ext>
            </a:extLst>
          </p:cNvPr>
          <p:cNvSpPr>
            <a:spLocks noGrp="1"/>
          </p:cNvSpPr>
          <p:nvPr>
            <p:ph idx="1"/>
          </p:nvPr>
        </p:nvSpPr>
        <p:spPr/>
        <p:txBody>
          <a:bodyPr/>
          <a:lstStyle/>
          <a:p>
            <a:pPr marL="0" indent="0">
              <a:buNone/>
            </a:pPr>
            <a:r>
              <a:rPr lang="ja-JP" altLang="en-US" dirty="0"/>
              <a:t>さらに、</a:t>
            </a:r>
            <a:r>
              <a:rPr lang="en-US" altLang="ja-JP" dirty="0"/>
              <a:t> </a:t>
            </a:r>
          </a:p>
          <a:p>
            <a:r>
              <a:rPr lang="en-US" altLang="ja-JP" dirty="0"/>
              <a:t>A</a:t>
            </a:r>
            <a:r>
              <a:rPr lang="ja-JP" altLang="en-US" dirty="0"/>
              <a:t>さんと</a:t>
            </a:r>
            <a:r>
              <a:rPr lang="en-US" altLang="ja-JP" dirty="0"/>
              <a:t>B</a:t>
            </a:r>
            <a:r>
              <a:rPr lang="ja-JP" altLang="en-US" dirty="0"/>
              <a:t>さんが同時に戦略的切り捨てを行ってしまうと、</a:t>
            </a:r>
            <a:r>
              <a:rPr lang="en-US" altLang="ja-JP" dirty="0"/>
              <a:t>3</a:t>
            </a:r>
            <a:r>
              <a:rPr lang="ja-JP" altLang="en-US" dirty="0"/>
              <a:t>人で予定の合う日が見つけられなくなってしまう。</a:t>
            </a:r>
            <a:endParaRPr lang="en-US" altLang="ja-JP" dirty="0"/>
          </a:p>
        </p:txBody>
      </p:sp>
      <p:graphicFrame>
        <p:nvGraphicFramePr>
          <p:cNvPr id="18" name="表 17">
            <a:extLst>
              <a:ext uri="{FF2B5EF4-FFF2-40B4-BE49-F238E27FC236}">
                <a16:creationId xmlns:a16="http://schemas.microsoft.com/office/drawing/2014/main" id="{F4E1B367-021E-0ED8-1899-CE933D11FBF6}"/>
              </a:ext>
            </a:extLst>
          </p:cNvPr>
          <p:cNvGraphicFramePr>
            <a:graphicFrameLocks noGrp="1"/>
          </p:cNvGraphicFramePr>
          <p:nvPr>
            <p:extLst>
              <p:ext uri="{D42A27DB-BD31-4B8C-83A1-F6EECF244321}">
                <p14:modId xmlns:p14="http://schemas.microsoft.com/office/powerpoint/2010/main" val="3000190153"/>
              </p:ext>
            </p:extLst>
          </p:nvPr>
        </p:nvGraphicFramePr>
        <p:xfrm>
          <a:off x="1316952" y="2857494"/>
          <a:ext cx="5983151" cy="3512584"/>
        </p:xfrm>
        <a:graphic>
          <a:graphicData uri="http://schemas.openxmlformats.org/drawingml/2006/table">
            <a:tbl>
              <a:tblPr firstRow="1" bandRow="1">
                <a:tableStyleId>{69012ECD-51FC-41F1-AA8D-1B2483CD663E}</a:tableStyleId>
              </a:tblPr>
              <a:tblGrid>
                <a:gridCol w="1077062">
                  <a:extLst>
                    <a:ext uri="{9D8B030D-6E8A-4147-A177-3AD203B41FA5}">
                      <a16:colId xmlns:a16="http://schemas.microsoft.com/office/drawing/2014/main" val="3796232717"/>
                    </a:ext>
                  </a:extLst>
                </a:gridCol>
                <a:gridCol w="1635363">
                  <a:extLst>
                    <a:ext uri="{9D8B030D-6E8A-4147-A177-3AD203B41FA5}">
                      <a16:colId xmlns:a16="http://schemas.microsoft.com/office/drawing/2014/main" val="1659023899"/>
                    </a:ext>
                  </a:extLst>
                </a:gridCol>
                <a:gridCol w="1635363">
                  <a:extLst>
                    <a:ext uri="{9D8B030D-6E8A-4147-A177-3AD203B41FA5}">
                      <a16:colId xmlns:a16="http://schemas.microsoft.com/office/drawing/2014/main" val="4167212009"/>
                    </a:ext>
                  </a:extLst>
                </a:gridCol>
                <a:gridCol w="1635363">
                  <a:extLst>
                    <a:ext uri="{9D8B030D-6E8A-4147-A177-3AD203B41FA5}">
                      <a16:colId xmlns:a16="http://schemas.microsoft.com/office/drawing/2014/main" val="3532987471"/>
                    </a:ext>
                  </a:extLst>
                </a:gridCol>
              </a:tblGrid>
              <a:tr h="878146">
                <a:tc>
                  <a:txBody>
                    <a:bodyPr/>
                    <a:lstStyle/>
                    <a:p>
                      <a:pPr algn="ctr"/>
                      <a:endParaRPr kumimoji="1" lang="ja-JP" altLang="en-US" sz="3600" dirty="0">
                        <a:latin typeface="Segoe UI" panose="020B0502040204020203" pitchFamily="34" charset="0"/>
                        <a:ea typeface="メイリオ" panose="020B0604030504040204" pitchFamily="50" charset="-128"/>
                        <a:cs typeface="Segoe UI" panose="020B0502040204020203" pitchFamily="34" charset="0"/>
                      </a:endParaRPr>
                    </a:p>
                  </a:txBody>
                  <a:tcPr anchor="ctr">
                    <a:lnR w="12700" cap="flat" cmpd="sng" algn="ctr">
                      <a:solidFill>
                        <a:schemeClr val="bg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A</a:t>
                      </a:r>
                      <a:endParaRPr kumimoji="1" lang="ja-JP" altLang="en-US" sz="3600"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B</a:t>
                      </a:r>
                      <a:endParaRPr kumimoji="1" lang="ja-JP" altLang="en-US" sz="3600" dirty="0">
                        <a:latin typeface="Segoe UI" panose="020B0502040204020203" pitchFamily="34" charset="0"/>
                        <a:ea typeface="メイリオ" panose="020B0604030504040204" pitchFamily="50" charset="-128"/>
                        <a:cs typeface="Segoe UI" panose="020B0502040204020203" pitchFamily="34"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C</a:t>
                      </a:r>
                      <a:endParaRPr kumimoji="1" lang="ja-JP" altLang="en-US" sz="3600" dirty="0">
                        <a:latin typeface="Segoe UI" panose="020B0502040204020203" pitchFamily="34" charset="0"/>
                        <a:ea typeface="メイリオ" panose="020B0604030504040204" pitchFamily="50" charset="-128"/>
                        <a:cs typeface="Segoe UI" panose="020B0502040204020203" pitchFamily="34" charset="0"/>
                      </a:endParaRPr>
                    </a:p>
                  </a:txBody>
                  <a:tcPr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562820232"/>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600" baseline="30000" dirty="0">
                          <a:latin typeface="Segoe UI" panose="020B0502040204020203" pitchFamily="34" charset="0"/>
                          <a:ea typeface="メイリオ" panose="020B0604030504040204" pitchFamily="50" charset="-128"/>
                          <a:cs typeface="Segoe UI" panose="020B0502040204020203" pitchFamily="34" charset="0"/>
                        </a:rPr>
                        <a:t>st</a:t>
                      </a:r>
                      <a:endParaRPr kumimoji="1" lang="ja-JP" altLang="en-US" sz="3600" dirty="0">
                        <a:latin typeface="Segoe UI" panose="020B0502040204020203" pitchFamily="34" charset="0"/>
                        <a:ea typeface="メイリオ" panose="020B0604030504040204" pitchFamily="50" charset="-128"/>
                        <a:cs typeface="Segoe UI" panose="020B0502040204020203" pitchFamily="34" charset="0"/>
                      </a:endParaRPr>
                    </a:p>
                  </a:txBody>
                  <a:tcPr anchor="ctr">
                    <a:lnR w="1270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ea typeface="メイリオ" panose="020B0604030504040204" pitchFamily="50" charset="-128"/>
                        <a:cs typeface="Segoe UI" panose="020B0502040204020203"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ea typeface="メイリオ" panose="020B0604030504040204" pitchFamily="50" charset="-128"/>
                        <a:cs typeface="Segoe UI" panose="020B0502040204020203" pitchFamily="34" charset="0"/>
                      </a:endParaRPr>
                    </a:p>
                  </a:txBody>
                  <a:tcPr anchor="ctr">
                    <a:lnL w="1905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657793421"/>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600" baseline="30000" dirty="0">
                          <a:latin typeface="Segoe UI" panose="020B0502040204020203" pitchFamily="34" charset="0"/>
                          <a:ea typeface="メイリオ" panose="020B0604030504040204" pitchFamily="50" charset="-128"/>
                          <a:cs typeface="Segoe UI" panose="020B0502040204020203" pitchFamily="34" charset="0"/>
                        </a:rPr>
                        <a:t>nd</a:t>
                      </a:r>
                      <a:endParaRPr kumimoji="1" lang="ja-JP" altLang="en-US" sz="3600" dirty="0">
                        <a:latin typeface="Segoe UI" panose="020B0502040204020203" pitchFamily="34" charset="0"/>
                        <a:ea typeface="メイリオ" panose="020B0604030504040204" pitchFamily="50" charset="-128"/>
                        <a:cs typeface="Segoe UI" panose="020B0502040204020203" pitchFamily="34" charset="0"/>
                      </a:endParaRPr>
                    </a:p>
                  </a:txBody>
                  <a:tcPr anchor="ctr">
                    <a:lnR w="1270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ea typeface="メイリオ" panose="020B0604030504040204" pitchFamily="50" charset="-128"/>
                        <a:cs typeface="Segoe UI" panose="020B0502040204020203"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ea typeface="メイリオ" panose="020B0604030504040204" pitchFamily="50" charset="-128"/>
                        <a:cs typeface="Segoe UI" panose="020B0502040204020203" pitchFamily="34" charset="0"/>
                      </a:endParaRPr>
                    </a:p>
                  </a:txBody>
                  <a:tcPr anchor="ctr">
                    <a:lnL w="1905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588167053"/>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600" baseline="30000" dirty="0">
                          <a:latin typeface="Segoe UI" panose="020B0502040204020203" pitchFamily="34" charset="0"/>
                          <a:ea typeface="メイリオ" panose="020B0604030504040204" pitchFamily="50" charset="-128"/>
                          <a:cs typeface="Segoe UI" panose="020B0502040204020203" pitchFamily="34" charset="0"/>
                        </a:rPr>
                        <a:t>rd</a:t>
                      </a:r>
                      <a:endParaRPr kumimoji="1" lang="ja-JP" altLang="en-US" sz="3600" dirty="0">
                        <a:latin typeface="Segoe UI" panose="020B0502040204020203" pitchFamily="34" charset="0"/>
                        <a:ea typeface="メイリオ" panose="020B0604030504040204" pitchFamily="50" charset="-128"/>
                        <a:cs typeface="Segoe UI" panose="020B0502040204020203" pitchFamily="34" charset="0"/>
                      </a:endParaRPr>
                    </a:p>
                  </a:txBody>
                  <a:tcPr anchor="ctr">
                    <a:lnR w="1270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ea typeface="メイリオ" panose="020B0604030504040204" pitchFamily="50" charset="-128"/>
                        <a:cs typeface="Segoe UI" panose="020B0502040204020203" pitchFamily="34" charset="0"/>
                      </a:endParaRPr>
                    </a:p>
                  </a:txBody>
                  <a:tcPr anchor="ct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ea typeface="メイリオ" panose="020B0604030504040204" pitchFamily="50" charset="-128"/>
                        <a:cs typeface="Segoe UI" panose="020B0502040204020203" pitchFamily="34" charset="0"/>
                      </a:endParaRPr>
                    </a:p>
                  </a:txBody>
                  <a:tcPr anchor="ctr">
                    <a:lnL w="1905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202652084"/>
                  </a:ext>
                </a:extLst>
              </a:tr>
            </a:tbl>
          </a:graphicData>
        </a:graphic>
      </p:graphicFrame>
      <p:sp>
        <p:nvSpPr>
          <p:cNvPr id="21" name="四角形: 角を丸くする 20">
            <a:extLst>
              <a:ext uri="{FF2B5EF4-FFF2-40B4-BE49-F238E27FC236}">
                <a16:creationId xmlns:a16="http://schemas.microsoft.com/office/drawing/2014/main" id="{31175977-C765-B1F6-726A-9225729D42DC}"/>
              </a:ext>
            </a:extLst>
          </p:cNvPr>
          <p:cNvSpPr/>
          <p:nvPr/>
        </p:nvSpPr>
        <p:spPr>
          <a:xfrm>
            <a:off x="2807153" y="3762135"/>
            <a:ext cx="758627" cy="85165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5" name="四角形: 角を丸くする 4">
            <a:extLst>
              <a:ext uri="{FF2B5EF4-FFF2-40B4-BE49-F238E27FC236}">
                <a16:creationId xmlns:a16="http://schemas.microsoft.com/office/drawing/2014/main" id="{25355337-DA83-649B-599D-52BB54B440DA}"/>
              </a:ext>
            </a:extLst>
          </p:cNvPr>
          <p:cNvSpPr/>
          <p:nvPr/>
        </p:nvSpPr>
        <p:spPr>
          <a:xfrm>
            <a:off x="4460549" y="3762135"/>
            <a:ext cx="769685" cy="85165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6" name="四角形: 角を丸くする 5">
            <a:extLst>
              <a:ext uri="{FF2B5EF4-FFF2-40B4-BE49-F238E27FC236}">
                <a16:creationId xmlns:a16="http://schemas.microsoft.com/office/drawing/2014/main" id="{FC99DB66-5260-2F7A-E55F-3672FAEFE3AB}"/>
              </a:ext>
            </a:extLst>
          </p:cNvPr>
          <p:cNvSpPr/>
          <p:nvPr/>
        </p:nvSpPr>
        <p:spPr>
          <a:xfrm>
            <a:off x="6113945" y="3762135"/>
            <a:ext cx="744305" cy="85165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D9D4F97A-7B3A-22DD-F498-49DDA3D2D703}"/>
              </a:ext>
            </a:extLst>
          </p:cNvPr>
          <p:cNvSpPr txBox="1"/>
          <p:nvPr/>
        </p:nvSpPr>
        <p:spPr>
          <a:xfrm>
            <a:off x="3667451"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テキスト ボックス 7">
            <a:extLst>
              <a:ext uri="{FF2B5EF4-FFF2-40B4-BE49-F238E27FC236}">
                <a16:creationId xmlns:a16="http://schemas.microsoft.com/office/drawing/2014/main" id="{8FD9B04E-58E0-2D5C-A250-8BA25B55FEAF}"/>
              </a:ext>
            </a:extLst>
          </p:cNvPr>
          <p:cNvSpPr txBox="1"/>
          <p:nvPr/>
        </p:nvSpPr>
        <p:spPr>
          <a:xfrm>
            <a:off x="3667045"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9" name="テキスト ボックス 8">
            <a:extLst>
              <a:ext uri="{FF2B5EF4-FFF2-40B4-BE49-F238E27FC236}">
                <a16:creationId xmlns:a16="http://schemas.microsoft.com/office/drawing/2014/main" id="{46D8CF63-EA93-78C1-B5BB-2E0D204B09DB}"/>
              </a:ext>
            </a:extLst>
          </p:cNvPr>
          <p:cNvSpPr txBox="1"/>
          <p:nvPr/>
        </p:nvSpPr>
        <p:spPr>
          <a:xfrm>
            <a:off x="3664917"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0" name="テキスト ボックス 9">
            <a:extLst>
              <a:ext uri="{FF2B5EF4-FFF2-40B4-BE49-F238E27FC236}">
                <a16:creationId xmlns:a16="http://schemas.microsoft.com/office/drawing/2014/main" id="{AF3DBC6A-AD64-C834-C506-3DDF1E2CF536}"/>
              </a:ext>
            </a:extLst>
          </p:cNvPr>
          <p:cNvSpPr txBox="1"/>
          <p:nvPr/>
        </p:nvSpPr>
        <p:spPr>
          <a:xfrm>
            <a:off x="5299303"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1" name="テキスト ボックス 10">
            <a:extLst>
              <a:ext uri="{FF2B5EF4-FFF2-40B4-BE49-F238E27FC236}">
                <a16:creationId xmlns:a16="http://schemas.microsoft.com/office/drawing/2014/main" id="{EA935DE0-E9F8-8E71-43AD-D2CED32D9C8C}"/>
              </a:ext>
            </a:extLst>
          </p:cNvPr>
          <p:cNvSpPr txBox="1"/>
          <p:nvPr/>
        </p:nvSpPr>
        <p:spPr>
          <a:xfrm>
            <a:off x="5298897"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テキスト ボックス 11">
            <a:extLst>
              <a:ext uri="{FF2B5EF4-FFF2-40B4-BE49-F238E27FC236}">
                <a16:creationId xmlns:a16="http://schemas.microsoft.com/office/drawing/2014/main" id="{8CD69C4E-9CB9-4C2F-7522-23F3814898BD}"/>
              </a:ext>
            </a:extLst>
          </p:cNvPr>
          <p:cNvSpPr txBox="1"/>
          <p:nvPr/>
        </p:nvSpPr>
        <p:spPr>
          <a:xfrm>
            <a:off x="5296769"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3" name="テキスト ボックス 12">
            <a:extLst>
              <a:ext uri="{FF2B5EF4-FFF2-40B4-BE49-F238E27FC236}">
                <a16:creationId xmlns:a16="http://schemas.microsoft.com/office/drawing/2014/main" id="{C391186C-DA37-6925-782E-E8288E0099A7}"/>
              </a:ext>
            </a:extLst>
          </p:cNvPr>
          <p:cNvSpPr txBox="1"/>
          <p:nvPr/>
        </p:nvSpPr>
        <p:spPr>
          <a:xfrm>
            <a:off x="6932050"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4" name="テキスト ボックス 13">
            <a:extLst>
              <a:ext uri="{FF2B5EF4-FFF2-40B4-BE49-F238E27FC236}">
                <a16:creationId xmlns:a16="http://schemas.microsoft.com/office/drawing/2014/main" id="{F4A3B871-D0B1-3C69-3E9B-FD663229549B}"/>
              </a:ext>
            </a:extLst>
          </p:cNvPr>
          <p:cNvSpPr txBox="1"/>
          <p:nvPr/>
        </p:nvSpPr>
        <p:spPr>
          <a:xfrm>
            <a:off x="6931644"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5" name="テキスト ボックス 14">
            <a:extLst>
              <a:ext uri="{FF2B5EF4-FFF2-40B4-BE49-F238E27FC236}">
                <a16:creationId xmlns:a16="http://schemas.microsoft.com/office/drawing/2014/main" id="{C424EB0B-1629-1498-1660-AE5F0F9E594D}"/>
              </a:ext>
            </a:extLst>
          </p:cNvPr>
          <p:cNvSpPr txBox="1"/>
          <p:nvPr/>
        </p:nvSpPr>
        <p:spPr>
          <a:xfrm>
            <a:off x="6929516"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20" name="テキスト ボックス 19">
            <a:extLst>
              <a:ext uri="{FF2B5EF4-FFF2-40B4-BE49-F238E27FC236}">
                <a16:creationId xmlns:a16="http://schemas.microsoft.com/office/drawing/2014/main" id="{77A7F8FA-4379-BBBC-2E5A-A5F40288A2A7}"/>
              </a:ext>
            </a:extLst>
          </p:cNvPr>
          <p:cNvSpPr txBox="1"/>
          <p:nvPr/>
        </p:nvSpPr>
        <p:spPr>
          <a:xfrm>
            <a:off x="7725599" y="5713863"/>
            <a:ext cx="3658736" cy="954107"/>
          </a:xfrm>
          <a:prstGeom prst="rect">
            <a:avLst/>
          </a:prstGeom>
          <a:noFill/>
          <a:ln>
            <a:solidFill>
              <a:schemeClr val="accent1"/>
            </a:solidFill>
          </a:ln>
        </p:spPr>
        <p:txBody>
          <a:bodyPr wrap="square" rtlCol="0" anchor="ctr">
            <a:spAutoFit/>
          </a:bodyPr>
          <a:lstStyle/>
          <a:p>
            <a:pPr algn="ctr"/>
            <a:r>
              <a:rPr kumimoji="1" lang="ja-JP" altLang="en-US" sz="2800" u="sng" dirty="0">
                <a:latin typeface="Segoe UI" panose="020B0502040204020203" pitchFamily="34" charset="0"/>
                <a:ea typeface="Meiryo" panose="020B0604030504040204" pitchFamily="34" charset="-128"/>
                <a:cs typeface="Segoe UI" panose="020B0502040204020203" pitchFamily="34" charset="0"/>
              </a:rPr>
              <a:t>どの日も予定が</a:t>
            </a:r>
            <a:endParaRPr kumimoji="1" lang="en-US" altLang="ja-JP" sz="2800" u="sng" dirty="0">
              <a:latin typeface="Segoe UI" panose="020B0502040204020203" pitchFamily="34" charset="0"/>
              <a:ea typeface="Meiryo" panose="020B0604030504040204" pitchFamily="34" charset="-128"/>
              <a:cs typeface="Segoe UI" panose="020B0502040204020203" pitchFamily="34" charset="0"/>
            </a:endParaRPr>
          </a:p>
          <a:p>
            <a:pPr algn="ctr"/>
            <a:r>
              <a:rPr kumimoji="1" lang="ja-JP" altLang="en-US" sz="2800" u="sng" dirty="0">
                <a:latin typeface="Segoe UI" panose="020B0502040204020203" pitchFamily="34" charset="0"/>
                <a:ea typeface="Meiryo" panose="020B0604030504040204" pitchFamily="34" charset="-128"/>
                <a:cs typeface="Segoe UI" panose="020B0502040204020203" pitchFamily="34" charset="0"/>
              </a:rPr>
              <a:t>合わなくなる</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3D13C6B1-1711-4ADA-E795-79B8869EFBD0}"/>
                  </a:ext>
                </a:extLst>
              </p:cNvPr>
              <p:cNvSpPr txBox="1"/>
              <p:nvPr/>
            </p:nvSpPr>
            <p:spPr>
              <a:xfrm>
                <a:off x="7725599" y="2603354"/>
                <a:ext cx="3658736" cy="1815882"/>
              </a:xfrm>
              <a:prstGeom prst="rect">
                <a:avLst/>
              </a:prstGeom>
              <a:solidFill>
                <a:srgbClr val="DEEEF2"/>
              </a:solidFill>
            </p:spPr>
            <p:txBody>
              <a:bodyPr wrap="square" rtlCol="0" anchor="ctr">
                <a:spAutoFit/>
              </a:bodyPr>
              <a:lstStyle/>
              <a:p>
                <a:pPr algn="ctr"/>
                <a:r>
                  <a:rPr kumimoji="1" lang="ja-JP" altLang="en-US" sz="2800" dirty="0">
                    <a:latin typeface="Segoe UI" panose="020B0502040204020203" pitchFamily="34" charset="0"/>
                    <a:ea typeface="Meiryo" panose="020B0604030504040204" pitchFamily="34" charset="-128"/>
                    <a:cs typeface="Segoe UI" panose="020B0502040204020203" pitchFamily="34" charset="0"/>
                  </a:rPr>
                  <a:t>合計点</a:t>
                </a:r>
                <a:r>
                  <a:rPr kumimoji="1" lang="en-US" altLang="ja-JP" sz="2800" dirty="0">
                    <a:latin typeface="Segoe UI" panose="020B0502040204020203" pitchFamily="34" charset="0"/>
                    <a:ea typeface="Meiryo" panose="020B0604030504040204" pitchFamily="34" charset="-128"/>
                    <a:cs typeface="Segoe UI" panose="020B0502040204020203" pitchFamily="34" charset="0"/>
                  </a:rPr>
                  <a:t> </a:t>
                </a:r>
              </a:p>
              <a:p>
                <a:pPr algn="ctr"/>
                <a14:m>
                  <m:oMath xmlns:m="http://schemas.openxmlformats.org/officeDocument/2006/math">
                    <m:r>
                      <a:rPr kumimoji="1" lang="en-US" altLang="ja-JP" sz="2800" i="1">
                        <a:latin typeface="Cambria Math" panose="02040503050406030204" pitchFamily="18" charset="0"/>
                        <a:ea typeface="Meiryo" panose="020B0604030504040204" pitchFamily="34" charset="-128"/>
                      </a:rPr>
                      <m:t>𝑥</m:t>
                    </m:r>
                  </m:oMath>
                </a14:m>
                <a:r>
                  <a:rPr kumimoji="1" lang="ja-JP" altLang="en-US" sz="28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8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800" b="1" dirty="0">
                    <a:latin typeface="Segoe UI" panose="020B0502040204020203" pitchFamily="34" charset="0"/>
                    <a:ea typeface="Meiryo" panose="020B0604030504040204" pitchFamily="34" charset="-128"/>
                    <a:cs typeface="Segoe UI" panose="020B0502040204020203" pitchFamily="34" charset="0"/>
                  </a:rPr>
                  <a:t>1</a:t>
                </a:r>
                <a:r>
                  <a:rPr kumimoji="1" lang="ja-JP" altLang="en-US" sz="2800" b="1"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b="1" dirty="0">
                  <a:latin typeface="Segoe UI" panose="020B0502040204020203" pitchFamily="34" charset="0"/>
                  <a:ea typeface="Meiryo" panose="020B0604030504040204" pitchFamily="34" charset="-128"/>
                  <a:cs typeface="Segoe UI" panose="020B0502040204020203" pitchFamily="34" charset="0"/>
                </a:endParaRPr>
              </a:p>
              <a:p>
                <a:pPr algn="ctr"/>
                <a14:m>
                  <m:oMath xmlns:m="http://schemas.openxmlformats.org/officeDocument/2006/math">
                    <m:r>
                      <a:rPr kumimoji="1" lang="en-US" altLang="ja-JP" sz="2800" i="1">
                        <a:latin typeface="Cambria Math" panose="02040503050406030204" pitchFamily="18" charset="0"/>
                        <a:ea typeface="Meiryo" panose="020B0604030504040204" pitchFamily="34" charset="-128"/>
                      </a:rPr>
                      <m:t>𝑦</m:t>
                    </m:r>
                  </m:oMath>
                </a14:m>
                <a:r>
                  <a:rPr kumimoji="1" lang="en-US" altLang="ja-JP" sz="28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800" b="1" dirty="0">
                    <a:latin typeface="Segoe UI" panose="020B0502040204020203" pitchFamily="34" charset="0"/>
                    <a:ea typeface="Meiryo" panose="020B0604030504040204" pitchFamily="34" charset="-128"/>
                    <a:cs typeface="Segoe UI" panose="020B0502040204020203" pitchFamily="34" charset="0"/>
                  </a:rPr>
                  <a:t>1</a:t>
                </a:r>
                <a:r>
                  <a:rPr kumimoji="1" lang="ja-JP" altLang="en-US" sz="2800" b="1"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b="1" dirty="0">
                  <a:latin typeface="Segoe UI" panose="020B0502040204020203" pitchFamily="34" charset="0"/>
                  <a:ea typeface="Meiryo" panose="020B0604030504040204" pitchFamily="34" charset="-128"/>
                  <a:cs typeface="Segoe UI" panose="020B0502040204020203" pitchFamily="34" charset="0"/>
                </a:endParaRPr>
              </a:p>
              <a:p>
                <a:pPr algn="ctr"/>
                <a14:m>
                  <m:oMath xmlns:m="http://schemas.openxmlformats.org/officeDocument/2006/math">
                    <m:r>
                      <a:rPr kumimoji="1" lang="en-US" altLang="ja-JP" sz="2800" i="1">
                        <a:latin typeface="Cambria Math" panose="02040503050406030204" pitchFamily="18" charset="0"/>
                        <a:ea typeface="Meiryo" panose="020B0604030504040204" pitchFamily="34" charset="-128"/>
                      </a:rPr>
                      <m:t>𝑧</m:t>
                    </m:r>
                  </m:oMath>
                </a14:m>
                <a:r>
                  <a:rPr kumimoji="1" lang="en-US" altLang="ja-JP" sz="28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800" b="1" dirty="0">
                    <a:latin typeface="Segoe UI" panose="020B0502040204020203" pitchFamily="34" charset="0"/>
                    <a:ea typeface="Meiryo" panose="020B0604030504040204" pitchFamily="34" charset="-128"/>
                    <a:cs typeface="Segoe UI" panose="020B0502040204020203" pitchFamily="34" charset="0"/>
                  </a:rPr>
                  <a:t>1</a:t>
                </a:r>
                <a:r>
                  <a:rPr kumimoji="1" lang="ja-JP" altLang="en-US" sz="2800" b="1"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7" name="テキスト ボックス 16">
                <a:extLst>
                  <a:ext uri="{FF2B5EF4-FFF2-40B4-BE49-F238E27FC236}">
                    <a16:creationId xmlns:a16="http://schemas.microsoft.com/office/drawing/2014/main" id="{3D13C6B1-1711-4ADA-E795-79B8869EFBD0}"/>
                  </a:ext>
                </a:extLst>
              </p:cNvPr>
              <p:cNvSpPr txBox="1">
                <a:spLocks noRot="1" noChangeAspect="1" noMove="1" noResize="1" noEditPoints="1" noAdjustHandles="1" noChangeArrowheads="1" noChangeShapeType="1" noTextEdit="1"/>
              </p:cNvSpPr>
              <p:nvPr/>
            </p:nvSpPr>
            <p:spPr>
              <a:xfrm>
                <a:off x="7725599" y="2603354"/>
                <a:ext cx="3658736" cy="1815882"/>
              </a:xfrm>
              <a:prstGeom prst="rect">
                <a:avLst/>
              </a:prstGeom>
              <a:blipFill>
                <a:blip r:embed="rId3"/>
                <a:stretch>
                  <a:fillRect t="-2349" b="-93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48C94238-C195-4A12-A2A6-4ADD6A18A8CE}"/>
                  </a:ext>
                </a:extLst>
              </p:cNvPr>
              <p:cNvSpPr txBox="1"/>
              <p:nvPr/>
            </p:nvSpPr>
            <p:spPr>
              <a:xfrm>
                <a:off x="7725599" y="4592116"/>
                <a:ext cx="3658736" cy="954107"/>
              </a:xfrm>
              <a:prstGeom prst="rect">
                <a:avLst/>
              </a:prstGeom>
              <a:solidFill>
                <a:srgbClr val="DEEEF2"/>
              </a:solidFill>
            </p:spPr>
            <p:txBody>
              <a:bodyPr wrap="square" rtlCol="0" anchor="ctr">
                <a:spAutoFit/>
              </a:bodyPr>
              <a:lstStyle/>
              <a:p>
                <a:pPr algn="ctr"/>
                <a:r>
                  <a:rPr kumimoji="1" lang="ja-JP" altLang="en-US" sz="2800" dirty="0">
                    <a:latin typeface="Segoe UI" panose="020B0502040204020203" pitchFamily="34" charset="0"/>
                    <a:ea typeface="Meiryo" panose="020B0604030504040204" pitchFamily="34" charset="-128"/>
                    <a:cs typeface="Segoe UI" panose="020B0502040204020203" pitchFamily="34" charset="0"/>
                  </a:rPr>
                  <a:t>社会的順序</a:t>
                </a:r>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a:p>
                <a:pPr algn="ctr"/>
                <a14:m>
                  <m:oMathPara xmlns:m="http://schemas.openxmlformats.org/officeDocument/2006/math">
                    <m:oMathParaPr>
                      <m:jc m:val="centerGroup"/>
                    </m:oMathParaPr>
                    <m:oMath xmlns:m="http://schemas.openxmlformats.org/officeDocument/2006/math">
                      <m:r>
                        <a:rPr kumimoji="1" lang="en-US" altLang="ja-JP" sz="2800" b="1" i="1" smtClean="0">
                          <a:solidFill>
                            <a:srgbClr val="CC3C51"/>
                          </a:solidFill>
                          <a:latin typeface="Cambria Math" panose="02040503050406030204" pitchFamily="18" charset="0"/>
                          <a:ea typeface="Meiryo" panose="020B0604030504040204" pitchFamily="34" charset="-128"/>
                        </a:rPr>
                        <m:t>𝒙</m:t>
                      </m:r>
                      <m:r>
                        <a:rPr kumimoji="1" lang="en-US" altLang="ja-JP" sz="2800" b="1" i="1" smtClean="0">
                          <a:solidFill>
                            <a:srgbClr val="CC3C51"/>
                          </a:solidFill>
                          <a:latin typeface="Cambria Math" panose="02040503050406030204" pitchFamily="18" charset="0"/>
                          <a:ea typeface="Meiryo" panose="020B0604030504040204" pitchFamily="34" charset="-128"/>
                        </a:rPr>
                        <m:t>∼</m:t>
                      </m:r>
                      <m:r>
                        <a:rPr kumimoji="1" lang="en-US" altLang="ja-JP" sz="2800" b="1" i="1" smtClean="0">
                          <a:solidFill>
                            <a:srgbClr val="CC3C51"/>
                          </a:solidFill>
                          <a:latin typeface="Cambria Math" panose="02040503050406030204" pitchFamily="18" charset="0"/>
                          <a:ea typeface="Meiryo" panose="020B0604030504040204" pitchFamily="34" charset="-128"/>
                        </a:rPr>
                        <m:t>𝒚</m:t>
                      </m:r>
                      <m:r>
                        <a:rPr kumimoji="1" lang="en-US" altLang="ja-JP" sz="2800" b="1" i="1" smtClean="0">
                          <a:solidFill>
                            <a:srgbClr val="CC3C51"/>
                          </a:solidFill>
                          <a:latin typeface="Cambria Math" panose="02040503050406030204" pitchFamily="18" charset="0"/>
                          <a:ea typeface="Meiryo" panose="020B0604030504040204" pitchFamily="34" charset="-128"/>
                        </a:rPr>
                        <m:t>∼</m:t>
                      </m:r>
                      <m:r>
                        <a:rPr kumimoji="1" lang="en-US" altLang="ja-JP" sz="2800" b="1" i="1" smtClean="0">
                          <a:solidFill>
                            <a:srgbClr val="CC3C51"/>
                          </a:solidFill>
                          <a:latin typeface="Cambria Math" panose="02040503050406030204" pitchFamily="18" charset="0"/>
                          <a:ea typeface="Meiryo" panose="020B0604030504040204" pitchFamily="34" charset="-128"/>
                        </a:rPr>
                        <m:t>𝒛</m:t>
                      </m:r>
                    </m:oMath>
                  </m:oMathPara>
                </a14:m>
                <a:endParaRPr kumimoji="1" lang="en-US" altLang="ja-JP" sz="2800" dirty="0">
                  <a:solidFill>
                    <a:srgbClr val="CC3C5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2" name="テキスト ボックス 21">
                <a:extLst>
                  <a:ext uri="{FF2B5EF4-FFF2-40B4-BE49-F238E27FC236}">
                    <a16:creationId xmlns:a16="http://schemas.microsoft.com/office/drawing/2014/main" id="{48C94238-C195-4A12-A2A6-4ADD6A18A8CE}"/>
                  </a:ext>
                </a:extLst>
              </p:cNvPr>
              <p:cNvSpPr txBox="1">
                <a:spLocks noRot="1" noChangeAspect="1" noMove="1" noResize="1" noEditPoints="1" noAdjustHandles="1" noChangeArrowheads="1" noChangeShapeType="1" noTextEdit="1"/>
              </p:cNvSpPr>
              <p:nvPr/>
            </p:nvSpPr>
            <p:spPr>
              <a:xfrm>
                <a:off x="7725599" y="4592116"/>
                <a:ext cx="3658736" cy="954107"/>
              </a:xfrm>
              <a:prstGeom prst="rect">
                <a:avLst/>
              </a:prstGeom>
              <a:blipFill>
                <a:blip r:embed="rId4"/>
                <a:stretch>
                  <a:fillRect t="-44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1651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BBDDB-9F78-671B-FFEC-92CA53B9C8F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E045F30-98C4-6C99-9B8B-879B99937780}"/>
              </a:ext>
            </a:extLst>
          </p:cNvPr>
          <p:cNvSpPr>
            <a:spLocks noGrp="1"/>
          </p:cNvSpPr>
          <p:nvPr>
            <p:ph type="title"/>
          </p:nvPr>
        </p:nvSpPr>
        <p:spPr/>
        <p:txBody>
          <a:bodyPr/>
          <a:lstStyle/>
          <a:p>
            <a:r>
              <a:rPr kumimoji="1" lang="ja-JP" altLang="en-US" dirty="0"/>
              <a:t>目的</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26401946-46F5-0E15-68CD-056F20128996}"/>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9" name="コンテンツ プレースホルダー 3">
            <a:extLst>
              <a:ext uri="{FF2B5EF4-FFF2-40B4-BE49-F238E27FC236}">
                <a16:creationId xmlns:a16="http://schemas.microsoft.com/office/drawing/2014/main" id="{5199CBCA-4A50-3369-2C2E-542AA526DDC4}"/>
              </a:ext>
            </a:extLst>
          </p:cNvPr>
          <p:cNvSpPr>
            <a:spLocks noGrp="1"/>
          </p:cNvSpPr>
          <p:nvPr>
            <p:ph idx="1"/>
          </p:nvPr>
        </p:nvSpPr>
        <p:spPr>
          <a:xfrm>
            <a:off x="145141" y="2663049"/>
            <a:ext cx="11906653" cy="3804195"/>
          </a:xfrm>
        </p:spPr>
        <p:txBody>
          <a:bodyPr anchor="ctr"/>
          <a:lstStyle/>
          <a:p>
            <a:r>
              <a:rPr lang="ja-JP" altLang="en-US" dirty="0">
                <a:latin typeface="Segoe UI" panose="020B0502040204020203" pitchFamily="34" charset="0"/>
              </a:rPr>
              <a:t>是認投票は様々な場面で用いられる。</a:t>
            </a:r>
            <a:endParaRPr lang="en-US" altLang="ja-JP" dirty="0">
              <a:latin typeface="Segoe UI" panose="020B0502040204020203" pitchFamily="34" charset="0"/>
            </a:endParaRPr>
          </a:p>
          <a:p>
            <a:pPr lvl="1"/>
            <a:r>
              <a:rPr lang="ja-JP" altLang="en-US" dirty="0"/>
              <a:t>日程調整</a:t>
            </a:r>
            <a:r>
              <a:rPr lang="en-US" altLang="ja-JP" dirty="0"/>
              <a:t>, </a:t>
            </a:r>
            <a:r>
              <a:rPr lang="ja-JP" altLang="en-US" dirty="0"/>
              <a:t>選挙</a:t>
            </a:r>
            <a:r>
              <a:rPr lang="en-US" altLang="ja-JP" dirty="0"/>
              <a:t>, </a:t>
            </a:r>
            <a:r>
              <a:rPr lang="ja-JP" altLang="en-US" dirty="0"/>
              <a:t>表彰者選考</a:t>
            </a:r>
            <a:r>
              <a:rPr lang="en-US" altLang="ja-JP" dirty="0"/>
              <a:t>etc.</a:t>
            </a:r>
            <a:endParaRPr lang="en-US" altLang="ja-JP" dirty="0">
              <a:latin typeface="Segoe UI" panose="020B0502040204020203" pitchFamily="34" charset="0"/>
            </a:endParaRPr>
          </a:p>
          <a:p>
            <a:r>
              <a:rPr lang="ja-JP" altLang="en-US" dirty="0">
                <a:latin typeface="Segoe UI" panose="020B0502040204020203" pitchFamily="34" charset="0"/>
              </a:rPr>
              <a:t>しかし、投票者が選択肢に対して</a:t>
            </a:r>
            <a:r>
              <a:rPr lang="ja-JP" altLang="en-US" b="1" dirty="0">
                <a:solidFill>
                  <a:schemeClr val="accent1"/>
                </a:solidFill>
                <a:latin typeface="Segoe UI" panose="020B0502040204020203" pitchFamily="34" charset="0"/>
              </a:rPr>
              <a:t>ランキングのような細かい選好を持つ場合、是認投票は上手く機能しない</a:t>
            </a:r>
            <a:r>
              <a:rPr lang="ja-JP" altLang="en-US" dirty="0">
                <a:latin typeface="Segoe UI" panose="020B0502040204020203" pitchFamily="34" charset="0"/>
              </a:rPr>
              <a:t>。</a:t>
            </a:r>
            <a:endParaRPr lang="en-US" altLang="ja-JP" dirty="0">
              <a:solidFill>
                <a:schemeClr val="accent1"/>
              </a:solidFill>
              <a:latin typeface="Segoe UI" panose="020B0502040204020203" pitchFamily="34" charset="0"/>
            </a:endParaRPr>
          </a:p>
          <a:p>
            <a:pPr lvl="1">
              <a:spcBef>
                <a:spcPts val="1600"/>
              </a:spcBef>
            </a:pPr>
            <a:r>
              <a:rPr lang="ja-JP" altLang="en-US" dirty="0"/>
              <a:t>投票者の持つ細かい選好が反映されないため。</a:t>
            </a:r>
            <a:endParaRPr lang="en-US" altLang="ja-JP" dirty="0">
              <a:latin typeface="Segoe UI" panose="020B0502040204020203" pitchFamily="34" charset="0"/>
            </a:endParaRPr>
          </a:p>
          <a:p>
            <a:pPr lvl="1">
              <a:spcBef>
                <a:spcPts val="1600"/>
              </a:spcBef>
            </a:pPr>
            <a:r>
              <a:rPr lang="ja-JP" altLang="en-US" dirty="0"/>
              <a:t>投票者には許容可能な選択肢の数を少なく申告するインセンティブがあるため。</a:t>
            </a:r>
            <a:endParaRPr lang="en-US" altLang="ja-JP" dirty="0">
              <a:latin typeface="Segoe UI" panose="020B0502040204020203" pitchFamily="34" charset="0"/>
            </a:endParaRPr>
          </a:p>
          <a:p>
            <a:r>
              <a:rPr lang="ja-JP" altLang="en-US" dirty="0"/>
              <a:t>戦略的切り捨てにより、</a:t>
            </a:r>
            <a:r>
              <a:rPr lang="ja-JP" altLang="en-US" b="1" dirty="0">
                <a:solidFill>
                  <a:schemeClr val="accent1"/>
                </a:solidFill>
              </a:rPr>
              <a:t>より多くの投票者が許容する選択肢を見つけることが妨げられる可能性がある</a:t>
            </a:r>
            <a:r>
              <a:rPr lang="ja-JP" altLang="en-US" dirty="0"/>
              <a:t>。</a:t>
            </a:r>
            <a:endParaRPr lang="en-US" altLang="ja-JP" b="1" dirty="0">
              <a:solidFill>
                <a:schemeClr val="accent1"/>
              </a:solidFill>
              <a:latin typeface="Segoe UI" panose="020B0502040204020203" pitchFamily="34" charset="0"/>
            </a:endParaRPr>
          </a:p>
        </p:txBody>
      </p:sp>
      <p:sp>
        <p:nvSpPr>
          <p:cNvPr id="4" name="正方形/長方形 3">
            <a:extLst>
              <a:ext uri="{FF2B5EF4-FFF2-40B4-BE49-F238E27FC236}">
                <a16:creationId xmlns:a16="http://schemas.microsoft.com/office/drawing/2014/main" id="{38013C21-E03D-955E-4041-7F9A404C8FF9}"/>
              </a:ext>
            </a:extLst>
          </p:cNvPr>
          <p:cNvSpPr/>
          <p:nvPr/>
        </p:nvSpPr>
        <p:spPr>
          <a:xfrm>
            <a:off x="291829" y="1244922"/>
            <a:ext cx="11614825" cy="1178560"/>
          </a:xfrm>
          <a:prstGeom prst="rect">
            <a:avLst/>
          </a:prstGeom>
          <a:noFill/>
          <a:ln w="31750" cap="flat">
            <a:solidFill>
              <a:srgbClr val="CC3C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多くの人が承認する選択肢を見つけられるよう、</a:t>
            </a:r>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許容可能な選択肢を減らすインセンティブがない投票ルールを設計する</a:t>
            </a:r>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5" name="正方形/長方形 4">
            <a:extLst>
              <a:ext uri="{FF2B5EF4-FFF2-40B4-BE49-F238E27FC236}">
                <a16:creationId xmlns:a16="http://schemas.microsoft.com/office/drawing/2014/main" id="{813A50E8-B152-D43A-A2A3-9FA4776DDF67}"/>
              </a:ext>
            </a:extLst>
          </p:cNvPr>
          <p:cNvSpPr/>
          <p:nvPr/>
        </p:nvSpPr>
        <p:spPr>
          <a:xfrm>
            <a:off x="529402" y="1008656"/>
            <a:ext cx="965570" cy="442774"/>
          </a:xfrm>
          <a:prstGeom prst="rect">
            <a:avLst/>
          </a:prstGeom>
          <a:solidFill>
            <a:schemeClr val="bg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u="sng" dirty="0">
                <a:solidFill>
                  <a:schemeClr val="tx1"/>
                </a:solidFill>
                <a:latin typeface="Segoe UI" panose="020B0502040204020203" pitchFamily="34" charset="0"/>
                <a:ea typeface="Meiryo" panose="020B0604030504040204" pitchFamily="34" charset="-128"/>
              </a:rPr>
              <a:t>目的</a:t>
            </a:r>
          </a:p>
        </p:txBody>
      </p:sp>
    </p:spTree>
    <p:extLst>
      <p:ext uri="{BB962C8B-B14F-4D97-AF65-F5344CB8AC3E}">
        <p14:creationId xmlns:p14="http://schemas.microsoft.com/office/powerpoint/2010/main" val="3169899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289B9-8F6B-DAC2-373A-303274AB6118}"/>
            </a:ext>
          </a:extLst>
        </p:cNvPr>
        <p:cNvGrpSpPr/>
        <p:nvPr/>
      </p:nvGrpSpPr>
      <p:grpSpPr>
        <a:xfrm>
          <a:off x="0" y="0"/>
          <a:ext cx="0" cy="0"/>
          <a:chOff x="0" y="0"/>
          <a:chExt cx="0" cy="0"/>
        </a:xfrm>
      </p:grpSpPr>
      <p:sp>
        <p:nvSpPr>
          <p:cNvPr id="25" name="Rounded Rectangle 5">
            <a:extLst>
              <a:ext uri="{FF2B5EF4-FFF2-40B4-BE49-F238E27FC236}">
                <a16:creationId xmlns:a16="http://schemas.microsoft.com/office/drawing/2014/main" id="{BF55E2C5-5E85-92C7-586D-D9D90BDE0466}"/>
              </a:ext>
            </a:extLst>
          </p:cNvPr>
          <p:cNvSpPr/>
          <p:nvPr/>
        </p:nvSpPr>
        <p:spPr>
          <a:xfrm>
            <a:off x="75909" y="1333402"/>
            <a:ext cx="12014491" cy="1772655"/>
          </a:xfrm>
          <a:prstGeom prst="roundRect">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nSpc>
                <a:spcPts val="3280"/>
              </a:lnSpc>
              <a:spcBef>
                <a:spcPts val="1600"/>
              </a:spcBef>
              <a:buSzPct val="60000"/>
              <a:buFont typeface="Wingdings" panose="05000000000000000000" pitchFamily="2" charset="2"/>
              <a:buChar char="n"/>
            </a:pPr>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各投票者は</a:t>
            </a:r>
            <a:r>
              <a:rPr lang="ja-JP" altLang="en-US" sz="2400" u="sng" dirty="0">
                <a:solidFill>
                  <a:schemeClr val="tx1"/>
                </a:solidFill>
                <a:latin typeface="Segoe UI" panose="020B0502040204020203" pitchFamily="34" charset="0"/>
                <a:ea typeface="Meiryo" panose="020B0604030504040204" pitchFamily="34" charset="-128"/>
                <a:cs typeface="Segoe UI" panose="020B0502040204020203" pitchFamily="34" charset="0"/>
              </a:rPr>
              <a:t>許容可能な選択肢の中</a:t>
            </a:r>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で</a:t>
            </a:r>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1</a:t>
            </a:r>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番順位の低い選択肢から昇順で点数を付ける。</a:t>
            </a:r>
            <a:endPar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marL="342900" indent="-342900">
              <a:lnSpc>
                <a:spcPts val="3280"/>
              </a:lnSpc>
              <a:spcBef>
                <a:spcPts val="1600"/>
              </a:spcBef>
              <a:buSzPct val="60000"/>
              <a:buFont typeface="Wingdings" panose="05000000000000000000" pitchFamily="2" charset="2"/>
              <a:buChar char="n"/>
            </a:pPr>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各投票者の付けた合計点の高かった順に、社会的順序が決定される。</a:t>
            </a:r>
            <a:endParaRPr 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2" name="タイトル 1">
            <a:extLst>
              <a:ext uri="{FF2B5EF4-FFF2-40B4-BE49-F238E27FC236}">
                <a16:creationId xmlns:a16="http://schemas.microsoft.com/office/drawing/2014/main" id="{AF9945C1-5F25-7730-D6D6-AD0FCAC4C576}"/>
              </a:ext>
            </a:extLst>
          </p:cNvPr>
          <p:cNvSpPr>
            <a:spLocks noGrp="1"/>
          </p:cNvSpPr>
          <p:nvPr>
            <p:ph type="title"/>
          </p:nvPr>
        </p:nvSpPr>
        <p:spPr/>
        <p:txBody>
          <a:bodyPr/>
          <a:lstStyle/>
          <a:p>
            <a:r>
              <a:rPr lang="ja-JP" altLang="en-US" dirty="0"/>
              <a:t>貢献</a:t>
            </a:r>
            <a:endParaRPr kumimoji="1" lang="ja-JP" altLang="en-US" dirty="0"/>
          </a:p>
        </p:txBody>
      </p:sp>
      <p:sp>
        <p:nvSpPr>
          <p:cNvPr id="3" name="スライド番号プレースホルダー 2">
            <a:extLst>
              <a:ext uri="{FF2B5EF4-FFF2-40B4-BE49-F238E27FC236}">
                <a16:creationId xmlns:a16="http://schemas.microsoft.com/office/drawing/2014/main" id="{EE02F787-CF21-8F0C-EF15-D22E8489BE12}"/>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9" name="角丸四角形 12">
            <a:extLst>
              <a:ext uri="{FF2B5EF4-FFF2-40B4-BE49-F238E27FC236}">
                <a16:creationId xmlns:a16="http://schemas.microsoft.com/office/drawing/2014/main" id="{E94A2CF4-FC57-F47D-2A09-BF426288BFE0}"/>
              </a:ext>
            </a:extLst>
          </p:cNvPr>
          <p:cNvSpPr/>
          <p:nvPr/>
        </p:nvSpPr>
        <p:spPr>
          <a:xfrm>
            <a:off x="518140" y="1011150"/>
            <a:ext cx="4174629" cy="476102"/>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bg1"/>
                </a:solidFill>
                <a:latin typeface="Segoe UI" panose="020B0502040204020203" pitchFamily="34" charset="0"/>
                <a:ea typeface="Meiryo" panose="020B0604030504040204" pitchFamily="34" charset="-128"/>
              </a:rPr>
              <a:t>Top-restricted Borda rule</a:t>
            </a:r>
          </a:p>
        </p:txBody>
      </p:sp>
      <p:sp>
        <p:nvSpPr>
          <p:cNvPr id="4" name="コンテンツ プレースホルダー 3">
            <a:extLst>
              <a:ext uri="{FF2B5EF4-FFF2-40B4-BE49-F238E27FC236}">
                <a16:creationId xmlns:a16="http://schemas.microsoft.com/office/drawing/2014/main" id="{44E9971C-1F1E-C738-ED8C-D4E1C21EEC0C}"/>
              </a:ext>
            </a:extLst>
          </p:cNvPr>
          <p:cNvSpPr>
            <a:spLocks noGrp="1"/>
          </p:cNvSpPr>
          <p:nvPr>
            <p:ph idx="1"/>
          </p:nvPr>
        </p:nvSpPr>
        <p:spPr>
          <a:xfrm>
            <a:off x="335280" y="3236976"/>
            <a:ext cx="11521440" cy="3446905"/>
          </a:xfrm>
        </p:spPr>
        <p:txBody>
          <a:bodyPr anchor="ctr"/>
          <a:lstStyle/>
          <a:p>
            <a:pPr marL="0" indent="0">
              <a:buNone/>
            </a:pPr>
            <a:r>
              <a:rPr lang="ja-JP" altLang="en-US" b="1" u="sng" dirty="0">
                <a:latin typeface="Segoe UI" panose="020B0502040204020203" pitchFamily="34" charset="0"/>
              </a:rPr>
              <a:t>本研究の貢献</a:t>
            </a:r>
            <a:r>
              <a:rPr lang="en-US" altLang="ja-JP" b="1" u="sng" dirty="0">
                <a:latin typeface="Segoe UI" panose="020B0502040204020203" pitchFamily="34" charset="0"/>
              </a:rPr>
              <a:t>:</a:t>
            </a:r>
          </a:p>
          <a:p>
            <a:r>
              <a:rPr lang="ja-JP" altLang="en-US" b="1" dirty="0">
                <a:solidFill>
                  <a:schemeClr val="accent1"/>
                </a:solidFill>
              </a:rPr>
              <a:t>選好順序と許容可能な選択肢を集約する場面</a:t>
            </a:r>
            <a:r>
              <a:rPr lang="ja-JP" altLang="en-US" dirty="0"/>
              <a:t>を想定し、</a:t>
            </a:r>
            <a:r>
              <a:rPr lang="en-US" altLang="ja-JP" dirty="0"/>
              <a:t>approval scoring rule</a:t>
            </a:r>
            <a:r>
              <a:rPr lang="ja-JP" altLang="en-US" dirty="0"/>
              <a:t>という新たな投票ルールを定義した。</a:t>
            </a:r>
            <a:endParaRPr lang="en-US" altLang="ja-JP" dirty="0">
              <a:latin typeface="Segoe UI" panose="020B0502040204020203" pitchFamily="34" charset="0"/>
            </a:endParaRPr>
          </a:p>
          <a:p>
            <a:r>
              <a:rPr lang="en-US" altLang="ja-JP" b="1" dirty="0">
                <a:solidFill>
                  <a:schemeClr val="accent1"/>
                </a:solidFill>
                <a:latin typeface="Segoe UI" panose="020B0502040204020203" pitchFamily="34" charset="0"/>
              </a:rPr>
              <a:t>truncation-proofness</a:t>
            </a:r>
            <a:r>
              <a:rPr lang="ja-JP" altLang="en-US" dirty="0">
                <a:latin typeface="Segoe UI" panose="020B0502040204020203" pitchFamily="34" charset="0"/>
              </a:rPr>
              <a:t>という、戦略的切り捨てを防ぐ新たな公理を定義した。</a:t>
            </a:r>
            <a:endParaRPr lang="en-US" altLang="ja-JP" dirty="0">
              <a:latin typeface="Segoe UI" panose="020B0502040204020203" pitchFamily="34" charset="0"/>
            </a:endParaRPr>
          </a:p>
          <a:p>
            <a:r>
              <a:rPr lang="en-US" altLang="ja-JP" b="1" dirty="0">
                <a:solidFill>
                  <a:schemeClr val="accent1"/>
                </a:solidFill>
                <a:latin typeface="Segoe UI" panose="020B0502040204020203" pitchFamily="34" charset="0"/>
              </a:rPr>
              <a:t>the top-restricted Borda rule </a:t>
            </a:r>
            <a:r>
              <a:rPr lang="ja-JP" altLang="en-US" dirty="0">
                <a:latin typeface="Segoe UI" panose="020B0502040204020203" pitchFamily="34" charset="0"/>
              </a:rPr>
              <a:t>が</a:t>
            </a:r>
            <a:r>
              <a:rPr lang="en-US" altLang="ja-JP" dirty="0">
                <a:latin typeface="Segoe UI" panose="020B0502040204020203" pitchFamily="34" charset="0"/>
              </a:rPr>
              <a:t>truncation-proofness</a:t>
            </a:r>
            <a:r>
              <a:rPr lang="ja-JP" altLang="en-US" dirty="0">
                <a:latin typeface="Segoe UI" panose="020B0502040204020203" pitchFamily="34" charset="0"/>
              </a:rPr>
              <a:t>とその他</a:t>
            </a:r>
            <a:r>
              <a:rPr lang="en-US" altLang="ja-JP" dirty="0">
                <a:latin typeface="Segoe UI" panose="020B0502040204020203" pitchFamily="34" charset="0"/>
              </a:rPr>
              <a:t>3</a:t>
            </a:r>
            <a:r>
              <a:rPr lang="ja-JP" altLang="en-US" dirty="0">
                <a:latin typeface="Segoe UI" panose="020B0502040204020203" pitchFamily="34" charset="0"/>
              </a:rPr>
              <a:t>つの公理を満たす、唯一の</a:t>
            </a:r>
            <a:r>
              <a:rPr lang="en-US" altLang="ja-JP" dirty="0">
                <a:latin typeface="Segoe UI" panose="020B0502040204020203" pitchFamily="34" charset="0"/>
              </a:rPr>
              <a:t>approval scoring rule</a:t>
            </a:r>
            <a:r>
              <a:rPr lang="ja-JP" altLang="en-US" dirty="0">
                <a:latin typeface="Segoe UI" panose="020B0502040204020203" pitchFamily="34" charset="0"/>
              </a:rPr>
              <a:t>であることを証明した。</a:t>
            </a:r>
            <a:endParaRPr lang="en-US" altLang="ja-JP" dirty="0">
              <a:latin typeface="Segoe UI" panose="020B0502040204020203" pitchFamily="34" charset="0"/>
            </a:endParaRPr>
          </a:p>
        </p:txBody>
      </p:sp>
    </p:spTree>
    <p:extLst>
      <p:ext uri="{BB962C8B-B14F-4D97-AF65-F5344CB8AC3E}">
        <p14:creationId xmlns:p14="http://schemas.microsoft.com/office/powerpoint/2010/main" val="2773369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632389E1-5179-1274-9BCF-1BB65B59124E}"/>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2. </a:t>
            </a:r>
            <a:r>
              <a:rPr lang="ja-JP" altLang="en-US" dirty="0">
                <a:latin typeface="Segoe UI" panose="020B0502040204020203" pitchFamily="34" charset="0"/>
                <a:cs typeface="Segoe UI" panose="020B0502040204020203" pitchFamily="34" charset="0"/>
              </a:rPr>
              <a:t>モデル</a:t>
            </a:r>
          </a:p>
        </p:txBody>
      </p:sp>
      <p:sp>
        <p:nvSpPr>
          <p:cNvPr id="3" name="スライド番号プレースホルダー 2">
            <a:extLst>
              <a:ext uri="{FF2B5EF4-FFF2-40B4-BE49-F238E27FC236}">
                <a16:creationId xmlns:a16="http://schemas.microsoft.com/office/drawing/2014/main" id="{95936FB5-B72B-42C3-503C-420037AEFEBA}"/>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1029492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53FDB-2A06-F121-2B37-3A157F598C2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20ECAE2-CF4E-4C67-45E2-4FBA3CE498B2}"/>
              </a:ext>
            </a:extLst>
          </p:cNvPr>
          <p:cNvSpPr>
            <a:spLocks noGrp="1"/>
          </p:cNvSpPr>
          <p:nvPr>
            <p:ph type="title"/>
          </p:nvPr>
        </p:nvSpPr>
        <p:spPr/>
        <p:txBody>
          <a:bodyPr/>
          <a:lstStyle/>
          <a:p>
            <a:r>
              <a:rPr kumimoji="1" lang="ja-JP" altLang="en-US" dirty="0">
                <a:latin typeface="Segoe UI" panose="020B0502040204020203" pitchFamily="34" charset="0"/>
              </a:rPr>
              <a:t>記法</a:t>
            </a:r>
          </a:p>
        </p:txBody>
      </p:sp>
      <p:sp>
        <p:nvSpPr>
          <p:cNvPr id="3" name="スライド番号プレースホルダー 2">
            <a:extLst>
              <a:ext uri="{FF2B5EF4-FFF2-40B4-BE49-F238E27FC236}">
                <a16:creationId xmlns:a16="http://schemas.microsoft.com/office/drawing/2014/main" id="{B0ACCB40-936E-CBDD-3C19-B6B6B37627D0}"/>
              </a:ext>
            </a:extLst>
          </p:cNvPr>
          <p:cNvSpPr>
            <a:spLocks noGrp="1"/>
          </p:cNvSpPr>
          <p:nvPr>
            <p:ph type="sldNum" sz="quarter" idx="12"/>
          </p:nvPr>
        </p:nvSpPr>
        <p:spPr/>
        <p:txBody>
          <a:bodyPr/>
          <a:lstStyle/>
          <a:p>
            <a:fld id="{48F63A3B-78C7-47BE-AE5E-E10140E04643}" type="slidenum">
              <a:rPr lang="en-US" smtClean="0"/>
              <a:t>16</a:t>
            </a:fld>
            <a:endParaRPr lang="en-US" dirty="0"/>
          </a:p>
        </p:txBody>
      </p:sp>
      <mc:AlternateContent xmlns:mc="http://schemas.openxmlformats.org/markup-compatibility/2006">
        <mc:Choice xmlns:a14="http://schemas.microsoft.com/office/drawing/2010/main" Requires="a14">
          <p:sp>
            <p:nvSpPr>
              <p:cNvPr id="4" name="コンテンツ プレースホルダー 3">
                <a:extLst>
                  <a:ext uri="{FF2B5EF4-FFF2-40B4-BE49-F238E27FC236}">
                    <a16:creationId xmlns:a16="http://schemas.microsoft.com/office/drawing/2014/main" id="{D65A277A-43C5-139B-6897-952F50A228F6}"/>
                  </a:ext>
                </a:extLst>
              </p:cNvPr>
              <p:cNvSpPr>
                <a:spLocks noGrp="1"/>
              </p:cNvSpPr>
              <p:nvPr>
                <p:ph idx="1"/>
              </p:nvPr>
            </p:nvSpPr>
            <p:spPr>
              <a:xfrm>
                <a:off x="414252" y="1514474"/>
                <a:ext cx="11363495" cy="4500563"/>
              </a:xfrm>
            </p:spPr>
            <p:txBody>
              <a:bodyPr anchor="ctr"/>
              <a:lstStyle/>
              <a:p>
                <a:pPr>
                  <a:spcBef>
                    <a:spcPts val="3600"/>
                  </a:spcBef>
                </a:pPr>
                <a14:m>
                  <m:oMath xmlns:m="http://schemas.openxmlformats.org/officeDocument/2006/math">
                    <m:r>
                      <a:rPr lang="en-US" altLang="ja-JP" b="0" i="1" smtClean="0">
                        <a:solidFill>
                          <a:schemeClr val="tx1"/>
                        </a:solidFill>
                        <a:latin typeface="Cambria Math" panose="02040503050406030204" pitchFamily="18" charset="0"/>
                      </a:rPr>
                      <m:t>𝑋</m:t>
                    </m:r>
                    <m:r>
                      <a:rPr lang="en-US" altLang="ja-JP" b="0" i="1" smtClean="0">
                        <a:solidFill>
                          <a:schemeClr val="tx1"/>
                        </a:solidFill>
                        <a:latin typeface="Cambria Math" panose="02040503050406030204" pitchFamily="18" charset="0"/>
                      </a:rPr>
                      <m:t>={</m:t>
                    </m:r>
                    <m:sSub>
                      <m:sSubPr>
                        <m:ctrlPr>
                          <a:rPr lang="en-US" altLang="ja-JP" i="1" smtClean="0">
                            <a:solidFill>
                              <a:schemeClr val="tx1"/>
                            </a:solidFill>
                            <a:latin typeface="Cambria Math" panose="02040503050406030204" pitchFamily="18" charset="0"/>
                          </a:rPr>
                        </m:ctrlPr>
                      </m:sSubPr>
                      <m:e>
                        <m:r>
                          <a:rPr lang="en-US" altLang="ja-JP" b="0" i="1" smtClean="0">
                            <a:solidFill>
                              <a:schemeClr val="tx1"/>
                            </a:solidFill>
                            <a:latin typeface="Cambria Math" panose="02040503050406030204" pitchFamily="18" charset="0"/>
                          </a:rPr>
                          <m:t>𝑥</m:t>
                        </m:r>
                      </m:e>
                      <m:sub>
                        <m:r>
                          <a:rPr lang="en-US" altLang="ja-JP" b="0" i="1" smtClean="0">
                            <a:solidFill>
                              <a:schemeClr val="tx1"/>
                            </a:solidFill>
                            <a:latin typeface="Cambria Math" panose="02040503050406030204" pitchFamily="18" charset="0"/>
                          </a:rPr>
                          <m:t>1</m:t>
                        </m:r>
                      </m:sub>
                    </m:sSub>
                    <m:r>
                      <a:rPr lang="en-US" altLang="ja-JP" b="0" i="1" smtClean="0">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b="0" i="1">
                            <a:solidFill>
                              <a:schemeClr val="tx1"/>
                            </a:solidFill>
                            <a:latin typeface="Cambria Math" panose="02040503050406030204" pitchFamily="18" charset="0"/>
                          </a:rPr>
                          <m:t>𝑥</m:t>
                        </m:r>
                      </m:e>
                      <m:sub>
                        <m:r>
                          <a:rPr lang="en-US" altLang="ja-JP" b="0" i="1" smtClean="0">
                            <a:solidFill>
                              <a:schemeClr val="tx1"/>
                            </a:solidFill>
                            <a:latin typeface="Cambria Math" panose="02040503050406030204" pitchFamily="18" charset="0"/>
                          </a:rPr>
                          <m:t>2</m:t>
                        </m:r>
                      </m:sub>
                    </m:sSub>
                    <m:r>
                      <a:rPr lang="en-US" altLang="ja-JP" b="0" i="1" smtClean="0">
                        <a:solidFill>
                          <a:schemeClr val="tx1"/>
                        </a:solidFill>
                        <a:latin typeface="Cambria Math" panose="02040503050406030204" pitchFamily="18" charset="0"/>
                      </a:rPr>
                      <m:t>,</m:t>
                    </m:r>
                    <m:r>
                      <a:rPr lang="en-US" altLang="ja-JP" b="0" i="1">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rPr>
                      <m:t>,</m:t>
                    </m:r>
                    <m:sSub>
                      <m:sSubPr>
                        <m:ctrlPr>
                          <a:rPr lang="en-US" altLang="ja-JP" i="1">
                            <a:solidFill>
                              <a:schemeClr val="tx1"/>
                            </a:solidFill>
                            <a:latin typeface="Cambria Math" panose="02040503050406030204" pitchFamily="18" charset="0"/>
                          </a:rPr>
                        </m:ctrlPr>
                      </m:sSubPr>
                      <m:e>
                        <m:r>
                          <a:rPr lang="en-US" altLang="ja-JP" b="0" i="1">
                            <a:solidFill>
                              <a:schemeClr val="tx1"/>
                            </a:solidFill>
                            <a:latin typeface="Cambria Math" panose="02040503050406030204" pitchFamily="18" charset="0"/>
                          </a:rPr>
                          <m:t>𝑥</m:t>
                        </m:r>
                      </m:e>
                      <m:sub>
                        <m:r>
                          <a:rPr lang="en-US" altLang="ja-JP" b="0" i="1" smtClean="0">
                            <a:solidFill>
                              <a:schemeClr val="tx1"/>
                            </a:solidFill>
                            <a:latin typeface="Cambria Math" panose="02040503050406030204" pitchFamily="18" charset="0"/>
                          </a:rPr>
                          <m:t>𝑚</m:t>
                        </m:r>
                      </m:sub>
                    </m:sSub>
                    <m:r>
                      <a:rPr lang="en-US" altLang="ja-JP" b="0" i="1" smtClean="0">
                        <a:solidFill>
                          <a:schemeClr val="tx1"/>
                        </a:solidFill>
                        <a:latin typeface="Cambria Math" panose="02040503050406030204" pitchFamily="18" charset="0"/>
                      </a:rPr>
                      <m:t>}</m:t>
                    </m:r>
                  </m:oMath>
                </a14:m>
                <a:r>
                  <a:rPr lang="en-US" altLang="ja-JP" dirty="0">
                    <a:solidFill>
                      <a:schemeClr val="tx1"/>
                    </a:solidFill>
                    <a:latin typeface="Segoe UI" panose="020B0502040204020203" pitchFamily="34" charset="0"/>
                  </a:rPr>
                  <a:t> : </a:t>
                </a:r>
                <a:r>
                  <a:rPr lang="ja-JP" altLang="en-US" dirty="0">
                    <a:solidFill>
                      <a:schemeClr val="tx1"/>
                    </a:solidFill>
                    <a:latin typeface="Segoe UI" panose="020B0502040204020203" pitchFamily="34" charset="0"/>
                  </a:rPr>
                  <a:t>選択肢の集合（</a:t>
                </a:r>
                <a:r>
                  <a:rPr lang="en-US" altLang="ja-JP" dirty="0">
                    <a:solidFill>
                      <a:schemeClr val="tx1"/>
                    </a:solidFill>
                    <a:latin typeface="Segoe UI" panose="020B0502040204020203" pitchFamily="34" charset="0"/>
                  </a:rPr>
                  <a:t>3</a:t>
                </a:r>
                <a:r>
                  <a:rPr lang="ja-JP" altLang="en-US" dirty="0">
                    <a:solidFill>
                      <a:schemeClr val="tx1"/>
                    </a:solidFill>
                    <a:latin typeface="Segoe UI" panose="020B0502040204020203" pitchFamily="34" charset="0"/>
                  </a:rPr>
                  <a:t>つ以上）</a:t>
                </a:r>
                <a:r>
                  <a:rPr lang="en-US" altLang="ja-JP" dirty="0">
                    <a:solidFill>
                      <a:schemeClr val="tx1"/>
                    </a:solidFill>
                    <a:latin typeface="Segoe UI" panose="020B0502040204020203" pitchFamily="34" charset="0"/>
                  </a:rPr>
                  <a:t> </a:t>
                </a:r>
              </a:p>
              <a:p>
                <a:pPr>
                  <a:spcBef>
                    <a:spcPts val="3600"/>
                  </a:spcBef>
                </a:pPr>
                <a14:m>
                  <m:oMath xmlns:m="http://schemas.openxmlformats.org/officeDocument/2006/math">
                    <m:r>
                      <a:rPr lang="en-US" altLang="ja-JP" b="0" i="1" smtClean="0">
                        <a:solidFill>
                          <a:schemeClr val="tx1"/>
                        </a:solidFill>
                        <a:latin typeface="Cambria Math" panose="02040503050406030204" pitchFamily="18" charset="0"/>
                      </a:rPr>
                      <m:t>𝑁</m:t>
                    </m:r>
                    <m:r>
                      <a:rPr lang="en-US" altLang="ja-JP" b="0" i="1" smtClean="0">
                        <a:solidFill>
                          <a:schemeClr val="tx1"/>
                        </a:solidFill>
                        <a:latin typeface="Cambria Math" panose="02040503050406030204" pitchFamily="18" charset="0"/>
                      </a:rPr>
                      <m:t>=</m:t>
                    </m:r>
                    <m:d>
                      <m:dPr>
                        <m:begChr m:val="{"/>
                        <m:endChr m:val="}"/>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1,2,…,</m:t>
                        </m:r>
                        <m:r>
                          <a:rPr lang="en-US" altLang="ja-JP" b="0" i="1" smtClean="0">
                            <a:solidFill>
                              <a:schemeClr val="tx1"/>
                            </a:solidFill>
                            <a:latin typeface="Cambria Math" panose="02040503050406030204" pitchFamily="18" charset="0"/>
                          </a:rPr>
                          <m:t>𝑛</m:t>
                        </m:r>
                      </m:e>
                    </m:d>
                    <m:r>
                      <a:rPr lang="en-US" altLang="ja-JP" b="0" i="1" smtClean="0">
                        <a:solidFill>
                          <a:schemeClr val="tx1"/>
                        </a:solidFill>
                        <a:latin typeface="Cambria Math" panose="02040503050406030204" pitchFamily="18" charset="0"/>
                      </a:rPr>
                      <m:t>⊂</m:t>
                    </m:r>
                    <m:r>
                      <a:rPr lang="en-US" altLang="ja-JP" b="0" i="1" smtClean="0">
                        <a:solidFill>
                          <a:schemeClr val="tx1"/>
                        </a:solidFill>
                        <a:latin typeface="Cambria Math" panose="02040503050406030204" pitchFamily="18" charset="0"/>
                        <a:ea typeface="Cambria Math" panose="02040503050406030204" pitchFamily="18" charset="0"/>
                      </a:rPr>
                      <m:t>ℕ</m:t>
                    </m:r>
                  </m:oMath>
                </a14:m>
                <a:r>
                  <a:rPr lang="ja-JP" altLang="en-US" dirty="0">
                    <a:solidFill>
                      <a:schemeClr val="tx1"/>
                    </a:solidFill>
                    <a:latin typeface="Segoe UI" panose="020B0502040204020203" pitchFamily="34" charset="0"/>
                  </a:rPr>
                  <a:t> </a:t>
                </a:r>
                <a:r>
                  <a:rPr lang="en-US" altLang="ja-JP" dirty="0">
                    <a:solidFill>
                      <a:schemeClr val="tx1"/>
                    </a:solidFill>
                    <a:latin typeface="Segoe UI" panose="020B0502040204020203" pitchFamily="34" charset="0"/>
                  </a:rPr>
                  <a:t>: </a:t>
                </a:r>
                <a:r>
                  <a:rPr lang="ja-JP" altLang="en-US" dirty="0">
                    <a:solidFill>
                      <a:schemeClr val="tx1"/>
                    </a:solidFill>
                    <a:latin typeface="Segoe UI" panose="020B0502040204020203" pitchFamily="34" charset="0"/>
                  </a:rPr>
                  <a:t>投票者の集合</a:t>
                </a:r>
                <a:endParaRPr lang="en-US" altLang="ja-JP" dirty="0">
                  <a:solidFill>
                    <a:schemeClr val="tx1"/>
                  </a:solidFill>
                  <a:latin typeface="Segoe UI" panose="020B0502040204020203" pitchFamily="34" charset="0"/>
                </a:endParaRPr>
              </a:p>
              <a:p>
                <a:pPr lvl="1">
                  <a:spcBef>
                    <a:spcPts val="3600"/>
                  </a:spcBef>
                </a:pPr>
                <a14:m>
                  <m:oMath xmlns:m="http://schemas.openxmlformats.org/officeDocument/2006/math">
                    <m:r>
                      <a:rPr lang="en-US" altLang="ja-JP" i="1">
                        <a:latin typeface="Cambria Math" panose="02040503050406030204" pitchFamily="18" charset="0"/>
                        <a:ea typeface="Cambria Math" panose="02040503050406030204" pitchFamily="18" charset="0"/>
                      </a:rPr>
                      <m:t>ℕ</m:t>
                    </m:r>
                  </m:oMath>
                </a14:m>
                <a:r>
                  <a:rPr lang="en-US" altLang="ja-JP" dirty="0">
                    <a:latin typeface="Segoe UI" panose="020B0502040204020203" pitchFamily="34" charset="0"/>
                  </a:rPr>
                  <a:t> : </a:t>
                </a:r>
                <a:r>
                  <a:rPr lang="ja-JP" altLang="en-US" dirty="0">
                    <a:latin typeface="Segoe UI" panose="020B0502040204020203" pitchFamily="34" charset="0"/>
                  </a:rPr>
                  <a:t>投票者全体の集合</a:t>
                </a:r>
                <a:endParaRPr lang="en-US" altLang="ja-JP" dirty="0">
                  <a:solidFill>
                    <a:schemeClr val="tx1"/>
                  </a:solidFill>
                  <a:latin typeface="Segoe UI" panose="020B0502040204020203" pitchFamily="34" charset="0"/>
                </a:endParaRPr>
              </a:p>
              <a:p>
                <a:pPr>
                  <a:spcBef>
                    <a:spcPts val="3600"/>
                  </a:spcBef>
                </a:pPr>
                <a14:m>
                  <m:oMath xmlns:m="http://schemas.openxmlformats.org/officeDocument/2006/math">
                    <m:r>
                      <a:rPr lang="ja-JP" altLang="en-US" b="0" i="1" smtClean="0">
                        <a:solidFill>
                          <a:schemeClr val="tx1"/>
                        </a:solidFill>
                        <a:latin typeface="Cambria Math" panose="02040503050406030204" pitchFamily="18" charset="0"/>
                      </a:rPr>
                      <m:t>𝒲</m:t>
                    </m:r>
                  </m:oMath>
                </a14:m>
                <a:r>
                  <a:rPr lang="en-US" altLang="ja-JP" dirty="0">
                    <a:solidFill>
                      <a:schemeClr val="tx1"/>
                    </a:solidFill>
                    <a:latin typeface="Segoe UI" panose="020B0502040204020203" pitchFamily="34" charset="0"/>
                  </a:rPr>
                  <a:t> : </a:t>
                </a:r>
                <a:r>
                  <a:rPr lang="ja-JP" altLang="en-US" dirty="0">
                    <a:solidFill>
                      <a:schemeClr val="tx1"/>
                    </a:solidFill>
                    <a:latin typeface="Segoe UI" panose="020B0502040204020203" pitchFamily="34" charset="0"/>
                  </a:rPr>
                  <a:t>選択肢に対する弱順序の集合</a:t>
                </a:r>
                <a:endParaRPr lang="en-US" altLang="ja-JP" dirty="0">
                  <a:solidFill>
                    <a:schemeClr val="tx1"/>
                  </a:solidFill>
                  <a:latin typeface="Segoe UI" panose="020B0502040204020203" pitchFamily="34" charset="0"/>
                </a:endParaRPr>
              </a:p>
              <a:p>
                <a:pPr>
                  <a:spcBef>
                    <a:spcPts val="3600"/>
                  </a:spcBef>
                </a:pPr>
                <a14:m>
                  <m:oMath xmlns:m="http://schemas.openxmlformats.org/officeDocument/2006/math">
                    <m:r>
                      <a:rPr lang="en-US" altLang="ja-JP" i="1" smtClean="0">
                        <a:latin typeface="Cambria Math" panose="02040503050406030204" pitchFamily="18" charset="0"/>
                        <a:ea typeface="Cambria Math" panose="02040503050406030204" pitchFamily="18" charset="0"/>
                      </a:rPr>
                      <m:t>ℒ</m:t>
                    </m:r>
                  </m:oMath>
                </a14:m>
                <a:r>
                  <a:rPr lang="en-US" altLang="ja-JP" dirty="0">
                    <a:latin typeface="Segoe UI" panose="020B0502040204020203" pitchFamily="34" charset="0"/>
                  </a:rPr>
                  <a:t>: </a:t>
                </a:r>
                <a:r>
                  <a:rPr lang="ja-JP" altLang="en-US" dirty="0">
                    <a:latin typeface="Segoe UI" panose="020B0502040204020203" pitchFamily="34" charset="0"/>
                  </a:rPr>
                  <a:t>選択肢に対する全順序の集合</a:t>
                </a:r>
                <a:endParaRPr lang="en-US" altLang="ja-JP" dirty="0">
                  <a:solidFill>
                    <a:schemeClr val="tx1"/>
                  </a:solidFill>
                  <a:latin typeface="Segoe UI" panose="020B0502040204020203" pitchFamily="34" charset="0"/>
                </a:endParaRPr>
              </a:p>
            </p:txBody>
          </p:sp>
        </mc:Choice>
        <mc:Fallback>
          <p:sp>
            <p:nvSpPr>
              <p:cNvPr id="4" name="コンテンツ プレースホルダー 3">
                <a:extLst>
                  <a:ext uri="{FF2B5EF4-FFF2-40B4-BE49-F238E27FC236}">
                    <a16:creationId xmlns:a16="http://schemas.microsoft.com/office/drawing/2014/main" id="{D65A277A-43C5-139B-6897-952F50A228F6}"/>
                  </a:ext>
                </a:extLst>
              </p:cNvPr>
              <p:cNvSpPr>
                <a:spLocks noGrp="1" noRot="1" noChangeAspect="1" noMove="1" noResize="1" noEditPoints="1" noAdjustHandles="1" noChangeArrowheads="1" noChangeShapeType="1" noTextEdit="1"/>
              </p:cNvSpPr>
              <p:nvPr>
                <p:ph idx="1"/>
              </p:nvPr>
            </p:nvSpPr>
            <p:spPr>
              <a:xfrm>
                <a:off x="414252" y="1514474"/>
                <a:ext cx="11363495" cy="4500563"/>
              </a:xfrm>
              <a:blipFill>
                <a:blip r:embed="rId3"/>
                <a:stretch>
                  <a:fillRect l="-7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30745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C30B5-8DAE-88E3-5867-ACEA3028ADC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8AD229-C442-34C9-13D0-453EABE62A55}"/>
              </a:ext>
            </a:extLst>
          </p:cNvPr>
          <p:cNvSpPr>
            <a:spLocks noGrp="1"/>
          </p:cNvSpPr>
          <p:nvPr>
            <p:ph type="title"/>
          </p:nvPr>
        </p:nvSpPr>
        <p:spPr/>
        <p:txBody>
          <a:bodyPr/>
          <a:lstStyle/>
          <a:p>
            <a:r>
              <a:rPr kumimoji="1" lang="ja-JP" altLang="en-US" dirty="0">
                <a:latin typeface="Segoe UI" panose="020B0502040204020203" pitchFamily="34" charset="0"/>
              </a:rPr>
              <a:t>記法</a:t>
            </a:r>
          </a:p>
        </p:txBody>
      </p:sp>
      <p:sp>
        <p:nvSpPr>
          <p:cNvPr id="3" name="スライド番号プレースホルダー 2">
            <a:extLst>
              <a:ext uri="{FF2B5EF4-FFF2-40B4-BE49-F238E27FC236}">
                <a16:creationId xmlns:a16="http://schemas.microsoft.com/office/drawing/2014/main" id="{B0F02EE0-26A0-9FA4-FCE3-64F77E0EE54D}"/>
              </a:ext>
            </a:extLst>
          </p:cNvPr>
          <p:cNvSpPr>
            <a:spLocks noGrp="1"/>
          </p:cNvSpPr>
          <p:nvPr>
            <p:ph type="sldNum" sz="quarter" idx="12"/>
          </p:nvPr>
        </p:nvSpPr>
        <p:spPr/>
        <p:txBody>
          <a:bodyPr/>
          <a:lstStyle/>
          <a:p>
            <a:fld id="{48F63A3B-78C7-47BE-AE5E-E10140E04643}" type="slidenum">
              <a:rPr lang="en-US" smtClean="0"/>
              <a:t>17</a:t>
            </a:fld>
            <a:endParaRPr lang="en-US" dirty="0"/>
          </a:p>
        </p:txBody>
      </p:sp>
      <mc:AlternateContent xmlns:mc="http://schemas.openxmlformats.org/markup-compatibility/2006">
        <mc:Choice xmlns:a14="http://schemas.microsoft.com/office/drawing/2010/main" Requires="a14">
          <p:sp>
            <p:nvSpPr>
              <p:cNvPr id="4" name="コンテンツ プレースホルダー 3">
                <a:extLst>
                  <a:ext uri="{FF2B5EF4-FFF2-40B4-BE49-F238E27FC236}">
                    <a16:creationId xmlns:a16="http://schemas.microsoft.com/office/drawing/2014/main" id="{E83AEF3E-6E70-D22E-4CF6-0AFDCF17EA54}"/>
                  </a:ext>
                </a:extLst>
              </p:cNvPr>
              <p:cNvSpPr>
                <a:spLocks noGrp="1"/>
              </p:cNvSpPr>
              <p:nvPr>
                <p:ph idx="1"/>
              </p:nvPr>
            </p:nvSpPr>
            <p:spPr>
              <a:xfrm>
                <a:off x="414252" y="662700"/>
                <a:ext cx="11363495" cy="3237075"/>
              </a:xfrm>
            </p:spPr>
            <p:txBody>
              <a:bodyPr anchor="ctr"/>
              <a:lstStyle/>
              <a:p>
                <a:pPr>
                  <a:lnSpc>
                    <a:spcPts val="2000"/>
                  </a:lnSpc>
                  <a:spcBef>
                    <a:spcPts val="3600"/>
                  </a:spcBef>
                </a:pP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𝑝</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𝑖</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𝐴</m:t>
                        </m:r>
                      </m:e>
                      <m:sub>
                        <m:r>
                          <a:rPr lang="en-US" altLang="ja-JP" i="1">
                            <a:latin typeface="Cambria Math" panose="02040503050406030204" pitchFamily="18" charset="0"/>
                          </a:rPr>
                          <m:t>𝑖</m:t>
                        </m:r>
                      </m:sub>
                    </m:sSub>
                    <m:r>
                      <a:rPr lang="en-US" altLang="ja-JP" i="1">
                        <a:latin typeface="Cambria Math" panose="02040503050406030204" pitchFamily="18" charset="0"/>
                      </a:rPr>
                      <m:t>)</m:t>
                    </m:r>
                  </m:oMath>
                </a14:m>
                <a:r>
                  <a:rPr lang="en-US" altLang="ja-JP" dirty="0">
                    <a:latin typeface="Segoe UI" panose="020B0502040204020203" pitchFamily="34" charset="0"/>
                  </a:rPr>
                  <a:t> </a:t>
                </a:r>
                <a:r>
                  <a:rPr lang="en-US" altLang="ja-JP" dirty="0">
                    <a:solidFill>
                      <a:schemeClr val="tx1"/>
                    </a:solidFill>
                  </a:rPr>
                  <a:t>:</a:t>
                </a:r>
                <a:r>
                  <a:rPr lang="ja-JP" altLang="en-US" dirty="0">
                    <a:solidFill>
                      <a:schemeClr val="tx1"/>
                    </a:solidFill>
                  </a:rPr>
                  <a:t> </a:t>
                </a:r>
                <a14:m>
                  <m:oMath xmlns:m="http://schemas.openxmlformats.org/officeDocument/2006/math">
                    <m:r>
                      <a:rPr lang="en-US" altLang="ja-JP" b="0" i="1" dirty="0">
                        <a:solidFill>
                          <a:schemeClr val="tx1"/>
                        </a:solidFill>
                        <a:latin typeface="Cambria Math" panose="02040503050406030204" pitchFamily="18" charset="0"/>
                      </a:rPr>
                      <m:t>𝑖</m:t>
                    </m:r>
                    <m:r>
                      <a:rPr lang="en-US" altLang="ja-JP" b="0" i="0" dirty="0" smtClean="0">
                        <a:solidFill>
                          <a:schemeClr val="tx1"/>
                        </a:solidFill>
                        <a:latin typeface="Cambria Math" panose="02040503050406030204" pitchFamily="18" charset="0"/>
                      </a:rPr>
                      <m:t> </m:t>
                    </m:r>
                  </m:oMath>
                </a14:m>
                <a:r>
                  <a:rPr lang="ja-JP" altLang="en-US" dirty="0">
                    <a:solidFill>
                      <a:schemeClr val="tx1"/>
                    </a:solidFill>
                  </a:rPr>
                  <a:t>の </a:t>
                </a:r>
                <a:r>
                  <a:rPr lang="en-US" altLang="ja-JP" b="1" dirty="0">
                    <a:solidFill>
                      <a:schemeClr val="accent1"/>
                    </a:solidFill>
                    <a:latin typeface="Segoe UI" panose="020B0502040204020203" pitchFamily="34" charset="0"/>
                  </a:rPr>
                  <a:t>evaluation</a:t>
                </a:r>
                <a:r>
                  <a:rPr lang="ja-JP" altLang="en-US" b="1" dirty="0">
                    <a:solidFill>
                      <a:schemeClr val="accent1"/>
                    </a:solidFill>
                    <a:latin typeface="Segoe UI" panose="020B0502040204020203" pitchFamily="34" charset="0"/>
                  </a:rPr>
                  <a:t>（評価）</a:t>
                </a:r>
                <a:endParaRPr lang="en-US" altLang="ja-JP" dirty="0">
                  <a:latin typeface="Segoe UI" panose="020B0502040204020203" pitchFamily="34" charset="0"/>
                </a:endParaRPr>
              </a:p>
              <a:p>
                <a:pPr lvl="1">
                  <a:lnSpc>
                    <a:spcPts val="2000"/>
                  </a:lnSpc>
                  <a:spcBef>
                    <a:spcPts val="3600"/>
                  </a:spcBef>
                </a:pP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ℒ</m:t>
                    </m:r>
                  </m:oMath>
                </a14:m>
                <a:r>
                  <a:rPr lang="en-US" altLang="ja-JP" dirty="0"/>
                  <a:t> </a:t>
                </a:r>
                <a:r>
                  <a:rPr lang="en-US" altLang="ja-JP" dirty="0">
                    <a:solidFill>
                      <a:schemeClr val="tx1"/>
                    </a:solidFill>
                  </a:rPr>
                  <a:t>: </a:t>
                </a:r>
                <a14:m>
                  <m:oMath xmlns:m="http://schemas.openxmlformats.org/officeDocument/2006/math">
                    <m:r>
                      <a:rPr lang="en-US" altLang="ja-JP" b="0" i="1">
                        <a:solidFill>
                          <a:schemeClr val="tx1"/>
                        </a:solidFill>
                        <a:latin typeface="Cambria Math" panose="02040503050406030204" pitchFamily="18" charset="0"/>
                      </a:rPr>
                      <m:t>𝑖</m:t>
                    </m:r>
                    <m:r>
                      <a:rPr lang="en-US" altLang="ja-JP" b="0" i="0" smtClean="0">
                        <a:solidFill>
                          <a:schemeClr val="tx1"/>
                        </a:solidFill>
                        <a:latin typeface="Cambria Math" panose="02040503050406030204" pitchFamily="18" charset="0"/>
                      </a:rPr>
                      <m:t> </m:t>
                    </m:r>
                  </m:oMath>
                </a14:m>
                <a:r>
                  <a:rPr lang="ja-JP" altLang="en-US" dirty="0">
                    <a:solidFill>
                      <a:schemeClr val="tx1"/>
                    </a:solidFill>
                  </a:rPr>
                  <a:t>の</a:t>
                </a:r>
                <a:r>
                  <a:rPr lang="ja-JP" altLang="en-US" b="1" dirty="0">
                    <a:solidFill>
                      <a:schemeClr val="accent1"/>
                    </a:solidFill>
                    <a:latin typeface="Segoe UI" panose="020B0502040204020203" pitchFamily="34" charset="0"/>
                  </a:rPr>
                  <a:t>選択肢に対するランキング（順序選好）</a:t>
                </a:r>
                <a:endParaRPr lang="en-US" altLang="ja-JP" dirty="0">
                  <a:latin typeface="Segoe UI" panose="020B0502040204020203" pitchFamily="34" charset="0"/>
                </a:endParaRPr>
              </a:p>
              <a:p>
                <a:pPr lvl="1">
                  <a:lnSpc>
                    <a:spcPts val="2000"/>
                  </a:lnSpc>
                  <a:spcBef>
                    <a:spcPts val="3600"/>
                  </a:spcBef>
                </a:pPr>
                <a14:m>
                  <m:oMath xmlns:m="http://schemas.openxmlformats.org/officeDocument/2006/math">
                    <m:r>
                      <a:rPr lang="en-US" altLang="ja-JP" i="1">
                        <a:latin typeface="Cambria Math" panose="02040503050406030204" pitchFamily="18" charset="0"/>
                      </a:rPr>
                      <m:t>𝑟</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 </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m:t>
                            </m:r>
                          </m:e>
                          <m:sub>
                            <m:r>
                              <a:rPr lang="en-US" altLang="ja-JP" i="1">
                                <a:latin typeface="Cambria Math" panose="02040503050406030204" pitchFamily="18" charset="0"/>
                                <a:ea typeface="Cambria Math" panose="02040503050406030204" pitchFamily="18" charset="0"/>
                              </a:rPr>
                              <m:t>𝑖</m:t>
                            </m:r>
                          </m:sub>
                        </m:sSub>
                      </m:e>
                    </m:d>
                    <m:r>
                      <a:rPr lang="en-US" altLang="ja-JP" i="1" smtClean="0">
                        <a:latin typeface="Cambria Math" panose="02040503050406030204" pitchFamily="18" charset="0"/>
                      </a:rPr>
                      <m:t>=</m:t>
                    </m:r>
                    <m:d>
                      <m:dPr>
                        <m:begChr m:val="|"/>
                        <m:endChr m:val="|"/>
                        <m:ctrlPr>
                          <a:rPr lang="en-US" altLang="ja-JP" i="1">
                            <a:latin typeface="Cambria Math" panose="02040503050406030204" pitchFamily="18" charset="0"/>
                          </a:rPr>
                        </m:ctrlPr>
                      </m:dPr>
                      <m:e>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𝑦</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𝑖</m:t>
                                </m:r>
                              </m:sub>
                            </m:sSub>
                            <m:r>
                              <a:rPr lang="en-US" altLang="ja-JP" i="1">
                                <a:latin typeface="Cambria Math" panose="02040503050406030204" pitchFamily="18" charset="0"/>
                              </a:rPr>
                              <m:t>𝑋</m:t>
                            </m:r>
                            <m:r>
                              <a:rPr lang="en-US" altLang="ja-JP" i="1">
                                <a:latin typeface="Cambria Math" panose="02040503050406030204" pitchFamily="18" charset="0"/>
                              </a:rPr>
                              <m:t>:</m:t>
                            </m:r>
                            <m:r>
                              <a:rPr lang="en-US" altLang="ja-JP" i="1">
                                <a:latin typeface="Cambria Math" panose="02040503050406030204" pitchFamily="18" charset="0"/>
                              </a:rPr>
                              <m:t>𝑦</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𝑖</m:t>
                                </m:r>
                              </m:sub>
                            </m:sSub>
                            <m:r>
                              <a:rPr lang="en-US" altLang="ja-JP" i="1">
                                <a:latin typeface="Cambria Math" panose="02040503050406030204" pitchFamily="18" charset="0"/>
                              </a:rPr>
                              <m:t>𝑥</m:t>
                            </m:r>
                          </m:e>
                        </m:d>
                      </m:e>
                    </m:d>
                    <m:r>
                      <a:rPr lang="en-US" altLang="ja-JP" i="1">
                        <a:latin typeface="Cambria Math" panose="02040503050406030204" pitchFamily="18" charset="0"/>
                      </a:rPr>
                      <m:t>+</m:t>
                    </m:r>
                    <m:r>
                      <a:rPr lang="en-US" altLang="ja-JP" b="0" i="1">
                        <a:latin typeface="Cambria Math" panose="02040503050406030204" pitchFamily="18" charset="0"/>
                      </a:rPr>
                      <m:t>1</m:t>
                    </m:r>
                  </m:oMath>
                </a14:m>
                <a:r>
                  <a:rPr lang="en-US" altLang="ja-JP" dirty="0"/>
                  <a:t> : </a:t>
                </a:r>
                <a14:m>
                  <m:oMath xmlns:m="http://schemas.openxmlformats.org/officeDocument/2006/math">
                    <m:r>
                      <a:rPr lang="en-US" altLang="ja-JP" b="0" i="1" smtClean="0">
                        <a:solidFill>
                          <a:schemeClr val="tx1"/>
                        </a:solidFill>
                        <a:latin typeface="Cambria Math" panose="02040503050406030204" pitchFamily="18" charset="0"/>
                      </a:rPr>
                      <m:t>𝑖</m:t>
                    </m:r>
                  </m:oMath>
                </a14:m>
                <a:r>
                  <a:rPr lang="ja-JP" altLang="en-US" dirty="0">
                    <a:solidFill>
                      <a:schemeClr val="tx1"/>
                    </a:solidFill>
                  </a:rPr>
                  <a:t> </a:t>
                </a:r>
                <a14:m>
                  <m:oMath xmlns:m="http://schemas.openxmlformats.org/officeDocument/2006/math">
                    <m:r>
                      <a:rPr lang="ja-JP" altLang="en-US" b="0" i="1" dirty="0">
                        <a:latin typeface="Cambria Math" panose="02040503050406030204" pitchFamily="18" charset="0"/>
                      </a:rPr>
                      <m:t>の</m:t>
                    </m:r>
                    <m:r>
                      <a:rPr lang="en-US" altLang="ja-JP" b="0" i="0" smtClean="0">
                        <a:solidFill>
                          <a:schemeClr val="tx1"/>
                        </a:solidFill>
                        <a:latin typeface="Cambria Math" panose="02040503050406030204" pitchFamily="18" charset="0"/>
                      </a:rPr>
                      <m:t> </m:t>
                    </m:r>
                    <m:r>
                      <a:rPr lang="en-US" altLang="ja-JP" b="1" i="1" smtClean="0">
                        <a:solidFill>
                          <a:schemeClr val="accent1"/>
                        </a:solidFill>
                        <a:latin typeface="Cambria Math" panose="02040503050406030204" pitchFamily="18" charset="0"/>
                      </a:rPr>
                      <m:t>𝒙</m:t>
                    </m:r>
                    <m:r>
                      <a:rPr lang="en-US" altLang="ja-JP" b="1" i="1" smtClean="0">
                        <a:solidFill>
                          <a:schemeClr val="accent1"/>
                        </a:solidFill>
                        <a:latin typeface="Cambria Math" panose="02040503050406030204" pitchFamily="18" charset="0"/>
                      </a:rPr>
                      <m:t> </m:t>
                    </m:r>
                  </m:oMath>
                </a14:m>
                <a:r>
                  <a:rPr lang="ja-JP" altLang="en-US" b="1" dirty="0">
                    <a:solidFill>
                      <a:schemeClr val="accent1"/>
                    </a:solidFill>
                    <a:latin typeface="Segoe UI" panose="020B0502040204020203" pitchFamily="34" charset="0"/>
                  </a:rPr>
                  <a:t>につける順位</a:t>
                </a:r>
                <a:r>
                  <a:rPr lang="en-US" altLang="ja-JP" b="1" dirty="0">
                    <a:solidFill>
                      <a:schemeClr val="accent1"/>
                    </a:solidFill>
                    <a:latin typeface="Segoe UI" panose="020B0502040204020203" pitchFamily="34" charset="0"/>
                  </a:rPr>
                  <a:t> </a:t>
                </a:r>
                <a:endParaRPr lang="en-US" altLang="ja-JP" dirty="0">
                  <a:latin typeface="Segoe UI" panose="020B0502040204020203" pitchFamily="34" charset="0"/>
                </a:endParaRPr>
              </a:p>
              <a:p>
                <a:pPr lvl="1">
                  <a:lnSpc>
                    <a:spcPts val="2000"/>
                  </a:lnSpc>
                  <a:spcBef>
                    <a:spcPts val="3600"/>
                  </a:spcBef>
                </a:pP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𝐴</m:t>
                        </m:r>
                      </m:e>
                      <m:sub>
                        <m:r>
                          <a:rPr lang="en-US" altLang="ja-JP" i="1">
                            <a:latin typeface="Cambria Math" panose="02040503050406030204" pitchFamily="18" charset="0"/>
                          </a:rPr>
                          <m:t>𝑖</m:t>
                        </m:r>
                      </m:sub>
                    </m:sSub>
                    <m:r>
                      <a:rPr lang="en-US" altLang="ja-JP" i="1">
                        <a:latin typeface="Cambria Math" panose="02040503050406030204" pitchFamily="18" charset="0"/>
                      </a:rPr>
                      <m:t>⊂</m:t>
                    </m:r>
                    <m:r>
                      <a:rPr lang="en-US" altLang="ja-JP" i="1">
                        <a:latin typeface="Cambria Math" panose="02040503050406030204" pitchFamily="18" charset="0"/>
                      </a:rPr>
                      <m:t>𝑋</m:t>
                    </m:r>
                  </m:oMath>
                </a14:m>
                <a:r>
                  <a:rPr lang="en-US" altLang="ja-JP" dirty="0">
                    <a:latin typeface="Segoe UI" panose="020B0502040204020203" pitchFamily="34" charset="0"/>
                  </a:rPr>
                  <a:t> </a:t>
                </a:r>
                <a:r>
                  <a:rPr lang="en-US" altLang="ja-JP" dirty="0">
                    <a:solidFill>
                      <a:schemeClr val="tx1"/>
                    </a:solidFill>
                  </a:rPr>
                  <a:t>: </a:t>
                </a:r>
                <a14:m>
                  <m:oMath xmlns:m="http://schemas.openxmlformats.org/officeDocument/2006/math">
                    <m:r>
                      <a:rPr lang="en-US" altLang="ja-JP" b="0" i="1">
                        <a:solidFill>
                          <a:schemeClr val="tx1"/>
                        </a:solidFill>
                        <a:latin typeface="Cambria Math" panose="02040503050406030204" pitchFamily="18" charset="0"/>
                      </a:rPr>
                      <m:t>𝑖</m:t>
                    </m:r>
                    <m:r>
                      <a:rPr lang="en-US" altLang="ja-JP" b="0" i="0" smtClean="0">
                        <a:solidFill>
                          <a:schemeClr val="tx1"/>
                        </a:solidFill>
                        <a:latin typeface="Cambria Math" panose="02040503050406030204" pitchFamily="18" charset="0"/>
                      </a:rPr>
                      <m:t> </m:t>
                    </m:r>
                  </m:oMath>
                </a14:m>
                <a:r>
                  <a:rPr lang="ja-JP" altLang="en-US" dirty="0">
                    <a:latin typeface="Segoe UI" panose="020B0502040204020203" pitchFamily="34" charset="0"/>
                  </a:rPr>
                  <a:t>の</a:t>
                </a:r>
                <a:r>
                  <a:rPr lang="ja-JP" altLang="en-US" b="1" dirty="0">
                    <a:solidFill>
                      <a:schemeClr val="accent1"/>
                    </a:solidFill>
                    <a:latin typeface="Segoe UI" panose="020B0502040204020203" pitchFamily="34" charset="0"/>
                  </a:rPr>
                  <a:t>許容可能な選択肢の集合</a:t>
                </a:r>
                <a:endParaRPr lang="en-US" altLang="ja-JP" dirty="0">
                  <a:latin typeface="Segoe UI" panose="020B0502040204020203" pitchFamily="34" charset="0"/>
                </a:endParaRPr>
              </a:p>
            </p:txBody>
          </p:sp>
        </mc:Choice>
        <mc:Fallback>
          <p:sp>
            <p:nvSpPr>
              <p:cNvPr id="4" name="コンテンツ プレースホルダー 3">
                <a:extLst>
                  <a:ext uri="{FF2B5EF4-FFF2-40B4-BE49-F238E27FC236}">
                    <a16:creationId xmlns:a16="http://schemas.microsoft.com/office/drawing/2014/main" id="{E83AEF3E-6E70-D22E-4CF6-0AFDCF17EA54}"/>
                  </a:ext>
                </a:extLst>
              </p:cNvPr>
              <p:cNvSpPr>
                <a:spLocks noGrp="1" noRot="1" noChangeAspect="1" noMove="1" noResize="1" noEditPoints="1" noAdjustHandles="1" noChangeArrowheads="1" noChangeShapeType="1" noTextEdit="1"/>
              </p:cNvSpPr>
              <p:nvPr>
                <p:ph idx="1"/>
              </p:nvPr>
            </p:nvSpPr>
            <p:spPr>
              <a:xfrm>
                <a:off x="414252" y="662700"/>
                <a:ext cx="11363495" cy="3237075"/>
              </a:xfrm>
              <a:blipFill>
                <a:blip r:embed="rId3"/>
                <a:stretch>
                  <a:fillRect l="-75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5" name="表 4">
                <a:extLst>
                  <a:ext uri="{FF2B5EF4-FFF2-40B4-BE49-F238E27FC236}">
                    <a16:creationId xmlns:a16="http://schemas.microsoft.com/office/drawing/2014/main" id="{FF4FCDF6-7E67-CE0C-A487-A3BB692C3FAB}"/>
                  </a:ext>
                </a:extLst>
              </p:cNvPr>
              <p:cNvGraphicFramePr>
                <a:graphicFrameLocks noGrp="1"/>
              </p:cNvGraphicFramePr>
              <p:nvPr>
                <p:extLst>
                  <p:ext uri="{D42A27DB-BD31-4B8C-83A1-F6EECF244321}">
                    <p14:modId xmlns:p14="http://schemas.microsoft.com/office/powerpoint/2010/main" val="418133788"/>
                  </p:ext>
                </p:extLst>
              </p:nvPr>
            </p:nvGraphicFramePr>
            <p:xfrm>
              <a:off x="5423487" y="3770475"/>
              <a:ext cx="1931255" cy="2895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69069">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𝒊</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5" name="表 4">
                <a:extLst>
                  <a:ext uri="{FF2B5EF4-FFF2-40B4-BE49-F238E27FC236}">
                    <a16:creationId xmlns:a16="http://schemas.microsoft.com/office/drawing/2014/main" id="{FF4FCDF6-7E67-CE0C-A487-A3BB692C3FAB}"/>
                  </a:ext>
                </a:extLst>
              </p:cNvPr>
              <p:cNvGraphicFramePr>
                <a:graphicFrameLocks noGrp="1"/>
              </p:cNvGraphicFramePr>
              <p:nvPr>
                <p:extLst>
                  <p:ext uri="{D42A27DB-BD31-4B8C-83A1-F6EECF244321}">
                    <p14:modId xmlns:p14="http://schemas.microsoft.com/office/powerpoint/2010/main" val="418133788"/>
                  </p:ext>
                </p:extLst>
              </p:nvPr>
            </p:nvGraphicFramePr>
            <p:xfrm>
              <a:off x="5423487" y="3770475"/>
              <a:ext cx="1931255" cy="2895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79120">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4"/>
                          <a:stretch>
                            <a:fillRect l="-66146" t="-1053" r="-1042" b="-435789"/>
                          </a:stretch>
                        </a:blipFill>
                      </a:tcPr>
                    </a:tc>
                    <a:extLst>
                      <a:ext uri="{0D108BD9-81ED-4DB2-BD59-A6C34878D82A}">
                        <a16:rowId xmlns:a16="http://schemas.microsoft.com/office/drawing/2014/main" val="3562820232"/>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7" name="四角形: 角を丸くする 6">
            <a:extLst>
              <a:ext uri="{FF2B5EF4-FFF2-40B4-BE49-F238E27FC236}">
                <a16:creationId xmlns:a16="http://schemas.microsoft.com/office/drawing/2014/main" id="{16DBD96B-F4D1-97E6-D8DE-F8F0E52B6546}"/>
              </a:ext>
            </a:extLst>
          </p:cNvPr>
          <p:cNvSpPr/>
          <p:nvPr/>
        </p:nvSpPr>
        <p:spPr>
          <a:xfrm>
            <a:off x="6405443" y="4341999"/>
            <a:ext cx="769685" cy="1714500"/>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10" name="吹き出し: 線 9">
                <a:extLst>
                  <a:ext uri="{FF2B5EF4-FFF2-40B4-BE49-F238E27FC236}">
                    <a16:creationId xmlns:a16="http://schemas.microsoft.com/office/drawing/2014/main" id="{9AF00CB1-2540-C4BC-5A13-2EE3F6A108D2}"/>
                  </a:ext>
                </a:extLst>
              </p:cNvPr>
              <p:cNvSpPr/>
              <p:nvPr/>
            </p:nvSpPr>
            <p:spPr>
              <a:xfrm>
                <a:off x="2909962" y="5676791"/>
                <a:ext cx="2135322" cy="825500"/>
              </a:xfrm>
              <a:prstGeom prst="borderCallout1">
                <a:avLst>
                  <a:gd name="adj1" fmla="val 50706"/>
                  <a:gd name="adj2" fmla="val 101280"/>
                  <a:gd name="adj3" fmla="val 18718"/>
                  <a:gd name="adj4" fmla="val 118217"/>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1" i="1">
                          <a:solidFill>
                            <a:schemeClr val="tx1"/>
                          </a:solidFill>
                          <a:latin typeface="Cambria Math" panose="02040503050406030204" pitchFamily="18" charset="0"/>
                          <a:ea typeface="Meiryo" panose="020B0604030504040204" pitchFamily="34" charset="-128"/>
                        </a:rPr>
                        <m:t>𝒓</m:t>
                      </m:r>
                      <m:d>
                        <m:dPr>
                          <m:ctrlPr>
                            <a:rPr kumimoji="1" lang="en-US" altLang="ja-JP" sz="2400" b="1" i="1">
                              <a:solidFill>
                                <a:schemeClr val="tx1"/>
                              </a:solidFill>
                              <a:latin typeface="Cambria Math" panose="02040503050406030204" pitchFamily="18" charset="0"/>
                              <a:ea typeface="Meiryo" panose="020B0604030504040204" pitchFamily="34" charset="-128"/>
                            </a:rPr>
                          </m:ctrlPr>
                        </m:dPr>
                        <m:e>
                          <m:r>
                            <a:rPr kumimoji="1" lang="en-US" altLang="ja-JP" sz="2400" b="1" i="1">
                              <a:solidFill>
                                <a:schemeClr val="tx1"/>
                              </a:solidFill>
                              <a:latin typeface="Cambria Math" panose="02040503050406030204" pitchFamily="18" charset="0"/>
                              <a:ea typeface="Meiryo" panose="020B0604030504040204" pitchFamily="34" charset="-128"/>
                            </a:rPr>
                            <m:t>𝒙</m:t>
                          </m:r>
                          <m:r>
                            <a:rPr kumimoji="1" lang="en-US" altLang="ja-JP" sz="2400" b="1" i="1">
                              <a:solidFill>
                                <a:schemeClr val="tx1"/>
                              </a:solidFill>
                              <a:latin typeface="Cambria Math" panose="02040503050406030204" pitchFamily="18" charset="0"/>
                              <a:ea typeface="Meiryo" panose="020B0604030504040204" pitchFamily="34" charset="-128"/>
                            </a:rPr>
                            <m:t>,</m:t>
                          </m:r>
                          <m:sSub>
                            <m:sSubPr>
                              <m:ctrlPr>
                                <a:rPr kumimoji="1" lang="en-US" altLang="ja-JP" sz="2400" b="1" i="1">
                                  <a:solidFill>
                                    <a:schemeClr val="tx1"/>
                                  </a:solidFill>
                                  <a:latin typeface="Cambria Math" panose="02040503050406030204" pitchFamily="18" charset="0"/>
                                  <a:ea typeface="Meiryo" panose="020B0604030504040204" pitchFamily="34" charset="-128"/>
                                </a:rPr>
                              </m:ctrlPr>
                            </m:sSubPr>
                            <m:e>
                              <m:r>
                                <a:rPr kumimoji="1" lang="en-US" altLang="ja-JP" sz="2400" b="1" i="1">
                                  <a:solidFill>
                                    <a:schemeClr val="tx1"/>
                                  </a:solidFill>
                                  <a:latin typeface="Cambria Math" panose="02040503050406030204" pitchFamily="18" charset="0"/>
                                  <a:ea typeface="Meiryo" panose="020B0604030504040204" pitchFamily="34" charset="-128"/>
                                </a:rPr>
                                <m:t>≻</m:t>
                              </m:r>
                            </m:e>
                            <m:sub>
                              <m:r>
                                <a:rPr kumimoji="1" lang="en-US" altLang="ja-JP" sz="2400" b="1" i="1">
                                  <a:solidFill>
                                    <a:schemeClr val="tx1"/>
                                  </a:solidFill>
                                  <a:latin typeface="Cambria Math" panose="02040503050406030204" pitchFamily="18" charset="0"/>
                                  <a:ea typeface="Meiryo" panose="020B0604030504040204" pitchFamily="34" charset="-128"/>
                                </a:rPr>
                                <m:t>𝒊</m:t>
                              </m:r>
                            </m:sub>
                          </m:sSub>
                        </m:e>
                      </m:d>
                      <m:r>
                        <a:rPr kumimoji="1" lang="en-US" altLang="ja-JP" sz="2400" b="1" i="1">
                          <a:solidFill>
                            <a:schemeClr val="tx1"/>
                          </a:solidFill>
                          <a:latin typeface="Cambria Math" panose="02040503050406030204" pitchFamily="18" charset="0"/>
                          <a:ea typeface="Meiryo" panose="020B0604030504040204" pitchFamily="34" charset="-128"/>
                        </a:rPr>
                        <m:t>=</m:t>
                      </m:r>
                      <m:r>
                        <a:rPr kumimoji="1" lang="en-US" altLang="ja-JP" sz="2400" b="1" i="1">
                          <a:solidFill>
                            <a:schemeClr val="tx1"/>
                          </a:solidFill>
                          <a:latin typeface="Cambria Math" panose="02040503050406030204" pitchFamily="18" charset="0"/>
                          <a:ea typeface="Meiryo" panose="020B0604030504040204" pitchFamily="34" charset="-128"/>
                        </a:rPr>
                        <m:t>𝟑</m:t>
                      </m:r>
                    </m:oMath>
                  </m:oMathPara>
                </a14:m>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Choice>
        <mc:Fallback>
          <p:sp>
            <p:nvSpPr>
              <p:cNvPr id="10" name="吹き出し: 線 9">
                <a:extLst>
                  <a:ext uri="{FF2B5EF4-FFF2-40B4-BE49-F238E27FC236}">
                    <a16:creationId xmlns:a16="http://schemas.microsoft.com/office/drawing/2014/main" id="{9AF00CB1-2540-C4BC-5A13-2EE3F6A108D2}"/>
                  </a:ext>
                </a:extLst>
              </p:cNvPr>
              <p:cNvSpPr>
                <a:spLocks noRot="1" noChangeAspect="1" noMove="1" noResize="1" noEditPoints="1" noAdjustHandles="1" noChangeArrowheads="1" noChangeShapeType="1" noTextEdit="1"/>
              </p:cNvSpPr>
              <p:nvPr/>
            </p:nvSpPr>
            <p:spPr>
              <a:xfrm>
                <a:off x="2909962" y="5676791"/>
                <a:ext cx="2135322" cy="825500"/>
              </a:xfrm>
              <a:prstGeom prst="borderCallout1">
                <a:avLst>
                  <a:gd name="adj1" fmla="val 50706"/>
                  <a:gd name="adj2" fmla="val 101280"/>
                  <a:gd name="adj3" fmla="val 18718"/>
                  <a:gd name="adj4" fmla="val 118217"/>
                </a:avLst>
              </a:prstGeom>
              <a:blipFill>
                <a:blip r:embed="rId5"/>
                <a:stretch>
                  <a:fillRect/>
                </a:stretch>
              </a:blipFill>
              <a:ln w="31750" cap="flat">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吹き出し: 線 10">
                <a:extLst>
                  <a:ext uri="{FF2B5EF4-FFF2-40B4-BE49-F238E27FC236}">
                    <a16:creationId xmlns:a16="http://schemas.microsoft.com/office/drawing/2014/main" id="{12819726-5937-8289-627B-2AF260ABEFA5}"/>
                  </a:ext>
                </a:extLst>
              </p:cNvPr>
              <p:cNvSpPr/>
              <p:nvPr/>
            </p:nvSpPr>
            <p:spPr>
              <a:xfrm>
                <a:off x="7887716" y="4786499"/>
                <a:ext cx="2400300" cy="825500"/>
              </a:xfrm>
              <a:prstGeom prst="borderCallout1">
                <a:avLst>
                  <a:gd name="adj1" fmla="val 49167"/>
                  <a:gd name="adj2" fmla="val -1317"/>
                  <a:gd name="adj3" fmla="val 67949"/>
                  <a:gd name="adj4" fmla="val -23931"/>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kumimoji="1" lang="en-US" altLang="ja-JP" sz="2400" b="1" i="1">
                              <a:solidFill>
                                <a:schemeClr val="tx1"/>
                              </a:solidFill>
                              <a:latin typeface="Cambria Math" panose="02040503050406030204" pitchFamily="18" charset="0"/>
                              <a:ea typeface="Meiryo" panose="020B0604030504040204" pitchFamily="34" charset="-128"/>
                            </a:rPr>
                          </m:ctrlPr>
                        </m:sSubPr>
                        <m:e>
                          <m:r>
                            <a:rPr kumimoji="1" lang="en-US" altLang="ja-JP" sz="2400" b="1" i="1">
                              <a:solidFill>
                                <a:schemeClr val="tx1"/>
                              </a:solidFill>
                              <a:latin typeface="Cambria Math" panose="02040503050406030204" pitchFamily="18" charset="0"/>
                              <a:ea typeface="Meiryo" panose="020B0604030504040204" pitchFamily="34" charset="-128"/>
                            </a:rPr>
                            <m:t>𝑨</m:t>
                          </m:r>
                        </m:e>
                        <m:sub>
                          <m:r>
                            <a:rPr kumimoji="1" lang="en-US" altLang="ja-JP" sz="2400" b="1" i="1">
                              <a:solidFill>
                                <a:schemeClr val="tx1"/>
                              </a:solidFill>
                              <a:latin typeface="Cambria Math" panose="02040503050406030204" pitchFamily="18" charset="0"/>
                              <a:ea typeface="Meiryo" panose="020B0604030504040204" pitchFamily="34" charset="-128"/>
                            </a:rPr>
                            <m:t>𝒊</m:t>
                          </m:r>
                        </m:sub>
                      </m:sSub>
                      <m:r>
                        <a:rPr kumimoji="1" lang="en-US" altLang="ja-JP" sz="2400" b="1" i="1">
                          <a:solidFill>
                            <a:schemeClr val="tx1"/>
                          </a:solidFill>
                          <a:latin typeface="Cambria Math" panose="02040503050406030204" pitchFamily="18" charset="0"/>
                          <a:ea typeface="Meiryo" panose="020B0604030504040204" pitchFamily="34" charset="-128"/>
                        </a:rPr>
                        <m:t>={</m:t>
                      </m:r>
                      <m:r>
                        <a:rPr kumimoji="1" lang="en-US" altLang="ja-JP" sz="2400" b="1" i="1">
                          <a:solidFill>
                            <a:schemeClr val="tx1"/>
                          </a:solidFill>
                          <a:latin typeface="Cambria Math" panose="02040503050406030204" pitchFamily="18" charset="0"/>
                          <a:ea typeface="Meiryo" panose="020B0604030504040204" pitchFamily="34" charset="-128"/>
                        </a:rPr>
                        <m:t>𝒙</m:t>
                      </m:r>
                      <m:r>
                        <a:rPr kumimoji="1" lang="en-US" altLang="ja-JP" sz="2400" b="1" i="1">
                          <a:solidFill>
                            <a:schemeClr val="tx1"/>
                          </a:solidFill>
                          <a:latin typeface="Cambria Math" panose="02040503050406030204" pitchFamily="18" charset="0"/>
                          <a:ea typeface="Meiryo" panose="020B0604030504040204" pitchFamily="34" charset="-128"/>
                        </a:rPr>
                        <m:t>,</m:t>
                      </m:r>
                      <m:r>
                        <a:rPr kumimoji="1" lang="en-US" altLang="ja-JP" sz="2400" b="1" i="1">
                          <a:solidFill>
                            <a:schemeClr val="tx1"/>
                          </a:solidFill>
                          <a:latin typeface="Cambria Math" panose="02040503050406030204" pitchFamily="18" charset="0"/>
                          <a:ea typeface="Meiryo" panose="020B0604030504040204" pitchFamily="34" charset="-128"/>
                        </a:rPr>
                        <m:t>𝒚</m:t>
                      </m:r>
                      <m:r>
                        <a:rPr kumimoji="1" lang="en-US" altLang="ja-JP" sz="2400" b="1" i="1">
                          <a:solidFill>
                            <a:schemeClr val="tx1"/>
                          </a:solidFill>
                          <a:latin typeface="Cambria Math" panose="02040503050406030204" pitchFamily="18" charset="0"/>
                          <a:ea typeface="Meiryo" panose="020B0604030504040204" pitchFamily="34" charset="-128"/>
                        </a:rPr>
                        <m:t>,</m:t>
                      </m:r>
                      <m:r>
                        <a:rPr kumimoji="1" lang="en-US" altLang="ja-JP" sz="2400" b="1" i="1">
                          <a:solidFill>
                            <a:schemeClr val="tx1"/>
                          </a:solidFill>
                          <a:latin typeface="Cambria Math" panose="02040503050406030204" pitchFamily="18" charset="0"/>
                          <a:ea typeface="Meiryo" panose="020B0604030504040204" pitchFamily="34" charset="-128"/>
                        </a:rPr>
                        <m:t>𝒛</m:t>
                      </m:r>
                      <m:r>
                        <a:rPr kumimoji="1" lang="en-US" altLang="ja-JP" sz="2400" b="1" i="1">
                          <a:solidFill>
                            <a:schemeClr val="tx1"/>
                          </a:solidFill>
                          <a:latin typeface="Cambria Math" panose="02040503050406030204" pitchFamily="18" charset="0"/>
                          <a:ea typeface="Meiryo" panose="020B0604030504040204" pitchFamily="34" charset="-128"/>
                        </a:rPr>
                        <m:t>}</m:t>
                      </m:r>
                    </m:oMath>
                  </m:oMathPara>
                </a14:m>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Choice>
        <mc:Fallback>
          <p:sp>
            <p:nvSpPr>
              <p:cNvPr id="11" name="吹き出し: 線 10">
                <a:extLst>
                  <a:ext uri="{FF2B5EF4-FFF2-40B4-BE49-F238E27FC236}">
                    <a16:creationId xmlns:a16="http://schemas.microsoft.com/office/drawing/2014/main" id="{12819726-5937-8289-627B-2AF260ABEFA5}"/>
                  </a:ext>
                </a:extLst>
              </p:cNvPr>
              <p:cNvSpPr>
                <a:spLocks noRot="1" noChangeAspect="1" noMove="1" noResize="1" noEditPoints="1" noAdjustHandles="1" noChangeArrowheads="1" noChangeShapeType="1" noTextEdit="1"/>
              </p:cNvSpPr>
              <p:nvPr/>
            </p:nvSpPr>
            <p:spPr>
              <a:xfrm>
                <a:off x="7887716" y="4786499"/>
                <a:ext cx="2400300" cy="825500"/>
              </a:xfrm>
              <a:prstGeom prst="borderCallout1">
                <a:avLst>
                  <a:gd name="adj1" fmla="val 49167"/>
                  <a:gd name="adj2" fmla="val -1317"/>
                  <a:gd name="adj3" fmla="val 67949"/>
                  <a:gd name="adj4" fmla="val -23931"/>
                </a:avLst>
              </a:prstGeom>
              <a:blipFill>
                <a:blip r:embed="rId6"/>
                <a:stretch>
                  <a:fillRect/>
                </a:stretch>
              </a:blipFill>
              <a:ln w="31750" cap="flat">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55918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2097C-A105-D41A-B561-5C6EEFAC1E1B}"/>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10" name="表 9">
                <a:extLst>
                  <a:ext uri="{FF2B5EF4-FFF2-40B4-BE49-F238E27FC236}">
                    <a16:creationId xmlns:a16="http://schemas.microsoft.com/office/drawing/2014/main" id="{B171AC36-29D4-413C-C702-38E2F794BF30}"/>
                  </a:ext>
                </a:extLst>
              </p:cNvPr>
              <p:cNvGraphicFramePr>
                <a:graphicFrameLocks noGrp="1"/>
              </p:cNvGraphicFramePr>
              <p:nvPr>
                <p:extLst>
                  <p:ext uri="{D42A27DB-BD31-4B8C-83A1-F6EECF244321}">
                    <p14:modId xmlns:p14="http://schemas.microsoft.com/office/powerpoint/2010/main" val="1553211187"/>
                  </p:ext>
                </p:extLst>
              </p:nvPr>
            </p:nvGraphicFramePr>
            <p:xfrm>
              <a:off x="5914569" y="3646114"/>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𝒊</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10" name="表 9">
                <a:extLst>
                  <a:ext uri="{FF2B5EF4-FFF2-40B4-BE49-F238E27FC236}">
                    <a16:creationId xmlns:a16="http://schemas.microsoft.com/office/drawing/2014/main" id="{B171AC36-29D4-413C-C702-38E2F794BF30}"/>
                  </a:ext>
                </a:extLst>
              </p:cNvPr>
              <p:cNvGraphicFramePr>
                <a:graphicFrameLocks noGrp="1"/>
              </p:cNvGraphicFramePr>
              <p:nvPr>
                <p:extLst>
                  <p:ext uri="{D42A27DB-BD31-4B8C-83A1-F6EECF244321}">
                    <p14:modId xmlns:p14="http://schemas.microsoft.com/office/powerpoint/2010/main" val="1553211187"/>
                  </p:ext>
                </p:extLst>
              </p:nvPr>
            </p:nvGraphicFramePr>
            <p:xfrm>
              <a:off x="5914569" y="3646114"/>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3"/>
                          <a:stretch>
                            <a:fillRect l="-65990" t="-1031" r="-1015" b="-431959"/>
                          </a:stretch>
                        </a:blipFil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2" name="タイトル 1">
            <a:extLst>
              <a:ext uri="{FF2B5EF4-FFF2-40B4-BE49-F238E27FC236}">
                <a16:creationId xmlns:a16="http://schemas.microsoft.com/office/drawing/2014/main" id="{C094F698-E4C9-C4BC-382C-1CF1EC80571D}"/>
              </a:ext>
            </a:extLst>
          </p:cNvPr>
          <p:cNvSpPr>
            <a:spLocks noGrp="1"/>
          </p:cNvSpPr>
          <p:nvPr>
            <p:ph type="title"/>
          </p:nvPr>
        </p:nvSpPr>
        <p:spPr/>
        <p:txBody>
          <a:bodyPr/>
          <a:lstStyle/>
          <a:p>
            <a:r>
              <a:rPr kumimoji="1" lang="ja-JP" altLang="en-US" dirty="0">
                <a:latin typeface="Segoe UI" panose="020B0502040204020203" pitchFamily="34" charset="0"/>
              </a:rPr>
              <a:t>記法</a:t>
            </a:r>
          </a:p>
        </p:txBody>
      </p:sp>
      <p:sp>
        <p:nvSpPr>
          <p:cNvPr id="3" name="スライド番号プレースホルダー 2">
            <a:extLst>
              <a:ext uri="{FF2B5EF4-FFF2-40B4-BE49-F238E27FC236}">
                <a16:creationId xmlns:a16="http://schemas.microsoft.com/office/drawing/2014/main" id="{C89A0916-B13E-FEB1-AC0C-2073D5D7CDB0}"/>
              </a:ext>
            </a:extLst>
          </p:cNvPr>
          <p:cNvSpPr>
            <a:spLocks noGrp="1"/>
          </p:cNvSpPr>
          <p:nvPr>
            <p:ph type="sldNum" sz="quarter" idx="12"/>
          </p:nvPr>
        </p:nvSpPr>
        <p:spPr/>
        <p:txBody>
          <a:bodyPr/>
          <a:lstStyle/>
          <a:p>
            <a:fld id="{48F63A3B-78C7-47BE-AE5E-E10140E04643}" type="slidenum">
              <a:rPr lang="en-US" smtClean="0"/>
              <a:t>18</a:t>
            </a:fld>
            <a:endParaRPr lang="en-US" dirty="0"/>
          </a:p>
        </p:txBody>
      </p:sp>
      <mc:AlternateContent xmlns:mc="http://schemas.openxmlformats.org/markup-compatibility/2006">
        <mc:Choice xmlns:a14="http://schemas.microsoft.com/office/drawing/2010/main" Requires="a14">
          <p:sp>
            <p:nvSpPr>
              <p:cNvPr id="4" name="コンテンツ プレースホルダー 3">
                <a:extLst>
                  <a:ext uri="{FF2B5EF4-FFF2-40B4-BE49-F238E27FC236}">
                    <a16:creationId xmlns:a16="http://schemas.microsoft.com/office/drawing/2014/main" id="{DDF4F15E-8812-D7DE-E6D4-EAC1DF8DFEAB}"/>
                  </a:ext>
                </a:extLst>
              </p:cNvPr>
              <p:cNvSpPr>
                <a:spLocks noGrp="1"/>
              </p:cNvSpPr>
              <p:nvPr>
                <p:ph idx="1"/>
              </p:nvPr>
            </p:nvSpPr>
            <p:spPr>
              <a:xfrm>
                <a:off x="168300" y="1037521"/>
                <a:ext cx="11777748" cy="2379808"/>
              </a:xfrm>
            </p:spPr>
            <p:txBody>
              <a:bodyPr anchor="ctr"/>
              <a:lstStyle/>
              <a:p>
                <a:r>
                  <a:rPr lang="en-US" altLang="ja-JP" b="1" dirty="0">
                    <a:solidFill>
                      <a:schemeClr val="accent1"/>
                    </a:solidFill>
                    <a:latin typeface="Segoe UI" panose="020B0502040204020203" pitchFamily="34" charset="0"/>
                  </a:rPr>
                  <a:t>Consistency condition</a:t>
                </a:r>
                <a:r>
                  <a:rPr lang="ja-JP" altLang="en-US" dirty="0"/>
                  <a:t> が成立すると仮定 </a:t>
                </a:r>
                <a:r>
                  <a:rPr lang="en-US" altLang="ja-JP" dirty="0"/>
                  <a:t>(</a:t>
                </a:r>
                <a:r>
                  <a:rPr lang="en-US" altLang="ja-JP" dirty="0" err="1"/>
                  <a:t>Erdamar</a:t>
                </a:r>
                <a:r>
                  <a:rPr lang="en-US" altLang="ja-JP" dirty="0"/>
                  <a:t>, Sanver and Sato, 2017)</a:t>
                </a:r>
                <a:endParaRPr lang="en-US" altLang="ja-JP" dirty="0">
                  <a:latin typeface="Segoe UI" panose="020B0502040204020203" pitchFamily="34" charset="0"/>
                </a:endParaRPr>
              </a:p>
              <a:p>
                <a:pPr lvl="1">
                  <a:spcBef>
                    <a:spcPts val="1600"/>
                  </a:spcBef>
                </a:pPr>
                <a:r>
                  <a:rPr lang="ja-JP" altLang="en-US" u="sng" dirty="0">
                    <a:latin typeface="Segoe UI" panose="020B0502040204020203" pitchFamily="34" charset="0"/>
                  </a:rPr>
                  <a:t>許容可能</a:t>
                </a:r>
                <a:r>
                  <a:rPr lang="ja-JP" altLang="en-US" dirty="0">
                    <a:latin typeface="Segoe UI" panose="020B0502040204020203" pitchFamily="34" charset="0"/>
                  </a:rPr>
                  <a:t>な選択肢は</a:t>
                </a:r>
                <a:r>
                  <a:rPr lang="ja-JP" altLang="en-US" u="sng" dirty="0">
                    <a:latin typeface="Segoe UI" panose="020B0502040204020203" pitchFamily="34" charset="0"/>
                  </a:rPr>
                  <a:t>許容不可能</a:t>
                </a:r>
                <a:r>
                  <a:rPr lang="ja-JP" altLang="en-US" dirty="0">
                    <a:latin typeface="Segoe UI" panose="020B0502040204020203" pitchFamily="34" charset="0"/>
                  </a:rPr>
                  <a:t>な選択肢よりも高い順位になる。</a:t>
                </a:r>
                <a:endParaRPr lang="en-US" altLang="ja-JP" dirty="0">
                  <a:latin typeface="Segoe UI" panose="020B0502040204020203" pitchFamily="34" charset="0"/>
                </a:endParaRPr>
              </a:p>
              <a:p>
                <a:pPr lvl="1">
                  <a:spcBef>
                    <a:spcPts val="1600"/>
                  </a:spcBef>
                </a:pPr>
                <a14:m>
                  <m:oMath xmlns:m="http://schemas.openxmlformats.org/officeDocument/2006/math">
                    <m:r>
                      <a:rPr lang="en-US" altLang="ja-JP" b="0" i="1" smtClean="0">
                        <a:latin typeface="Cambria Math" panose="02040503050406030204" pitchFamily="18" charset="0"/>
                      </a:rPr>
                      <m:t>𝑥</m:t>
                    </m:r>
                  </m:oMath>
                </a14:m>
                <a:r>
                  <a:rPr lang="ja-JP" altLang="en-US" dirty="0">
                    <a:latin typeface="Segoe UI" panose="020B0502040204020203" pitchFamily="34" charset="0"/>
                  </a:rPr>
                  <a:t> が許容され、</a:t>
                </a:r>
                <a14:m>
                  <m:oMath xmlns:m="http://schemas.openxmlformats.org/officeDocument/2006/math">
                    <m:r>
                      <a:rPr lang="en-US" altLang="ja-JP" b="0" i="1" smtClean="0">
                        <a:latin typeface="Cambria Math" panose="02040503050406030204" pitchFamily="18" charset="0"/>
                      </a:rPr>
                      <m:t>𝑦</m:t>
                    </m:r>
                  </m:oMath>
                </a14:m>
                <a:r>
                  <a:rPr lang="ja-JP" altLang="en-US" dirty="0">
                    <a:latin typeface="Segoe UI" panose="020B0502040204020203" pitchFamily="34" charset="0"/>
                  </a:rPr>
                  <a:t> が許容不可能なら、投票者は </a:t>
                </a:r>
                <a14:m>
                  <m:oMath xmlns:m="http://schemas.openxmlformats.org/officeDocument/2006/math">
                    <m:r>
                      <a:rPr lang="en-US" altLang="ja-JP" b="0" i="1" smtClean="0">
                        <a:latin typeface="Cambria Math" panose="02040503050406030204" pitchFamily="18" charset="0"/>
                      </a:rPr>
                      <m:t>𝑥</m:t>
                    </m:r>
                  </m:oMath>
                </a14:m>
                <a:r>
                  <a:rPr lang="ja-JP" altLang="en-US" dirty="0">
                    <a:latin typeface="Segoe UI" panose="020B0502040204020203" pitchFamily="34" charset="0"/>
                  </a:rPr>
                  <a:t> を </a:t>
                </a:r>
                <a14:m>
                  <m:oMath xmlns:m="http://schemas.openxmlformats.org/officeDocument/2006/math">
                    <m:r>
                      <a:rPr lang="en-US" altLang="ja-JP" b="0" i="1" dirty="0" smtClean="0">
                        <a:latin typeface="Cambria Math" panose="02040503050406030204" pitchFamily="18" charset="0"/>
                      </a:rPr>
                      <m:t>𝑦</m:t>
                    </m:r>
                  </m:oMath>
                </a14:m>
                <a:r>
                  <a:rPr lang="ja-JP" altLang="en-US" dirty="0">
                    <a:latin typeface="Segoe UI" panose="020B0502040204020203" pitchFamily="34" charset="0"/>
                  </a:rPr>
                  <a:t> よりも好む。</a:t>
                </a:r>
                <a:endParaRPr lang="en-US" altLang="ja-JP" dirty="0">
                  <a:latin typeface="Segoe UI" panose="020B0502040204020203" pitchFamily="34" charset="0"/>
                </a:endParaRPr>
              </a:p>
              <a:p>
                <a:pPr lvl="1">
                  <a:spcBef>
                    <a:spcPts val="1600"/>
                  </a:spcBef>
                </a:pPr>
                <a14:m>
                  <m:oMath xmlns:m="http://schemas.openxmlformats.org/officeDocument/2006/math">
                    <m:r>
                      <a:rPr lang="ja-JP" altLang="en-US" i="1">
                        <a:latin typeface="Cambria Math" panose="02040503050406030204" pitchFamily="18" charset="0"/>
                      </a:rPr>
                      <m:t>𝒳</m:t>
                    </m:r>
                  </m:oMath>
                </a14:m>
                <a:r>
                  <a:rPr lang="ja-JP" altLang="en-US" dirty="0">
                    <a:latin typeface="Segoe UI" panose="020B0502040204020203" pitchFamily="34" charset="0"/>
                  </a:rPr>
                  <a:t> </a:t>
                </a:r>
                <a:r>
                  <a:rPr lang="en-US" altLang="ja-JP" dirty="0">
                    <a:latin typeface="Segoe UI" panose="020B0502040204020203" pitchFamily="34" charset="0"/>
                  </a:rPr>
                  <a:t>: </a:t>
                </a:r>
                <a:r>
                  <a:rPr lang="en-US" altLang="ja-JP" b="1" dirty="0">
                    <a:solidFill>
                      <a:schemeClr val="accent1"/>
                    </a:solidFill>
                    <a:latin typeface="Segoe UI" panose="020B0502040204020203" pitchFamily="34" charset="0"/>
                  </a:rPr>
                  <a:t>consistency condition </a:t>
                </a:r>
                <a:r>
                  <a:rPr lang="ja-JP" altLang="en-US" b="1" dirty="0">
                    <a:solidFill>
                      <a:schemeClr val="accent1"/>
                    </a:solidFill>
                    <a:latin typeface="Segoe UI" panose="020B0502040204020203" pitchFamily="34" charset="0"/>
                  </a:rPr>
                  <a:t>を満たす </a:t>
                </a:r>
                <a:r>
                  <a:rPr lang="en-US" altLang="ja-JP" b="1" dirty="0">
                    <a:solidFill>
                      <a:schemeClr val="accent1"/>
                    </a:solidFill>
                    <a:latin typeface="Segoe UI" panose="020B0502040204020203" pitchFamily="34" charset="0"/>
                  </a:rPr>
                  <a:t>evaluation </a:t>
                </a:r>
                <a:r>
                  <a:rPr lang="ja-JP" altLang="en-US" b="1" dirty="0">
                    <a:solidFill>
                      <a:schemeClr val="accent1"/>
                    </a:solidFill>
                    <a:latin typeface="Segoe UI" panose="020B0502040204020203" pitchFamily="34" charset="0"/>
                  </a:rPr>
                  <a:t>の集合</a:t>
                </a:r>
                <a:r>
                  <a:rPr lang="en-US" altLang="ja-JP" dirty="0">
                    <a:latin typeface="Segoe UI" panose="020B0502040204020203" pitchFamily="34" charset="0"/>
                  </a:rPr>
                  <a:t>.</a:t>
                </a:r>
              </a:p>
            </p:txBody>
          </p:sp>
        </mc:Choice>
        <mc:Fallback>
          <p:sp>
            <p:nvSpPr>
              <p:cNvPr id="4" name="コンテンツ プレースホルダー 3">
                <a:extLst>
                  <a:ext uri="{FF2B5EF4-FFF2-40B4-BE49-F238E27FC236}">
                    <a16:creationId xmlns:a16="http://schemas.microsoft.com/office/drawing/2014/main" id="{DDF4F15E-8812-D7DE-E6D4-EAC1DF8DFEAB}"/>
                  </a:ext>
                </a:extLst>
              </p:cNvPr>
              <p:cNvSpPr>
                <a:spLocks noGrp="1" noRot="1" noChangeAspect="1" noMove="1" noResize="1" noEditPoints="1" noAdjustHandles="1" noChangeArrowheads="1" noChangeShapeType="1" noTextEdit="1"/>
              </p:cNvSpPr>
              <p:nvPr>
                <p:ph idx="1"/>
              </p:nvPr>
            </p:nvSpPr>
            <p:spPr>
              <a:xfrm>
                <a:off x="168300" y="1037521"/>
                <a:ext cx="11777748" cy="2379808"/>
              </a:xfrm>
              <a:blipFill>
                <a:blip r:embed="rId4"/>
                <a:stretch>
                  <a:fillRect l="-725" b="-179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5" name="表 4">
                <a:extLst>
                  <a:ext uri="{FF2B5EF4-FFF2-40B4-BE49-F238E27FC236}">
                    <a16:creationId xmlns:a16="http://schemas.microsoft.com/office/drawing/2014/main" id="{B83A7B37-6D33-6C12-6E6F-7132970A5213}"/>
                  </a:ext>
                </a:extLst>
              </p:cNvPr>
              <p:cNvGraphicFramePr>
                <a:graphicFrameLocks noGrp="1"/>
              </p:cNvGraphicFramePr>
              <p:nvPr>
                <p:extLst>
                  <p:ext uri="{D42A27DB-BD31-4B8C-83A1-F6EECF244321}">
                    <p14:modId xmlns:p14="http://schemas.microsoft.com/office/powerpoint/2010/main" val="2666888492"/>
                  </p:ext>
                </p:extLst>
              </p:nvPr>
            </p:nvGraphicFramePr>
            <p:xfrm>
              <a:off x="2577803" y="3662850"/>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𝒊</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5" name="表 4">
                <a:extLst>
                  <a:ext uri="{FF2B5EF4-FFF2-40B4-BE49-F238E27FC236}">
                    <a16:creationId xmlns:a16="http://schemas.microsoft.com/office/drawing/2014/main" id="{B83A7B37-6D33-6C12-6E6F-7132970A5213}"/>
                  </a:ext>
                </a:extLst>
              </p:cNvPr>
              <p:cNvGraphicFramePr>
                <a:graphicFrameLocks noGrp="1"/>
              </p:cNvGraphicFramePr>
              <p:nvPr>
                <p:extLst>
                  <p:ext uri="{D42A27DB-BD31-4B8C-83A1-F6EECF244321}">
                    <p14:modId xmlns:p14="http://schemas.microsoft.com/office/powerpoint/2010/main" val="2666888492"/>
                  </p:ext>
                </p:extLst>
              </p:nvPr>
            </p:nvGraphicFramePr>
            <p:xfrm>
              <a:off x="2577803" y="3662850"/>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5"/>
                          <a:stretch>
                            <a:fillRect l="-65990" t="-1031" r="-1015" b="-432990"/>
                          </a:stretch>
                        </a:blipFil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6" name="四角形: 角を丸くする 5">
            <a:extLst>
              <a:ext uri="{FF2B5EF4-FFF2-40B4-BE49-F238E27FC236}">
                <a16:creationId xmlns:a16="http://schemas.microsoft.com/office/drawing/2014/main" id="{BD918DE9-1854-A25F-25C3-3A8AB430323F}"/>
              </a:ext>
            </a:extLst>
          </p:cNvPr>
          <p:cNvSpPr/>
          <p:nvPr/>
        </p:nvSpPr>
        <p:spPr>
          <a:xfrm>
            <a:off x="3607144" y="4320049"/>
            <a:ext cx="713839" cy="1606307"/>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9" name="四角形: 角を丸くする 8">
            <a:extLst>
              <a:ext uri="{FF2B5EF4-FFF2-40B4-BE49-F238E27FC236}">
                <a16:creationId xmlns:a16="http://schemas.microsoft.com/office/drawing/2014/main" id="{0FC94ED7-7EED-761A-711A-25B0805EE926}"/>
              </a:ext>
            </a:extLst>
          </p:cNvPr>
          <p:cNvSpPr/>
          <p:nvPr/>
        </p:nvSpPr>
        <p:spPr>
          <a:xfrm>
            <a:off x="6904591" y="4224009"/>
            <a:ext cx="713839" cy="59231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2" name="四角形: 角を丸くする 11">
            <a:extLst>
              <a:ext uri="{FF2B5EF4-FFF2-40B4-BE49-F238E27FC236}">
                <a16:creationId xmlns:a16="http://schemas.microsoft.com/office/drawing/2014/main" id="{AEE6D6DB-FCF8-A6EE-CE60-82A41AF61805}"/>
              </a:ext>
            </a:extLst>
          </p:cNvPr>
          <p:cNvSpPr/>
          <p:nvPr/>
        </p:nvSpPr>
        <p:spPr>
          <a:xfrm>
            <a:off x="6904590" y="5445147"/>
            <a:ext cx="713839" cy="52631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13" name="吹き出し: 線 12">
                <a:extLst>
                  <a:ext uri="{FF2B5EF4-FFF2-40B4-BE49-F238E27FC236}">
                    <a16:creationId xmlns:a16="http://schemas.microsoft.com/office/drawing/2014/main" id="{E551FFCD-0922-5018-AE92-A5CDEDA95FFC}"/>
                  </a:ext>
                </a:extLst>
              </p:cNvPr>
              <p:cNvSpPr/>
              <p:nvPr/>
            </p:nvSpPr>
            <p:spPr>
              <a:xfrm>
                <a:off x="8357277" y="3860800"/>
                <a:ext cx="3088798" cy="1809404"/>
              </a:xfrm>
              <a:prstGeom prst="borderCallout1">
                <a:avLst>
                  <a:gd name="adj1" fmla="val 49167"/>
                  <a:gd name="adj2" fmla="val -1317"/>
                  <a:gd name="adj3" fmla="val 67949"/>
                  <a:gd name="adj4" fmla="val -19633"/>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kumimoji="1" lang="ja-JP" altLang="en-US" sz="2400" b="0" i="1" smtClean="0">
                        <a:solidFill>
                          <a:schemeClr val="tx1"/>
                        </a:solidFill>
                        <a:latin typeface="Cambria Math" panose="02040503050406030204" pitchFamily="18" charset="0"/>
                        <a:ea typeface="Meiryo" panose="020B0604030504040204" pitchFamily="34" charset="-128"/>
                      </a:rPr>
                      <m:t>𝑥</m:t>
                    </m:r>
                    <m:r>
                      <a:rPr kumimoji="1" lang="ja-JP" altLang="en-US" sz="2400" b="0" i="1" smtClean="0">
                        <a:solidFill>
                          <a:schemeClr val="tx1"/>
                        </a:solidFill>
                        <a:latin typeface="Cambria Math" panose="02040503050406030204" pitchFamily="18" charset="0"/>
                        <a:ea typeface="Meiryo" panose="020B0604030504040204" pitchFamily="34" charset="-128"/>
                      </a:rPr>
                      <m:t>∈</m:t>
                    </m:r>
                    <m:sSub>
                      <m:sSubPr>
                        <m:ctrlPr>
                          <a:rPr kumimoji="1" lang="en-US" altLang="ja-JP" sz="2400" i="1">
                            <a:solidFill>
                              <a:schemeClr val="tx1"/>
                            </a:solidFill>
                            <a:latin typeface="Cambria Math" panose="02040503050406030204" pitchFamily="18" charset="0"/>
                            <a:ea typeface="Cambria Math" panose="02040503050406030204" pitchFamily="18" charset="0"/>
                          </a:rPr>
                        </m:ctrlPr>
                      </m:sSubPr>
                      <m:e>
                        <m:r>
                          <a:rPr kumimoji="1" lang="ja-JP" altLang="en-US" sz="2400" b="0" i="1">
                            <a:solidFill>
                              <a:schemeClr val="tx1"/>
                            </a:solidFill>
                            <a:latin typeface="Cambria Math" panose="02040503050406030204" pitchFamily="18" charset="0"/>
                            <a:ea typeface="Meiryo" panose="020B0604030504040204" pitchFamily="34" charset="-128"/>
                          </a:rPr>
                          <m:t>𝐴</m:t>
                        </m:r>
                      </m:e>
                      <m:sub>
                        <m:r>
                          <a:rPr kumimoji="1" lang="ja-JP" altLang="en-US" sz="2400" b="0" i="1">
                            <a:solidFill>
                              <a:schemeClr val="tx1"/>
                            </a:solidFill>
                            <a:latin typeface="Cambria Math" panose="02040503050406030204" pitchFamily="18" charset="0"/>
                            <a:ea typeface="Meiryo" panose="020B0604030504040204" pitchFamily="34" charset="-128"/>
                          </a:rPr>
                          <m:t>𝑖</m:t>
                        </m:r>
                      </m:sub>
                    </m:sSub>
                  </m:oMath>
                </a14:m>
                <a:r>
                  <a:rPr kumimoji="1" lang="en-US" altLang="ja-JP" sz="2400" dirty="0">
                    <a:solidFill>
                      <a:schemeClr val="tx1"/>
                    </a:solidFill>
                    <a:latin typeface="Cambria Math" panose="02040503050406030204" pitchFamily="18" charset="0"/>
                    <a:ea typeface="Cambria Math" panose="02040503050406030204" pitchFamily="18" charset="0"/>
                    <a:cs typeface="Segoe UI" panose="020B0502040204020203" pitchFamily="34" charset="0"/>
                  </a:rPr>
                  <a:t> </a:t>
                </a:r>
                <a:r>
                  <a:rPr kumimoji="1" lang="ja-JP" altLang="en-US" sz="2400" dirty="0">
                    <a:solidFill>
                      <a:schemeClr val="tx1"/>
                    </a:solidFill>
                    <a:latin typeface="メイリオ" panose="020B0604030504040204" pitchFamily="50" charset="-128"/>
                    <a:ea typeface="メイリオ" panose="020B0604030504040204" pitchFamily="50" charset="-128"/>
                    <a:cs typeface="Segoe UI" panose="020B0502040204020203" pitchFamily="34" charset="0"/>
                  </a:rPr>
                  <a:t>かつ</a:t>
                </a:r>
                <a:r>
                  <a:rPr kumimoji="1" lang="en-US" altLang="ja-JP" sz="2400" dirty="0">
                    <a:solidFill>
                      <a:schemeClr val="tx1"/>
                    </a:solidFill>
                    <a:latin typeface="Segoe UI" panose="020B0502040204020203" pitchFamily="34" charset="0"/>
                    <a:ea typeface="Cambria Math" panose="02040503050406030204" pitchFamily="18" charset="0"/>
                    <a:cs typeface="Segoe UI" panose="020B0502040204020203" pitchFamily="34" charset="0"/>
                  </a:rPr>
                  <a:t> </a:t>
                </a:r>
                <a14:m>
                  <m:oMath xmlns:m="http://schemas.openxmlformats.org/officeDocument/2006/math">
                    <m:r>
                      <a:rPr kumimoji="1" lang="ja-JP" altLang="en-US" sz="2400" b="0" i="1">
                        <a:solidFill>
                          <a:schemeClr val="tx1"/>
                        </a:solidFill>
                        <a:latin typeface="Cambria Math" panose="02040503050406030204" pitchFamily="18" charset="0"/>
                        <a:ea typeface="Meiryo" panose="020B0604030504040204" pitchFamily="34" charset="-128"/>
                      </a:rPr>
                      <m:t>𝑦</m:t>
                    </m:r>
                    <m:r>
                      <a:rPr kumimoji="1" lang="ja-JP" altLang="en-US" sz="2400" b="0" i="1">
                        <a:solidFill>
                          <a:schemeClr val="tx1"/>
                        </a:solidFill>
                        <a:latin typeface="Cambria Math" panose="02040503050406030204" pitchFamily="18" charset="0"/>
                        <a:ea typeface="Meiryo" panose="020B0604030504040204" pitchFamily="34" charset="-128"/>
                      </a:rPr>
                      <m:t>∉</m:t>
                    </m:r>
                    <m:sSub>
                      <m:sSubPr>
                        <m:ctrlPr>
                          <a:rPr kumimoji="1" lang="en-US" altLang="ja-JP" sz="2400" i="1">
                            <a:solidFill>
                              <a:schemeClr val="tx1"/>
                            </a:solidFill>
                            <a:latin typeface="Cambria Math" panose="02040503050406030204" pitchFamily="18" charset="0"/>
                            <a:ea typeface="Cambria Math" panose="02040503050406030204" pitchFamily="18" charset="0"/>
                          </a:rPr>
                        </m:ctrlPr>
                      </m:sSubPr>
                      <m:e>
                        <m:r>
                          <a:rPr kumimoji="1" lang="ja-JP" altLang="en-US" sz="2400" b="0" i="1">
                            <a:solidFill>
                              <a:schemeClr val="tx1"/>
                            </a:solidFill>
                            <a:latin typeface="Cambria Math" panose="02040503050406030204" pitchFamily="18" charset="0"/>
                            <a:ea typeface="Meiryo" panose="020B0604030504040204" pitchFamily="34" charset="-128"/>
                          </a:rPr>
                          <m:t>𝐴</m:t>
                        </m:r>
                      </m:e>
                      <m:sub>
                        <m:r>
                          <a:rPr kumimoji="1" lang="ja-JP" altLang="en-US" sz="2400" b="0" i="1">
                            <a:solidFill>
                              <a:schemeClr val="tx1"/>
                            </a:solidFill>
                            <a:latin typeface="Cambria Math" panose="02040503050406030204" pitchFamily="18" charset="0"/>
                            <a:ea typeface="Meiryo" panose="020B0604030504040204" pitchFamily="34" charset="-128"/>
                          </a:rPr>
                          <m:t>𝑖</m:t>
                        </m:r>
                      </m:sub>
                    </m:sSub>
                  </m:oMath>
                </a14:m>
                <a:endParaRPr kumimoji="1" lang="en-US" altLang="ja-JP" sz="2400" dirty="0">
                  <a:solidFill>
                    <a:schemeClr val="tx1"/>
                  </a:solidFill>
                  <a:latin typeface="Cambria Math" panose="02040503050406030204" pitchFamily="18" charset="0"/>
                  <a:ea typeface="Cambria Math" panose="02040503050406030204" pitchFamily="18" charset="0"/>
                  <a:cs typeface="Segoe UI" panose="020B0502040204020203" pitchFamily="34" charset="0"/>
                </a:endParaRPr>
              </a:p>
              <a:p>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しかし、</a:t>
                </a:r>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 が </a:t>
                </a:r>
                <a14:m>
                  <m:oMath xmlns:m="http://schemas.openxmlformats.org/officeDocument/2006/math">
                    <m:r>
                      <a:rPr kumimoji="1" lang="en-US" altLang="ja-JP" sz="2400" b="0"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 より高い順位になってしまっている。</a:t>
                </a:r>
              </a:p>
            </p:txBody>
          </p:sp>
        </mc:Choice>
        <mc:Fallback>
          <p:sp>
            <p:nvSpPr>
              <p:cNvPr id="13" name="吹き出し: 線 12">
                <a:extLst>
                  <a:ext uri="{FF2B5EF4-FFF2-40B4-BE49-F238E27FC236}">
                    <a16:creationId xmlns:a16="http://schemas.microsoft.com/office/drawing/2014/main" id="{E551FFCD-0922-5018-AE92-A5CDEDA95FFC}"/>
                  </a:ext>
                </a:extLst>
              </p:cNvPr>
              <p:cNvSpPr>
                <a:spLocks noRot="1" noChangeAspect="1" noMove="1" noResize="1" noEditPoints="1" noAdjustHandles="1" noChangeArrowheads="1" noChangeShapeType="1" noTextEdit="1"/>
              </p:cNvSpPr>
              <p:nvPr/>
            </p:nvSpPr>
            <p:spPr>
              <a:xfrm>
                <a:off x="8357277" y="3860800"/>
                <a:ext cx="3088798" cy="1809404"/>
              </a:xfrm>
              <a:prstGeom prst="borderCallout1">
                <a:avLst>
                  <a:gd name="adj1" fmla="val 49167"/>
                  <a:gd name="adj2" fmla="val -1317"/>
                  <a:gd name="adj3" fmla="val 67949"/>
                  <a:gd name="adj4" fmla="val -19633"/>
                </a:avLst>
              </a:prstGeom>
              <a:blipFill>
                <a:blip r:embed="rId6"/>
                <a:stretch>
                  <a:fillRect b="-331"/>
                </a:stretch>
              </a:blipFill>
              <a:ln w="31750" cap="flat">
                <a:solidFill>
                  <a:schemeClr val="tx1"/>
                </a:solidFill>
              </a:ln>
            </p:spPr>
            <p:txBody>
              <a:bodyPr/>
              <a:lstStyle/>
              <a:p>
                <a:r>
                  <a:rPr lang="ja-JP" altLang="en-US">
                    <a:noFill/>
                  </a:rPr>
                  <a:t> </a:t>
                </a:r>
              </a:p>
            </p:txBody>
          </p:sp>
        </mc:Fallback>
      </mc:AlternateContent>
      <p:sp>
        <p:nvSpPr>
          <p:cNvPr id="11" name="乗算記号 10">
            <a:extLst>
              <a:ext uri="{FF2B5EF4-FFF2-40B4-BE49-F238E27FC236}">
                <a16:creationId xmlns:a16="http://schemas.microsoft.com/office/drawing/2014/main" id="{5197E0A4-EC5E-D87B-D0B7-B164FE7FF255}"/>
              </a:ext>
            </a:extLst>
          </p:cNvPr>
          <p:cNvSpPr/>
          <p:nvPr/>
        </p:nvSpPr>
        <p:spPr>
          <a:xfrm>
            <a:off x="4893511" y="3257101"/>
            <a:ext cx="1700353" cy="1658746"/>
          </a:xfrm>
          <a:prstGeom prst="mathMultiply">
            <a:avLst>
              <a:gd name="adj1" fmla="val 10267"/>
            </a:avLst>
          </a:prstGeom>
          <a:solidFill>
            <a:srgbClr val="092D57">
              <a:alpha val="69804"/>
            </a:srgbClr>
          </a:solidFill>
          <a:ln w="31750" cap="flat">
            <a:solidFill>
              <a:schemeClr val="tx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円: 塗りつぶしなし 6">
            <a:extLst>
              <a:ext uri="{FF2B5EF4-FFF2-40B4-BE49-F238E27FC236}">
                <a16:creationId xmlns:a16="http://schemas.microsoft.com/office/drawing/2014/main" id="{BA45B658-5F1A-F5EB-D487-1F07D90B0223}"/>
              </a:ext>
            </a:extLst>
          </p:cNvPr>
          <p:cNvSpPr/>
          <p:nvPr/>
        </p:nvSpPr>
        <p:spPr>
          <a:xfrm>
            <a:off x="1672919" y="3579590"/>
            <a:ext cx="1069360" cy="1013769"/>
          </a:xfrm>
          <a:prstGeom prst="donut">
            <a:avLst>
              <a:gd name="adj" fmla="val 13460"/>
            </a:avLst>
          </a:prstGeom>
          <a:solidFill>
            <a:srgbClr val="EB771E">
              <a:alpha val="69804"/>
            </a:srgbClr>
          </a:solidFill>
          <a:ln w="31750" cap="flat">
            <a:solidFill>
              <a:schemeClr val="bg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Tree>
    <p:extLst>
      <p:ext uri="{BB962C8B-B14F-4D97-AF65-F5344CB8AC3E}">
        <p14:creationId xmlns:p14="http://schemas.microsoft.com/office/powerpoint/2010/main" val="927148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BEDAD-7BA3-A4E0-CBF8-A0136CD47303}"/>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A8B50EE9-947B-07EB-7D85-4D3DEF8BA796}"/>
              </a:ext>
            </a:extLst>
          </p:cNvPr>
          <p:cNvSpPr>
            <a:spLocks noGrp="1"/>
          </p:cNvSpPr>
          <p:nvPr>
            <p:ph type="title"/>
          </p:nvPr>
        </p:nvSpPr>
        <p:spPr/>
        <p:txBody>
          <a:bodyPr/>
          <a:lstStyle/>
          <a:p>
            <a:r>
              <a:rPr lang="ja-JP" altLang="en-US" dirty="0">
                <a:latin typeface="Segoe UI" panose="020B0502040204020203" pitchFamily="34" charset="0"/>
              </a:rPr>
              <a:t>目次</a:t>
            </a:r>
          </a:p>
        </p:txBody>
      </p:sp>
      <p:sp>
        <p:nvSpPr>
          <p:cNvPr id="3" name="スライド番号プレースホルダー 2">
            <a:extLst>
              <a:ext uri="{FF2B5EF4-FFF2-40B4-BE49-F238E27FC236}">
                <a16:creationId xmlns:a16="http://schemas.microsoft.com/office/drawing/2014/main" id="{C74C949B-135D-7E3F-EF25-F9C09574188C}"/>
              </a:ext>
            </a:extLst>
          </p:cNvPr>
          <p:cNvSpPr>
            <a:spLocks noGrp="1"/>
          </p:cNvSpPr>
          <p:nvPr>
            <p:ph type="sldNum" sz="quarter" idx="12"/>
          </p:nvPr>
        </p:nvSpPr>
        <p:spPr/>
        <p:txBody>
          <a:bodyPr/>
          <a:lstStyle/>
          <a:p>
            <a:fld id="{48F63A3B-78C7-47BE-AE5E-E10140E04643}" type="slidenum">
              <a:rPr lang="en-US" smtClean="0"/>
              <a:t>1</a:t>
            </a:fld>
            <a:endParaRPr lang="en-US" dirty="0"/>
          </a:p>
        </p:txBody>
      </p:sp>
      <p:sp>
        <p:nvSpPr>
          <p:cNvPr id="2" name="コンテンツ プレースホルダー 1">
            <a:extLst>
              <a:ext uri="{FF2B5EF4-FFF2-40B4-BE49-F238E27FC236}">
                <a16:creationId xmlns:a16="http://schemas.microsoft.com/office/drawing/2014/main" id="{A807A338-8931-9860-7D93-35AED2D40411}"/>
              </a:ext>
            </a:extLst>
          </p:cNvPr>
          <p:cNvSpPr>
            <a:spLocks noGrp="1"/>
          </p:cNvSpPr>
          <p:nvPr>
            <p:ph idx="1"/>
          </p:nvPr>
        </p:nvSpPr>
        <p:spPr/>
        <p:txBody>
          <a:bodyPr anchor="ctr"/>
          <a:lstStyle/>
          <a:p>
            <a:pPr marL="457200" indent="-457200">
              <a:spcBef>
                <a:spcPts val="1600"/>
              </a:spcBef>
              <a:buFont typeface="+mj-lt"/>
              <a:buAutoNum type="arabicPeriod"/>
            </a:pPr>
            <a:r>
              <a:rPr lang="ja-JP" altLang="en-US" sz="3600" dirty="0"/>
              <a:t>イントロダクション</a:t>
            </a:r>
            <a:endParaRPr lang="en-US" altLang="ja-JP" sz="3600" dirty="0"/>
          </a:p>
          <a:p>
            <a:pPr marL="457200" indent="-457200">
              <a:spcBef>
                <a:spcPts val="1600"/>
              </a:spcBef>
              <a:buFont typeface="+mj-lt"/>
              <a:buAutoNum type="arabicPeriod"/>
            </a:pPr>
            <a:r>
              <a:rPr lang="ja-JP" altLang="en-US" sz="3600" dirty="0"/>
              <a:t>モデル</a:t>
            </a:r>
            <a:endParaRPr lang="en-US" altLang="ja-JP" sz="3600" dirty="0"/>
          </a:p>
          <a:p>
            <a:pPr marL="457200" indent="-457200">
              <a:spcBef>
                <a:spcPts val="1600"/>
              </a:spcBef>
              <a:buFont typeface="+mj-lt"/>
              <a:buAutoNum type="arabicPeriod"/>
            </a:pPr>
            <a:r>
              <a:rPr lang="ja-JP" altLang="en-US" sz="3600" dirty="0">
                <a:latin typeface="Segoe UI" panose="020B0502040204020203" pitchFamily="34" charset="0"/>
              </a:rPr>
              <a:t>公理</a:t>
            </a:r>
            <a:endParaRPr lang="en-US" altLang="ja-JP" sz="3600" dirty="0">
              <a:latin typeface="Segoe UI" panose="020B0502040204020203" pitchFamily="34" charset="0"/>
            </a:endParaRPr>
          </a:p>
          <a:p>
            <a:pPr marL="457200" indent="-457200">
              <a:spcBef>
                <a:spcPts val="1600"/>
              </a:spcBef>
              <a:buFont typeface="+mj-lt"/>
              <a:buAutoNum type="arabicPeriod"/>
            </a:pPr>
            <a:r>
              <a:rPr lang="ja-JP" altLang="en-US" sz="3600" dirty="0">
                <a:latin typeface="Segoe UI" panose="020B0502040204020203" pitchFamily="34" charset="0"/>
              </a:rPr>
              <a:t>結果</a:t>
            </a:r>
            <a:endParaRPr lang="en-US" altLang="ja-JP" sz="3600" dirty="0">
              <a:latin typeface="Segoe UI" panose="020B0502040204020203" pitchFamily="34" charset="0"/>
            </a:endParaRPr>
          </a:p>
          <a:p>
            <a:pPr marL="457200" indent="-457200">
              <a:spcBef>
                <a:spcPts val="1600"/>
              </a:spcBef>
              <a:buFont typeface="+mj-lt"/>
              <a:buAutoNum type="arabicPeriod"/>
            </a:pPr>
            <a:r>
              <a:rPr lang="ja-JP" altLang="en-US" sz="3600" dirty="0">
                <a:latin typeface="Segoe UI" panose="020B0502040204020203" pitchFamily="34" charset="0"/>
              </a:rPr>
              <a:t>結論</a:t>
            </a:r>
            <a:endParaRPr lang="en-US" altLang="ja-JP" sz="3600" dirty="0">
              <a:latin typeface="Segoe UI" panose="020B0502040204020203" pitchFamily="34" charset="0"/>
            </a:endParaRPr>
          </a:p>
        </p:txBody>
      </p:sp>
    </p:spTree>
    <p:extLst>
      <p:ext uri="{BB962C8B-B14F-4D97-AF65-F5344CB8AC3E}">
        <p14:creationId xmlns:p14="http://schemas.microsoft.com/office/powerpoint/2010/main" val="1061362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02290-0CA5-B638-B03A-B3A07C12E50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CB8B8E-26FB-BFA8-E215-B3A9FB9FD439}"/>
              </a:ext>
            </a:extLst>
          </p:cNvPr>
          <p:cNvSpPr>
            <a:spLocks noGrp="1"/>
          </p:cNvSpPr>
          <p:nvPr>
            <p:ph type="title"/>
          </p:nvPr>
        </p:nvSpPr>
        <p:spPr/>
        <p:txBody>
          <a:bodyPr/>
          <a:lstStyle/>
          <a:p>
            <a:r>
              <a:rPr lang="ja-JP" altLang="en-US" dirty="0">
                <a:latin typeface="Segoe UI" panose="020B0502040204020203" pitchFamily="34" charset="0"/>
              </a:rPr>
              <a:t>社会的厚生関数</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D79413C4-F7CA-FA9B-F51A-6D480002626E}"/>
              </a:ext>
            </a:extLst>
          </p:cNvPr>
          <p:cNvSpPr>
            <a:spLocks noGrp="1"/>
          </p:cNvSpPr>
          <p:nvPr>
            <p:ph type="sldNum" sz="quarter" idx="12"/>
          </p:nvPr>
        </p:nvSpPr>
        <p:spPr/>
        <p:txBody>
          <a:bodyPr/>
          <a:lstStyle/>
          <a:p>
            <a:fld id="{48F63A3B-78C7-47BE-AE5E-E10140E04643}" type="slidenum">
              <a:rPr lang="en-US" smtClean="0"/>
              <a:t>19</a:t>
            </a:fld>
            <a:endParaRPr lang="en-US" dirty="0"/>
          </a:p>
        </p:txBody>
      </p:sp>
      <mc:AlternateContent xmlns:mc="http://schemas.openxmlformats.org/markup-compatibility/2006" xmlns:a14="http://schemas.microsoft.com/office/drawing/2010/main">
        <mc:Choice Requires="a14">
          <p:sp>
            <p:nvSpPr>
              <p:cNvPr id="12" name="コンテンツ プレースホルダー 3">
                <a:extLst>
                  <a:ext uri="{FF2B5EF4-FFF2-40B4-BE49-F238E27FC236}">
                    <a16:creationId xmlns:a16="http://schemas.microsoft.com/office/drawing/2014/main" id="{5C35E117-7FF5-281B-D3D6-8A577EF639C8}"/>
                  </a:ext>
                </a:extLst>
              </p:cNvPr>
              <p:cNvSpPr>
                <a:spLocks noGrp="1"/>
              </p:cNvSpPr>
              <p:nvPr>
                <p:ph idx="1"/>
              </p:nvPr>
            </p:nvSpPr>
            <p:spPr/>
            <p:txBody>
              <a:bodyPr anchor="t"/>
              <a:lstStyle/>
              <a:p>
                <a:pPr>
                  <a:spcBef>
                    <a:spcPts val="2400"/>
                  </a:spcBef>
                </a:pPr>
                <a14:m>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𝒑</m:t>
                        </m:r>
                      </m:e>
                      <m:sub>
                        <m:r>
                          <a:rPr lang="en-US" altLang="ja-JP" b="1" i="1" smtClean="0">
                            <a:latin typeface="Cambria Math" panose="02040503050406030204" pitchFamily="18" charset="0"/>
                          </a:rPr>
                          <m:t>𝑵</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𝑖</m:t>
                                </m:r>
                              </m:sub>
                            </m:sSub>
                          </m:e>
                        </m:d>
                      </m:e>
                      <m:sub>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𝑁</m:t>
                        </m:r>
                      </m:sub>
                    </m:sSub>
                  </m:oMath>
                </a14:m>
                <a:r>
                  <a:rPr lang="en-US" altLang="ja-JP" dirty="0">
                    <a:latin typeface="Segoe UI" panose="020B0502040204020203" pitchFamily="34" charset="0"/>
                  </a:rPr>
                  <a:t> : </a:t>
                </a:r>
                <a:r>
                  <a:rPr lang="ja-JP" altLang="en-US" dirty="0">
                    <a:latin typeface="Segoe UI" panose="020B0502040204020203" pitchFamily="34" charset="0"/>
                  </a:rPr>
                  <a:t>各投票者の </a:t>
                </a:r>
                <a:r>
                  <a:rPr lang="en-US" altLang="ja-JP" dirty="0">
                    <a:latin typeface="Segoe UI" panose="020B0502040204020203" pitchFamily="34" charset="0"/>
                  </a:rPr>
                  <a:t>evaluation </a:t>
                </a:r>
                <a:r>
                  <a:rPr lang="ja-JP" altLang="en-US" dirty="0">
                    <a:latin typeface="Segoe UI" panose="020B0502040204020203" pitchFamily="34" charset="0"/>
                  </a:rPr>
                  <a:t>を集めた</a:t>
                </a:r>
                <a:r>
                  <a:rPr lang="en-US" altLang="ja-JP" dirty="0">
                    <a:latin typeface="Segoe UI" panose="020B0502040204020203" pitchFamily="34" charset="0"/>
                  </a:rPr>
                  <a:t> evaluation profile</a:t>
                </a:r>
              </a:p>
              <a:p>
                <a:pPr>
                  <a:spcBef>
                    <a:spcPts val="2400"/>
                  </a:spcBef>
                </a:pP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 ⋃</m:t>
                        </m:r>
                      </m:e>
                      <m:sub>
                        <m:r>
                          <a:rPr lang="en-US" altLang="ja-JP" i="1">
                            <a:latin typeface="Cambria Math" panose="02040503050406030204" pitchFamily="18" charset="0"/>
                          </a:rPr>
                          <m:t>𝑁</m:t>
                        </m:r>
                        <m: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ℕ</m:t>
                        </m:r>
                      </m:sub>
                    </m:sSub>
                    <m:sSup>
                      <m:sSupPr>
                        <m:ctrlPr>
                          <a:rPr lang="en-US" altLang="ja-JP" b="0" i="1" smtClean="0">
                            <a:latin typeface="Cambria Math" panose="02040503050406030204" pitchFamily="18" charset="0"/>
                            <a:ea typeface="Cambria Math" panose="02040503050406030204" pitchFamily="18" charset="0"/>
                          </a:rPr>
                        </m:ctrlPr>
                      </m:sSupPr>
                      <m:e>
                        <m:r>
                          <a:rPr lang="ja-JP" altLang="en-US" i="1" smtClean="0">
                            <a:latin typeface="Cambria Math" panose="02040503050406030204" pitchFamily="18" charset="0"/>
                            <a:ea typeface="Cambria Math" panose="02040503050406030204" pitchFamily="18" charset="0"/>
                          </a:rPr>
                          <m:t>𝒳</m:t>
                        </m:r>
                      </m:e>
                      <m:sup>
                        <m:r>
                          <a:rPr lang="en-US" altLang="ja-JP" b="0" i="1" smtClean="0">
                            <a:latin typeface="Cambria Math" panose="02040503050406030204" pitchFamily="18" charset="0"/>
                            <a:ea typeface="Cambria Math" panose="02040503050406030204" pitchFamily="18" charset="0"/>
                          </a:rPr>
                          <m:t>𝑁</m:t>
                        </m:r>
                      </m:sup>
                    </m:sSup>
                  </m:oMath>
                </a14:m>
                <a:r>
                  <a:rPr lang="ja-JP" altLang="en-US" dirty="0">
                    <a:latin typeface="Segoe UI" panose="020B0502040204020203" pitchFamily="34" charset="0"/>
                  </a:rPr>
                  <a:t> </a:t>
                </a:r>
                <a:r>
                  <a:rPr lang="en-US" altLang="ja-JP" dirty="0">
                    <a:latin typeface="Segoe UI" panose="020B0502040204020203" pitchFamily="34" charset="0"/>
                  </a:rPr>
                  <a:t>: evaluation profile </a:t>
                </a:r>
                <a:r>
                  <a:rPr lang="ja-JP" altLang="en-US" dirty="0">
                    <a:latin typeface="Segoe UI" panose="020B0502040204020203" pitchFamily="34" charset="0"/>
                  </a:rPr>
                  <a:t>の集合</a:t>
                </a:r>
                <a:endParaRPr lang="en-US" altLang="ja-JP" dirty="0">
                  <a:latin typeface="Segoe UI" panose="020B0502040204020203" pitchFamily="34" charset="0"/>
                </a:endParaRPr>
              </a:p>
            </p:txBody>
          </p:sp>
        </mc:Choice>
        <mc:Fallback xmlns="">
          <p:sp>
            <p:nvSpPr>
              <p:cNvPr id="12" name="コンテンツ プレースホルダー 3">
                <a:extLst>
                  <a:ext uri="{FF2B5EF4-FFF2-40B4-BE49-F238E27FC236}">
                    <a16:creationId xmlns:a16="http://schemas.microsoft.com/office/drawing/2014/main" id="{5C35E117-7FF5-281B-D3D6-8A577EF639C8}"/>
                  </a:ext>
                </a:extLst>
              </p:cNvPr>
              <p:cNvSpPr>
                <a:spLocks noGrp="1" noRot="1" noChangeAspect="1" noMove="1" noResize="1" noEditPoints="1" noAdjustHandles="1" noChangeArrowheads="1" noChangeShapeType="1" noTextEdit="1"/>
              </p:cNvSpPr>
              <p:nvPr>
                <p:ph idx="1"/>
              </p:nvPr>
            </p:nvSpPr>
            <p:spPr>
              <a:blipFill>
                <a:blip r:embed="rId3"/>
                <a:stretch>
                  <a:fillRect l="-688" t="-135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219EA3ED-4D1E-7A0C-6C4D-599E1A8A6591}"/>
                  </a:ext>
                </a:extLst>
              </p:cNvPr>
              <p:cNvSpPr txBox="1"/>
              <p:nvPr/>
            </p:nvSpPr>
            <p:spPr>
              <a:xfrm>
                <a:off x="335280" y="2300140"/>
                <a:ext cx="11502901" cy="1265199"/>
              </a:xfrm>
              <a:prstGeom prst="rect">
                <a:avLst/>
              </a:prstGeom>
              <a:solidFill>
                <a:schemeClr val="accent1">
                  <a:alpha val="15000"/>
                </a:schemeClr>
              </a:solidFill>
            </p:spPr>
            <p:txBody>
              <a:bodyPr wrap="square" rtlCol="0" anchor="ctr">
                <a:noAutofit/>
              </a:bodyPr>
              <a:lstStyle/>
              <a:p>
                <a:pPr lvl="0">
                  <a:spcBef>
                    <a:spcPts val="2400"/>
                  </a:spcBef>
                  <a:buClr>
                    <a:srgbClr val="092D57"/>
                  </a:buClr>
                  <a:buSzPct val="100000"/>
                </a:pPr>
                <a14:m>
                  <m:oMath xmlns:m="http://schemas.openxmlformats.org/officeDocument/2006/math">
                    <m:r>
                      <a:rPr kumimoji="1" lang="en-US" altLang="ja-JP" sz="2400" i="1" smtClean="0">
                        <a:solidFill>
                          <a:srgbClr val="092D57"/>
                        </a:solidFill>
                        <a:latin typeface="Cambria Math" panose="02040503050406030204" pitchFamily="18" charset="0"/>
                      </a:rPr>
                      <m:t>𝐹</m:t>
                    </m:r>
                    <m:r>
                      <a:rPr kumimoji="1" lang="en-US" altLang="ja-JP" sz="2400" i="1">
                        <a:solidFill>
                          <a:srgbClr val="092D57"/>
                        </a:solidFill>
                        <a:latin typeface="Cambria Math" panose="02040503050406030204" pitchFamily="18" charset="0"/>
                      </a:rPr>
                      <m:t>:</m:t>
                    </m:r>
                    <m:sSub>
                      <m:sSubPr>
                        <m:ctrlPr>
                          <a:rPr kumimoji="1" lang="en-US" altLang="ja-JP" sz="2400" i="1">
                            <a:solidFill>
                              <a:srgbClr val="092D57"/>
                            </a:solidFill>
                            <a:latin typeface="Cambria Math" panose="02040503050406030204" pitchFamily="18" charset="0"/>
                          </a:rPr>
                        </m:ctrlPr>
                      </m:sSubPr>
                      <m:e>
                        <m:r>
                          <a:rPr kumimoji="1" lang="en-US" altLang="ja-JP" sz="2400" i="1">
                            <a:solidFill>
                              <a:srgbClr val="092D57"/>
                            </a:solidFill>
                            <a:latin typeface="Cambria Math" panose="02040503050406030204" pitchFamily="18" charset="0"/>
                          </a:rPr>
                          <m:t> ⋃</m:t>
                        </m:r>
                      </m:e>
                      <m:sub>
                        <m:r>
                          <a:rPr kumimoji="1" lang="en-US" altLang="ja-JP" sz="2400" i="1">
                            <a:solidFill>
                              <a:srgbClr val="092D57"/>
                            </a:solidFill>
                            <a:latin typeface="Cambria Math" panose="02040503050406030204" pitchFamily="18" charset="0"/>
                          </a:rPr>
                          <m:t>𝑁</m:t>
                        </m:r>
                        <m:r>
                          <a:rPr kumimoji="1" lang="en-US" altLang="ja-JP" sz="2400" i="1">
                            <a:solidFill>
                              <a:srgbClr val="092D57"/>
                            </a:solidFill>
                            <a:latin typeface="Cambria Math" panose="02040503050406030204" pitchFamily="18" charset="0"/>
                          </a:rPr>
                          <m:t>⊂</m:t>
                        </m:r>
                        <m:r>
                          <a:rPr kumimoji="1" lang="en-US" altLang="ja-JP" sz="2400" i="1">
                            <a:solidFill>
                              <a:srgbClr val="092D57"/>
                            </a:solidFill>
                            <a:latin typeface="Cambria Math" panose="02040503050406030204" pitchFamily="18" charset="0"/>
                            <a:ea typeface="Cambria Math" panose="02040503050406030204" pitchFamily="18" charset="0"/>
                          </a:rPr>
                          <m:t>ℕ</m:t>
                        </m:r>
                      </m:sub>
                    </m:sSub>
                    <m:sSup>
                      <m:sSupPr>
                        <m:ctrlPr>
                          <a:rPr kumimoji="1" lang="en-US" altLang="ja-JP" sz="2400" i="1">
                            <a:solidFill>
                              <a:srgbClr val="092D57"/>
                            </a:solidFill>
                            <a:latin typeface="Cambria Math" panose="02040503050406030204" pitchFamily="18" charset="0"/>
                            <a:ea typeface="Cambria Math" panose="02040503050406030204" pitchFamily="18" charset="0"/>
                          </a:rPr>
                        </m:ctrlPr>
                      </m:sSupPr>
                      <m:e>
                        <m:r>
                          <a:rPr kumimoji="1" lang="ja-JP" altLang="en-US" sz="2400" i="1">
                            <a:solidFill>
                              <a:srgbClr val="092D57"/>
                            </a:solidFill>
                            <a:latin typeface="Cambria Math" panose="02040503050406030204" pitchFamily="18" charset="0"/>
                            <a:ea typeface="Cambria Math" panose="02040503050406030204" pitchFamily="18" charset="0"/>
                          </a:rPr>
                          <m:t>𝒳</m:t>
                        </m:r>
                      </m:e>
                      <m:sup>
                        <m:r>
                          <a:rPr kumimoji="1" lang="en-US" altLang="ja-JP" sz="2400" i="1">
                            <a:solidFill>
                              <a:srgbClr val="092D57"/>
                            </a:solidFill>
                            <a:latin typeface="Cambria Math" panose="02040503050406030204" pitchFamily="18" charset="0"/>
                            <a:ea typeface="Cambria Math" panose="02040503050406030204" pitchFamily="18" charset="0"/>
                          </a:rPr>
                          <m:t>𝑁</m:t>
                        </m:r>
                      </m:sup>
                    </m:sSup>
                    <m:r>
                      <a:rPr kumimoji="1" lang="en-US" altLang="ja-JP" sz="2400" i="1">
                        <a:solidFill>
                          <a:srgbClr val="092D57"/>
                        </a:solidFill>
                        <a:latin typeface="Cambria Math" panose="02040503050406030204" pitchFamily="18" charset="0"/>
                        <a:ea typeface="Cambria Math" panose="02040503050406030204" pitchFamily="18" charset="0"/>
                      </a:rPr>
                      <m:t>→</m:t>
                    </m:r>
                    <m:r>
                      <a:rPr kumimoji="1" lang="ja-JP" altLang="en-US" sz="2400" i="1">
                        <a:solidFill>
                          <a:srgbClr val="092D57"/>
                        </a:solidFill>
                        <a:latin typeface="Cambria Math" panose="02040503050406030204" pitchFamily="18" charset="0"/>
                        <a:ea typeface="Cambria Math" panose="02040503050406030204" pitchFamily="18" charset="0"/>
                      </a:rPr>
                      <m:t>𝒲</m:t>
                    </m:r>
                  </m:oMath>
                </a14:m>
                <a:r>
                  <a:rPr kumimoji="1" lang="en-US" altLang="ja-JP" sz="2400" dirty="0">
                    <a:solidFill>
                      <a:srgbClr val="092D57"/>
                    </a:solidFill>
                    <a:latin typeface="Segoe UI" panose="020B0502040204020203" pitchFamily="34" charset="0"/>
                    <a:ea typeface="Meiryo" panose="020B0604030504040204" pitchFamily="34" charset="-128"/>
                    <a:cs typeface="Segoe UI" panose="020B0502040204020203" pitchFamily="34" charset="0"/>
                  </a:rPr>
                  <a:t> : </a:t>
                </a:r>
                <a:r>
                  <a:rPr kumimoji="1" lang="ja-JP" altLang="en-US" sz="2400" dirty="0">
                    <a:solidFill>
                      <a:srgbClr val="092D57"/>
                    </a:solidFill>
                    <a:latin typeface="Segoe UI" panose="020B0502040204020203" pitchFamily="34" charset="0"/>
                    <a:ea typeface="Meiryo" panose="020B0604030504040204" pitchFamily="34" charset="-128"/>
                    <a:cs typeface="Segoe UI" panose="020B0502040204020203" pitchFamily="34" charset="0"/>
                  </a:rPr>
                  <a:t>社会的厚生関数</a:t>
                </a:r>
                <a:endParaRPr kumimoji="1" lang="en-US" altLang="ja-JP" sz="2400" dirty="0">
                  <a:solidFill>
                    <a:srgbClr val="092D57"/>
                  </a:solidFill>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4" name="テキスト ボックス 3">
                <a:extLst>
                  <a:ext uri="{FF2B5EF4-FFF2-40B4-BE49-F238E27FC236}">
                    <a16:creationId xmlns:a16="http://schemas.microsoft.com/office/drawing/2014/main" id="{219EA3ED-4D1E-7A0C-6C4D-599E1A8A6591}"/>
                  </a:ext>
                </a:extLst>
              </p:cNvPr>
              <p:cNvSpPr txBox="1">
                <a:spLocks noRot="1" noChangeAspect="1" noMove="1" noResize="1" noEditPoints="1" noAdjustHandles="1" noChangeArrowheads="1" noChangeShapeType="1" noTextEdit="1"/>
              </p:cNvSpPr>
              <p:nvPr/>
            </p:nvSpPr>
            <p:spPr>
              <a:xfrm>
                <a:off x="335280" y="2300140"/>
                <a:ext cx="11502901" cy="1265199"/>
              </a:xfrm>
              <a:prstGeom prst="rect">
                <a:avLst/>
              </a:prstGeom>
              <a:blipFill>
                <a:blip r:embed="rId4"/>
                <a:stretch>
                  <a:fillRect l="-10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21" name="表 20">
                <a:extLst>
                  <a:ext uri="{FF2B5EF4-FFF2-40B4-BE49-F238E27FC236}">
                    <a16:creationId xmlns:a16="http://schemas.microsoft.com/office/drawing/2014/main" id="{B93DC057-69BB-AD52-3B4A-F97B12650EEB}"/>
                  </a:ext>
                </a:extLst>
              </p:cNvPr>
              <p:cNvGraphicFramePr>
                <a:graphicFrameLocks noGrp="1"/>
              </p:cNvGraphicFramePr>
              <p:nvPr>
                <p:extLst>
                  <p:ext uri="{D42A27DB-BD31-4B8C-83A1-F6EECF244321}">
                    <p14:modId xmlns:p14="http://schemas.microsoft.com/office/powerpoint/2010/main" val="1850752049"/>
                  </p:ext>
                </p:extLst>
              </p:nvPr>
            </p:nvGraphicFramePr>
            <p:xfrm>
              <a:off x="1209003" y="4240902"/>
              <a:ext cx="4093578" cy="2316480"/>
            </p:xfrm>
            <a:graphic>
              <a:graphicData uri="http://schemas.openxmlformats.org/drawingml/2006/table">
                <a:tbl>
                  <a:tblPr firstRow="1" bandRow="1">
                    <a:tableStyleId>{69012ECD-51FC-41F1-AA8D-1B2483CD663E}</a:tableStyleId>
                  </a:tblPr>
                  <a:tblGrid>
                    <a:gridCol w="736908">
                      <a:extLst>
                        <a:ext uri="{9D8B030D-6E8A-4147-A177-3AD203B41FA5}">
                          <a16:colId xmlns:a16="http://schemas.microsoft.com/office/drawing/2014/main" val="3796232717"/>
                        </a:ext>
                      </a:extLst>
                    </a:gridCol>
                    <a:gridCol w="1118890">
                      <a:extLst>
                        <a:ext uri="{9D8B030D-6E8A-4147-A177-3AD203B41FA5}">
                          <a16:colId xmlns:a16="http://schemas.microsoft.com/office/drawing/2014/main" val="1659023899"/>
                        </a:ext>
                      </a:extLst>
                    </a:gridCol>
                    <a:gridCol w="1118890">
                      <a:extLst>
                        <a:ext uri="{9D8B030D-6E8A-4147-A177-3AD203B41FA5}">
                          <a16:colId xmlns:a16="http://schemas.microsoft.com/office/drawing/2014/main" val="4167212009"/>
                        </a:ext>
                      </a:extLst>
                    </a:gridCol>
                    <a:gridCol w="1118890">
                      <a:extLst>
                        <a:ext uri="{9D8B030D-6E8A-4147-A177-3AD203B41FA5}">
                          <a16:colId xmlns:a16="http://schemas.microsoft.com/office/drawing/2014/main" val="3532987471"/>
                        </a:ext>
                      </a:extLst>
                    </a:gridCol>
                  </a:tblGrid>
                  <a:tr h="575449">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𝟏</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𝟐</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𝟑</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75449">
                    <a:tc>
                      <a:txBody>
                        <a:bodyPr/>
                        <a:lstStyle/>
                        <a:p>
                          <a:pPr algn="ctr"/>
                          <a:r>
                            <a:rPr kumimoji="1" lang="en-US" altLang="ja-JP" sz="3200" dirty="0">
                              <a:ea typeface="メイリオ" panose="020B0604030504040204" pitchFamily="50" charset="-128"/>
                            </a:rPr>
                            <a:t>1</a:t>
                          </a:r>
                          <a:r>
                            <a:rPr kumimoji="1" lang="en-US" altLang="ja-JP" sz="3200" baseline="30000" dirty="0"/>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5449">
                    <a:tc>
                      <a:txBody>
                        <a:bodyPr/>
                        <a:lstStyle/>
                        <a:p>
                          <a:pPr algn="ctr"/>
                          <a:r>
                            <a:rPr kumimoji="1" lang="en-US" altLang="ja-JP" sz="3200" dirty="0">
                              <a:ea typeface="メイリオ" panose="020B0604030504040204" pitchFamily="50" charset="-128"/>
                            </a:rPr>
                            <a:t>2</a:t>
                          </a:r>
                          <a:r>
                            <a:rPr kumimoji="1" lang="en-US" altLang="ja-JP" sz="3200" baseline="30000" dirty="0"/>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5449">
                    <a:tc>
                      <a:txBody>
                        <a:bodyPr/>
                        <a:lstStyle/>
                        <a:p>
                          <a:pPr algn="ctr"/>
                          <a:r>
                            <a:rPr kumimoji="1" lang="en-US" altLang="ja-JP" sz="3200" dirty="0">
                              <a:ea typeface="メイリオ" panose="020B0604030504040204" pitchFamily="50" charset="-128"/>
                            </a:rPr>
                            <a:t>3</a:t>
                          </a:r>
                          <a:r>
                            <a:rPr kumimoji="1" lang="en-US" altLang="ja-JP" sz="3200" baseline="30000" dirty="0"/>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bl>
              </a:graphicData>
            </a:graphic>
          </p:graphicFrame>
        </mc:Choice>
        <mc:Fallback>
          <p:graphicFrame>
            <p:nvGraphicFramePr>
              <p:cNvPr id="21" name="表 20">
                <a:extLst>
                  <a:ext uri="{FF2B5EF4-FFF2-40B4-BE49-F238E27FC236}">
                    <a16:creationId xmlns:a16="http://schemas.microsoft.com/office/drawing/2014/main" id="{B93DC057-69BB-AD52-3B4A-F97B12650EEB}"/>
                  </a:ext>
                </a:extLst>
              </p:cNvPr>
              <p:cNvGraphicFramePr>
                <a:graphicFrameLocks noGrp="1"/>
              </p:cNvGraphicFramePr>
              <p:nvPr>
                <p:extLst>
                  <p:ext uri="{D42A27DB-BD31-4B8C-83A1-F6EECF244321}">
                    <p14:modId xmlns:p14="http://schemas.microsoft.com/office/powerpoint/2010/main" val="1850752049"/>
                  </p:ext>
                </p:extLst>
              </p:nvPr>
            </p:nvGraphicFramePr>
            <p:xfrm>
              <a:off x="1209003" y="4240902"/>
              <a:ext cx="4093578" cy="2316480"/>
            </p:xfrm>
            <a:graphic>
              <a:graphicData uri="http://schemas.openxmlformats.org/drawingml/2006/table">
                <a:tbl>
                  <a:tblPr firstRow="1" bandRow="1">
                    <a:tableStyleId>{69012ECD-51FC-41F1-AA8D-1B2483CD663E}</a:tableStyleId>
                  </a:tblPr>
                  <a:tblGrid>
                    <a:gridCol w="736908">
                      <a:extLst>
                        <a:ext uri="{9D8B030D-6E8A-4147-A177-3AD203B41FA5}">
                          <a16:colId xmlns:a16="http://schemas.microsoft.com/office/drawing/2014/main" val="3796232717"/>
                        </a:ext>
                      </a:extLst>
                    </a:gridCol>
                    <a:gridCol w="1118890">
                      <a:extLst>
                        <a:ext uri="{9D8B030D-6E8A-4147-A177-3AD203B41FA5}">
                          <a16:colId xmlns:a16="http://schemas.microsoft.com/office/drawing/2014/main" val="1659023899"/>
                        </a:ext>
                      </a:extLst>
                    </a:gridCol>
                    <a:gridCol w="1118890">
                      <a:extLst>
                        <a:ext uri="{9D8B030D-6E8A-4147-A177-3AD203B41FA5}">
                          <a16:colId xmlns:a16="http://schemas.microsoft.com/office/drawing/2014/main" val="4167212009"/>
                        </a:ext>
                      </a:extLst>
                    </a:gridCol>
                    <a:gridCol w="1118890">
                      <a:extLst>
                        <a:ext uri="{9D8B030D-6E8A-4147-A177-3AD203B41FA5}">
                          <a16:colId xmlns:a16="http://schemas.microsoft.com/office/drawing/2014/main" val="3532987471"/>
                        </a:ext>
                      </a:extLst>
                    </a:gridCol>
                  </a:tblGrid>
                  <a:tr h="579120">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blipFill>
                          <a:blip r:embed="rId5"/>
                          <a:stretch>
                            <a:fillRect l="-66304" t="-1053" r="-200543" b="-336842"/>
                          </a:stretch>
                        </a:blipFill>
                      </a:tcPr>
                    </a:tc>
                    <a:tc>
                      <a:txBody>
                        <a:bodyPr/>
                        <a:lstStyle/>
                        <a:p>
                          <a:endParaRPr lang="ja-JP"/>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blipFill>
                          <a:blip r:embed="rId5"/>
                          <a:stretch>
                            <a:fillRect l="-167213" t="-1053" r="-101639" b="-336842"/>
                          </a:stretch>
                        </a:blipFill>
                      </a:tcPr>
                    </a:tc>
                    <a:tc>
                      <a:txBody>
                        <a:bodyPr/>
                        <a:lstStyle/>
                        <a:p>
                          <a:endParaRPr lang="ja-JP"/>
                        </a:p>
                      </a:txBody>
                      <a:tcPr>
                        <a:lnL w="12700" cap="flat" cmpd="sng" algn="ctr">
                          <a:solidFill>
                            <a:schemeClr val="bg1"/>
                          </a:solidFill>
                          <a:prstDash val="solid"/>
                          <a:round/>
                          <a:headEnd type="none" w="med" len="med"/>
                          <a:tailEnd type="none" w="med" len="med"/>
                        </a:lnL>
                        <a:blipFill>
                          <a:blip r:embed="rId5"/>
                          <a:stretch>
                            <a:fillRect l="-265761" t="-1053" r="-1087" b="-336842"/>
                          </a:stretch>
                        </a:blipFill>
                      </a:tcPr>
                    </a:tc>
                    <a:extLst>
                      <a:ext uri="{0D108BD9-81ED-4DB2-BD59-A6C34878D82A}">
                        <a16:rowId xmlns:a16="http://schemas.microsoft.com/office/drawing/2014/main" val="3562820232"/>
                      </a:ext>
                    </a:extLst>
                  </a:tr>
                  <a:tr h="579120">
                    <a:tc>
                      <a:txBody>
                        <a:bodyPr/>
                        <a:lstStyle/>
                        <a:p>
                          <a:pPr algn="ctr"/>
                          <a:r>
                            <a:rPr kumimoji="1" lang="en-US" altLang="ja-JP" sz="3200" dirty="0">
                              <a:ea typeface="メイリオ" panose="020B0604030504040204" pitchFamily="50" charset="-128"/>
                            </a:rPr>
                            <a:t>1</a:t>
                          </a:r>
                          <a:r>
                            <a:rPr kumimoji="1" lang="en-US" altLang="ja-JP" sz="3200" baseline="30000" dirty="0"/>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9120">
                    <a:tc>
                      <a:txBody>
                        <a:bodyPr/>
                        <a:lstStyle/>
                        <a:p>
                          <a:pPr algn="ctr"/>
                          <a:r>
                            <a:rPr kumimoji="1" lang="en-US" altLang="ja-JP" sz="3200" dirty="0">
                              <a:ea typeface="メイリオ" panose="020B0604030504040204" pitchFamily="50" charset="-128"/>
                            </a:rPr>
                            <a:t>2</a:t>
                          </a:r>
                          <a:r>
                            <a:rPr kumimoji="1" lang="en-US" altLang="ja-JP" sz="3200" baseline="30000" dirty="0"/>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9120">
                    <a:tc>
                      <a:txBody>
                        <a:bodyPr/>
                        <a:lstStyle/>
                        <a:p>
                          <a:pPr algn="ctr"/>
                          <a:r>
                            <a:rPr kumimoji="1" lang="en-US" altLang="ja-JP" sz="3200" dirty="0">
                              <a:ea typeface="メイリオ" panose="020B0604030504040204" pitchFamily="50" charset="-128"/>
                            </a:rPr>
                            <a:t>3</a:t>
                          </a:r>
                          <a:r>
                            <a:rPr kumimoji="1" lang="en-US" altLang="ja-JP" sz="3200" baseline="30000" dirty="0"/>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bl>
              </a:graphicData>
            </a:graphic>
          </p:graphicFrame>
        </mc:Fallback>
      </mc:AlternateContent>
      <p:sp>
        <p:nvSpPr>
          <p:cNvPr id="22" name="四角形: 角を丸くする 21">
            <a:extLst>
              <a:ext uri="{FF2B5EF4-FFF2-40B4-BE49-F238E27FC236}">
                <a16:creationId xmlns:a16="http://schemas.microsoft.com/office/drawing/2014/main" id="{2081C522-3B51-D363-DF83-DF271CD587C0}"/>
              </a:ext>
            </a:extLst>
          </p:cNvPr>
          <p:cNvSpPr/>
          <p:nvPr/>
        </p:nvSpPr>
        <p:spPr>
          <a:xfrm>
            <a:off x="2187651" y="4802789"/>
            <a:ext cx="621042" cy="1178786"/>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3" name="四角形: 角を丸くする 22">
            <a:extLst>
              <a:ext uri="{FF2B5EF4-FFF2-40B4-BE49-F238E27FC236}">
                <a16:creationId xmlns:a16="http://schemas.microsoft.com/office/drawing/2014/main" id="{20A5BC1D-C84A-69F1-68BE-D03EA2155785}"/>
              </a:ext>
            </a:extLst>
          </p:cNvPr>
          <p:cNvSpPr/>
          <p:nvPr/>
        </p:nvSpPr>
        <p:spPr>
          <a:xfrm>
            <a:off x="3279856" y="4802789"/>
            <a:ext cx="621043" cy="1732516"/>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34" name="四角形: 角を丸くする 33">
            <a:extLst>
              <a:ext uri="{FF2B5EF4-FFF2-40B4-BE49-F238E27FC236}">
                <a16:creationId xmlns:a16="http://schemas.microsoft.com/office/drawing/2014/main" id="{F451275F-454F-9955-18B2-C6652348DA80}"/>
              </a:ext>
            </a:extLst>
          </p:cNvPr>
          <p:cNvSpPr/>
          <p:nvPr/>
        </p:nvSpPr>
        <p:spPr>
          <a:xfrm>
            <a:off x="4401392" y="4802789"/>
            <a:ext cx="621043" cy="1732516"/>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9747E6A6-14FB-EF35-F5B7-6F166A943466}"/>
                  </a:ext>
                </a:extLst>
              </p:cNvPr>
              <p:cNvSpPr txBox="1"/>
              <p:nvPr/>
            </p:nvSpPr>
            <p:spPr>
              <a:xfrm>
                <a:off x="1086737" y="3642557"/>
                <a:ext cx="4338111" cy="506742"/>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𝑁</m:t>
                      </m:r>
                      <m:r>
                        <a:rPr kumimoji="1" lang="en-US" altLang="ja-JP" sz="2400" b="0" i="1" smtClean="0">
                          <a:latin typeface="Cambria Math" panose="02040503050406030204" pitchFamily="18" charset="0"/>
                          <a:ea typeface="Meiryo" panose="020B0604030504040204" pitchFamily="34" charset="-128"/>
                        </a:rPr>
                        <m:t>=</m:t>
                      </m:r>
                      <m:d>
                        <m:dPr>
                          <m:begChr m:val="{"/>
                          <m:endChr m:val="}"/>
                          <m:ctrlPr>
                            <a:rPr kumimoji="1" lang="en-US" altLang="ja-JP" sz="2400" b="0" i="1" smtClean="0">
                              <a:latin typeface="Cambria Math" panose="02040503050406030204" pitchFamily="18" charset="0"/>
                              <a:ea typeface="Meiryo" panose="020B0604030504040204" pitchFamily="34" charset="-128"/>
                            </a:rPr>
                          </m:ctrlPr>
                        </m:dPr>
                        <m:e>
                          <m:r>
                            <a:rPr kumimoji="1" lang="en-US" altLang="ja-JP" sz="2400" b="0" i="1" smtClean="0">
                              <a:latin typeface="Cambria Math" panose="02040503050406030204" pitchFamily="18" charset="0"/>
                              <a:ea typeface="Meiryo" panose="020B0604030504040204" pitchFamily="34" charset="-128"/>
                            </a:rPr>
                            <m:t>1,2,3</m:t>
                          </m:r>
                        </m:e>
                      </m:d>
                      <m:r>
                        <a:rPr kumimoji="1" lang="en-US" altLang="ja-JP" sz="2400" b="0" i="1" smtClean="0">
                          <a:latin typeface="Cambria Math" panose="02040503050406030204" pitchFamily="18" charset="0"/>
                          <a:ea typeface="Meiryo" panose="020B0604030504040204" pitchFamily="34" charset="-128"/>
                        </a:rPr>
                        <m:t>, </m:t>
                      </m:r>
                      <m:r>
                        <a:rPr kumimoji="1" lang="ja-JP" altLang="en-US" sz="2400" i="1">
                          <a:latin typeface="Cambria Math" panose="02040503050406030204" pitchFamily="18" charset="0"/>
                          <a:ea typeface="Meiryo" panose="020B0604030504040204" pitchFamily="34" charset="-128"/>
                        </a:rPr>
                        <m:t>　</m:t>
                      </m:r>
                      <m:sSub>
                        <m:sSubPr>
                          <m:ctrlPr>
                            <a:rPr kumimoji="1" lang="en-US" altLang="ja-JP" sz="2400" b="1" i="1" smtClean="0">
                              <a:latin typeface="Cambria Math" panose="02040503050406030204" pitchFamily="18" charset="0"/>
                              <a:ea typeface="Meiryo" panose="020B0604030504040204" pitchFamily="34" charset="-128"/>
                            </a:rPr>
                          </m:ctrlPr>
                        </m:sSubPr>
                        <m:e>
                          <m:r>
                            <a:rPr kumimoji="1" lang="en-US" altLang="ja-JP" sz="2400" b="1" i="1" smtClean="0">
                              <a:latin typeface="Cambria Math" panose="02040503050406030204" pitchFamily="18" charset="0"/>
                              <a:ea typeface="Meiryo" panose="020B0604030504040204" pitchFamily="34" charset="-128"/>
                            </a:rPr>
                            <m:t>𝒑</m:t>
                          </m:r>
                        </m:e>
                        <m:sub>
                          <m:r>
                            <a:rPr kumimoji="1" lang="en-US" altLang="ja-JP" sz="2400" b="1" i="1" smtClean="0">
                              <a:latin typeface="Cambria Math" panose="02040503050406030204" pitchFamily="18" charset="0"/>
                              <a:ea typeface="Meiryo" panose="020B0604030504040204" pitchFamily="34" charset="-128"/>
                            </a:rPr>
                            <m:t>𝑵</m:t>
                          </m:r>
                        </m:sub>
                      </m:sSub>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1</m:t>
                          </m:r>
                        </m:sub>
                      </m:sSub>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2</m:t>
                          </m:r>
                        </m:sub>
                      </m:sSub>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3</m:t>
                          </m:r>
                        </m:sub>
                      </m:sSub>
                      <m:r>
                        <a:rPr kumimoji="1" lang="en-US" altLang="ja-JP" sz="2400" b="0" i="1" smtClean="0">
                          <a:latin typeface="Cambria Math" panose="02040503050406030204" pitchFamily="18" charset="0"/>
                          <a:ea typeface="Meiryo" panose="020B0604030504040204" pitchFamily="34" charset="-128"/>
                        </a:rPr>
                        <m:t>)</m:t>
                      </m:r>
                    </m:oMath>
                  </m:oMathPara>
                </a14:m>
                <a:endParaRPr kumimoji="1" lang="ja-JP" altLang="en-US" sz="2400"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35" name="テキスト ボックス 34">
                <a:extLst>
                  <a:ext uri="{FF2B5EF4-FFF2-40B4-BE49-F238E27FC236}">
                    <a16:creationId xmlns:a16="http://schemas.microsoft.com/office/drawing/2014/main" id="{9747E6A6-14FB-EF35-F5B7-6F166A943466}"/>
                  </a:ext>
                </a:extLst>
              </p:cNvPr>
              <p:cNvSpPr txBox="1">
                <a:spLocks noRot="1" noChangeAspect="1" noMove="1" noResize="1" noEditPoints="1" noAdjustHandles="1" noChangeArrowheads="1" noChangeShapeType="1" noTextEdit="1"/>
              </p:cNvSpPr>
              <p:nvPr/>
            </p:nvSpPr>
            <p:spPr>
              <a:xfrm>
                <a:off x="1086737" y="3642557"/>
                <a:ext cx="4338111" cy="506742"/>
              </a:xfrm>
              <a:prstGeom prst="rect">
                <a:avLst/>
              </a:prstGeom>
              <a:blipFill>
                <a:blip r:embed="rId6"/>
                <a:stretch>
                  <a:fillRect l="-140" b="-10843"/>
                </a:stretch>
              </a:blipFill>
            </p:spPr>
            <p:txBody>
              <a:bodyPr/>
              <a:lstStyle/>
              <a:p>
                <a:r>
                  <a:rPr lang="ja-JP" altLang="en-US">
                    <a:noFill/>
                  </a:rPr>
                  <a:t> </a:t>
                </a:r>
              </a:p>
            </p:txBody>
          </p:sp>
        </mc:Fallback>
      </mc:AlternateContent>
      <p:sp>
        <p:nvSpPr>
          <p:cNvPr id="36" name="右矢印 11">
            <a:extLst>
              <a:ext uri="{FF2B5EF4-FFF2-40B4-BE49-F238E27FC236}">
                <a16:creationId xmlns:a16="http://schemas.microsoft.com/office/drawing/2014/main" id="{D205F74E-7A06-75A9-0C97-88C5FED1194F}"/>
              </a:ext>
            </a:extLst>
          </p:cNvPr>
          <p:cNvSpPr/>
          <p:nvPr/>
        </p:nvSpPr>
        <p:spPr>
          <a:xfrm>
            <a:off x="5836652" y="5007185"/>
            <a:ext cx="1629364" cy="690793"/>
          </a:xfrm>
          <a:prstGeom prst="rightArrow">
            <a:avLst>
              <a:gd name="adj1" fmla="val 40205"/>
              <a:gd name="adj2" fmla="val 40503"/>
            </a:avLst>
          </a:prstGeom>
          <a:solidFill>
            <a:schemeClr val="tx1">
              <a:alpha val="13255"/>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1D4884E2-59A0-F9DB-95EC-645CECF5D1CE}"/>
                  </a:ext>
                </a:extLst>
              </p:cNvPr>
              <p:cNvSpPr txBox="1"/>
              <p:nvPr/>
            </p:nvSpPr>
            <p:spPr>
              <a:xfrm>
                <a:off x="6064514" y="4545520"/>
                <a:ext cx="1155316" cy="461665"/>
              </a:xfrm>
              <a:prstGeom prst="rect">
                <a:avLst/>
              </a:prstGeom>
              <a:noFill/>
            </p:spPr>
            <p:txBody>
              <a:bodyPr wrap="none" rtlCol="0" anchor="ctr">
                <a:spAutoFit/>
              </a:bodyPr>
              <a:lstStyle/>
              <a:p>
                <a:pPr algn="ctr"/>
                <a:r>
                  <a:rPr kumimoji="1" lang="en-US" altLang="ja-JP" sz="2400" dirty="0">
                    <a:latin typeface="Segoe UI" panose="020B0502040204020203" pitchFamily="34" charset="0"/>
                    <a:ea typeface="Meiryo" panose="020B0604030504040204" pitchFamily="34" charset="-128"/>
                    <a:cs typeface="Segoe UI" panose="020B0502040204020203" pitchFamily="34" charset="0"/>
                  </a:rPr>
                  <a:t>SWF  </a:t>
                </a:r>
                <a14:m>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𝐹</m:t>
                    </m:r>
                  </m:oMath>
                </a14:m>
                <a:endParaRPr kumimoji="1" lang="ja-JP" altLang="en-US" sz="2400"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37" name="テキスト ボックス 36">
                <a:extLst>
                  <a:ext uri="{FF2B5EF4-FFF2-40B4-BE49-F238E27FC236}">
                    <a16:creationId xmlns:a16="http://schemas.microsoft.com/office/drawing/2014/main" id="{1D4884E2-59A0-F9DB-95EC-645CECF5D1CE}"/>
                  </a:ext>
                </a:extLst>
              </p:cNvPr>
              <p:cNvSpPr txBox="1">
                <a:spLocks noRot="1" noChangeAspect="1" noMove="1" noResize="1" noEditPoints="1" noAdjustHandles="1" noChangeArrowheads="1" noChangeShapeType="1" noTextEdit="1"/>
              </p:cNvSpPr>
              <p:nvPr/>
            </p:nvSpPr>
            <p:spPr>
              <a:xfrm>
                <a:off x="6064514" y="4545520"/>
                <a:ext cx="1155316" cy="461665"/>
              </a:xfrm>
              <a:prstGeom prst="rect">
                <a:avLst/>
              </a:prstGeom>
              <a:blipFill>
                <a:blip r:embed="rId7"/>
                <a:stretch>
                  <a:fillRect l="-7937" t="-9333" b="-3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ED78A756-2928-6443-4A65-D0E50C59C227}"/>
                  </a:ext>
                </a:extLst>
              </p:cNvPr>
              <p:cNvSpPr/>
              <p:nvPr/>
            </p:nvSpPr>
            <p:spPr>
              <a:xfrm>
                <a:off x="8000087" y="4218825"/>
                <a:ext cx="2408107" cy="2316480"/>
              </a:xfrm>
              <a:prstGeom prst="rect">
                <a:avLst/>
              </a:prstGeom>
              <a:solidFill>
                <a:srgbClr val="DEEEF2"/>
              </a:solidFill>
              <a:ln w="31750" cap="flat">
                <a:solidFill>
                  <a:srgbClr val="092D57">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社会的順序</a:t>
                </a:r>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marL="0" indent="0" algn="ctr">
                  <a:buNone/>
                </a:pPr>
                <a14:m>
                  <m:oMathPara xmlns:m="http://schemas.openxmlformats.org/officeDocument/2006/math">
                    <m:oMathParaPr>
                      <m:jc m:val="centerGroup"/>
                    </m:oMathParaPr>
                    <m:oMath xmlns:m="http://schemas.openxmlformats.org/officeDocument/2006/math">
                      <m:r>
                        <a:rPr kumimoji="1" lang="en-US" altLang="ja-JP" sz="2400" b="1" i="1" smtClean="0">
                          <a:solidFill>
                            <a:schemeClr val="tx1"/>
                          </a:solidFill>
                          <a:latin typeface="Cambria Math" panose="02040503050406030204" pitchFamily="18" charset="0"/>
                          <a:ea typeface="Meiryo" panose="020B0604030504040204" pitchFamily="34" charset="-128"/>
                        </a:rPr>
                        <m:t>𝒙</m:t>
                      </m:r>
                      <m:r>
                        <a:rPr kumimoji="1" lang="en-US" altLang="ja-JP" sz="2400" b="1" i="1" smtClean="0">
                          <a:solidFill>
                            <a:schemeClr val="tx1"/>
                          </a:solidFill>
                          <a:latin typeface="Cambria Math" panose="02040503050406030204" pitchFamily="18" charset="0"/>
                          <a:ea typeface="Meiryo" panose="020B0604030504040204" pitchFamily="34" charset="-128"/>
                        </a:rPr>
                        <m:t>≽</m:t>
                      </m:r>
                      <m:r>
                        <a:rPr kumimoji="1" lang="en-US" altLang="ja-JP" sz="2400" b="1" i="1" smtClean="0">
                          <a:solidFill>
                            <a:schemeClr val="tx1"/>
                          </a:solidFill>
                          <a:latin typeface="Cambria Math" panose="02040503050406030204" pitchFamily="18" charset="0"/>
                          <a:ea typeface="Meiryo" panose="020B0604030504040204" pitchFamily="34" charset="-128"/>
                        </a:rPr>
                        <m:t>𝒚</m:t>
                      </m:r>
                      <m:r>
                        <a:rPr kumimoji="1" lang="en-US" altLang="ja-JP" sz="2400" b="1" i="1" smtClean="0">
                          <a:solidFill>
                            <a:schemeClr val="tx1"/>
                          </a:solidFill>
                          <a:latin typeface="Cambria Math" panose="02040503050406030204" pitchFamily="18" charset="0"/>
                          <a:ea typeface="Meiryo" panose="020B0604030504040204" pitchFamily="34" charset="-128"/>
                        </a:rPr>
                        <m:t>≽</m:t>
                      </m:r>
                      <m:r>
                        <a:rPr kumimoji="1" lang="en-US" altLang="ja-JP" sz="2400" b="1" i="1" smtClean="0">
                          <a:solidFill>
                            <a:schemeClr val="tx1"/>
                          </a:solidFill>
                          <a:latin typeface="Cambria Math" panose="02040503050406030204" pitchFamily="18" charset="0"/>
                          <a:ea typeface="Meiryo" panose="020B0604030504040204" pitchFamily="34" charset="-128"/>
                        </a:rPr>
                        <m:t>𝒛</m:t>
                      </m:r>
                    </m:oMath>
                  </m:oMathPara>
                </a14:m>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38" name="正方形/長方形 37">
                <a:extLst>
                  <a:ext uri="{FF2B5EF4-FFF2-40B4-BE49-F238E27FC236}">
                    <a16:creationId xmlns:a16="http://schemas.microsoft.com/office/drawing/2014/main" id="{ED78A756-2928-6443-4A65-D0E50C59C227}"/>
                  </a:ext>
                </a:extLst>
              </p:cNvPr>
              <p:cNvSpPr>
                <a:spLocks noRot="1" noChangeAspect="1" noMove="1" noResize="1" noEditPoints="1" noAdjustHandles="1" noChangeArrowheads="1" noChangeShapeType="1" noTextEdit="1"/>
              </p:cNvSpPr>
              <p:nvPr/>
            </p:nvSpPr>
            <p:spPr>
              <a:xfrm>
                <a:off x="8000087" y="4218825"/>
                <a:ext cx="2408107" cy="2316480"/>
              </a:xfrm>
              <a:prstGeom prst="rect">
                <a:avLst/>
              </a:prstGeom>
              <a:blipFill>
                <a:blip r:embed="rId8"/>
                <a:stretch>
                  <a:fillRect/>
                </a:stretch>
              </a:blipFill>
              <a:ln w="31750" cap="flat">
                <a:solidFill>
                  <a:srgbClr val="092D57">
                    <a:alpha val="0"/>
                  </a:srgbClr>
                </a:solidFill>
              </a:ln>
            </p:spPr>
            <p:txBody>
              <a:bodyPr/>
              <a:lstStyle/>
              <a:p>
                <a:r>
                  <a:rPr lang="ja-JP" altLang="en-US">
                    <a:noFill/>
                  </a:rPr>
                  <a:t> </a:t>
                </a:r>
              </a:p>
            </p:txBody>
          </p:sp>
        </mc:Fallback>
      </mc:AlternateContent>
      <p:cxnSp>
        <p:nvCxnSpPr>
          <p:cNvPr id="5" name="直線コネクタ 4">
            <a:extLst>
              <a:ext uri="{FF2B5EF4-FFF2-40B4-BE49-F238E27FC236}">
                <a16:creationId xmlns:a16="http://schemas.microsoft.com/office/drawing/2014/main" id="{CC645943-19F9-1BA9-01E6-69A8C6D81371}"/>
              </a:ext>
            </a:extLst>
          </p:cNvPr>
          <p:cNvCxnSpPr>
            <a:cxnSpLocks/>
          </p:cNvCxnSpPr>
          <p:nvPr/>
        </p:nvCxnSpPr>
        <p:spPr>
          <a:xfrm>
            <a:off x="772970" y="3167331"/>
            <a:ext cx="1089697" cy="0"/>
          </a:xfrm>
          <a:prstGeom prst="line">
            <a:avLst/>
          </a:prstGeom>
          <a:ln w="31750">
            <a:solidFill>
              <a:schemeClr val="accent2"/>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B678E8AC-3A2D-33CF-2B29-4AE01E5C46A1}"/>
              </a:ext>
            </a:extLst>
          </p:cNvPr>
          <p:cNvCxnSpPr>
            <a:cxnSpLocks/>
          </p:cNvCxnSpPr>
          <p:nvPr/>
        </p:nvCxnSpPr>
        <p:spPr>
          <a:xfrm>
            <a:off x="2398570" y="3167331"/>
            <a:ext cx="410123" cy="0"/>
          </a:xfrm>
          <a:prstGeom prst="line">
            <a:avLst/>
          </a:prstGeom>
          <a:ln w="31750">
            <a:solidFill>
              <a:schemeClr val="accent2"/>
            </a:solidFill>
            <a:headEnd w="lg" len="lg"/>
            <a:tailEnd type="none" w="lg" len="lg"/>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6494E2C3-3DCA-CC83-344D-9F13D971E9CE}"/>
              </a:ext>
            </a:extLst>
          </p:cNvPr>
          <p:cNvSpPr txBox="1"/>
          <p:nvPr/>
        </p:nvSpPr>
        <p:spPr>
          <a:xfrm>
            <a:off x="377785" y="3167331"/>
            <a:ext cx="1880066" cy="338554"/>
          </a:xfrm>
          <a:prstGeom prst="rect">
            <a:avLst/>
          </a:prstGeom>
          <a:noFill/>
        </p:spPr>
        <p:txBody>
          <a:bodyPr wrap="none" rtlCol="0" anchor="ctr">
            <a:spAutoFit/>
          </a:bodyPr>
          <a:lstStyle/>
          <a:p>
            <a:pPr algn="ctr"/>
            <a:r>
              <a:rPr kumimoji="1" lang="en-US" altLang="ja-JP" sz="1600" b="1" dirty="0">
                <a:solidFill>
                  <a:schemeClr val="accent2"/>
                </a:solidFill>
                <a:latin typeface="Segoe UI" panose="020B0502040204020203" pitchFamily="34" charset="0"/>
                <a:ea typeface="Meiryo" panose="020B0604030504040204" pitchFamily="34" charset="-128"/>
              </a:rPr>
              <a:t>Evaluation profile</a:t>
            </a:r>
            <a:endParaRPr kumimoji="1" lang="ja-JP" altLang="en-US" sz="1600" b="1" dirty="0">
              <a:solidFill>
                <a:schemeClr val="accent2"/>
              </a:solidFill>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98C4FDC5-6A27-AACC-E303-D98861D305FC}"/>
              </a:ext>
            </a:extLst>
          </p:cNvPr>
          <p:cNvSpPr txBox="1"/>
          <p:nvPr/>
        </p:nvSpPr>
        <p:spPr>
          <a:xfrm>
            <a:off x="2203521" y="3205940"/>
            <a:ext cx="800219" cy="338554"/>
          </a:xfrm>
          <a:prstGeom prst="rect">
            <a:avLst/>
          </a:prstGeom>
          <a:noFill/>
        </p:spPr>
        <p:txBody>
          <a:bodyPr wrap="none" rtlCol="0" anchor="ctr">
            <a:spAutoFit/>
          </a:bodyPr>
          <a:lstStyle/>
          <a:p>
            <a:pPr algn="ctr"/>
            <a:r>
              <a:rPr kumimoji="1" lang="ja-JP" altLang="en-US" sz="1600" b="1" dirty="0">
                <a:solidFill>
                  <a:schemeClr val="accent2"/>
                </a:solidFill>
                <a:latin typeface="Segoe UI" panose="020B0502040204020203" pitchFamily="34" charset="0"/>
                <a:ea typeface="Meiryo" panose="020B0604030504040204" pitchFamily="34" charset="-128"/>
              </a:rPr>
              <a:t>弱順序</a:t>
            </a:r>
          </a:p>
        </p:txBody>
      </p:sp>
    </p:spTree>
    <p:extLst>
      <p:ext uri="{BB962C8B-B14F-4D97-AF65-F5344CB8AC3E}">
        <p14:creationId xmlns:p14="http://schemas.microsoft.com/office/powerpoint/2010/main" val="1352605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E4F83-173E-D7F8-FCE5-9245E7989DD1}"/>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 name="コンテンツ プレースホルダー 3">
                <a:extLst>
                  <a:ext uri="{FF2B5EF4-FFF2-40B4-BE49-F238E27FC236}">
                    <a16:creationId xmlns:a16="http://schemas.microsoft.com/office/drawing/2014/main" id="{23B79840-BA7F-3DD5-276D-D795FA4E5E7A}"/>
                  </a:ext>
                </a:extLst>
              </p:cNvPr>
              <p:cNvSpPr>
                <a:spLocks noGrp="1"/>
              </p:cNvSpPr>
              <p:nvPr>
                <p:ph idx="1"/>
              </p:nvPr>
            </p:nvSpPr>
            <p:spPr>
              <a:xfrm>
                <a:off x="335280" y="966809"/>
                <a:ext cx="11521440" cy="5400000"/>
              </a:xfrm>
            </p:spPr>
            <p:txBody>
              <a:bodyPr anchor="t"/>
              <a:lstStyle/>
              <a:p>
                <a:r>
                  <a:rPr lang="ja-JP" altLang="en-US" dirty="0">
                    <a:latin typeface="Segoe UI" panose="020B0502040204020203" pitchFamily="34" charset="0"/>
                  </a:rPr>
                  <a:t>一般的なスコア関数を、</a:t>
                </a:r>
                <a:r>
                  <a:rPr lang="ja-JP" altLang="en-US" b="1" dirty="0">
                    <a:solidFill>
                      <a:schemeClr val="accent1"/>
                    </a:solidFill>
                    <a:latin typeface="Segoe UI" panose="020B0502040204020203" pitchFamily="34" charset="0"/>
                  </a:rPr>
                  <a:t>許容可能な選択肢の数も考慮できるように拡張した</a:t>
                </a:r>
                <a:r>
                  <a:rPr lang="ja-JP" altLang="en-US" dirty="0">
                    <a:latin typeface="Segoe UI" panose="020B0502040204020203" pitchFamily="34" charset="0"/>
                  </a:rPr>
                  <a:t>。</a:t>
                </a:r>
                <a:endParaRPr lang="en-US" altLang="ja-JP" i="1" dirty="0">
                  <a:latin typeface="Cambria Math" panose="02040503050406030204" pitchFamily="18" charset="0"/>
                </a:endParaRPr>
              </a:p>
              <a:p>
                <a:pPr lvl="1">
                  <a:spcBef>
                    <a:spcPts val="1600"/>
                  </a:spcBef>
                </a:pPr>
                <a14:m>
                  <m:oMath xmlns:m="http://schemas.openxmlformats.org/officeDocument/2006/math">
                    <m:r>
                      <a:rPr lang="en-US" altLang="ja-JP" b="0" i="1" smtClean="0">
                        <a:latin typeface="Cambria Math" panose="02040503050406030204" pitchFamily="18" charset="0"/>
                      </a:rPr>
                      <m:t>𝑟</m:t>
                    </m:r>
                  </m:oMath>
                </a14:m>
                <a:r>
                  <a:rPr lang="en-US" altLang="ja-JP" dirty="0">
                    <a:latin typeface="Segoe UI" panose="020B0502040204020203" pitchFamily="34" charset="0"/>
                  </a:rPr>
                  <a:t> : </a:t>
                </a:r>
                <a:r>
                  <a:rPr lang="ja-JP" altLang="en-US" dirty="0"/>
                  <a:t>選択肢の順位</a:t>
                </a:r>
                <a:endParaRPr lang="en-US" altLang="ja-JP" dirty="0">
                  <a:latin typeface="Segoe UI" panose="020B0502040204020203" pitchFamily="34" charset="0"/>
                </a:endParaRPr>
              </a:p>
              <a:p>
                <a:pPr lvl="1">
                  <a:spcBef>
                    <a:spcPts val="1600"/>
                  </a:spcBef>
                </a:pPr>
                <a14:m>
                  <m:oMath xmlns:m="http://schemas.openxmlformats.org/officeDocument/2006/math">
                    <m:r>
                      <a:rPr lang="en-US" altLang="ja-JP" b="0" i="1" smtClean="0">
                        <a:latin typeface="Cambria Math" panose="02040503050406030204" pitchFamily="18" charset="0"/>
                      </a:rPr>
                      <m:t>h</m:t>
                    </m:r>
                  </m:oMath>
                </a14:m>
                <a:r>
                  <a:rPr lang="en-US" altLang="ja-JP" dirty="0">
                    <a:latin typeface="Segoe UI" panose="020B0502040204020203" pitchFamily="34" charset="0"/>
                  </a:rPr>
                  <a:t> : </a:t>
                </a:r>
                <a:r>
                  <a:rPr lang="ja-JP" altLang="en-US" dirty="0"/>
                  <a:t>許容可能な選択肢の数</a:t>
                </a:r>
                <a:endParaRPr lang="en-US" altLang="ja-JP" dirty="0">
                  <a:latin typeface="Segoe UI" panose="020B0502040204020203" pitchFamily="34" charset="0"/>
                </a:endParaRPr>
              </a:p>
            </p:txBody>
          </p:sp>
        </mc:Choice>
        <mc:Fallback>
          <p:sp>
            <p:nvSpPr>
              <p:cNvPr id="12" name="コンテンツ プレースホルダー 3">
                <a:extLst>
                  <a:ext uri="{FF2B5EF4-FFF2-40B4-BE49-F238E27FC236}">
                    <a16:creationId xmlns:a16="http://schemas.microsoft.com/office/drawing/2014/main" id="{23B79840-BA7F-3DD5-276D-D795FA4E5E7A}"/>
                  </a:ext>
                </a:extLst>
              </p:cNvPr>
              <p:cNvSpPr>
                <a:spLocks noGrp="1" noRot="1" noChangeAspect="1" noMove="1" noResize="1" noEditPoints="1" noAdjustHandles="1" noChangeArrowheads="1" noChangeShapeType="1" noTextEdit="1"/>
              </p:cNvSpPr>
              <p:nvPr>
                <p:ph idx="1"/>
              </p:nvPr>
            </p:nvSpPr>
            <p:spPr>
              <a:xfrm>
                <a:off x="335280" y="966809"/>
                <a:ext cx="11521440" cy="5400000"/>
              </a:xfrm>
              <a:blipFill>
                <a:blip r:embed="rId3"/>
                <a:stretch>
                  <a:fillRect l="-688" t="-904"/>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C389E518-43B9-8AB3-EC8C-BCACE093434B}"/>
              </a:ext>
            </a:extLst>
          </p:cNvPr>
          <p:cNvSpPr>
            <a:spLocks noGrp="1"/>
          </p:cNvSpPr>
          <p:nvPr>
            <p:ph type="title"/>
          </p:nvPr>
        </p:nvSpPr>
        <p:spPr/>
        <p:txBody>
          <a:bodyPr/>
          <a:lstStyle/>
          <a:p>
            <a:r>
              <a:rPr lang="ja-JP" altLang="en-US" dirty="0"/>
              <a:t>スコア関数の拡張</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1934A5F5-4740-7159-5FC8-85FE5F795205}"/>
              </a:ext>
            </a:extLst>
          </p:cNvPr>
          <p:cNvSpPr>
            <a:spLocks noGrp="1"/>
          </p:cNvSpPr>
          <p:nvPr>
            <p:ph type="sldNum" sz="quarter" idx="12"/>
          </p:nvPr>
        </p:nvSpPr>
        <p:spPr/>
        <p:txBody>
          <a:bodyPr/>
          <a:lstStyle/>
          <a:p>
            <a:fld id="{48F63A3B-78C7-47BE-AE5E-E10140E04643}" type="slidenum">
              <a:rPr lang="en-US" smtClean="0"/>
              <a:t>20</a:t>
            </a:fld>
            <a:endParaRPr lang="en-US" dirty="0"/>
          </a:p>
        </p:txBody>
      </p:sp>
      <mc:AlternateContent xmlns:mc="http://schemas.openxmlformats.org/markup-compatibility/2006">
        <mc:Choice xmlns:a14="http://schemas.microsoft.com/office/drawing/2010/main" Requires="a14">
          <p:graphicFrame>
            <p:nvGraphicFramePr>
              <p:cNvPr id="16" name="表 15">
                <a:extLst>
                  <a:ext uri="{FF2B5EF4-FFF2-40B4-BE49-F238E27FC236}">
                    <a16:creationId xmlns:a16="http://schemas.microsoft.com/office/drawing/2014/main" id="{F35BF331-5357-40C9-D7FE-C8C5764D08C0}"/>
                  </a:ext>
                </a:extLst>
              </p:cNvPr>
              <p:cNvGraphicFramePr>
                <a:graphicFrameLocks noGrp="1"/>
              </p:cNvGraphicFramePr>
              <p:nvPr>
                <p:extLst>
                  <p:ext uri="{D42A27DB-BD31-4B8C-83A1-F6EECF244321}">
                    <p14:modId xmlns:p14="http://schemas.microsoft.com/office/powerpoint/2010/main" val="3477694893"/>
                  </p:ext>
                </p:extLst>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cs typeface="Segoe UI" panose="020B0502040204020203" pitchFamily="34" charset="0"/>
                                  </a:rPr>
                                  <m:t>𝑟</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endParaRPr kumimoji="1" lang="ja-JP" altLang="en-US" dirty="0">
                            <a:ea typeface="メイリオ" panose="020B0604030504040204" pitchFamily="50" charset="-128"/>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(1)</m:t>
                                </m:r>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(2)</m:t>
                                </m:r>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cs typeface="Segoe UI" panose="020B0502040204020203" pitchFamily="34" charset="0"/>
                                  </a:rPr>
                                  <m:t>𝑚</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m:t>
                                </m:r>
                                <m:r>
                                  <m:rPr>
                                    <m:sty m:val="p"/>
                                  </m:rPr>
                                  <a:rPr kumimoji="1" lang="en-US" altLang="ja-JP" b="0" i="0" smtClean="0">
                                    <a:latin typeface="Cambria Math" panose="02040503050406030204" pitchFamily="18" charset="0"/>
                                  </a:rPr>
                                  <m:t>m</m:t>
                                </m:r>
                                <m:r>
                                  <a:rPr kumimoji="1" lang="en-US" altLang="ja-JP" b="0" smtClean="0">
                                    <a:latin typeface="Cambria Math" panose="02040503050406030204" pitchFamily="18" charset="0"/>
                                  </a:rPr>
                                  <m:t>)</m:t>
                                </m:r>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2886647"/>
                      </a:ext>
                    </a:extLst>
                  </a:tr>
                </a:tbl>
              </a:graphicData>
            </a:graphic>
          </p:graphicFrame>
        </mc:Choice>
        <mc:Fallback>
          <p:graphicFrame>
            <p:nvGraphicFramePr>
              <p:cNvPr id="16" name="表 15">
                <a:extLst>
                  <a:ext uri="{FF2B5EF4-FFF2-40B4-BE49-F238E27FC236}">
                    <a16:creationId xmlns:a16="http://schemas.microsoft.com/office/drawing/2014/main" id="{F35BF331-5357-40C9-D7FE-C8C5764D08C0}"/>
                  </a:ext>
                </a:extLst>
              </p:cNvPr>
              <p:cNvGraphicFramePr>
                <a:graphicFrameLocks noGrp="1"/>
              </p:cNvGraphicFramePr>
              <p:nvPr>
                <p:extLst>
                  <p:ext uri="{D42A27DB-BD31-4B8C-83A1-F6EECF244321}">
                    <p14:modId xmlns:p14="http://schemas.microsoft.com/office/powerpoint/2010/main" val="3477694893"/>
                  </p:ext>
                </p:extLst>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4"/>
                          <a:stretch>
                            <a:fillRect l="-885" t="-1235" r="-101770" b="-406173"/>
                          </a:stretch>
                        </a:blipFill>
                      </a:tcPr>
                    </a:tc>
                    <a:tc>
                      <a:txBody>
                        <a:bodyPr/>
                        <a:lstStyle/>
                        <a:p>
                          <a:pPr algn="ctr"/>
                          <a:endParaRPr kumimoji="1" lang="ja-JP" altLang="en-US" dirty="0">
                            <a:ea typeface="メイリオ" panose="020B0604030504040204" pitchFamily="50" charset="-128"/>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4"/>
                          <a:stretch>
                            <a:fillRect l="-101786" t="-100000" r="-2679" b="-301220"/>
                          </a:stretch>
                        </a:blipFill>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202469" r="-2679" b="-204938"/>
                          </a:stretch>
                        </a:blip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endParaRPr lang="ja-JP"/>
                        </a:p>
                      </a:txBody>
                      <a:tcPr anchor="ctr">
                        <a:lnR w="28575" cap="flat" cmpd="sng" algn="ctr">
                          <a:solidFill>
                            <a:schemeClr val="tx1"/>
                          </a:solidFill>
                          <a:prstDash val="solid"/>
                          <a:round/>
                          <a:headEnd type="none" w="med" len="med"/>
                          <a:tailEnd type="none" w="med" len="med"/>
                        </a:lnR>
                        <a:blipFill>
                          <a:blip r:embed="rId4"/>
                          <a:stretch>
                            <a:fillRect l="-885" t="-403704" r="-101770"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403704" r="-2679" b="-3704"/>
                          </a:stretch>
                        </a:blipFill>
                      </a:tcPr>
                    </a:tc>
                    <a:extLst>
                      <a:ext uri="{0D108BD9-81ED-4DB2-BD59-A6C34878D82A}">
                        <a16:rowId xmlns:a16="http://schemas.microsoft.com/office/drawing/2014/main" val="229288664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7" name="表 16">
                <a:extLst>
                  <a:ext uri="{FF2B5EF4-FFF2-40B4-BE49-F238E27FC236}">
                    <a16:creationId xmlns:a16="http://schemas.microsoft.com/office/drawing/2014/main" id="{9FF067B5-7005-3CAD-EE34-0CD2C756BB64}"/>
                  </a:ext>
                </a:extLst>
              </p:cNvPr>
              <p:cNvGraphicFramePr>
                <a:graphicFrameLocks noGrp="1"/>
              </p:cNvGraphicFramePr>
              <p:nvPr>
                <p:extLst>
                  <p:ext uri="{D42A27DB-BD31-4B8C-83A1-F6EECF244321}">
                    <p14:modId xmlns:p14="http://schemas.microsoft.com/office/powerpoint/2010/main" val="1302415660"/>
                  </p:ext>
                </p:extLst>
              </p:nvPr>
            </p:nvGraphicFramePr>
            <p:xfrm>
              <a:off x="3182128" y="3681467"/>
              <a:ext cx="5470983" cy="2473115"/>
            </p:xfrm>
            <a:graphic>
              <a:graphicData uri="http://schemas.openxmlformats.org/drawingml/2006/table">
                <a:tbl>
                  <a:tblPr firstRow="1" bandRow="1">
                    <a:tableStyleId>{5940675A-B579-460E-94D1-54222C63F5DA}</a:tableStyleId>
                  </a:tblPr>
                  <a:tblGrid>
                    <a:gridCol w="658352">
                      <a:extLst>
                        <a:ext uri="{9D8B030D-6E8A-4147-A177-3AD203B41FA5}">
                          <a16:colId xmlns:a16="http://schemas.microsoft.com/office/drawing/2014/main" val="2130289596"/>
                        </a:ext>
                      </a:extLst>
                    </a:gridCol>
                    <a:gridCol w="789272">
                      <a:extLst>
                        <a:ext uri="{9D8B030D-6E8A-4147-A177-3AD203B41FA5}">
                          <a16:colId xmlns:a16="http://schemas.microsoft.com/office/drawing/2014/main" val="1425456987"/>
                        </a:ext>
                      </a:extLst>
                    </a:gridCol>
                    <a:gridCol w="798896">
                      <a:extLst>
                        <a:ext uri="{9D8B030D-6E8A-4147-A177-3AD203B41FA5}">
                          <a16:colId xmlns:a16="http://schemas.microsoft.com/office/drawing/2014/main" val="2149713269"/>
                        </a:ext>
                      </a:extLst>
                    </a:gridCol>
                    <a:gridCol w="789272">
                      <a:extLst>
                        <a:ext uri="{9D8B030D-6E8A-4147-A177-3AD203B41FA5}">
                          <a16:colId xmlns:a16="http://schemas.microsoft.com/office/drawing/2014/main" val="2712314428"/>
                        </a:ext>
                      </a:extLst>
                    </a:gridCol>
                    <a:gridCol w="798897">
                      <a:extLst>
                        <a:ext uri="{9D8B030D-6E8A-4147-A177-3AD203B41FA5}">
                          <a16:colId xmlns:a16="http://schemas.microsoft.com/office/drawing/2014/main" val="3129954506"/>
                        </a:ext>
                      </a:extLst>
                    </a:gridCol>
                    <a:gridCol w="770021">
                      <a:extLst>
                        <a:ext uri="{9D8B030D-6E8A-4147-A177-3AD203B41FA5}">
                          <a16:colId xmlns:a16="http://schemas.microsoft.com/office/drawing/2014/main" val="4244364231"/>
                        </a:ext>
                      </a:extLst>
                    </a:gridCol>
                    <a:gridCol w="866273">
                      <a:extLst>
                        <a:ext uri="{9D8B030D-6E8A-4147-A177-3AD203B41FA5}">
                          <a16:colId xmlns:a16="http://schemas.microsoft.com/office/drawing/2014/main" val="2054194397"/>
                        </a:ext>
                      </a:extLst>
                    </a:gridCol>
                  </a:tblGrid>
                  <a:tr h="494623">
                    <a:tc>
                      <a:txBody>
                        <a:bodyPr/>
                        <a:lstStyle/>
                        <a:p>
                          <a:pPr algn="ctr"/>
                          <a:r>
                            <a:rPr kumimoji="1" lang="ja-JP" altLang="en-US" dirty="0">
                              <a:latin typeface="Segoe UI" panose="020B0502040204020203" pitchFamily="34" charset="0"/>
                              <a:ea typeface="メイリオ" panose="020B0604030504040204" pitchFamily="50" charset="-128"/>
                              <a:cs typeface="Segoe UI" panose="020B0502040204020203" pitchFamily="34" charset="0"/>
                            </a:rPr>
                            <a:t>＼</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𝑚</m:t>
                                </m:r>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(1,0)</m:t>
                                </m:r>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(1,1)</m:t>
                                </m:r>
                              </m:oMath>
                            </m:oMathPara>
                          </a14:m>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(1,2)</m:t>
                                </m:r>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r>
                                  <a:rPr kumimoji="1" lang="en-US" altLang="ja-JP" b="0" i="1" smtClean="0">
                                    <a:latin typeface="Cambria Math" panose="02040503050406030204" pitchFamily="18" charset="0"/>
                                    <a:cs typeface="Segoe UI" panose="020B0502040204020203" pitchFamily="34" charset="0"/>
                                  </a:rPr>
                                  <m:t>(1,3)</m:t>
                                </m:r>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(2,0)</m:t>
                                </m:r>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(2,1)</m:t>
                                </m:r>
                              </m:oMath>
                            </m:oMathPara>
                          </a14:m>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(2,2)</m:t>
                                </m:r>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r>
                                  <a:rPr kumimoji="1" lang="en-US" altLang="ja-JP" b="0" i="1" smtClean="0">
                                    <a:latin typeface="Cambria Math" panose="02040503050406030204" pitchFamily="18" charset="0"/>
                                    <a:cs typeface="Segoe UI" panose="020B0502040204020203" pitchFamily="34" charset="0"/>
                                  </a:rPr>
                                  <m:t>(2,3)</m:t>
                                </m:r>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690726707"/>
                      </a:ext>
                    </a:extLst>
                  </a:tr>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cs typeface="Segoe UI" panose="020B0502040204020203" pitchFamily="34" charset="0"/>
                                  </a:rPr>
                                  <m:t>𝑚</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,0)</m:t>
                                </m:r>
                              </m:oMath>
                            </m:oMathPara>
                          </a14:m>
                          <a:endParaRPr kumimoji="1" lang="ja-JP" altLang="en-US" i="1"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oMath>
                            </m:oMathPara>
                          </a14:m>
                          <a:endParaRPr kumimoji="1" lang="ja-JP" altLang="en-US" i="1"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,2)</m:t>
                                </m:r>
                              </m:oMath>
                            </m:oMathPara>
                          </a14:m>
                          <a:endParaRPr kumimoji="1" lang="ja-JP" altLang="en-US" i="1"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r>
                                  <a:rPr kumimoji="1" lang="en-US" altLang="ja-JP" b="0" i="1" smtClean="0">
                                    <a:latin typeface="Cambria Math" panose="02040503050406030204" pitchFamily="18" charset="0"/>
                                    <a:cs typeface="Segoe UI" panose="020B0502040204020203" pitchFamily="34" charset="0"/>
                                  </a:rPr>
                                  <m:t>(</m:t>
                                </m:r>
                                <m:r>
                                  <a:rPr kumimoji="1" lang="en-US" altLang="ja-JP" b="0" i="1" smtClean="0">
                                    <a:latin typeface="Cambria Math" panose="02040503050406030204" pitchFamily="18" charset="0"/>
                                    <a:cs typeface="Segoe UI" panose="020B0502040204020203" pitchFamily="34" charset="0"/>
                                  </a:rPr>
                                  <m:t>𝑚</m:t>
                                </m:r>
                                <m:r>
                                  <a:rPr kumimoji="1" lang="en-US" altLang="ja-JP" b="0" i="1" smtClean="0">
                                    <a:latin typeface="Cambria Math" panose="02040503050406030204" pitchFamily="18" charset="0"/>
                                    <a:cs typeface="Segoe UI" panose="020B0502040204020203" pitchFamily="34" charset="0"/>
                                  </a:rPr>
                                  <m:t>,3)</m:t>
                                </m:r>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r>
                                  <a:rPr kumimoji="1" lang="en-US" altLang="ja-JP" b="0" i="1" smtClean="0">
                                    <a:latin typeface="Cambria Math" panose="02040503050406030204" pitchFamily="18" charset="0"/>
                                    <a:cs typeface="Segoe UI" panose="020B0502040204020203" pitchFamily="34" charset="0"/>
                                  </a:rPr>
                                  <m:t>(</m:t>
                                </m:r>
                                <m:r>
                                  <a:rPr kumimoji="1" lang="en-US" altLang="ja-JP" b="0" i="1" smtClean="0">
                                    <a:latin typeface="Cambria Math" panose="02040503050406030204" pitchFamily="18" charset="0"/>
                                    <a:cs typeface="Segoe UI" panose="020B0502040204020203" pitchFamily="34" charset="0"/>
                                  </a:rPr>
                                  <m:t>𝑚</m:t>
                                </m:r>
                                <m:r>
                                  <a:rPr kumimoji="1" lang="en-US" altLang="ja-JP" b="0" i="1" smtClean="0">
                                    <a:latin typeface="Cambria Math" panose="02040503050406030204" pitchFamily="18" charset="0"/>
                                    <a:cs typeface="Segoe UI" panose="020B0502040204020203" pitchFamily="34" charset="0"/>
                                  </a:rPr>
                                  <m:t>,</m:t>
                                </m:r>
                                <m:r>
                                  <a:rPr kumimoji="1" lang="en-US" altLang="ja-JP" b="0" i="1" smtClean="0">
                                    <a:latin typeface="Cambria Math" panose="02040503050406030204" pitchFamily="18" charset="0"/>
                                    <a:cs typeface="Segoe UI" panose="020B0502040204020203" pitchFamily="34" charset="0"/>
                                  </a:rPr>
                                  <m:t>𝑚</m:t>
                                </m:r>
                                <m:r>
                                  <a:rPr kumimoji="1" lang="en-US" altLang="ja-JP" b="0" i="1" smtClean="0">
                                    <a:latin typeface="Cambria Math" panose="02040503050406030204" pitchFamily="18" charset="0"/>
                                    <a:cs typeface="Segoe UI" panose="020B0502040204020203" pitchFamily="34" charset="0"/>
                                  </a:rPr>
                                  <m:t>)</m:t>
                                </m:r>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2886647"/>
                      </a:ext>
                    </a:extLst>
                  </a:tr>
                </a:tbl>
              </a:graphicData>
            </a:graphic>
          </p:graphicFrame>
        </mc:Choice>
        <mc:Fallback>
          <p:graphicFrame>
            <p:nvGraphicFramePr>
              <p:cNvPr id="17" name="表 16">
                <a:extLst>
                  <a:ext uri="{FF2B5EF4-FFF2-40B4-BE49-F238E27FC236}">
                    <a16:creationId xmlns:a16="http://schemas.microsoft.com/office/drawing/2014/main" id="{9FF067B5-7005-3CAD-EE34-0CD2C756BB64}"/>
                  </a:ext>
                </a:extLst>
              </p:cNvPr>
              <p:cNvGraphicFramePr>
                <a:graphicFrameLocks noGrp="1"/>
              </p:cNvGraphicFramePr>
              <p:nvPr>
                <p:extLst>
                  <p:ext uri="{D42A27DB-BD31-4B8C-83A1-F6EECF244321}">
                    <p14:modId xmlns:p14="http://schemas.microsoft.com/office/powerpoint/2010/main" val="1302415660"/>
                  </p:ext>
                </p:extLst>
              </p:nvPr>
            </p:nvGraphicFramePr>
            <p:xfrm>
              <a:off x="3182128" y="3681467"/>
              <a:ext cx="5470983" cy="2473115"/>
            </p:xfrm>
            <a:graphic>
              <a:graphicData uri="http://schemas.openxmlformats.org/drawingml/2006/table">
                <a:tbl>
                  <a:tblPr firstRow="1" bandRow="1">
                    <a:tableStyleId>{5940675A-B579-460E-94D1-54222C63F5DA}</a:tableStyleId>
                  </a:tblPr>
                  <a:tblGrid>
                    <a:gridCol w="658352">
                      <a:extLst>
                        <a:ext uri="{9D8B030D-6E8A-4147-A177-3AD203B41FA5}">
                          <a16:colId xmlns:a16="http://schemas.microsoft.com/office/drawing/2014/main" val="2130289596"/>
                        </a:ext>
                      </a:extLst>
                    </a:gridCol>
                    <a:gridCol w="789272">
                      <a:extLst>
                        <a:ext uri="{9D8B030D-6E8A-4147-A177-3AD203B41FA5}">
                          <a16:colId xmlns:a16="http://schemas.microsoft.com/office/drawing/2014/main" val="1425456987"/>
                        </a:ext>
                      </a:extLst>
                    </a:gridCol>
                    <a:gridCol w="798896">
                      <a:extLst>
                        <a:ext uri="{9D8B030D-6E8A-4147-A177-3AD203B41FA5}">
                          <a16:colId xmlns:a16="http://schemas.microsoft.com/office/drawing/2014/main" val="2149713269"/>
                        </a:ext>
                      </a:extLst>
                    </a:gridCol>
                    <a:gridCol w="789272">
                      <a:extLst>
                        <a:ext uri="{9D8B030D-6E8A-4147-A177-3AD203B41FA5}">
                          <a16:colId xmlns:a16="http://schemas.microsoft.com/office/drawing/2014/main" val="2712314428"/>
                        </a:ext>
                      </a:extLst>
                    </a:gridCol>
                    <a:gridCol w="798897">
                      <a:extLst>
                        <a:ext uri="{9D8B030D-6E8A-4147-A177-3AD203B41FA5}">
                          <a16:colId xmlns:a16="http://schemas.microsoft.com/office/drawing/2014/main" val="3129954506"/>
                        </a:ext>
                      </a:extLst>
                    </a:gridCol>
                    <a:gridCol w="770021">
                      <a:extLst>
                        <a:ext uri="{9D8B030D-6E8A-4147-A177-3AD203B41FA5}">
                          <a16:colId xmlns:a16="http://schemas.microsoft.com/office/drawing/2014/main" val="4244364231"/>
                        </a:ext>
                      </a:extLst>
                    </a:gridCol>
                    <a:gridCol w="866273">
                      <a:extLst>
                        <a:ext uri="{9D8B030D-6E8A-4147-A177-3AD203B41FA5}">
                          <a16:colId xmlns:a16="http://schemas.microsoft.com/office/drawing/2014/main" val="2054194397"/>
                        </a:ext>
                      </a:extLst>
                    </a:gridCol>
                  </a:tblGrid>
                  <a:tr h="494623">
                    <a:tc>
                      <a:txBody>
                        <a:bodyPr/>
                        <a:lstStyle/>
                        <a:p>
                          <a:pPr algn="ctr"/>
                          <a:r>
                            <a:rPr kumimoji="1" lang="ja-JP" altLang="en-US" dirty="0">
                              <a:latin typeface="Segoe UI" panose="020B0502040204020203" pitchFamily="34" charset="0"/>
                              <a:ea typeface="メイリオ" panose="020B0604030504040204" pitchFamily="50" charset="-128"/>
                              <a:cs typeface="Segoe UI" panose="020B0502040204020203" pitchFamily="34" charset="0"/>
                            </a:rPr>
                            <a:t>＼</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5"/>
                          <a:stretch>
                            <a:fillRect l="-533803" t="-1235" r="-2113" b="-406173"/>
                          </a:stretch>
                        </a:blipFill>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5"/>
                          <a:stretch>
                            <a:fillRect l="-84615" t="-100000" r="-510000" b="-301220"/>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5"/>
                          <a:stretch>
                            <a:fillRect l="-183206" t="-100000" r="-406107" b="-30122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5"/>
                          <a:stretch>
                            <a:fillRect l="-287597" t="-100000" r="-312403" b="-30122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5"/>
                          <a:stretch>
                            <a:fillRect l="-381679" t="-100000" r="-207634" b="-30122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5"/>
                          <a:stretch>
                            <a:fillRect l="-84615" t="-202469" r="-510000" b="-204938"/>
                          </a:stretch>
                        </a:blipFill>
                      </a:tcPr>
                    </a:tc>
                    <a:tc>
                      <a:txBody>
                        <a:bodyPr/>
                        <a:lstStyle/>
                        <a:p>
                          <a:endParaRPr lang="ja-JP"/>
                        </a:p>
                      </a:txBody>
                      <a:tcPr anchor="ctr">
                        <a:lnR w="12700" cap="flat" cmpd="sng" algn="ctr">
                          <a:solidFill>
                            <a:schemeClr val="tx1"/>
                          </a:solidFill>
                          <a:prstDash val="solid"/>
                          <a:round/>
                          <a:headEnd type="none" w="med" len="med"/>
                          <a:tailEnd type="none" w="med" len="med"/>
                        </a:lnR>
                        <a:blipFill>
                          <a:blip r:embed="rId5"/>
                          <a:stretch>
                            <a:fillRect l="-183206" t="-202469" r="-406107" b="-204938"/>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287597" t="-202469" r="-312403" b="-204938"/>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381679" t="-202469" r="-207634" b="-20493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690726707"/>
                      </a:ext>
                    </a:extLst>
                  </a:tr>
                  <a:tr h="494623">
                    <a:tc>
                      <a:txBody>
                        <a:bodyPr/>
                        <a:lstStyle/>
                        <a:p>
                          <a:endParaRPr lang="ja-JP"/>
                        </a:p>
                      </a:txBody>
                      <a:tcPr anchor="ctr">
                        <a:lnR w="28575"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5"/>
                          <a:stretch>
                            <a:fillRect l="-1852" t="-403704" r="-734259"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5"/>
                          <a:stretch>
                            <a:fillRect l="-84615" t="-403704" r="-510000" b="-3704"/>
                          </a:stretch>
                        </a:blipFill>
                      </a:tcPr>
                    </a:tc>
                    <a:tc>
                      <a:txBody>
                        <a:bodyPr/>
                        <a:lstStyle/>
                        <a:p>
                          <a:endParaRPr lang="ja-JP"/>
                        </a:p>
                      </a:txBody>
                      <a:tcPr anchor="ctr">
                        <a:lnR w="12700" cap="flat" cmpd="sng" algn="ctr">
                          <a:solidFill>
                            <a:schemeClr val="tx1"/>
                          </a:solidFill>
                          <a:prstDash val="solid"/>
                          <a:round/>
                          <a:headEnd type="none" w="med" len="med"/>
                          <a:tailEnd type="none" w="med" len="med"/>
                        </a:lnR>
                        <a:blipFill>
                          <a:blip r:embed="rId5"/>
                          <a:stretch>
                            <a:fillRect l="-183206" t="-403704" r="-406107" b="-3704"/>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5"/>
                          <a:stretch>
                            <a:fillRect l="-287597" t="-403704" r="-312403" b="-3704"/>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5"/>
                          <a:stretch>
                            <a:fillRect l="-381679" t="-403704" r="-207634" b="-370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5"/>
                          <a:stretch>
                            <a:fillRect l="-533803" t="-403704" r="-2113" b="-3704"/>
                          </a:stretch>
                        </a:blipFill>
                      </a:tcPr>
                    </a:tc>
                    <a:extLst>
                      <a:ext uri="{0D108BD9-81ED-4DB2-BD59-A6C34878D82A}">
                        <a16:rowId xmlns:a16="http://schemas.microsoft.com/office/drawing/2014/main" val="2292886647"/>
                      </a:ext>
                    </a:extLst>
                  </a:tr>
                </a:tbl>
              </a:graphicData>
            </a:graphic>
          </p:graphicFrame>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5EAF3484-9DBE-C41E-9517-AC2DD3FED717}"/>
                  </a:ext>
                </a:extLst>
              </p:cNvPr>
              <p:cNvSpPr txBox="1"/>
              <p:nvPr/>
            </p:nvSpPr>
            <p:spPr>
              <a:xfrm>
                <a:off x="2698254" y="3916641"/>
                <a:ext cx="957370" cy="369332"/>
              </a:xfrm>
              <a:prstGeom prst="rect">
                <a:avLst/>
              </a:prstGeom>
              <a:solidFill>
                <a:schemeClr val="bg1"/>
              </a:solidFill>
              <a:ln>
                <a:solidFill>
                  <a:srgbClr val="092D57"/>
                </a:solidFill>
              </a:ln>
            </p:spPr>
            <p:txBody>
              <a:bodyPr wrap="square" rtlCol="0" anchor="ctr">
                <a:spAutoFit/>
              </a:bodyPr>
              <a:lstStyle/>
              <a:p>
                <a:pPr algn="ctr"/>
                <a14:m>
                  <m:oMath xmlns:m="http://schemas.openxmlformats.org/officeDocument/2006/math">
                    <m:r>
                      <a:rPr kumimoji="1" lang="en-US" altLang="ja-JP" b="0" i="1" smtClean="0">
                        <a:latin typeface="Cambria Math" panose="02040503050406030204" pitchFamily="18" charset="0"/>
                        <a:ea typeface="Meiryo" panose="020B0604030504040204" pitchFamily="34" charset="-128"/>
                      </a:rPr>
                      <m:t>𝑟</m:t>
                    </m:r>
                    <m:r>
                      <a:rPr kumimoji="1" lang="en-US" altLang="ja-JP" b="0" i="0" smtClean="0">
                        <a:latin typeface="Cambria Math" panose="02040503050406030204" pitchFamily="18" charset="0"/>
                        <a:ea typeface="Meiryo" panose="020B0604030504040204" pitchFamily="34" charset="-128"/>
                      </a:rPr>
                      <m:t>:</m:t>
                    </m:r>
                  </m:oMath>
                </a14:m>
                <a:r>
                  <a:rPr kumimoji="1" lang="ja-JP" altLang="en-US" dirty="0">
                    <a:latin typeface="Segoe UI" panose="020B0502040204020203" pitchFamily="34" charset="0"/>
                    <a:ea typeface="Meiryo" panose="020B0604030504040204" pitchFamily="34" charset="-128"/>
                    <a:cs typeface="Segoe UI" panose="020B0502040204020203" pitchFamily="34" charset="0"/>
                  </a:rPr>
                  <a:t>順位</a:t>
                </a:r>
              </a:p>
            </p:txBody>
          </p:sp>
        </mc:Choice>
        <mc:Fallback xmlns="">
          <p:sp>
            <p:nvSpPr>
              <p:cNvPr id="20" name="テキスト ボックス 19">
                <a:extLst>
                  <a:ext uri="{FF2B5EF4-FFF2-40B4-BE49-F238E27FC236}">
                    <a16:creationId xmlns:a16="http://schemas.microsoft.com/office/drawing/2014/main" id="{5EAF3484-9DBE-C41E-9517-AC2DD3FED717}"/>
                  </a:ext>
                </a:extLst>
              </p:cNvPr>
              <p:cNvSpPr txBox="1">
                <a:spLocks noRot="1" noChangeAspect="1" noMove="1" noResize="1" noEditPoints="1" noAdjustHandles="1" noChangeArrowheads="1" noChangeShapeType="1" noTextEdit="1"/>
              </p:cNvSpPr>
              <p:nvPr/>
            </p:nvSpPr>
            <p:spPr>
              <a:xfrm>
                <a:off x="2698254" y="3916641"/>
                <a:ext cx="957370" cy="369332"/>
              </a:xfrm>
              <a:prstGeom prst="rect">
                <a:avLst/>
              </a:prstGeom>
              <a:blipFill>
                <a:blip r:embed="rId6"/>
                <a:stretch>
                  <a:fillRect t="-3175" b="-26984"/>
                </a:stretch>
              </a:blipFill>
              <a:ln>
                <a:solidFill>
                  <a:srgbClr val="092D57"/>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ECD2B7E2-642C-7D3B-5687-A1B9D6EE8EA2}"/>
                  </a:ext>
                </a:extLst>
              </p:cNvPr>
              <p:cNvSpPr txBox="1"/>
              <p:nvPr/>
            </p:nvSpPr>
            <p:spPr>
              <a:xfrm>
                <a:off x="3718165" y="3388770"/>
                <a:ext cx="2771535" cy="369332"/>
              </a:xfrm>
              <a:prstGeom prst="rect">
                <a:avLst/>
              </a:prstGeom>
              <a:solidFill>
                <a:schemeClr val="bg1"/>
              </a:solidFill>
              <a:ln>
                <a:solidFill>
                  <a:srgbClr val="092D57"/>
                </a:solidFill>
              </a:ln>
            </p:spPr>
            <p:txBody>
              <a:bodyPr wrap="square" rtlCol="0" anchor="ctr">
                <a:spAutoFit/>
              </a:bodyPr>
              <a:lstStyle/>
              <a:p>
                <a:pPr algn="ctr"/>
                <a14:m>
                  <m:oMath xmlns:m="http://schemas.openxmlformats.org/officeDocument/2006/math">
                    <m:r>
                      <a:rPr kumimoji="1" lang="en-US" altLang="ja-JP" b="0" i="1" smtClean="0">
                        <a:latin typeface="Cambria Math" panose="02040503050406030204" pitchFamily="18" charset="0"/>
                        <a:ea typeface="Meiryo" panose="020B0604030504040204" pitchFamily="34" charset="-128"/>
                      </a:rPr>
                      <m:t>h</m:t>
                    </m:r>
                  </m:oMath>
                </a14:m>
                <a:r>
                  <a:rPr kumimoji="1" lang="en-US" altLang="ja-JP" dirty="0">
                    <a:latin typeface="Segoe UI" panose="020B0502040204020203" pitchFamily="34" charset="0"/>
                    <a:ea typeface="Meiryo" panose="020B0604030504040204" pitchFamily="34" charset="-128"/>
                    <a:cs typeface="Segoe UI" panose="020B0502040204020203" pitchFamily="34" charset="0"/>
                  </a:rPr>
                  <a:t>: </a:t>
                </a:r>
                <a:r>
                  <a:rPr kumimoji="1" lang="ja-JP" altLang="en-US" dirty="0">
                    <a:latin typeface="Segoe UI" panose="020B0502040204020203" pitchFamily="34" charset="0"/>
                    <a:ea typeface="Meiryo" panose="020B0604030504040204" pitchFamily="34" charset="-128"/>
                    <a:cs typeface="Segoe UI" panose="020B0502040204020203" pitchFamily="34" charset="0"/>
                  </a:rPr>
                  <a:t>許容可能な選択肢の数</a:t>
                </a:r>
              </a:p>
            </p:txBody>
          </p:sp>
        </mc:Choice>
        <mc:Fallback xmlns="">
          <p:sp>
            <p:nvSpPr>
              <p:cNvPr id="21" name="テキスト ボックス 20">
                <a:extLst>
                  <a:ext uri="{FF2B5EF4-FFF2-40B4-BE49-F238E27FC236}">
                    <a16:creationId xmlns:a16="http://schemas.microsoft.com/office/drawing/2014/main" id="{ECD2B7E2-642C-7D3B-5687-A1B9D6EE8EA2}"/>
                  </a:ext>
                </a:extLst>
              </p:cNvPr>
              <p:cNvSpPr txBox="1">
                <a:spLocks noRot="1" noChangeAspect="1" noMove="1" noResize="1" noEditPoints="1" noAdjustHandles="1" noChangeArrowheads="1" noChangeShapeType="1" noTextEdit="1"/>
              </p:cNvSpPr>
              <p:nvPr/>
            </p:nvSpPr>
            <p:spPr>
              <a:xfrm>
                <a:off x="3718165" y="3388770"/>
                <a:ext cx="2771535" cy="369332"/>
              </a:xfrm>
              <a:prstGeom prst="rect">
                <a:avLst/>
              </a:prstGeom>
              <a:blipFill>
                <a:blip r:embed="rId7"/>
                <a:stretch>
                  <a:fillRect t="-11290" r="-656" b="-27419"/>
                </a:stretch>
              </a:blipFill>
              <a:ln>
                <a:solidFill>
                  <a:srgbClr val="092D57"/>
                </a:solidFill>
              </a:ln>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D8456C3C-5937-A0F2-800B-03D66388456F}"/>
              </a:ext>
            </a:extLst>
          </p:cNvPr>
          <p:cNvSpPr/>
          <p:nvPr/>
        </p:nvSpPr>
        <p:spPr>
          <a:xfrm>
            <a:off x="2524933" y="4881962"/>
            <a:ext cx="503194"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F0A567A4-26C3-1AE2-29BB-EC7C5CA2FD3F}"/>
              </a:ext>
            </a:extLst>
          </p:cNvPr>
          <p:cNvSpPr txBox="1"/>
          <p:nvPr/>
        </p:nvSpPr>
        <p:spPr>
          <a:xfrm>
            <a:off x="452905" y="6166754"/>
            <a:ext cx="2492990" cy="400110"/>
          </a:xfrm>
          <a:prstGeom prst="rect">
            <a:avLst/>
          </a:prstGeom>
          <a:noFill/>
        </p:spPr>
        <p:txBody>
          <a:bodyPr wrap="none" rtlCol="0" anchor="ctr">
            <a:spAutoFit/>
          </a:bodyPr>
          <a:lstStyle/>
          <a:p>
            <a:pPr algn="ctr"/>
            <a:r>
              <a:rPr kumimoji="1" lang="ja-JP" altLang="en-US" sz="2000" b="1" dirty="0">
                <a:latin typeface="Segoe UI" panose="020B0502040204020203" pitchFamily="34" charset="0"/>
                <a:ea typeface="Meiryo" panose="020B0604030504040204" pitchFamily="34" charset="-128"/>
              </a:rPr>
              <a:t>一般的なスコア関数</a:t>
            </a:r>
          </a:p>
        </p:txBody>
      </p:sp>
      <p:sp>
        <p:nvSpPr>
          <p:cNvPr id="29" name="テキスト ボックス 28">
            <a:extLst>
              <a:ext uri="{FF2B5EF4-FFF2-40B4-BE49-F238E27FC236}">
                <a16:creationId xmlns:a16="http://schemas.microsoft.com/office/drawing/2014/main" id="{96890FFD-FB33-D5B6-199F-4B65B291EE75}"/>
              </a:ext>
            </a:extLst>
          </p:cNvPr>
          <p:cNvSpPr txBox="1"/>
          <p:nvPr/>
        </p:nvSpPr>
        <p:spPr>
          <a:xfrm>
            <a:off x="4581084" y="6174096"/>
            <a:ext cx="2492990" cy="400110"/>
          </a:xfrm>
          <a:prstGeom prst="rect">
            <a:avLst/>
          </a:prstGeom>
          <a:noFill/>
        </p:spPr>
        <p:txBody>
          <a:bodyPr wrap="none" rtlCol="0" anchor="ctr">
            <a:spAutoFit/>
          </a:bodyPr>
          <a:lstStyle/>
          <a:p>
            <a:pPr algn="ctr"/>
            <a:r>
              <a:rPr kumimoji="1" lang="ja-JP" altLang="en-US" sz="2000" b="1" dirty="0">
                <a:latin typeface="Segoe UI" panose="020B0502040204020203" pitchFamily="34" charset="0"/>
                <a:ea typeface="Meiryo" panose="020B0604030504040204" pitchFamily="34" charset="-128"/>
              </a:rPr>
              <a:t>拡張したスコア関数</a:t>
            </a:r>
          </a:p>
        </p:txBody>
      </p:sp>
      <p:sp>
        <p:nvSpPr>
          <p:cNvPr id="30" name="四角形: 角を丸くする 29">
            <a:extLst>
              <a:ext uri="{FF2B5EF4-FFF2-40B4-BE49-F238E27FC236}">
                <a16:creationId xmlns:a16="http://schemas.microsoft.com/office/drawing/2014/main" id="{8F49A081-E01E-A08C-F97E-6D08184FBB7E}"/>
              </a:ext>
            </a:extLst>
          </p:cNvPr>
          <p:cNvSpPr/>
          <p:nvPr/>
        </p:nvSpPr>
        <p:spPr>
          <a:xfrm>
            <a:off x="452905" y="3094690"/>
            <a:ext cx="8411695" cy="3601755"/>
          </a:xfrm>
          <a:prstGeom prst="roundRect">
            <a:avLst>
              <a:gd name="adj" fmla="val 9262"/>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31" name="テキスト ボックス 30">
            <a:extLst>
              <a:ext uri="{FF2B5EF4-FFF2-40B4-BE49-F238E27FC236}">
                <a16:creationId xmlns:a16="http://schemas.microsoft.com/office/drawing/2014/main" id="{D7A00F81-4DCB-C27E-8BE1-61235D4AF64B}"/>
              </a:ext>
            </a:extLst>
          </p:cNvPr>
          <p:cNvSpPr txBox="1"/>
          <p:nvPr/>
        </p:nvSpPr>
        <p:spPr>
          <a:xfrm>
            <a:off x="692438" y="2871964"/>
            <a:ext cx="3262433" cy="461665"/>
          </a:xfrm>
          <a:prstGeom prst="rect">
            <a:avLst/>
          </a:prstGeom>
          <a:solidFill>
            <a:schemeClr val="bg1"/>
          </a:solidFill>
        </p:spPr>
        <p:txBody>
          <a:bodyPr wrap="none" rtlCol="0" anchor="ctr">
            <a:spAutoFit/>
          </a:bodyPr>
          <a:lstStyle/>
          <a:p>
            <a:pPr algn="ctr"/>
            <a:r>
              <a:rPr kumimoji="1" lang="ja-JP" altLang="en-US" sz="2400" b="1" u="sng" dirty="0">
                <a:latin typeface="Segoe UI" panose="020B0502040204020203" pitchFamily="34" charset="0"/>
                <a:ea typeface="Meiryo" panose="020B0604030504040204" pitchFamily="34" charset="-128"/>
              </a:rPr>
              <a:t>選択肢に付けるスコア</a:t>
            </a:r>
          </a:p>
        </p:txBody>
      </p:sp>
      <p:sp>
        <p:nvSpPr>
          <p:cNvPr id="32" name="テキスト ボックス 31">
            <a:extLst>
              <a:ext uri="{FF2B5EF4-FFF2-40B4-BE49-F238E27FC236}">
                <a16:creationId xmlns:a16="http://schemas.microsoft.com/office/drawing/2014/main" id="{3E9EB02F-AF35-2CE8-A6A1-ACAE7E3125E5}"/>
              </a:ext>
            </a:extLst>
          </p:cNvPr>
          <p:cNvSpPr txBox="1"/>
          <p:nvPr/>
        </p:nvSpPr>
        <p:spPr>
          <a:xfrm>
            <a:off x="2455121" y="4508699"/>
            <a:ext cx="976894" cy="369332"/>
          </a:xfrm>
          <a:prstGeom prst="rect">
            <a:avLst/>
          </a:prstGeom>
          <a:noFill/>
        </p:spPr>
        <p:txBody>
          <a:bodyPr wrap="square">
            <a:spAutoFit/>
          </a:bodyPr>
          <a:lstStyle/>
          <a:p>
            <a:r>
              <a:rPr kumimoji="1" lang="ja-JP" altLang="en-US" b="1" dirty="0">
                <a:solidFill>
                  <a:schemeClr val="accent1"/>
                </a:solidFill>
                <a:latin typeface="Segoe UI" panose="020B0502040204020203" pitchFamily="34" charset="0"/>
                <a:ea typeface="Meiryo" panose="020B0604030504040204" pitchFamily="34" charset="-128"/>
                <a:cs typeface="Segoe UI" panose="020B0502040204020203" pitchFamily="34" charset="0"/>
              </a:rPr>
              <a:t>拡張</a:t>
            </a:r>
            <a:endParaRPr lang="ja-JP" altLang="en-US" b="1" dirty="0">
              <a:solidFill>
                <a:schemeClr val="accent1"/>
              </a:solidFill>
              <a:ea typeface="メイリオ" panose="020B0604030504040204" pitchFamily="50" charset="-128"/>
            </a:endParaRPr>
          </a:p>
        </p:txBody>
      </p:sp>
    </p:spTree>
    <p:extLst>
      <p:ext uri="{BB962C8B-B14F-4D97-AF65-F5344CB8AC3E}">
        <p14:creationId xmlns:p14="http://schemas.microsoft.com/office/powerpoint/2010/main" val="906556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AB17C-B536-E7F8-1EA7-C64D534CE249}"/>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表 3">
                <a:extLst>
                  <a:ext uri="{FF2B5EF4-FFF2-40B4-BE49-F238E27FC236}">
                    <a16:creationId xmlns:a16="http://schemas.microsoft.com/office/drawing/2014/main" id="{EE020782-28C3-D5BC-461B-F2A433A9417D}"/>
                  </a:ext>
                </a:extLst>
              </p:cNvPr>
              <p:cNvGraphicFramePr>
                <a:graphicFrameLocks noGrp="1"/>
              </p:cNvGraphicFramePr>
              <p:nvPr>
                <p:extLst>
                  <p:ext uri="{D42A27DB-BD31-4B8C-83A1-F6EECF244321}">
                    <p14:modId xmlns:p14="http://schemas.microsoft.com/office/powerpoint/2010/main" val="1932745129"/>
                  </p:ext>
                </p:extLst>
              </p:nvPr>
            </p:nvGraphicFramePr>
            <p:xfrm>
              <a:off x="3182128" y="3681467"/>
              <a:ext cx="5470983" cy="2473115"/>
            </p:xfrm>
            <a:graphic>
              <a:graphicData uri="http://schemas.openxmlformats.org/drawingml/2006/table">
                <a:tbl>
                  <a:tblPr firstRow="1" bandRow="1">
                    <a:tableStyleId>{5940675A-B579-460E-94D1-54222C63F5DA}</a:tableStyleId>
                  </a:tblPr>
                  <a:tblGrid>
                    <a:gridCol w="658352">
                      <a:extLst>
                        <a:ext uri="{9D8B030D-6E8A-4147-A177-3AD203B41FA5}">
                          <a16:colId xmlns:a16="http://schemas.microsoft.com/office/drawing/2014/main" val="2130289596"/>
                        </a:ext>
                      </a:extLst>
                    </a:gridCol>
                    <a:gridCol w="789272">
                      <a:extLst>
                        <a:ext uri="{9D8B030D-6E8A-4147-A177-3AD203B41FA5}">
                          <a16:colId xmlns:a16="http://schemas.microsoft.com/office/drawing/2014/main" val="1425456987"/>
                        </a:ext>
                      </a:extLst>
                    </a:gridCol>
                    <a:gridCol w="798896">
                      <a:extLst>
                        <a:ext uri="{9D8B030D-6E8A-4147-A177-3AD203B41FA5}">
                          <a16:colId xmlns:a16="http://schemas.microsoft.com/office/drawing/2014/main" val="2149713269"/>
                        </a:ext>
                      </a:extLst>
                    </a:gridCol>
                    <a:gridCol w="789272">
                      <a:extLst>
                        <a:ext uri="{9D8B030D-6E8A-4147-A177-3AD203B41FA5}">
                          <a16:colId xmlns:a16="http://schemas.microsoft.com/office/drawing/2014/main" val="2712314428"/>
                        </a:ext>
                      </a:extLst>
                    </a:gridCol>
                    <a:gridCol w="798897">
                      <a:extLst>
                        <a:ext uri="{9D8B030D-6E8A-4147-A177-3AD203B41FA5}">
                          <a16:colId xmlns:a16="http://schemas.microsoft.com/office/drawing/2014/main" val="3129954506"/>
                        </a:ext>
                      </a:extLst>
                    </a:gridCol>
                    <a:gridCol w="770021">
                      <a:extLst>
                        <a:ext uri="{9D8B030D-6E8A-4147-A177-3AD203B41FA5}">
                          <a16:colId xmlns:a16="http://schemas.microsoft.com/office/drawing/2014/main" val="4244364231"/>
                        </a:ext>
                      </a:extLst>
                    </a:gridCol>
                    <a:gridCol w="866273">
                      <a:extLst>
                        <a:ext uri="{9D8B030D-6E8A-4147-A177-3AD203B41FA5}">
                          <a16:colId xmlns:a16="http://schemas.microsoft.com/office/drawing/2014/main" val="2054194397"/>
                        </a:ext>
                      </a:extLst>
                    </a:gridCol>
                  </a:tblGrid>
                  <a:tr h="494623">
                    <a:tc>
                      <a:txBody>
                        <a:bodyPr/>
                        <a:lstStyle/>
                        <a:p>
                          <a:pPr algn="ctr"/>
                          <a:r>
                            <a:rPr kumimoji="1" lang="ja-JP" altLang="en-US" dirty="0">
                              <a:latin typeface="Segoe UI" panose="020B0502040204020203" pitchFamily="34" charset="0"/>
                              <a:ea typeface="メイリオ" panose="020B0604030504040204" pitchFamily="50" charset="-128"/>
                              <a:cs typeface="Segoe UI" panose="020B0502040204020203" pitchFamily="34" charset="0"/>
                            </a:rPr>
                            <a:t>＼</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EEEF2"/>
                        </a:solidFill>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𝑚</m:t>
                                </m:r>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(1,0)</m:t>
                                </m:r>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(1,1)</m:t>
                                </m:r>
                              </m:oMath>
                            </m:oMathPara>
                          </a14:m>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(1,2)</m:t>
                                </m:r>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r>
                                  <a:rPr kumimoji="1" lang="en-US" altLang="ja-JP" b="0" i="1" smtClean="0">
                                    <a:latin typeface="Cambria Math" panose="02040503050406030204" pitchFamily="18" charset="0"/>
                                    <a:cs typeface="Segoe UI" panose="020B0502040204020203" pitchFamily="34" charset="0"/>
                                  </a:rPr>
                                  <m:t>(1,3)</m:t>
                                </m:r>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rgbClr val="DEEEF2"/>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(2,0)</m:t>
                                </m:r>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(2,1)</m:t>
                                </m:r>
                              </m:oMath>
                            </m:oMathPara>
                          </a14:m>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(2,2)</m:t>
                                </m:r>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BDDDE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r>
                                  <a:rPr kumimoji="1" lang="en-US" altLang="ja-JP" b="0" i="1" smtClean="0">
                                    <a:latin typeface="Cambria Math" panose="02040503050406030204" pitchFamily="18" charset="0"/>
                                    <a:cs typeface="Segoe UI" panose="020B0502040204020203" pitchFamily="34" charset="0"/>
                                  </a:rPr>
                                  <m:t>(2,3)</m:t>
                                </m:r>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DEEEF2"/>
                        </a:solid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DEEEF2"/>
                        </a:solidFill>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90726707"/>
                      </a:ext>
                    </a:extLst>
                  </a:tr>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cs typeface="Segoe UI" panose="020B0502040204020203" pitchFamily="34" charset="0"/>
                                  </a:rPr>
                                  <m:t>𝑚</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,0)</m:t>
                                </m:r>
                              </m:oMath>
                            </m:oMathPara>
                          </a14:m>
                          <a:endParaRPr kumimoji="1" lang="ja-JP" altLang="en-US" i="1"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oMath>
                            </m:oMathPara>
                          </a14:m>
                          <a:endParaRPr kumimoji="1" lang="ja-JP" altLang="en-US" i="1"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,2)</m:t>
                                </m:r>
                              </m:oMath>
                            </m:oMathPara>
                          </a14:m>
                          <a:endParaRPr kumimoji="1" lang="ja-JP" altLang="en-US" i="1"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r>
                                  <a:rPr kumimoji="1" lang="en-US" altLang="ja-JP" b="0" i="1" smtClean="0">
                                    <a:latin typeface="Cambria Math" panose="02040503050406030204" pitchFamily="18" charset="0"/>
                                    <a:cs typeface="Segoe UI" panose="020B0502040204020203" pitchFamily="34" charset="0"/>
                                  </a:rPr>
                                  <m:t>(</m:t>
                                </m:r>
                                <m:r>
                                  <a:rPr kumimoji="1" lang="en-US" altLang="ja-JP" b="0" i="1" smtClean="0">
                                    <a:latin typeface="Cambria Math" panose="02040503050406030204" pitchFamily="18" charset="0"/>
                                    <a:cs typeface="Segoe UI" panose="020B0502040204020203" pitchFamily="34" charset="0"/>
                                  </a:rPr>
                                  <m:t>𝑚</m:t>
                                </m:r>
                                <m:r>
                                  <a:rPr kumimoji="1" lang="en-US" altLang="ja-JP" b="0" i="1" smtClean="0">
                                    <a:latin typeface="Cambria Math" panose="02040503050406030204" pitchFamily="18" charset="0"/>
                                    <a:cs typeface="Segoe UI" panose="020B0502040204020203" pitchFamily="34" charset="0"/>
                                  </a:rPr>
                                  <m:t>,3)</m:t>
                                </m:r>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r>
                                  <a:rPr kumimoji="1" lang="en-US" altLang="ja-JP" b="0" i="1" smtClean="0">
                                    <a:latin typeface="Cambria Math" panose="02040503050406030204" pitchFamily="18" charset="0"/>
                                    <a:cs typeface="Segoe UI" panose="020B0502040204020203" pitchFamily="34" charset="0"/>
                                  </a:rPr>
                                  <m:t>(</m:t>
                                </m:r>
                                <m:r>
                                  <a:rPr kumimoji="1" lang="en-US" altLang="ja-JP" b="0" i="1" smtClean="0">
                                    <a:latin typeface="Cambria Math" panose="02040503050406030204" pitchFamily="18" charset="0"/>
                                    <a:cs typeface="Segoe UI" panose="020B0502040204020203" pitchFamily="34" charset="0"/>
                                  </a:rPr>
                                  <m:t>𝑚</m:t>
                                </m:r>
                                <m:r>
                                  <a:rPr kumimoji="1" lang="en-US" altLang="ja-JP" b="0" i="1" smtClean="0">
                                    <a:latin typeface="Cambria Math" panose="02040503050406030204" pitchFamily="18" charset="0"/>
                                    <a:cs typeface="Segoe UI" panose="020B0502040204020203" pitchFamily="34" charset="0"/>
                                  </a:rPr>
                                  <m:t>,</m:t>
                                </m:r>
                                <m:r>
                                  <a:rPr kumimoji="1" lang="en-US" altLang="ja-JP" b="0" i="1" smtClean="0">
                                    <a:latin typeface="Cambria Math" panose="02040503050406030204" pitchFamily="18" charset="0"/>
                                    <a:cs typeface="Segoe UI" panose="020B0502040204020203" pitchFamily="34" charset="0"/>
                                  </a:rPr>
                                  <m:t>𝑚</m:t>
                                </m:r>
                                <m:r>
                                  <a:rPr kumimoji="1" lang="en-US" altLang="ja-JP" b="0" i="1" smtClean="0">
                                    <a:latin typeface="Cambria Math" panose="02040503050406030204" pitchFamily="18" charset="0"/>
                                    <a:cs typeface="Segoe UI" panose="020B0502040204020203" pitchFamily="34" charset="0"/>
                                  </a:rPr>
                                  <m:t>)</m:t>
                                </m:r>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886647"/>
                      </a:ext>
                    </a:extLst>
                  </a:tr>
                </a:tbl>
              </a:graphicData>
            </a:graphic>
          </p:graphicFrame>
        </mc:Choice>
        <mc:Fallback>
          <p:graphicFrame>
            <p:nvGraphicFramePr>
              <p:cNvPr id="4" name="表 3">
                <a:extLst>
                  <a:ext uri="{FF2B5EF4-FFF2-40B4-BE49-F238E27FC236}">
                    <a16:creationId xmlns:a16="http://schemas.microsoft.com/office/drawing/2014/main" id="{EE020782-28C3-D5BC-461B-F2A433A9417D}"/>
                  </a:ext>
                </a:extLst>
              </p:cNvPr>
              <p:cNvGraphicFramePr>
                <a:graphicFrameLocks noGrp="1"/>
              </p:cNvGraphicFramePr>
              <p:nvPr>
                <p:extLst>
                  <p:ext uri="{D42A27DB-BD31-4B8C-83A1-F6EECF244321}">
                    <p14:modId xmlns:p14="http://schemas.microsoft.com/office/powerpoint/2010/main" val="1932745129"/>
                  </p:ext>
                </p:extLst>
              </p:nvPr>
            </p:nvGraphicFramePr>
            <p:xfrm>
              <a:off x="3182128" y="3681467"/>
              <a:ext cx="5470983" cy="2473115"/>
            </p:xfrm>
            <a:graphic>
              <a:graphicData uri="http://schemas.openxmlformats.org/drawingml/2006/table">
                <a:tbl>
                  <a:tblPr firstRow="1" bandRow="1">
                    <a:tableStyleId>{5940675A-B579-460E-94D1-54222C63F5DA}</a:tableStyleId>
                  </a:tblPr>
                  <a:tblGrid>
                    <a:gridCol w="658352">
                      <a:extLst>
                        <a:ext uri="{9D8B030D-6E8A-4147-A177-3AD203B41FA5}">
                          <a16:colId xmlns:a16="http://schemas.microsoft.com/office/drawing/2014/main" val="2130289596"/>
                        </a:ext>
                      </a:extLst>
                    </a:gridCol>
                    <a:gridCol w="789272">
                      <a:extLst>
                        <a:ext uri="{9D8B030D-6E8A-4147-A177-3AD203B41FA5}">
                          <a16:colId xmlns:a16="http://schemas.microsoft.com/office/drawing/2014/main" val="1425456987"/>
                        </a:ext>
                      </a:extLst>
                    </a:gridCol>
                    <a:gridCol w="798896">
                      <a:extLst>
                        <a:ext uri="{9D8B030D-6E8A-4147-A177-3AD203B41FA5}">
                          <a16:colId xmlns:a16="http://schemas.microsoft.com/office/drawing/2014/main" val="2149713269"/>
                        </a:ext>
                      </a:extLst>
                    </a:gridCol>
                    <a:gridCol w="789272">
                      <a:extLst>
                        <a:ext uri="{9D8B030D-6E8A-4147-A177-3AD203B41FA5}">
                          <a16:colId xmlns:a16="http://schemas.microsoft.com/office/drawing/2014/main" val="2712314428"/>
                        </a:ext>
                      </a:extLst>
                    </a:gridCol>
                    <a:gridCol w="798897">
                      <a:extLst>
                        <a:ext uri="{9D8B030D-6E8A-4147-A177-3AD203B41FA5}">
                          <a16:colId xmlns:a16="http://schemas.microsoft.com/office/drawing/2014/main" val="3129954506"/>
                        </a:ext>
                      </a:extLst>
                    </a:gridCol>
                    <a:gridCol w="770021">
                      <a:extLst>
                        <a:ext uri="{9D8B030D-6E8A-4147-A177-3AD203B41FA5}">
                          <a16:colId xmlns:a16="http://schemas.microsoft.com/office/drawing/2014/main" val="4244364231"/>
                        </a:ext>
                      </a:extLst>
                    </a:gridCol>
                    <a:gridCol w="866273">
                      <a:extLst>
                        <a:ext uri="{9D8B030D-6E8A-4147-A177-3AD203B41FA5}">
                          <a16:colId xmlns:a16="http://schemas.microsoft.com/office/drawing/2014/main" val="2054194397"/>
                        </a:ext>
                      </a:extLst>
                    </a:gridCol>
                  </a:tblGrid>
                  <a:tr h="494623">
                    <a:tc>
                      <a:txBody>
                        <a:bodyPr/>
                        <a:lstStyle/>
                        <a:p>
                          <a:pPr algn="ctr"/>
                          <a:r>
                            <a:rPr kumimoji="1" lang="ja-JP" altLang="en-US" dirty="0">
                              <a:latin typeface="Segoe UI" panose="020B0502040204020203" pitchFamily="34" charset="0"/>
                              <a:ea typeface="メイリオ" panose="020B0604030504040204" pitchFamily="50" charset="-128"/>
                              <a:cs typeface="Segoe UI" panose="020B0502040204020203" pitchFamily="34" charset="0"/>
                            </a:rPr>
                            <a:t>＼</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EEEF2"/>
                        </a:solidFill>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stretch>
                            <a:fillRect l="-533803" t="-1235" r="-2113" b="-406173"/>
                          </a:stretch>
                        </a:blipFill>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3"/>
                          <a:stretch>
                            <a:fillRect l="-84615" t="-100000" r="-510000" b="-301220"/>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3"/>
                          <a:stretch>
                            <a:fillRect l="-183206" t="-100000" r="-406107" b="-30122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3"/>
                          <a:stretch>
                            <a:fillRect l="-287597" t="-100000" r="-312403" b="-30122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3"/>
                          <a:stretch>
                            <a:fillRect l="-381679" t="-100000" r="-207634" b="-30122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rgbClr val="DEEEF2"/>
                        </a:solid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3"/>
                          <a:stretch>
                            <a:fillRect l="-84615" t="-202469" r="-510000" b="-204938"/>
                          </a:stretch>
                        </a:blipFill>
                      </a:tcPr>
                    </a:tc>
                    <a:tc>
                      <a:txBody>
                        <a:bodyPr/>
                        <a:lstStyle/>
                        <a:p>
                          <a:endParaRPr lang="ja-JP"/>
                        </a:p>
                      </a:txBody>
                      <a:tcPr anchor="ctr">
                        <a:lnR w="12700" cap="flat" cmpd="sng" algn="ctr">
                          <a:solidFill>
                            <a:schemeClr val="tx1"/>
                          </a:solidFill>
                          <a:prstDash val="solid"/>
                          <a:round/>
                          <a:headEnd type="none" w="med" len="med"/>
                          <a:tailEnd type="none" w="med" len="med"/>
                        </a:lnR>
                        <a:blipFill>
                          <a:blip r:embed="rId3"/>
                          <a:stretch>
                            <a:fillRect l="-183206" t="-202469" r="-406107" b="-204938"/>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287597" t="-202469" r="-312403" b="-204938"/>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381679" t="-202469" r="-207634" b="-20493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DEEEF2"/>
                        </a:solid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DEEEF2"/>
                        </a:solidFill>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90726707"/>
                      </a:ext>
                    </a:extLst>
                  </a:tr>
                  <a:tr h="494623">
                    <a:tc>
                      <a:txBody>
                        <a:bodyPr/>
                        <a:lstStyle/>
                        <a:p>
                          <a:endParaRPr lang="ja-JP"/>
                        </a:p>
                      </a:txBody>
                      <a:tcPr anchor="ctr">
                        <a:lnR w="28575" cap="flat" cmpd="sng" algn="ctr">
                          <a:solidFill>
                            <a:schemeClr val="tx1"/>
                          </a:solidFill>
                          <a:prstDash val="solid"/>
                          <a:round/>
                          <a:headEnd type="none" w="med" len="med"/>
                          <a:tailEnd type="none" w="med" len="med"/>
                        </a:lnR>
                        <a:blipFill>
                          <a:blip r:embed="rId3"/>
                          <a:stretch>
                            <a:fillRect l="-1852" t="-403704" r="-734259"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3"/>
                          <a:stretch>
                            <a:fillRect l="-84615" t="-403704" r="-510000" b="-3704"/>
                          </a:stretch>
                        </a:blipFill>
                      </a:tcPr>
                    </a:tc>
                    <a:tc>
                      <a:txBody>
                        <a:bodyPr/>
                        <a:lstStyle/>
                        <a:p>
                          <a:endParaRPr lang="ja-JP"/>
                        </a:p>
                      </a:txBody>
                      <a:tcPr anchor="ctr">
                        <a:lnR w="12700" cap="flat" cmpd="sng" algn="ctr">
                          <a:solidFill>
                            <a:schemeClr val="tx1"/>
                          </a:solidFill>
                          <a:prstDash val="solid"/>
                          <a:round/>
                          <a:headEnd type="none" w="med" len="med"/>
                          <a:tailEnd type="none" w="med" len="med"/>
                        </a:lnR>
                        <a:blipFill>
                          <a:blip r:embed="rId3"/>
                          <a:stretch>
                            <a:fillRect l="-183206" t="-403704" r="-406107" b="-3704"/>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3"/>
                          <a:stretch>
                            <a:fillRect l="-287597" t="-403704" r="-312403" b="-3704"/>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3"/>
                          <a:stretch>
                            <a:fillRect l="-381679" t="-403704" r="-207634" b="-370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3"/>
                          <a:stretch>
                            <a:fillRect l="-533803" t="-403704" r="-2113" b="-3704"/>
                          </a:stretch>
                        </a:blipFill>
                      </a:tcPr>
                    </a:tc>
                    <a:extLst>
                      <a:ext uri="{0D108BD9-81ED-4DB2-BD59-A6C34878D82A}">
                        <a16:rowId xmlns:a16="http://schemas.microsoft.com/office/drawing/2014/main" val="2292886647"/>
                      </a:ext>
                    </a:extLst>
                  </a:tr>
                </a:tbl>
              </a:graphicData>
            </a:graphic>
          </p:graphicFrame>
        </mc:Fallback>
      </mc:AlternateContent>
      <mc:AlternateContent xmlns:mc="http://schemas.openxmlformats.org/markup-compatibility/2006">
        <mc:Choice xmlns:a14="http://schemas.microsoft.com/office/drawing/2010/main" Requires="a14">
          <p:sp>
            <p:nvSpPr>
              <p:cNvPr id="12" name="コンテンツ プレースホルダー 3">
                <a:extLst>
                  <a:ext uri="{FF2B5EF4-FFF2-40B4-BE49-F238E27FC236}">
                    <a16:creationId xmlns:a16="http://schemas.microsoft.com/office/drawing/2014/main" id="{6DC69DE8-0321-6146-728B-A1E08B61B6D6}"/>
                  </a:ext>
                </a:extLst>
              </p:cNvPr>
              <p:cNvSpPr>
                <a:spLocks noGrp="1"/>
              </p:cNvSpPr>
              <p:nvPr>
                <p:ph idx="1"/>
              </p:nvPr>
            </p:nvSpPr>
            <p:spPr>
              <a:xfrm>
                <a:off x="335280" y="966809"/>
                <a:ext cx="11521440" cy="5400000"/>
              </a:xfrm>
            </p:spPr>
            <p:txBody>
              <a:bodyPr anchor="t"/>
              <a:lstStyle/>
              <a:p>
                <a:r>
                  <a:rPr lang="ja-JP" altLang="en-US" dirty="0">
                    <a:latin typeface="Segoe UI" panose="020B0502040204020203" pitchFamily="34" charset="0"/>
                  </a:rPr>
                  <a:t>一般的なスコア関数を、</a:t>
                </a:r>
                <a:r>
                  <a:rPr lang="ja-JP" altLang="en-US" b="1" dirty="0">
                    <a:solidFill>
                      <a:schemeClr val="accent1"/>
                    </a:solidFill>
                    <a:latin typeface="Segoe UI" panose="020B0502040204020203" pitchFamily="34" charset="0"/>
                  </a:rPr>
                  <a:t>許容可能な選択肢の数も考慮できるように拡張した</a:t>
                </a:r>
                <a:r>
                  <a:rPr lang="ja-JP" altLang="en-US" dirty="0">
                    <a:latin typeface="Segoe UI" panose="020B0502040204020203" pitchFamily="34" charset="0"/>
                  </a:rPr>
                  <a:t>。</a:t>
                </a:r>
                <a:endParaRPr lang="en-US" altLang="ja-JP" i="1" dirty="0">
                  <a:latin typeface="Cambria Math" panose="02040503050406030204" pitchFamily="18" charset="0"/>
                </a:endParaRPr>
              </a:p>
              <a:p>
                <a:pPr lvl="1">
                  <a:spcBef>
                    <a:spcPts val="1600"/>
                  </a:spcBef>
                </a:pPr>
                <a14:m>
                  <m:oMath xmlns:m="http://schemas.openxmlformats.org/officeDocument/2006/math">
                    <m:r>
                      <a:rPr lang="en-US" altLang="ja-JP" b="0" i="1" smtClean="0">
                        <a:latin typeface="Cambria Math" panose="02040503050406030204" pitchFamily="18" charset="0"/>
                      </a:rPr>
                      <m:t>𝑟</m:t>
                    </m:r>
                  </m:oMath>
                </a14:m>
                <a:r>
                  <a:rPr lang="en-US" altLang="ja-JP" dirty="0">
                    <a:latin typeface="Segoe UI" panose="020B0502040204020203" pitchFamily="34" charset="0"/>
                  </a:rPr>
                  <a:t> : </a:t>
                </a:r>
                <a:r>
                  <a:rPr lang="ja-JP" altLang="en-US" dirty="0"/>
                  <a:t>選択肢の順位</a:t>
                </a:r>
                <a:endParaRPr lang="en-US" altLang="ja-JP" dirty="0">
                  <a:latin typeface="Segoe UI" panose="020B0502040204020203" pitchFamily="34" charset="0"/>
                </a:endParaRPr>
              </a:p>
              <a:p>
                <a:pPr lvl="1">
                  <a:spcBef>
                    <a:spcPts val="1600"/>
                  </a:spcBef>
                </a:pPr>
                <a14:m>
                  <m:oMath xmlns:m="http://schemas.openxmlformats.org/officeDocument/2006/math">
                    <m:r>
                      <a:rPr lang="en-US" altLang="ja-JP" b="0" i="1" smtClean="0">
                        <a:latin typeface="Cambria Math" panose="02040503050406030204" pitchFamily="18" charset="0"/>
                      </a:rPr>
                      <m:t>h</m:t>
                    </m:r>
                  </m:oMath>
                </a14:m>
                <a:r>
                  <a:rPr lang="en-US" altLang="ja-JP" dirty="0">
                    <a:latin typeface="Segoe UI" panose="020B0502040204020203" pitchFamily="34" charset="0"/>
                  </a:rPr>
                  <a:t> : </a:t>
                </a:r>
                <a:r>
                  <a:rPr lang="ja-JP" altLang="en-US" dirty="0"/>
                  <a:t>許容可能な選択肢の数</a:t>
                </a:r>
                <a:endParaRPr lang="en-US" altLang="ja-JP" dirty="0">
                  <a:latin typeface="Segoe UI" panose="020B0502040204020203" pitchFamily="34" charset="0"/>
                </a:endParaRPr>
              </a:p>
            </p:txBody>
          </p:sp>
        </mc:Choice>
        <mc:Fallback>
          <p:sp>
            <p:nvSpPr>
              <p:cNvPr id="12" name="コンテンツ プレースホルダー 3">
                <a:extLst>
                  <a:ext uri="{FF2B5EF4-FFF2-40B4-BE49-F238E27FC236}">
                    <a16:creationId xmlns:a16="http://schemas.microsoft.com/office/drawing/2014/main" id="{6DC69DE8-0321-6146-728B-A1E08B61B6D6}"/>
                  </a:ext>
                </a:extLst>
              </p:cNvPr>
              <p:cNvSpPr>
                <a:spLocks noGrp="1" noRot="1" noChangeAspect="1" noMove="1" noResize="1" noEditPoints="1" noAdjustHandles="1" noChangeArrowheads="1" noChangeShapeType="1" noTextEdit="1"/>
              </p:cNvSpPr>
              <p:nvPr>
                <p:ph idx="1"/>
              </p:nvPr>
            </p:nvSpPr>
            <p:spPr>
              <a:xfrm>
                <a:off x="335280" y="966809"/>
                <a:ext cx="11521440" cy="5400000"/>
              </a:xfrm>
              <a:blipFill>
                <a:blip r:embed="rId4"/>
                <a:stretch>
                  <a:fillRect l="-688" t="-904"/>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7B4179BF-347C-F6B6-F3FE-F6113A167AAD}"/>
              </a:ext>
            </a:extLst>
          </p:cNvPr>
          <p:cNvSpPr>
            <a:spLocks noGrp="1"/>
          </p:cNvSpPr>
          <p:nvPr>
            <p:ph type="title"/>
          </p:nvPr>
        </p:nvSpPr>
        <p:spPr/>
        <p:txBody>
          <a:bodyPr/>
          <a:lstStyle/>
          <a:p>
            <a:r>
              <a:rPr lang="ja-JP" altLang="en-US" dirty="0"/>
              <a:t>スコア関数の拡張</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630D1F63-E4A9-15A7-AC35-6A5277919C46}"/>
              </a:ext>
            </a:extLst>
          </p:cNvPr>
          <p:cNvSpPr>
            <a:spLocks noGrp="1"/>
          </p:cNvSpPr>
          <p:nvPr>
            <p:ph type="sldNum" sz="quarter" idx="12"/>
          </p:nvPr>
        </p:nvSpPr>
        <p:spPr/>
        <p:txBody>
          <a:bodyPr/>
          <a:lstStyle/>
          <a:p>
            <a:fld id="{48F63A3B-78C7-47BE-AE5E-E10140E04643}" type="slidenum">
              <a:rPr lang="en-US" smtClean="0"/>
              <a:t>21</a:t>
            </a:fld>
            <a:endParaRPr lang="en-US" dirty="0"/>
          </a:p>
        </p:txBody>
      </p:sp>
      <mc:AlternateContent xmlns:mc="http://schemas.openxmlformats.org/markup-compatibility/2006">
        <mc:Choice xmlns:a14="http://schemas.microsoft.com/office/drawing/2010/main" Requires="a14">
          <p:graphicFrame>
            <p:nvGraphicFramePr>
              <p:cNvPr id="16" name="表 15">
                <a:extLst>
                  <a:ext uri="{FF2B5EF4-FFF2-40B4-BE49-F238E27FC236}">
                    <a16:creationId xmlns:a16="http://schemas.microsoft.com/office/drawing/2014/main" id="{BC6700A8-4EA9-08C2-2B49-3BF3BDD3F5DB}"/>
                  </a:ext>
                </a:extLst>
              </p:cNvPr>
              <p:cNvGraphicFramePr>
                <a:graphicFrameLocks noGrp="1"/>
              </p:cNvGraphicFramePr>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cs typeface="Segoe UI" panose="020B0502040204020203" pitchFamily="34" charset="0"/>
                                  </a:rPr>
                                  <m:t>𝑟</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endParaRPr kumimoji="1" lang="ja-JP" altLang="en-US" dirty="0">
                            <a:ea typeface="メイリオ" panose="020B0604030504040204" pitchFamily="50" charset="-128"/>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(1)</m:t>
                                </m:r>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(2)</m:t>
                                </m:r>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cs typeface="Segoe UI" panose="020B0502040204020203" pitchFamily="34" charset="0"/>
                                  </a:rPr>
                                  <m:t>𝑚</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m:t>
                                </m:r>
                                <m:r>
                                  <m:rPr>
                                    <m:sty m:val="p"/>
                                  </m:rPr>
                                  <a:rPr kumimoji="1" lang="en-US" altLang="ja-JP" b="0" i="0" smtClean="0">
                                    <a:latin typeface="Cambria Math" panose="02040503050406030204" pitchFamily="18" charset="0"/>
                                  </a:rPr>
                                  <m:t>m</m:t>
                                </m:r>
                                <m:r>
                                  <a:rPr kumimoji="1" lang="en-US" altLang="ja-JP" b="0" smtClean="0">
                                    <a:latin typeface="Cambria Math" panose="02040503050406030204" pitchFamily="18" charset="0"/>
                                  </a:rPr>
                                  <m:t>)</m:t>
                                </m:r>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2886647"/>
                      </a:ext>
                    </a:extLst>
                  </a:tr>
                </a:tbl>
              </a:graphicData>
            </a:graphic>
          </p:graphicFrame>
        </mc:Choice>
        <mc:Fallback>
          <p:graphicFrame>
            <p:nvGraphicFramePr>
              <p:cNvPr id="16" name="表 15">
                <a:extLst>
                  <a:ext uri="{FF2B5EF4-FFF2-40B4-BE49-F238E27FC236}">
                    <a16:creationId xmlns:a16="http://schemas.microsoft.com/office/drawing/2014/main" id="{BC6700A8-4EA9-08C2-2B49-3BF3BDD3F5DB}"/>
                  </a:ext>
                </a:extLst>
              </p:cNvPr>
              <p:cNvGraphicFramePr>
                <a:graphicFrameLocks noGrp="1"/>
              </p:cNvGraphicFramePr>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5"/>
                          <a:stretch>
                            <a:fillRect l="-885" t="-1235" r="-101770" b="-406173"/>
                          </a:stretch>
                        </a:blipFill>
                      </a:tcPr>
                    </a:tc>
                    <a:tc>
                      <a:txBody>
                        <a:bodyPr/>
                        <a:lstStyle/>
                        <a:p>
                          <a:pPr algn="ctr"/>
                          <a:endParaRPr kumimoji="1" lang="ja-JP" altLang="en-US" dirty="0">
                            <a:ea typeface="メイリオ" panose="020B0604030504040204" pitchFamily="50" charset="-128"/>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5"/>
                          <a:stretch>
                            <a:fillRect l="-101786" t="-100000" r="-2679" b="-301220"/>
                          </a:stretch>
                        </a:blipFill>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5"/>
                          <a:stretch>
                            <a:fillRect l="-101786" t="-202469" r="-2679" b="-204938"/>
                          </a:stretch>
                        </a:blip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endParaRPr lang="ja-JP"/>
                        </a:p>
                      </a:txBody>
                      <a:tcPr anchor="ctr">
                        <a:lnR w="28575" cap="flat" cmpd="sng" algn="ctr">
                          <a:solidFill>
                            <a:schemeClr val="tx1"/>
                          </a:solidFill>
                          <a:prstDash val="solid"/>
                          <a:round/>
                          <a:headEnd type="none" w="med" len="med"/>
                          <a:tailEnd type="none" w="med" len="med"/>
                        </a:lnR>
                        <a:blipFill>
                          <a:blip r:embed="rId5"/>
                          <a:stretch>
                            <a:fillRect l="-885" t="-403704" r="-101770"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5"/>
                          <a:stretch>
                            <a:fillRect l="-101786" t="-403704" r="-2679" b="-3704"/>
                          </a:stretch>
                        </a:blipFill>
                      </a:tcPr>
                    </a:tc>
                    <a:extLst>
                      <a:ext uri="{0D108BD9-81ED-4DB2-BD59-A6C34878D82A}">
                        <a16:rowId xmlns:a16="http://schemas.microsoft.com/office/drawing/2014/main" val="2292886647"/>
                      </a:ext>
                    </a:extLst>
                  </a:tr>
                </a:tbl>
              </a:graphicData>
            </a:graphic>
          </p:graphicFrame>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6CC42B7A-660D-FCE5-24B4-2D0370D3C42C}"/>
                  </a:ext>
                </a:extLst>
              </p:cNvPr>
              <p:cNvSpPr txBox="1"/>
              <p:nvPr/>
            </p:nvSpPr>
            <p:spPr>
              <a:xfrm>
                <a:off x="2698254" y="3916641"/>
                <a:ext cx="957370" cy="369332"/>
              </a:xfrm>
              <a:prstGeom prst="rect">
                <a:avLst/>
              </a:prstGeom>
              <a:solidFill>
                <a:schemeClr val="bg1"/>
              </a:solidFill>
              <a:ln>
                <a:solidFill>
                  <a:srgbClr val="092D57"/>
                </a:solidFill>
              </a:ln>
            </p:spPr>
            <p:txBody>
              <a:bodyPr wrap="square" rtlCol="0" anchor="ctr">
                <a:spAutoFit/>
              </a:bodyPr>
              <a:lstStyle/>
              <a:p>
                <a:pPr algn="ctr"/>
                <a14:m>
                  <m:oMath xmlns:m="http://schemas.openxmlformats.org/officeDocument/2006/math">
                    <m:r>
                      <a:rPr kumimoji="1" lang="en-US" altLang="ja-JP" b="0" i="1" smtClean="0">
                        <a:latin typeface="Cambria Math" panose="02040503050406030204" pitchFamily="18" charset="0"/>
                        <a:ea typeface="Meiryo" panose="020B0604030504040204" pitchFamily="34" charset="-128"/>
                      </a:rPr>
                      <m:t>𝑟</m:t>
                    </m:r>
                    <m:r>
                      <a:rPr kumimoji="1" lang="en-US" altLang="ja-JP" b="0" i="0" smtClean="0">
                        <a:latin typeface="Cambria Math" panose="02040503050406030204" pitchFamily="18" charset="0"/>
                        <a:ea typeface="Meiryo" panose="020B0604030504040204" pitchFamily="34" charset="-128"/>
                      </a:rPr>
                      <m:t>:</m:t>
                    </m:r>
                  </m:oMath>
                </a14:m>
                <a:r>
                  <a:rPr kumimoji="1" lang="ja-JP" altLang="en-US" dirty="0">
                    <a:latin typeface="Segoe UI" panose="020B0502040204020203" pitchFamily="34" charset="0"/>
                    <a:ea typeface="Meiryo" panose="020B0604030504040204" pitchFamily="34" charset="-128"/>
                    <a:cs typeface="Segoe UI" panose="020B0502040204020203" pitchFamily="34" charset="0"/>
                  </a:rPr>
                  <a:t>順位</a:t>
                </a:r>
              </a:p>
            </p:txBody>
          </p:sp>
        </mc:Choice>
        <mc:Fallback xmlns="">
          <p:sp>
            <p:nvSpPr>
              <p:cNvPr id="20" name="テキスト ボックス 19">
                <a:extLst>
                  <a:ext uri="{FF2B5EF4-FFF2-40B4-BE49-F238E27FC236}">
                    <a16:creationId xmlns:a16="http://schemas.microsoft.com/office/drawing/2014/main" id="{6CC42B7A-660D-FCE5-24B4-2D0370D3C42C}"/>
                  </a:ext>
                </a:extLst>
              </p:cNvPr>
              <p:cNvSpPr txBox="1">
                <a:spLocks noRot="1" noChangeAspect="1" noMove="1" noResize="1" noEditPoints="1" noAdjustHandles="1" noChangeArrowheads="1" noChangeShapeType="1" noTextEdit="1"/>
              </p:cNvSpPr>
              <p:nvPr/>
            </p:nvSpPr>
            <p:spPr>
              <a:xfrm>
                <a:off x="2698254" y="3916641"/>
                <a:ext cx="957370" cy="369332"/>
              </a:xfrm>
              <a:prstGeom prst="rect">
                <a:avLst/>
              </a:prstGeom>
              <a:blipFill>
                <a:blip r:embed="rId6"/>
                <a:stretch>
                  <a:fillRect t="-3175" b="-26984"/>
                </a:stretch>
              </a:blipFill>
              <a:ln>
                <a:solidFill>
                  <a:srgbClr val="092D57"/>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A783DA8-65A8-C8D5-CDC9-ACA12D781E56}"/>
                  </a:ext>
                </a:extLst>
              </p:cNvPr>
              <p:cNvSpPr txBox="1"/>
              <p:nvPr/>
            </p:nvSpPr>
            <p:spPr>
              <a:xfrm>
                <a:off x="3718165" y="3388770"/>
                <a:ext cx="2771535" cy="369332"/>
              </a:xfrm>
              <a:prstGeom prst="rect">
                <a:avLst/>
              </a:prstGeom>
              <a:solidFill>
                <a:schemeClr val="bg1"/>
              </a:solidFill>
              <a:ln>
                <a:solidFill>
                  <a:srgbClr val="092D57"/>
                </a:solidFill>
              </a:ln>
            </p:spPr>
            <p:txBody>
              <a:bodyPr wrap="square" rtlCol="0" anchor="ctr">
                <a:spAutoFit/>
              </a:bodyPr>
              <a:lstStyle/>
              <a:p>
                <a:pPr algn="ctr"/>
                <a14:m>
                  <m:oMath xmlns:m="http://schemas.openxmlformats.org/officeDocument/2006/math">
                    <m:r>
                      <a:rPr kumimoji="1" lang="en-US" altLang="ja-JP" b="0" i="1" smtClean="0">
                        <a:latin typeface="Cambria Math" panose="02040503050406030204" pitchFamily="18" charset="0"/>
                        <a:ea typeface="Meiryo" panose="020B0604030504040204" pitchFamily="34" charset="-128"/>
                      </a:rPr>
                      <m:t>h</m:t>
                    </m:r>
                  </m:oMath>
                </a14:m>
                <a:r>
                  <a:rPr kumimoji="1" lang="en-US" altLang="ja-JP" dirty="0">
                    <a:latin typeface="Segoe UI" panose="020B0502040204020203" pitchFamily="34" charset="0"/>
                    <a:ea typeface="Meiryo" panose="020B0604030504040204" pitchFamily="34" charset="-128"/>
                    <a:cs typeface="Segoe UI" panose="020B0502040204020203" pitchFamily="34" charset="0"/>
                  </a:rPr>
                  <a:t>: </a:t>
                </a:r>
                <a:r>
                  <a:rPr kumimoji="1" lang="ja-JP" altLang="en-US" dirty="0">
                    <a:latin typeface="Segoe UI" panose="020B0502040204020203" pitchFamily="34" charset="0"/>
                    <a:ea typeface="Meiryo" panose="020B0604030504040204" pitchFamily="34" charset="-128"/>
                    <a:cs typeface="Segoe UI" panose="020B0502040204020203" pitchFamily="34" charset="0"/>
                  </a:rPr>
                  <a:t>許容可能な選択肢の数</a:t>
                </a:r>
              </a:p>
            </p:txBody>
          </p:sp>
        </mc:Choice>
        <mc:Fallback xmlns="">
          <p:sp>
            <p:nvSpPr>
              <p:cNvPr id="21" name="テキスト ボックス 20">
                <a:extLst>
                  <a:ext uri="{FF2B5EF4-FFF2-40B4-BE49-F238E27FC236}">
                    <a16:creationId xmlns:a16="http://schemas.microsoft.com/office/drawing/2014/main" id="{CA783DA8-65A8-C8D5-CDC9-ACA12D781E56}"/>
                  </a:ext>
                </a:extLst>
              </p:cNvPr>
              <p:cNvSpPr txBox="1">
                <a:spLocks noRot="1" noChangeAspect="1" noMove="1" noResize="1" noEditPoints="1" noAdjustHandles="1" noChangeArrowheads="1" noChangeShapeType="1" noTextEdit="1"/>
              </p:cNvSpPr>
              <p:nvPr/>
            </p:nvSpPr>
            <p:spPr>
              <a:xfrm>
                <a:off x="3718165" y="3388770"/>
                <a:ext cx="2771535" cy="369332"/>
              </a:xfrm>
              <a:prstGeom prst="rect">
                <a:avLst/>
              </a:prstGeom>
              <a:blipFill>
                <a:blip r:embed="rId7"/>
                <a:stretch>
                  <a:fillRect t="-11290" r="-656" b="-27419"/>
                </a:stretch>
              </a:blipFill>
              <a:ln>
                <a:solidFill>
                  <a:srgbClr val="092D57"/>
                </a:solidFill>
              </a:ln>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8002B247-8A52-D51E-DAB8-46290E35A0D1}"/>
              </a:ext>
            </a:extLst>
          </p:cNvPr>
          <p:cNvSpPr/>
          <p:nvPr/>
        </p:nvSpPr>
        <p:spPr>
          <a:xfrm>
            <a:off x="2524933" y="4881962"/>
            <a:ext cx="503194"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C249AEFC-2632-1649-A7C3-3EEE83D27D88}"/>
              </a:ext>
            </a:extLst>
          </p:cNvPr>
          <p:cNvSpPr txBox="1"/>
          <p:nvPr/>
        </p:nvSpPr>
        <p:spPr>
          <a:xfrm>
            <a:off x="452905" y="6166754"/>
            <a:ext cx="2492990" cy="400110"/>
          </a:xfrm>
          <a:prstGeom prst="rect">
            <a:avLst/>
          </a:prstGeom>
          <a:noFill/>
        </p:spPr>
        <p:txBody>
          <a:bodyPr wrap="none" rtlCol="0" anchor="ctr">
            <a:spAutoFit/>
          </a:bodyPr>
          <a:lstStyle/>
          <a:p>
            <a:pPr algn="ctr"/>
            <a:r>
              <a:rPr kumimoji="1" lang="ja-JP" altLang="en-US" sz="2000" b="1" dirty="0">
                <a:latin typeface="Segoe UI" panose="020B0502040204020203" pitchFamily="34" charset="0"/>
                <a:ea typeface="Meiryo" panose="020B0604030504040204" pitchFamily="34" charset="-128"/>
              </a:rPr>
              <a:t>一般的なスコア関数</a:t>
            </a:r>
          </a:p>
        </p:txBody>
      </p:sp>
      <p:sp>
        <p:nvSpPr>
          <p:cNvPr id="29" name="テキスト ボックス 28">
            <a:extLst>
              <a:ext uri="{FF2B5EF4-FFF2-40B4-BE49-F238E27FC236}">
                <a16:creationId xmlns:a16="http://schemas.microsoft.com/office/drawing/2014/main" id="{76BD148D-0FE7-E1E2-59D1-71F2009307E9}"/>
              </a:ext>
            </a:extLst>
          </p:cNvPr>
          <p:cNvSpPr txBox="1"/>
          <p:nvPr/>
        </p:nvSpPr>
        <p:spPr>
          <a:xfrm>
            <a:off x="4581084" y="6174096"/>
            <a:ext cx="2492990" cy="400110"/>
          </a:xfrm>
          <a:prstGeom prst="rect">
            <a:avLst/>
          </a:prstGeom>
          <a:noFill/>
        </p:spPr>
        <p:txBody>
          <a:bodyPr wrap="none" rtlCol="0" anchor="ctr">
            <a:spAutoFit/>
          </a:bodyPr>
          <a:lstStyle/>
          <a:p>
            <a:pPr algn="ctr"/>
            <a:r>
              <a:rPr kumimoji="1" lang="ja-JP" altLang="en-US" sz="2000" b="1" dirty="0">
                <a:latin typeface="Segoe UI" panose="020B0502040204020203" pitchFamily="34" charset="0"/>
                <a:ea typeface="Meiryo" panose="020B0604030504040204" pitchFamily="34" charset="-128"/>
              </a:rPr>
              <a:t>拡張したスコア関数</a:t>
            </a:r>
          </a:p>
        </p:txBody>
      </p:sp>
      <p:sp>
        <p:nvSpPr>
          <p:cNvPr id="30" name="四角形: 角を丸くする 29">
            <a:extLst>
              <a:ext uri="{FF2B5EF4-FFF2-40B4-BE49-F238E27FC236}">
                <a16:creationId xmlns:a16="http://schemas.microsoft.com/office/drawing/2014/main" id="{716D9823-540B-70D0-5C4D-EE39148EECC4}"/>
              </a:ext>
            </a:extLst>
          </p:cNvPr>
          <p:cNvSpPr/>
          <p:nvPr/>
        </p:nvSpPr>
        <p:spPr>
          <a:xfrm>
            <a:off x="452905" y="3094690"/>
            <a:ext cx="8411695" cy="3601755"/>
          </a:xfrm>
          <a:prstGeom prst="roundRect">
            <a:avLst>
              <a:gd name="adj" fmla="val 9262"/>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31" name="テキスト ボックス 30">
            <a:extLst>
              <a:ext uri="{FF2B5EF4-FFF2-40B4-BE49-F238E27FC236}">
                <a16:creationId xmlns:a16="http://schemas.microsoft.com/office/drawing/2014/main" id="{ACEEA2C3-45E4-A7A3-A7F4-4AB4A7E6C93C}"/>
              </a:ext>
            </a:extLst>
          </p:cNvPr>
          <p:cNvSpPr txBox="1"/>
          <p:nvPr/>
        </p:nvSpPr>
        <p:spPr>
          <a:xfrm>
            <a:off x="692438" y="2871964"/>
            <a:ext cx="3262433" cy="461665"/>
          </a:xfrm>
          <a:prstGeom prst="rect">
            <a:avLst/>
          </a:prstGeom>
          <a:solidFill>
            <a:schemeClr val="bg1"/>
          </a:solidFill>
        </p:spPr>
        <p:txBody>
          <a:bodyPr wrap="none" rtlCol="0" anchor="ctr">
            <a:spAutoFit/>
          </a:bodyPr>
          <a:lstStyle/>
          <a:p>
            <a:pPr algn="ctr"/>
            <a:r>
              <a:rPr kumimoji="1" lang="ja-JP" altLang="en-US" sz="2400" b="1" u="sng" dirty="0">
                <a:latin typeface="Segoe UI" panose="020B0502040204020203" pitchFamily="34" charset="0"/>
                <a:ea typeface="Meiryo" panose="020B0604030504040204" pitchFamily="34" charset="-128"/>
              </a:rPr>
              <a:t>選択肢に付けるスコア</a:t>
            </a:r>
          </a:p>
        </p:txBody>
      </p:sp>
      <p:sp>
        <p:nvSpPr>
          <p:cNvPr id="32" name="テキスト ボックス 31">
            <a:extLst>
              <a:ext uri="{FF2B5EF4-FFF2-40B4-BE49-F238E27FC236}">
                <a16:creationId xmlns:a16="http://schemas.microsoft.com/office/drawing/2014/main" id="{02AC4FFA-BF61-2264-05FD-827B8A6EFC2A}"/>
              </a:ext>
            </a:extLst>
          </p:cNvPr>
          <p:cNvSpPr txBox="1"/>
          <p:nvPr/>
        </p:nvSpPr>
        <p:spPr>
          <a:xfrm>
            <a:off x="2455121" y="4508699"/>
            <a:ext cx="976894" cy="369332"/>
          </a:xfrm>
          <a:prstGeom prst="rect">
            <a:avLst/>
          </a:prstGeom>
          <a:noFill/>
        </p:spPr>
        <p:txBody>
          <a:bodyPr wrap="square">
            <a:spAutoFit/>
          </a:bodyPr>
          <a:lstStyle/>
          <a:p>
            <a:r>
              <a:rPr kumimoji="1" lang="ja-JP" altLang="en-US" b="1" dirty="0">
                <a:solidFill>
                  <a:schemeClr val="accent1"/>
                </a:solidFill>
                <a:latin typeface="Segoe UI" panose="020B0502040204020203" pitchFamily="34" charset="0"/>
                <a:ea typeface="Meiryo" panose="020B0604030504040204" pitchFamily="34" charset="-128"/>
                <a:cs typeface="Segoe UI" panose="020B0502040204020203" pitchFamily="34" charset="0"/>
              </a:rPr>
              <a:t>拡張</a:t>
            </a:r>
            <a:endParaRPr lang="ja-JP" altLang="en-US" b="1" dirty="0">
              <a:solidFill>
                <a:schemeClr val="accent1"/>
              </a:solidFill>
              <a:ea typeface="メイリオ" panose="020B0604030504040204" pitchFamily="50" charset="-128"/>
            </a:endParaRPr>
          </a:p>
        </p:txBody>
      </p:sp>
      <p:sp>
        <p:nvSpPr>
          <p:cNvPr id="5" name="四角形: 角を丸くする 4">
            <a:extLst>
              <a:ext uri="{FF2B5EF4-FFF2-40B4-BE49-F238E27FC236}">
                <a16:creationId xmlns:a16="http://schemas.microsoft.com/office/drawing/2014/main" id="{C374E81E-DF6D-39FF-3DE3-6A935623933A}"/>
              </a:ext>
            </a:extLst>
          </p:cNvPr>
          <p:cNvSpPr/>
          <p:nvPr/>
        </p:nvSpPr>
        <p:spPr>
          <a:xfrm>
            <a:off x="8989431" y="3094689"/>
            <a:ext cx="3048795" cy="3601755"/>
          </a:xfrm>
          <a:prstGeom prst="roundRect">
            <a:avLst>
              <a:gd name="adj" fmla="val 10835"/>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mc:AlternateContent xmlns:mc="http://schemas.openxmlformats.org/markup-compatibility/2006">
        <mc:Choice xmlns:a14="http://schemas.microsoft.com/office/drawing/2010/main" Requires="a14">
          <p:graphicFrame>
            <p:nvGraphicFramePr>
              <p:cNvPr id="6" name="表 5">
                <a:extLst>
                  <a:ext uri="{FF2B5EF4-FFF2-40B4-BE49-F238E27FC236}">
                    <a16:creationId xmlns:a16="http://schemas.microsoft.com/office/drawing/2014/main" id="{271A6BAE-625A-351D-C975-53012170377D}"/>
                  </a:ext>
                </a:extLst>
              </p:cNvPr>
              <p:cNvGraphicFramePr>
                <a:graphicFrameLocks noGrp="1"/>
              </p:cNvGraphicFramePr>
              <p:nvPr>
                <p:extLst>
                  <p:ext uri="{D42A27DB-BD31-4B8C-83A1-F6EECF244321}">
                    <p14:modId xmlns:p14="http://schemas.microsoft.com/office/powerpoint/2010/main" val="3743347293"/>
                  </p:ext>
                </p:extLst>
              </p:nvPr>
            </p:nvGraphicFramePr>
            <p:xfrm>
              <a:off x="9203726" y="3542727"/>
              <a:ext cx="1931255" cy="2895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69069">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𝒊</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6" name="表 5">
                <a:extLst>
                  <a:ext uri="{FF2B5EF4-FFF2-40B4-BE49-F238E27FC236}">
                    <a16:creationId xmlns:a16="http://schemas.microsoft.com/office/drawing/2014/main" id="{271A6BAE-625A-351D-C975-53012170377D}"/>
                  </a:ext>
                </a:extLst>
              </p:cNvPr>
              <p:cNvGraphicFramePr>
                <a:graphicFrameLocks noGrp="1"/>
              </p:cNvGraphicFramePr>
              <p:nvPr>
                <p:extLst>
                  <p:ext uri="{D42A27DB-BD31-4B8C-83A1-F6EECF244321}">
                    <p14:modId xmlns:p14="http://schemas.microsoft.com/office/powerpoint/2010/main" val="3743347293"/>
                  </p:ext>
                </p:extLst>
              </p:nvPr>
            </p:nvGraphicFramePr>
            <p:xfrm>
              <a:off x="9203726" y="3542727"/>
              <a:ext cx="1931255" cy="2895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79120">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8"/>
                          <a:stretch>
                            <a:fillRect l="-66146" t="-1053" r="-1042" b="-434737"/>
                          </a:stretch>
                        </a:blipFill>
                      </a:tcPr>
                    </a:tc>
                    <a:extLst>
                      <a:ext uri="{0D108BD9-81ED-4DB2-BD59-A6C34878D82A}">
                        <a16:rowId xmlns:a16="http://schemas.microsoft.com/office/drawing/2014/main" val="3562820232"/>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7" name="四角形: 角を丸くする 6">
            <a:extLst>
              <a:ext uri="{FF2B5EF4-FFF2-40B4-BE49-F238E27FC236}">
                <a16:creationId xmlns:a16="http://schemas.microsoft.com/office/drawing/2014/main" id="{5ED97A14-74FF-EC27-0B82-8A2A1824A588}"/>
              </a:ext>
            </a:extLst>
          </p:cNvPr>
          <p:cNvSpPr/>
          <p:nvPr/>
        </p:nvSpPr>
        <p:spPr>
          <a:xfrm>
            <a:off x="10170876" y="4132660"/>
            <a:ext cx="769685" cy="1140504"/>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8" name="テキスト ボックス 7">
            <a:extLst>
              <a:ext uri="{FF2B5EF4-FFF2-40B4-BE49-F238E27FC236}">
                <a16:creationId xmlns:a16="http://schemas.microsoft.com/office/drawing/2014/main" id="{3707BC2A-F84C-13D6-FD61-1365812CCB43}"/>
              </a:ext>
            </a:extLst>
          </p:cNvPr>
          <p:cNvSpPr txBox="1"/>
          <p:nvPr/>
        </p:nvSpPr>
        <p:spPr>
          <a:xfrm>
            <a:off x="9074671" y="2871964"/>
            <a:ext cx="1266693" cy="461665"/>
          </a:xfrm>
          <a:prstGeom prst="rect">
            <a:avLst/>
          </a:prstGeom>
          <a:solidFill>
            <a:schemeClr val="bg1"/>
          </a:solidFill>
        </p:spPr>
        <p:txBody>
          <a:bodyPr wrap="none" rtlCol="0" anchor="ctr">
            <a:spAutoFit/>
          </a:bodyPr>
          <a:lstStyle/>
          <a:p>
            <a:pPr algn="ctr"/>
            <a:r>
              <a:rPr kumimoji="1" lang="en-US" altLang="ja-JP" sz="2400" b="1" u="sng" dirty="0">
                <a:latin typeface="Segoe UI" panose="020B0502040204020203" pitchFamily="34" charset="0"/>
                <a:ea typeface="Meiryo" panose="020B0604030504040204" pitchFamily="34" charset="-128"/>
              </a:rPr>
              <a:t>Ex: </a:t>
            </a:r>
            <a:r>
              <a:rPr kumimoji="1" lang="en-US" altLang="ja-JP" sz="2400" b="1" u="sng" dirty="0">
                <a:solidFill>
                  <a:srgbClr val="CC3C51"/>
                </a:solidFill>
                <a:latin typeface="Segoe UI" panose="020B0502040204020203" pitchFamily="34" charset="0"/>
                <a:ea typeface="Meiryo" panose="020B0604030504040204" pitchFamily="34" charset="-128"/>
              </a:rPr>
              <a:t>h=2</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78AE82D-9E8D-8C28-A896-E13337B168AC}"/>
                  </a:ext>
                </a:extLst>
              </p:cNvPr>
              <p:cNvSpPr txBox="1"/>
              <p:nvPr/>
            </p:nvSpPr>
            <p:spPr>
              <a:xfrm>
                <a:off x="11014132" y="4302802"/>
                <a:ext cx="856532" cy="400110"/>
              </a:xfrm>
              <a:prstGeom prst="rect">
                <a:avLst/>
              </a:prstGeom>
              <a:solidFill>
                <a:schemeClr val="bg1"/>
              </a:solidFill>
              <a:ln>
                <a:solidFill>
                  <a:schemeClr val="accent1"/>
                </a:solidFill>
              </a:ln>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𝟏</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000" b="1" i="1" smtClean="0">
                          <a:solidFill>
                            <a:srgbClr val="C00000"/>
                          </a:solidFill>
                          <a:latin typeface="Cambria Math" panose="02040503050406030204" pitchFamily="18" charset="0"/>
                          <a:ea typeface="Meiryo" panose="020B0604030504040204" pitchFamily="34" charset="-128"/>
                          <a:cs typeface="Segoe UI" panose="020B0502040204020203" pitchFamily="34" charset="0"/>
                        </a:rPr>
                        <m:t>𝟐</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oMath>
                  </m:oMathPara>
                </a14:m>
                <a:endPar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9" name="テキスト ボックス 8">
                <a:extLst>
                  <a:ext uri="{FF2B5EF4-FFF2-40B4-BE49-F238E27FC236}">
                    <a16:creationId xmlns:a16="http://schemas.microsoft.com/office/drawing/2014/main" id="{378AE82D-9E8D-8C28-A896-E13337B168AC}"/>
                  </a:ext>
                </a:extLst>
              </p:cNvPr>
              <p:cNvSpPr txBox="1">
                <a:spLocks noRot="1" noChangeAspect="1" noMove="1" noResize="1" noEditPoints="1" noAdjustHandles="1" noChangeArrowheads="1" noChangeShapeType="1" noTextEdit="1"/>
              </p:cNvSpPr>
              <p:nvPr/>
            </p:nvSpPr>
            <p:spPr>
              <a:xfrm>
                <a:off x="11014132" y="4302802"/>
                <a:ext cx="856532" cy="400110"/>
              </a:xfrm>
              <a:prstGeom prst="rect">
                <a:avLst/>
              </a:prstGeom>
              <a:blipFill>
                <a:blip r:embed="rId9"/>
                <a:stretch>
                  <a:fillRect l="-4225" r="-2817" b="-17910"/>
                </a:stretch>
              </a:blipFill>
              <a:ln>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497B0F5-7EB8-6263-615C-00F5461CB8BC}"/>
                  </a:ext>
                </a:extLst>
              </p:cNvPr>
              <p:cNvSpPr txBox="1"/>
              <p:nvPr/>
            </p:nvSpPr>
            <p:spPr>
              <a:xfrm>
                <a:off x="11014132" y="4901013"/>
                <a:ext cx="856532" cy="400110"/>
              </a:xfrm>
              <a:prstGeom prst="rect">
                <a:avLst/>
              </a:prstGeom>
              <a:solidFill>
                <a:srgbClr val="BDDDE5"/>
              </a:solidFill>
              <a:ln>
                <a:solidFill>
                  <a:schemeClr val="accent1"/>
                </a:solidFill>
              </a:ln>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𝟐</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000" b="1" i="1" smtClean="0">
                          <a:solidFill>
                            <a:srgbClr val="C00000"/>
                          </a:solidFill>
                          <a:latin typeface="Cambria Math" panose="02040503050406030204" pitchFamily="18" charset="0"/>
                          <a:ea typeface="Meiryo" panose="020B0604030504040204" pitchFamily="34" charset="-128"/>
                          <a:cs typeface="Segoe UI" panose="020B0502040204020203" pitchFamily="34" charset="0"/>
                        </a:rPr>
                        <m:t>𝟐</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oMath>
                  </m:oMathPara>
                </a14:m>
                <a:endPar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0" name="テキスト ボックス 9">
                <a:extLst>
                  <a:ext uri="{FF2B5EF4-FFF2-40B4-BE49-F238E27FC236}">
                    <a16:creationId xmlns:a16="http://schemas.microsoft.com/office/drawing/2014/main" id="{F497B0F5-7EB8-6263-615C-00F5461CB8BC}"/>
                  </a:ext>
                </a:extLst>
              </p:cNvPr>
              <p:cNvSpPr txBox="1">
                <a:spLocks noRot="1" noChangeAspect="1" noMove="1" noResize="1" noEditPoints="1" noAdjustHandles="1" noChangeArrowheads="1" noChangeShapeType="1" noTextEdit="1"/>
              </p:cNvSpPr>
              <p:nvPr/>
            </p:nvSpPr>
            <p:spPr>
              <a:xfrm>
                <a:off x="11014132" y="4901013"/>
                <a:ext cx="856532" cy="400110"/>
              </a:xfrm>
              <a:prstGeom prst="rect">
                <a:avLst/>
              </a:prstGeom>
              <a:blipFill>
                <a:blip r:embed="rId10"/>
                <a:stretch>
                  <a:fillRect l="-4225" r="-2817" b="-16176"/>
                </a:stretch>
              </a:blipFill>
              <a:ln>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7302393-66C6-B926-43F8-51424DD0DEE5}"/>
                  </a:ext>
                </a:extLst>
              </p:cNvPr>
              <p:cNvSpPr txBox="1"/>
              <p:nvPr/>
            </p:nvSpPr>
            <p:spPr>
              <a:xfrm>
                <a:off x="11014132" y="5465483"/>
                <a:ext cx="856532" cy="400110"/>
              </a:xfrm>
              <a:prstGeom prst="rect">
                <a:avLst/>
              </a:prstGeom>
              <a:solidFill>
                <a:schemeClr val="bg1"/>
              </a:solidFill>
              <a:ln>
                <a:solidFill>
                  <a:schemeClr val="accent1"/>
                </a:solidFill>
              </a:ln>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𝟑</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000" b="1" i="1" smtClean="0">
                          <a:solidFill>
                            <a:srgbClr val="C00000"/>
                          </a:solidFill>
                          <a:latin typeface="Cambria Math" panose="02040503050406030204" pitchFamily="18" charset="0"/>
                          <a:ea typeface="Meiryo" panose="020B0604030504040204" pitchFamily="34" charset="-128"/>
                          <a:cs typeface="Segoe UI" panose="020B0502040204020203" pitchFamily="34" charset="0"/>
                        </a:rPr>
                        <m:t>𝟐</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oMath>
                  </m:oMathPara>
                </a14:m>
                <a:endPar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1" name="テキスト ボックス 10">
                <a:extLst>
                  <a:ext uri="{FF2B5EF4-FFF2-40B4-BE49-F238E27FC236}">
                    <a16:creationId xmlns:a16="http://schemas.microsoft.com/office/drawing/2014/main" id="{67302393-66C6-B926-43F8-51424DD0DEE5}"/>
                  </a:ext>
                </a:extLst>
              </p:cNvPr>
              <p:cNvSpPr txBox="1">
                <a:spLocks noRot="1" noChangeAspect="1" noMove="1" noResize="1" noEditPoints="1" noAdjustHandles="1" noChangeArrowheads="1" noChangeShapeType="1" noTextEdit="1"/>
              </p:cNvSpPr>
              <p:nvPr/>
            </p:nvSpPr>
            <p:spPr>
              <a:xfrm>
                <a:off x="11014132" y="5465483"/>
                <a:ext cx="856532" cy="400110"/>
              </a:xfrm>
              <a:prstGeom prst="rect">
                <a:avLst/>
              </a:prstGeom>
              <a:blipFill>
                <a:blip r:embed="rId11"/>
                <a:stretch>
                  <a:fillRect l="-4225" r="-2817" b="-16418"/>
                </a:stretch>
              </a:blipFill>
              <a:ln>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14BD779F-5936-9013-04B9-31D492CCD7D5}"/>
                  </a:ext>
                </a:extLst>
              </p:cNvPr>
              <p:cNvSpPr txBox="1"/>
              <p:nvPr/>
            </p:nvSpPr>
            <p:spPr>
              <a:xfrm>
                <a:off x="11014132" y="6030000"/>
                <a:ext cx="856532" cy="400110"/>
              </a:xfrm>
              <a:prstGeom prst="rect">
                <a:avLst/>
              </a:prstGeom>
              <a:solidFill>
                <a:schemeClr val="bg1"/>
              </a:solidFill>
              <a:ln>
                <a:solidFill>
                  <a:schemeClr val="accent1"/>
                </a:solidFill>
              </a:ln>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𝟒</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000" b="1" i="1" smtClean="0">
                          <a:solidFill>
                            <a:srgbClr val="C00000"/>
                          </a:solidFill>
                          <a:latin typeface="Cambria Math" panose="02040503050406030204" pitchFamily="18" charset="0"/>
                          <a:ea typeface="Meiryo" panose="020B0604030504040204" pitchFamily="34" charset="-128"/>
                          <a:cs typeface="Segoe UI" panose="020B0502040204020203" pitchFamily="34" charset="0"/>
                        </a:rPr>
                        <m:t>𝟐</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oMath>
                  </m:oMathPara>
                </a14:m>
                <a:endPar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3" name="テキスト ボックス 12">
                <a:extLst>
                  <a:ext uri="{FF2B5EF4-FFF2-40B4-BE49-F238E27FC236}">
                    <a16:creationId xmlns:a16="http://schemas.microsoft.com/office/drawing/2014/main" id="{14BD779F-5936-9013-04B9-31D492CCD7D5}"/>
                  </a:ext>
                </a:extLst>
              </p:cNvPr>
              <p:cNvSpPr txBox="1">
                <a:spLocks noRot="1" noChangeAspect="1" noMove="1" noResize="1" noEditPoints="1" noAdjustHandles="1" noChangeArrowheads="1" noChangeShapeType="1" noTextEdit="1"/>
              </p:cNvSpPr>
              <p:nvPr/>
            </p:nvSpPr>
            <p:spPr>
              <a:xfrm>
                <a:off x="11014132" y="6030000"/>
                <a:ext cx="856532" cy="400110"/>
              </a:xfrm>
              <a:prstGeom prst="rect">
                <a:avLst/>
              </a:prstGeom>
              <a:blipFill>
                <a:blip r:embed="rId12"/>
                <a:stretch>
                  <a:fillRect l="-4225" r="-2817" b="-16176"/>
                </a:stretch>
              </a:blipFill>
              <a:ln>
                <a:solidFill>
                  <a:schemeClr val="accent1"/>
                </a:solidFill>
              </a:ln>
            </p:spPr>
            <p:txBody>
              <a:bodyPr/>
              <a:lstStyle/>
              <a:p>
                <a:r>
                  <a:rPr lang="ja-JP" altLang="en-US">
                    <a:noFill/>
                  </a:rPr>
                  <a:t> </a:t>
                </a:r>
              </a:p>
            </p:txBody>
          </p:sp>
        </mc:Fallback>
      </mc:AlternateContent>
    </p:spTree>
    <p:extLst>
      <p:ext uri="{BB962C8B-B14F-4D97-AF65-F5344CB8AC3E}">
        <p14:creationId xmlns:p14="http://schemas.microsoft.com/office/powerpoint/2010/main" val="1157702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E93D7-2F9D-3C9E-20A9-EB17C6BF9312}"/>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5" name="表 4">
                <a:extLst>
                  <a:ext uri="{FF2B5EF4-FFF2-40B4-BE49-F238E27FC236}">
                    <a16:creationId xmlns:a16="http://schemas.microsoft.com/office/drawing/2014/main" id="{5FE905F9-E25C-C67D-F445-CFA17AD8A7F3}"/>
                  </a:ext>
                </a:extLst>
              </p:cNvPr>
              <p:cNvGraphicFramePr>
                <a:graphicFrameLocks noGrp="1"/>
              </p:cNvGraphicFramePr>
              <p:nvPr>
                <p:extLst>
                  <p:ext uri="{D42A27DB-BD31-4B8C-83A1-F6EECF244321}">
                    <p14:modId xmlns:p14="http://schemas.microsoft.com/office/powerpoint/2010/main" val="1642376612"/>
                  </p:ext>
                </p:extLst>
              </p:nvPr>
            </p:nvGraphicFramePr>
            <p:xfrm>
              <a:off x="3182128" y="3681467"/>
              <a:ext cx="5470983" cy="2473115"/>
            </p:xfrm>
            <a:graphic>
              <a:graphicData uri="http://schemas.openxmlformats.org/drawingml/2006/table">
                <a:tbl>
                  <a:tblPr firstRow="1" bandRow="1">
                    <a:tableStyleId>{5940675A-B579-460E-94D1-54222C63F5DA}</a:tableStyleId>
                  </a:tblPr>
                  <a:tblGrid>
                    <a:gridCol w="658352">
                      <a:extLst>
                        <a:ext uri="{9D8B030D-6E8A-4147-A177-3AD203B41FA5}">
                          <a16:colId xmlns:a16="http://schemas.microsoft.com/office/drawing/2014/main" val="2130289596"/>
                        </a:ext>
                      </a:extLst>
                    </a:gridCol>
                    <a:gridCol w="789272">
                      <a:extLst>
                        <a:ext uri="{9D8B030D-6E8A-4147-A177-3AD203B41FA5}">
                          <a16:colId xmlns:a16="http://schemas.microsoft.com/office/drawing/2014/main" val="1425456987"/>
                        </a:ext>
                      </a:extLst>
                    </a:gridCol>
                    <a:gridCol w="798896">
                      <a:extLst>
                        <a:ext uri="{9D8B030D-6E8A-4147-A177-3AD203B41FA5}">
                          <a16:colId xmlns:a16="http://schemas.microsoft.com/office/drawing/2014/main" val="2149713269"/>
                        </a:ext>
                      </a:extLst>
                    </a:gridCol>
                    <a:gridCol w="789272">
                      <a:extLst>
                        <a:ext uri="{9D8B030D-6E8A-4147-A177-3AD203B41FA5}">
                          <a16:colId xmlns:a16="http://schemas.microsoft.com/office/drawing/2014/main" val="2712314428"/>
                        </a:ext>
                      </a:extLst>
                    </a:gridCol>
                    <a:gridCol w="798897">
                      <a:extLst>
                        <a:ext uri="{9D8B030D-6E8A-4147-A177-3AD203B41FA5}">
                          <a16:colId xmlns:a16="http://schemas.microsoft.com/office/drawing/2014/main" val="3129954506"/>
                        </a:ext>
                      </a:extLst>
                    </a:gridCol>
                    <a:gridCol w="770021">
                      <a:extLst>
                        <a:ext uri="{9D8B030D-6E8A-4147-A177-3AD203B41FA5}">
                          <a16:colId xmlns:a16="http://schemas.microsoft.com/office/drawing/2014/main" val="4244364231"/>
                        </a:ext>
                      </a:extLst>
                    </a:gridCol>
                    <a:gridCol w="866273">
                      <a:extLst>
                        <a:ext uri="{9D8B030D-6E8A-4147-A177-3AD203B41FA5}">
                          <a16:colId xmlns:a16="http://schemas.microsoft.com/office/drawing/2014/main" val="2054194397"/>
                        </a:ext>
                      </a:extLst>
                    </a:gridCol>
                  </a:tblGrid>
                  <a:tr h="494623">
                    <a:tc>
                      <a:txBody>
                        <a:bodyPr/>
                        <a:lstStyle/>
                        <a:p>
                          <a:pPr algn="ctr"/>
                          <a:r>
                            <a:rPr kumimoji="1" lang="ja-JP" altLang="en-US" dirty="0">
                              <a:latin typeface="Segoe UI" panose="020B0502040204020203" pitchFamily="34" charset="0"/>
                              <a:ea typeface="メイリオ" panose="020B0604030504040204" pitchFamily="50" charset="-128"/>
                              <a:cs typeface="Segoe UI" panose="020B0502040204020203" pitchFamily="34" charset="0"/>
                            </a:rPr>
                            <a:t>＼</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EEEF2"/>
                        </a:solidFill>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𝑚</m:t>
                                </m:r>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(1,0)</m:t>
                                </m:r>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(1,1)</m:t>
                                </m:r>
                              </m:oMath>
                            </m:oMathPara>
                          </a14:m>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(1,2)</m:t>
                                </m:r>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r>
                                  <a:rPr kumimoji="1" lang="en-US" altLang="ja-JP" b="0" i="1" smtClean="0">
                                    <a:latin typeface="Cambria Math" panose="02040503050406030204" pitchFamily="18" charset="0"/>
                                    <a:cs typeface="Segoe UI" panose="020B0502040204020203" pitchFamily="34" charset="0"/>
                                  </a:rPr>
                                  <m:t>(1,3)</m:t>
                                </m:r>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rgbClr val="DEEEF2"/>
                        </a:solid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(2,0)</m:t>
                                </m:r>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(2,1)</m:t>
                                </m:r>
                              </m:oMath>
                            </m:oMathPara>
                          </a14:m>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(2,2)</m:t>
                                </m:r>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r>
                                  <a:rPr kumimoji="1" lang="en-US" altLang="ja-JP" b="0" i="1" smtClean="0">
                                    <a:latin typeface="Cambria Math" panose="02040503050406030204" pitchFamily="18" charset="0"/>
                                    <a:cs typeface="Segoe UI" panose="020B0502040204020203" pitchFamily="34" charset="0"/>
                                  </a:rPr>
                                  <m:t>(2,3)</m:t>
                                </m:r>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BDDDE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DEEEF2"/>
                        </a:solid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DEEEF2"/>
                        </a:solidFill>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90726707"/>
                      </a:ext>
                    </a:extLst>
                  </a:tr>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cs typeface="Segoe UI" panose="020B0502040204020203" pitchFamily="34" charset="0"/>
                                  </a:rPr>
                                  <m:t>𝑚</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,0)</m:t>
                                </m:r>
                              </m:oMath>
                            </m:oMathPara>
                          </a14:m>
                          <a:endParaRPr kumimoji="1" lang="ja-JP" altLang="en-US" i="1"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,1)</m:t>
                                </m:r>
                              </m:oMath>
                            </m:oMathPara>
                          </a14:m>
                          <a:endParaRPr kumimoji="1" lang="ja-JP" altLang="en-US" i="1"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m:t>
                                </m:r>
                                <m:r>
                                  <a:rPr kumimoji="1" lang="en-US" altLang="ja-JP" b="0" i="1" smtClean="0">
                                    <a:latin typeface="Cambria Math" panose="02040503050406030204" pitchFamily="18" charset="0"/>
                                  </a:rPr>
                                  <m:t>,2)</m:t>
                                </m:r>
                              </m:oMath>
                            </m:oMathPara>
                          </a14:m>
                          <a:endParaRPr kumimoji="1" lang="ja-JP" altLang="en-US" i="1"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r>
                                  <a:rPr kumimoji="1" lang="en-US" altLang="ja-JP" b="0" i="1" smtClean="0">
                                    <a:latin typeface="Cambria Math" panose="02040503050406030204" pitchFamily="18" charset="0"/>
                                    <a:cs typeface="Segoe UI" panose="020B0502040204020203" pitchFamily="34" charset="0"/>
                                  </a:rPr>
                                  <m:t>(</m:t>
                                </m:r>
                                <m:r>
                                  <a:rPr kumimoji="1" lang="en-US" altLang="ja-JP" b="0" i="1" smtClean="0">
                                    <a:latin typeface="Cambria Math" panose="02040503050406030204" pitchFamily="18" charset="0"/>
                                    <a:cs typeface="Segoe UI" panose="020B0502040204020203" pitchFamily="34" charset="0"/>
                                  </a:rPr>
                                  <m:t>𝑚</m:t>
                                </m:r>
                                <m:r>
                                  <a:rPr kumimoji="1" lang="en-US" altLang="ja-JP" b="0" i="1" smtClean="0">
                                    <a:latin typeface="Cambria Math" panose="02040503050406030204" pitchFamily="18" charset="0"/>
                                    <a:cs typeface="Segoe UI" panose="020B0502040204020203" pitchFamily="34" charset="0"/>
                                  </a:rPr>
                                  <m:t>,3)</m:t>
                                </m:r>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r>
                                  <a:rPr kumimoji="1" lang="en-US" altLang="ja-JP" b="0" i="1" smtClean="0">
                                    <a:latin typeface="Cambria Math" panose="02040503050406030204" pitchFamily="18" charset="0"/>
                                    <a:cs typeface="Segoe UI" panose="020B0502040204020203" pitchFamily="34" charset="0"/>
                                  </a:rPr>
                                  <m:t>(</m:t>
                                </m:r>
                                <m:r>
                                  <a:rPr kumimoji="1" lang="en-US" altLang="ja-JP" b="0" i="1" smtClean="0">
                                    <a:latin typeface="Cambria Math" panose="02040503050406030204" pitchFamily="18" charset="0"/>
                                    <a:cs typeface="Segoe UI" panose="020B0502040204020203" pitchFamily="34" charset="0"/>
                                  </a:rPr>
                                  <m:t>𝑚</m:t>
                                </m:r>
                                <m:r>
                                  <a:rPr kumimoji="1" lang="en-US" altLang="ja-JP" b="0" i="1" smtClean="0">
                                    <a:latin typeface="Cambria Math" panose="02040503050406030204" pitchFamily="18" charset="0"/>
                                    <a:cs typeface="Segoe UI" panose="020B0502040204020203" pitchFamily="34" charset="0"/>
                                  </a:rPr>
                                  <m:t>,</m:t>
                                </m:r>
                                <m:r>
                                  <a:rPr kumimoji="1" lang="en-US" altLang="ja-JP" b="0" i="1" smtClean="0">
                                    <a:latin typeface="Cambria Math" panose="02040503050406030204" pitchFamily="18" charset="0"/>
                                    <a:cs typeface="Segoe UI" panose="020B0502040204020203" pitchFamily="34" charset="0"/>
                                  </a:rPr>
                                  <m:t>𝑚</m:t>
                                </m:r>
                                <m:r>
                                  <a:rPr kumimoji="1" lang="en-US" altLang="ja-JP" b="0" i="1" smtClean="0">
                                    <a:latin typeface="Cambria Math" panose="02040503050406030204" pitchFamily="18" charset="0"/>
                                    <a:cs typeface="Segoe UI" panose="020B0502040204020203" pitchFamily="34" charset="0"/>
                                  </a:rPr>
                                  <m:t>)</m:t>
                                </m:r>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886647"/>
                      </a:ext>
                    </a:extLst>
                  </a:tr>
                </a:tbl>
              </a:graphicData>
            </a:graphic>
          </p:graphicFrame>
        </mc:Choice>
        <mc:Fallback>
          <p:graphicFrame>
            <p:nvGraphicFramePr>
              <p:cNvPr id="5" name="表 4">
                <a:extLst>
                  <a:ext uri="{FF2B5EF4-FFF2-40B4-BE49-F238E27FC236}">
                    <a16:creationId xmlns:a16="http://schemas.microsoft.com/office/drawing/2014/main" id="{5FE905F9-E25C-C67D-F445-CFA17AD8A7F3}"/>
                  </a:ext>
                </a:extLst>
              </p:cNvPr>
              <p:cNvGraphicFramePr>
                <a:graphicFrameLocks noGrp="1"/>
              </p:cNvGraphicFramePr>
              <p:nvPr>
                <p:extLst>
                  <p:ext uri="{D42A27DB-BD31-4B8C-83A1-F6EECF244321}">
                    <p14:modId xmlns:p14="http://schemas.microsoft.com/office/powerpoint/2010/main" val="1642376612"/>
                  </p:ext>
                </p:extLst>
              </p:nvPr>
            </p:nvGraphicFramePr>
            <p:xfrm>
              <a:off x="3182128" y="3681467"/>
              <a:ext cx="5470983" cy="2473115"/>
            </p:xfrm>
            <a:graphic>
              <a:graphicData uri="http://schemas.openxmlformats.org/drawingml/2006/table">
                <a:tbl>
                  <a:tblPr firstRow="1" bandRow="1">
                    <a:tableStyleId>{5940675A-B579-460E-94D1-54222C63F5DA}</a:tableStyleId>
                  </a:tblPr>
                  <a:tblGrid>
                    <a:gridCol w="658352">
                      <a:extLst>
                        <a:ext uri="{9D8B030D-6E8A-4147-A177-3AD203B41FA5}">
                          <a16:colId xmlns:a16="http://schemas.microsoft.com/office/drawing/2014/main" val="2130289596"/>
                        </a:ext>
                      </a:extLst>
                    </a:gridCol>
                    <a:gridCol w="789272">
                      <a:extLst>
                        <a:ext uri="{9D8B030D-6E8A-4147-A177-3AD203B41FA5}">
                          <a16:colId xmlns:a16="http://schemas.microsoft.com/office/drawing/2014/main" val="1425456987"/>
                        </a:ext>
                      </a:extLst>
                    </a:gridCol>
                    <a:gridCol w="798896">
                      <a:extLst>
                        <a:ext uri="{9D8B030D-6E8A-4147-A177-3AD203B41FA5}">
                          <a16:colId xmlns:a16="http://schemas.microsoft.com/office/drawing/2014/main" val="2149713269"/>
                        </a:ext>
                      </a:extLst>
                    </a:gridCol>
                    <a:gridCol w="789272">
                      <a:extLst>
                        <a:ext uri="{9D8B030D-6E8A-4147-A177-3AD203B41FA5}">
                          <a16:colId xmlns:a16="http://schemas.microsoft.com/office/drawing/2014/main" val="2712314428"/>
                        </a:ext>
                      </a:extLst>
                    </a:gridCol>
                    <a:gridCol w="798897">
                      <a:extLst>
                        <a:ext uri="{9D8B030D-6E8A-4147-A177-3AD203B41FA5}">
                          <a16:colId xmlns:a16="http://schemas.microsoft.com/office/drawing/2014/main" val="3129954506"/>
                        </a:ext>
                      </a:extLst>
                    </a:gridCol>
                    <a:gridCol w="770021">
                      <a:extLst>
                        <a:ext uri="{9D8B030D-6E8A-4147-A177-3AD203B41FA5}">
                          <a16:colId xmlns:a16="http://schemas.microsoft.com/office/drawing/2014/main" val="4244364231"/>
                        </a:ext>
                      </a:extLst>
                    </a:gridCol>
                    <a:gridCol w="866273">
                      <a:extLst>
                        <a:ext uri="{9D8B030D-6E8A-4147-A177-3AD203B41FA5}">
                          <a16:colId xmlns:a16="http://schemas.microsoft.com/office/drawing/2014/main" val="2054194397"/>
                        </a:ext>
                      </a:extLst>
                    </a:gridCol>
                  </a:tblGrid>
                  <a:tr h="494623">
                    <a:tc>
                      <a:txBody>
                        <a:bodyPr/>
                        <a:lstStyle/>
                        <a:p>
                          <a:pPr algn="ctr"/>
                          <a:r>
                            <a:rPr kumimoji="1" lang="ja-JP" altLang="en-US" dirty="0">
                              <a:latin typeface="Segoe UI" panose="020B0502040204020203" pitchFamily="34" charset="0"/>
                              <a:ea typeface="メイリオ" panose="020B0604030504040204" pitchFamily="50" charset="-128"/>
                              <a:cs typeface="Segoe UI" panose="020B0502040204020203" pitchFamily="34" charset="0"/>
                            </a:rPr>
                            <a:t>＼</a:t>
                          </a: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EEEF2"/>
                        </a:solidFill>
                      </a:tcPr>
                    </a:tc>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stretch>
                            <a:fillRect l="-533803" t="-1235" r="-2113" b="-406173"/>
                          </a:stretch>
                        </a:blipFill>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3"/>
                          <a:stretch>
                            <a:fillRect l="-84615" t="-100000" r="-510000" b="-301220"/>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3"/>
                          <a:stretch>
                            <a:fillRect l="-183206" t="-100000" r="-406107" b="-30122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3"/>
                          <a:stretch>
                            <a:fillRect l="-287597" t="-100000" r="-312403" b="-30122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3"/>
                          <a:stretch>
                            <a:fillRect l="-381679" t="-100000" r="-207634" b="-30122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rgbClr val="DEEEF2"/>
                        </a:solid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3"/>
                          <a:stretch>
                            <a:fillRect l="-84615" t="-202469" r="-510000" b="-204938"/>
                          </a:stretch>
                        </a:blipFill>
                      </a:tcPr>
                    </a:tc>
                    <a:tc>
                      <a:txBody>
                        <a:bodyPr/>
                        <a:lstStyle/>
                        <a:p>
                          <a:endParaRPr lang="ja-JP"/>
                        </a:p>
                      </a:txBody>
                      <a:tcPr anchor="ctr">
                        <a:lnR w="12700" cap="flat" cmpd="sng" algn="ctr">
                          <a:solidFill>
                            <a:schemeClr val="tx1"/>
                          </a:solidFill>
                          <a:prstDash val="solid"/>
                          <a:round/>
                          <a:headEnd type="none" w="med" len="med"/>
                          <a:tailEnd type="none" w="med" len="med"/>
                        </a:lnR>
                        <a:blipFill>
                          <a:blip r:embed="rId3"/>
                          <a:stretch>
                            <a:fillRect l="-183206" t="-202469" r="-406107" b="-204938"/>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287597" t="-202469" r="-312403" b="-204938"/>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3"/>
                          <a:stretch>
                            <a:fillRect l="-381679" t="-202469" r="-207634" b="-20493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DEEEF2"/>
                        </a:solid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DEEEF2"/>
                        </a:solidFill>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90726707"/>
                      </a:ext>
                    </a:extLst>
                  </a:tr>
                  <a:tr h="494623">
                    <a:tc>
                      <a:txBody>
                        <a:bodyPr/>
                        <a:lstStyle/>
                        <a:p>
                          <a:endParaRPr lang="ja-JP"/>
                        </a:p>
                      </a:txBody>
                      <a:tcPr anchor="ctr">
                        <a:lnR w="28575" cap="flat" cmpd="sng" algn="ctr">
                          <a:solidFill>
                            <a:schemeClr val="tx1"/>
                          </a:solidFill>
                          <a:prstDash val="solid"/>
                          <a:round/>
                          <a:headEnd type="none" w="med" len="med"/>
                          <a:tailEnd type="none" w="med" len="med"/>
                        </a:lnR>
                        <a:blipFill>
                          <a:blip r:embed="rId3"/>
                          <a:stretch>
                            <a:fillRect l="-1852" t="-403704" r="-734259"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3"/>
                          <a:stretch>
                            <a:fillRect l="-84615" t="-403704" r="-510000" b="-3704"/>
                          </a:stretch>
                        </a:blipFill>
                      </a:tcPr>
                    </a:tc>
                    <a:tc>
                      <a:txBody>
                        <a:bodyPr/>
                        <a:lstStyle/>
                        <a:p>
                          <a:endParaRPr lang="ja-JP"/>
                        </a:p>
                      </a:txBody>
                      <a:tcPr anchor="ctr">
                        <a:lnR w="12700" cap="flat" cmpd="sng" algn="ctr">
                          <a:solidFill>
                            <a:schemeClr val="tx1"/>
                          </a:solidFill>
                          <a:prstDash val="solid"/>
                          <a:round/>
                          <a:headEnd type="none" w="med" len="med"/>
                          <a:tailEnd type="none" w="med" len="med"/>
                        </a:lnR>
                        <a:blipFill>
                          <a:blip r:embed="rId3"/>
                          <a:stretch>
                            <a:fillRect l="-183206" t="-403704" r="-406107" b="-3704"/>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3"/>
                          <a:stretch>
                            <a:fillRect l="-287597" t="-403704" r="-312403" b="-3704"/>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3"/>
                          <a:stretch>
                            <a:fillRect l="-381679" t="-403704" r="-207634" b="-370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3"/>
                          <a:stretch>
                            <a:fillRect l="-533803" t="-403704" r="-2113" b="-3704"/>
                          </a:stretch>
                        </a:blipFill>
                      </a:tcPr>
                    </a:tc>
                    <a:extLst>
                      <a:ext uri="{0D108BD9-81ED-4DB2-BD59-A6C34878D82A}">
                        <a16:rowId xmlns:a16="http://schemas.microsoft.com/office/drawing/2014/main" val="2292886647"/>
                      </a:ext>
                    </a:extLst>
                  </a:tr>
                </a:tbl>
              </a:graphicData>
            </a:graphic>
          </p:graphicFrame>
        </mc:Fallback>
      </mc:AlternateContent>
      <mc:AlternateContent xmlns:mc="http://schemas.openxmlformats.org/markup-compatibility/2006">
        <mc:Choice xmlns:a14="http://schemas.microsoft.com/office/drawing/2010/main" Requires="a14">
          <p:sp>
            <p:nvSpPr>
              <p:cNvPr id="12" name="コンテンツ プレースホルダー 3">
                <a:extLst>
                  <a:ext uri="{FF2B5EF4-FFF2-40B4-BE49-F238E27FC236}">
                    <a16:creationId xmlns:a16="http://schemas.microsoft.com/office/drawing/2014/main" id="{67281305-3C10-5D3E-C1E3-BBDAF981FC3E}"/>
                  </a:ext>
                </a:extLst>
              </p:cNvPr>
              <p:cNvSpPr>
                <a:spLocks noGrp="1"/>
              </p:cNvSpPr>
              <p:nvPr>
                <p:ph idx="1"/>
              </p:nvPr>
            </p:nvSpPr>
            <p:spPr>
              <a:xfrm>
                <a:off x="335280" y="966809"/>
                <a:ext cx="11521440" cy="5400000"/>
              </a:xfrm>
            </p:spPr>
            <p:txBody>
              <a:bodyPr anchor="t"/>
              <a:lstStyle/>
              <a:p>
                <a:r>
                  <a:rPr lang="ja-JP" altLang="en-US" dirty="0">
                    <a:latin typeface="Segoe UI" panose="020B0502040204020203" pitchFamily="34" charset="0"/>
                  </a:rPr>
                  <a:t>一般的なスコア関数を、</a:t>
                </a:r>
                <a:r>
                  <a:rPr lang="ja-JP" altLang="en-US" b="1" dirty="0">
                    <a:solidFill>
                      <a:schemeClr val="accent1"/>
                    </a:solidFill>
                    <a:latin typeface="Segoe UI" panose="020B0502040204020203" pitchFamily="34" charset="0"/>
                  </a:rPr>
                  <a:t>許容可能な選択肢の数も考慮できるように拡張した</a:t>
                </a:r>
                <a:r>
                  <a:rPr lang="ja-JP" altLang="en-US" dirty="0">
                    <a:latin typeface="Segoe UI" panose="020B0502040204020203" pitchFamily="34" charset="0"/>
                  </a:rPr>
                  <a:t>。</a:t>
                </a:r>
                <a:endParaRPr lang="en-US" altLang="ja-JP" i="1" dirty="0">
                  <a:latin typeface="Cambria Math" panose="02040503050406030204" pitchFamily="18" charset="0"/>
                </a:endParaRPr>
              </a:p>
              <a:p>
                <a:pPr lvl="1">
                  <a:spcBef>
                    <a:spcPts val="1600"/>
                  </a:spcBef>
                </a:pPr>
                <a14:m>
                  <m:oMath xmlns:m="http://schemas.openxmlformats.org/officeDocument/2006/math">
                    <m:r>
                      <a:rPr lang="en-US" altLang="ja-JP" b="0" i="1" smtClean="0">
                        <a:latin typeface="Cambria Math" panose="02040503050406030204" pitchFamily="18" charset="0"/>
                      </a:rPr>
                      <m:t>𝑟</m:t>
                    </m:r>
                  </m:oMath>
                </a14:m>
                <a:r>
                  <a:rPr lang="en-US" altLang="ja-JP" dirty="0">
                    <a:latin typeface="Segoe UI" panose="020B0502040204020203" pitchFamily="34" charset="0"/>
                  </a:rPr>
                  <a:t> : </a:t>
                </a:r>
                <a:r>
                  <a:rPr lang="ja-JP" altLang="en-US" dirty="0"/>
                  <a:t>選択肢の順位</a:t>
                </a:r>
                <a:endParaRPr lang="en-US" altLang="ja-JP" dirty="0">
                  <a:latin typeface="Segoe UI" panose="020B0502040204020203" pitchFamily="34" charset="0"/>
                </a:endParaRPr>
              </a:p>
              <a:p>
                <a:pPr lvl="1">
                  <a:spcBef>
                    <a:spcPts val="1600"/>
                  </a:spcBef>
                </a:pPr>
                <a14:m>
                  <m:oMath xmlns:m="http://schemas.openxmlformats.org/officeDocument/2006/math">
                    <m:r>
                      <a:rPr lang="en-US" altLang="ja-JP" b="0" i="1" smtClean="0">
                        <a:latin typeface="Cambria Math" panose="02040503050406030204" pitchFamily="18" charset="0"/>
                      </a:rPr>
                      <m:t>h</m:t>
                    </m:r>
                  </m:oMath>
                </a14:m>
                <a:r>
                  <a:rPr lang="en-US" altLang="ja-JP" dirty="0">
                    <a:latin typeface="Segoe UI" panose="020B0502040204020203" pitchFamily="34" charset="0"/>
                  </a:rPr>
                  <a:t> : </a:t>
                </a:r>
                <a:r>
                  <a:rPr lang="ja-JP" altLang="en-US" dirty="0"/>
                  <a:t>許容可能な選択肢の数</a:t>
                </a:r>
                <a:endParaRPr lang="en-US" altLang="ja-JP" dirty="0">
                  <a:latin typeface="Segoe UI" panose="020B0502040204020203" pitchFamily="34" charset="0"/>
                </a:endParaRPr>
              </a:p>
            </p:txBody>
          </p:sp>
        </mc:Choice>
        <mc:Fallback>
          <p:sp>
            <p:nvSpPr>
              <p:cNvPr id="12" name="コンテンツ プレースホルダー 3">
                <a:extLst>
                  <a:ext uri="{FF2B5EF4-FFF2-40B4-BE49-F238E27FC236}">
                    <a16:creationId xmlns:a16="http://schemas.microsoft.com/office/drawing/2014/main" id="{67281305-3C10-5D3E-C1E3-BBDAF981FC3E}"/>
                  </a:ext>
                </a:extLst>
              </p:cNvPr>
              <p:cNvSpPr>
                <a:spLocks noGrp="1" noRot="1" noChangeAspect="1" noMove="1" noResize="1" noEditPoints="1" noAdjustHandles="1" noChangeArrowheads="1" noChangeShapeType="1" noTextEdit="1"/>
              </p:cNvSpPr>
              <p:nvPr>
                <p:ph idx="1"/>
              </p:nvPr>
            </p:nvSpPr>
            <p:spPr>
              <a:xfrm>
                <a:off x="335280" y="966809"/>
                <a:ext cx="11521440" cy="5400000"/>
              </a:xfrm>
              <a:blipFill>
                <a:blip r:embed="rId4"/>
                <a:stretch>
                  <a:fillRect l="-688" t="-904"/>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07CA8EEA-8A5D-C9DE-EBCD-C4C2E4969B6C}"/>
              </a:ext>
            </a:extLst>
          </p:cNvPr>
          <p:cNvSpPr>
            <a:spLocks noGrp="1"/>
          </p:cNvSpPr>
          <p:nvPr>
            <p:ph type="title"/>
          </p:nvPr>
        </p:nvSpPr>
        <p:spPr/>
        <p:txBody>
          <a:bodyPr/>
          <a:lstStyle/>
          <a:p>
            <a:r>
              <a:rPr lang="ja-JP" altLang="en-US" dirty="0"/>
              <a:t>スコア関数の拡張</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B2AE50AF-2BAD-6EE5-577A-1CF238A7EF9C}"/>
              </a:ext>
            </a:extLst>
          </p:cNvPr>
          <p:cNvSpPr>
            <a:spLocks noGrp="1"/>
          </p:cNvSpPr>
          <p:nvPr>
            <p:ph type="sldNum" sz="quarter" idx="12"/>
          </p:nvPr>
        </p:nvSpPr>
        <p:spPr/>
        <p:txBody>
          <a:bodyPr/>
          <a:lstStyle/>
          <a:p>
            <a:fld id="{48F63A3B-78C7-47BE-AE5E-E10140E04643}" type="slidenum">
              <a:rPr lang="en-US" smtClean="0"/>
              <a:t>22</a:t>
            </a:fld>
            <a:endParaRPr lang="en-US" dirty="0"/>
          </a:p>
        </p:txBody>
      </p:sp>
      <mc:AlternateContent xmlns:mc="http://schemas.openxmlformats.org/markup-compatibility/2006">
        <mc:Choice xmlns:a14="http://schemas.microsoft.com/office/drawing/2010/main" Requires="a14">
          <p:graphicFrame>
            <p:nvGraphicFramePr>
              <p:cNvPr id="16" name="表 15">
                <a:extLst>
                  <a:ext uri="{FF2B5EF4-FFF2-40B4-BE49-F238E27FC236}">
                    <a16:creationId xmlns:a16="http://schemas.microsoft.com/office/drawing/2014/main" id="{C30753A9-1B75-659C-689F-118A59AB37B9}"/>
                  </a:ext>
                </a:extLst>
              </p:cNvPr>
              <p:cNvGraphicFramePr>
                <a:graphicFrameLocks noGrp="1"/>
              </p:cNvGraphicFramePr>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cs typeface="Segoe UI" panose="020B0502040204020203" pitchFamily="34" charset="0"/>
                                  </a:rPr>
                                  <m:t>𝑟</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endParaRPr kumimoji="1" lang="ja-JP" altLang="en-US" dirty="0">
                            <a:ea typeface="メイリオ" panose="020B0604030504040204" pitchFamily="50" charset="-128"/>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(1)</m:t>
                                </m:r>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(2)</m:t>
                                </m:r>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cs typeface="Segoe UI" panose="020B0502040204020203" pitchFamily="34" charset="0"/>
                                  </a:rPr>
                                  <m:t>𝑚</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0" smtClean="0">
                                    <a:latin typeface="Cambria Math" panose="02040503050406030204" pitchFamily="18" charset="0"/>
                                  </a:rPr>
                                  <m:t>𝑠</m:t>
                                </m:r>
                                <m:r>
                                  <a:rPr kumimoji="1" lang="en-US" altLang="ja-JP" b="0" smtClean="0">
                                    <a:latin typeface="Cambria Math" panose="02040503050406030204" pitchFamily="18" charset="0"/>
                                  </a:rPr>
                                  <m:t>(</m:t>
                                </m:r>
                                <m:r>
                                  <m:rPr>
                                    <m:sty m:val="p"/>
                                  </m:rPr>
                                  <a:rPr kumimoji="1" lang="en-US" altLang="ja-JP" b="0" i="0" smtClean="0">
                                    <a:latin typeface="Cambria Math" panose="02040503050406030204" pitchFamily="18" charset="0"/>
                                  </a:rPr>
                                  <m:t>m</m:t>
                                </m:r>
                                <m:r>
                                  <a:rPr kumimoji="1" lang="en-US" altLang="ja-JP" b="0" smtClean="0">
                                    <a:latin typeface="Cambria Math" panose="02040503050406030204" pitchFamily="18" charset="0"/>
                                  </a:rPr>
                                  <m:t>)</m:t>
                                </m:r>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2886647"/>
                      </a:ext>
                    </a:extLst>
                  </a:tr>
                </a:tbl>
              </a:graphicData>
            </a:graphic>
          </p:graphicFrame>
        </mc:Choice>
        <mc:Fallback>
          <p:graphicFrame>
            <p:nvGraphicFramePr>
              <p:cNvPr id="16" name="表 15">
                <a:extLst>
                  <a:ext uri="{FF2B5EF4-FFF2-40B4-BE49-F238E27FC236}">
                    <a16:creationId xmlns:a16="http://schemas.microsoft.com/office/drawing/2014/main" id="{C30753A9-1B75-659C-689F-118A59AB37B9}"/>
                  </a:ext>
                </a:extLst>
              </p:cNvPr>
              <p:cNvGraphicFramePr>
                <a:graphicFrameLocks noGrp="1"/>
              </p:cNvGraphicFramePr>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5"/>
                          <a:stretch>
                            <a:fillRect l="-885" t="-1235" r="-101770" b="-406173"/>
                          </a:stretch>
                        </a:blipFill>
                      </a:tcPr>
                    </a:tc>
                    <a:tc>
                      <a:txBody>
                        <a:bodyPr/>
                        <a:lstStyle/>
                        <a:p>
                          <a:pPr algn="ctr"/>
                          <a:endParaRPr kumimoji="1" lang="ja-JP" altLang="en-US" dirty="0">
                            <a:ea typeface="メイリオ" panose="020B0604030504040204" pitchFamily="50" charset="-128"/>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5"/>
                          <a:stretch>
                            <a:fillRect l="-101786" t="-100000" r="-2679" b="-301220"/>
                          </a:stretch>
                        </a:blipFill>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5"/>
                          <a:stretch>
                            <a:fillRect l="-101786" t="-202469" r="-2679" b="-204938"/>
                          </a:stretch>
                        </a:blip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ea typeface="メイリオ" panose="020B0604030504040204" pitchFamily="50" charset="-128"/>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endParaRPr lang="ja-JP"/>
                        </a:p>
                      </a:txBody>
                      <a:tcPr anchor="ctr">
                        <a:lnR w="28575" cap="flat" cmpd="sng" algn="ctr">
                          <a:solidFill>
                            <a:schemeClr val="tx1"/>
                          </a:solidFill>
                          <a:prstDash val="solid"/>
                          <a:round/>
                          <a:headEnd type="none" w="med" len="med"/>
                          <a:tailEnd type="none" w="med" len="med"/>
                        </a:lnR>
                        <a:blipFill>
                          <a:blip r:embed="rId5"/>
                          <a:stretch>
                            <a:fillRect l="-885" t="-403704" r="-101770"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5"/>
                          <a:stretch>
                            <a:fillRect l="-101786" t="-403704" r="-2679" b="-3704"/>
                          </a:stretch>
                        </a:blipFill>
                      </a:tcPr>
                    </a:tc>
                    <a:extLst>
                      <a:ext uri="{0D108BD9-81ED-4DB2-BD59-A6C34878D82A}">
                        <a16:rowId xmlns:a16="http://schemas.microsoft.com/office/drawing/2014/main" val="2292886647"/>
                      </a:ext>
                    </a:extLst>
                  </a:tr>
                </a:tbl>
              </a:graphicData>
            </a:graphic>
          </p:graphicFrame>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D5C1D471-EF48-A8EF-B540-48EF13FE1F4F}"/>
                  </a:ext>
                </a:extLst>
              </p:cNvPr>
              <p:cNvSpPr txBox="1"/>
              <p:nvPr/>
            </p:nvSpPr>
            <p:spPr>
              <a:xfrm>
                <a:off x="2698254" y="3916641"/>
                <a:ext cx="957370" cy="369332"/>
              </a:xfrm>
              <a:prstGeom prst="rect">
                <a:avLst/>
              </a:prstGeom>
              <a:solidFill>
                <a:schemeClr val="bg1"/>
              </a:solidFill>
              <a:ln>
                <a:solidFill>
                  <a:srgbClr val="092D57"/>
                </a:solidFill>
              </a:ln>
            </p:spPr>
            <p:txBody>
              <a:bodyPr wrap="square" rtlCol="0" anchor="ctr">
                <a:spAutoFit/>
              </a:bodyPr>
              <a:lstStyle/>
              <a:p>
                <a:pPr algn="ctr"/>
                <a14:m>
                  <m:oMath xmlns:m="http://schemas.openxmlformats.org/officeDocument/2006/math">
                    <m:r>
                      <a:rPr kumimoji="1" lang="en-US" altLang="ja-JP" b="0" i="1" smtClean="0">
                        <a:latin typeface="Cambria Math" panose="02040503050406030204" pitchFamily="18" charset="0"/>
                        <a:ea typeface="Meiryo" panose="020B0604030504040204" pitchFamily="34" charset="-128"/>
                      </a:rPr>
                      <m:t>𝑟</m:t>
                    </m:r>
                    <m:r>
                      <a:rPr kumimoji="1" lang="en-US" altLang="ja-JP" b="0" i="0" smtClean="0">
                        <a:latin typeface="Cambria Math" panose="02040503050406030204" pitchFamily="18" charset="0"/>
                        <a:ea typeface="Meiryo" panose="020B0604030504040204" pitchFamily="34" charset="-128"/>
                      </a:rPr>
                      <m:t>:</m:t>
                    </m:r>
                  </m:oMath>
                </a14:m>
                <a:r>
                  <a:rPr kumimoji="1" lang="ja-JP" altLang="en-US" dirty="0">
                    <a:latin typeface="Segoe UI" panose="020B0502040204020203" pitchFamily="34" charset="0"/>
                    <a:ea typeface="Meiryo" panose="020B0604030504040204" pitchFamily="34" charset="-128"/>
                    <a:cs typeface="Segoe UI" panose="020B0502040204020203" pitchFamily="34" charset="0"/>
                  </a:rPr>
                  <a:t>順位</a:t>
                </a:r>
              </a:p>
            </p:txBody>
          </p:sp>
        </mc:Choice>
        <mc:Fallback xmlns="">
          <p:sp>
            <p:nvSpPr>
              <p:cNvPr id="20" name="テキスト ボックス 19">
                <a:extLst>
                  <a:ext uri="{FF2B5EF4-FFF2-40B4-BE49-F238E27FC236}">
                    <a16:creationId xmlns:a16="http://schemas.microsoft.com/office/drawing/2014/main" id="{D5C1D471-EF48-A8EF-B540-48EF13FE1F4F}"/>
                  </a:ext>
                </a:extLst>
              </p:cNvPr>
              <p:cNvSpPr txBox="1">
                <a:spLocks noRot="1" noChangeAspect="1" noMove="1" noResize="1" noEditPoints="1" noAdjustHandles="1" noChangeArrowheads="1" noChangeShapeType="1" noTextEdit="1"/>
              </p:cNvSpPr>
              <p:nvPr/>
            </p:nvSpPr>
            <p:spPr>
              <a:xfrm>
                <a:off x="2698254" y="3916641"/>
                <a:ext cx="957370" cy="369332"/>
              </a:xfrm>
              <a:prstGeom prst="rect">
                <a:avLst/>
              </a:prstGeom>
              <a:blipFill>
                <a:blip r:embed="rId6"/>
                <a:stretch>
                  <a:fillRect t="-3175" b="-26984"/>
                </a:stretch>
              </a:blipFill>
              <a:ln>
                <a:solidFill>
                  <a:srgbClr val="092D57"/>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97556512-8337-D2BD-A1BD-504B5C31B6DD}"/>
                  </a:ext>
                </a:extLst>
              </p:cNvPr>
              <p:cNvSpPr txBox="1"/>
              <p:nvPr/>
            </p:nvSpPr>
            <p:spPr>
              <a:xfrm>
                <a:off x="3718165" y="3388770"/>
                <a:ext cx="2771535" cy="369332"/>
              </a:xfrm>
              <a:prstGeom prst="rect">
                <a:avLst/>
              </a:prstGeom>
              <a:solidFill>
                <a:schemeClr val="bg1"/>
              </a:solidFill>
              <a:ln>
                <a:solidFill>
                  <a:srgbClr val="092D57"/>
                </a:solidFill>
              </a:ln>
            </p:spPr>
            <p:txBody>
              <a:bodyPr wrap="square" rtlCol="0" anchor="ctr">
                <a:spAutoFit/>
              </a:bodyPr>
              <a:lstStyle/>
              <a:p>
                <a:pPr algn="ctr"/>
                <a14:m>
                  <m:oMath xmlns:m="http://schemas.openxmlformats.org/officeDocument/2006/math">
                    <m:r>
                      <a:rPr kumimoji="1" lang="en-US" altLang="ja-JP" b="0" i="1" smtClean="0">
                        <a:latin typeface="Cambria Math" panose="02040503050406030204" pitchFamily="18" charset="0"/>
                        <a:ea typeface="Meiryo" panose="020B0604030504040204" pitchFamily="34" charset="-128"/>
                      </a:rPr>
                      <m:t>h</m:t>
                    </m:r>
                  </m:oMath>
                </a14:m>
                <a:r>
                  <a:rPr kumimoji="1" lang="en-US" altLang="ja-JP" dirty="0">
                    <a:latin typeface="Segoe UI" panose="020B0502040204020203" pitchFamily="34" charset="0"/>
                    <a:ea typeface="Meiryo" panose="020B0604030504040204" pitchFamily="34" charset="-128"/>
                    <a:cs typeface="Segoe UI" panose="020B0502040204020203" pitchFamily="34" charset="0"/>
                  </a:rPr>
                  <a:t>: </a:t>
                </a:r>
                <a:r>
                  <a:rPr kumimoji="1" lang="ja-JP" altLang="en-US" dirty="0">
                    <a:latin typeface="Segoe UI" panose="020B0502040204020203" pitchFamily="34" charset="0"/>
                    <a:ea typeface="Meiryo" panose="020B0604030504040204" pitchFamily="34" charset="-128"/>
                    <a:cs typeface="Segoe UI" panose="020B0502040204020203" pitchFamily="34" charset="0"/>
                  </a:rPr>
                  <a:t>許容可能な選択肢の数</a:t>
                </a:r>
              </a:p>
            </p:txBody>
          </p:sp>
        </mc:Choice>
        <mc:Fallback xmlns="">
          <p:sp>
            <p:nvSpPr>
              <p:cNvPr id="21" name="テキスト ボックス 20">
                <a:extLst>
                  <a:ext uri="{FF2B5EF4-FFF2-40B4-BE49-F238E27FC236}">
                    <a16:creationId xmlns:a16="http://schemas.microsoft.com/office/drawing/2014/main" id="{97556512-8337-D2BD-A1BD-504B5C31B6DD}"/>
                  </a:ext>
                </a:extLst>
              </p:cNvPr>
              <p:cNvSpPr txBox="1">
                <a:spLocks noRot="1" noChangeAspect="1" noMove="1" noResize="1" noEditPoints="1" noAdjustHandles="1" noChangeArrowheads="1" noChangeShapeType="1" noTextEdit="1"/>
              </p:cNvSpPr>
              <p:nvPr/>
            </p:nvSpPr>
            <p:spPr>
              <a:xfrm>
                <a:off x="3718165" y="3388770"/>
                <a:ext cx="2771535" cy="369332"/>
              </a:xfrm>
              <a:prstGeom prst="rect">
                <a:avLst/>
              </a:prstGeom>
              <a:blipFill>
                <a:blip r:embed="rId7"/>
                <a:stretch>
                  <a:fillRect t="-11290" r="-656" b="-27419"/>
                </a:stretch>
              </a:blipFill>
              <a:ln>
                <a:solidFill>
                  <a:srgbClr val="092D57"/>
                </a:solidFill>
              </a:ln>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84483991-3CAD-8B0C-9621-E630A284A269}"/>
              </a:ext>
            </a:extLst>
          </p:cNvPr>
          <p:cNvSpPr/>
          <p:nvPr/>
        </p:nvSpPr>
        <p:spPr>
          <a:xfrm>
            <a:off x="2524933" y="4881962"/>
            <a:ext cx="503194"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DD807558-6DCD-B068-636C-77752D6470A5}"/>
              </a:ext>
            </a:extLst>
          </p:cNvPr>
          <p:cNvSpPr txBox="1"/>
          <p:nvPr/>
        </p:nvSpPr>
        <p:spPr>
          <a:xfrm>
            <a:off x="452905" y="6166754"/>
            <a:ext cx="2492990" cy="400110"/>
          </a:xfrm>
          <a:prstGeom prst="rect">
            <a:avLst/>
          </a:prstGeom>
          <a:noFill/>
        </p:spPr>
        <p:txBody>
          <a:bodyPr wrap="none" rtlCol="0" anchor="ctr">
            <a:spAutoFit/>
          </a:bodyPr>
          <a:lstStyle/>
          <a:p>
            <a:pPr algn="ctr"/>
            <a:r>
              <a:rPr kumimoji="1" lang="ja-JP" altLang="en-US" sz="2000" b="1" dirty="0">
                <a:latin typeface="Segoe UI" panose="020B0502040204020203" pitchFamily="34" charset="0"/>
                <a:ea typeface="Meiryo" panose="020B0604030504040204" pitchFamily="34" charset="-128"/>
              </a:rPr>
              <a:t>一般的なスコア関数</a:t>
            </a:r>
          </a:p>
        </p:txBody>
      </p:sp>
      <p:sp>
        <p:nvSpPr>
          <p:cNvPr id="29" name="テキスト ボックス 28">
            <a:extLst>
              <a:ext uri="{FF2B5EF4-FFF2-40B4-BE49-F238E27FC236}">
                <a16:creationId xmlns:a16="http://schemas.microsoft.com/office/drawing/2014/main" id="{9515FE00-532B-E525-A6C1-E2867E8597DA}"/>
              </a:ext>
            </a:extLst>
          </p:cNvPr>
          <p:cNvSpPr txBox="1"/>
          <p:nvPr/>
        </p:nvSpPr>
        <p:spPr>
          <a:xfrm>
            <a:off x="4581084" y="6174096"/>
            <a:ext cx="2492990" cy="400110"/>
          </a:xfrm>
          <a:prstGeom prst="rect">
            <a:avLst/>
          </a:prstGeom>
          <a:noFill/>
        </p:spPr>
        <p:txBody>
          <a:bodyPr wrap="none" rtlCol="0" anchor="ctr">
            <a:spAutoFit/>
          </a:bodyPr>
          <a:lstStyle/>
          <a:p>
            <a:pPr algn="ctr"/>
            <a:r>
              <a:rPr kumimoji="1" lang="ja-JP" altLang="en-US" sz="2000" b="1" dirty="0">
                <a:latin typeface="Segoe UI" panose="020B0502040204020203" pitchFamily="34" charset="0"/>
                <a:ea typeface="Meiryo" panose="020B0604030504040204" pitchFamily="34" charset="-128"/>
              </a:rPr>
              <a:t>拡張したスコア関数</a:t>
            </a:r>
          </a:p>
        </p:txBody>
      </p:sp>
      <p:sp>
        <p:nvSpPr>
          <p:cNvPr id="30" name="四角形: 角を丸くする 29">
            <a:extLst>
              <a:ext uri="{FF2B5EF4-FFF2-40B4-BE49-F238E27FC236}">
                <a16:creationId xmlns:a16="http://schemas.microsoft.com/office/drawing/2014/main" id="{FF054C2D-33F5-62DC-668B-7959DBBB59EE}"/>
              </a:ext>
            </a:extLst>
          </p:cNvPr>
          <p:cNvSpPr/>
          <p:nvPr/>
        </p:nvSpPr>
        <p:spPr>
          <a:xfrm>
            <a:off x="452905" y="3094690"/>
            <a:ext cx="8411695" cy="3601755"/>
          </a:xfrm>
          <a:prstGeom prst="roundRect">
            <a:avLst>
              <a:gd name="adj" fmla="val 9262"/>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31" name="テキスト ボックス 30">
            <a:extLst>
              <a:ext uri="{FF2B5EF4-FFF2-40B4-BE49-F238E27FC236}">
                <a16:creationId xmlns:a16="http://schemas.microsoft.com/office/drawing/2014/main" id="{C7C39019-24CD-276D-3694-00F1402610A2}"/>
              </a:ext>
            </a:extLst>
          </p:cNvPr>
          <p:cNvSpPr txBox="1"/>
          <p:nvPr/>
        </p:nvSpPr>
        <p:spPr>
          <a:xfrm>
            <a:off x="692438" y="2871964"/>
            <a:ext cx="3262433" cy="461665"/>
          </a:xfrm>
          <a:prstGeom prst="rect">
            <a:avLst/>
          </a:prstGeom>
          <a:solidFill>
            <a:schemeClr val="bg1"/>
          </a:solidFill>
        </p:spPr>
        <p:txBody>
          <a:bodyPr wrap="none" rtlCol="0" anchor="ctr">
            <a:spAutoFit/>
          </a:bodyPr>
          <a:lstStyle/>
          <a:p>
            <a:pPr algn="ctr"/>
            <a:r>
              <a:rPr kumimoji="1" lang="ja-JP" altLang="en-US" sz="2400" b="1" u="sng" dirty="0">
                <a:latin typeface="Segoe UI" panose="020B0502040204020203" pitchFamily="34" charset="0"/>
                <a:ea typeface="Meiryo" panose="020B0604030504040204" pitchFamily="34" charset="-128"/>
              </a:rPr>
              <a:t>選択肢に付けるスコア</a:t>
            </a:r>
          </a:p>
        </p:txBody>
      </p:sp>
      <p:sp>
        <p:nvSpPr>
          <p:cNvPr id="32" name="テキスト ボックス 31">
            <a:extLst>
              <a:ext uri="{FF2B5EF4-FFF2-40B4-BE49-F238E27FC236}">
                <a16:creationId xmlns:a16="http://schemas.microsoft.com/office/drawing/2014/main" id="{59D4F78B-1566-9CB8-DCD6-1C558DA1087C}"/>
              </a:ext>
            </a:extLst>
          </p:cNvPr>
          <p:cNvSpPr txBox="1"/>
          <p:nvPr/>
        </p:nvSpPr>
        <p:spPr>
          <a:xfrm>
            <a:off x="2455121" y="4508699"/>
            <a:ext cx="976894" cy="369332"/>
          </a:xfrm>
          <a:prstGeom prst="rect">
            <a:avLst/>
          </a:prstGeom>
          <a:noFill/>
        </p:spPr>
        <p:txBody>
          <a:bodyPr wrap="square">
            <a:spAutoFit/>
          </a:bodyPr>
          <a:lstStyle/>
          <a:p>
            <a:r>
              <a:rPr kumimoji="1" lang="ja-JP" altLang="en-US" b="1" dirty="0">
                <a:solidFill>
                  <a:schemeClr val="accent1"/>
                </a:solidFill>
                <a:latin typeface="Segoe UI" panose="020B0502040204020203" pitchFamily="34" charset="0"/>
                <a:ea typeface="Meiryo" panose="020B0604030504040204" pitchFamily="34" charset="-128"/>
                <a:cs typeface="Segoe UI" panose="020B0502040204020203" pitchFamily="34" charset="0"/>
              </a:rPr>
              <a:t>拡張</a:t>
            </a:r>
            <a:endParaRPr lang="ja-JP" altLang="en-US" b="1" dirty="0">
              <a:solidFill>
                <a:schemeClr val="accent1"/>
              </a:solidFill>
              <a:ea typeface="メイリオ" panose="020B0604030504040204" pitchFamily="50" charset="-128"/>
            </a:endParaRPr>
          </a:p>
        </p:txBody>
      </p:sp>
      <p:sp>
        <p:nvSpPr>
          <p:cNvPr id="6" name="四角形: 角を丸くする 5">
            <a:extLst>
              <a:ext uri="{FF2B5EF4-FFF2-40B4-BE49-F238E27FC236}">
                <a16:creationId xmlns:a16="http://schemas.microsoft.com/office/drawing/2014/main" id="{E07AB7F1-3865-B72F-76A4-FA694A8ED0C8}"/>
              </a:ext>
            </a:extLst>
          </p:cNvPr>
          <p:cNvSpPr/>
          <p:nvPr/>
        </p:nvSpPr>
        <p:spPr>
          <a:xfrm>
            <a:off x="8989431" y="3094689"/>
            <a:ext cx="3048795" cy="3601755"/>
          </a:xfrm>
          <a:prstGeom prst="roundRect">
            <a:avLst>
              <a:gd name="adj" fmla="val 10835"/>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mc:AlternateContent xmlns:mc="http://schemas.openxmlformats.org/markup-compatibility/2006">
        <mc:Choice xmlns:a14="http://schemas.microsoft.com/office/drawing/2010/main" Requires="a14">
          <p:graphicFrame>
            <p:nvGraphicFramePr>
              <p:cNvPr id="7" name="表 6">
                <a:extLst>
                  <a:ext uri="{FF2B5EF4-FFF2-40B4-BE49-F238E27FC236}">
                    <a16:creationId xmlns:a16="http://schemas.microsoft.com/office/drawing/2014/main" id="{5A76B196-2E6F-F8F7-39F7-50D9848024F9}"/>
                  </a:ext>
                </a:extLst>
              </p:cNvPr>
              <p:cNvGraphicFramePr>
                <a:graphicFrameLocks noGrp="1"/>
              </p:cNvGraphicFramePr>
              <p:nvPr>
                <p:extLst>
                  <p:ext uri="{D42A27DB-BD31-4B8C-83A1-F6EECF244321}">
                    <p14:modId xmlns:p14="http://schemas.microsoft.com/office/powerpoint/2010/main" val="3444045150"/>
                  </p:ext>
                </p:extLst>
              </p:nvPr>
            </p:nvGraphicFramePr>
            <p:xfrm>
              <a:off x="9203726" y="3542727"/>
              <a:ext cx="1931255" cy="2895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69069">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𝒊</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7" name="表 6">
                <a:extLst>
                  <a:ext uri="{FF2B5EF4-FFF2-40B4-BE49-F238E27FC236}">
                    <a16:creationId xmlns:a16="http://schemas.microsoft.com/office/drawing/2014/main" id="{5A76B196-2E6F-F8F7-39F7-50D9848024F9}"/>
                  </a:ext>
                </a:extLst>
              </p:cNvPr>
              <p:cNvGraphicFramePr>
                <a:graphicFrameLocks noGrp="1"/>
              </p:cNvGraphicFramePr>
              <p:nvPr>
                <p:extLst>
                  <p:ext uri="{D42A27DB-BD31-4B8C-83A1-F6EECF244321}">
                    <p14:modId xmlns:p14="http://schemas.microsoft.com/office/powerpoint/2010/main" val="3444045150"/>
                  </p:ext>
                </p:extLst>
              </p:nvPr>
            </p:nvGraphicFramePr>
            <p:xfrm>
              <a:off x="9203726" y="3542727"/>
              <a:ext cx="1931255" cy="2895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79120">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8"/>
                          <a:stretch>
                            <a:fillRect l="-66146" t="-1053" r="-1042" b="-434737"/>
                          </a:stretch>
                        </a:blipFill>
                      </a:tcPr>
                    </a:tc>
                    <a:extLst>
                      <a:ext uri="{0D108BD9-81ED-4DB2-BD59-A6C34878D82A}">
                        <a16:rowId xmlns:a16="http://schemas.microsoft.com/office/drawing/2014/main" val="3562820232"/>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8" name="四角形: 角を丸くする 7">
            <a:extLst>
              <a:ext uri="{FF2B5EF4-FFF2-40B4-BE49-F238E27FC236}">
                <a16:creationId xmlns:a16="http://schemas.microsoft.com/office/drawing/2014/main" id="{3235EABD-53DF-E870-7DEB-B9E95B84405C}"/>
              </a:ext>
            </a:extLst>
          </p:cNvPr>
          <p:cNvSpPr/>
          <p:nvPr/>
        </p:nvSpPr>
        <p:spPr>
          <a:xfrm>
            <a:off x="10170876" y="4132659"/>
            <a:ext cx="769685" cy="1732933"/>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9" name="テキスト ボックス 8">
            <a:extLst>
              <a:ext uri="{FF2B5EF4-FFF2-40B4-BE49-F238E27FC236}">
                <a16:creationId xmlns:a16="http://schemas.microsoft.com/office/drawing/2014/main" id="{DDED1ECA-7307-ECFA-45E7-428BC7755E3E}"/>
              </a:ext>
            </a:extLst>
          </p:cNvPr>
          <p:cNvSpPr txBox="1"/>
          <p:nvPr/>
        </p:nvSpPr>
        <p:spPr>
          <a:xfrm>
            <a:off x="9074671" y="2871964"/>
            <a:ext cx="1266693" cy="461665"/>
          </a:xfrm>
          <a:prstGeom prst="rect">
            <a:avLst/>
          </a:prstGeom>
          <a:solidFill>
            <a:schemeClr val="bg1"/>
          </a:solidFill>
        </p:spPr>
        <p:txBody>
          <a:bodyPr wrap="none" rtlCol="0" anchor="ctr">
            <a:spAutoFit/>
          </a:bodyPr>
          <a:lstStyle/>
          <a:p>
            <a:pPr algn="ctr"/>
            <a:r>
              <a:rPr kumimoji="1" lang="en-US" altLang="ja-JP" sz="2400" b="1" u="sng" dirty="0">
                <a:latin typeface="Segoe UI" panose="020B0502040204020203" pitchFamily="34" charset="0"/>
                <a:ea typeface="Meiryo" panose="020B0604030504040204" pitchFamily="34" charset="-128"/>
              </a:rPr>
              <a:t>Ex: </a:t>
            </a:r>
            <a:r>
              <a:rPr kumimoji="1" lang="en-US" altLang="ja-JP" sz="2400" b="1" u="sng" dirty="0">
                <a:solidFill>
                  <a:srgbClr val="CC3C51"/>
                </a:solidFill>
                <a:latin typeface="Segoe UI" panose="020B0502040204020203" pitchFamily="34" charset="0"/>
                <a:ea typeface="Meiryo" panose="020B0604030504040204" pitchFamily="34" charset="-128"/>
              </a:rPr>
              <a:t>h=3</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B0393BB-2BDE-A0A6-0EAC-4DCCD887B873}"/>
                  </a:ext>
                </a:extLst>
              </p:cNvPr>
              <p:cNvSpPr txBox="1"/>
              <p:nvPr/>
            </p:nvSpPr>
            <p:spPr>
              <a:xfrm>
                <a:off x="11014132" y="4302802"/>
                <a:ext cx="856532" cy="400110"/>
              </a:xfrm>
              <a:prstGeom prst="rect">
                <a:avLst/>
              </a:prstGeom>
              <a:solidFill>
                <a:schemeClr val="bg1"/>
              </a:solidFill>
              <a:ln>
                <a:solidFill>
                  <a:schemeClr val="accent1"/>
                </a:solidFill>
              </a:ln>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𝟏</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000" b="1" i="1" smtClean="0">
                          <a:solidFill>
                            <a:srgbClr val="CC3C51"/>
                          </a:solidFill>
                          <a:latin typeface="Cambria Math" panose="02040503050406030204" pitchFamily="18" charset="0"/>
                          <a:ea typeface="Meiryo" panose="020B0604030504040204" pitchFamily="34" charset="-128"/>
                          <a:cs typeface="Segoe UI" panose="020B0502040204020203" pitchFamily="34" charset="0"/>
                        </a:rPr>
                        <m:t>𝟑</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oMath>
                  </m:oMathPara>
                </a14:m>
                <a:endPar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0" name="テキスト ボックス 9">
                <a:extLst>
                  <a:ext uri="{FF2B5EF4-FFF2-40B4-BE49-F238E27FC236}">
                    <a16:creationId xmlns:a16="http://schemas.microsoft.com/office/drawing/2014/main" id="{4B0393BB-2BDE-A0A6-0EAC-4DCCD887B873}"/>
                  </a:ext>
                </a:extLst>
              </p:cNvPr>
              <p:cNvSpPr txBox="1">
                <a:spLocks noRot="1" noChangeAspect="1" noMove="1" noResize="1" noEditPoints="1" noAdjustHandles="1" noChangeArrowheads="1" noChangeShapeType="1" noTextEdit="1"/>
              </p:cNvSpPr>
              <p:nvPr/>
            </p:nvSpPr>
            <p:spPr>
              <a:xfrm>
                <a:off x="11014132" y="4302802"/>
                <a:ext cx="856532" cy="400110"/>
              </a:xfrm>
              <a:prstGeom prst="rect">
                <a:avLst/>
              </a:prstGeom>
              <a:blipFill>
                <a:blip r:embed="rId9"/>
                <a:stretch>
                  <a:fillRect l="-4225" r="-2817" b="-17910"/>
                </a:stretch>
              </a:blipFill>
              <a:ln>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BCA78720-554C-7313-6CA2-06AD0EE09AE1}"/>
                  </a:ext>
                </a:extLst>
              </p:cNvPr>
              <p:cNvSpPr txBox="1"/>
              <p:nvPr/>
            </p:nvSpPr>
            <p:spPr>
              <a:xfrm>
                <a:off x="11014132" y="4901013"/>
                <a:ext cx="856532" cy="400110"/>
              </a:xfrm>
              <a:prstGeom prst="rect">
                <a:avLst/>
              </a:prstGeom>
              <a:solidFill>
                <a:srgbClr val="BDDDE5"/>
              </a:solidFill>
              <a:ln>
                <a:solidFill>
                  <a:schemeClr val="accent1"/>
                </a:solidFill>
              </a:ln>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𝟐</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000" b="1" i="1" smtClean="0">
                          <a:solidFill>
                            <a:srgbClr val="CC3C51"/>
                          </a:solidFill>
                          <a:latin typeface="Cambria Math" panose="02040503050406030204" pitchFamily="18" charset="0"/>
                          <a:ea typeface="Meiryo" panose="020B0604030504040204" pitchFamily="34" charset="-128"/>
                          <a:cs typeface="Segoe UI" panose="020B0502040204020203" pitchFamily="34" charset="0"/>
                        </a:rPr>
                        <m:t>𝟑</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oMath>
                  </m:oMathPara>
                </a14:m>
                <a:endPar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1" name="テキスト ボックス 10">
                <a:extLst>
                  <a:ext uri="{FF2B5EF4-FFF2-40B4-BE49-F238E27FC236}">
                    <a16:creationId xmlns:a16="http://schemas.microsoft.com/office/drawing/2014/main" id="{BCA78720-554C-7313-6CA2-06AD0EE09AE1}"/>
                  </a:ext>
                </a:extLst>
              </p:cNvPr>
              <p:cNvSpPr txBox="1">
                <a:spLocks noRot="1" noChangeAspect="1" noMove="1" noResize="1" noEditPoints="1" noAdjustHandles="1" noChangeArrowheads="1" noChangeShapeType="1" noTextEdit="1"/>
              </p:cNvSpPr>
              <p:nvPr/>
            </p:nvSpPr>
            <p:spPr>
              <a:xfrm>
                <a:off x="11014132" y="4901013"/>
                <a:ext cx="856532" cy="400110"/>
              </a:xfrm>
              <a:prstGeom prst="rect">
                <a:avLst/>
              </a:prstGeom>
              <a:blipFill>
                <a:blip r:embed="rId10"/>
                <a:stretch>
                  <a:fillRect l="-4225" r="-2817" b="-16176"/>
                </a:stretch>
              </a:blipFill>
              <a:ln>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86BB7F6-5205-610C-D312-100047FE6C60}"/>
                  </a:ext>
                </a:extLst>
              </p:cNvPr>
              <p:cNvSpPr txBox="1"/>
              <p:nvPr/>
            </p:nvSpPr>
            <p:spPr>
              <a:xfrm>
                <a:off x="11014132" y="5465483"/>
                <a:ext cx="856532" cy="400110"/>
              </a:xfrm>
              <a:prstGeom prst="rect">
                <a:avLst/>
              </a:prstGeom>
              <a:solidFill>
                <a:schemeClr val="bg1"/>
              </a:solidFill>
              <a:ln>
                <a:solidFill>
                  <a:schemeClr val="accent1"/>
                </a:solidFill>
              </a:ln>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𝟑</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000" b="1" i="1" smtClean="0">
                          <a:solidFill>
                            <a:srgbClr val="CC3C51"/>
                          </a:solidFill>
                          <a:latin typeface="Cambria Math" panose="02040503050406030204" pitchFamily="18" charset="0"/>
                          <a:ea typeface="Meiryo" panose="020B0604030504040204" pitchFamily="34" charset="-128"/>
                          <a:cs typeface="Segoe UI" panose="020B0502040204020203" pitchFamily="34" charset="0"/>
                        </a:rPr>
                        <m:t>𝟑</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oMath>
                  </m:oMathPara>
                </a14:m>
                <a:endPar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3" name="テキスト ボックス 12">
                <a:extLst>
                  <a:ext uri="{FF2B5EF4-FFF2-40B4-BE49-F238E27FC236}">
                    <a16:creationId xmlns:a16="http://schemas.microsoft.com/office/drawing/2014/main" id="{786BB7F6-5205-610C-D312-100047FE6C60}"/>
                  </a:ext>
                </a:extLst>
              </p:cNvPr>
              <p:cNvSpPr txBox="1">
                <a:spLocks noRot="1" noChangeAspect="1" noMove="1" noResize="1" noEditPoints="1" noAdjustHandles="1" noChangeArrowheads="1" noChangeShapeType="1" noTextEdit="1"/>
              </p:cNvSpPr>
              <p:nvPr/>
            </p:nvSpPr>
            <p:spPr>
              <a:xfrm>
                <a:off x="11014132" y="5465483"/>
                <a:ext cx="856532" cy="400110"/>
              </a:xfrm>
              <a:prstGeom prst="rect">
                <a:avLst/>
              </a:prstGeom>
              <a:blipFill>
                <a:blip r:embed="rId11"/>
                <a:stretch>
                  <a:fillRect l="-4225" r="-2817" b="-16418"/>
                </a:stretch>
              </a:blipFill>
              <a:ln>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7CECF54-4144-27C3-68E0-081FE86FA8AC}"/>
                  </a:ext>
                </a:extLst>
              </p:cNvPr>
              <p:cNvSpPr txBox="1"/>
              <p:nvPr/>
            </p:nvSpPr>
            <p:spPr>
              <a:xfrm>
                <a:off x="11014132" y="6030000"/>
                <a:ext cx="856532" cy="400110"/>
              </a:xfrm>
              <a:prstGeom prst="rect">
                <a:avLst/>
              </a:prstGeom>
              <a:solidFill>
                <a:schemeClr val="bg1"/>
              </a:solidFill>
              <a:ln>
                <a:solidFill>
                  <a:schemeClr val="accent1"/>
                </a:solidFill>
              </a:ln>
            </p:spPr>
            <p:txBody>
              <a:bodyPr wrap="square" rtlCol="0" anchor="ctr">
                <a:spAutoFit/>
              </a:bodyPr>
              <a:lstStyle/>
              <a:p>
                <a:pPr algn="ctr"/>
                <a14:m>
                  <m:oMathPara xmlns:m="http://schemas.openxmlformats.org/officeDocument/2006/math">
                    <m:oMathParaPr>
                      <m:jc m:val="center"/>
                    </m:oMathParaPr>
                    <m:oMath xmlns:m="http://schemas.openxmlformats.org/officeDocument/2006/math">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𝟒</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000" b="1" i="1" smtClean="0">
                          <a:solidFill>
                            <a:srgbClr val="CC3C51"/>
                          </a:solidFill>
                          <a:latin typeface="Cambria Math" panose="02040503050406030204" pitchFamily="18" charset="0"/>
                          <a:ea typeface="Meiryo" panose="020B0604030504040204" pitchFamily="34" charset="-128"/>
                          <a:cs typeface="Segoe UI" panose="020B0502040204020203" pitchFamily="34" charset="0"/>
                        </a:rPr>
                        <m:t>𝟑</m:t>
                      </m:r>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oMath>
                  </m:oMathPara>
                </a14:m>
                <a:endPar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4" name="テキスト ボックス 13">
                <a:extLst>
                  <a:ext uri="{FF2B5EF4-FFF2-40B4-BE49-F238E27FC236}">
                    <a16:creationId xmlns:a16="http://schemas.microsoft.com/office/drawing/2014/main" id="{17CECF54-4144-27C3-68E0-081FE86FA8AC}"/>
                  </a:ext>
                </a:extLst>
              </p:cNvPr>
              <p:cNvSpPr txBox="1">
                <a:spLocks noRot="1" noChangeAspect="1" noMove="1" noResize="1" noEditPoints="1" noAdjustHandles="1" noChangeArrowheads="1" noChangeShapeType="1" noTextEdit="1"/>
              </p:cNvSpPr>
              <p:nvPr/>
            </p:nvSpPr>
            <p:spPr>
              <a:xfrm>
                <a:off x="11014132" y="6030000"/>
                <a:ext cx="856532" cy="400110"/>
              </a:xfrm>
              <a:prstGeom prst="rect">
                <a:avLst/>
              </a:prstGeom>
              <a:blipFill>
                <a:blip r:embed="rId12"/>
                <a:stretch>
                  <a:fillRect l="-4225" r="-2817" b="-16176"/>
                </a:stretch>
              </a:blipFill>
              <a:ln>
                <a:solidFill>
                  <a:schemeClr val="accent1"/>
                </a:solidFill>
              </a:ln>
            </p:spPr>
            <p:txBody>
              <a:bodyPr/>
              <a:lstStyle/>
              <a:p>
                <a:r>
                  <a:rPr lang="ja-JP" altLang="en-US">
                    <a:noFill/>
                  </a:rPr>
                  <a:t> </a:t>
                </a:r>
              </a:p>
            </p:txBody>
          </p:sp>
        </mc:Fallback>
      </mc:AlternateContent>
    </p:spTree>
    <p:extLst>
      <p:ext uri="{BB962C8B-B14F-4D97-AF65-F5344CB8AC3E}">
        <p14:creationId xmlns:p14="http://schemas.microsoft.com/office/powerpoint/2010/main" val="37340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979EB-2448-9E70-A457-C30B7CFBFC4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1E515D-01D2-B530-D904-BECD6C3E3E51}"/>
              </a:ext>
            </a:extLst>
          </p:cNvPr>
          <p:cNvSpPr>
            <a:spLocks noGrp="1"/>
          </p:cNvSpPr>
          <p:nvPr>
            <p:ph type="title"/>
          </p:nvPr>
        </p:nvSpPr>
        <p:spPr/>
        <p:txBody>
          <a:bodyPr/>
          <a:lstStyle/>
          <a:p>
            <a:r>
              <a:rPr kumimoji="1" lang="en-US" altLang="ja-JP" dirty="0">
                <a:latin typeface="Segoe UI" panose="020B0502040204020203" pitchFamily="34" charset="0"/>
              </a:rPr>
              <a:t>(Approval) Scoring rule </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ADD7789B-AA08-BDDB-6F4D-2C1A9880E207}"/>
              </a:ext>
            </a:extLst>
          </p:cNvPr>
          <p:cNvSpPr>
            <a:spLocks noGrp="1"/>
          </p:cNvSpPr>
          <p:nvPr>
            <p:ph type="sldNum" sz="quarter" idx="12"/>
          </p:nvPr>
        </p:nvSpPr>
        <p:spPr/>
        <p:txBody>
          <a:bodyPr/>
          <a:lstStyle/>
          <a:p>
            <a:fld id="{48F63A3B-78C7-47BE-AE5E-E10140E04643}" type="slidenum">
              <a:rPr lang="en-US" smtClean="0"/>
              <a:t>23</a:t>
            </a:fld>
            <a:endParaRPr lang="en-US" dirty="0"/>
          </a:p>
        </p:txBody>
      </p:sp>
      <mc:AlternateContent xmlns:mc="http://schemas.openxmlformats.org/markup-compatibility/2006" xmlns:a14="http://schemas.microsoft.com/office/drawing/2010/main">
        <mc:Choice Requires="a14">
          <p:sp>
            <p:nvSpPr>
              <p:cNvPr id="12" name="コンテンツ プレースホルダー 3">
                <a:extLst>
                  <a:ext uri="{FF2B5EF4-FFF2-40B4-BE49-F238E27FC236}">
                    <a16:creationId xmlns:a16="http://schemas.microsoft.com/office/drawing/2014/main" id="{4E5C179F-E893-663F-0BAD-649E87865225}"/>
                  </a:ext>
                </a:extLst>
              </p:cNvPr>
              <p:cNvSpPr>
                <a:spLocks noGrp="1"/>
              </p:cNvSpPr>
              <p:nvPr>
                <p:ph idx="1"/>
              </p:nvPr>
            </p:nvSpPr>
            <p:spPr>
              <a:xfrm>
                <a:off x="304862" y="2395127"/>
                <a:ext cx="11521440" cy="676073"/>
              </a:xfrm>
            </p:spPr>
            <p:txBody>
              <a:bodyPr anchor="t"/>
              <a:lstStyle/>
              <a:p>
                <a:pPr>
                  <a:spcBef>
                    <a:spcPts val="2400"/>
                  </a:spcBef>
                </a:pPr>
                <a14:m>
                  <m:oMath xmlns:m="http://schemas.openxmlformats.org/officeDocument/2006/math">
                    <m:r>
                      <a:rPr lang="en-US" altLang="ja-JP" i="1" smtClean="0">
                        <a:latin typeface="Cambria Math" panose="02040503050406030204" pitchFamily="18" charset="0"/>
                      </a:rPr>
                      <m:t>𝑆</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b="1" i="1" smtClean="0">
                                <a:latin typeface="Cambria Math" panose="02040503050406030204" pitchFamily="18" charset="0"/>
                              </a:rPr>
                            </m:ctrlPr>
                          </m:sSubPr>
                          <m:e>
                            <m:r>
                              <a:rPr lang="en-US" altLang="ja-JP" b="1" i="1">
                                <a:latin typeface="Cambria Math" panose="02040503050406030204" pitchFamily="18" charset="0"/>
                              </a:rPr>
                              <m:t>𝒑</m:t>
                            </m:r>
                          </m:e>
                          <m:sub>
                            <m:r>
                              <a:rPr lang="en-US" altLang="ja-JP" b="1" i="1" smtClean="0">
                                <a:latin typeface="Cambria Math" panose="02040503050406030204" pitchFamily="18" charset="0"/>
                              </a:rPr>
                              <m:t>𝑵</m:t>
                            </m:r>
                          </m:sub>
                        </m:sSub>
                      </m:e>
                    </m:d>
                    <m:r>
                      <a:rPr lang="en-US" altLang="ja-JP" b="0" i="0" smtClean="0">
                        <a:latin typeface="Cambria Math" panose="02040503050406030204" pitchFamily="18" charset="0"/>
                      </a:rPr>
                      <m:t> :</m:t>
                    </m:r>
                  </m:oMath>
                </a14:m>
                <a:r>
                  <a:rPr lang="ja-JP" altLang="en-US" dirty="0">
                    <a:latin typeface="Segoe UI" panose="020B0502040204020203" pitchFamily="34" charset="0"/>
                  </a:rPr>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𝑁</m:t>
                        </m:r>
                      </m:sub>
                    </m:sSub>
                  </m:oMath>
                </a14:m>
                <a:r>
                  <a:rPr lang="ja-JP" altLang="en-US" dirty="0">
                    <a:latin typeface="Segoe UI" panose="020B0502040204020203" pitchFamily="34" charset="0"/>
                  </a:rPr>
                  <a:t>における</a:t>
                </a:r>
                <a14:m>
                  <m:oMath xmlns:m="http://schemas.openxmlformats.org/officeDocument/2006/math">
                    <m:r>
                      <a:rPr lang="en-US" altLang="ja-JP" b="0" i="0" smtClean="0">
                        <a:latin typeface="Cambria Math" panose="02040503050406030204" pitchFamily="18" charset="0"/>
                      </a:rPr>
                      <m:t> </m:t>
                    </m:r>
                    <m:r>
                      <a:rPr lang="en-US" altLang="ja-JP" i="1">
                        <a:latin typeface="Cambria Math" panose="02040503050406030204" pitchFamily="18" charset="0"/>
                      </a:rPr>
                      <m:t>𝑥</m:t>
                    </m:r>
                    <m:r>
                      <a:rPr lang="en-US" altLang="ja-JP" b="0" i="1" smtClean="0">
                        <a:latin typeface="Cambria Math" panose="02040503050406030204" pitchFamily="18" charset="0"/>
                      </a:rPr>
                      <m:t> </m:t>
                    </m:r>
                  </m:oMath>
                </a14:m>
                <a:r>
                  <a:rPr lang="ja-JP" altLang="en-US" dirty="0">
                    <a:latin typeface="Segoe UI" panose="020B0502040204020203" pitchFamily="34" charset="0"/>
                  </a:rPr>
                  <a:t>の合計点</a:t>
                </a:r>
                <a:endParaRPr lang="en-US" altLang="ja-JP" dirty="0">
                  <a:latin typeface="Segoe UI" panose="020B0502040204020203" pitchFamily="34" charset="0"/>
                </a:endParaRPr>
              </a:p>
            </p:txBody>
          </p:sp>
        </mc:Choice>
        <mc:Fallback xmlns="">
          <p:sp>
            <p:nvSpPr>
              <p:cNvPr id="12" name="コンテンツ プレースホルダー 3">
                <a:extLst>
                  <a:ext uri="{FF2B5EF4-FFF2-40B4-BE49-F238E27FC236}">
                    <a16:creationId xmlns:a16="http://schemas.microsoft.com/office/drawing/2014/main" id="{4E5C179F-E893-663F-0BAD-649E87865225}"/>
                  </a:ext>
                </a:extLst>
              </p:cNvPr>
              <p:cNvSpPr>
                <a:spLocks noGrp="1" noRot="1" noChangeAspect="1" noMove="1" noResize="1" noEditPoints="1" noAdjustHandles="1" noChangeArrowheads="1" noChangeShapeType="1" noTextEdit="1"/>
              </p:cNvSpPr>
              <p:nvPr>
                <p:ph idx="1"/>
              </p:nvPr>
            </p:nvSpPr>
            <p:spPr>
              <a:xfrm>
                <a:off x="304862" y="2395127"/>
                <a:ext cx="11521440" cy="676073"/>
              </a:xfrm>
              <a:blipFill>
                <a:blip r:embed="rId3"/>
                <a:stretch>
                  <a:fillRect l="-688" t="-720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4C45D3C2-CAA7-935B-AB4A-1B6B1677702F}"/>
                  </a:ext>
                </a:extLst>
              </p:cNvPr>
              <p:cNvSpPr txBox="1"/>
              <p:nvPr/>
            </p:nvSpPr>
            <p:spPr>
              <a:xfrm>
                <a:off x="304864" y="2974948"/>
                <a:ext cx="11582268" cy="1581600"/>
              </a:xfrm>
              <a:prstGeom prst="rect">
                <a:avLst/>
              </a:prstGeom>
              <a:solidFill>
                <a:schemeClr val="accent1">
                  <a:lumMod val="60000"/>
                  <a:lumOff val="40000"/>
                  <a:alpha val="15000"/>
                </a:schemeClr>
              </a:solidFill>
            </p:spPr>
            <p:txBody>
              <a:bodyPr wrap="square" rtlCol="0" anchor="ctr">
                <a:noAutofit/>
              </a:bodyPr>
              <a:lstStyle/>
              <a:p>
                <a:pPr>
                  <a:spcBef>
                    <a:spcPts val="400"/>
                  </a:spcBef>
                  <a:tabLst>
                    <a:tab pos="927100" algn="l"/>
                    <a:tab pos="1544638" algn="l"/>
                    <a:tab pos="1820863" algn="l"/>
                  </a:tabLst>
                </a:pPr>
                <a:r>
                  <a:rPr lang="ja-JP" altLang="en-US" sz="2400" dirty="0">
                    <a:latin typeface="Segoe UI" panose="020B0502040204020203" pitchFamily="34" charset="0"/>
                    <a:ea typeface="メイリオ" panose="020B0604030504040204" pitchFamily="50" charset="-128"/>
                    <a:cs typeface="Segoe UI" panose="020B0502040204020203" pitchFamily="34" charset="0"/>
                  </a:rPr>
                  <a:t>社会的順序が各選択肢の合計点の降順で決まるとき、</a:t>
                </a:r>
                <a14:m>
                  <m:oMath xmlns:m="http://schemas.openxmlformats.org/officeDocument/2006/math">
                    <m:r>
                      <a:rPr lang="en-US" altLang="ja-JP" sz="2400" b="1" i="1" smtClean="0">
                        <a:solidFill>
                          <a:schemeClr val="accent1"/>
                        </a:solidFill>
                        <a:latin typeface="Cambria Math" panose="02040503050406030204" pitchFamily="18" charset="0"/>
                        <a:cs typeface="Segoe UI" panose="020B0502040204020203" pitchFamily="34" charset="0"/>
                      </a:rPr>
                      <m:t>𝑭</m:t>
                    </m:r>
                    <m:r>
                      <a:rPr lang="en-US" altLang="ja-JP" sz="2400" b="1" i="1" smtClean="0">
                        <a:solidFill>
                          <a:schemeClr val="accent1"/>
                        </a:solidFill>
                        <a:latin typeface="Cambria Math" panose="02040503050406030204" pitchFamily="18" charset="0"/>
                        <a:cs typeface="Segoe UI" panose="020B0502040204020203" pitchFamily="34" charset="0"/>
                      </a:rPr>
                      <m:t> </m:t>
                    </m:r>
                  </m:oMath>
                </a14:m>
                <a:r>
                  <a:rPr lang="ja-JP" altLang="en-US" sz="2400" b="1" dirty="0">
                    <a:solidFill>
                      <a:schemeClr val="accent1"/>
                    </a:solidFill>
                    <a:latin typeface="Segoe UI" panose="020B0502040204020203" pitchFamily="34" charset="0"/>
                    <a:ea typeface="メイリオ" panose="020B0604030504040204" pitchFamily="50" charset="-128"/>
                    <a:cs typeface="Segoe UI" panose="020B0502040204020203" pitchFamily="34" charset="0"/>
                  </a:rPr>
                  <a:t>はスコア関数</a:t>
                </a:r>
                <a14:m>
                  <m:oMath xmlns:m="http://schemas.openxmlformats.org/officeDocument/2006/math">
                    <m:r>
                      <a:rPr lang="en-US" altLang="ja-JP" sz="2400" b="1" i="0" smtClean="0">
                        <a:solidFill>
                          <a:schemeClr val="accent1"/>
                        </a:solidFill>
                        <a:latin typeface="Cambria Math" panose="02040503050406030204" pitchFamily="18" charset="0"/>
                        <a:cs typeface="Segoe UI" panose="020B0502040204020203" pitchFamily="34" charset="0"/>
                      </a:rPr>
                      <m:t> </m:t>
                    </m:r>
                    <m:r>
                      <a:rPr lang="en-US" altLang="ja-JP" sz="2400" b="1" i="1" smtClean="0">
                        <a:solidFill>
                          <a:schemeClr val="accent1"/>
                        </a:solidFill>
                        <a:latin typeface="Cambria Math" panose="02040503050406030204" pitchFamily="18" charset="0"/>
                        <a:cs typeface="Segoe UI" panose="020B0502040204020203" pitchFamily="34" charset="0"/>
                      </a:rPr>
                      <m:t>𝒔</m:t>
                    </m:r>
                    <m:r>
                      <a:rPr lang="en-US" altLang="ja-JP" sz="2400" b="1" i="1" smtClean="0">
                        <a:solidFill>
                          <a:schemeClr val="accent1"/>
                        </a:solidFill>
                        <a:latin typeface="Cambria Math" panose="02040503050406030204" pitchFamily="18" charset="0"/>
                        <a:cs typeface="Segoe UI" panose="020B0502040204020203" pitchFamily="34" charset="0"/>
                      </a:rPr>
                      <m:t> </m:t>
                    </m:r>
                  </m:oMath>
                </a14:m>
                <a:r>
                  <a:rPr lang="ja-JP" altLang="en-US" sz="2400" b="1" dirty="0">
                    <a:solidFill>
                      <a:schemeClr val="accent1"/>
                    </a:solidFill>
                    <a:latin typeface="Segoe UI" panose="020B0502040204020203" pitchFamily="34" charset="0"/>
                    <a:ea typeface="メイリオ" panose="020B0604030504040204" pitchFamily="50" charset="-128"/>
                    <a:cs typeface="Segoe UI" panose="020B0502040204020203" pitchFamily="34" charset="0"/>
                  </a:rPr>
                  <a:t>の</a:t>
                </a:r>
                <a:r>
                  <a:rPr lang="en-US" altLang="ja-JP" sz="2400" b="1" dirty="0">
                    <a:solidFill>
                      <a:schemeClr val="accent1"/>
                    </a:solidFill>
                    <a:latin typeface="Segoe UI" panose="020B0502040204020203" pitchFamily="34" charset="0"/>
                    <a:ea typeface="メイリオ" panose="020B0604030504040204" pitchFamily="50" charset="-128"/>
                    <a:cs typeface="Segoe UI" panose="020B0502040204020203" pitchFamily="34" charset="0"/>
                  </a:rPr>
                  <a:t>scoring rule</a:t>
                </a:r>
                <a:r>
                  <a:rPr lang="ja-JP" altLang="en-US" sz="2400" dirty="0">
                    <a:latin typeface="Segoe UI" panose="020B0502040204020203" pitchFamily="34" charset="0"/>
                    <a:ea typeface="メイリオ" panose="020B0604030504040204" pitchFamily="50" charset="-128"/>
                    <a:cs typeface="Segoe UI" panose="020B0502040204020203" pitchFamily="34" charset="0"/>
                  </a:rPr>
                  <a:t>という。</a:t>
                </a:r>
                <a:endParaRPr kumimoji="1" lang="en-US" altLang="ja-JP" sz="2400" b="1" i="1" dirty="0">
                  <a:latin typeface="Cambria Math" panose="02040503050406030204" pitchFamily="18" charset="0"/>
                  <a:ea typeface="Meiryo" panose="020B0604030504040204" pitchFamily="34" charset="-128"/>
                </a:endParaRPr>
              </a:p>
              <a:p>
                <a:pPr algn="ctr">
                  <a:spcBef>
                    <a:spcPts val="400"/>
                  </a:spcBef>
                  <a:tabLst>
                    <a:tab pos="927100" algn="l"/>
                    <a:tab pos="1544638" algn="l"/>
                    <a:tab pos="1820863" algn="l"/>
                  </a:tabLst>
                </a:pPr>
                <a14:m>
                  <m:oMathPara xmlns:m="http://schemas.openxmlformats.org/officeDocument/2006/math">
                    <m:oMathParaPr>
                      <m:jc m:val="centerGroup"/>
                    </m:oMathParaPr>
                    <m:oMath xmlns:m="http://schemas.openxmlformats.org/officeDocument/2006/math">
                      <m:r>
                        <a:rPr kumimoji="1" lang="en-US" altLang="ja-JP" sz="2400" b="1" i="1">
                          <a:latin typeface="Cambria Math" panose="02040503050406030204" pitchFamily="18" charset="0"/>
                          <a:ea typeface="Meiryo" panose="020B0604030504040204" pitchFamily="34" charset="-128"/>
                        </a:rPr>
                        <m:t>𝒙𝑭</m:t>
                      </m:r>
                      <m:d>
                        <m:dPr>
                          <m:ctrlPr>
                            <a:rPr kumimoji="1" lang="en-US" altLang="ja-JP" sz="2400" b="1" i="1">
                              <a:latin typeface="Cambria Math" panose="02040503050406030204" pitchFamily="18" charset="0"/>
                              <a:ea typeface="Meiryo" panose="020B0604030504040204" pitchFamily="34" charset="-128"/>
                            </a:rPr>
                          </m:ctrlPr>
                        </m:dPr>
                        <m:e>
                          <m:sSub>
                            <m:sSubPr>
                              <m:ctrlPr>
                                <a:rPr kumimoji="1" lang="en-US" altLang="ja-JP" sz="2400" b="1" i="1">
                                  <a:latin typeface="Cambria Math" panose="02040503050406030204" pitchFamily="18" charset="0"/>
                                  <a:ea typeface="Meiryo" panose="020B0604030504040204" pitchFamily="34" charset="-128"/>
                                </a:rPr>
                              </m:ctrlPr>
                            </m:sSubPr>
                            <m:e>
                              <m:r>
                                <a:rPr kumimoji="1" lang="en-US" altLang="ja-JP" sz="2400" b="1" i="1">
                                  <a:latin typeface="Cambria Math" panose="02040503050406030204" pitchFamily="18" charset="0"/>
                                  <a:ea typeface="Meiryo" panose="020B0604030504040204" pitchFamily="34" charset="-128"/>
                                </a:rPr>
                                <m:t>𝒑</m:t>
                              </m:r>
                            </m:e>
                            <m:sub>
                              <m:r>
                                <a:rPr kumimoji="1" lang="en-US" altLang="ja-JP" sz="2400" b="1" i="1">
                                  <a:latin typeface="Cambria Math" panose="02040503050406030204" pitchFamily="18" charset="0"/>
                                  <a:ea typeface="Meiryo" panose="020B0604030504040204" pitchFamily="34" charset="-128"/>
                                </a:rPr>
                                <m:t>𝑵</m:t>
                              </m:r>
                            </m:sub>
                          </m:sSub>
                        </m:e>
                      </m:d>
                      <m:r>
                        <a:rPr kumimoji="1" lang="en-US" altLang="ja-JP" sz="2400" b="1" i="1">
                          <a:latin typeface="Cambria Math" panose="02040503050406030204" pitchFamily="18" charset="0"/>
                          <a:ea typeface="Meiryo" panose="020B0604030504040204" pitchFamily="34" charset="-128"/>
                        </a:rPr>
                        <m:t>𝒚</m:t>
                      </m:r>
                      <m:r>
                        <a:rPr kumimoji="1" lang="en-US" altLang="ja-JP" sz="2400" b="1" i="1">
                          <a:latin typeface="Cambria Math" panose="02040503050406030204" pitchFamily="18" charset="0"/>
                          <a:ea typeface="Meiryo" panose="020B0604030504040204" pitchFamily="34" charset="-128"/>
                        </a:rPr>
                        <m:t>⇔</m:t>
                      </m:r>
                      <m:r>
                        <a:rPr kumimoji="1" lang="en-US" altLang="ja-JP" sz="2400" b="1" i="1">
                          <a:latin typeface="Cambria Math" panose="02040503050406030204" pitchFamily="18" charset="0"/>
                          <a:ea typeface="Meiryo" panose="020B0604030504040204" pitchFamily="34" charset="-128"/>
                        </a:rPr>
                        <m:t>𝑺</m:t>
                      </m:r>
                      <m:d>
                        <m:dPr>
                          <m:ctrlPr>
                            <a:rPr kumimoji="1" lang="en-US" altLang="ja-JP" sz="2400" b="1" i="1">
                              <a:latin typeface="Cambria Math" panose="02040503050406030204" pitchFamily="18" charset="0"/>
                              <a:ea typeface="Meiryo" panose="020B0604030504040204" pitchFamily="34" charset="-128"/>
                            </a:rPr>
                          </m:ctrlPr>
                        </m:dPr>
                        <m:e>
                          <m:r>
                            <a:rPr kumimoji="1" lang="en-US" altLang="ja-JP" sz="2400" b="1" i="1">
                              <a:latin typeface="Cambria Math" panose="02040503050406030204" pitchFamily="18" charset="0"/>
                              <a:ea typeface="Meiryo" panose="020B0604030504040204" pitchFamily="34" charset="-128"/>
                            </a:rPr>
                            <m:t>𝒙</m:t>
                          </m:r>
                          <m:r>
                            <a:rPr kumimoji="1" lang="en-US" altLang="ja-JP" sz="2400" b="1" i="1">
                              <a:latin typeface="Cambria Math" panose="02040503050406030204" pitchFamily="18" charset="0"/>
                              <a:ea typeface="Meiryo" panose="020B0604030504040204" pitchFamily="34" charset="-128"/>
                            </a:rPr>
                            <m:t>,</m:t>
                          </m:r>
                          <m:sSub>
                            <m:sSubPr>
                              <m:ctrlPr>
                                <a:rPr kumimoji="1" lang="en-US" altLang="ja-JP" sz="2400" b="1" i="1">
                                  <a:latin typeface="Cambria Math" panose="02040503050406030204" pitchFamily="18" charset="0"/>
                                  <a:ea typeface="Meiryo" panose="020B0604030504040204" pitchFamily="34" charset="-128"/>
                                </a:rPr>
                              </m:ctrlPr>
                            </m:sSubPr>
                            <m:e>
                              <m:r>
                                <a:rPr kumimoji="1" lang="en-US" altLang="ja-JP" sz="2400" b="1" i="1">
                                  <a:latin typeface="Cambria Math" panose="02040503050406030204" pitchFamily="18" charset="0"/>
                                  <a:ea typeface="Meiryo" panose="020B0604030504040204" pitchFamily="34" charset="-128"/>
                                </a:rPr>
                                <m:t>𝒑</m:t>
                              </m:r>
                            </m:e>
                            <m:sub>
                              <m:r>
                                <a:rPr kumimoji="1" lang="en-US" altLang="ja-JP" sz="2400" b="1" i="1">
                                  <a:latin typeface="Cambria Math" panose="02040503050406030204" pitchFamily="18" charset="0"/>
                                  <a:ea typeface="Meiryo" panose="020B0604030504040204" pitchFamily="34" charset="-128"/>
                                </a:rPr>
                                <m:t>𝑵</m:t>
                              </m:r>
                            </m:sub>
                          </m:sSub>
                        </m:e>
                      </m:d>
                      <m:r>
                        <a:rPr kumimoji="1" lang="en-US" altLang="ja-JP" sz="2400" b="1" i="1">
                          <a:latin typeface="Cambria Math" panose="02040503050406030204" pitchFamily="18" charset="0"/>
                          <a:ea typeface="Meiryo" panose="020B0604030504040204" pitchFamily="34" charset="-128"/>
                        </a:rPr>
                        <m:t>≥</m:t>
                      </m:r>
                      <m:r>
                        <a:rPr kumimoji="1" lang="en-US" altLang="ja-JP" sz="2400" b="1" i="1">
                          <a:latin typeface="Cambria Math" panose="02040503050406030204" pitchFamily="18" charset="0"/>
                          <a:ea typeface="Meiryo" panose="020B0604030504040204" pitchFamily="34" charset="-128"/>
                        </a:rPr>
                        <m:t>𝑺</m:t>
                      </m:r>
                      <m:r>
                        <a:rPr kumimoji="1" lang="en-US" altLang="ja-JP" sz="2400" b="1" i="1">
                          <a:latin typeface="Cambria Math" panose="02040503050406030204" pitchFamily="18" charset="0"/>
                          <a:ea typeface="Meiryo" panose="020B0604030504040204" pitchFamily="34" charset="-128"/>
                        </a:rPr>
                        <m:t>(</m:t>
                      </m:r>
                      <m:r>
                        <a:rPr kumimoji="1" lang="en-US" altLang="ja-JP" sz="2400" b="1" i="1">
                          <a:latin typeface="Cambria Math" panose="02040503050406030204" pitchFamily="18" charset="0"/>
                          <a:ea typeface="Meiryo" panose="020B0604030504040204" pitchFamily="34" charset="-128"/>
                        </a:rPr>
                        <m:t>𝒚</m:t>
                      </m:r>
                      <m:r>
                        <a:rPr kumimoji="1" lang="en-US" altLang="ja-JP" sz="2400" b="1" i="1">
                          <a:latin typeface="Cambria Math" panose="02040503050406030204" pitchFamily="18" charset="0"/>
                          <a:ea typeface="Meiryo" panose="020B0604030504040204" pitchFamily="34" charset="-128"/>
                        </a:rPr>
                        <m:t>,</m:t>
                      </m:r>
                      <m:sSub>
                        <m:sSubPr>
                          <m:ctrlPr>
                            <a:rPr kumimoji="1" lang="en-US" altLang="ja-JP" sz="2400" b="1" i="1">
                              <a:latin typeface="Cambria Math" panose="02040503050406030204" pitchFamily="18" charset="0"/>
                              <a:ea typeface="Meiryo" panose="020B0604030504040204" pitchFamily="34" charset="-128"/>
                            </a:rPr>
                          </m:ctrlPr>
                        </m:sSubPr>
                        <m:e>
                          <m:r>
                            <a:rPr kumimoji="1" lang="en-US" altLang="ja-JP" sz="2400" b="1" i="1">
                              <a:latin typeface="Cambria Math" panose="02040503050406030204" pitchFamily="18" charset="0"/>
                              <a:ea typeface="Meiryo" panose="020B0604030504040204" pitchFamily="34" charset="-128"/>
                            </a:rPr>
                            <m:t>𝒑</m:t>
                          </m:r>
                        </m:e>
                        <m:sub>
                          <m:r>
                            <a:rPr kumimoji="1" lang="en-US" altLang="ja-JP" sz="2400" b="1" i="1">
                              <a:latin typeface="Cambria Math" panose="02040503050406030204" pitchFamily="18" charset="0"/>
                              <a:ea typeface="Meiryo" panose="020B0604030504040204" pitchFamily="34" charset="-128"/>
                            </a:rPr>
                            <m:t>𝑵</m:t>
                          </m:r>
                        </m:sub>
                      </m:sSub>
                      <m:r>
                        <a:rPr kumimoji="1" lang="en-US" altLang="ja-JP" sz="2400" b="1" i="1">
                          <a:latin typeface="Cambria Math" panose="02040503050406030204" pitchFamily="18" charset="0"/>
                          <a:ea typeface="Meiryo" panose="020B0604030504040204" pitchFamily="34" charset="-128"/>
                        </a:rPr>
                        <m:t>)</m:t>
                      </m:r>
                    </m:oMath>
                  </m:oMathPara>
                </a14:m>
                <a:endParaRPr kumimoji="1" lang="en-US" altLang="ja-JP" sz="2400" b="1" dirty="0">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4" name="テキスト ボックス 3">
                <a:extLst>
                  <a:ext uri="{FF2B5EF4-FFF2-40B4-BE49-F238E27FC236}">
                    <a16:creationId xmlns:a16="http://schemas.microsoft.com/office/drawing/2014/main" id="{4C45D3C2-CAA7-935B-AB4A-1B6B1677702F}"/>
                  </a:ext>
                </a:extLst>
              </p:cNvPr>
              <p:cNvSpPr txBox="1">
                <a:spLocks noRot="1" noChangeAspect="1" noMove="1" noResize="1" noEditPoints="1" noAdjustHandles="1" noChangeArrowheads="1" noChangeShapeType="1" noTextEdit="1"/>
              </p:cNvSpPr>
              <p:nvPr/>
            </p:nvSpPr>
            <p:spPr>
              <a:xfrm>
                <a:off x="304864" y="2974948"/>
                <a:ext cx="11582268" cy="1581600"/>
              </a:xfrm>
              <a:prstGeom prst="rect">
                <a:avLst/>
              </a:prstGeom>
              <a:blipFill>
                <a:blip r:embed="rId4"/>
                <a:stretch>
                  <a:fillRect l="-78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1860A11A-EBCD-7A3F-BEAA-FC8F744882E0}"/>
                  </a:ext>
                </a:extLst>
              </p:cNvPr>
              <p:cNvSpPr txBox="1"/>
              <p:nvPr/>
            </p:nvSpPr>
            <p:spPr>
              <a:xfrm>
                <a:off x="304862" y="1118311"/>
                <a:ext cx="11582270" cy="1151689"/>
              </a:xfrm>
              <a:prstGeom prst="rect">
                <a:avLst/>
              </a:prstGeom>
              <a:solidFill>
                <a:schemeClr val="accent1">
                  <a:lumMod val="60000"/>
                  <a:lumOff val="40000"/>
                  <a:alpha val="15000"/>
                </a:schemeClr>
              </a:solidFill>
              <a:ln>
                <a:noFill/>
              </a:ln>
            </p:spPr>
            <p:txBody>
              <a:bodyPr wrap="square" rtlCol="0" anchor="ctr">
                <a:noAutofit/>
              </a:bodyPr>
              <a:lstStyle/>
              <a:p>
                <a:pPr>
                  <a:spcBef>
                    <a:spcPts val="2400"/>
                  </a:spcBef>
                </a:pPr>
                <a14:m>
                  <m:oMath xmlns:m="http://schemas.openxmlformats.org/officeDocument/2006/math">
                    <m:r>
                      <a:rPr lang="en-US" altLang="ja-JP" sz="2400" i="1">
                        <a:latin typeface="Cambria Math" panose="02040503050406030204" pitchFamily="18" charset="0"/>
                      </a:rPr>
                      <m:t>𝑠</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1,2,…,</m:t>
                        </m:r>
                        <m:r>
                          <a:rPr lang="en-US" altLang="ja-JP" sz="2400" i="1">
                            <a:latin typeface="Cambria Math" panose="02040503050406030204" pitchFamily="18" charset="0"/>
                          </a:rPr>
                          <m:t>𝑚</m:t>
                        </m:r>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0,1,…,</m:t>
                        </m:r>
                        <m:r>
                          <a:rPr lang="en-US" altLang="ja-JP" sz="2400" i="1">
                            <a:latin typeface="Cambria Math" panose="02040503050406030204" pitchFamily="18" charset="0"/>
                          </a:rPr>
                          <m:t>𝑚</m:t>
                        </m:r>
                      </m:e>
                    </m:d>
                    <m:r>
                      <a:rPr lang="en-US" altLang="ja-JP" sz="2400" i="1">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ℝ</m:t>
                    </m:r>
                  </m:oMath>
                </a14:m>
                <a:r>
                  <a:rPr lang="en-US" altLang="ja-JP" sz="2400" dirty="0">
                    <a:ea typeface="メイリオ" panose="020B0604030504040204" pitchFamily="50" charset="-128"/>
                  </a:rPr>
                  <a:t> : </a:t>
                </a:r>
                <a:r>
                  <a:rPr lang="ja-JP" altLang="en-US" sz="2400" dirty="0">
                    <a:latin typeface="Segoe UI" panose="020B0502040204020203" pitchFamily="34" charset="0"/>
                    <a:ea typeface="メイリオ" panose="020B0604030504040204" pitchFamily="50" charset="-128"/>
                    <a:cs typeface="Segoe UI" panose="020B0502040204020203" pitchFamily="34" charset="0"/>
                  </a:rPr>
                  <a:t>スコア関数</a:t>
                </a:r>
                <a:endParaRPr lang="en-US" altLang="ja-JP" sz="2400" dirty="0">
                  <a:latin typeface="Segoe UI" panose="020B0502040204020203" pitchFamily="34" charset="0"/>
                  <a:ea typeface="メイリオ" panose="020B0604030504040204" pitchFamily="50" charset="-128"/>
                  <a:cs typeface="Segoe UI" panose="020B0502040204020203" pitchFamily="34" charset="0"/>
                </a:endParaRPr>
              </a:p>
            </p:txBody>
          </p:sp>
        </mc:Choice>
        <mc:Fallback>
          <p:sp>
            <p:nvSpPr>
              <p:cNvPr id="5" name="テキスト ボックス 4">
                <a:extLst>
                  <a:ext uri="{FF2B5EF4-FFF2-40B4-BE49-F238E27FC236}">
                    <a16:creationId xmlns:a16="http://schemas.microsoft.com/office/drawing/2014/main" id="{1860A11A-EBCD-7A3F-BEAA-FC8F744882E0}"/>
                  </a:ext>
                </a:extLst>
              </p:cNvPr>
              <p:cNvSpPr txBox="1">
                <a:spLocks noRot="1" noChangeAspect="1" noMove="1" noResize="1" noEditPoints="1" noAdjustHandles="1" noChangeArrowheads="1" noChangeShapeType="1" noTextEdit="1"/>
              </p:cNvSpPr>
              <p:nvPr/>
            </p:nvSpPr>
            <p:spPr>
              <a:xfrm>
                <a:off x="304862" y="1118311"/>
                <a:ext cx="11582270" cy="1151689"/>
              </a:xfrm>
              <a:prstGeom prst="rect">
                <a:avLst/>
              </a:prstGeom>
              <a:blipFill>
                <a:blip r:embed="rId5"/>
                <a:stretch>
                  <a:fillRect/>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19CFB478-79D0-B07B-A6D8-903D78C6B658}"/>
                  </a:ext>
                </a:extLst>
              </p:cNvPr>
              <p:cNvSpPr txBox="1"/>
              <p:nvPr/>
            </p:nvSpPr>
            <p:spPr>
              <a:xfrm>
                <a:off x="304863" y="4775658"/>
                <a:ext cx="11582269" cy="1581599"/>
              </a:xfrm>
              <a:prstGeom prst="rect">
                <a:avLst/>
              </a:prstGeom>
              <a:solidFill>
                <a:schemeClr val="accent1">
                  <a:lumMod val="60000"/>
                  <a:lumOff val="40000"/>
                  <a:alpha val="15000"/>
                </a:schemeClr>
              </a:solidFill>
            </p:spPr>
            <p:txBody>
              <a:bodyPr wrap="square" rtlCol="0" anchor="ctr">
                <a:noAutofit/>
              </a:bodyPr>
              <a:lstStyle/>
              <a:p>
                <a:pPr>
                  <a:spcBef>
                    <a:spcPts val="400"/>
                  </a:spcBef>
                  <a:tabLst>
                    <a:tab pos="927100" algn="l"/>
                    <a:tab pos="1544638" algn="l"/>
                    <a:tab pos="1820863" algn="l"/>
                  </a:tabLst>
                </a:pPr>
                <a:r>
                  <a:rPr kumimoji="1" lang="ja-JP" altLang="en-US" sz="2400" dirty="0">
                    <a:latin typeface="Segoe UI" panose="020B0502040204020203" pitchFamily="34" charset="0"/>
                    <a:ea typeface="Meiryo" panose="020B0604030504040204" pitchFamily="34" charset="-128"/>
                    <a:cs typeface="Segoe UI" panose="020B0502040204020203" pitchFamily="34" charset="0"/>
                  </a:rPr>
                  <a:t>許容不可能な選択肢に</a:t>
                </a:r>
                <a:r>
                  <a:rPr kumimoji="1" lang="en-US" altLang="ja-JP" sz="2400" dirty="0">
                    <a:latin typeface="Segoe UI" panose="020B0502040204020203" pitchFamily="34" charset="0"/>
                    <a:ea typeface="Meiryo" panose="020B0604030504040204" pitchFamily="34" charset="-128"/>
                    <a:cs typeface="Segoe UI" panose="020B0502040204020203" pitchFamily="34" charset="0"/>
                  </a:rPr>
                  <a:t>0</a:t>
                </a:r>
                <a:r>
                  <a:rPr kumimoji="1" lang="ja-JP" altLang="en-US" sz="2400" dirty="0">
                    <a:latin typeface="Segoe UI" panose="020B0502040204020203" pitchFamily="34" charset="0"/>
                    <a:ea typeface="Meiryo" panose="020B0604030504040204" pitchFamily="34" charset="-128"/>
                    <a:cs typeface="Segoe UI" panose="020B0502040204020203" pitchFamily="34" charset="0"/>
                  </a:rPr>
                  <a:t>点を付けるとき、</a:t>
                </a:r>
                <a:r>
                  <a:rPr kumimoji="1" lang="en-US" altLang="ja-JP" sz="2400" dirty="0">
                    <a:latin typeface="Segoe UI" panose="020B0502040204020203" pitchFamily="34" charset="0"/>
                    <a:ea typeface="Meiryo" panose="020B0604030504040204" pitchFamily="34" charset="-128"/>
                    <a:cs typeface="Segoe UI" panose="020B0502040204020203" pitchFamily="34" charset="0"/>
                  </a:rPr>
                  <a:t>scoring rule </a:t>
                </a:r>
                <a14:m>
                  <m:oMath xmlns:m="http://schemas.openxmlformats.org/officeDocument/2006/math">
                    <m:r>
                      <a:rPr kumimoji="1" lang="en-US" altLang="ja-JP" sz="2400" i="1">
                        <a:latin typeface="Cambria Math" panose="02040503050406030204" pitchFamily="18" charset="0"/>
                        <a:ea typeface="Meiryo" panose="020B0604030504040204" pitchFamily="34" charset="-128"/>
                      </a:rPr>
                      <m:t>𝐹</m:t>
                    </m:r>
                  </m:oMath>
                </a14:m>
                <a:r>
                  <a:rPr kumimoji="1" lang="en-US" altLang="ja-JP" sz="2400" dirty="0">
                    <a:latin typeface="Segoe UI" panose="020B0502040204020203" pitchFamily="34" charset="0"/>
                    <a:ea typeface="Meiryo" panose="020B0604030504040204" pitchFamily="34" charset="-128"/>
                    <a:cs typeface="Segoe UI" panose="020B0502040204020203" pitchFamily="34" charset="0"/>
                  </a:rPr>
                  <a:t> </a:t>
                </a:r>
                <a:r>
                  <a:rPr kumimoji="1" lang="ja-JP" altLang="en-US" sz="2400" dirty="0">
                    <a:latin typeface="Segoe UI" panose="020B0502040204020203" pitchFamily="34" charset="0"/>
                    <a:ea typeface="Meiryo" panose="020B0604030504040204" pitchFamily="34" charset="-128"/>
                    <a:cs typeface="Segoe UI" panose="020B0502040204020203" pitchFamily="34" charset="0"/>
                  </a:rPr>
                  <a:t>は </a:t>
                </a: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approval scoring rule </a:t>
                </a:r>
                <a:r>
                  <a:rPr kumimoji="1" lang="ja-JP" altLang="en-US" sz="2400" dirty="0">
                    <a:latin typeface="Segoe UI" panose="020B0502040204020203" pitchFamily="34" charset="0"/>
                    <a:ea typeface="Meiryo" panose="020B0604030504040204" pitchFamily="34" charset="-128"/>
                    <a:cs typeface="Segoe UI" panose="020B0502040204020203" pitchFamily="34" charset="0"/>
                  </a:rPr>
                  <a:t>である。</a:t>
                </a:r>
                <a:endParaRPr kumimoji="1" lang="en-US" altLang="ja-JP" sz="2400" dirty="0">
                  <a:latin typeface="Segoe UI" panose="020B0502040204020203" pitchFamily="34" charset="0"/>
                  <a:ea typeface="Meiryo" panose="020B0604030504040204" pitchFamily="34" charset="-128"/>
                  <a:cs typeface="Segoe UI" panose="020B0502040204020203" pitchFamily="34" charset="0"/>
                </a:endParaRPr>
              </a:p>
              <a:p>
                <a:pPr algn="ctr">
                  <a:spcBef>
                    <a:spcPts val="400"/>
                  </a:spcBef>
                  <a:tabLst>
                    <a:tab pos="927100" algn="l"/>
                    <a:tab pos="1544638" algn="l"/>
                    <a:tab pos="1820863" algn="l"/>
                  </a:tabLst>
                </a:pPr>
                <a:r>
                  <a:rPr kumimoji="1" lang="en-US" altLang="ja-JP" sz="2400" b="1" dirty="0">
                    <a:ea typeface="Meiryo" panose="020B0604030504040204" pitchFamily="34" charset="-128"/>
                  </a:rPr>
                  <a:t>For any </a:t>
                </a:r>
                <a14:m>
                  <m:oMath xmlns:m="http://schemas.openxmlformats.org/officeDocument/2006/math">
                    <m:r>
                      <a:rPr kumimoji="1" lang="en-US" altLang="ja-JP" sz="2400" b="1" i="0" smtClean="0">
                        <a:latin typeface="Cambria Math" panose="02040503050406030204" pitchFamily="18" charset="0"/>
                        <a:ea typeface="Meiryo" panose="020B0604030504040204" pitchFamily="34" charset="-128"/>
                      </a:rPr>
                      <m:t> </m:t>
                    </m:r>
                    <m:r>
                      <a:rPr kumimoji="1" lang="en-US" altLang="ja-JP" sz="2400" b="1" i="1" smtClean="0">
                        <a:latin typeface="Cambria Math" panose="02040503050406030204" pitchFamily="18" charset="0"/>
                        <a:ea typeface="Meiryo" panose="020B0604030504040204" pitchFamily="34" charset="-128"/>
                      </a:rPr>
                      <m:t>𝒓</m:t>
                    </m:r>
                    <m:r>
                      <a:rPr kumimoji="1" lang="en-US" altLang="ja-JP" sz="2400" b="1" i="1" smtClean="0">
                        <a:latin typeface="Cambria Math" panose="02040503050406030204" pitchFamily="18" charset="0"/>
                        <a:ea typeface="Meiryo" panose="020B0604030504040204" pitchFamily="34" charset="-128"/>
                      </a:rPr>
                      <m:t>&gt;</m:t>
                    </m:r>
                    <m:r>
                      <a:rPr kumimoji="1" lang="en-US" altLang="ja-JP" sz="2400" b="1" i="1" smtClean="0">
                        <a:latin typeface="Cambria Math" panose="02040503050406030204" pitchFamily="18" charset="0"/>
                        <a:ea typeface="Meiryo" panose="020B0604030504040204" pitchFamily="34" charset="-128"/>
                      </a:rPr>
                      <m:t>𝒉</m:t>
                    </m:r>
                  </m:oMath>
                </a14:m>
                <a:r>
                  <a:rPr kumimoji="1" lang="en-US" altLang="ja-JP" sz="2400" b="1" dirty="0">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kumimoji="1" lang="en-US" altLang="ja-JP" sz="2400" b="1" i="1">
                        <a:latin typeface="Cambria Math" panose="02040503050406030204" pitchFamily="18" charset="0"/>
                        <a:ea typeface="Meiryo" panose="020B0604030504040204" pitchFamily="34" charset="-128"/>
                      </a:rPr>
                      <m:t>𝒔</m:t>
                    </m:r>
                    <m:d>
                      <m:dPr>
                        <m:ctrlPr>
                          <a:rPr kumimoji="1" lang="en-US" altLang="ja-JP" sz="2400" b="1" i="1">
                            <a:latin typeface="Cambria Math" panose="02040503050406030204" pitchFamily="18" charset="0"/>
                            <a:ea typeface="Meiryo" panose="020B0604030504040204" pitchFamily="34" charset="-128"/>
                          </a:rPr>
                        </m:ctrlPr>
                      </m:dPr>
                      <m:e>
                        <m:r>
                          <a:rPr kumimoji="1" lang="en-US" altLang="ja-JP" sz="2400" b="1" i="1">
                            <a:latin typeface="Cambria Math" panose="02040503050406030204" pitchFamily="18" charset="0"/>
                            <a:ea typeface="Meiryo" panose="020B0604030504040204" pitchFamily="34" charset="-128"/>
                          </a:rPr>
                          <m:t>𝒓</m:t>
                        </m:r>
                        <m:r>
                          <a:rPr kumimoji="1" lang="en-US" altLang="ja-JP" sz="2400" b="1" i="1">
                            <a:latin typeface="Cambria Math" panose="02040503050406030204" pitchFamily="18" charset="0"/>
                            <a:ea typeface="Meiryo" panose="020B0604030504040204" pitchFamily="34" charset="-128"/>
                          </a:rPr>
                          <m:t>,</m:t>
                        </m:r>
                        <m:r>
                          <a:rPr kumimoji="1" lang="en-US" altLang="ja-JP" sz="2400" b="1" i="1">
                            <a:latin typeface="Cambria Math" panose="02040503050406030204" pitchFamily="18" charset="0"/>
                            <a:ea typeface="Meiryo" panose="020B0604030504040204" pitchFamily="34" charset="-128"/>
                          </a:rPr>
                          <m:t>𝒉</m:t>
                        </m:r>
                      </m:e>
                    </m:d>
                    <m:r>
                      <a:rPr kumimoji="1" lang="en-US" altLang="ja-JP" sz="2400" b="1" i="1">
                        <a:latin typeface="Cambria Math" panose="02040503050406030204" pitchFamily="18" charset="0"/>
                        <a:ea typeface="Meiryo" panose="020B0604030504040204" pitchFamily="34" charset="-128"/>
                      </a:rPr>
                      <m:t>=</m:t>
                    </m:r>
                    <m:r>
                      <a:rPr kumimoji="1" lang="en-US" altLang="ja-JP" sz="2400" b="1" i="1">
                        <a:latin typeface="Cambria Math" panose="02040503050406030204" pitchFamily="18" charset="0"/>
                        <a:ea typeface="Meiryo" panose="020B0604030504040204" pitchFamily="34" charset="-128"/>
                      </a:rPr>
                      <m:t>𝟎</m:t>
                    </m:r>
                  </m:oMath>
                </a14:m>
                <a:endParaRPr kumimoji="1" lang="en-US" altLang="ja-JP" sz="2400" b="1" dirty="0">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8" name="テキスト ボックス 7">
                <a:extLst>
                  <a:ext uri="{FF2B5EF4-FFF2-40B4-BE49-F238E27FC236}">
                    <a16:creationId xmlns:a16="http://schemas.microsoft.com/office/drawing/2014/main" id="{19CFB478-79D0-B07B-A6D8-903D78C6B658}"/>
                  </a:ext>
                </a:extLst>
              </p:cNvPr>
              <p:cNvSpPr txBox="1">
                <a:spLocks noRot="1" noChangeAspect="1" noMove="1" noResize="1" noEditPoints="1" noAdjustHandles="1" noChangeArrowheads="1" noChangeShapeType="1" noTextEdit="1"/>
              </p:cNvSpPr>
              <p:nvPr/>
            </p:nvSpPr>
            <p:spPr>
              <a:xfrm>
                <a:off x="304863" y="4775658"/>
                <a:ext cx="11582269" cy="1581599"/>
              </a:xfrm>
              <a:prstGeom prst="rect">
                <a:avLst/>
              </a:prstGeom>
              <a:blipFill>
                <a:blip r:embed="rId6"/>
                <a:stretch>
                  <a:fillRect l="-789"/>
                </a:stretch>
              </a:blipFill>
            </p:spPr>
            <p:txBody>
              <a:bodyPr/>
              <a:lstStyle/>
              <a:p>
                <a:r>
                  <a:rPr lang="ja-JP" altLang="en-US">
                    <a:noFill/>
                  </a:rPr>
                  <a:t> </a:t>
                </a:r>
              </a:p>
            </p:txBody>
          </p:sp>
        </mc:Fallback>
      </mc:AlternateContent>
      <p:cxnSp>
        <p:nvCxnSpPr>
          <p:cNvPr id="7" name="直線コネクタ 6">
            <a:extLst>
              <a:ext uri="{FF2B5EF4-FFF2-40B4-BE49-F238E27FC236}">
                <a16:creationId xmlns:a16="http://schemas.microsoft.com/office/drawing/2014/main" id="{91C648D9-4A91-3BB8-EA11-45BE4D6C971E}"/>
              </a:ext>
            </a:extLst>
          </p:cNvPr>
          <p:cNvCxnSpPr/>
          <p:nvPr/>
        </p:nvCxnSpPr>
        <p:spPr>
          <a:xfrm>
            <a:off x="867076" y="1914422"/>
            <a:ext cx="1066800" cy="0"/>
          </a:xfrm>
          <a:prstGeom prst="lin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E8ED357-7B4A-CD60-420D-A9A19C34FA33}"/>
                  </a:ext>
                </a:extLst>
              </p:cNvPr>
              <p:cNvSpPr txBox="1"/>
              <p:nvPr/>
            </p:nvSpPr>
            <p:spPr>
              <a:xfrm>
                <a:off x="1183109" y="1837210"/>
                <a:ext cx="434734" cy="461665"/>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Meiryo" panose="020B0604030504040204" pitchFamily="34" charset="-128"/>
                        </a:rPr>
                        <m:t>𝒓</m:t>
                      </m:r>
                    </m:oMath>
                  </m:oMathPara>
                </a14:m>
                <a:endParaRPr kumimoji="1" lang="ja-JP" altLang="en-US" sz="2400" b="1" dirty="0">
                  <a:latin typeface="Segoe UI" panose="020B0502040204020203" pitchFamily="34" charset="0"/>
                  <a:ea typeface="Meiryo" panose="020B0604030504040204" pitchFamily="34" charset="-128"/>
                </a:endParaRPr>
              </a:p>
            </p:txBody>
          </p:sp>
        </mc:Choice>
        <mc:Fallback xmlns="">
          <p:sp>
            <p:nvSpPr>
              <p:cNvPr id="9" name="テキスト ボックス 8">
                <a:extLst>
                  <a:ext uri="{FF2B5EF4-FFF2-40B4-BE49-F238E27FC236}">
                    <a16:creationId xmlns:a16="http://schemas.microsoft.com/office/drawing/2014/main" id="{AE8ED357-7B4A-CD60-420D-A9A19C34FA33}"/>
                  </a:ext>
                </a:extLst>
              </p:cNvPr>
              <p:cNvSpPr txBox="1">
                <a:spLocks noRot="1" noChangeAspect="1" noMove="1" noResize="1" noEditPoints="1" noAdjustHandles="1" noChangeArrowheads="1" noChangeShapeType="1" noTextEdit="1"/>
              </p:cNvSpPr>
              <p:nvPr/>
            </p:nvSpPr>
            <p:spPr>
              <a:xfrm>
                <a:off x="1183109" y="1837210"/>
                <a:ext cx="434734" cy="461665"/>
              </a:xfrm>
              <a:prstGeom prst="rect">
                <a:avLst/>
              </a:prstGeom>
              <a:blipFill>
                <a:blip r:embed="rId7"/>
                <a:stretch>
                  <a:fillRect/>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738DAC0E-BFFC-D8C6-B49E-11162EC622E4}"/>
              </a:ext>
            </a:extLst>
          </p:cNvPr>
          <p:cNvCxnSpPr/>
          <p:nvPr/>
        </p:nvCxnSpPr>
        <p:spPr>
          <a:xfrm>
            <a:off x="2607644" y="1914422"/>
            <a:ext cx="1066800" cy="0"/>
          </a:xfrm>
          <a:prstGeom prst="lin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BB813B1-8243-5B38-D5E1-4443B19682BD}"/>
                  </a:ext>
                </a:extLst>
              </p:cNvPr>
              <p:cNvSpPr txBox="1"/>
              <p:nvPr/>
            </p:nvSpPr>
            <p:spPr>
              <a:xfrm>
                <a:off x="2909250" y="1837210"/>
                <a:ext cx="463588" cy="461665"/>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Meiryo" panose="020B0604030504040204" pitchFamily="34" charset="-128"/>
                        </a:rPr>
                        <m:t>𝒉</m:t>
                      </m:r>
                    </m:oMath>
                  </m:oMathPara>
                </a14:m>
                <a:endParaRPr kumimoji="1" lang="ja-JP" altLang="en-US" sz="2400" b="1" dirty="0">
                  <a:latin typeface="Segoe UI" panose="020B0502040204020203" pitchFamily="34" charset="0"/>
                  <a:ea typeface="Meiryo" panose="020B0604030504040204" pitchFamily="34" charset="-128"/>
                </a:endParaRPr>
              </a:p>
            </p:txBody>
          </p:sp>
        </mc:Choice>
        <mc:Fallback xmlns="">
          <p:sp>
            <p:nvSpPr>
              <p:cNvPr id="11" name="テキスト ボックス 10">
                <a:extLst>
                  <a:ext uri="{FF2B5EF4-FFF2-40B4-BE49-F238E27FC236}">
                    <a16:creationId xmlns:a16="http://schemas.microsoft.com/office/drawing/2014/main" id="{CBB813B1-8243-5B38-D5E1-4443B19682BD}"/>
                  </a:ext>
                </a:extLst>
              </p:cNvPr>
              <p:cNvSpPr txBox="1">
                <a:spLocks noRot="1" noChangeAspect="1" noMove="1" noResize="1" noEditPoints="1" noAdjustHandles="1" noChangeArrowheads="1" noChangeShapeType="1" noTextEdit="1"/>
              </p:cNvSpPr>
              <p:nvPr/>
            </p:nvSpPr>
            <p:spPr>
              <a:xfrm>
                <a:off x="2909250" y="1837210"/>
                <a:ext cx="463588" cy="461665"/>
              </a:xfrm>
              <a:prstGeom prst="rect">
                <a:avLst/>
              </a:prstGeom>
              <a:blipFill>
                <a:blip r:embed="rId8"/>
                <a:stretch>
                  <a:fillRect l="-3947"/>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C143DCC0-F668-4AA9-C21C-E4531A7117E6}"/>
              </a:ext>
            </a:extLst>
          </p:cNvPr>
          <p:cNvCxnSpPr>
            <a:cxnSpLocks/>
          </p:cNvCxnSpPr>
          <p:nvPr/>
        </p:nvCxnSpPr>
        <p:spPr>
          <a:xfrm>
            <a:off x="4191000" y="1904262"/>
            <a:ext cx="340360" cy="0"/>
          </a:xfrm>
          <a:prstGeom prst="lin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461B6EE2-0AF4-E542-6617-7BDCB8C806B8}"/>
              </a:ext>
            </a:extLst>
          </p:cNvPr>
          <p:cNvSpPr txBox="1"/>
          <p:nvPr/>
        </p:nvSpPr>
        <p:spPr>
          <a:xfrm>
            <a:off x="3884126" y="1892925"/>
            <a:ext cx="954107" cy="400110"/>
          </a:xfrm>
          <a:prstGeom prst="rect">
            <a:avLst/>
          </a:prstGeom>
          <a:noFill/>
        </p:spPr>
        <p:txBody>
          <a:bodyPr wrap="none" rtlCol="0" anchor="ctr">
            <a:spAutoFit/>
          </a:bodyPr>
          <a:lstStyle/>
          <a:p>
            <a:pPr algn="ctr"/>
            <a:r>
              <a:rPr kumimoji="1" lang="ja-JP" altLang="en-US" sz="2000" b="1" dirty="0">
                <a:latin typeface="Segoe UI" panose="020B0502040204020203" pitchFamily="34" charset="0"/>
                <a:ea typeface="Meiryo" panose="020B0604030504040204" pitchFamily="34" charset="-128"/>
              </a:rPr>
              <a:t>スコア</a:t>
            </a:r>
          </a:p>
        </p:txBody>
      </p:sp>
    </p:spTree>
    <p:extLst>
      <p:ext uri="{BB962C8B-B14F-4D97-AF65-F5344CB8AC3E}">
        <p14:creationId xmlns:p14="http://schemas.microsoft.com/office/powerpoint/2010/main" val="1728628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E052B-15F1-7541-BC08-778F14836D00}"/>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表 3">
                <a:extLst>
                  <a:ext uri="{FF2B5EF4-FFF2-40B4-BE49-F238E27FC236}">
                    <a16:creationId xmlns:a16="http://schemas.microsoft.com/office/drawing/2014/main" id="{968879A5-E55B-7716-2FE4-3E4F0351F43F}"/>
                  </a:ext>
                </a:extLst>
              </p:cNvPr>
              <p:cNvGraphicFramePr>
                <a:graphicFrameLocks noGrp="1"/>
              </p:cNvGraphicFramePr>
              <p:nvPr>
                <p:extLst>
                  <p:ext uri="{D42A27DB-BD31-4B8C-83A1-F6EECF244321}">
                    <p14:modId xmlns:p14="http://schemas.microsoft.com/office/powerpoint/2010/main" val="3957615132"/>
                  </p:ext>
                </p:extLst>
              </p:nvPr>
            </p:nvGraphicFramePr>
            <p:xfrm>
              <a:off x="574906" y="2038185"/>
              <a:ext cx="6034002" cy="3452570"/>
            </p:xfrm>
            <a:graphic>
              <a:graphicData uri="http://schemas.openxmlformats.org/drawingml/2006/table">
                <a:tbl>
                  <a:tblPr firstRow="1" bandRow="1">
                    <a:tableStyleId>{5940675A-B579-460E-94D1-54222C63F5DA}</a:tableStyleId>
                  </a:tblPr>
                  <a:tblGrid>
                    <a:gridCol w="1005667">
                      <a:extLst>
                        <a:ext uri="{9D8B030D-6E8A-4147-A177-3AD203B41FA5}">
                          <a16:colId xmlns:a16="http://schemas.microsoft.com/office/drawing/2014/main" val="2130289596"/>
                        </a:ext>
                      </a:extLst>
                    </a:gridCol>
                    <a:gridCol w="1005667">
                      <a:extLst>
                        <a:ext uri="{9D8B030D-6E8A-4147-A177-3AD203B41FA5}">
                          <a16:colId xmlns:a16="http://schemas.microsoft.com/office/drawing/2014/main" val="1425456987"/>
                        </a:ext>
                      </a:extLst>
                    </a:gridCol>
                    <a:gridCol w="1005667">
                      <a:extLst>
                        <a:ext uri="{9D8B030D-6E8A-4147-A177-3AD203B41FA5}">
                          <a16:colId xmlns:a16="http://schemas.microsoft.com/office/drawing/2014/main" val="356893960"/>
                        </a:ext>
                      </a:extLst>
                    </a:gridCol>
                    <a:gridCol w="1005667">
                      <a:extLst>
                        <a:ext uri="{9D8B030D-6E8A-4147-A177-3AD203B41FA5}">
                          <a16:colId xmlns:a16="http://schemas.microsoft.com/office/drawing/2014/main" val="3625011119"/>
                        </a:ext>
                      </a:extLst>
                    </a:gridCol>
                    <a:gridCol w="1005667">
                      <a:extLst>
                        <a:ext uri="{9D8B030D-6E8A-4147-A177-3AD203B41FA5}">
                          <a16:colId xmlns:a16="http://schemas.microsoft.com/office/drawing/2014/main" val="1351133770"/>
                        </a:ext>
                      </a:extLst>
                    </a:gridCol>
                    <a:gridCol w="1005667">
                      <a:extLst>
                        <a:ext uri="{9D8B030D-6E8A-4147-A177-3AD203B41FA5}">
                          <a16:colId xmlns:a16="http://schemas.microsoft.com/office/drawing/2014/main" val="2020483690"/>
                        </a:ext>
                      </a:extLst>
                    </a:gridCol>
                  </a:tblGrid>
                  <a:tr h="690514">
                    <a:tc>
                      <a:txBody>
                        <a:bodyPr/>
                        <a:lstStyle/>
                        <a:p>
                          <a:pPr algn="ctr"/>
                          <a14:m>
                            <m:oMath xmlns:m="http://schemas.openxmlformats.org/officeDocument/2006/math">
                              <m:r>
                                <a:rPr kumimoji="1" lang="en-US" altLang="ja-JP" sz="2400" b="0" i="1" smtClean="0">
                                  <a:latin typeface="Cambria Math" panose="02040503050406030204" pitchFamily="18" charset="0"/>
                                  <a:cs typeface="Segoe UI" panose="020B0502040204020203" pitchFamily="34" charset="0"/>
                                </a:rPr>
                                <m:t>𝑟</m:t>
                              </m:r>
                            </m:oMath>
                          </a14:m>
                          <a:r>
                            <a:rPr kumimoji="1" lang="ja-JP" altLang="en-US" sz="2400" dirty="0">
                              <a:latin typeface="Segoe UI" panose="020B0502040204020203" pitchFamily="34" charset="0"/>
                              <a:cs typeface="Segoe UI" panose="020B0502040204020203" pitchFamily="34" charset="0"/>
                            </a:rPr>
                            <a:t>＼</a:t>
                          </a:r>
                          <a14:m>
                            <m:oMath xmlns:m="http://schemas.openxmlformats.org/officeDocument/2006/math">
                              <m:r>
                                <a:rPr kumimoji="1" lang="en-US" altLang="ja-JP" sz="2400" b="0" i="1" dirty="0" smtClean="0">
                                  <a:latin typeface="Cambria Math" panose="02040503050406030204" pitchFamily="18" charset="0"/>
                                  <a:cs typeface="Segoe UI" panose="020B0502040204020203" pitchFamily="34" charset="0"/>
                                </a:rPr>
                                <m:t>h</m:t>
                              </m:r>
                            </m:oMath>
                          </a14:m>
                          <a:endParaRPr kumimoji="1" lang="ja-JP" altLang="en-US" sz="24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5</a:t>
                          </a:r>
                          <a:endParaRPr kumimoji="1" lang="ja-JP" altLang="en-US" sz="2400" dirty="0">
                            <a:latin typeface="Segoe UI" panose="020B0502040204020203" pitchFamily="34" charset="0"/>
                            <a:cs typeface="Segoe UI" panose="020B0502040204020203" pitchFamily="34" charset="0"/>
                          </a:endParaRPr>
                        </a:p>
                      </a:txBody>
                      <a:tcPr anchor="ctr">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7</a:t>
                          </a:r>
                          <a:endParaRPr kumimoji="1" lang="ja-JP" altLang="en-US" sz="2400" dirty="0">
                            <a:latin typeface="Segoe UI" panose="020B0502040204020203" pitchFamily="34" charset="0"/>
                            <a:cs typeface="Segoe UI" panose="020B0502040204020203" pitchFamily="34" charset="0"/>
                          </a:endParaRPr>
                        </a:p>
                      </a:txBody>
                      <a:tcPr anchor="ct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3611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3438495830"/>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45762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690726707"/>
                      </a:ext>
                    </a:extLst>
                  </a:tr>
                </a:tbl>
              </a:graphicData>
            </a:graphic>
          </p:graphicFrame>
        </mc:Choice>
        <mc:Fallback>
          <p:graphicFrame>
            <p:nvGraphicFramePr>
              <p:cNvPr id="4" name="表 3">
                <a:extLst>
                  <a:ext uri="{FF2B5EF4-FFF2-40B4-BE49-F238E27FC236}">
                    <a16:creationId xmlns:a16="http://schemas.microsoft.com/office/drawing/2014/main" id="{968879A5-E55B-7716-2FE4-3E4F0351F43F}"/>
                  </a:ext>
                </a:extLst>
              </p:cNvPr>
              <p:cNvGraphicFramePr>
                <a:graphicFrameLocks noGrp="1"/>
              </p:cNvGraphicFramePr>
              <p:nvPr>
                <p:extLst>
                  <p:ext uri="{D42A27DB-BD31-4B8C-83A1-F6EECF244321}">
                    <p14:modId xmlns:p14="http://schemas.microsoft.com/office/powerpoint/2010/main" val="3957615132"/>
                  </p:ext>
                </p:extLst>
              </p:nvPr>
            </p:nvGraphicFramePr>
            <p:xfrm>
              <a:off x="574906" y="2038185"/>
              <a:ext cx="6034002" cy="3452570"/>
            </p:xfrm>
            <a:graphic>
              <a:graphicData uri="http://schemas.openxmlformats.org/drawingml/2006/table">
                <a:tbl>
                  <a:tblPr firstRow="1" bandRow="1">
                    <a:tableStyleId>{5940675A-B579-460E-94D1-54222C63F5DA}</a:tableStyleId>
                  </a:tblPr>
                  <a:tblGrid>
                    <a:gridCol w="1005667">
                      <a:extLst>
                        <a:ext uri="{9D8B030D-6E8A-4147-A177-3AD203B41FA5}">
                          <a16:colId xmlns:a16="http://schemas.microsoft.com/office/drawing/2014/main" val="2130289596"/>
                        </a:ext>
                      </a:extLst>
                    </a:gridCol>
                    <a:gridCol w="1005667">
                      <a:extLst>
                        <a:ext uri="{9D8B030D-6E8A-4147-A177-3AD203B41FA5}">
                          <a16:colId xmlns:a16="http://schemas.microsoft.com/office/drawing/2014/main" val="1425456987"/>
                        </a:ext>
                      </a:extLst>
                    </a:gridCol>
                    <a:gridCol w="1005667">
                      <a:extLst>
                        <a:ext uri="{9D8B030D-6E8A-4147-A177-3AD203B41FA5}">
                          <a16:colId xmlns:a16="http://schemas.microsoft.com/office/drawing/2014/main" val="356893960"/>
                        </a:ext>
                      </a:extLst>
                    </a:gridCol>
                    <a:gridCol w="1005667">
                      <a:extLst>
                        <a:ext uri="{9D8B030D-6E8A-4147-A177-3AD203B41FA5}">
                          <a16:colId xmlns:a16="http://schemas.microsoft.com/office/drawing/2014/main" val="3625011119"/>
                        </a:ext>
                      </a:extLst>
                    </a:gridCol>
                    <a:gridCol w="1005667">
                      <a:extLst>
                        <a:ext uri="{9D8B030D-6E8A-4147-A177-3AD203B41FA5}">
                          <a16:colId xmlns:a16="http://schemas.microsoft.com/office/drawing/2014/main" val="1351133770"/>
                        </a:ext>
                      </a:extLst>
                    </a:gridCol>
                    <a:gridCol w="1005667">
                      <a:extLst>
                        <a:ext uri="{9D8B030D-6E8A-4147-A177-3AD203B41FA5}">
                          <a16:colId xmlns:a16="http://schemas.microsoft.com/office/drawing/2014/main" val="2020483690"/>
                        </a:ext>
                      </a:extLst>
                    </a:gridCol>
                  </a:tblGrid>
                  <a:tr h="690514">
                    <a:tc>
                      <a:txBody>
                        <a:bodyPr/>
                        <a:lstStyle/>
                        <a:p>
                          <a:endParaRPr lang="ja-JP"/>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blipFill>
                          <a:blip r:embed="rId3"/>
                          <a:stretch>
                            <a:fillRect l="-606" t="-885" r="-501818" b="-406195"/>
                          </a:stretch>
                        </a:blip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5</a:t>
                          </a:r>
                          <a:endParaRPr kumimoji="1" lang="ja-JP" altLang="en-US" sz="2400" dirty="0">
                            <a:latin typeface="Segoe UI" panose="020B0502040204020203" pitchFamily="34" charset="0"/>
                            <a:cs typeface="Segoe UI" panose="020B0502040204020203" pitchFamily="34" charset="0"/>
                          </a:endParaRPr>
                        </a:p>
                      </a:txBody>
                      <a:tcPr anchor="ctr">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7</a:t>
                          </a:r>
                          <a:endParaRPr kumimoji="1" lang="ja-JP" altLang="en-US" sz="2400" dirty="0">
                            <a:latin typeface="Segoe UI" panose="020B0502040204020203" pitchFamily="34" charset="0"/>
                            <a:cs typeface="Segoe UI" panose="020B0502040204020203" pitchFamily="34" charset="0"/>
                          </a:endParaRPr>
                        </a:p>
                      </a:txBody>
                      <a:tcPr anchor="ct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3611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3438495830"/>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45762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690726707"/>
                      </a:ext>
                    </a:extLst>
                  </a:tr>
                </a:tbl>
              </a:graphicData>
            </a:graphic>
          </p:graphicFrame>
        </mc:Fallback>
      </mc:AlternateContent>
      <p:sp>
        <p:nvSpPr>
          <p:cNvPr id="2" name="タイトル 1">
            <a:extLst>
              <a:ext uri="{FF2B5EF4-FFF2-40B4-BE49-F238E27FC236}">
                <a16:creationId xmlns:a16="http://schemas.microsoft.com/office/drawing/2014/main" id="{42400191-AC8B-7BA8-8F36-398A334B11E2}"/>
              </a:ext>
            </a:extLst>
          </p:cNvPr>
          <p:cNvSpPr>
            <a:spLocks noGrp="1"/>
          </p:cNvSpPr>
          <p:nvPr>
            <p:ph type="title"/>
          </p:nvPr>
        </p:nvSpPr>
        <p:spPr/>
        <p:txBody>
          <a:bodyPr/>
          <a:lstStyle/>
          <a:p>
            <a:r>
              <a:rPr kumimoji="1" lang="en-US" altLang="ja-JP" dirty="0">
                <a:latin typeface="Segoe UI" panose="020B0502040204020203" pitchFamily="34" charset="0"/>
              </a:rPr>
              <a:t>(Approval) </a:t>
            </a:r>
            <a:r>
              <a:rPr lang="en-US" altLang="ja-JP" dirty="0"/>
              <a:t>S</a:t>
            </a:r>
            <a:r>
              <a:rPr kumimoji="1" lang="en-US" altLang="ja-JP" dirty="0">
                <a:latin typeface="Segoe UI" panose="020B0502040204020203" pitchFamily="34" charset="0"/>
              </a:rPr>
              <a:t>coring rule</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51E222C4-EF86-5D7E-4C09-D82CA68EFB49}"/>
              </a:ext>
            </a:extLst>
          </p:cNvPr>
          <p:cNvSpPr>
            <a:spLocks noGrp="1"/>
          </p:cNvSpPr>
          <p:nvPr>
            <p:ph type="sldNum" sz="quarter" idx="12"/>
          </p:nvPr>
        </p:nvSpPr>
        <p:spPr/>
        <p:txBody>
          <a:bodyPr/>
          <a:lstStyle/>
          <a:p>
            <a:fld id="{48F63A3B-78C7-47BE-AE5E-E10140E04643}" type="slidenum">
              <a:rPr lang="en-US" smtClean="0"/>
              <a:t>24</a:t>
            </a:fld>
            <a:endParaRPr lang="en-US" dirty="0"/>
          </a:p>
        </p:txBody>
      </p:sp>
      <p:sp>
        <p:nvSpPr>
          <p:cNvPr id="12" name="コンテンツ プレースホルダー 3">
            <a:extLst>
              <a:ext uri="{FF2B5EF4-FFF2-40B4-BE49-F238E27FC236}">
                <a16:creationId xmlns:a16="http://schemas.microsoft.com/office/drawing/2014/main" id="{F05EF8CD-67C1-A098-09F0-29D0C0DE4F69}"/>
              </a:ext>
            </a:extLst>
          </p:cNvPr>
          <p:cNvSpPr>
            <a:spLocks noGrp="1"/>
          </p:cNvSpPr>
          <p:nvPr>
            <p:ph idx="1"/>
          </p:nvPr>
        </p:nvSpPr>
        <p:spPr/>
        <p:txBody>
          <a:bodyPr anchor="t"/>
          <a:lstStyle/>
          <a:p>
            <a:pPr marL="0" indent="0">
              <a:spcBef>
                <a:spcPts val="2400"/>
              </a:spcBef>
              <a:buNone/>
            </a:pPr>
            <a:r>
              <a:rPr lang="en-US" altLang="ja-JP" b="1" u="sng" dirty="0">
                <a:latin typeface="Segoe UI" panose="020B0502040204020203" pitchFamily="34" charset="0"/>
              </a:rPr>
              <a:t>approval scoring rule</a:t>
            </a:r>
            <a:r>
              <a:rPr lang="ja-JP" altLang="en-US" b="1" u="sng" dirty="0"/>
              <a:t> の例</a:t>
            </a:r>
            <a:endParaRPr lang="en-US" altLang="ja-JP" b="1" u="sng" dirty="0">
              <a:latin typeface="Segoe UI" panose="020B0502040204020203" pitchFamily="34" charset="0"/>
            </a:endParaRPr>
          </a:p>
        </p:txBody>
      </p:sp>
      <p:sp>
        <p:nvSpPr>
          <p:cNvPr id="29" name="吹き出し: 線 28">
            <a:extLst>
              <a:ext uri="{FF2B5EF4-FFF2-40B4-BE49-F238E27FC236}">
                <a16:creationId xmlns:a16="http://schemas.microsoft.com/office/drawing/2014/main" id="{5D9DC1A8-450B-8328-F9D5-448ECD7AB05E}"/>
              </a:ext>
            </a:extLst>
          </p:cNvPr>
          <p:cNvSpPr/>
          <p:nvPr/>
        </p:nvSpPr>
        <p:spPr>
          <a:xfrm>
            <a:off x="1341869" y="5869320"/>
            <a:ext cx="5267039" cy="685043"/>
          </a:xfrm>
          <a:prstGeom prst="borderCallout1">
            <a:avLst>
              <a:gd name="adj1" fmla="val -2001"/>
              <a:gd name="adj2" fmla="val 7045"/>
              <a:gd name="adj3" fmla="val -53883"/>
              <a:gd name="adj4" fmla="val 19163"/>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許容不可能な選択肢には</a:t>
            </a:r>
            <a:r>
              <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0</a:t>
            </a:r>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点</a:t>
            </a:r>
          </a:p>
        </p:txBody>
      </p:sp>
    </p:spTree>
    <p:extLst>
      <p:ext uri="{BB962C8B-B14F-4D97-AF65-F5344CB8AC3E}">
        <p14:creationId xmlns:p14="http://schemas.microsoft.com/office/powerpoint/2010/main" val="4150521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D3300-20C8-AFF9-39F7-FBFC257D46EE}"/>
            </a:ext>
          </a:extLst>
        </p:cNvPr>
        <p:cNvGrpSpPr/>
        <p:nvPr/>
      </p:nvGrpSpPr>
      <p:grpSpPr>
        <a:xfrm>
          <a:off x="0" y="0"/>
          <a:ext cx="0" cy="0"/>
          <a:chOff x="0" y="0"/>
          <a:chExt cx="0" cy="0"/>
        </a:xfrm>
      </p:grpSpPr>
      <p:sp>
        <p:nvSpPr>
          <p:cNvPr id="32" name="コンテンツ プレースホルダー 3">
            <a:extLst>
              <a:ext uri="{FF2B5EF4-FFF2-40B4-BE49-F238E27FC236}">
                <a16:creationId xmlns:a16="http://schemas.microsoft.com/office/drawing/2014/main" id="{C876A613-D084-C591-6A8B-CE205D8B4C6F}"/>
              </a:ext>
            </a:extLst>
          </p:cNvPr>
          <p:cNvSpPr>
            <a:spLocks noGrp="1"/>
          </p:cNvSpPr>
          <p:nvPr>
            <p:ph idx="1"/>
          </p:nvPr>
        </p:nvSpPr>
        <p:spPr>
          <a:xfrm>
            <a:off x="335280" y="1123405"/>
            <a:ext cx="11521440" cy="5400000"/>
          </a:xfrm>
        </p:spPr>
        <p:txBody>
          <a:bodyPr anchor="t"/>
          <a:lstStyle/>
          <a:p>
            <a:pPr marL="0" indent="0">
              <a:spcBef>
                <a:spcPts val="2400"/>
              </a:spcBef>
              <a:buNone/>
            </a:pPr>
            <a:r>
              <a:rPr lang="en-US" altLang="ja-JP" b="1" u="sng" dirty="0">
                <a:latin typeface="Segoe UI" panose="020B0502040204020203" pitchFamily="34" charset="0"/>
              </a:rPr>
              <a:t>approval scoring rule</a:t>
            </a:r>
            <a:r>
              <a:rPr lang="ja-JP" altLang="en-US" b="1" u="sng" dirty="0"/>
              <a:t> の例</a:t>
            </a:r>
            <a:endParaRPr lang="en-US" altLang="ja-JP" b="1" u="sng" dirty="0">
              <a:latin typeface="Segoe UI" panose="020B0502040204020203" pitchFamily="34" charset="0"/>
            </a:endParaRPr>
          </a:p>
        </p:txBody>
      </p:sp>
      <p:sp>
        <p:nvSpPr>
          <p:cNvPr id="2" name="タイトル 1">
            <a:extLst>
              <a:ext uri="{FF2B5EF4-FFF2-40B4-BE49-F238E27FC236}">
                <a16:creationId xmlns:a16="http://schemas.microsoft.com/office/drawing/2014/main" id="{A46E2222-8BAD-FBDC-87BC-C19A45D479EE}"/>
              </a:ext>
            </a:extLst>
          </p:cNvPr>
          <p:cNvSpPr>
            <a:spLocks noGrp="1"/>
          </p:cNvSpPr>
          <p:nvPr>
            <p:ph type="title"/>
          </p:nvPr>
        </p:nvSpPr>
        <p:spPr/>
        <p:txBody>
          <a:bodyPr/>
          <a:lstStyle/>
          <a:p>
            <a:r>
              <a:rPr kumimoji="1" lang="en-US" altLang="ja-JP" dirty="0">
                <a:latin typeface="Segoe UI" panose="020B0502040204020203" pitchFamily="34" charset="0"/>
              </a:rPr>
              <a:t>(Approval) </a:t>
            </a:r>
            <a:r>
              <a:rPr lang="en-US" altLang="ja-JP" dirty="0"/>
              <a:t>S</a:t>
            </a:r>
            <a:r>
              <a:rPr kumimoji="1" lang="en-US" altLang="ja-JP" dirty="0">
                <a:latin typeface="Segoe UI" panose="020B0502040204020203" pitchFamily="34" charset="0"/>
              </a:rPr>
              <a:t>coring rule</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C8110767-ACF5-3B66-3E4D-ACD2C9A933F7}"/>
              </a:ext>
            </a:extLst>
          </p:cNvPr>
          <p:cNvSpPr>
            <a:spLocks noGrp="1"/>
          </p:cNvSpPr>
          <p:nvPr>
            <p:ph type="sldNum" sz="quarter" idx="12"/>
          </p:nvPr>
        </p:nvSpPr>
        <p:spPr/>
        <p:txBody>
          <a:bodyPr/>
          <a:lstStyle/>
          <a:p>
            <a:fld id="{48F63A3B-78C7-47BE-AE5E-E10140E04643}" type="slidenum">
              <a:rPr lang="en-US" smtClean="0"/>
              <a:t>25</a:t>
            </a:fld>
            <a:endParaRPr lang="en-US" dirty="0"/>
          </a:p>
        </p:txBody>
      </p:sp>
      <mc:AlternateContent xmlns:mc="http://schemas.openxmlformats.org/markup-compatibility/2006">
        <mc:Choice xmlns:a14="http://schemas.microsoft.com/office/drawing/2010/main" Requires="a14">
          <p:graphicFrame>
            <p:nvGraphicFramePr>
              <p:cNvPr id="5" name="表 4">
                <a:extLst>
                  <a:ext uri="{FF2B5EF4-FFF2-40B4-BE49-F238E27FC236}">
                    <a16:creationId xmlns:a16="http://schemas.microsoft.com/office/drawing/2014/main" id="{812A29F3-2F8A-4E76-706C-6B56E5242D2C}"/>
                  </a:ext>
                </a:extLst>
              </p:cNvPr>
              <p:cNvGraphicFramePr>
                <a:graphicFrameLocks noGrp="1"/>
              </p:cNvGraphicFramePr>
              <p:nvPr/>
            </p:nvGraphicFramePr>
            <p:xfrm>
              <a:off x="7386009" y="1527507"/>
              <a:ext cx="4093578" cy="2316480"/>
            </p:xfrm>
            <a:graphic>
              <a:graphicData uri="http://schemas.openxmlformats.org/drawingml/2006/table">
                <a:tbl>
                  <a:tblPr firstRow="1" bandRow="1">
                    <a:tableStyleId>{69012ECD-51FC-41F1-AA8D-1B2483CD663E}</a:tableStyleId>
                  </a:tblPr>
                  <a:tblGrid>
                    <a:gridCol w="736908">
                      <a:extLst>
                        <a:ext uri="{9D8B030D-6E8A-4147-A177-3AD203B41FA5}">
                          <a16:colId xmlns:a16="http://schemas.microsoft.com/office/drawing/2014/main" val="3796232717"/>
                        </a:ext>
                      </a:extLst>
                    </a:gridCol>
                    <a:gridCol w="1118890">
                      <a:extLst>
                        <a:ext uri="{9D8B030D-6E8A-4147-A177-3AD203B41FA5}">
                          <a16:colId xmlns:a16="http://schemas.microsoft.com/office/drawing/2014/main" val="1659023899"/>
                        </a:ext>
                      </a:extLst>
                    </a:gridCol>
                    <a:gridCol w="1118890">
                      <a:extLst>
                        <a:ext uri="{9D8B030D-6E8A-4147-A177-3AD203B41FA5}">
                          <a16:colId xmlns:a16="http://schemas.microsoft.com/office/drawing/2014/main" val="4167212009"/>
                        </a:ext>
                      </a:extLst>
                    </a:gridCol>
                    <a:gridCol w="1118890">
                      <a:extLst>
                        <a:ext uri="{9D8B030D-6E8A-4147-A177-3AD203B41FA5}">
                          <a16:colId xmlns:a16="http://schemas.microsoft.com/office/drawing/2014/main" val="3532987471"/>
                        </a:ext>
                      </a:extLst>
                    </a:gridCol>
                  </a:tblGrid>
                  <a:tr h="575449">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𝟏</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𝟐</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𝟑</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7544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544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544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bl>
              </a:graphicData>
            </a:graphic>
          </p:graphicFrame>
        </mc:Choice>
        <mc:Fallback>
          <p:graphicFrame>
            <p:nvGraphicFramePr>
              <p:cNvPr id="5" name="表 4">
                <a:extLst>
                  <a:ext uri="{FF2B5EF4-FFF2-40B4-BE49-F238E27FC236}">
                    <a16:creationId xmlns:a16="http://schemas.microsoft.com/office/drawing/2014/main" id="{812A29F3-2F8A-4E76-706C-6B56E5242D2C}"/>
                  </a:ext>
                </a:extLst>
              </p:cNvPr>
              <p:cNvGraphicFramePr>
                <a:graphicFrameLocks noGrp="1"/>
              </p:cNvGraphicFramePr>
              <p:nvPr/>
            </p:nvGraphicFramePr>
            <p:xfrm>
              <a:off x="7386009" y="1527507"/>
              <a:ext cx="4093578" cy="2316480"/>
            </p:xfrm>
            <a:graphic>
              <a:graphicData uri="http://schemas.openxmlformats.org/drawingml/2006/table">
                <a:tbl>
                  <a:tblPr firstRow="1" bandRow="1">
                    <a:tableStyleId>{69012ECD-51FC-41F1-AA8D-1B2483CD663E}</a:tableStyleId>
                  </a:tblPr>
                  <a:tblGrid>
                    <a:gridCol w="736908">
                      <a:extLst>
                        <a:ext uri="{9D8B030D-6E8A-4147-A177-3AD203B41FA5}">
                          <a16:colId xmlns:a16="http://schemas.microsoft.com/office/drawing/2014/main" val="3796232717"/>
                        </a:ext>
                      </a:extLst>
                    </a:gridCol>
                    <a:gridCol w="1118890">
                      <a:extLst>
                        <a:ext uri="{9D8B030D-6E8A-4147-A177-3AD203B41FA5}">
                          <a16:colId xmlns:a16="http://schemas.microsoft.com/office/drawing/2014/main" val="1659023899"/>
                        </a:ext>
                      </a:extLst>
                    </a:gridCol>
                    <a:gridCol w="1118890">
                      <a:extLst>
                        <a:ext uri="{9D8B030D-6E8A-4147-A177-3AD203B41FA5}">
                          <a16:colId xmlns:a16="http://schemas.microsoft.com/office/drawing/2014/main" val="4167212009"/>
                        </a:ext>
                      </a:extLst>
                    </a:gridCol>
                    <a:gridCol w="1118890">
                      <a:extLst>
                        <a:ext uri="{9D8B030D-6E8A-4147-A177-3AD203B41FA5}">
                          <a16:colId xmlns:a16="http://schemas.microsoft.com/office/drawing/2014/main" val="3532987471"/>
                        </a:ext>
                      </a:extLst>
                    </a:gridCol>
                  </a:tblGrid>
                  <a:tr h="579120">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blipFill>
                          <a:blip r:embed="rId3"/>
                          <a:stretch>
                            <a:fillRect l="-66304" t="-1053" r="-201087" b="-335789"/>
                          </a:stretch>
                        </a:blipFill>
                      </a:tcPr>
                    </a:tc>
                    <a:tc>
                      <a:txBody>
                        <a:bodyPr/>
                        <a:lstStyle/>
                        <a:p>
                          <a:endParaRPr lang="ja-JP"/>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blipFill>
                          <a:blip r:embed="rId3"/>
                          <a:stretch>
                            <a:fillRect l="-166304" t="-1053" r="-101087" b="-335789"/>
                          </a:stretch>
                        </a:blipFill>
                      </a:tcPr>
                    </a:tc>
                    <a:tc>
                      <a:txBody>
                        <a:bodyPr/>
                        <a:lstStyle/>
                        <a:p>
                          <a:endParaRPr lang="ja-JP"/>
                        </a:p>
                      </a:txBody>
                      <a:tcPr>
                        <a:lnL w="12700" cap="flat" cmpd="sng" algn="ctr">
                          <a:solidFill>
                            <a:schemeClr val="bg1"/>
                          </a:solidFill>
                          <a:prstDash val="solid"/>
                          <a:round/>
                          <a:headEnd type="none" w="med" len="med"/>
                          <a:tailEnd type="none" w="med" len="med"/>
                        </a:lnL>
                        <a:blipFill>
                          <a:blip r:embed="rId3"/>
                          <a:stretch>
                            <a:fillRect l="-266304" t="-1053" r="-1087" b="-335789"/>
                          </a:stretch>
                        </a:blipFill>
                      </a:tcPr>
                    </a:tc>
                    <a:extLst>
                      <a:ext uri="{0D108BD9-81ED-4DB2-BD59-A6C34878D82A}">
                        <a16:rowId xmlns:a16="http://schemas.microsoft.com/office/drawing/2014/main" val="3562820232"/>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bl>
              </a:graphicData>
            </a:graphic>
          </p:graphicFrame>
        </mc:Fallback>
      </mc:AlternateContent>
      <p:sp>
        <p:nvSpPr>
          <p:cNvPr id="6" name="四角形: 角を丸くする 5">
            <a:extLst>
              <a:ext uri="{FF2B5EF4-FFF2-40B4-BE49-F238E27FC236}">
                <a16:creationId xmlns:a16="http://schemas.microsoft.com/office/drawing/2014/main" id="{B489289C-FB89-FE85-D0E9-F0037E223C62}"/>
              </a:ext>
            </a:extLst>
          </p:cNvPr>
          <p:cNvSpPr/>
          <p:nvPr/>
        </p:nvSpPr>
        <p:spPr>
          <a:xfrm>
            <a:off x="8364657" y="2089394"/>
            <a:ext cx="621042" cy="1178786"/>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四角形: 角を丸くする 6">
            <a:extLst>
              <a:ext uri="{FF2B5EF4-FFF2-40B4-BE49-F238E27FC236}">
                <a16:creationId xmlns:a16="http://schemas.microsoft.com/office/drawing/2014/main" id="{A3BE5C32-CCAE-5C4C-F563-DDE93F581094}"/>
              </a:ext>
            </a:extLst>
          </p:cNvPr>
          <p:cNvSpPr/>
          <p:nvPr/>
        </p:nvSpPr>
        <p:spPr>
          <a:xfrm>
            <a:off x="9456862" y="2089394"/>
            <a:ext cx="621043" cy="1732516"/>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0" name="四角形: 角を丸くする 9">
            <a:extLst>
              <a:ext uri="{FF2B5EF4-FFF2-40B4-BE49-F238E27FC236}">
                <a16:creationId xmlns:a16="http://schemas.microsoft.com/office/drawing/2014/main" id="{11EC01CE-B156-D291-5539-8AF481F70D7D}"/>
              </a:ext>
            </a:extLst>
          </p:cNvPr>
          <p:cNvSpPr/>
          <p:nvPr/>
        </p:nvSpPr>
        <p:spPr>
          <a:xfrm>
            <a:off x="10578398" y="2089394"/>
            <a:ext cx="621043" cy="1732516"/>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04793AD-0138-CED6-CBC1-6AB7606C3C1D}"/>
                  </a:ext>
                </a:extLst>
              </p:cNvPr>
              <p:cNvSpPr txBox="1"/>
              <p:nvPr/>
            </p:nvSpPr>
            <p:spPr>
              <a:xfrm>
                <a:off x="7263743" y="929162"/>
                <a:ext cx="4338111" cy="506742"/>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𝑁</m:t>
                      </m:r>
                      <m:r>
                        <a:rPr kumimoji="1" lang="en-US" altLang="ja-JP" sz="2400" b="0" i="1" smtClean="0">
                          <a:latin typeface="Cambria Math" panose="02040503050406030204" pitchFamily="18" charset="0"/>
                          <a:ea typeface="Meiryo" panose="020B0604030504040204" pitchFamily="34" charset="-128"/>
                        </a:rPr>
                        <m:t>=</m:t>
                      </m:r>
                      <m:d>
                        <m:dPr>
                          <m:begChr m:val="{"/>
                          <m:endChr m:val="}"/>
                          <m:ctrlPr>
                            <a:rPr kumimoji="1" lang="en-US" altLang="ja-JP" sz="2400" b="0" i="1" smtClean="0">
                              <a:latin typeface="Cambria Math" panose="02040503050406030204" pitchFamily="18" charset="0"/>
                              <a:ea typeface="Meiryo" panose="020B0604030504040204" pitchFamily="34" charset="-128"/>
                            </a:rPr>
                          </m:ctrlPr>
                        </m:dPr>
                        <m:e>
                          <m:r>
                            <a:rPr kumimoji="1" lang="en-US" altLang="ja-JP" sz="2400" b="0" i="1" smtClean="0">
                              <a:latin typeface="Cambria Math" panose="02040503050406030204" pitchFamily="18" charset="0"/>
                              <a:ea typeface="Meiryo" panose="020B0604030504040204" pitchFamily="34" charset="-128"/>
                            </a:rPr>
                            <m:t>1,2,3</m:t>
                          </m:r>
                        </m:e>
                      </m:d>
                      <m:r>
                        <a:rPr kumimoji="1" lang="en-US" altLang="ja-JP" sz="2400" b="0" i="1" smtClean="0">
                          <a:latin typeface="Cambria Math" panose="02040503050406030204" pitchFamily="18" charset="0"/>
                          <a:ea typeface="Meiryo" panose="020B0604030504040204" pitchFamily="34" charset="-128"/>
                        </a:rPr>
                        <m:t>, </m:t>
                      </m:r>
                      <m:r>
                        <a:rPr kumimoji="1" lang="ja-JP" altLang="en-US" sz="2400" i="1">
                          <a:latin typeface="Cambria Math" panose="02040503050406030204" pitchFamily="18" charset="0"/>
                          <a:ea typeface="Meiryo" panose="020B0604030504040204" pitchFamily="34" charset="-128"/>
                        </a:rPr>
                        <m:t>　</m:t>
                      </m:r>
                      <m:sSub>
                        <m:sSubPr>
                          <m:ctrlPr>
                            <a:rPr kumimoji="1" lang="en-US" altLang="ja-JP" sz="2400" b="1" i="1" smtClean="0">
                              <a:latin typeface="Cambria Math" panose="02040503050406030204" pitchFamily="18" charset="0"/>
                              <a:ea typeface="Meiryo" panose="020B0604030504040204" pitchFamily="34" charset="-128"/>
                            </a:rPr>
                          </m:ctrlPr>
                        </m:sSubPr>
                        <m:e>
                          <m:r>
                            <a:rPr kumimoji="1" lang="en-US" altLang="ja-JP" sz="2400" b="1" i="1" smtClean="0">
                              <a:latin typeface="Cambria Math" panose="02040503050406030204" pitchFamily="18" charset="0"/>
                              <a:ea typeface="Meiryo" panose="020B0604030504040204" pitchFamily="34" charset="-128"/>
                            </a:rPr>
                            <m:t>𝒑</m:t>
                          </m:r>
                        </m:e>
                        <m:sub>
                          <m:r>
                            <a:rPr kumimoji="1" lang="en-US" altLang="ja-JP" sz="2400" b="1" i="1" smtClean="0">
                              <a:latin typeface="Cambria Math" panose="02040503050406030204" pitchFamily="18" charset="0"/>
                              <a:ea typeface="Meiryo" panose="020B0604030504040204" pitchFamily="34" charset="-128"/>
                            </a:rPr>
                            <m:t>𝑵</m:t>
                          </m:r>
                        </m:sub>
                      </m:sSub>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1</m:t>
                          </m:r>
                        </m:sub>
                      </m:sSub>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2</m:t>
                          </m:r>
                        </m:sub>
                      </m:sSub>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3</m:t>
                          </m:r>
                        </m:sub>
                      </m:sSub>
                      <m:r>
                        <a:rPr kumimoji="1" lang="en-US" altLang="ja-JP" sz="2400" b="0" i="1" smtClean="0">
                          <a:latin typeface="Cambria Math" panose="02040503050406030204" pitchFamily="18" charset="0"/>
                          <a:ea typeface="Meiryo" panose="020B0604030504040204" pitchFamily="34" charset="-128"/>
                        </a:rPr>
                        <m:t>)</m:t>
                      </m:r>
                    </m:oMath>
                  </m:oMathPara>
                </a14:m>
                <a:endParaRPr kumimoji="1" lang="ja-JP" altLang="en-US" sz="2400"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1" name="テキスト ボックス 10">
                <a:extLst>
                  <a:ext uri="{FF2B5EF4-FFF2-40B4-BE49-F238E27FC236}">
                    <a16:creationId xmlns:a16="http://schemas.microsoft.com/office/drawing/2014/main" id="{AE37EF1B-5466-1413-3BE3-CDB751377459}"/>
                  </a:ext>
                </a:extLst>
              </p:cNvPr>
              <p:cNvSpPr txBox="1">
                <a:spLocks noRot="1" noChangeAspect="1" noMove="1" noResize="1" noEditPoints="1" noAdjustHandles="1" noChangeArrowheads="1" noChangeShapeType="1" noTextEdit="1"/>
              </p:cNvSpPr>
              <p:nvPr/>
            </p:nvSpPr>
            <p:spPr>
              <a:xfrm>
                <a:off x="7263743" y="929162"/>
                <a:ext cx="4338111" cy="506742"/>
              </a:xfrm>
              <a:prstGeom prst="rect">
                <a:avLst/>
              </a:prstGeom>
              <a:blipFill>
                <a:blip r:embed="rId5"/>
                <a:stretch>
                  <a:fillRect l="-281" b="-10714"/>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0BCC8829-64F1-7782-8EC1-8ADACFA17370}"/>
              </a:ext>
            </a:extLst>
          </p:cNvPr>
          <p:cNvSpPr txBox="1"/>
          <p:nvPr/>
        </p:nvSpPr>
        <p:spPr>
          <a:xfrm>
            <a:off x="8887181" y="2217122"/>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4</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4" name="テキスト ボックス 13">
            <a:extLst>
              <a:ext uri="{FF2B5EF4-FFF2-40B4-BE49-F238E27FC236}">
                <a16:creationId xmlns:a16="http://schemas.microsoft.com/office/drawing/2014/main" id="{AD6E5CB5-A464-69CB-8120-65E777620AA7}"/>
              </a:ext>
            </a:extLst>
          </p:cNvPr>
          <p:cNvSpPr txBox="1"/>
          <p:nvPr/>
        </p:nvSpPr>
        <p:spPr>
          <a:xfrm>
            <a:off x="8887181" y="2819215"/>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2</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5" name="テキスト ボックス 14">
            <a:extLst>
              <a:ext uri="{FF2B5EF4-FFF2-40B4-BE49-F238E27FC236}">
                <a16:creationId xmlns:a16="http://schemas.microsoft.com/office/drawing/2014/main" id="{192256FB-FC18-37D7-3901-DD83BC558AD5}"/>
              </a:ext>
            </a:extLst>
          </p:cNvPr>
          <p:cNvSpPr txBox="1"/>
          <p:nvPr/>
        </p:nvSpPr>
        <p:spPr>
          <a:xfrm>
            <a:off x="8887461" y="3381102"/>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20" name="テキスト ボックス 19">
            <a:extLst>
              <a:ext uri="{FF2B5EF4-FFF2-40B4-BE49-F238E27FC236}">
                <a16:creationId xmlns:a16="http://schemas.microsoft.com/office/drawing/2014/main" id="{185F4ED5-602D-3B65-4BC3-60E33A77C1E1}"/>
              </a:ext>
            </a:extLst>
          </p:cNvPr>
          <p:cNvSpPr txBox="1"/>
          <p:nvPr/>
        </p:nvSpPr>
        <p:spPr>
          <a:xfrm>
            <a:off x="10021557" y="2224792"/>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5</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21" name="テキスト ボックス 20">
            <a:extLst>
              <a:ext uri="{FF2B5EF4-FFF2-40B4-BE49-F238E27FC236}">
                <a16:creationId xmlns:a16="http://schemas.microsoft.com/office/drawing/2014/main" id="{E6F0255D-BE66-BFB1-FD33-D4C6F1AEDC48}"/>
              </a:ext>
            </a:extLst>
          </p:cNvPr>
          <p:cNvSpPr txBox="1"/>
          <p:nvPr/>
        </p:nvSpPr>
        <p:spPr>
          <a:xfrm>
            <a:off x="10021557" y="2826885"/>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4</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22" name="テキスト ボックス 21">
            <a:extLst>
              <a:ext uri="{FF2B5EF4-FFF2-40B4-BE49-F238E27FC236}">
                <a16:creationId xmlns:a16="http://schemas.microsoft.com/office/drawing/2014/main" id="{2EE6EBF7-98CA-FA76-3B59-2D278ED03C35}"/>
              </a:ext>
            </a:extLst>
          </p:cNvPr>
          <p:cNvSpPr txBox="1"/>
          <p:nvPr/>
        </p:nvSpPr>
        <p:spPr>
          <a:xfrm>
            <a:off x="10021837" y="3388772"/>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3</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23" name="テキスト ボックス 22">
            <a:extLst>
              <a:ext uri="{FF2B5EF4-FFF2-40B4-BE49-F238E27FC236}">
                <a16:creationId xmlns:a16="http://schemas.microsoft.com/office/drawing/2014/main" id="{1D49524E-8312-52FE-499C-AE85554512B0}"/>
              </a:ext>
            </a:extLst>
          </p:cNvPr>
          <p:cNvSpPr txBox="1"/>
          <p:nvPr/>
        </p:nvSpPr>
        <p:spPr>
          <a:xfrm>
            <a:off x="11128579" y="225457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5</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24" name="テキスト ボックス 23">
            <a:extLst>
              <a:ext uri="{FF2B5EF4-FFF2-40B4-BE49-F238E27FC236}">
                <a16:creationId xmlns:a16="http://schemas.microsoft.com/office/drawing/2014/main" id="{F15DBFCF-2749-24B3-4D54-4F8B5ADEB0E8}"/>
              </a:ext>
            </a:extLst>
          </p:cNvPr>
          <p:cNvSpPr txBox="1"/>
          <p:nvPr/>
        </p:nvSpPr>
        <p:spPr>
          <a:xfrm>
            <a:off x="11128579" y="2856664"/>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4</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25" name="テキスト ボックス 24">
            <a:extLst>
              <a:ext uri="{FF2B5EF4-FFF2-40B4-BE49-F238E27FC236}">
                <a16:creationId xmlns:a16="http://schemas.microsoft.com/office/drawing/2014/main" id="{60F06A8F-584C-A28A-2C11-33AB01B1CF19}"/>
              </a:ext>
            </a:extLst>
          </p:cNvPr>
          <p:cNvSpPr txBox="1"/>
          <p:nvPr/>
        </p:nvSpPr>
        <p:spPr>
          <a:xfrm>
            <a:off x="11128859" y="341855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3</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87BD4ABA-94B5-D838-19D9-9BC1F4503297}"/>
                  </a:ext>
                </a:extLst>
              </p:cNvPr>
              <p:cNvSpPr txBox="1"/>
              <p:nvPr/>
            </p:nvSpPr>
            <p:spPr>
              <a:xfrm>
                <a:off x="7627494" y="4089699"/>
                <a:ext cx="3658736" cy="1569660"/>
              </a:xfrm>
              <a:prstGeom prst="rect">
                <a:avLst/>
              </a:prstGeom>
              <a:solidFill>
                <a:srgbClr val="DEEEF2"/>
              </a:solidFill>
            </p:spPr>
            <p:txBody>
              <a:bodyPr wrap="square" rtlCol="0" anchor="ctr">
                <a:spAutoFit/>
              </a:bodyPr>
              <a:lstStyle/>
              <a:p>
                <a:pPr algn="ctr"/>
                <a:r>
                  <a:rPr kumimoji="1" lang="ja-JP" altLang="en-US" sz="2400" dirty="0">
                    <a:latin typeface="Segoe UI" panose="020B0502040204020203" pitchFamily="34" charset="0"/>
                    <a:ea typeface="Meiryo" panose="020B0604030504040204" pitchFamily="34" charset="-128"/>
                    <a:cs typeface="Segoe UI" panose="020B0502040204020203" pitchFamily="34" charset="0"/>
                  </a:rPr>
                  <a:t>合計点</a:t>
                </a:r>
                <a:endParaRPr kumimoji="1" lang="en-US" altLang="ja-JP" sz="2400" b="0" i="1" dirty="0">
                  <a:latin typeface="Cambria Math" panose="02040503050406030204" pitchFamily="18" charset="0"/>
                  <a:ea typeface="Meiryo" panose="020B0604030504040204" pitchFamily="34" charset="-128"/>
                </a:endParaRPr>
              </a:p>
              <a:p>
                <a:pPr algn="ctr"/>
                <a14:m>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𝑥</m:t>
                    </m:r>
                  </m:oMath>
                </a14:m>
                <a:r>
                  <a:rPr kumimoji="1" lang="ja-JP" altLang="en-US" sz="24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400" dirty="0">
                    <a:latin typeface="Segoe UI" panose="020B0502040204020203" pitchFamily="34" charset="0"/>
                    <a:ea typeface="Meiryo" panose="020B0604030504040204" pitchFamily="34" charset="-128"/>
                    <a:cs typeface="Segoe UI" panose="020B0502040204020203" pitchFamily="34" charset="0"/>
                  </a:rPr>
                  <a:t> 11</a:t>
                </a:r>
                <a:r>
                  <a:rPr kumimoji="1" lang="ja-JP" altLang="en-US" sz="2400"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400" dirty="0">
                  <a:latin typeface="Segoe UI" panose="020B0502040204020203" pitchFamily="34" charset="0"/>
                  <a:ea typeface="Meiryo" panose="020B0604030504040204" pitchFamily="34" charset="-128"/>
                  <a:cs typeface="Segoe UI" panose="020B0502040204020203" pitchFamily="34" charset="0"/>
                </a:endParaRPr>
              </a:p>
              <a:p>
                <a:pPr algn="ctr"/>
                <a14:m>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𝑦</m:t>
                    </m:r>
                  </m:oMath>
                </a14:m>
                <a:r>
                  <a:rPr kumimoji="1" lang="en-US" altLang="ja-JP" sz="2400" dirty="0">
                    <a:latin typeface="Segoe UI" panose="020B0502040204020203" pitchFamily="34" charset="0"/>
                    <a:ea typeface="Meiryo" panose="020B0604030504040204" pitchFamily="34" charset="-128"/>
                    <a:cs typeface="Segoe UI" panose="020B0502040204020203" pitchFamily="34" charset="0"/>
                  </a:rPr>
                  <a:t>  11</a:t>
                </a:r>
                <a:r>
                  <a:rPr kumimoji="1" lang="ja-JP" altLang="en-US" sz="2400"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400" dirty="0">
                  <a:latin typeface="Segoe UI" panose="020B0502040204020203" pitchFamily="34" charset="0"/>
                  <a:ea typeface="Meiryo" panose="020B0604030504040204" pitchFamily="34" charset="-128"/>
                  <a:cs typeface="Segoe UI" panose="020B0502040204020203" pitchFamily="34" charset="0"/>
                </a:endParaRPr>
              </a:p>
              <a:p>
                <a:pPr algn="ctr"/>
                <a14:m>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𝑧</m:t>
                    </m:r>
                  </m:oMath>
                </a14:m>
                <a:r>
                  <a:rPr kumimoji="1" lang="en-US" altLang="ja-JP" sz="2400" dirty="0">
                    <a:latin typeface="Segoe UI" panose="020B0502040204020203" pitchFamily="34" charset="0"/>
                    <a:ea typeface="Meiryo" panose="020B0604030504040204" pitchFamily="34" charset="-128"/>
                    <a:cs typeface="Segoe UI" panose="020B0502040204020203" pitchFamily="34" charset="0"/>
                  </a:rPr>
                  <a:t>    8</a:t>
                </a:r>
                <a:r>
                  <a:rPr kumimoji="1" lang="ja-JP" altLang="en-US" sz="2400"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400" dirty="0">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27" name="テキスト ボックス 26">
                <a:extLst>
                  <a:ext uri="{FF2B5EF4-FFF2-40B4-BE49-F238E27FC236}">
                    <a16:creationId xmlns:a16="http://schemas.microsoft.com/office/drawing/2014/main" id="{87BD4ABA-94B5-D838-19D9-9BC1F4503297}"/>
                  </a:ext>
                </a:extLst>
              </p:cNvPr>
              <p:cNvSpPr txBox="1">
                <a:spLocks noRot="1" noChangeAspect="1" noMove="1" noResize="1" noEditPoints="1" noAdjustHandles="1" noChangeArrowheads="1" noChangeShapeType="1" noTextEdit="1"/>
              </p:cNvSpPr>
              <p:nvPr/>
            </p:nvSpPr>
            <p:spPr>
              <a:xfrm>
                <a:off x="7627494" y="4089699"/>
                <a:ext cx="3658736" cy="1569660"/>
              </a:xfrm>
              <a:prstGeom prst="rect">
                <a:avLst/>
              </a:prstGeom>
              <a:blipFill>
                <a:blip r:embed="rId6"/>
                <a:stretch>
                  <a:fillRect t="-1946" b="-93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036767CC-8B2C-04EA-54FA-09BDC4DC0771}"/>
                  </a:ext>
                </a:extLst>
              </p:cNvPr>
              <p:cNvSpPr txBox="1"/>
              <p:nvPr/>
            </p:nvSpPr>
            <p:spPr>
              <a:xfrm>
                <a:off x="7603430" y="5857585"/>
                <a:ext cx="3658736" cy="830997"/>
              </a:xfrm>
              <a:prstGeom prst="rect">
                <a:avLst/>
              </a:prstGeom>
              <a:solidFill>
                <a:srgbClr val="DEEEF2"/>
              </a:solidFill>
            </p:spPr>
            <p:txBody>
              <a:bodyPr wrap="square" rtlCol="0" anchor="ctr">
                <a:spAutoFit/>
              </a:bodyPr>
              <a:lstStyle/>
              <a:p>
                <a:pPr algn="ctr"/>
                <a:r>
                  <a:rPr kumimoji="1" lang="ja-JP" altLang="en-US" sz="2400" dirty="0">
                    <a:latin typeface="Segoe UI" panose="020B0502040204020203" pitchFamily="34" charset="0"/>
                    <a:ea typeface="Meiryo" panose="020B0604030504040204" pitchFamily="34" charset="-128"/>
                    <a:cs typeface="Segoe UI" panose="020B0502040204020203" pitchFamily="34" charset="0"/>
                  </a:rPr>
                  <a:t>社会的順序</a:t>
                </a:r>
                <a:endParaRPr kumimoji="1" lang="en-US" altLang="ja-JP" sz="2400" dirty="0">
                  <a:latin typeface="Segoe UI" panose="020B0502040204020203" pitchFamily="34" charset="0"/>
                  <a:ea typeface="Meiryo" panose="020B0604030504040204" pitchFamily="34" charset="-128"/>
                  <a:cs typeface="Segoe UI" panose="020B0502040204020203" pitchFamily="34" charset="0"/>
                </a:endParaRPr>
              </a:p>
              <a:p>
                <a:pPr algn="ctr"/>
                <a14:m>
                  <m:oMathPara xmlns:m="http://schemas.openxmlformats.org/officeDocument/2006/math">
                    <m:oMathParaPr>
                      <m:jc m:val="centerGroup"/>
                    </m:oMathParaPr>
                    <m:oMath xmlns:m="http://schemas.openxmlformats.org/officeDocument/2006/math">
                      <m:r>
                        <a:rPr kumimoji="1" lang="en-US" altLang="ja-JP" sz="2400" b="1" i="1" smtClean="0">
                          <a:solidFill>
                            <a:schemeClr val="accent5"/>
                          </a:solidFill>
                          <a:latin typeface="Cambria Math" panose="02040503050406030204" pitchFamily="18" charset="0"/>
                          <a:ea typeface="Meiryo" panose="020B0604030504040204" pitchFamily="34" charset="-128"/>
                        </a:rPr>
                        <m:t>𝒙</m:t>
                      </m:r>
                      <m:r>
                        <a:rPr kumimoji="1" lang="en-US" altLang="ja-JP" sz="2400" b="1" i="1" smtClean="0">
                          <a:solidFill>
                            <a:schemeClr val="accent5"/>
                          </a:solidFill>
                          <a:latin typeface="Cambria Math" panose="02040503050406030204" pitchFamily="18" charset="0"/>
                          <a:ea typeface="Meiryo" panose="020B0604030504040204" pitchFamily="34" charset="-128"/>
                        </a:rPr>
                        <m:t>∼</m:t>
                      </m:r>
                      <m:r>
                        <a:rPr kumimoji="1" lang="en-US" altLang="ja-JP" sz="2400" b="1" i="0" smtClean="0">
                          <a:solidFill>
                            <a:schemeClr val="accent5"/>
                          </a:solidFill>
                          <a:latin typeface="Cambria Math" panose="02040503050406030204" pitchFamily="18" charset="0"/>
                          <a:ea typeface="Meiryo" panose="020B0604030504040204" pitchFamily="34" charset="-128"/>
                        </a:rPr>
                        <m:t>𝐲</m:t>
                      </m:r>
                      <m:r>
                        <a:rPr kumimoji="1" lang="en-US" altLang="ja-JP" sz="2400" b="1" i="1" smtClean="0">
                          <a:latin typeface="Cambria Math" panose="02040503050406030204" pitchFamily="18" charset="0"/>
                          <a:ea typeface="Meiryo" panose="020B0604030504040204" pitchFamily="34" charset="-128"/>
                        </a:rPr>
                        <m:t>≻</m:t>
                      </m:r>
                      <m:r>
                        <a:rPr kumimoji="1" lang="en-US" altLang="ja-JP" sz="2400" b="1" i="1" smtClean="0">
                          <a:latin typeface="Cambria Math" panose="02040503050406030204" pitchFamily="18" charset="0"/>
                          <a:ea typeface="Meiryo" panose="020B0604030504040204" pitchFamily="34" charset="-128"/>
                        </a:rPr>
                        <m:t>𝒛</m:t>
                      </m:r>
                    </m:oMath>
                  </m:oMathPara>
                </a14:m>
                <a:endParaRPr kumimoji="1" lang="en-US" altLang="ja-JP" sz="2400" b="1" dirty="0">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28" name="テキスト ボックス 27">
                <a:extLst>
                  <a:ext uri="{FF2B5EF4-FFF2-40B4-BE49-F238E27FC236}">
                    <a16:creationId xmlns:a16="http://schemas.microsoft.com/office/drawing/2014/main" id="{036767CC-8B2C-04EA-54FA-09BDC4DC0771}"/>
                  </a:ext>
                </a:extLst>
              </p:cNvPr>
              <p:cNvSpPr txBox="1">
                <a:spLocks noRot="1" noChangeAspect="1" noMove="1" noResize="1" noEditPoints="1" noAdjustHandles="1" noChangeArrowheads="1" noChangeShapeType="1" noTextEdit="1"/>
              </p:cNvSpPr>
              <p:nvPr/>
            </p:nvSpPr>
            <p:spPr>
              <a:xfrm>
                <a:off x="7603430" y="5857585"/>
                <a:ext cx="3658736" cy="830997"/>
              </a:xfrm>
              <a:prstGeom prst="rect">
                <a:avLst/>
              </a:prstGeom>
              <a:blipFill>
                <a:blip r:embed="rId7"/>
                <a:stretch>
                  <a:fillRect t="-3676" b="-808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31" name="表 30">
                <a:extLst>
                  <a:ext uri="{FF2B5EF4-FFF2-40B4-BE49-F238E27FC236}">
                    <a16:creationId xmlns:a16="http://schemas.microsoft.com/office/drawing/2014/main" id="{DBB35E1B-C040-ED83-543D-2FC3F35EF3CB}"/>
                  </a:ext>
                </a:extLst>
              </p:cNvPr>
              <p:cNvGraphicFramePr>
                <a:graphicFrameLocks noGrp="1"/>
              </p:cNvGraphicFramePr>
              <p:nvPr>
                <p:extLst>
                  <p:ext uri="{D42A27DB-BD31-4B8C-83A1-F6EECF244321}">
                    <p14:modId xmlns:p14="http://schemas.microsoft.com/office/powerpoint/2010/main" val="3149087592"/>
                  </p:ext>
                </p:extLst>
              </p:nvPr>
            </p:nvGraphicFramePr>
            <p:xfrm>
              <a:off x="574906" y="2038185"/>
              <a:ext cx="6034002" cy="3452570"/>
            </p:xfrm>
            <a:graphic>
              <a:graphicData uri="http://schemas.openxmlformats.org/drawingml/2006/table">
                <a:tbl>
                  <a:tblPr firstRow="1" bandRow="1">
                    <a:tableStyleId>{5940675A-B579-460E-94D1-54222C63F5DA}</a:tableStyleId>
                  </a:tblPr>
                  <a:tblGrid>
                    <a:gridCol w="1005667">
                      <a:extLst>
                        <a:ext uri="{9D8B030D-6E8A-4147-A177-3AD203B41FA5}">
                          <a16:colId xmlns:a16="http://schemas.microsoft.com/office/drawing/2014/main" val="2130289596"/>
                        </a:ext>
                      </a:extLst>
                    </a:gridCol>
                    <a:gridCol w="1005667">
                      <a:extLst>
                        <a:ext uri="{9D8B030D-6E8A-4147-A177-3AD203B41FA5}">
                          <a16:colId xmlns:a16="http://schemas.microsoft.com/office/drawing/2014/main" val="1425456987"/>
                        </a:ext>
                      </a:extLst>
                    </a:gridCol>
                    <a:gridCol w="1005667">
                      <a:extLst>
                        <a:ext uri="{9D8B030D-6E8A-4147-A177-3AD203B41FA5}">
                          <a16:colId xmlns:a16="http://schemas.microsoft.com/office/drawing/2014/main" val="356893960"/>
                        </a:ext>
                      </a:extLst>
                    </a:gridCol>
                    <a:gridCol w="1005667">
                      <a:extLst>
                        <a:ext uri="{9D8B030D-6E8A-4147-A177-3AD203B41FA5}">
                          <a16:colId xmlns:a16="http://schemas.microsoft.com/office/drawing/2014/main" val="3625011119"/>
                        </a:ext>
                      </a:extLst>
                    </a:gridCol>
                    <a:gridCol w="1005667">
                      <a:extLst>
                        <a:ext uri="{9D8B030D-6E8A-4147-A177-3AD203B41FA5}">
                          <a16:colId xmlns:a16="http://schemas.microsoft.com/office/drawing/2014/main" val="1351133770"/>
                        </a:ext>
                      </a:extLst>
                    </a:gridCol>
                    <a:gridCol w="1005667">
                      <a:extLst>
                        <a:ext uri="{9D8B030D-6E8A-4147-A177-3AD203B41FA5}">
                          <a16:colId xmlns:a16="http://schemas.microsoft.com/office/drawing/2014/main" val="2020483690"/>
                        </a:ext>
                      </a:extLst>
                    </a:gridCol>
                  </a:tblGrid>
                  <a:tr h="690514">
                    <a:tc>
                      <a:txBody>
                        <a:bodyPr/>
                        <a:lstStyle/>
                        <a:p>
                          <a:pPr algn="ctr"/>
                          <a14:m>
                            <m:oMath xmlns:m="http://schemas.openxmlformats.org/officeDocument/2006/math">
                              <m:r>
                                <a:rPr kumimoji="1" lang="en-US" altLang="ja-JP" sz="2400" b="0" i="1" smtClean="0">
                                  <a:latin typeface="Cambria Math" panose="02040503050406030204" pitchFamily="18" charset="0"/>
                                  <a:cs typeface="Segoe UI" panose="020B0502040204020203" pitchFamily="34" charset="0"/>
                                </a:rPr>
                                <m:t>𝑟</m:t>
                              </m:r>
                            </m:oMath>
                          </a14:m>
                          <a:r>
                            <a:rPr kumimoji="1" lang="ja-JP" altLang="en-US" sz="2400" dirty="0">
                              <a:latin typeface="Segoe UI" panose="020B0502040204020203" pitchFamily="34" charset="0"/>
                              <a:cs typeface="Segoe UI" panose="020B0502040204020203" pitchFamily="34" charset="0"/>
                            </a:rPr>
                            <a:t>＼</a:t>
                          </a:r>
                          <a14:m>
                            <m:oMath xmlns:m="http://schemas.openxmlformats.org/officeDocument/2006/math">
                              <m:r>
                                <a:rPr kumimoji="1" lang="en-US" altLang="ja-JP" sz="2400" b="0" i="1" dirty="0" smtClean="0">
                                  <a:latin typeface="Cambria Math" panose="02040503050406030204" pitchFamily="18" charset="0"/>
                                  <a:cs typeface="Segoe UI" panose="020B0502040204020203" pitchFamily="34" charset="0"/>
                                </a:rPr>
                                <m:t>h</m:t>
                              </m:r>
                            </m:oMath>
                          </a14:m>
                          <a:endParaRPr kumimoji="1" lang="ja-JP" altLang="en-US" sz="24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5</a:t>
                          </a:r>
                          <a:endParaRPr kumimoji="1" lang="ja-JP" altLang="en-US" sz="2400" dirty="0">
                            <a:latin typeface="Segoe UI" panose="020B0502040204020203" pitchFamily="34" charset="0"/>
                            <a:cs typeface="Segoe UI" panose="020B0502040204020203" pitchFamily="34" charset="0"/>
                          </a:endParaRPr>
                        </a:p>
                      </a:txBody>
                      <a:tcPr anchor="ctr">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7</a:t>
                          </a:r>
                          <a:endParaRPr kumimoji="1" lang="ja-JP" altLang="en-US" sz="2400" dirty="0">
                            <a:latin typeface="Segoe UI" panose="020B0502040204020203" pitchFamily="34" charset="0"/>
                            <a:cs typeface="Segoe UI" panose="020B0502040204020203" pitchFamily="34" charset="0"/>
                          </a:endParaRPr>
                        </a:p>
                      </a:txBody>
                      <a:tcPr anchor="ct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3611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3438495830"/>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45762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690726707"/>
                      </a:ext>
                    </a:extLst>
                  </a:tr>
                </a:tbl>
              </a:graphicData>
            </a:graphic>
          </p:graphicFrame>
        </mc:Choice>
        <mc:Fallback>
          <p:graphicFrame>
            <p:nvGraphicFramePr>
              <p:cNvPr id="31" name="表 30">
                <a:extLst>
                  <a:ext uri="{FF2B5EF4-FFF2-40B4-BE49-F238E27FC236}">
                    <a16:creationId xmlns:a16="http://schemas.microsoft.com/office/drawing/2014/main" id="{DBB35E1B-C040-ED83-543D-2FC3F35EF3CB}"/>
                  </a:ext>
                </a:extLst>
              </p:cNvPr>
              <p:cNvGraphicFramePr>
                <a:graphicFrameLocks noGrp="1"/>
              </p:cNvGraphicFramePr>
              <p:nvPr>
                <p:extLst>
                  <p:ext uri="{D42A27DB-BD31-4B8C-83A1-F6EECF244321}">
                    <p14:modId xmlns:p14="http://schemas.microsoft.com/office/powerpoint/2010/main" val="3149087592"/>
                  </p:ext>
                </p:extLst>
              </p:nvPr>
            </p:nvGraphicFramePr>
            <p:xfrm>
              <a:off x="574906" y="2038185"/>
              <a:ext cx="6034002" cy="3452570"/>
            </p:xfrm>
            <a:graphic>
              <a:graphicData uri="http://schemas.openxmlformats.org/drawingml/2006/table">
                <a:tbl>
                  <a:tblPr firstRow="1" bandRow="1">
                    <a:tableStyleId>{5940675A-B579-460E-94D1-54222C63F5DA}</a:tableStyleId>
                  </a:tblPr>
                  <a:tblGrid>
                    <a:gridCol w="1005667">
                      <a:extLst>
                        <a:ext uri="{9D8B030D-6E8A-4147-A177-3AD203B41FA5}">
                          <a16:colId xmlns:a16="http://schemas.microsoft.com/office/drawing/2014/main" val="2130289596"/>
                        </a:ext>
                      </a:extLst>
                    </a:gridCol>
                    <a:gridCol w="1005667">
                      <a:extLst>
                        <a:ext uri="{9D8B030D-6E8A-4147-A177-3AD203B41FA5}">
                          <a16:colId xmlns:a16="http://schemas.microsoft.com/office/drawing/2014/main" val="1425456987"/>
                        </a:ext>
                      </a:extLst>
                    </a:gridCol>
                    <a:gridCol w="1005667">
                      <a:extLst>
                        <a:ext uri="{9D8B030D-6E8A-4147-A177-3AD203B41FA5}">
                          <a16:colId xmlns:a16="http://schemas.microsoft.com/office/drawing/2014/main" val="356893960"/>
                        </a:ext>
                      </a:extLst>
                    </a:gridCol>
                    <a:gridCol w="1005667">
                      <a:extLst>
                        <a:ext uri="{9D8B030D-6E8A-4147-A177-3AD203B41FA5}">
                          <a16:colId xmlns:a16="http://schemas.microsoft.com/office/drawing/2014/main" val="3625011119"/>
                        </a:ext>
                      </a:extLst>
                    </a:gridCol>
                    <a:gridCol w="1005667">
                      <a:extLst>
                        <a:ext uri="{9D8B030D-6E8A-4147-A177-3AD203B41FA5}">
                          <a16:colId xmlns:a16="http://schemas.microsoft.com/office/drawing/2014/main" val="1351133770"/>
                        </a:ext>
                      </a:extLst>
                    </a:gridCol>
                    <a:gridCol w="1005667">
                      <a:extLst>
                        <a:ext uri="{9D8B030D-6E8A-4147-A177-3AD203B41FA5}">
                          <a16:colId xmlns:a16="http://schemas.microsoft.com/office/drawing/2014/main" val="2020483690"/>
                        </a:ext>
                      </a:extLst>
                    </a:gridCol>
                  </a:tblGrid>
                  <a:tr h="690514">
                    <a:tc>
                      <a:txBody>
                        <a:bodyPr/>
                        <a:lstStyle/>
                        <a:p>
                          <a:endParaRPr lang="ja-JP"/>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blipFill>
                          <a:blip r:embed="rId8"/>
                          <a:stretch>
                            <a:fillRect l="-606" t="-885" r="-501818" b="-406195"/>
                          </a:stretch>
                        </a:blip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5</a:t>
                          </a:r>
                          <a:endParaRPr kumimoji="1" lang="ja-JP" altLang="en-US" sz="2400" dirty="0">
                            <a:latin typeface="Segoe UI" panose="020B0502040204020203" pitchFamily="34" charset="0"/>
                            <a:cs typeface="Segoe UI" panose="020B0502040204020203" pitchFamily="34" charset="0"/>
                          </a:endParaRPr>
                        </a:p>
                      </a:txBody>
                      <a:tcPr anchor="ctr">
                        <a:lnT w="1905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7</a:t>
                          </a:r>
                          <a:endParaRPr kumimoji="1" lang="ja-JP" altLang="en-US" sz="2400" dirty="0">
                            <a:latin typeface="Segoe UI" panose="020B0502040204020203" pitchFamily="34" charset="0"/>
                            <a:cs typeface="Segoe UI" panose="020B0502040204020203" pitchFamily="34" charset="0"/>
                          </a:endParaRPr>
                        </a:p>
                      </a:txBody>
                      <a:tcPr anchor="ct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3611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3438495830"/>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1545762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690726707"/>
                      </a:ext>
                    </a:extLst>
                  </a:tr>
                </a:tbl>
              </a:graphicData>
            </a:graphic>
          </p:graphicFrame>
        </mc:Fallback>
      </mc:AlternateContent>
      <p:sp>
        <p:nvSpPr>
          <p:cNvPr id="33" name="吹き出し: 線 32">
            <a:extLst>
              <a:ext uri="{FF2B5EF4-FFF2-40B4-BE49-F238E27FC236}">
                <a16:creationId xmlns:a16="http://schemas.microsoft.com/office/drawing/2014/main" id="{818447D3-AD8D-F856-40B9-32EEEFFE7529}"/>
              </a:ext>
            </a:extLst>
          </p:cNvPr>
          <p:cNvSpPr/>
          <p:nvPr/>
        </p:nvSpPr>
        <p:spPr>
          <a:xfrm>
            <a:off x="1341869" y="5869320"/>
            <a:ext cx="5267039" cy="685043"/>
          </a:xfrm>
          <a:prstGeom prst="borderCallout1">
            <a:avLst>
              <a:gd name="adj1" fmla="val -2001"/>
              <a:gd name="adj2" fmla="val 7045"/>
              <a:gd name="adj3" fmla="val -53883"/>
              <a:gd name="adj4" fmla="val 19163"/>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許容不可能な選択肢には</a:t>
            </a:r>
            <a:r>
              <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0</a:t>
            </a:r>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点</a:t>
            </a:r>
          </a:p>
        </p:txBody>
      </p:sp>
    </p:spTree>
    <p:extLst>
      <p:ext uri="{BB962C8B-B14F-4D97-AF65-F5344CB8AC3E}">
        <p14:creationId xmlns:p14="http://schemas.microsoft.com/office/powerpoint/2010/main" val="2054042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B9A1D-F62C-C8D4-7E4D-D491FFBB9D08}"/>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36A4579B-E272-FB97-AE16-6F59A5B2577A}"/>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3. </a:t>
            </a:r>
            <a:r>
              <a:rPr lang="ja-JP" altLang="en-US" dirty="0">
                <a:latin typeface="Segoe UI" panose="020B0502040204020203" pitchFamily="34" charset="0"/>
                <a:cs typeface="Segoe UI" panose="020B0502040204020203" pitchFamily="34" charset="0"/>
              </a:rPr>
              <a:t>公理</a:t>
            </a:r>
          </a:p>
        </p:txBody>
      </p:sp>
      <p:sp>
        <p:nvSpPr>
          <p:cNvPr id="3" name="スライド番号プレースホルダー 2">
            <a:extLst>
              <a:ext uri="{FF2B5EF4-FFF2-40B4-BE49-F238E27FC236}">
                <a16:creationId xmlns:a16="http://schemas.microsoft.com/office/drawing/2014/main" id="{75E16B51-CD77-05D3-605F-A9F7FDA9FB14}"/>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26</a:t>
            </a:fld>
            <a:endParaRPr lang="en-US" dirty="0"/>
          </a:p>
        </p:txBody>
      </p:sp>
    </p:spTree>
    <p:extLst>
      <p:ext uri="{BB962C8B-B14F-4D97-AF65-F5344CB8AC3E}">
        <p14:creationId xmlns:p14="http://schemas.microsoft.com/office/powerpoint/2010/main" val="269778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8C630-71D8-94FD-EBF7-3A0FE785B9D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4D56385-9982-18A5-A208-6E2D5532966F}"/>
              </a:ext>
            </a:extLst>
          </p:cNvPr>
          <p:cNvSpPr>
            <a:spLocks noGrp="1"/>
          </p:cNvSpPr>
          <p:nvPr>
            <p:ph type="title"/>
          </p:nvPr>
        </p:nvSpPr>
        <p:spPr/>
        <p:txBody>
          <a:bodyPr/>
          <a:lstStyle/>
          <a:p>
            <a:r>
              <a:rPr kumimoji="1" lang="ja-JP" altLang="en-US" dirty="0">
                <a:latin typeface="Segoe UI" panose="020B0502040204020203" pitchFamily="34" charset="0"/>
              </a:rPr>
              <a:t>公理</a:t>
            </a:r>
          </a:p>
        </p:txBody>
      </p:sp>
      <p:sp>
        <p:nvSpPr>
          <p:cNvPr id="3" name="スライド番号プレースホルダー 2">
            <a:extLst>
              <a:ext uri="{FF2B5EF4-FFF2-40B4-BE49-F238E27FC236}">
                <a16:creationId xmlns:a16="http://schemas.microsoft.com/office/drawing/2014/main" id="{559F6DE3-6CB6-BC9B-0320-617D89EF3451}"/>
              </a:ext>
            </a:extLst>
          </p:cNvPr>
          <p:cNvSpPr>
            <a:spLocks noGrp="1"/>
          </p:cNvSpPr>
          <p:nvPr>
            <p:ph type="sldNum" sz="quarter" idx="12"/>
          </p:nvPr>
        </p:nvSpPr>
        <p:spPr/>
        <p:txBody>
          <a:bodyPr/>
          <a:lstStyle/>
          <a:p>
            <a:fld id="{48F63A3B-78C7-47BE-AE5E-E10140E04643}" type="slidenum">
              <a:rPr lang="en-US" smtClean="0"/>
              <a:t>27</a:t>
            </a:fld>
            <a:endParaRPr lang="en-US" dirty="0"/>
          </a:p>
        </p:txBody>
      </p:sp>
      <p:sp>
        <p:nvSpPr>
          <p:cNvPr id="18" name="コンテンツ プレースホルダー 3">
            <a:extLst>
              <a:ext uri="{FF2B5EF4-FFF2-40B4-BE49-F238E27FC236}">
                <a16:creationId xmlns:a16="http://schemas.microsoft.com/office/drawing/2014/main" id="{5A7BCB57-4391-783E-0D64-49D87429E121}"/>
              </a:ext>
            </a:extLst>
          </p:cNvPr>
          <p:cNvSpPr>
            <a:spLocks noGrp="1"/>
          </p:cNvSpPr>
          <p:nvPr>
            <p:ph idx="1"/>
          </p:nvPr>
        </p:nvSpPr>
        <p:spPr/>
        <p:txBody>
          <a:bodyPr anchor="ctr"/>
          <a:lstStyle/>
          <a:p>
            <a:pPr marL="800100" lvl="1" indent="-457200">
              <a:spcBef>
                <a:spcPts val="3600"/>
              </a:spcBef>
              <a:buFont typeface="+mj-lt"/>
              <a:buAutoNum type="arabicPeriod"/>
            </a:pPr>
            <a:r>
              <a:rPr lang="en-US" altLang="ja-JP" sz="3200" b="1" dirty="0">
                <a:latin typeface="Segoe UI" panose="020B0502040204020203" pitchFamily="34" charset="0"/>
              </a:rPr>
              <a:t>Truncation-proofness</a:t>
            </a:r>
          </a:p>
          <a:p>
            <a:pPr marL="800100" lvl="1" indent="-457200">
              <a:spcBef>
                <a:spcPts val="3600"/>
              </a:spcBef>
              <a:buFont typeface="+mj-lt"/>
              <a:buAutoNum type="arabicPeriod"/>
            </a:pPr>
            <a:r>
              <a:rPr lang="en-US" altLang="ja-JP" sz="3200" b="1" dirty="0"/>
              <a:t>A</a:t>
            </a:r>
            <a:r>
              <a:rPr lang="en-US" altLang="ja-JP" sz="3200" b="1" dirty="0">
                <a:latin typeface="Segoe UI" panose="020B0502040204020203" pitchFamily="34" charset="0"/>
              </a:rPr>
              <a:t>pproval monotonicity</a:t>
            </a:r>
          </a:p>
          <a:p>
            <a:pPr marL="800100" lvl="1" indent="-457200">
              <a:spcBef>
                <a:spcPts val="3600"/>
              </a:spcBef>
              <a:buFont typeface="+mj-lt"/>
              <a:buAutoNum type="arabicPeriod"/>
            </a:pPr>
            <a:r>
              <a:rPr lang="en-US" altLang="ja-JP" sz="3200" b="1" dirty="0">
                <a:latin typeface="Segoe UI" panose="020B0502040204020203" pitchFamily="34" charset="0"/>
              </a:rPr>
              <a:t>Non-imposition</a:t>
            </a:r>
          </a:p>
        </p:txBody>
      </p:sp>
    </p:spTree>
    <p:extLst>
      <p:ext uri="{BB962C8B-B14F-4D97-AF65-F5344CB8AC3E}">
        <p14:creationId xmlns:p14="http://schemas.microsoft.com/office/powerpoint/2010/main" val="2445792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FC4A6-63E5-AED4-7A21-09C35F3B1F1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934C031-2867-C7E5-2F1C-CFAE4A3BBA54}"/>
              </a:ext>
            </a:extLst>
          </p:cNvPr>
          <p:cNvSpPr>
            <a:spLocks noGrp="1"/>
          </p:cNvSpPr>
          <p:nvPr>
            <p:ph type="title"/>
          </p:nvPr>
        </p:nvSpPr>
        <p:spPr/>
        <p:txBody>
          <a:bodyPr/>
          <a:lstStyle/>
          <a:p>
            <a:r>
              <a:rPr kumimoji="1" lang="en-US" altLang="ja-JP" dirty="0">
                <a:latin typeface="Segoe UI" panose="020B0502040204020203" pitchFamily="34" charset="0"/>
              </a:rPr>
              <a:t>Truncation-proofness</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B91DBA43-A64A-FC04-9E15-5A057B015F2D}"/>
              </a:ext>
            </a:extLst>
          </p:cNvPr>
          <p:cNvSpPr>
            <a:spLocks noGrp="1"/>
          </p:cNvSpPr>
          <p:nvPr>
            <p:ph type="sldNum" sz="quarter" idx="12"/>
          </p:nvPr>
        </p:nvSpPr>
        <p:spPr/>
        <p:txBody>
          <a:bodyPr/>
          <a:lstStyle/>
          <a:p>
            <a:fld id="{48F63A3B-78C7-47BE-AE5E-E10140E04643}" type="slidenum">
              <a:rPr lang="en-US" smtClean="0"/>
              <a:t>28</a:t>
            </a:fld>
            <a:endParaRPr lang="en-US" dirty="0"/>
          </a:p>
        </p:txBody>
      </p:sp>
      <mc:AlternateContent xmlns:mc="http://schemas.openxmlformats.org/markup-compatibility/2006">
        <mc:Choice xmlns:a14="http://schemas.microsoft.com/office/drawing/2010/main" Requires="a14">
          <p:sp>
            <p:nvSpPr>
              <p:cNvPr id="5" name="コンテンツ プレースホルダー 4">
                <a:extLst>
                  <a:ext uri="{FF2B5EF4-FFF2-40B4-BE49-F238E27FC236}">
                    <a16:creationId xmlns:a16="http://schemas.microsoft.com/office/drawing/2014/main" id="{648C263D-20EC-C9F6-FAF4-0B1F01C1655D}"/>
                  </a:ext>
                </a:extLst>
              </p:cNvPr>
              <p:cNvSpPr>
                <a:spLocks noGrp="1"/>
              </p:cNvSpPr>
              <p:nvPr>
                <p:ph idx="1"/>
              </p:nvPr>
            </p:nvSpPr>
            <p:spPr/>
            <p:txBody>
              <a:bodyPr/>
              <a:lstStyle/>
              <a:p>
                <a:r>
                  <a:rPr lang="ja-JP" altLang="en-US" dirty="0">
                    <a:latin typeface="Segoe UI" panose="020B0502040204020203" pitchFamily="34" charset="0"/>
                    <a:cs typeface="Segoe UI" panose="020B0502040204020203" pitchFamily="34" charset="0"/>
                  </a:rPr>
                  <a:t>ランキングはそのままに、許容可能な選択肢を過少申告する戦略を </a:t>
                </a:r>
                <a:r>
                  <a:rPr lang="en-US" altLang="ja-JP" b="1" dirty="0">
                    <a:solidFill>
                      <a:schemeClr val="accent1"/>
                    </a:solidFill>
                    <a:latin typeface="Segoe UI" panose="020B0502040204020203" pitchFamily="34" charset="0"/>
                    <a:cs typeface="Segoe UI" panose="020B0502040204020203" pitchFamily="34" charset="0"/>
                  </a:rPr>
                  <a:t>Strategic truncation </a:t>
                </a:r>
                <a:r>
                  <a:rPr lang="ja-JP" altLang="en-US" dirty="0">
                    <a:latin typeface="Segoe UI" panose="020B0502040204020203" pitchFamily="34" charset="0"/>
                    <a:cs typeface="Segoe UI" panose="020B0502040204020203" pitchFamily="34" charset="0"/>
                  </a:rPr>
                  <a:t>という。</a:t>
                </a:r>
                <a:endParaRPr lang="en-US" altLang="ja-JP" dirty="0">
                  <a:latin typeface="Segoe UI" panose="020B0502040204020203" pitchFamily="34" charset="0"/>
                  <a:cs typeface="Segoe UI" panose="020B0502040204020203" pitchFamily="34" charset="0"/>
                </a:endParaRPr>
              </a:p>
              <a:p>
                <a:pPr lvl="1"/>
                <a14:m>
                  <m:oMath xmlns:m="http://schemas.openxmlformats.org/officeDocument/2006/math">
                    <m:sSub>
                      <m:sSubPr>
                        <m:ctrlPr>
                          <a:rPr lang="en-US" altLang="ja-JP" i="1" dirty="0">
                            <a:latin typeface="Cambria Math" panose="02040503050406030204" pitchFamily="18" charset="0"/>
                          </a:rPr>
                        </m:ctrlPr>
                      </m:sSubPr>
                      <m:e>
                        <m:r>
                          <a:rPr lang="ja-JP" altLang="en-US" i="1" dirty="0">
                            <a:latin typeface="Cambria Math" panose="02040503050406030204" pitchFamily="18" charset="0"/>
                          </a:rPr>
                          <m:t>𝑝</m:t>
                        </m:r>
                      </m:e>
                      <m:sub>
                        <m:r>
                          <a:rPr lang="ja-JP" altLang="en-US" i="1" dirty="0">
                            <a:latin typeface="Cambria Math" panose="02040503050406030204" pitchFamily="18" charset="0"/>
                          </a:rPr>
                          <m:t>𝑖</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m:t>
                        </m:r>
                      </m:e>
                      <m:sub>
                        <m:r>
                          <a:rPr lang="ja-JP" altLang="en-US" i="1" dirty="0">
                            <a:latin typeface="Cambria Math" panose="02040503050406030204" pitchFamily="18" charset="0"/>
                          </a:rPr>
                          <m:t>𝑖</m:t>
                        </m:r>
                      </m:sub>
                    </m:sSub>
                    <m:sSub>
                      <m:sSubPr>
                        <m:ctrlPr>
                          <a:rPr lang="en-US" altLang="ja-JP" i="1" dirty="0">
                            <a:latin typeface="Cambria Math" panose="02040503050406030204" pitchFamily="18" charset="0"/>
                          </a:rPr>
                        </m:ctrlPr>
                      </m:sSubPr>
                      <m:e>
                        <m:r>
                          <a:rPr lang="ja-JP" altLang="en-US" i="1" dirty="0">
                            <a:latin typeface="Cambria Math" panose="02040503050406030204" pitchFamily="18" charset="0"/>
                          </a:rPr>
                          <m:t>𝐴</m:t>
                        </m:r>
                      </m:e>
                      <m:sub>
                        <m:r>
                          <a:rPr lang="ja-JP" altLang="en-US" i="1" dirty="0">
                            <a:latin typeface="Cambria Math" panose="02040503050406030204" pitchFamily="18" charset="0"/>
                          </a:rPr>
                          <m:t>𝑖</m:t>
                        </m:r>
                      </m:sub>
                    </m:sSub>
                    <m:r>
                      <a:rPr lang="en-US" altLang="ja-JP" i="1" dirty="0">
                        <a:latin typeface="Cambria Math" panose="02040503050406030204" pitchFamily="18" charset="0"/>
                      </a:rPr>
                      <m:t>)</m:t>
                    </m:r>
                  </m:oMath>
                </a14:m>
                <a:r>
                  <a:rPr lang="ja-JP" altLang="en-US" dirty="0"/>
                  <a:t> を真の</a:t>
                </a:r>
                <a:r>
                  <a:rPr lang="en-US" altLang="ja-JP" dirty="0"/>
                  <a:t> evaluation </a:t>
                </a:r>
                <a:r>
                  <a:rPr lang="ja-JP" altLang="en-US" dirty="0"/>
                  <a:t>とする。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a:rPr lang="en-US" altLang="ja-JP" i="1">
                            <a:latin typeface="Cambria Math" panose="02040503050406030204" pitchFamily="18" charset="0"/>
                          </a:rPr>
                          <m:t>𝑖</m:t>
                        </m:r>
                      </m:sub>
                    </m:sSub>
                  </m:oMath>
                </a14:m>
                <a:r>
                  <a:rPr lang="en-US" altLang="ja-JP" dirty="0"/>
                  <a:t> </a:t>
                </a:r>
                <a:r>
                  <a:rPr lang="ja-JP" altLang="en-US" dirty="0"/>
                  <a:t>の </a:t>
                </a:r>
                <a:r>
                  <a:rPr lang="en-US" altLang="ja-JP" dirty="0">
                    <a:latin typeface="Segoe UI" panose="020B0502040204020203" pitchFamily="34" charset="0"/>
                    <a:cs typeface="Segoe UI" panose="020B0502040204020203" pitchFamily="34" charset="0"/>
                  </a:rPr>
                  <a:t>strategic truncation</a:t>
                </a:r>
                <a:r>
                  <a:rPr lang="ja-JP" altLang="en-US" dirty="0"/>
                  <a:t>：</a:t>
                </a:r>
                <a:r>
                  <a:rPr lang="en-US" altLang="ja-JP" dirty="0">
                    <a:latin typeface="Segoe UI" panose="020B0502040204020203" pitchFamily="34" charset="0"/>
                    <a:cs typeface="Segoe UI" panose="020B0502040204020203" pitchFamily="34" charset="0"/>
                  </a:rPr>
                  <a:t> </a:t>
                </a:r>
                <a14:m>
                  <m:oMath xmlns:m="http://schemas.openxmlformats.org/officeDocument/2006/math">
                    <m:sSubSup>
                      <m:sSubSupPr>
                        <m:ctrlPr>
                          <a:rPr lang="en-US" altLang="ja-JP" b="1" i="1" smtClean="0">
                            <a:solidFill>
                              <a:schemeClr val="accent1"/>
                            </a:solidFill>
                            <a:latin typeface="Cambria Math" panose="02040503050406030204" pitchFamily="18" charset="0"/>
                            <a:cs typeface="Segoe UI" panose="020B0502040204020203" pitchFamily="34" charset="0"/>
                          </a:rPr>
                        </m:ctrlPr>
                      </m:sSubSupPr>
                      <m:e>
                        <m:r>
                          <a:rPr lang="en-US" altLang="ja-JP" b="1" i="1" smtClean="0">
                            <a:solidFill>
                              <a:schemeClr val="accent1"/>
                            </a:solidFill>
                            <a:latin typeface="Cambria Math" panose="02040503050406030204" pitchFamily="18" charset="0"/>
                            <a:cs typeface="Segoe UI" panose="020B0502040204020203" pitchFamily="34" charset="0"/>
                          </a:rPr>
                          <m:t>𝒑</m:t>
                        </m:r>
                      </m:e>
                      <m:sub>
                        <m:r>
                          <a:rPr lang="en-US" altLang="ja-JP" b="1" i="1" smtClean="0">
                            <a:solidFill>
                              <a:schemeClr val="accent1"/>
                            </a:solidFill>
                            <a:latin typeface="Cambria Math" panose="02040503050406030204" pitchFamily="18" charset="0"/>
                            <a:cs typeface="Segoe UI" panose="020B0502040204020203" pitchFamily="34" charset="0"/>
                          </a:rPr>
                          <m:t>𝒊</m:t>
                        </m:r>
                      </m:sub>
                      <m:sup>
                        <m:r>
                          <a:rPr lang="en-US" altLang="ja-JP" b="1" i="1" smtClean="0">
                            <a:solidFill>
                              <a:schemeClr val="accent1"/>
                            </a:solidFill>
                            <a:latin typeface="Cambria Math" panose="02040503050406030204" pitchFamily="18" charset="0"/>
                            <a:cs typeface="Segoe UI" panose="020B0502040204020203" pitchFamily="34" charset="0"/>
                          </a:rPr>
                          <m:t>′</m:t>
                        </m:r>
                      </m:sup>
                    </m:sSubSup>
                    <m:r>
                      <a:rPr lang="en-US" altLang="ja-JP" b="1" i="1" smtClean="0">
                        <a:solidFill>
                          <a:schemeClr val="accent1"/>
                        </a:solidFill>
                        <a:latin typeface="Cambria Math" panose="02040503050406030204" pitchFamily="18" charset="0"/>
                        <a:cs typeface="Segoe UI" panose="020B0502040204020203" pitchFamily="34" charset="0"/>
                      </a:rPr>
                      <m:t>=(</m:t>
                    </m:r>
                    <m:sSubSup>
                      <m:sSubSupPr>
                        <m:ctrlPr>
                          <a:rPr lang="en-US" altLang="ja-JP" b="1" i="1" smtClean="0">
                            <a:solidFill>
                              <a:schemeClr val="accent1"/>
                            </a:solidFill>
                            <a:latin typeface="Cambria Math" panose="02040503050406030204" pitchFamily="18" charset="0"/>
                            <a:cs typeface="Segoe UI" panose="020B0502040204020203" pitchFamily="34" charset="0"/>
                          </a:rPr>
                        </m:ctrlPr>
                      </m:sSubSupPr>
                      <m:e>
                        <m:r>
                          <a:rPr lang="en-US" altLang="ja-JP" b="1" i="1" smtClean="0">
                            <a:solidFill>
                              <a:schemeClr val="accent1"/>
                            </a:solidFill>
                            <a:latin typeface="Cambria Math" panose="02040503050406030204" pitchFamily="18" charset="0"/>
                            <a:cs typeface="Segoe UI" panose="020B0502040204020203" pitchFamily="34" charset="0"/>
                          </a:rPr>
                          <m:t>≻</m:t>
                        </m:r>
                      </m:e>
                      <m:sub>
                        <m:r>
                          <a:rPr lang="en-US" altLang="ja-JP" b="1" i="1" smtClean="0">
                            <a:solidFill>
                              <a:schemeClr val="accent1"/>
                            </a:solidFill>
                            <a:latin typeface="Cambria Math" panose="02040503050406030204" pitchFamily="18" charset="0"/>
                            <a:cs typeface="Segoe UI" panose="020B0502040204020203" pitchFamily="34" charset="0"/>
                          </a:rPr>
                          <m:t>𝒊</m:t>
                        </m:r>
                      </m:sub>
                      <m:sup>
                        <m:r>
                          <a:rPr lang="en-US" altLang="ja-JP" b="1" i="1" smtClean="0">
                            <a:solidFill>
                              <a:schemeClr val="accent1"/>
                            </a:solidFill>
                            <a:latin typeface="Cambria Math" panose="02040503050406030204" pitchFamily="18" charset="0"/>
                            <a:cs typeface="Segoe UI" panose="020B0502040204020203" pitchFamily="34" charset="0"/>
                          </a:rPr>
                          <m:t>′</m:t>
                        </m:r>
                      </m:sup>
                    </m:sSubSup>
                    <m:r>
                      <a:rPr lang="en-US" altLang="ja-JP" b="1" i="1" smtClean="0">
                        <a:solidFill>
                          <a:schemeClr val="accent1"/>
                        </a:solidFill>
                        <a:latin typeface="Cambria Math" panose="02040503050406030204" pitchFamily="18" charset="0"/>
                        <a:cs typeface="Segoe UI" panose="020B0502040204020203" pitchFamily="34" charset="0"/>
                      </a:rPr>
                      <m:t>,</m:t>
                    </m:r>
                    <m:sSubSup>
                      <m:sSubSupPr>
                        <m:ctrlPr>
                          <a:rPr lang="en-US" altLang="ja-JP" b="1" i="1" smtClean="0">
                            <a:solidFill>
                              <a:schemeClr val="accent1"/>
                            </a:solidFill>
                            <a:latin typeface="Cambria Math" panose="02040503050406030204" pitchFamily="18" charset="0"/>
                            <a:cs typeface="Segoe UI" panose="020B0502040204020203" pitchFamily="34" charset="0"/>
                          </a:rPr>
                        </m:ctrlPr>
                      </m:sSubSupPr>
                      <m:e>
                        <m:r>
                          <a:rPr lang="en-US" altLang="ja-JP" b="1" i="1" smtClean="0">
                            <a:solidFill>
                              <a:schemeClr val="accent1"/>
                            </a:solidFill>
                            <a:latin typeface="Cambria Math" panose="02040503050406030204" pitchFamily="18" charset="0"/>
                            <a:cs typeface="Segoe UI" panose="020B0502040204020203" pitchFamily="34" charset="0"/>
                          </a:rPr>
                          <m:t>𝑨</m:t>
                        </m:r>
                      </m:e>
                      <m:sub>
                        <m:r>
                          <a:rPr lang="en-US" altLang="ja-JP" b="1" i="1" smtClean="0">
                            <a:solidFill>
                              <a:schemeClr val="accent1"/>
                            </a:solidFill>
                            <a:latin typeface="Cambria Math" panose="02040503050406030204" pitchFamily="18" charset="0"/>
                            <a:cs typeface="Segoe UI" panose="020B0502040204020203" pitchFamily="34" charset="0"/>
                          </a:rPr>
                          <m:t>𝒊</m:t>
                        </m:r>
                      </m:sub>
                      <m:sup>
                        <m:r>
                          <a:rPr lang="en-US" altLang="ja-JP" b="1" i="1" smtClean="0">
                            <a:solidFill>
                              <a:schemeClr val="accent1"/>
                            </a:solidFill>
                            <a:latin typeface="Cambria Math" panose="02040503050406030204" pitchFamily="18" charset="0"/>
                            <a:cs typeface="Segoe UI" panose="020B0502040204020203" pitchFamily="34" charset="0"/>
                          </a:rPr>
                          <m:t>′</m:t>
                        </m:r>
                      </m:sup>
                    </m:sSubSup>
                    <m:r>
                      <a:rPr lang="en-US" altLang="ja-JP" b="1" i="1" smtClean="0">
                        <a:solidFill>
                          <a:schemeClr val="accent1"/>
                        </a:solidFill>
                        <a:latin typeface="Cambria Math" panose="02040503050406030204" pitchFamily="18" charset="0"/>
                        <a:cs typeface="Segoe UI" panose="020B0502040204020203" pitchFamily="34" charset="0"/>
                      </a:rPr>
                      <m:t>)</m:t>
                    </m:r>
                  </m:oMath>
                </a14:m>
                <a:r>
                  <a:rPr lang="en-US" altLang="ja-JP" b="1" dirty="0">
                    <a:solidFill>
                      <a:schemeClr val="accent1"/>
                    </a:solidFill>
                    <a:cs typeface="Segoe UI" panose="020B0502040204020203" pitchFamily="34" charset="0"/>
                  </a:rPr>
                  <a:t> such that </a:t>
                </a:r>
                <a14:m>
                  <m:oMath xmlns:m="http://schemas.openxmlformats.org/officeDocument/2006/math">
                    <m:sSubSup>
                      <m:sSubSupPr>
                        <m:ctrlPr>
                          <a:rPr lang="en-US" altLang="ja-JP" b="1" i="1" smtClean="0">
                            <a:solidFill>
                              <a:schemeClr val="accent1"/>
                            </a:solidFill>
                            <a:latin typeface="Cambria Math" panose="02040503050406030204" pitchFamily="18" charset="0"/>
                            <a:cs typeface="Segoe UI" panose="020B0502040204020203" pitchFamily="34" charset="0"/>
                          </a:rPr>
                        </m:ctrlPr>
                      </m:sSubSupPr>
                      <m:e>
                        <m:r>
                          <a:rPr lang="en-US" altLang="ja-JP" b="1" i="1" smtClean="0">
                            <a:solidFill>
                              <a:schemeClr val="accent1"/>
                            </a:solidFill>
                            <a:latin typeface="Cambria Math" panose="02040503050406030204" pitchFamily="18" charset="0"/>
                            <a:cs typeface="Segoe UI" panose="020B0502040204020203" pitchFamily="34" charset="0"/>
                          </a:rPr>
                          <m:t>≻</m:t>
                        </m:r>
                      </m:e>
                      <m:sub>
                        <m:r>
                          <a:rPr lang="en-US" altLang="ja-JP" b="1" i="1" smtClean="0">
                            <a:solidFill>
                              <a:schemeClr val="accent1"/>
                            </a:solidFill>
                            <a:latin typeface="Cambria Math" panose="02040503050406030204" pitchFamily="18" charset="0"/>
                            <a:cs typeface="Segoe UI" panose="020B0502040204020203" pitchFamily="34" charset="0"/>
                          </a:rPr>
                          <m:t>𝒊</m:t>
                        </m:r>
                      </m:sub>
                      <m:sup>
                        <m:r>
                          <a:rPr lang="en-US" altLang="ja-JP" b="1" i="1" smtClean="0">
                            <a:solidFill>
                              <a:schemeClr val="accent1"/>
                            </a:solidFill>
                            <a:latin typeface="Cambria Math" panose="02040503050406030204" pitchFamily="18" charset="0"/>
                            <a:cs typeface="Segoe UI" panose="020B0502040204020203" pitchFamily="34" charset="0"/>
                          </a:rPr>
                          <m:t>′</m:t>
                        </m:r>
                      </m:sup>
                    </m:sSubSup>
                    <m:r>
                      <a:rPr lang="en-US" altLang="ja-JP" b="1" i="1" smtClean="0">
                        <a:solidFill>
                          <a:schemeClr val="accent1"/>
                        </a:solidFill>
                        <a:latin typeface="Cambria Math" panose="02040503050406030204" pitchFamily="18" charset="0"/>
                        <a:cs typeface="Segoe UI" panose="020B0502040204020203" pitchFamily="34" charset="0"/>
                      </a:rPr>
                      <m:t>= </m:t>
                    </m:r>
                    <m:sSub>
                      <m:sSubPr>
                        <m:ctrlPr>
                          <a:rPr lang="en-US" altLang="ja-JP" b="1" i="1" smtClean="0">
                            <a:solidFill>
                              <a:schemeClr val="accent1"/>
                            </a:solidFill>
                            <a:latin typeface="Cambria Math" panose="02040503050406030204" pitchFamily="18" charset="0"/>
                            <a:cs typeface="Segoe UI" panose="020B0502040204020203" pitchFamily="34" charset="0"/>
                          </a:rPr>
                        </m:ctrlPr>
                      </m:sSubPr>
                      <m:e>
                        <m:r>
                          <a:rPr lang="en-US" altLang="ja-JP" b="1" i="1" smtClean="0">
                            <a:solidFill>
                              <a:schemeClr val="accent1"/>
                            </a:solidFill>
                            <a:latin typeface="Cambria Math" panose="02040503050406030204" pitchFamily="18" charset="0"/>
                            <a:cs typeface="Segoe UI" panose="020B0502040204020203" pitchFamily="34" charset="0"/>
                          </a:rPr>
                          <m:t>≻</m:t>
                        </m:r>
                      </m:e>
                      <m:sub>
                        <m:r>
                          <a:rPr lang="en-US" altLang="ja-JP" b="1" i="1" smtClean="0">
                            <a:solidFill>
                              <a:schemeClr val="accent1"/>
                            </a:solidFill>
                            <a:latin typeface="Cambria Math" panose="02040503050406030204" pitchFamily="18" charset="0"/>
                            <a:cs typeface="Segoe UI" panose="020B0502040204020203" pitchFamily="34" charset="0"/>
                          </a:rPr>
                          <m:t>𝒊</m:t>
                        </m:r>
                      </m:sub>
                    </m:sSub>
                    <m:r>
                      <a:rPr lang="en-US" altLang="ja-JP" b="1" i="1" smtClean="0">
                        <a:solidFill>
                          <a:schemeClr val="accent1"/>
                        </a:solidFill>
                        <a:latin typeface="Cambria Math" panose="02040503050406030204" pitchFamily="18" charset="0"/>
                        <a:cs typeface="Segoe UI" panose="020B0502040204020203" pitchFamily="34" charset="0"/>
                      </a:rPr>
                      <m:t> </m:t>
                    </m:r>
                  </m:oMath>
                </a14:m>
                <a:r>
                  <a:rPr lang="en-US" altLang="ja-JP" b="1" dirty="0">
                    <a:solidFill>
                      <a:schemeClr val="accent1"/>
                    </a:solidFill>
                    <a:cs typeface="Segoe UI" panose="020B0502040204020203" pitchFamily="34" charset="0"/>
                  </a:rPr>
                  <a:t>and </a:t>
                </a:r>
                <a14:m>
                  <m:oMath xmlns:m="http://schemas.openxmlformats.org/officeDocument/2006/math">
                    <m:sSubSup>
                      <m:sSubSupPr>
                        <m:ctrlPr>
                          <a:rPr lang="en-US" altLang="ja-JP" b="1" i="1" smtClean="0">
                            <a:solidFill>
                              <a:schemeClr val="accent1"/>
                            </a:solidFill>
                            <a:latin typeface="Cambria Math" panose="02040503050406030204" pitchFamily="18" charset="0"/>
                            <a:cs typeface="Segoe UI" panose="020B0502040204020203" pitchFamily="34" charset="0"/>
                          </a:rPr>
                        </m:ctrlPr>
                      </m:sSubSupPr>
                      <m:e>
                        <m:r>
                          <a:rPr lang="en-US" altLang="ja-JP" b="1" i="1" smtClean="0">
                            <a:solidFill>
                              <a:schemeClr val="accent1"/>
                            </a:solidFill>
                            <a:latin typeface="Cambria Math" panose="02040503050406030204" pitchFamily="18" charset="0"/>
                            <a:cs typeface="Segoe UI" panose="020B0502040204020203" pitchFamily="34" charset="0"/>
                          </a:rPr>
                          <m:t>𝑨</m:t>
                        </m:r>
                      </m:e>
                      <m:sub>
                        <m:r>
                          <a:rPr lang="en-US" altLang="ja-JP" b="1" i="1" smtClean="0">
                            <a:solidFill>
                              <a:schemeClr val="accent1"/>
                            </a:solidFill>
                            <a:latin typeface="Cambria Math" panose="02040503050406030204" pitchFamily="18" charset="0"/>
                            <a:cs typeface="Segoe UI" panose="020B0502040204020203" pitchFamily="34" charset="0"/>
                          </a:rPr>
                          <m:t>𝒊</m:t>
                        </m:r>
                      </m:sub>
                      <m:sup>
                        <m:r>
                          <a:rPr lang="en-US" altLang="ja-JP" b="1" i="1" smtClean="0">
                            <a:solidFill>
                              <a:schemeClr val="accent1"/>
                            </a:solidFill>
                            <a:latin typeface="Cambria Math" panose="02040503050406030204" pitchFamily="18" charset="0"/>
                            <a:cs typeface="Segoe UI" panose="020B0502040204020203" pitchFamily="34" charset="0"/>
                          </a:rPr>
                          <m:t>′</m:t>
                        </m:r>
                      </m:sup>
                    </m:sSubSup>
                    <m:r>
                      <a:rPr lang="en-US" altLang="ja-JP" b="1" i="1" smtClean="0">
                        <a:solidFill>
                          <a:schemeClr val="accent1"/>
                        </a:solidFill>
                        <a:latin typeface="Cambria Math" panose="02040503050406030204" pitchFamily="18" charset="0"/>
                        <a:cs typeface="Segoe UI" panose="020B0502040204020203" pitchFamily="34" charset="0"/>
                      </a:rPr>
                      <m:t>⊂</m:t>
                    </m:r>
                    <m:sSub>
                      <m:sSubPr>
                        <m:ctrlPr>
                          <a:rPr lang="en-US" altLang="ja-JP" b="1" i="1" smtClean="0">
                            <a:solidFill>
                              <a:schemeClr val="accent1"/>
                            </a:solidFill>
                            <a:latin typeface="Cambria Math" panose="02040503050406030204" pitchFamily="18" charset="0"/>
                            <a:cs typeface="Segoe UI" panose="020B0502040204020203" pitchFamily="34" charset="0"/>
                          </a:rPr>
                        </m:ctrlPr>
                      </m:sSubPr>
                      <m:e>
                        <m:r>
                          <a:rPr lang="en-US" altLang="ja-JP" b="1" i="1" smtClean="0">
                            <a:solidFill>
                              <a:schemeClr val="accent1"/>
                            </a:solidFill>
                            <a:latin typeface="Cambria Math" panose="02040503050406030204" pitchFamily="18" charset="0"/>
                            <a:cs typeface="Segoe UI" panose="020B0502040204020203" pitchFamily="34" charset="0"/>
                          </a:rPr>
                          <m:t>𝑨</m:t>
                        </m:r>
                      </m:e>
                      <m:sub>
                        <m:r>
                          <a:rPr lang="en-US" altLang="ja-JP" b="1" i="1" smtClean="0">
                            <a:solidFill>
                              <a:schemeClr val="accent1"/>
                            </a:solidFill>
                            <a:latin typeface="Cambria Math" panose="02040503050406030204" pitchFamily="18" charset="0"/>
                            <a:cs typeface="Segoe UI" panose="020B0502040204020203" pitchFamily="34" charset="0"/>
                          </a:rPr>
                          <m:t>𝒊</m:t>
                        </m:r>
                      </m:sub>
                    </m:sSub>
                  </m:oMath>
                </a14:m>
                <a:r>
                  <a:rPr lang="en-US" altLang="ja-JP" dirty="0">
                    <a:cs typeface="Segoe UI" panose="020B0502040204020203" pitchFamily="34" charset="0"/>
                  </a:rPr>
                  <a:t>.</a:t>
                </a:r>
              </a:p>
              <a:p>
                <a:endParaRPr lang="ja-JP" altLang="en-US" dirty="0">
                  <a:latin typeface="Segoe UI" panose="020B0502040204020203" pitchFamily="34" charset="0"/>
                  <a:cs typeface="Segoe UI" panose="020B0502040204020203" pitchFamily="34" charset="0"/>
                </a:endParaRPr>
              </a:p>
            </p:txBody>
          </p:sp>
        </mc:Choice>
        <mc:Fallback>
          <p:sp>
            <p:nvSpPr>
              <p:cNvPr id="5" name="コンテンツ プレースホルダー 4">
                <a:extLst>
                  <a:ext uri="{FF2B5EF4-FFF2-40B4-BE49-F238E27FC236}">
                    <a16:creationId xmlns:a16="http://schemas.microsoft.com/office/drawing/2014/main" id="{648C263D-20EC-C9F6-FAF4-0B1F01C1655D}"/>
                  </a:ext>
                </a:extLst>
              </p:cNvPr>
              <p:cNvSpPr>
                <a:spLocks noGrp="1" noRot="1" noChangeAspect="1" noMove="1" noResize="1" noEditPoints="1" noAdjustHandles="1" noChangeArrowheads="1" noChangeShapeType="1" noTextEdit="1"/>
              </p:cNvSpPr>
              <p:nvPr>
                <p:ph idx="1"/>
              </p:nvPr>
            </p:nvSpPr>
            <p:spPr>
              <a:blipFill>
                <a:blip r:embed="rId3"/>
                <a:stretch>
                  <a:fillRect l="-688" t="-13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34131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A227C-DFED-AB39-0B7A-F729F50DC835}"/>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8A44EBD0-AEC0-5B61-4C8B-1E34E3278F71}"/>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1. </a:t>
            </a:r>
            <a:r>
              <a:rPr lang="ja-JP" altLang="en-US" dirty="0">
                <a:latin typeface="Segoe UI" panose="020B0502040204020203" pitchFamily="34" charset="0"/>
                <a:cs typeface="Segoe UI" panose="020B0502040204020203" pitchFamily="34" charset="0"/>
              </a:rPr>
              <a:t>イントロダクション</a:t>
            </a:r>
          </a:p>
        </p:txBody>
      </p:sp>
      <p:sp>
        <p:nvSpPr>
          <p:cNvPr id="3" name="スライド番号プレースホルダー 2">
            <a:extLst>
              <a:ext uri="{FF2B5EF4-FFF2-40B4-BE49-F238E27FC236}">
                <a16:creationId xmlns:a16="http://schemas.microsoft.com/office/drawing/2014/main" id="{E6EC947B-445D-8AA7-2196-D8A709B5CAE9}"/>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220549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D7C00-2DE7-8355-23AE-4B69FE77234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2EFE703-53AD-BC92-F6EB-E8420110C890}"/>
              </a:ext>
            </a:extLst>
          </p:cNvPr>
          <p:cNvSpPr>
            <a:spLocks noGrp="1"/>
          </p:cNvSpPr>
          <p:nvPr>
            <p:ph type="title"/>
          </p:nvPr>
        </p:nvSpPr>
        <p:spPr/>
        <p:txBody>
          <a:bodyPr/>
          <a:lstStyle/>
          <a:p>
            <a:r>
              <a:rPr kumimoji="1" lang="en-US" altLang="ja-JP" dirty="0">
                <a:latin typeface="Segoe UI" panose="020B0502040204020203" pitchFamily="34" charset="0"/>
              </a:rPr>
              <a:t>Truncation-proofness</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B9514682-6990-E9BB-1FF8-42EE147E8701}"/>
              </a:ext>
            </a:extLst>
          </p:cNvPr>
          <p:cNvSpPr>
            <a:spLocks noGrp="1"/>
          </p:cNvSpPr>
          <p:nvPr>
            <p:ph type="sldNum" sz="quarter" idx="12"/>
          </p:nvPr>
        </p:nvSpPr>
        <p:spPr/>
        <p:txBody>
          <a:bodyPr/>
          <a:lstStyle/>
          <a:p>
            <a:fld id="{48F63A3B-78C7-47BE-AE5E-E10140E04643}" type="slidenum">
              <a:rPr lang="en-US" smtClean="0"/>
              <a:t>29</a:t>
            </a:fld>
            <a:endParaRPr lang="en-US" dirty="0"/>
          </a:p>
        </p:txBody>
      </p:sp>
      <mc:AlternateContent xmlns:mc="http://schemas.openxmlformats.org/markup-compatibility/2006">
        <mc:Choice xmlns:a14="http://schemas.microsoft.com/office/drawing/2010/main" Requires="a14">
          <p:sp>
            <p:nvSpPr>
              <p:cNvPr id="5" name="コンテンツ プレースホルダー 4">
                <a:extLst>
                  <a:ext uri="{FF2B5EF4-FFF2-40B4-BE49-F238E27FC236}">
                    <a16:creationId xmlns:a16="http://schemas.microsoft.com/office/drawing/2014/main" id="{373EC89A-C215-709C-AC9E-EC7B32301565}"/>
                  </a:ext>
                </a:extLst>
              </p:cNvPr>
              <p:cNvSpPr>
                <a:spLocks noGrp="1"/>
              </p:cNvSpPr>
              <p:nvPr>
                <p:ph idx="1"/>
              </p:nvPr>
            </p:nvSpPr>
            <p:spPr/>
            <p:txBody>
              <a:bodyPr/>
              <a:lstStyle/>
              <a:p>
                <a:r>
                  <a:rPr lang="ja-JP" altLang="en-US" dirty="0">
                    <a:latin typeface="Segoe UI" panose="020B0502040204020203" pitchFamily="34" charset="0"/>
                    <a:cs typeface="Segoe UI" panose="020B0502040204020203" pitchFamily="34" charset="0"/>
                  </a:rPr>
                  <a:t>ランキングはそのままに、許容可能な選択肢を過少申告する戦略を </a:t>
                </a:r>
                <a:r>
                  <a:rPr lang="en-US" altLang="ja-JP" b="1" dirty="0">
                    <a:solidFill>
                      <a:schemeClr val="accent1"/>
                    </a:solidFill>
                    <a:latin typeface="Segoe UI" panose="020B0502040204020203" pitchFamily="34" charset="0"/>
                    <a:cs typeface="Segoe UI" panose="020B0502040204020203" pitchFamily="34" charset="0"/>
                  </a:rPr>
                  <a:t>Strategic truncation </a:t>
                </a:r>
                <a:r>
                  <a:rPr lang="ja-JP" altLang="en-US" dirty="0">
                    <a:latin typeface="Segoe UI" panose="020B0502040204020203" pitchFamily="34" charset="0"/>
                    <a:cs typeface="Segoe UI" panose="020B0502040204020203" pitchFamily="34" charset="0"/>
                  </a:rPr>
                  <a:t>という。</a:t>
                </a:r>
                <a:endParaRPr lang="en-US" altLang="ja-JP" dirty="0">
                  <a:latin typeface="Segoe UI" panose="020B0502040204020203" pitchFamily="34" charset="0"/>
                  <a:cs typeface="Segoe UI" panose="020B0502040204020203" pitchFamily="34" charset="0"/>
                </a:endParaRPr>
              </a:p>
              <a:p>
                <a:pPr lvl="1"/>
                <a14:m>
                  <m:oMath xmlns:m="http://schemas.openxmlformats.org/officeDocument/2006/math">
                    <m:sSub>
                      <m:sSubPr>
                        <m:ctrlPr>
                          <a:rPr lang="en-US" altLang="ja-JP" i="1" dirty="0">
                            <a:latin typeface="Cambria Math" panose="02040503050406030204" pitchFamily="18" charset="0"/>
                          </a:rPr>
                        </m:ctrlPr>
                      </m:sSubPr>
                      <m:e>
                        <m:r>
                          <a:rPr lang="ja-JP" altLang="en-US" i="1" dirty="0">
                            <a:latin typeface="Cambria Math" panose="02040503050406030204" pitchFamily="18" charset="0"/>
                          </a:rPr>
                          <m:t>𝑝</m:t>
                        </m:r>
                      </m:e>
                      <m:sub>
                        <m:r>
                          <a:rPr lang="ja-JP" altLang="en-US" i="1" dirty="0">
                            <a:latin typeface="Cambria Math" panose="02040503050406030204" pitchFamily="18" charset="0"/>
                          </a:rPr>
                          <m:t>𝑖</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m:t>
                        </m:r>
                      </m:e>
                      <m:sub>
                        <m:r>
                          <a:rPr lang="ja-JP" altLang="en-US" i="1" dirty="0">
                            <a:latin typeface="Cambria Math" panose="02040503050406030204" pitchFamily="18" charset="0"/>
                          </a:rPr>
                          <m:t>𝑖</m:t>
                        </m:r>
                      </m:sub>
                    </m:sSub>
                    <m:sSub>
                      <m:sSubPr>
                        <m:ctrlPr>
                          <a:rPr lang="en-US" altLang="ja-JP" i="1" dirty="0">
                            <a:latin typeface="Cambria Math" panose="02040503050406030204" pitchFamily="18" charset="0"/>
                          </a:rPr>
                        </m:ctrlPr>
                      </m:sSubPr>
                      <m:e>
                        <m:r>
                          <a:rPr lang="ja-JP" altLang="en-US" i="1" dirty="0">
                            <a:latin typeface="Cambria Math" panose="02040503050406030204" pitchFamily="18" charset="0"/>
                          </a:rPr>
                          <m:t>𝐴</m:t>
                        </m:r>
                      </m:e>
                      <m:sub>
                        <m:r>
                          <a:rPr lang="ja-JP" altLang="en-US" i="1" dirty="0">
                            <a:latin typeface="Cambria Math" panose="02040503050406030204" pitchFamily="18" charset="0"/>
                          </a:rPr>
                          <m:t>𝑖</m:t>
                        </m:r>
                      </m:sub>
                    </m:sSub>
                    <m:r>
                      <a:rPr lang="en-US" altLang="ja-JP" i="1" dirty="0">
                        <a:latin typeface="Cambria Math" panose="02040503050406030204" pitchFamily="18" charset="0"/>
                      </a:rPr>
                      <m:t>)</m:t>
                    </m:r>
                  </m:oMath>
                </a14:m>
                <a:r>
                  <a:rPr lang="ja-JP" altLang="en-US" dirty="0"/>
                  <a:t> を真の</a:t>
                </a:r>
                <a:r>
                  <a:rPr lang="en-US" altLang="ja-JP" dirty="0"/>
                  <a:t> evaluation </a:t>
                </a:r>
                <a:r>
                  <a:rPr lang="ja-JP" altLang="en-US" dirty="0"/>
                  <a:t>とする。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a:rPr lang="en-US" altLang="ja-JP" i="1">
                            <a:latin typeface="Cambria Math" panose="02040503050406030204" pitchFamily="18" charset="0"/>
                          </a:rPr>
                          <m:t>𝑖</m:t>
                        </m:r>
                      </m:sub>
                    </m:sSub>
                  </m:oMath>
                </a14:m>
                <a:r>
                  <a:rPr lang="en-US" altLang="ja-JP" dirty="0"/>
                  <a:t> </a:t>
                </a:r>
                <a:r>
                  <a:rPr lang="ja-JP" altLang="en-US" dirty="0"/>
                  <a:t>の </a:t>
                </a:r>
                <a:r>
                  <a:rPr lang="en-US" altLang="ja-JP" dirty="0">
                    <a:latin typeface="Segoe UI" panose="020B0502040204020203" pitchFamily="34" charset="0"/>
                    <a:cs typeface="Segoe UI" panose="020B0502040204020203" pitchFamily="34" charset="0"/>
                  </a:rPr>
                  <a:t>strategic truncation</a:t>
                </a:r>
                <a:r>
                  <a:rPr lang="ja-JP" altLang="en-US" dirty="0"/>
                  <a:t>：</a:t>
                </a:r>
                <a:r>
                  <a:rPr lang="en-US" altLang="ja-JP" dirty="0">
                    <a:latin typeface="Segoe UI" panose="020B0502040204020203" pitchFamily="34" charset="0"/>
                    <a:cs typeface="Segoe UI" panose="020B0502040204020203" pitchFamily="34" charset="0"/>
                  </a:rPr>
                  <a:t> </a:t>
                </a:r>
                <a14:m>
                  <m:oMath xmlns:m="http://schemas.openxmlformats.org/officeDocument/2006/math">
                    <m:sSubSup>
                      <m:sSubSupPr>
                        <m:ctrlPr>
                          <a:rPr lang="en-US" altLang="ja-JP" b="1" i="1" smtClean="0">
                            <a:solidFill>
                              <a:schemeClr val="accent1"/>
                            </a:solidFill>
                            <a:latin typeface="Cambria Math" panose="02040503050406030204" pitchFamily="18" charset="0"/>
                            <a:cs typeface="Segoe UI" panose="020B0502040204020203" pitchFamily="34" charset="0"/>
                          </a:rPr>
                        </m:ctrlPr>
                      </m:sSubSupPr>
                      <m:e>
                        <m:r>
                          <a:rPr lang="en-US" altLang="ja-JP" b="1" i="1" smtClean="0">
                            <a:solidFill>
                              <a:schemeClr val="accent1"/>
                            </a:solidFill>
                            <a:latin typeface="Cambria Math" panose="02040503050406030204" pitchFamily="18" charset="0"/>
                            <a:cs typeface="Segoe UI" panose="020B0502040204020203" pitchFamily="34" charset="0"/>
                          </a:rPr>
                          <m:t>𝒑</m:t>
                        </m:r>
                      </m:e>
                      <m:sub>
                        <m:r>
                          <a:rPr lang="en-US" altLang="ja-JP" b="1" i="1" smtClean="0">
                            <a:solidFill>
                              <a:schemeClr val="accent1"/>
                            </a:solidFill>
                            <a:latin typeface="Cambria Math" panose="02040503050406030204" pitchFamily="18" charset="0"/>
                            <a:cs typeface="Segoe UI" panose="020B0502040204020203" pitchFamily="34" charset="0"/>
                          </a:rPr>
                          <m:t>𝒊</m:t>
                        </m:r>
                      </m:sub>
                      <m:sup>
                        <m:r>
                          <a:rPr lang="en-US" altLang="ja-JP" b="1" i="1" smtClean="0">
                            <a:solidFill>
                              <a:schemeClr val="accent1"/>
                            </a:solidFill>
                            <a:latin typeface="Cambria Math" panose="02040503050406030204" pitchFamily="18" charset="0"/>
                            <a:cs typeface="Segoe UI" panose="020B0502040204020203" pitchFamily="34" charset="0"/>
                          </a:rPr>
                          <m:t>′</m:t>
                        </m:r>
                      </m:sup>
                    </m:sSubSup>
                    <m:r>
                      <a:rPr lang="en-US" altLang="ja-JP" b="1" i="1" smtClean="0">
                        <a:solidFill>
                          <a:schemeClr val="accent1"/>
                        </a:solidFill>
                        <a:latin typeface="Cambria Math" panose="02040503050406030204" pitchFamily="18" charset="0"/>
                        <a:cs typeface="Segoe UI" panose="020B0502040204020203" pitchFamily="34" charset="0"/>
                      </a:rPr>
                      <m:t>=(</m:t>
                    </m:r>
                    <m:sSubSup>
                      <m:sSubSupPr>
                        <m:ctrlPr>
                          <a:rPr lang="en-US" altLang="ja-JP" b="1" i="1" smtClean="0">
                            <a:solidFill>
                              <a:schemeClr val="accent1"/>
                            </a:solidFill>
                            <a:latin typeface="Cambria Math" panose="02040503050406030204" pitchFamily="18" charset="0"/>
                            <a:cs typeface="Segoe UI" panose="020B0502040204020203" pitchFamily="34" charset="0"/>
                          </a:rPr>
                        </m:ctrlPr>
                      </m:sSubSupPr>
                      <m:e>
                        <m:r>
                          <a:rPr lang="en-US" altLang="ja-JP" b="1" i="1" smtClean="0">
                            <a:solidFill>
                              <a:schemeClr val="accent1"/>
                            </a:solidFill>
                            <a:latin typeface="Cambria Math" panose="02040503050406030204" pitchFamily="18" charset="0"/>
                            <a:cs typeface="Segoe UI" panose="020B0502040204020203" pitchFamily="34" charset="0"/>
                          </a:rPr>
                          <m:t>≻</m:t>
                        </m:r>
                      </m:e>
                      <m:sub>
                        <m:r>
                          <a:rPr lang="en-US" altLang="ja-JP" b="1" i="1" smtClean="0">
                            <a:solidFill>
                              <a:schemeClr val="accent1"/>
                            </a:solidFill>
                            <a:latin typeface="Cambria Math" panose="02040503050406030204" pitchFamily="18" charset="0"/>
                            <a:cs typeface="Segoe UI" panose="020B0502040204020203" pitchFamily="34" charset="0"/>
                          </a:rPr>
                          <m:t>𝒊</m:t>
                        </m:r>
                      </m:sub>
                      <m:sup>
                        <m:r>
                          <a:rPr lang="en-US" altLang="ja-JP" b="1" i="1" smtClean="0">
                            <a:solidFill>
                              <a:schemeClr val="accent1"/>
                            </a:solidFill>
                            <a:latin typeface="Cambria Math" panose="02040503050406030204" pitchFamily="18" charset="0"/>
                            <a:cs typeface="Segoe UI" panose="020B0502040204020203" pitchFamily="34" charset="0"/>
                          </a:rPr>
                          <m:t>′</m:t>
                        </m:r>
                      </m:sup>
                    </m:sSubSup>
                    <m:r>
                      <a:rPr lang="en-US" altLang="ja-JP" b="1" i="1" smtClean="0">
                        <a:solidFill>
                          <a:schemeClr val="accent1"/>
                        </a:solidFill>
                        <a:latin typeface="Cambria Math" panose="02040503050406030204" pitchFamily="18" charset="0"/>
                        <a:cs typeface="Segoe UI" panose="020B0502040204020203" pitchFamily="34" charset="0"/>
                      </a:rPr>
                      <m:t>,</m:t>
                    </m:r>
                    <m:sSubSup>
                      <m:sSubSupPr>
                        <m:ctrlPr>
                          <a:rPr lang="en-US" altLang="ja-JP" b="1" i="1" smtClean="0">
                            <a:solidFill>
                              <a:schemeClr val="accent1"/>
                            </a:solidFill>
                            <a:latin typeface="Cambria Math" panose="02040503050406030204" pitchFamily="18" charset="0"/>
                            <a:cs typeface="Segoe UI" panose="020B0502040204020203" pitchFamily="34" charset="0"/>
                          </a:rPr>
                        </m:ctrlPr>
                      </m:sSubSupPr>
                      <m:e>
                        <m:r>
                          <a:rPr lang="en-US" altLang="ja-JP" b="1" i="1" smtClean="0">
                            <a:solidFill>
                              <a:schemeClr val="accent1"/>
                            </a:solidFill>
                            <a:latin typeface="Cambria Math" panose="02040503050406030204" pitchFamily="18" charset="0"/>
                            <a:cs typeface="Segoe UI" panose="020B0502040204020203" pitchFamily="34" charset="0"/>
                          </a:rPr>
                          <m:t>𝑨</m:t>
                        </m:r>
                      </m:e>
                      <m:sub>
                        <m:r>
                          <a:rPr lang="en-US" altLang="ja-JP" b="1" i="1" smtClean="0">
                            <a:solidFill>
                              <a:schemeClr val="accent1"/>
                            </a:solidFill>
                            <a:latin typeface="Cambria Math" panose="02040503050406030204" pitchFamily="18" charset="0"/>
                            <a:cs typeface="Segoe UI" panose="020B0502040204020203" pitchFamily="34" charset="0"/>
                          </a:rPr>
                          <m:t>𝒊</m:t>
                        </m:r>
                      </m:sub>
                      <m:sup>
                        <m:r>
                          <a:rPr lang="en-US" altLang="ja-JP" b="1" i="1" smtClean="0">
                            <a:solidFill>
                              <a:schemeClr val="accent1"/>
                            </a:solidFill>
                            <a:latin typeface="Cambria Math" panose="02040503050406030204" pitchFamily="18" charset="0"/>
                            <a:cs typeface="Segoe UI" panose="020B0502040204020203" pitchFamily="34" charset="0"/>
                          </a:rPr>
                          <m:t>′</m:t>
                        </m:r>
                      </m:sup>
                    </m:sSubSup>
                    <m:r>
                      <a:rPr lang="en-US" altLang="ja-JP" b="1" i="1" smtClean="0">
                        <a:solidFill>
                          <a:schemeClr val="accent1"/>
                        </a:solidFill>
                        <a:latin typeface="Cambria Math" panose="02040503050406030204" pitchFamily="18" charset="0"/>
                        <a:cs typeface="Segoe UI" panose="020B0502040204020203" pitchFamily="34" charset="0"/>
                      </a:rPr>
                      <m:t>)</m:t>
                    </m:r>
                  </m:oMath>
                </a14:m>
                <a:r>
                  <a:rPr lang="en-US" altLang="ja-JP" b="1" dirty="0">
                    <a:solidFill>
                      <a:schemeClr val="accent1"/>
                    </a:solidFill>
                    <a:cs typeface="Segoe UI" panose="020B0502040204020203" pitchFamily="34" charset="0"/>
                  </a:rPr>
                  <a:t> such that </a:t>
                </a:r>
                <a14:m>
                  <m:oMath xmlns:m="http://schemas.openxmlformats.org/officeDocument/2006/math">
                    <m:sSubSup>
                      <m:sSubSupPr>
                        <m:ctrlPr>
                          <a:rPr lang="en-US" altLang="ja-JP" b="1" i="1" smtClean="0">
                            <a:solidFill>
                              <a:schemeClr val="accent1"/>
                            </a:solidFill>
                            <a:latin typeface="Cambria Math" panose="02040503050406030204" pitchFamily="18" charset="0"/>
                            <a:cs typeface="Segoe UI" panose="020B0502040204020203" pitchFamily="34" charset="0"/>
                          </a:rPr>
                        </m:ctrlPr>
                      </m:sSubSupPr>
                      <m:e>
                        <m:r>
                          <a:rPr lang="en-US" altLang="ja-JP" b="1" i="1" smtClean="0">
                            <a:solidFill>
                              <a:schemeClr val="accent1"/>
                            </a:solidFill>
                            <a:latin typeface="Cambria Math" panose="02040503050406030204" pitchFamily="18" charset="0"/>
                            <a:cs typeface="Segoe UI" panose="020B0502040204020203" pitchFamily="34" charset="0"/>
                          </a:rPr>
                          <m:t>≻</m:t>
                        </m:r>
                      </m:e>
                      <m:sub>
                        <m:r>
                          <a:rPr lang="en-US" altLang="ja-JP" b="1" i="1" smtClean="0">
                            <a:solidFill>
                              <a:schemeClr val="accent1"/>
                            </a:solidFill>
                            <a:latin typeface="Cambria Math" panose="02040503050406030204" pitchFamily="18" charset="0"/>
                            <a:cs typeface="Segoe UI" panose="020B0502040204020203" pitchFamily="34" charset="0"/>
                          </a:rPr>
                          <m:t>𝒊</m:t>
                        </m:r>
                      </m:sub>
                      <m:sup>
                        <m:r>
                          <a:rPr lang="en-US" altLang="ja-JP" b="1" i="1" smtClean="0">
                            <a:solidFill>
                              <a:schemeClr val="accent1"/>
                            </a:solidFill>
                            <a:latin typeface="Cambria Math" panose="02040503050406030204" pitchFamily="18" charset="0"/>
                            <a:cs typeface="Segoe UI" panose="020B0502040204020203" pitchFamily="34" charset="0"/>
                          </a:rPr>
                          <m:t>′</m:t>
                        </m:r>
                      </m:sup>
                    </m:sSubSup>
                    <m:r>
                      <a:rPr lang="en-US" altLang="ja-JP" b="1" i="1" smtClean="0">
                        <a:solidFill>
                          <a:schemeClr val="accent1"/>
                        </a:solidFill>
                        <a:latin typeface="Cambria Math" panose="02040503050406030204" pitchFamily="18" charset="0"/>
                        <a:cs typeface="Segoe UI" panose="020B0502040204020203" pitchFamily="34" charset="0"/>
                      </a:rPr>
                      <m:t>= </m:t>
                    </m:r>
                    <m:sSub>
                      <m:sSubPr>
                        <m:ctrlPr>
                          <a:rPr lang="en-US" altLang="ja-JP" b="1" i="1" smtClean="0">
                            <a:solidFill>
                              <a:schemeClr val="accent1"/>
                            </a:solidFill>
                            <a:latin typeface="Cambria Math" panose="02040503050406030204" pitchFamily="18" charset="0"/>
                            <a:cs typeface="Segoe UI" panose="020B0502040204020203" pitchFamily="34" charset="0"/>
                          </a:rPr>
                        </m:ctrlPr>
                      </m:sSubPr>
                      <m:e>
                        <m:r>
                          <a:rPr lang="en-US" altLang="ja-JP" b="1" i="1" smtClean="0">
                            <a:solidFill>
                              <a:schemeClr val="accent1"/>
                            </a:solidFill>
                            <a:latin typeface="Cambria Math" panose="02040503050406030204" pitchFamily="18" charset="0"/>
                            <a:cs typeface="Segoe UI" panose="020B0502040204020203" pitchFamily="34" charset="0"/>
                          </a:rPr>
                          <m:t>≻</m:t>
                        </m:r>
                      </m:e>
                      <m:sub>
                        <m:r>
                          <a:rPr lang="en-US" altLang="ja-JP" b="1" i="1" smtClean="0">
                            <a:solidFill>
                              <a:schemeClr val="accent1"/>
                            </a:solidFill>
                            <a:latin typeface="Cambria Math" panose="02040503050406030204" pitchFamily="18" charset="0"/>
                            <a:cs typeface="Segoe UI" panose="020B0502040204020203" pitchFamily="34" charset="0"/>
                          </a:rPr>
                          <m:t>𝒊</m:t>
                        </m:r>
                      </m:sub>
                    </m:sSub>
                    <m:r>
                      <a:rPr lang="en-US" altLang="ja-JP" b="1" i="1" smtClean="0">
                        <a:solidFill>
                          <a:schemeClr val="accent1"/>
                        </a:solidFill>
                        <a:latin typeface="Cambria Math" panose="02040503050406030204" pitchFamily="18" charset="0"/>
                        <a:cs typeface="Segoe UI" panose="020B0502040204020203" pitchFamily="34" charset="0"/>
                      </a:rPr>
                      <m:t> </m:t>
                    </m:r>
                  </m:oMath>
                </a14:m>
                <a:r>
                  <a:rPr lang="en-US" altLang="ja-JP" b="1" dirty="0">
                    <a:solidFill>
                      <a:schemeClr val="accent1"/>
                    </a:solidFill>
                    <a:cs typeface="Segoe UI" panose="020B0502040204020203" pitchFamily="34" charset="0"/>
                  </a:rPr>
                  <a:t>and </a:t>
                </a:r>
                <a14:m>
                  <m:oMath xmlns:m="http://schemas.openxmlformats.org/officeDocument/2006/math">
                    <m:sSubSup>
                      <m:sSubSupPr>
                        <m:ctrlPr>
                          <a:rPr lang="en-US" altLang="ja-JP" b="1" i="1" smtClean="0">
                            <a:solidFill>
                              <a:schemeClr val="accent1"/>
                            </a:solidFill>
                            <a:latin typeface="Cambria Math" panose="02040503050406030204" pitchFamily="18" charset="0"/>
                            <a:cs typeface="Segoe UI" panose="020B0502040204020203" pitchFamily="34" charset="0"/>
                          </a:rPr>
                        </m:ctrlPr>
                      </m:sSubSupPr>
                      <m:e>
                        <m:r>
                          <a:rPr lang="en-US" altLang="ja-JP" b="1" i="1" smtClean="0">
                            <a:solidFill>
                              <a:schemeClr val="accent1"/>
                            </a:solidFill>
                            <a:latin typeface="Cambria Math" panose="02040503050406030204" pitchFamily="18" charset="0"/>
                            <a:cs typeface="Segoe UI" panose="020B0502040204020203" pitchFamily="34" charset="0"/>
                          </a:rPr>
                          <m:t>𝑨</m:t>
                        </m:r>
                      </m:e>
                      <m:sub>
                        <m:r>
                          <a:rPr lang="en-US" altLang="ja-JP" b="1" i="1" smtClean="0">
                            <a:solidFill>
                              <a:schemeClr val="accent1"/>
                            </a:solidFill>
                            <a:latin typeface="Cambria Math" panose="02040503050406030204" pitchFamily="18" charset="0"/>
                            <a:cs typeface="Segoe UI" panose="020B0502040204020203" pitchFamily="34" charset="0"/>
                          </a:rPr>
                          <m:t>𝒊</m:t>
                        </m:r>
                      </m:sub>
                      <m:sup>
                        <m:r>
                          <a:rPr lang="en-US" altLang="ja-JP" b="1" i="1" smtClean="0">
                            <a:solidFill>
                              <a:schemeClr val="accent1"/>
                            </a:solidFill>
                            <a:latin typeface="Cambria Math" panose="02040503050406030204" pitchFamily="18" charset="0"/>
                            <a:cs typeface="Segoe UI" panose="020B0502040204020203" pitchFamily="34" charset="0"/>
                          </a:rPr>
                          <m:t>′</m:t>
                        </m:r>
                      </m:sup>
                    </m:sSubSup>
                    <m:r>
                      <a:rPr lang="en-US" altLang="ja-JP" b="1" i="1" smtClean="0">
                        <a:solidFill>
                          <a:schemeClr val="accent1"/>
                        </a:solidFill>
                        <a:latin typeface="Cambria Math" panose="02040503050406030204" pitchFamily="18" charset="0"/>
                        <a:cs typeface="Segoe UI" panose="020B0502040204020203" pitchFamily="34" charset="0"/>
                      </a:rPr>
                      <m:t>⊂</m:t>
                    </m:r>
                    <m:sSub>
                      <m:sSubPr>
                        <m:ctrlPr>
                          <a:rPr lang="en-US" altLang="ja-JP" b="1" i="1" smtClean="0">
                            <a:solidFill>
                              <a:schemeClr val="accent1"/>
                            </a:solidFill>
                            <a:latin typeface="Cambria Math" panose="02040503050406030204" pitchFamily="18" charset="0"/>
                            <a:cs typeface="Segoe UI" panose="020B0502040204020203" pitchFamily="34" charset="0"/>
                          </a:rPr>
                        </m:ctrlPr>
                      </m:sSubPr>
                      <m:e>
                        <m:r>
                          <a:rPr lang="en-US" altLang="ja-JP" b="1" i="1" smtClean="0">
                            <a:solidFill>
                              <a:schemeClr val="accent1"/>
                            </a:solidFill>
                            <a:latin typeface="Cambria Math" panose="02040503050406030204" pitchFamily="18" charset="0"/>
                            <a:cs typeface="Segoe UI" panose="020B0502040204020203" pitchFamily="34" charset="0"/>
                          </a:rPr>
                          <m:t>𝑨</m:t>
                        </m:r>
                      </m:e>
                      <m:sub>
                        <m:r>
                          <a:rPr lang="en-US" altLang="ja-JP" b="1" i="1" smtClean="0">
                            <a:solidFill>
                              <a:schemeClr val="accent1"/>
                            </a:solidFill>
                            <a:latin typeface="Cambria Math" panose="02040503050406030204" pitchFamily="18" charset="0"/>
                            <a:cs typeface="Segoe UI" panose="020B0502040204020203" pitchFamily="34" charset="0"/>
                          </a:rPr>
                          <m:t>𝒊</m:t>
                        </m:r>
                      </m:sub>
                    </m:sSub>
                  </m:oMath>
                </a14:m>
                <a:r>
                  <a:rPr lang="en-US" altLang="ja-JP" dirty="0">
                    <a:cs typeface="Segoe UI" panose="020B0502040204020203" pitchFamily="34" charset="0"/>
                  </a:rPr>
                  <a:t>.</a:t>
                </a:r>
              </a:p>
              <a:p>
                <a:endParaRPr lang="ja-JP" altLang="en-US" dirty="0">
                  <a:latin typeface="Segoe UI" panose="020B0502040204020203" pitchFamily="34" charset="0"/>
                  <a:cs typeface="Segoe UI" panose="020B0502040204020203" pitchFamily="34" charset="0"/>
                </a:endParaRPr>
              </a:p>
            </p:txBody>
          </p:sp>
        </mc:Choice>
        <mc:Fallback>
          <p:sp>
            <p:nvSpPr>
              <p:cNvPr id="5" name="コンテンツ プレースホルダー 4">
                <a:extLst>
                  <a:ext uri="{FF2B5EF4-FFF2-40B4-BE49-F238E27FC236}">
                    <a16:creationId xmlns:a16="http://schemas.microsoft.com/office/drawing/2014/main" id="{373EC89A-C215-709C-AC9E-EC7B32301565}"/>
                  </a:ext>
                </a:extLst>
              </p:cNvPr>
              <p:cNvSpPr>
                <a:spLocks noGrp="1" noRot="1" noChangeAspect="1" noMove="1" noResize="1" noEditPoints="1" noAdjustHandles="1" noChangeArrowheads="1" noChangeShapeType="1" noTextEdit="1"/>
              </p:cNvSpPr>
              <p:nvPr>
                <p:ph idx="1"/>
              </p:nvPr>
            </p:nvSpPr>
            <p:spPr>
              <a:blipFill>
                <a:blip r:embed="rId3"/>
                <a:stretch>
                  <a:fillRect l="-688" t="-1354"/>
                </a:stretch>
              </a:blipFill>
            </p:spPr>
            <p:txBody>
              <a:bodyPr/>
              <a:lstStyle/>
              <a:p>
                <a:r>
                  <a:rPr lang="ja-JP" altLang="en-US">
                    <a:noFill/>
                  </a:rPr>
                  <a:t> </a:t>
                </a:r>
              </a:p>
            </p:txBody>
          </p:sp>
        </mc:Fallback>
      </mc:AlternateContent>
      <p:graphicFrame>
        <p:nvGraphicFramePr>
          <p:cNvPr id="4" name="表 3">
            <a:extLst>
              <a:ext uri="{FF2B5EF4-FFF2-40B4-BE49-F238E27FC236}">
                <a16:creationId xmlns:a16="http://schemas.microsoft.com/office/drawing/2014/main" id="{327B2216-2A96-ECFA-5550-E7170460CFD5}"/>
              </a:ext>
            </a:extLst>
          </p:cNvPr>
          <p:cNvGraphicFramePr>
            <a:graphicFrameLocks noGrp="1"/>
          </p:cNvGraphicFramePr>
          <p:nvPr/>
        </p:nvGraphicFramePr>
        <p:xfrm>
          <a:off x="1842445" y="3815839"/>
          <a:ext cx="1931255" cy="231648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69069">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0" baseline="30000" dirty="0">
                          <a:solidFill>
                            <a:schemeClr val="tx1"/>
                          </a:solidFill>
                          <a:latin typeface="Segoe UI" panose="020B0502040204020203" pitchFamily="34" charset="0"/>
                          <a:cs typeface="Segoe UI" panose="020B0502040204020203" pitchFamily="34" charset="0"/>
                        </a:rPr>
                        <a:t>st</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569069">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0" baseline="30000" dirty="0">
                          <a:solidFill>
                            <a:schemeClr val="tx1"/>
                          </a:solidFill>
                          <a:latin typeface="Segoe UI" panose="020B0502040204020203" pitchFamily="34" charset="0"/>
                          <a:cs typeface="Segoe UI" panose="020B0502040204020203" pitchFamily="34" charset="0"/>
                        </a:rPr>
                        <a:t>nd</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569069">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0" baseline="30000" dirty="0">
                          <a:solidFill>
                            <a:schemeClr val="tx1"/>
                          </a:solidFill>
                          <a:latin typeface="Segoe UI" panose="020B0502040204020203" pitchFamily="34" charset="0"/>
                          <a:cs typeface="Segoe UI" panose="020B0502040204020203" pitchFamily="34" charset="0"/>
                        </a:rPr>
                        <a:t>rd</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32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r h="569069">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0" baseline="30000" dirty="0">
                          <a:solidFill>
                            <a:schemeClr val="tx1"/>
                          </a:solidFill>
                          <a:latin typeface="Segoe UI" panose="020B0502040204020203" pitchFamily="34" charset="0"/>
                          <a:cs typeface="Segoe UI" panose="020B0502040204020203" pitchFamily="34" charset="0"/>
                        </a:rPr>
                        <a:t>th</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869088335"/>
                  </a:ext>
                </a:extLst>
              </a:tr>
            </a:tbl>
          </a:graphicData>
        </a:graphic>
      </p:graphicFrame>
      <p:graphicFrame>
        <p:nvGraphicFramePr>
          <p:cNvPr id="6" name="表 5">
            <a:extLst>
              <a:ext uri="{FF2B5EF4-FFF2-40B4-BE49-F238E27FC236}">
                <a16:creationId xmlns:a16="http://schemas.microsoft.com/office/drawing/2014/main" id="{0D1810F0-4CE2-9E75-17CB-8006A72F5E24}"/>
              </a:ext>
            </a:extLst>
          </p:cNvPr>
          <p:cNvGraphicFramePr>
            <a:graphicFrameLocks noGrp="1"/>
          </p:cNvGraphicFramePr>
          <p:nvPr/>
        </p:nvGraphicFramePr>
        <p:xfrm>
          <a:off x="5280865" y="3818290"/>
          <a:ext cx="1931255" cy="231648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69069">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0" baseline="30000" dirty="0">
                          <a:solidFill>
                            <a:schemeClr val="tx1"/>
                          </a:solidFill>
                          <a:latin typeface="Segoe UI" panose="020B0502040204020203" pitchFamily="34" charset="0"/>
                          <a:cs typeface="Segoe UI" panose="020B0502040204020203" pitchFamily="34" charset="0"/>
                        </a:rPr>
                        <a:t>st</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569069">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0" baseline="30000" dirty="0">
                          <a:solidFill>
                            <a:schemeClr val="tx1"/>
                          </a:solidFill>
                          <a:latin typeface="Segoe UI" panose="020B0502040204020203" pitchFamily="34" charset="0"/>
                          <a:cs typeface="Segoe UI" panose="020B0502040204020203" pitchFamily="34" charset="0"/>
                        </a:rPr>
                        <a:t>nd</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569069">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0" baseline="30000" dirty="0">
                          <a:solidFill>
                            <a:schemeClr val="tx1"/>
                          </a:solidFill>
                          <a:latin typeface="Segoe UI" panose="020B0502040204020203" pitchFamily="34" charset="0"/>
                          <a:cs typeface="Segoe UI" panose="020B0502040204020203" pitchFamily="34" charset="0"/>
                        </a:rPr>
                        <a:t>rd</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32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r h="569069">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0" baseline="30000" dirty="0">
                          <a:solidFill>
                            <a:schemeClr val="tx1"/>
                          </a:solidFill>
                          <a:latin typeface="Segoe UI" panose="020B0502040204020203" pitchFamily="34" charset="0"/>
                          <a:cs typeface="Segoe UI" panose="020B0502040204020203" pitchFamily="34" charset="0"/>
                        </a:rPr>
                        <a:t>th</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869088335"/>
                  </a:ext>
                </a:extLst>
              </a:tr>
            </a:tbl>
          </a:graphicData>
        </a:graphic>
      </p:graphicFrame>
      <p:sp>
        <p:nvSpPr>
          <p:cNvPr id="7" name="四角形: 角を丸くする 6">
            <a:extLst>
              <a:ext uri="{FF2B5EF4-FFF2-40B4-BE49-F238E27FC236}">
                <a16:creationId xmlns:a16="http://schemas.microsoft.com/office/drawing/2014/main" id="{D5FB6957-9D73-3FDF-EEC8-6F0D14BFC052}"/>
              </a:ext>
            </a:extLst>
          </p:cNvPr>
          <p:cNvSpPr/>
          <p:nvPr/>
        </p:nvSpPr>
        <p:spPr>
          <a:xfrm>
            <a:off x="2808072" y="3815839"/>
            <a:ext cx="769685" cy="1714500"/>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8" name="吹き出し: 線 7">
                <a:extLst>
                  <a:ext uri="{FF2B5EF4-FFF2-40B4-BE49-F238E27FC236}">
                    <a16:creationId xmlns:a16="http://schemas.microsoft.com/office/drawing/2014/main" id="{4F27A28C-7CF9-D4C0-121A-ECB18786D9F5}"/>
                  </a:ext>
                </a:extLst>
              </p:cNvPr>
              <p:cNvSpPr/>
              <p:nvPr/>
            </p:nvSpPr>
            <p:spPr>
              <a:xfrm>
                <a:off x="2456668" y="6269127"/>
                <a:ext cx="3639332" cy="461665"/>
              </a:xfrm>
              <a:prstGeom prst="borderCallout1">
                <a:avLst>
                  <a:gd name="adj1" fmla="val -2144"/>
                  <a:gd name="adj2" fmla="val 66835"/>
                  <a:gd name="adj3" fmla="val -106130"/>
                  <a:gd name="adj4" fmla="val 77407"/>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ランキングは</a:t>
                </a:r>
                <a:r>
                  <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Sub>
                  </m:oMath>
                </a14:m>
                <a:r>
                  <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と同じ</a:t>
                </a:r>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8" name="吹き出し: 線 7">
                <a:extLst>
                  <a:ext uri="{FF2B5EF4-FFF2-40B4-BE49-F238E27FC236}">
                    <a16:creationId xmlns:a16="http://schemas.microsoft.com/office/drawing/2014/main" id="{4F27A28C-7CF9-D4C0-121A-ECB18786D9F5}"/>
                  </a:ext>
                </a:extLst>
              </p:cNvPr>
              <p:cNvSpPr>
                <a:spLocks noRot="1" noChangeAspect="1" noMove="1" noResize="1" noEditPoints="1" noAdjustHandles="1" noChangeArrowheads="1" noChangeShapeType="1" noTextEdit="1"/>
              </p:cNvSpPr>
              <p:nvPr/>
            </p:nvSpPr>
            <p:spPr>
              <a:xfrm>
                <a:off x="2456668" y="6269127"/>
                <a:ext cx="3639332" cy="461665"/>
              </a:xfrm>
              <a:prstGeom prst="borderCallout1">
                <a:avLst>
                  <a:gd name="adj1" fmla="val -2144"/>
                  <a:gd name="adj2" fmla="val 66835"/>
                  <a:gd name="adj3" fmla="val -106130"/>
                  <a:gd name="adj4" fmla="val 77407"/>
                </a:avLst>
              </a:prstGeom>
              <a:blipFill>
                <a:blip r:embed="rId4"/>
                <a:stretch>
                  <a:fillRect b="-13580"/>
                </a:stretch>
              </a:blipFill>
              <a:ln w="31750" cap="flat">
                <a:solidFill>
                  <a:schemeClr val="tx1"/>
                </a:solidFill>
              </a:ln>
            </p:spPr>
            <p:txBody>
              <a:bodyPr/>
              <a:lstStyle/>
              <a:p>
                <a:r>
                  <a:rPr lang="ja-JP" altLang="en-US">
                    <a:noFill/>
                  </a:rPr>
                  <a:t> </a:t>
                </a:r>
              </a:p>
            </p:txBody>
          </p:sp>
        </mc:Fallback>
      </mc:AlternateContent>
      <p:sp>
        <p:nvSpPr>
          <p:cNvPr id="9" name="四角形: 角を丸くする 8">
            <a:extLst>
              <a:ext uri="{FF2B5EF4-FFF2-40B4-BE49-F238E27FC236}">
                <a16:creationId xmlns:a16="http://schemas.microsoft.com/office/drawing/2014/main" id="{09EEB2B9-DF81-7B8A-C8F5-B85F93D41D0E}"/>
              </a:ext>
            </a:extLst>
          </p:cNvPr>
          <p:cNvSpPr/>
          <p:nvPr/>
        </p:nvSpPr>
        <p:spPr>
          <a:xfrm>
            <a:off x="6246492" y="3818290"/>
            <a:ext cx="769685" cy="1137880"/>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1562DDE0-EE1D-48FE-86A4-2B80B95BA84B}"/>
                  </a:ext>
                </a:extLst>
              </p:cNvPr>
              <p:cNvSpPr txBox="1"/>
              <p:nvPr/>
            </p:nvSpPr>
            <p:spPr>
              <a:xfrm>
                <a:off x="1381214" y="3139758"/>
                <a:ext cx="2771977" cy="461665"/>
              </a:xfrm>
              <a:prstGeom prst="rect">
                <a:avLst/>
              </a:prstGeom>
              <a:solidFill>
                <a:schemeClr val="bg1"/>
              </a:solidFill>
              <a:ln>
                <a:solidFill>
                  <a:schemeClr val="tx1"/>
                </a:solidFill>
              </a:ln>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cs typeface="Segoe UI" panose="020B0502040204020203" pitchFamily="34" charset="0"/>
                  </a:rPr>
                  <a:t>真の</a:t>
                </a:r>
                <a:r>
                  <a:rPr kumimoji="1" lang="en-US" altLang="ja-JP" sz="2400" b="1" dirty="0">
                    <a:latin typeface="Segoe UI" panose="020B0502040204020203" pitchFamily="34" charset="0"/>
                    <a:ea typeface="Meiryo" panose="020B0604030504040204" pitchFamily="34" charset="-128"/>
                    <a:cs typeface="Segoe UI" panose="020B0502040204020203" pitchFamily="34" charset="0"/>
                  </a:rPr>
                  <a:t> evaluation </a:t>
                </a:r>
                <a14:m>
                  <m:oMath xmlns:m="http://schemas.openxmlformats.org/officeDocument/2006/math">
                    <m:sSub>
                      <m:sSubPr>
                        <m:ctrlPr>
                          <a:rPr kumimoji="1" lang="en-US" altLang="ja-JP" sz="2400" b="1" i="1" smtClean="0">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1" i="1" smtClean="0">
                            <a:latin typeface="Cambria Math" panose="02040503050406030204" pitchFamily="18" charset="0"/>
                            <a:ea typeface="Meiryo" panose="020B0604030504040204" pitchFamily="34" charset="-128"/>
                            <a:cs typeface="Segoe UI" panose="020B0502040204020203" pitchFamily="34" charset="0"/>
                          </a:rPr>
                          <m:t>𝒑</m:t>
                        </m:r>
                      </m:e>
                      <m:sub>
                        <m:r>
                          <a:rPr kumimoji="1" lang="en-US" altLang="ja-JP" sz="2400" b="1" i="1" smtClean="0">
                            <a:latin typeface="Cambria Math" panose="02040503050406030204" pitchFamily="18" charset="0"/>
                            <a:ea typeface="Meiryo" panose="020B0604030504040204" pitchFamily="34" charset="-128"/>
                            <a:cs typeface="Segoe UI" panose="020B0502040204020203" pitchFamily="34" charset="0"/>
                          </a:rPr>
                          <m:t>𝒊</m:t>
                        </m:r>
                      </m:sub>
                    </m:sSub>
                  </m:oMath>
                </a14:m>
                <a:endParaRPr kumimoji="1" lang="ja-JP" altLang="en-US" sz="2400" b="1" dirty="0">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10" name="テキスト ボックス 9">
                <a:extLst>
                  <a:ext uri="{FF2B5EF4-FFF2-40B4-BE49-F238E27FC236}">
                    <a16:creationId xmlns:a16="http://schemas.microsoft.com/office/drawing/2014/main" id="{1562DDE0-EE1D-48FE-86A4-2B80B95BA84B}"/>
                  </a:ext>
                </a:extLst>
              </p:cNvPr>
              <p:cNvSpPr txBox="1">
                <a:spLocks noRot="1" noChangeAspect="1" noMove="1" noResize="1" noEditPoints="1" noAdjustHandles="1" noChangeArrowheads="1" noChangeShapeType="1" noTextEdit="1"/>
              </p:cNvSpPr>
              <p:nvPr/>
            </p:nvSpPr>
            <p:spPr>
              <a:xfrm>
                <a:off x="1381214" y="3139758"/>
                <a:ext cx="2771977" cy="461665"/>
              </a:xfrm>
              <a:prstGeom prst="rect">
                <a:avLst/>
              </a:prstGeom>
              <a:blipFill>
                <a:blip r:embed="rId5"/>
                <a:stretch>
                  <a:fillRect l="-3070" t="-14103" b="-29487"/>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109B1D45-2AED-1B85-D2C8-E9DFB946E7EC}"/>
                  </a:ext>
                </a:extLst>
              </p:cNvPr>
              <p:cNvSpPr txBox="1"/>
              <p:nvPr/>
            </p:nvSpPr>
            <p:spPr>
              <a:xfrm>
                <a:off x="5300719" y="3142209"/>
                <a:ext cx="1787605" cy="461665"/>
              </a:xfrm>
              <a:prstGeom prst="rect">
                <a:avLst/>
              </a:prstGeom>
              <a:solidFill>
                <a:schemeClr val="bg1"/>
              </a:solidFill>
              <a:ln>
                <a:solidFill>
                  <a:schemeClr val="tx1"/>
                </a:solidFill>
              </a:ln>
            </p:spPr>
            <p:txBody>
              <a:bodyPr wrap="none" rtlCol="0" anchor="ctr">
                <a:spAutoFit/>
              </a:bodyPr>
              <a:lstStyle/>
              <a:p>
                <a:pPr algn="ctr"/>
                <a:r>
                  <a:rPr kumimoji="1" lang="ja-JP" altLang="en-US" sz="2400" b="1" dirty="0">
                    <a:latin typeface="Segoe UI" panose="020B0502040204020203" pitchFamily="34" charset="0"/>
                    <a:ea typeface="メイリオ" panose="020B0604030504040204" pitchFamily="50" charset="-128"/>
                    <a:cs typeface="Segoe UI" panose="020B0502040204020203" pitchFamily="34" charset="0"/>
                  </a:rPr>
                  <a:t>虚偽申告</a:t>
                </a:r>
                <a:r>
                  <a:rPr kumimoji="1" lang="en-US" altLang="ja-JP" sz="2400" b="1" dirty="0">
                    <a:latin typeface="Segoe UI" panose="020B0502040204020203" pitchFamily="34" charset="0"/>
                    <a:ea typeface="メイリオ" panose="020B0604030504040204" pitchFamily="50" charset="-128"/>
                    <a:cs typeface="Segoe UI" panose="020B0502040204020203" pitchFamily="34" charset="0"/>
                  </a:rPr>
                  <a:t> </a:t>
                </a:r>
                <a14:m>
                  <m:oMath xmlns:m="http://schemas.openxmlformats.org/officeDocument/2006/math">
                    <m:sSubSup>
                      <m:sSubSupPr>
                        <m:ctrlPr>
                          <a:rPr kumimoji="1" lang="en-US" altLang="ja-JP" sz="2400" b="1" i="1" smtClean="0">
                            <a:latin typeface="Cambria Math" panose="02040503050406030204" pitchFamily="18" charset="0"/>
                            <a:cs typeface="Segoe UI" panose="020B0502040204020203" pitchFamily="34" charset="0"/>
                          </a:rPr>
                        </m:ctrlPr>
                      </m:sSubSupPr>
                      <m:e>
                        <m:r>
                          <a:rPr kumimoji="1" lang="en-US" altLang="ja-JP" sz="2400" b="1" i="1" smtClean="0">
                            <a:latin typeface="Cambria Math" panose="02040503050406030204" pitchFamily="18" charset="0"/>
                            <a:cs typeface="Segoe UI" panose="020B0502040204020203" pitchFamily="34" charset="0"/>
                          </a:rPr>
                          <m:t>𝒑</m:t>
                        </m:r>
                      </m:e>
                      <m:sub>
                        <m:r>
                          <a:rPr kumimoji="1" lang="en-US" altLang="ja-JP" sz="2400" b="1" i="1" smtClean="0">
                            <a:latin typeface="Cambria Math" panose="02040503050406030204" pitchFamily="18" charset="0"/>
                            <a:cs typeface="Segoe UI" panose="020B0502040204020203" pitchFamily="34" charset="0"/>
                          </a:rPr>
                          <m:t>𝒊</m:t>
                        </m:r>
                      </m:sub>
                      <m:sup>
                        <m:r>
                          <a:rPr kumimoji="1" lang="en-US" altLang="ja-JP" sz="2400" b="1" i="1" smtClean="0">
                            <a:latin typeface="Cambria Math" panose="02040503050406030204" pitchFamily="18" charset="0"/>
                            <a:cs typeface="Segoe UI" panose="020B0502040204020203" pitchFamily="34" charset="0"/>
                          </a:rPr>
                          <m:t>′</m:t>
                        </m:r>
                      </m:sup>
                    </m:sSubSup>
                  </m:oMath>
                </a14:m>
                <a:endParaRPr kumimoji="1" lang="ja-JP" altLang="en-US" sz="2400" b="1" dirty="0">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11" name="テキスト ボックス 10">
                <a:extLst>
                  <a:ext uri="{FF2B5EF4-FFF2-40B4-BE49-F238E27FC236}">
                    <a16:creationId xmlns:a16="http://schemas.microsoft.com/office/drawing/2014/main" id="{109B1D45-2AED-1B85-D2C8-E9DFB946E7EC}"/>
                  </a:ext>
                </a:extLst>
              </p:cNvPr>
              <p:cNvSpPr txBox="1">
                <a:spLocks noRot="1" noChangeAspect="1" noMove="1" noResize="1" noEditPoints="1" noAdjustHandles="1" noChangeArrowheads="1" noChangeShapeType="1" noTextEdit="1"/>
              </p:cNvSpPr>
              <p:nvPr/>
            </p:nvSpPr>
            <p:spPr>
              <a:xfrm>
                <a:off x="5300719" y="3142209"/>
                <a:ext cx="1787605" cy="461665"/>
              </a:xfrm>
              <a:prstGeom prst="rect">
                <a:avLst/>
              </a:prstGeom>
              <a:blipFill>
                <a:blip r:embed="rId6"/>
                <a:stretch>
                  <a:fillRect l="-4746" t="-5128" b="-30769"/>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吹き出し: 線 11">
                <a:extLst>
                  <a:ext uri="{FF2B5EF4-FFF2-40B4-BE49-F238E27FC236}">
                    <a16:creationId xmlns:a16="http://schemas.microsoft.com/office/drawing/2014/main" id="{86D46663-33DC-B9E0-BE42-9EE4EFBA4BE6}"/>
                  </a:ext>
                </a:extLst>
              </p:cNvPr>
              <p:cNvSpPr/>
              <p:nvPr/>
            </p:nvSpPr>
            <p:spPr>
              <a:xfrm>
                <a:off x="7625368" y="3956185"/>
                <a:ext cx="3356784" cy="920616"/>
              </a:xfrm>
              <a:prstGeom prst="borderCallout1">
                <a:avLst>
                  <a:gd name="adj1" fmla="val 55502"/>
                  <a:gd name="adj2" fmla="val 147"/>
                  <a:gd name="adj3" fmla="val 128753"/>
                  <a:gd name="adj4" fmla="val -11116"/>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200"/>
                  </a:spcBef>
                </a:pPr>
                <a14:m>
                  <m:oMathPara xmlns:m="http://schemas.openxmlformats.org/officeDocument/2006/math">
                    <m:oMathParaPr>
                      <m:jc m:val="centerGroup"/>
                    </m:oMathParaPr>
                    <m:oMath xmlns:m="http://schemas.openxmlformats.org/officeDocument/2006/math">
                      <m:sSubSup>
                        <m:sSubSupPr>
                          <m:ctrlPr>
                            <a:rPr kumimoji="1" lang="en-US" altLang="ja-JP" sz="24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kumimoji="1" lang="en-US" altLang="ja-JP" sz="24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e>
                        <m:sub>
                          <m:r>
                            <a:rPr kumimoji="1" lang="en-US" altLang="ja-JP" sz="24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𝒊</m:t>
                          </m:r>
                        </m:sub>
                        <m:sup>
                          <m:r>
                            <a:rPr kumimoji="1" lang="en-US" altLang="ja-JP" sz="24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kumimoji="1" lang="en-US" altLang="ja-JP" sz="24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𝒙</m:t>
                      </m:r>
                      <m:r>
                        <a:rPr kumimoji="1" lang="en-US" altLang="ja-JP" sz="24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𝒚</m:t>
                      </m:r>
                      <m:r>
                        <a:rPr kumimoji="1" lang="en-US" altLang="ja-JP" sz="24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
                        <m:sSubPr>
                          <m:ctrlPr>
                            <a:rPr kumimoji="1" lang="en-US" altLang="ja-JP" sz="24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e>
                        <m:sub>
                          <m:r>
                            <a:rPr kumimoji="1" lang="en-US" altLang="ja-JP" sz="24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𝒊</m:t>
                          </m:r>
                        </m:sub>
                      </m:sSub>
                    </m:oMath>
                  </m:oMathPara>
                </a14:m>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algn="ctr">
                  <a:spcBef>
                    <a:spcPts val="1200"/>
                  </a:spcBef>
                </a:pPr>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を許容不可能と偽る</a:t>
                </a:r>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12" name="吹き出し: 線 11">
                <a:extLst>
                  <a:ext uri="{FF2B5EF4-FFF2-40B4-BE49-F238E27FC236}">
                    <a16:creationId xmlns:a16="http://schemas.microsoft.com/office/drawing/2014/main" id="{86D46663-33DC-B9E0-BE42-9EE4EFBA4BE6}"/>
                  </a:ext>
                </a:extLst>
              </p:cNvPr>
              <p:cNvSpPr>
                <a:spLocks noRot="1" noChangeAspect="1" noMove="1" noResize="1" noEditPoints="1" noAdjustHandles="1" noChangeArrowheads="1" noChangeShapeType="1" noTextEdit="1"/>
              </p:cNvSpPr>
              <p:nvPr/>
            </p:nvSpPr>
            <p:spPr>
              <a:xfrm>
                <a:off x="7625368" y="3956185"/>
                <a:ext cx="3356784" cy="920616"/>
              </a:xfrm>
              <a:prstGeom prst="borderCallout1">
                <a:avLst>
                  <a:gd name="adj1" fmla="val 55502"/>
                  <a:gd name="adj2" fmla="val 147"/>
                  <a:gd name="adj3" fmla="val 128753"/>
                  <a:gd name="adj4" fmla="val -11116"/>
                </a:avLst>
              </a:prstGeom>
              <a:blipFill>
                <a:blip r:embed="rId7"/>
                <a:stretch>
                  <a:fillRect/>
                </a:stretch>
              </a:blipFill>
              <a:ln w="31750" cap="flat">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258416D8-7B38-6A49-7CCC-5D945D023543}"/>
                  </a:ext>
                </a:extLst>
              </p:cNvPr>
              <p:cNvSpPr txBox="1"/>
              <p:nvPr/>
            </p:nvSpPr>
            <p:spPr>
              <a:xfrm>
                <a:off x="6800572" y="3013501"/>
                <a:ext cx="4181580" cy="830997"/>
              </a:xfrm>
              <a:prstGeom prst="rect">
                <a:avLst/>
              </a:prstGeom>
              <a:noFill/>
            </p:spPr>
            <p:txBody>
              <a:bodyPr wrap="square" rtlCol="0" anchor="ctr">
                <a:spAutoFit/>
              </a:bodyPr>
              <a:lstStyle/>
              <a:p>
                <a:pPr algn="ctr"/>
                <a:r>
                  <a:rPr kumimoji="1" lang="ja-JP" altLang="en-US" sz="2400" b="1" u="sng" dirty="0">
                    <a:solidFill>
                      <a:srgbClr val="CC3C51"/>
                    </a:solidFill>
                    <a:latin typeface="Segoe UI" panose="020B0502040204020203" pitchFamily="34" charset="0"/>
                    <a:ea typeface="Meiryo" panose="020B0604030504040204" pitchFamily="34" charset="-128"/>
                  </a:rPr>
                  <a:t>←</a:t>
                </a:r>
                <a:r>
                  <a:rPr kumimoji="1" lang="en-US" altLang="ja-JP" sz="2400" b="1" u="sng" dirty="0">
                    <a:solidFill>
                      <a:srgbClr val="CC3C51"/>
                    </a:solidFill>
                    <a:ea typeface="Meiryo" panose="020B0604030504040204" pitchFamily="34" charset="-128"/>
                  </a:rPr>
                  <a:t> </a:t>
                </a:r>
                <a14:m>
                  <m:oMath xmlns:m="http://schemas.openxmlformats.org/officeDocument/2006/math">
                    <m:sSub>
                      <m:sSubPr>
                        <m:ctrlPr>
                          <a:rPr kumimoji="1" lang="en-US" altLang="ja-JP" sz="2400" b="1" i="1" u="sng">
                            <a:solidFill>
                              <a:srgbClr val="CC3C51"/>
                            </a:solidFill>
                            <a:latin typeface="Cambria Math" panose="02040503050406030204" pitchFamily="18" charset="0"/>
                            <a:ea typeface="Meiryo" panose="020B0604030504040204" pitchFamily="34" charset="-128"/>
                          </a:rPr>
                        </m:ctrlPr>
                      </m:sSubPr>
                      <m:e>
                        <m:r>
                          <a:rPr kumimoji="1" lang="en-US" altLang="ja-JP" sz="2400" b="1" i="1" u="sng">
                            <a:solidFill>
                              <a:srgbClr val="CC3C51"/>
                            </a:solidFill>
                            <a:latin typeface="Cambria Math" panose="02040503050406030204" pitchFamily="18" charset="0"/>
                            <a:ea typeface="Meiryo" panose="020B0604030504040204" pitchFamily="34" charset="-128"/>
                          </a:rPr>
                          <m:t>𝒑</m:t>
                        </m:r>
                      </m:e>
                      <m:sub>
                        <m:r>
                          <a:rPr kumimoji="1" lang="en-US" altLang="ja-JP" sz="2400" b="1" i="1" u="sng">
                            <a:solidFill>
                              <a:srgbClr val="CC3C51"/>
                            </a:solidFill>
                            <a:latin typeface="Cambria Math" panose="02040503050406030204" pitchFamily="18" charset="0"/>
                            <a:ea typeface="Meiryo" panose="020B0604030504040204" pitchFamily="34" charset="-128"/>
                          </a:rPr>
                          <m:t>𝒊</m:t>
                        </m:r>
                      </m:sub>
                    </m:sSub>
                    <m:r>
                      <a:rPr kumimoji="1" lang="en-US" altLang="ja-JP" sz="2400" b="1" i="1" u="sng" smtClean="0">
                        <a:solidFill>
                          <a:srgbClr val="CC3C51"/>
                        </a:solidFill>
                        <a:latin typeface="Cambria Math" panose="02040503050406030204" pitchFamily="18" charset="0"/>
                        <a:ea typeface="Meiryo" panose="020B0604030504040204" pitchFamily="34" charset="-128"/>
                      </a:rPr>
                      <m:t> </m:t>
                    </m:r>
                  </m:oMath>
                </a14:m>
                <a:r>
                  <a:rPr kumimoji="1" lang="ja-JP" altLang="en-US" sz="2400" b="1" u="sng" dirty="0">
                    <a:solidFill>
                      <a:srgbClr val="CC3C51"/>
                    </a:solidFill>
                    <a:latin typeface="Segoe UI" panose="020B0502040204020203" pitchFamily="34" charset="0"/>
                    <a:ea typeface="Meiryo" panose="020B0604030504040204" pitchFamily="34" charset="-128"/>
                  </a:rPr>
                  <a:t>の </a:t>
                </a:r>
                <a:r>
                  <a:rPr kumimoji="1" lang="en-US" altLang="ja-JP" sz="2400" b="1" u="sng" dirty="0">
                    <a:solidFill>
                      <a:srgbClr val="CC3C51"/>
                    </a:solidFill>
                    <a:latin typeface="Segoe UI" panose="020B0502040204020203" pitchFamily="34" charset="0"/>
                    <a:ea typeface="Meiryo" panose="020B0604030504040204" pitchFamily="34" charset="-128"/>
                  </a:rPr>
                  <a:t>Weak strategic truncation</a:t>
                </a:r>
                <a:endParaRPr kumimoji="1" lang="ja-JP" altLang="en-US" sz="2400" b="1" u="sng" dirty="0">
                  <a:solidFill>
                    <a:srgbClr val="CC3C51"/>
                  </a:solidFill>
                  <a:latin typeface="Segoe UI" panose="020B0502040204020203" pitchFamily="34" charset="0"/>
                  <a:ea typeface="Meiryo" panose="020B0604030504040204" pitchFamily="34" charset="-128"/>
                </a:endParaRPr>
              </a:p>
            </p:txBody>
          </p:sp>
        </mc:Choice>
        <mc:Fallback>
          <p:sp>
            <p:nvSpPr>
              <p:cNvPr id="13" name="テキスト ボックス 12">
                <a:extLst>
                  <a:ext uri="{FF2B5EF4-FFF2-40B4-BE49-F238E27FC236}">
                    <a16:creationId xmlns:a16="http://schemas.microsoft.com/office/drawing/2014/main" id="{258416D8-7B38-6A49-7CCC-5D945D023543}"/>
                  </a:ext>
                </a:extLst>
              </p:cNvPr>
              <p:cNvSpPr txBox="1">
                <a:spLocks noRot="1" noChangeAspect="1" noMove="1" noResize="1" noEditPoints="1" noAdjustHandles="1" noChangeArrowheads="1" noChangeShapeType="1" noTextEdit="1"/>
              </p:cNvSpPr>
              <p:nvPr/>
            </p:nvSpPr>
            <p:spPr>
              <a:xfrm>
                <a:off x="6800572" y="3013501"/>
                <a:ext cx="4181580" cy="830997"/>
              </a:xfrm>
              <a:prstGeom prst="rect">
                <a:avLst/>
              </a:prstGeom>
              <a:blipFill>
                <a:blip r:embed="rId8"/>
                <a:stretch>
                  <a:fillRect t="-8029" b="-167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59644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BEE26-8C93-43BF-E273-471EC64324F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55D713D-A734-5BD2-F226-B727E5396C7B}"/>
              </a:ext>
            </a:extLst>
          </p:cNvPr>
          <p:cNvSpPr>
            <a:spLocks noGrp="1"/>
          </p:cNvSpPr>
          <p:nvPr>
            <p:ph type="title"/>
          </p:nvPr>
        </p:nvSpPr>
        <p:spPr/>
        <p:txBody>
          <a:bodyPr/>
          <a:lstStyle/>
          <a:p>
            <a:r>
              <a:rPr kumimoji="1" lang="en-US" altLang="ja-JP" dirty="0">
                <a:latin typeface="Segoe UI" panose="020B0502040204020203" pitchFamily="34" charset="0"/>
              </a:rPr>
              <a:t>Truncation-proofness</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F82D91E2-FDBD-80BF-8A73-770E0554B81B}"/>
              </a:ext>
            </a:extLst>
          </p:cNvPr>
          <p:cNvSpPr>
            <a:spLocks noGrp="1"/>
          </p:cNvSpPr>
          <p:nvPr>
            <p:ph type="sldNum" sz="quarter" idx="12"/>
          </p:nvPr>
        </p:nvSpPr>
        <p:spPr/>
        <p:txBody>
          <a:bodyPr/>
          <a:lstStyle/>
          <a:p>
            <a:fld id="{48F63A3B-78C7-47BE-AE5E-E10140E04643}" type="slidenum">
              <a:rPr lang="en-US" smtClean="0"/>
              <a:t>30</a:t>
            </a:fld>
            <a:endParaRPr lang="en-US" dirty="0"/>
          </a:p>
        </p:txBody>
      </p:sp>
      <mc:AlternateContent xmlns:mc="http://schemas.openxmlformats.org/markup-compatibility/2006">
        <mc:Choice xmlns:a14="http://schemas.microsoft.com/office/drawing/2010/main" Requires="a14">
          <p:sp>
            <p:nvSpPr>
              <p:cNvPr id="5" name="コンテンツ プレースホルダー 4">
                <a:extLst>
                  <a:ext uri="{FF2B5EF4-FFF2-40B4-BE49-F238E27FC236}">
                    <a16:creationId xmlns:a16="http://schemas.microsoft.com/office/drawing/2014/main" id="{01B3FF6A-D2A4-0852-9632-64D7E7F5F6D6}"/>
                  </a:ext>
                </a:extLst>
              </p:cNvPr>
              <p:cNvSpPr>
                <a:spLocks noGrp="1"/>
              </p:cNvSpPr>
              <p:nvPr>
                <p:ph idx="1"/>
              </p:nvPr>
            </p:nvSpPr>
            <p:spPr/>
            <p:txBody>
              <a:bodyPr/>
              <a:lstStyle/>
              <a:p>
                <a:r>
                  <a:rPr lang="ja-JP" altLang="en-US" dirty="0">
                    <a:latin typeface="Segoe UI" panose="020B0502040204020203" pitchFamily="34" charset="0"/>
                    <a:cs typeface="Segoe UI" panose="020B0502040204020203" pitchFamily="34" charset="0"/>
                  </a:rPr>
                  <a:t>ランキングはそのままに、許容可能な選択肢を過少申告する戦略を </a:t>
                </a:r>
                <a:r>
                  <a:rPr lang="en-US" altLang="ja-JP" b="1" dirty="0">
                    <a:solidFill>
                      <a:schemeClr val="accent1"/>
                    </a:solidFill>
                  </a:rPr>
                  <a:t>s</a:t>
                </a:r>
                <a:r>
                  <a:rPr lang="en-US" altLang="ja-JP" b="1" dirty="0">
                    <a:solidFill>
                      <a:schemeClr val="accent1"/>
                    </a:solidFill>
                    <a:latin typeface="Segoe UI" panose="020B0502040204020203" pitchFamily="34" charset="0"/>
                    <a:cs typeface="Segoe UI" panose="020B0502040204020203" pitchFamily="34" charset="0"/>
                  </a:rPr>
                  <a:t>trategic truncation </a:t>
                </a:r>
                <a:r>
                  <a:rPr lang="ja-JP" altLang="en-US" dirty="0">
                    <a:latin typeface="Segoe UI" panose="020B0502040204020203" pitchFamily="34" charset="0"/>
                    <a:cs typeface="Segoe UI" panose="020B0502040204020203" pitchFamily="34" charset="0"/>
                  </a:rPr>
                  <a:t>という。</a:t>
                </a:r>
                <a:endParaRPr lang="en-US" altLang="ja-JP" dirty="0">
                  <a:latin typeface="Segoe UI" panose="020B0502040204020203" pitchFamily="34" charset="0"/>
                  <a:cs typeface="Segoe UI" panose="020B0502040204020203" pitchFamily="34" charset="0"/>
                </a:endParaRPr>
              </a:p>
              <a:p>
                <a:pPr lvl="1"/>
                <a14:m>
                  <m:oMath xmlns:m="http://schemas.openxmlformats.org/officeDocument/2006/math">
                    <m:sSub>
                      <m:sSubPr>
                        <m:ctrlPr>
                          <a:rPr lang="en-US" altLang="ja-JP" i="1" dirty="0">
                            <a:latin typeface="Cambria Math" panose="02040503050406030204" pitchFamily="18" charset="0"/>
                          </a:rPr>
                        </m:ctrlPr>
                      </m:sSubPr>
                      <m:e>
                        <m:r>
                          <a:rPr lang="ja-JP" altLang="en-US" i="1" dirty="0">
                            <a:latin typeface="Cambria Math" panose="02040503050406030204" pitchFamily="18" charset="0"/>
                          </a:rPr>
                          <m:t>𝑝</m:t>
                        </m:r>
                      </m:e>
                      <m:sub>
                        <m:r>
                          <a:rPr lang="ja-JP" altLang="en-US" i="1" dirty="0">
                            <a:latin typeface="Cambria Math" panose="02040503050406030204" pitchFamily="18" charset="0"/>
                          </a:rPr>
                          <m:t>𝑖</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m:t>
                        </m:r>
                      </m:e>
                      <m:sub>
                        <m:r>
                          <a:rPr lang="ja-JP" altLang="en-US" i="1" dirty="0">
                            <a:latin typeface="Cambria Math" panose="02040503050406030204" pitchFamily="18" charset="0"/>
                          </a:rPr>
                          <m:t>𝑖</m:t>
                        </m:r>
                      </m:sub>
                    </m:sSub>
                    <m:sSub>
                      <m:sSubPr>
                        <m:ctrlPr>
                          <a:rPr lang="en-US" altLang="ja-JP" i="1" dirty="0">
                            <a:latin typeface="Cambria Math" panose="02040503050406030204" pitchFamily="18" charset="0"/>
                          </a:rPr>
                        </m:ctrlPr>
                      </m:sSubPr>
                      <m:e>
                        <m:r>
                          <a:rPr lang="ja-JP" altLang="en-US" i="1" dirty="0">
                            <a:latin typeface="Cambria Math" panose="02040503050406030204" pitchFamily="18" charset="0"/>
                          </a:rPr>
                          <m:t>𝐴</m:t>
                        </m:r>
                      </m:e>
                      <m:sub>
                        <m:r>
                          <a:rPr lang="ja-JP" altLang="en-US" i="1" dirty="0">
                            <a:latin typeface="Cambria Math" panose="02040503050406030204" pitchFamily="18" charset="0"/>
                          </a:rPr>
                          <m:t>𝑖</m:t>
                        </m:r>
                      </m:sub>
                    </m:sSub>
                    <m:r>
                      <a:rPr lang="en-US" altLang="ja-JP" i="1" dirty="0">
                        <a:latin typeface="Cambria Math" panose="02040503050406030204" pitchFamily="18" charset="0"/>
                      </a:rPr>
                      <m:t>)</m:t>
                    </m:r>
                  </m:oMath>
                </a14:m>
                <a:r>
                  <a:rPr lang="ja-JP" altLang="en-US" dirty="0"/>
                  <a:t> を真の</a:t>
                </a:r>
                <a:r>
                  <a:rPr lang="en-US" altLang="ja-JP" dirty="0"/>
                  <a:t> evaluation </a:t>
                </a:r>
                <a:r>
                  <a:rPr lang="ja-JP" altLang="en-US" dirty="0"/>
                  <a:t>とする。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a:rPr lang="en-US" altLang="ja-JP" i="1">
                            <a:latin typeface="Cambria Math" panose="02040503050406030204" pitchFamily="18" charset="0"/>
                          </a:rPr>
                          <m:t>𝑖</m:t>
                        </m:r>
                      </m:sub>
                    </m:sSub>
                  </m:oMath>
                </a14:m>
                <a:r>
                  <a:rPr lang="en-US" altLang="ja-JP" dirty="0"/>
                  <a:t> </a:t>
                </a:r>
                <a:r>
                  <a:rPr lang="ja-JP" altLang="en-US" dirty="0"/>
                  <a:t>の </a:t>
                </a:r>
                <a:r>
                  <a:rPr lang="en-US" altLang="ja-JP" dirty="0">
                    <a:latin typeface="Segoe UI" panose="020B0502040204020203" pitchFamily="34" charset="0"/>
                    <a:cs typeface="Segoe UI" panose="020B0502040204020203" pitchFamily="34" charset="0"/>
                  </a:rPr>
                  <a:t>strategic truncation</a:t>
                </a:r>
                <a:r>
                  <a:rPr lang="ja-JP" altLang="en-US" dirty="0"/>
                  <a:t>：</a:t>
                </a:r>
                <a:r>
                  <a:rPr lang="en-US" altLang="ja-JP" dirty="0">
                    <a:latin typeface="Segoe UI" panose="020B0502040204020203" pitchFamily="34" charset="0"/>
                    <a:cs typeface="Segoe UI" panose="020B0502040204020203" pitchFamily="34" charset="0"/>
                  </a:rPr>
                  <a:t> </a:t>
                </a:r>
                <a14:m>
                  <m:oMath xmlns:m="http://schemas.openxmlformats.org/officeDocument/2006/math">
                    <m:sSubSup>
                      <m:sSubSupPr>
                        <m:ctrlPr>
                          <a:rPr lang="en-US" altLang="ja-JP" b="1" i="1" smtClean="0">
                            <a:solidFill>
                              <a:schemeClr val="accent1"/>
                            </a:solidFill>
                            <a:latin typeface="Cambria Math" panose="02040503050406030204" pitchFamily="18" charset="0"/>
                            <a:cs typeface="Segoe UI" panose="020B0502040204020203" pitchFamily="34" charset="0"/>
                          </a:rPr>
                        </m:ctrlPr>
                      </m:sSubSupPr>
                      <m:e>
                        <m:r>
                          <a:rPr lang="en-US" altLang="ja-JP" b="1" i="1" smtClean="0">
                            <a:solidFill>
                              <a:schemeClr val="accent1"/>
                            </a:solidFill>
                            <a:latin typeface="Cambria Math" panose="02040503050406030204" pitchFamily="18" charset="0"/>
                            <a:cs typeface="Segoe UI" panose="020B0502040204020203" pitchFamily="34" charset="0"/>
                          </a:rPr>
                          <m:t>𝒑</m:t>
                        </m:r>
                      </m:e>
                      <m:sub>
                        <m:r>
                          <a:rPr lang="en-US" altLang="ja-JP" b="1" i="1" smtClean="0">
                            <a:solidFill>
                              <a:schemeClr val="accent1"/>
                            </a:solidFill>
                            <a:latin typeface="Cambria Math" panose="02040503050406030204" pitchFamily="18" charset="0"/>
                            <a:cs typeface="Segoe UI" panose="020B0502040204020203" pitchFamily="34" charset="0"/>
                          </a:rPr>
                          <m:t>𝒊</m:t>
                        </m:r>
                      </m:sub>
                      <m:sup>
                        <m:r>
                          <a:rPr lang="en-US" altLang="ja-JP" b="1" i="1" smtClean="0">
                            <a:solidFill>
                              <a:schemeClr val="accent1"/>
                            </a:solidFill>
                            <a:latin typeface="Cambria Math" panose="02040503050406030204" pitchFamily="18" charset="0"/>
                            <a:cs typeface="Segoe UI" panose="020B0502040204020203" pitchFamily="34" charset="0"/>
                          </a:rPr>
                          <m:t>′</m:t>
                        </m:r>
                      </m:sup>
                    </m:sSubSup>
                    <m:r>
                      <a:rPr lang="en-US" altLang="ja-JP" b="1" i="1" smtClean="0">
                        <a:solidFill>
                          <a:schemeClr val="accent1"/>
                        </a:solidFill>
                        <a:latin typeface="Cambria Math" panose="02040503050406030204" pitchFamily="18" charset="0"/>
                        <a:cs typeface="Segoe UI" panose="020B0502040204020203" pitchFamily="34" charset="0"/>
                      </a:rPr>
                      <m:t>=(</m:t>
                    </m:r>
                    <m:sSubSup>
                      <m:sSubSupPr>
                        <m:ctrlPr>
                          <a:rPr lang="en-US" altLang="ja-JP" b="1" i="1" smtClean="0">
                            <a:solidFill>
                              <a:schemeClr val="accent1"/>
                            </a:solidFill>
                            <a:latin typeface="Cambria Math" panose="02040503050406030204" pitchFamily="18" charset="0"/>
                            <a:cs typeface="Segoe UI" panose="020B0502040204020203" pitchFamily="34" charset="0"/>
                          </a:rPr>
                        </m:ctrlPr>
                      </m:sSubSupPr>
                      <m:e>
                        <m:r>
                          <a:rPr lang="en-US" altLang="ja-JP" b="1" i="1" smtClean="0">
                            <a:solidFill>
                              <a:schemeClr val="accent1"/>
                            </a:solidFill>
                            <a:latin typeface="Cambria Math" panose="02040503050406030204" pitchFamily="18" charset="0"/>
                            <a:cs typeface="Segoe UI" panose="020B0502040204020203" pitchFamily="34" charset="0"/>
                          </a:rPr>
                          <m:t>≻</m:t>
                        </m:r>
                      </m:e>
                      <m:sub>
                        <m:r>
                          <a:rPr lang="en-US" altLang="ja-JP" b="1" i="1" smtClean="0">
                            <a:solidFill>
                              <a:schemeClr val="accent1"/>
                            </a:solidFill>
                            <a:latin typeface="Cambria Math" panose="02040503050406030204" pitchFamily="18" charset="0"/>
                            <a:cs typeface="Segoe UI" panose="020B0502040204020203" pitchFamily="34" charset="0"/>
                          </a:rPr>
                          <m:t>𝒊</m:t>
                        </m:r>
                      </m:sub>
                      <m:sup>
                        <m:r>
                          <a:rPr lang="en-US" altLang="ja-JP" b="1" i="1" smtClean="0">
                            <a:solidFill>
                              <a:schemeClr val="accent1"/>
                            </a:solidFill>
                            <a:latin typeface="Cambria Math" panose="02040503050406030204" pitchFamily="18" charset="0"/>
                            <a:cs typeface="Segoe UI" panose="020B0502040204020203" pitchFamily="34" charset="0"/>
                          </a:rPr>
                          <m:t>′</m:t>
                        </m:r>
                      </m:sup>
                    </m:sSubSup>
                    <m:r>
                      <a:rPr lang="en-US" altLang="ja-JP" b="1" i="1" smtClean="0">
                        <a:solidFill>
                          <a:schemeClr val="accent1"/>
                        </a:solidFill>
                        <a:latin typeface="Cambria Math" panose="02040503050406030204" pitchFamily="18" charset="0"/>
                        <a:cs typeface="Segoe UI" panose="020B0502040204020203" pitchFamily="34" charset="0"/>
                      </a:rPr>
                      <m:t>,</m:t>
                    </m:r>
                    <m:sSubSup>
                      <m:sSubSupPr>
                        <m:ctrlPr>
                          <a:rPr lang="en-US" altLang="ja-JP" b="1" i="1" smtClean="0">
                            <a:solidFill>
                              <a:schemeClr val="accent1"/>
                            </a:solidFill>
                            <a:latin typeface="Cambria Math" panose="02040503050406030204" pitchFamily="18" charset="0"/>
                            <a:cs typeface="Segoe UI" panose="020B0502040204020203" pitchFamily="34" charset="0"/>
                          </a:rPr>
                        </m:ctrlPr>
                      </m:sSubSupPr>
                      <m:e>
                        <m:r>
                          <a:rPr lang="en-US" altLang="ja-JP" b="1" i="1" smtClean="0">
                            <a:solidFill>
                              <a:schemeClr val="accent1"/>
                            </a:solidFill>
                            <a:latin typeface="Cambria Math" panose="02040503050406030204" pitchFamily="18" charset="0"/>
                            <a:cs typeface="Segoe UI" panose="020B0502040204020203" pitchFamily="34" charset="0"/>
                          </a:rPr>
                          <m:t>𝑨</m:t>
                        </m:r>
                      </m:e>
                      <m:sub>
                        <m:r>
                          <a:rPr lang="en-US" altLang="ja-JP" b="1" i="1" smtClean="0">
                            <a:solidFill>
                              <a:schemeClr val="accent1"/>
                            </a:solidFill>
                            <a:latin typeface="Cambria Math" panose="02040503050406030204" pitchFamily="18" charset="0"/>
                            <a:cs typeface="Segoe UI" panose="020B0502040204020203" pitchFamily="34" charset="0"/>
                          </a:rPr>
                          <m:t>𝒊</m:t>
                        </m:r>
                      </m:sub>
                      <m:sup>
                        <m:r>
                          <a:rPr lang="en-US" altLang="ja-JP" b="1" i="1" smtClean="0">
                            <a:solidFill>
                              <a:schemeClr val="accent1"/>
                            </a:solidFill>
                            <a:latin typeface="Cambria Math" panose="02040503050406030204" pitchFamily="18" charset="0"/>
                            <a:cs typeface="Segoe UI" panose="020B0502040204020203" pitchFamily="34" charset="0"/>
                          </a:rPr>
                          <m:t>′</m:t>
                        </m:r>
                      </m:sup>
                    </m:sSubSup>
                    <m:r>
                      <a:rPr lang="en-US" altLang="ja-JP" b="1" i="1" smtClean="0">
                        <a:solidFill>
                          <a:schemeClr val="accent1"/>
                        </a:solidFill>
                        <a:latin typeface="Cambria Math" panose="02040503050406030204" pitchFamily="18" charset="0"/>
                        <a:cs typeface="Segoe UI" panose="020B0502040204020203" pitchFamily="34" charset="0"/>
                      </a:rPr>
                      <m:t>)</m:t>
                    </m:r>
                  </m:oMath>
                </a14:m>
                <a:r>
                  <a:rPr lang="en-US" altLang="ja-JP" b="1" dirty="0">
                    <a:solidFill>
                      <a:schemeClr val="accent1"/>
                    </a:solidFill>
                    <a:cs typeface="Segoe UI" panose="020B0502040204020203" pitchFamily="34" charset="0"/>
                  </a:rPr>
                  <a:t> such that </a:t>
                </a:r>
                <a14:m>
                  <m:oMath xmlns:m="http://schemas.openxmlformats.org/officeDocument/2006/math">
                    <m:sSubSup>
                      <m:sSubSupPr>
                        <m:ctrlPr>
                          <a:rPr lang="en-US" altLang="ja-JP" b="1" i="1" smtClean="0">
                            <a:solidFill>
                              <a:schemeClr val="accent1"/>
                            </a:solidFill>
                            <a:latin typeface="Cambria Math" panose="02040503050406030204" pitchFamily="18" charset="0"/>
                            <a:cs typeface="Segoe UI" panose="020B0502040204020203" pitchFamily="34" charset="0"/>
                          </a:rPr>
                        </m:ctrlPr>
                      </m:sSubSupPr>
                      <m:e>
                        <m:r>
                          <a:rPr lang="en-US" altLang="ja-JP" b="1" i="1" smtClean="0">
                            <a:solidFill>
                              <a:schemeClr val="accent1"/>
                            </a:solidFill>
                            <a:latin typeface="Cambria Math" panose="02040503050406030204" pitchFamily="18" charset="0"/>
                            <a:cs typeface="Segoe UI" panose="020B0502040204020203" pitchFamily="34" charset="0"/>
                          </a:rPr>
                          <m:t>≻</m:t>
                        </m:r>
                      </m:e>
                      <m:sub>
                        <m:r>
                          <a:rPr lang="en-US" altLang="ja-JP" b="1" i="1" smtClean="0">
                            <a:solidFill>
                              <a:schemeClr val="accent1"/>
                            </a:solidFill>
                            <a:latin typeface="Cambria Math" panose="02040503050406030204" pitchFamily="18" charset="0"/>
                            <a:cs typeface="Segoe UI" panose="020B0502040204020203" pitchFamily="34" charset="0"/>
                          </a:rPr>
                          <m:t>𝒊</m:t>
                        </m:r>
                      </m:sub>
                      <m:sup>
                        <m:r>
                          <a:rPr lang="en-US" altLang="ja-JP" b="1" i="1" smtClean="0">
                            <a:solidFill>
                              <a:schemeClr val="accent1"/>
                            </a:solidFill>
                            <a:latin typeface="Cambria Math" panose="02040503050406030204" pitchFamily="18" charset="0"/>
                            <a:cs typeface="Segoe UI" panose="020B0502040204020203" pitchFamily="34" charset="0"/>
                          </a:rPr>
                          <m:t>′</m:t>
                        </m:r>
                      </m:sup>
                    </m:sSubSup>
                    <m:r>
                      <a:rPr lang="en-US" altLang="ja-JP" b="1" i="1" smtClean="0">
                        <a:solidFill>
                          <a:schemeClr val="accent1"/>
                        </a:solidFill>
                        <a:latin typeface="Cambria Math" panose="02040503050406030204" pitchFamily="18" charset="0"/>
                        <a:cs typeface="Segoe UI" panose="020B0502040204020203" pitchFamily="34" charset="0"/>
                      </a:rPr>
                      <m:t>= </m:t>
                    </m:r>
                    <m:sSub>
                      <m:sSubPr>
                        <m:ctrlPr>
                          <a:rPr lang="en-US" altLang="ja-JP" b="1" i="1" smtClean="0">
                            <a:solidFill>
                              <a:schemeClr val="accent1"/>
                            </a:solidFill>
                            <a:latin typeface="Cambria Math" panose="02040503050406030204" pitchFamily="18" charset="0"/>
                            <a:cs typeface="Segoe UI" panose="020B0502040204020203" pitchFamily="34" charset="0"/>
                          </a:rPr>
                        </m:ctrlPr>
                      </m:sSubPr>
                      <m:e>
                        <m:r>
                          <a:rPr lang="en-US" altLang="ja-JP" b="1" i="1" smtClean="0">
                            <a:solidFill>
                              <a:schemeClr val="accent1"/>
                            </a:solidFill>
                            <a:latin typeface="Cambria Math" panose="02040503050406030204" pitchFamily="18" charset="0"/>
                            <a:cs typeface="Segoe UI" panose="020B0502040204020203" pitchFamily="34" charset="0"/>
                          </a:rPr>
                          <m:t>≻</m:t>
                        </m:r>
                      </m:e>
                      <m:sub>
                        <m:r>
                          <a:rPr lang="en-US" altLang="ja-JP" b="1" i="1" smtClean="0">
                            <a:solidFill>
                              <a:schemeClr val="accent1"/>
                            </a:solidFill>
                            <a:latin typeface="Cambria Math" panose="02040503050406030204" pitchFamily="18" charset="0"/>
                            <a:cs typeface="Segoe UI" panose="020B0502040204020203" pitchFamily="34" charset="0"/>
                          </a:rPr>
                          <m:t>𝒊</m:t>
                        </m:r>
                      </m:sub>
                    </m:sSub>
                    <m:r>
                      <a:rPr lang="en-US" altLang="ja-JP" b="1" i="1" smtClean="0">
                        <a:solidFill>
                          <a:schemeClr val="accent1"/>
                        </a:solidFill>
                        <a:latin typeface="Cambria Math" panose="02040503050406030204" pitchFamily="18" charset="0"/>
                        <a:cs typeface="Segoe UI" panose="020B0502040204020203" pitchFamily="34" charset="0"/>
                      </a:rPr>
                      <m:t> </m:t>
                    </m:r>
                  </m:oMath>
                </a14:m>
                <a:r>
                  <a:rPr lang="en-US" altLang="ja-JP" b="1" dirty="0">
                    <a:solidFill>
                      <a:schemeClr val="accent1"/>
                    </a:solidFill>
                    <a:cs typeface="Segoe UI" panose="020B0502040204020203" pitchFamily="34" charset="0"/>
                  </a:rPr>
                  <a:t>and </a:t>
                </a:r>
                <a14:m>
                  <m:oMath xmlns:m="http://schemas.openxmlformats.org/officeDocument/2006/math">
                    <m:sSubSup>
                      <m:sSubSupPr>
                        <m:ctrlPr>
                          <a:rPr lang="en-US" altLang="ja-JP" b="1" i="1" smtClean="0">
                            <a:solidFill>
                              <a:schemeClr val="accent1"/>
                            </a:solidFill>
                            <a:latin typeface="Cambria Math" panose="02040503050406030204" pitchFamily="18" charset="0"/>
                            <a:cs typeface="Segoe UI" panose="020B0502040204020203" pitchFamily="34" charset="0"/>
                          </a:rPr>
                        </m:ctrlPr>
                      </m:sSubSupPr>
                      <m:e>
                        <m:r>
                          <a:rPr lang="en-US" altLang="ja-JP" b="1" i="1" smtClean="0">
                            <a:solidFill>
                              <a:schemeClr val="accent1"/>
                            </a:solidFill>
                            <a:latin typeface="Cambria Math" panose="02040503050406030204" pitchFamily="18" charset="0"/>
                            <a:cs typeface="Segoe UI" panose="020B0502040204020203" pitchFamily="34" charset="0"/>
                          </a:rPr>
                          <m:t>𝑨</m:t>
                        </m:r>
                      </m:e>
                      <m:sub>
                        <m:r>
                          <a:rPr lang="en-US" altLang="ja-JP" b="1" i="1" smtClean="0">
                            <a:solidFill>
                              <a:schemeClr val="accent1"/>
                            </a:solidFill>
                            <a:latin typeface="Cambria Math" panose="02040503050406030204" pitchFamily="18" charset="0"/>
                            <a:cs typeface="Segoe UI" panose="020B0502040204020203" pitchFamily="34" charset="0"/>
                          </a:rPr>
                          <m:t>𝒊</m:t>
                        </m:r>
                      </m:sub>
                      <m:sup>
                        <m:r>
                          <a:rPr lang="en-US" altLang="ja-JP" b="1" i="1" smtClean="0">
                            <a:solidFill>
                              <a:schemeClr val="accent1"/>
                            </a:solidFill>
                            <a:latin typeface="Cambria Math" panose="02040503050406030204" pitchFamily="18" charset="0"/>
                            <a:cs typeface="Segoe UI" panose="020B0502040204020203" pitchFamily="34" charset="0"/>
                          </a:rPr>
                          <m:t>′</m:t>
                        </m:r>
                      </m:sup>
                    </m:sSubSup>
                    <m:r>
                      <a:rPr lang="en-US" altLang="ja-JP" b="1" i="1" smtClean="0">
                        <a:solidFill>
                          <a:schemeClr val="accent1"/>
                        </a:solidFill>
                        <a:latin typeface="Cambria Math" panose="02040503050406030204" pitchFamily="18" charset="0"/>
                        <a:cs typeface="Segoe UI" panose="020B0502040204020203" pitchFamily="34" charset="0"/>
                      </a:rPr>
                      <m:t>⊂</m:t>
                    </m:r>
                    <m:sSub>
                      <m:sSubPr>
                        <m:ctrlPr>
                          <a:rPr lang="en-US" altLang="ja-JP" b="1" i="1" smtClean="0">
                            <a:solidFill>
                              <a:schemeClr val="accent1"/>
                            </a:solidFill>
                            <a:latin typeface="Cambria Math" panose="02040503050406030204" pitchFamily="18" charset="0"/>
                            <a:cs typeface="Segoe UI" panose="020B0502040204020203" pitchFamily="34" charset="0"/>
                          </a:rPr>
                        </m:ctrlPr>
                      </m:sSubPr>
                      <m:e>
                        <m:r>
                          <a:rPr lang="en-US" altLang="ja-JP" b="1" i="1" smtClean="0">
                            <a:solidFill>
                              <a:schemeClr val="accent1"/>
                            </a:solidFill>
                            <a:latin typeface="Cambria Math" panose="02040503050406030204" pitchFamily="18" charset="0"/>
                            <a:cs typeface="Segoe UI" panose="020B0502040204020203" pitchFamily="34" charset="0"/>
                          </a:rPr>
                          <m:t>𝑨</m:t>
                        </m:r>
                      </m:e>
                      <m:sub>
                        <m:r>
                          <a:rPr lang="en-US" altLang="ja-JP" b="1" i="1" smtClean="0">
                            <a:solidFill>
                              <a:schemeClr val="accent1"/>
                            </a:solidFill>
                            <a:latin typeface="Cambria Math" panose="02040503050406030204" pitchFamily="18" charset="0"/>
                            <a:cs typeface="Segoe UI" panose="020B0502040204020203" pitchFamily="34" charset="0"/>
                          </a:rPr>
                          <m:t>𝒊</m:t>
                        </m:r>
                      </m:sub>
                    </m:sSub>
                  </m:oMath>
                </a14:m>
                <a:r>
                  <a:rPr lang="en-US" altLang="ja-JP" dirty="0">
                    <a:cs typeface="Segoe UI" panose="020B0502040204020203" pitchFamily="34" charset="0"/>
                  </a:rPr>
                  <a:t>.</a:t>
                </a:r>
              </a:p>
              <a:p>
                <a:endParaRPr lang="ja-JP" altLang="en-US" dirty="0">
                  <a:latin typeface="Segoe UI" panose="020B0502040204020203" pitchFamily="34" charset="0"/>
                  <a:cs typeface="Segoe UI" panose="020B0502040204020203" pitchFamily="34" charset="0"/>
                </a:endParaRPr>
              </a:p>
            </p:txBody>
          </p:sp>
        </mc:Choice>
        <mc:Fallback>
          <p:sp>
            <p:nvSpPr>
              <p:cNvPr id="5" name="コンテンツ プレースホルダー 4">
                <a:extLst>
                  <a:ext uri="{FF2B5EF4-FFF2-40B4-BE49-F238E27FC236}">
                    <a16:creationId xmlns:a16="http://schemas.microsoft.com/office/drawing/2014/main" id="{01B3FF6A-D2A4-0852-9632-64D7E7F5F6D6}"/>
                  </a:ext>
                </a:extLst>
              </p:cNvPr>
              <p:cNvSpPr>
                <a:spLocks noGrp="1" noRot="1" noChangeAspect="1" noMove="1" noResize="1" noEditPoints="1" noAdjustHandles="1" noChangeArrowheads="1" noChangeShapeType="1" noTextEdit="1"/>
              </p:cNvSpPr>
              <p:nvPr>
                <p:ph idx="1"/>
              </p:nvPr>
            </p:nvSpPr>
            <p:spPr>
              <a:blipFill>
                <a:blip r:embed="rId3"/>
                <a:stretch>
                  <a:fillRect l="-688" t="-1354"/>
                </a:stretch>
              </a:blipFill>
            </p:spPr>
            <p:txBody>
              <a:bodyPr/>
              <a:lstStyle/>
              <a:p>
                <a:r>
                  <a:rPr lang="ja-JP" altLang="en-US">
                    <a:noFill/>
                  </a:rPr>
                  <a:t> </a:t>
                </a:r>
              </a:p>
            </p:txBody>
          </p:sp>
        </mc:Fallback>
      </mc:AlternateContent>
      <p:sp>
        <p:nvSpPr>
          <p:cNvPr id="8" name="吹き出し: 線 7">
            <a:extLst>
              <a:ext uri="{FF2B5EF4-FFF2-40B4-BE49-F238E27FC236}">
                <a16:creationId xmlns:a16="http://schemas.microsoft.com/office/drawing/2014/main" id="{E1A57C49-A612-B236-2D92-88491FD2C1B3}"/>
              </a:ext>
            </a:extLst>
          </p:cNvPr>
          <p:cNvSpPr/>
          <p:nvPr/>
        </p:nvSpPr>
        <p:spPr>
          <a:xfrm>
            <a:off x="3192914" y="6276156"/>
            <a:ext cx="2651760" cy="461665"/>
          </a:xfrm>
          <a:prstGeom prst="borderCallout1">
            <a:avLst>
              <a:gd name="adj1" fmla="val -2144"/>
              <a:gd name="adj2" fmla="val 66835"/>
              <a:gd name="adj3" fmla="val -106130"/>
              <a:gd name="adj4" fmla="val 77407"/>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rgbClr val="C00000"/>
                </a:solidFill>
                <a:latin typeface="Segoe UI" panose="020B0502040204020203" pitchFamily="34" charset="0"/>
                <a:ea typeface="Meiryo" panose="020B0604030504040204" pitchFamily="34" charset="-128"/>
                <a:cs typeface="Segoe UI" panose="020B0502040204020203" pitchFamily="34" charset="0"/>
              </a:rPr>
              <a:t>ランキングが変化</a:t>
            </a:r>
            <a:endParaRPr kumimoji="1" lang="en-US" altLang="ja-JP" sz="2400" dirty="0">
              <a:solidFill>
                <a:srgbClr val="C00000"/>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ECCA2108-65A2-559E-5413-EE9996974536}"/>
                  </a:ext>
                </a:extLst>
              </p:cNvPr>
              <p:cNvSpPr txBox="1"/>
              <p:nvPr/>
            </p:nvSpPr>
            <p:spPr>
              <a:xfrm>
                <a:off x="1381214" y="3139758"/>
                <a:ext cx="2771977" cy="461665"/>
              </a:xfrm>
              <a:prstGeom prst="rect">
                <a:avLst/>
              </a:prstGeom>
              <a:solidFill>
                <a:schemeClr val="bg1"/>
              </a:solidFill>
              <a:ln>
                <a:solidFill>
                  <a:schemeClr val="tx1"/>
                </a:solidFill>
              </a:ln>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cs typeface="Segoe UI" panose="020B0502040204020203" pitchFamily="34" charset="0"/>
                  </a:rPr>
                  <a:t>真の</a:t>
                </a:r>
                <a:r>
                  <a:rPr kumimoji="1" lang="en-US" altLang="ja-JP" sz="2400" b="1" dirty="0">
                    <a:latin typeface="Segoe UI" panose="020B0502040204020203" pitchFamily="34" charset="0"/>
                    <a:ea typeface="Meiryo" panose="020B0604030504040204" pitchFamily="34" charset="-128"/>
                    <a:cs typeface="Segoe UI" panose="020B0502040204020203" pitchFamily="34" charset="0"/>
                  </a:rPr>
                  <a:t> evaluation </a:t>
                </a:r>
                <a14:m>
                  <m:oMath xmlns:m="http://schemas.openxmlformats.org/officeDocument/2006/math">
                    <m:sSub>
                      <m:sSubPr>
                        <m:ctrlPr>
                          <a:rPr kumimoji="1" lang="en-US" altLang="ja-JP" sz="2400" b="1" i="1" smtClean="0">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1" i="1" smtClean="0">
                            <a:latin typeface="Cambria Math" panose="02040503050406030204" pitchFamily="18" charset="0"/>
                            <a:ea typeface="Meiryo" panose="020B0604030504040204" pitchFamily="34" charset="-128"/>
                            <a:cs typeface="Segoe UI" panose="020B0502040204020203" pitchFamily="34" charset="0"/>
                          </a:rPr>
                          <m:t>𝒑</m:t>
                        </m:r>
                      </m:e>
                      <m:sub>
                        <m:r>
                          <a:rPr kumimoji="1" lang="en-US" altLang="ja-JP" sz="2400" b="1" i="1" smtClean="0">
                            <a:latin typeface="Cambria Math" panose="02040503050406030204" pitchFamily="18" charset="0"/>
                            <a:ea typeface="Meiryo" panose="020B0604030504040204" pitchFamily="34" charset="-128"/>
                            <a:cs typeface="Segoe UI" panose="020B0502040204020203" pitchFamily="34" charset="0"/>
                          </a:rPr>
                          <m:t>𝒊</m:t>
                        </m:r>
                      </m:sub>
                    </m:sSub>
                  </m:oMath>
                </a14:m>
                <a:endParaRPr kumimoji="1" lang="ja-JP" altLang="en-US" sz="2400" b="1" dirty="0">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10" name="テキスト ボックス 9">
                <a:extLst>
                  <a:ext uri="{FF2B5EF4-FFF2-40B4-BE49-F238E27FC236}">
                    <a16:creationId xmlns:a16="http://schemas.microsoft.com/office/drawing/2014/main" id="{ECCA2108-65A2-559E-5413-EE9996974536}"/>
                  </a:ext>
                </a:extLst>
              </p:cNvPr>
              <p:cNvSpPr txBox="1">
                <a:spLocks noRot="1" noChangeAspect="1" noMove="1" noResize="1" noEditPoints="1" noAdjustHandles="1" noChangeArrowheads="1" noChangeShapeType="1" noTextEdit="1"/>
              </p:cNvSpPr>
              <p:nvPr/>
            </p:nvSpPr>
            <p:spPr>
              <a:xfrm>
                <a:off x="1381214" y="3139758"/>
                <a:ext cx="2771977" cy="461665"/>
              </a:xfrm>
              <a:prstGeom prst="rect">
                <a:avLst/>
              </a:prstGeom>
              <a:blipFill>
                <a:blip r:embed="rId4"/>
                <a:stretch>
                  <a:fillRect l="-3070" t="-14103" b="-29487"/>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B29083F9-3DE5-DF7F-5FFD-85D9CCAE331D}"/>
                  </a:ext>
                </a:extLst>
              </p:cNvPr>
              <p:cNvSpPr txBox="1"/>
              <p:nvPr/>
            </p:nvSpPr>
            <p:spPr>
              <a:xfrm>
                <a:off x="5300719" y="3142209"/>
                <a:ext cx="1787605" cy="461665"/>
              </a:xfrm>
              <a:prstGeom prst="rect">
                <a:avLst/>
              </a:prstGeom>
              <a:solidFill>
                <a:schemeClr val="bg1"/>
              </a:solidFill>
              <a:ln>
                <a:solidFill>
                  <a:schemeClr val="tx1"/>
                </a:solidFill>
              </a:ln>
            </p:spPr>
            <p:txBody>
              <a:bodyPr wrap="none" rtlCol="0" anchor="ctr">
                <a:spAutoFit/>
              </a:bodyPr>
              <a:lstStyle/>
              <a:p>
                <a:pPr algn="ctr"/>
                <a:r>
                  <a:rPr kumimoji="1" lang="ja-JP" altLang="en-US" sz="2400" b="1" dirty="0">
                    <a:latin typeface="Segoe UI" panose="020B0502040204020203" pitchFamily="34" charset="0"/>
                    <a:ea typeface="メイリオ" panose="020B0604030504040204" pitchFamily="50" charset="-128"/>
                    <a:cs typeface="Segoe UI" panose="020B0502040204020203" pitchFamily="34" charset="0"/>
                  </a:rPr>
                  <a:t>虚偽申告</a:t>
                </a:r>
                <a:r>
                  <a:rPr kumimoji="1" lang="en-US" altLang="ja-JP" sz="2400" b="1" dirty="0">
                    <a:latin typeface="Segoe UI" panose="020B0502040204020203" pitchFamily="34" charset="0"/>
                    <a:ea typeface="メイリオ" panose="020B0604030504040204" pitchFamily="50" charset="-128"/>
                    <a:cs typeface="Segoe UI" panose="020B0502040204020203" pitchFamily="34" charset="0"/>
                  </a:rPr>
                  <a:t> </a:t>
                </a:r>
                <a14:m>
                  <m:oMath xmlns:m="http://schemas.openxmlformats.org/officeDocument/2006/math">
                    <m:sSubSup>
                      <m:sSubSupPr>
                        <m:ctrlPr>
                          <a:rPr kumimoji="1" lang="en-US" altLang="ja-JP" sz="2400" b="1" i="1" smtClean="0">
                            <a:latin typeface="Cambria Math" panose="02040503050406030204" pitchFamily="18" charset="0"/>
                            <a:cs typeface="Segoe UI" panose="020B0502040204020203" pitchFamily="34" charset="0"/>
                          </a:rPr>
                        </m:ctrlPr>
                      </m:sSubSupPr>
                      <m:e>
                        <m:r>
                          <a:rPr kumimoji="1" lang="en-US" altLang="ja-JP" sz="2400" b="1" i="1" smtClean="0">
                            <a:latin typeface="Cambria Math" panose="02040503050406030204" pitchFamily="18" charset="0"/>
                            <a:cs typeface="Segoe UI" panose="020B0502040204020203" pitchFamily="34" charset="0"/>
                          </a:rPr>
                          <m:t>𝒑</m:t>
                        </m:r>
                      </m:e>
                      <m:sub>
                        <m:r>
                          <a:rPr kumimoji="1" lang="en-US" altLang="ja-JP" sz="2400" b="1" i="1" smtClean="0">
                            <a:latin typeface="Cambria Math" panose="02040503050406030204" pitchFamily="18" charset="0"/>
                            <a:cs typeface="Segoe UI" panose="020B0502040204020203" pitchFamily="34" charset="0"/>
                          </a:rPr>
                          <m:t>𝒊</m:t>
                        </m:r>
                      </m:sub>
                      <m:sup>
                        <m:r>
                          <a:rPr kumimoji="1" lang="en-US" altLang="ja-JP" sz="2400" b="1" i="1" smtClean="0">
                            <a:latin typeface="Cambria Math" panose="02040503050406030204" pitchFamily="18" charset="0"/>
                            <a:cs typeface="Segoe UI" panose="020B0502040204020203" pitchFamily="34" charset="0"/>
                          </a:rPr>
                          <m:t>′</m:t>
                        </m:r>
                      </m:sup>
                    </m:sSubSup>
                  </m:oMath>
                </a14:m>
                <a:endParaRPr kumimoji="1" lang="ja-JP" altLang="en-US" sz="2400" b="1" dirty="0">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11" name="テキスト ボックス 10">
                <a:extLst>
                  <a:ext uri="{FF2B5EF4-FFF2-40B4-BE49-F238E27FC236}">
                    <a16:creationId xmlns:a16="http://schemas.microsoft.com/office/drawing/2014/main" id="{B29083F9-3DE5-DF7F-5FFD-85D9CCAE331D}"/>
                  </a:ext>
                </a:extLst>
              </p:cNvPr>
              <p:cNvSpPr txBox="1">
                <a:spLocks noRot="1" noChangeAspect="1" noMove="1" noResize="1" noEditPoints="1" noAdjustHandles="1" noChangeArrowheads="1" noChangeShapeType="1" noTextEdit="1"/>
              </p:cNvSpPr>
              <p:nvPr/>
            </p:nvSpPr>
            <p:spPr>
              <a:xfrm>
                <a:off x="5300719" y="3142209"/>
                <a:ext cx="1787605" cy="461665"/>
              </a:xfrm>
              <a:prstGeom prst="rect">
                <a:avLst/>
              </a:prstGeom>
              <a:blipFill>
                <a:blip r:embed="rId5"/>
                <a:stretch>
                  <a:fillRect l="-4746" t="-5128" b="-30769"/>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吹き出し: 線 11">
                <a:extLst>
                  <a:ext uri="{FF2B5EF4-FFF2-40B4-BE49-F238E27FC236}">
                    <a16:creationId xmlns:a16="http://schemas.microsoft.com/office/drawing/2014/main" id="{EF8F0D10-FE92-FE89-9CBA-1793C04926FD}"/>
                  </a:ext>
                </a:extLst>
              </p:cNvPr>
              <p:cNvSpPr/>
              <p:nvPr/>
            </p:nvSpPr>
            <p:spPr>
              <a:xfrm>
                <a:off x="7625368" y="3956185"/>
                <a:ext cx="3356784" cy="920616"/>
              </a:xfrm>
              <a:prstGeom prst="borderCallout1">
                <a:avLst>
                  <a:gd name="adj1" fmla="val 55502"/>
                  <a:gd name="adj2" fmla="val 147"/>
                  <a:gd name="adj3" fmla="val 128753"/>
                  <a:gd name="adj4" fmla="val -11116"/>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200"/>
                  </a:spcBef>
                </a:pPr>
                <a14:m>
                  <m:oMathPara xmlns:m="http://schemas.openxmlformats.org/officeDocument/2006/math">
                    <m:oMathParaPr>
                      <m:jc m:val="centerGroup"/>
                    </m:oMathParaPr>
                    <m:oMath xmlns:m="http://schemas.openxmlformats.org/officeDocument/2006/math">
                      <m:sSubSup>
                        <m:sSubSupPr>
                          <m:ctrlPr>
                            <a:rPr kumimoji="1" lang="en-US" altLang="ja-JP" sz="24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kumimoji="1" lang="en-US" altLang="ja-JP" sz="24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e>
                        <m:sub>
                          <m:r>
                            <a:rPr kumimoji="1" lang="en-US" altLang="ja-JP" sz="24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𝒊</m:t>
                          </m:r>
                        </m:sub>
                        <m:sup>
                          <m:r>
                            <a:rPr kumimoji="1" lang="en-US" altLang="ja-JP" sz="24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kumimoji="1" lang="en-US" altLang="ja-JP" sz="24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𝒛</m:t>
                      </m:r>
                      <m:r>
                        <a:rPr kumimoji="1" lang="en-US" altLang="ja-JP" sz="24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𝒚</m:t>
                      </m:r>
                      <m:r>
                        <a:rPr kumimoji="1" lang="en-US" altLang="ja-JP" sz="24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
                        <m:sSubPr>
                          <m:ctrlPr>
                            <a:rPr kumimoji="1" lang="en-US" altLang="ja-JP" sz="24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e>
                        <m:sub>
                          <m:r>
                            <a:rPr kumimoji="1" lang="en-US" altLang="ja-JP" sz="24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𝒊</m:t>
                          </m:r>
                        </m:sub>
                      </m:sSub>
                    </m:oMath>
                  </m:oMathPara>
                </a14:m>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algn="ctr">
                  <a:spcBef>
                    <a:spcPts val="1200"/>
                  </a:spcBef>
                </a:pPr>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を許容不可能と偽る</a:t>
                </a:r>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12" name="吹き出し: 線 11">
                <a:extLst>
                  <a:ext uri="{FF2B5EF4-FFF2-40B4-BE49-F238E27FC236}">
                    <a16:creationId xmlns:a16="http://schemas.microsoft.com/office/drawing/2014/main" id="{EF8F0D10-FE92-FE89-9CBA-1793C04926FD}"/>
                  </a:ext>
                </a:extLst>
              </p:cNvPr>
              <p:cNvSpPr>
                <a:spLocks noRot="1" noChangeAspect="1" noMove="1" noResize="1" noEditPoints="1" noAdjustHandles="1" noChangeArrowheads="1" noChangeShapeType="1" noTextEdit="1"/>
              </p:cNvSpPr>
              <p:nvPr/>
            </p:nvSpPr>
            <p:spPr>
              <a:xfrm>
                <a:off x="7625368" y="3956185"/>
                <a:ext cx="3356784" cy="920616"/>
              </a:xfrm>
              <a:prstGeom prst="borderCallout1">
                <a:avLst>
                  <a:gd name="adj1" fmla="val 55502"/>
                  <a:gd name="adj2" fmla="val 147"/>
                  <a:gd name="adj3" fmla="val 128753"/>
                  <a:gd name="adj4" fmla="val -11116"/>
                </a:avLst>
              </a:prstGeom>
              <a:blipFill>
                <a:blip r:embed="rId6"/>
                <a:stretch>
                  <a:fillRect/>
                </a:stretch>
              </a:blipFill>
              <a:ln w="31750" cap="flat">
                <a:solidFill>
                  <a:schemeClr val="tx1"/>
                </a:solidFill>
              </a:ln>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47CD908E-0F3B-4B51-2ABC-1FF2B1242D83}"/>
              </a:ext>
            </a:extLst>
          </p:cNvPr>
          <p:cNvSpPr txBox="1"/>
          <p:nvPr/>
        </p:nvSpPr>
        <p:spPr>
          <a:xfrm>
            <a:off x="7088324" y="3013501"/>
            <a:ext cx="4334788" cy="830997"/>
          </a:xfrm>
          <a:prstGeom prst="rect">
            <a:avLst/>
          </a:prstGeom>
          <a:noFill/>
        </p:spPr>
        <p:txBody>
          <a:bodyPr wrap="square" rtlCol="0" anchor="ctr">
            <a:spAutoFit/>
          </a:bodyPr>
          <a:lstStyle/>
          <a:p>
            <a:pPr algn="ctr"/>
            <a:r>
              <a:rPr kumimoji="1" lang="ja-JP" altLang="en-US" sz="2400" b="1" u="sng" dirty="0">
                <a:solidFill>
                  <a:srgbClr val="CC3C51"/>
                </a:solidFill>
                <a:latin typeface="Segoe UI" panose="020B0502040204020203" pitchFamily="34" charset="0"/>
                <a:ea typeface="Meiryo" panose="020B0604030504040204" pitchFamily="34" charset="-128"/>
              </a:rPr>
              <a:t>←</a:t>
            </a:r>
            <a:r>
              <a:rPr kumimoji="1" lang="en-US" altLang="ja-JP" sz="2400" b="1" u="sng" dirty="0">
                <a:solidFill>
                  <a:srgbClr val="CC3C51"/>
                </a:solidFill>
                <a:ea typeface="Meiryo" panose="020B0604030504040204" pitchFamily="34" charset="-128"/>
              </a:rPr>
              <a:t> </a:t>
            </a:r>
            <a:r>
              <a:rPr kumimoji="1" lang="en-US" altLang="ja-JP" sz="2400" b="1" u="sng" dirty="0">
                <a:solidFill>
                  <a:srgbClr val="CC3C51"/>
                </a:solidFill>
                <a:latin typeface="Segoe UI" panose="020B0502040204020203" pitchFamily="34" charset="0"/>
                <a:ea typeface="Meiryo" panose="020B0604030504040204" pitchFamily="34" charset="-128"/>
              </a:rPr>
              <a:t>Weak strategic truncation</a:t>
            </a:r>
            <a:r>
              <a:rPr kumimoji="1" lang="ja-JP" altLang="en-US" sz="2400" b="1" u="sng" dirty="0">
                <a:solidFill>
                  <a:srgbClr val="CC3C51"/>
                </a:solidFill>
                <a:latin typeface="Segoe UI" panose="020B0502040204020203" pitchFamily="34" charset="0"/>
                <a:ea typeface="Meiryo" panose="020B0604030504040204" pitchFamily="34" charset="-128"/>
              </a:rPr>
              <a:t>ではない例</a:t>
            </a:r>
          </a:p>
        </p:txBody>
      </p:sp>
      <p:graphicFrame>
        <p:nvGraphicFramePr>
          <p:cNvPr id="14" name="表 13">
            <a:extLst>
              <a:ext uri="{FF2B5EF4-FFF2-40B4-BE49-F238E27FC236}">
                <a16:creationId xmlns:a16="http://schemas.microsoft.com/office/drawing/2014/main" id="{3451044A-C7EF-EA37-85FA-216E7F1ACDED}"/>
              </a:ext>
            </a:extLst>
          </p:cNvPr>
          <p:cNvGraphicFramePr>
            <a:graphicFrameLocks noGrp="1"/>
          </p:cNvGraphicFramePr>
          <p:nvPr/>
        </p:nvGraphicFramePr>
        <p:xfrm>
          <a:off x="1842445" y="3815839"/>
          <a:ext cx="1931255" cy="231648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69069">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0" baseline="30000" dirty="0">
                          <a:solidFill>
                            <a:schemeClr val="tx1"/>
                          </a:solidFill>
                          <a:latin typeface="Segoe UI" panose="020B0502040204020203" pitchFamily="34" charset="0"/>
                          <a:cs typeface="Segoe UI" panose="020B0502040204020203" pitchFamily="34" charset="0"/>
                        </a:rPr>
                        <a:t>st</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32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569069">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0" baseline="30000" dirty="0">
                          <a:solidFill>
                            <a:schemeClr val="tx1"/>
                          </a:solidFill>
                          <a:latin typeface="Segoe UI" panose="020B0502040204020203" pitchFamily="34" charset="0"/>
                          <a:cs typeface="Segoe UI" panose="020B0502040204020203" pitchFamily="34" charset="0"/>
                        </a:rPr>
                        <a:t>nd</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32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569069">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0" baseline="30000" dirty="0">
                          <a:solidFill>
                            <a:schemeClr val="tx1"/>
                          </a:solidFill>
                          <a:latin typeface="Segoe UI" panose="020B0502040204020203" pitchFamily="34" charset="0"/>
                          <a:cs typeface="Segoe UI" panose="020B0502040204020203" pitchFamily="34" charset="0"/>
                        </a:rPr>
                        <a:t>rd</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32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r h="569069">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0" baseline="30000" dirty="0">
                          <a:solidFill>
                            <a:schemeClr val="tx1"/>
                          </a:solidFill>
                          <a:latin typeface="Segoe UI" panose="020B0502040204020203" pitchFamily="34" charset="0"/>
                          <a:cs typeface="Segoe UI" panose="020B0502040204020203" pitchFamily="34" charset="0"/>
                        </a:rPr>
                        <a:t>th</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869088335"/>
                  </a:ext>
                </a:extLst>
              </a:tr>
            </a:tbl>
          </a:graphicData>
        </a:graphic>
      </p:graphicFrame>
      <p:graphicFrame>
        <p:nvGraphicFramePr>
          <p:cNvPr id="15" name="表 14">
            <a:extLst>
              <a:ext uri="{FF2B5EF4-FFF2-40B4-BE49-F238E27FC236}">
                <a16:creationId xmlns:a16="http://schemas.microsoft.com/office/drawing/2014/main" id="{F0D7D733-6319-D606-281D-870384DAB872}"/>
              </a:ext>
            </a:extLst>
          </p:cNvPr>
          <p:cNvGraphicFramePr>
            <a:graphicFrameLocks noGrp="1"/>
          </p:cNvGraphicFramePr>
          <p:nvPr/>
        </p:nvGraphicFramePr>
        <p:xfrm>
          <a:off x="5280865" y="3818290"/>
          <a:ext cx="1931255" cy="231648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69069">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0" baseline="30000" dirty="0">
                          <a:solidFill>
                            <a:schemeClr val="tx1"/>
                          </a:solidFill>
                          <a:latin typeface="Segoe UI" panose="020B0502040204020203" pitchFamily="34" charset="0"/>
                          <a:cs typeface="Segoe UI" panose="020B0502040204020203" pitchFamily="34" charset="0"/>
                        </a:rPr>
                        <a:t>st</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32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569069">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0" baseline="30000" dirty="0">
                          <a:solidFill>
                            <a:schemeClr val="tx1"/>
                          </a:solidFill>
                          <a:latin typeface="Segoe UI" panose="020B0502040204020203" pitchFamily="34" charset="0"/>
                          <a:cs typeface="Segoe UI" panose="020B0502040204020203" pitchFamily="34" charset="0"/>
                        </a:rPr>
                        <a:t>nd</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32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569069">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0" baseline="30000" dirty="0">
                          <a:solidFill>
                            <a:schemeClr val="tx1"/>
                          </a:solidFill>
                          <a:latin typeface="Segoe UI" panose="020B0502040204020203" pitchFamily="34" charset="0"/>
                          <a:cs typeface="Segoe UI" panose="020B0502040204020203" pitchFamily="34" charset="0"/>
                        </a:rPr>
                        <a:t>rd</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r h="569069">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0" baseline="30000" dirty="0">
                          <a:solidFill>
                            <a:schemeClr val="tx1"/>
                          </a:solidFill>
                          <a:latin typeface="Segoe UI" panose="020B0502040204020203" pitchFamily="34" charset="0"/>
                          <a:cs typeface="Segoe UI" panose="020B0502040204020203" pitchFamily="34" charset="0"/>
                        </a:rPr>
                        <a:t>th</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32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869088335"/>
                  </a:ext>
                </a:extLst>
              </a:tr>
            </a:tbl>
          </a:graphicData>
        </a:graphic>
      </p:graphicFrame>
      <p:sp>
        <p:nvSpPr>
          <p:cNvPr id="16" name="四角形: 角を丸くする 15">
            <a:extLst>
              <a:ext uri="{FF2B5EF4-FFF2-40B4-BE49-F238E27FC236}">
                <a16:creationId xmlns:a16="http://schemas.microsoft.com/office/drawing/2014/main" id="{4233BA87-AA70-0D03-5604-857D2763FA30}"/>
              </a:ext>
            </a:extLst>
          </p:cNvPr>
          <p:cNvSpPr/>
          <p:nvPr/>
        </p:nvSpPr>
        <p:spPr>
          <a:xfrm>
            <a:off x="2808072" y="3815839"/>
            <a:ext cx="769685" cy="1714500"/>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7" name="四角形: 角を丸くする 16">
            <a:extLst>
              <a:ext uri="{FF2B5EF4-FFF2-40B4-BE49-F238E27FC236}">
                <a16:creationId xmlns:a16="http://schemas.microsoft.com/office/drawing/2014/main" id="{7FBB666A-04FD-FBDD-6F73-A68CFBE5C021}"/>
              </a:ext>
            </a:extLst>
          </p:cNvPr>
          <p:cNvSpPr/>
          <p:nvPr/>
        </p:nvSpPr>
        <p:spPr>
          <a:xfrm>
            <a:off x="6246492" y="3818290"/>
            <a:ext cx="769685" cy="1137880"/>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Tree>
    <p:extLst>
      <p:ext uri="{BB962C8B-B14F-4D97-AF65-F5344CB8AC3E}">
        <p14:creationId xmlns:p14="http://schemas.microsoft.com/office/powerpoint/2010/main" val="2713345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F7418-D017-ECCA-C0A7-61A43AC1D8C2}"/>
            </a:ext>
          </a:extLst>
        </p:cNvPr>
        <p:cNvGrpSpPr/>
        <p:nvPr/>
      </p:nvGrpSpPr>
      <p:grpSpPr>
        <a:xfrm>
          <a:off x="0" y="0"/>
          <a:ext cx="0" cy="0"/>
          <a:chOff x="0" y="0"/>
          <a:chExt cx="0" cy="0"/>
        </a:xfrm>
      </p:grpSpPr>
      <p:sp>
        <p:nvSpPr>
          <p:cNvPr id="17" name="Rounded Rectangle 4">
            <a:extLst>
              <a:ext uri="{FF2B5EF4-FFF2-40B4-BE49-F238E27FC236}">
                <a16:creationId xmlns:a16="http://schemas.microsoft.com/office/drawing/2014/main" id="{48CEC003-BC6A-D789-FE32-9A10696F0AC3}"/>
              </a:ext>
            </a:extLst>
          </p:cNvPr>
          <p:cNvSpPr/>
          <p:nvPr/>
        </p:nvSpPr>
        <p:spPr>
          <a:xfrm>
            <a:off x="636815" y="1202754"/>
            <a:ext cx="10782302" cy="1218495"/>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525">
              <a:buNone/>
            </a:pPr>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投票者は、許容可能な選択肢を減らすことによって、今よりよい社会的順序を実現することはできない。</a:t>
            </a:r>
            <a:r>
              <a:rPr 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p>
        </p:txBody>
      </p:sp>
      <p:sp>
        <p:nvSpPr>
          <p:cNvPr id="2" name="タイトル 1">
            <a:extLst>
              <a:ext uri="{FF2B5EF4-FFF2-40B4-BE49-F238E27FC236}">
                <a16:creationId xmlns:a16="http://schemas.microsoft.com/office/drawing/2014/main" id="{EE4FEC8F-859A-EEAC-C4E1-A40DC554DBF7}"/>
              </a:ext>
            </a:extLst>
          </p:cNvPr>
          <p:cNvSpPr>
            <a:spLocks noGrp="1"/>
          </p:cNvSpPr>
          <p:nvPr>
            <p:ph type="title"/>
          </p:nvPr>
        </p:nvSpPr>
        <p:spPr/>
        <p:txBody>
          <a:bodyPr/>
          <a:lstStyle/>
          <a:p>
            <a:r>
              <a:rPr lang="en-US" altLang="ja-JP" dirty="0"/>
              <a:t>Truncation-proofness</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F8356F2D-994B-F64C-19F5-FEBA53206095}"/>
              </a:ext>
            </a:extLst>
          </p:cNvPr>
          <p:cNvSpPr>
            <a:spLocks noGrp="1"/>
          </p:cNvSpPr>
          <p:nvPr>
            <p:ph type="sldNum" sz="quarter" idx="12"/>
          </p:nvPr>
        </p:nvSpPr>
        <p:spPr/>
        <p:txBody>
          <a:bodyPr/>
          <a:lstStyle/>
          <a:p>
            <a:fld id="{48F63A3B-78C7-47BE-AE5E-E10140E04643}" type="slidenum">
              <a:rPr lang="en-US" smtClean="0"/>
              <a:t>31</a:t>
            </a:fld>
            <a:endParaRPr lang="en-US" dirty="0"/>
          </a:p>
        </p:txBody>
      </p:sp>
      <p:sp>
        <p:nvSpPr>
          <p:cNvPr id="4" name="正方形/長方形 3">
            <a:extLst>
              <a:ext uri="{FF2B5EF4-FFF2-40B4-BE49-F238E27FC236}">
                <a16:creationId xmlns:a16="http://schemas.microsoft.com/office/drawing/2014/main" id="{A7240558-4B22-907F-1BAB-5824DF13A4FF}"/>
              </a:ext>
            </a:extLst>
          </p:cNvPr>
          <p:cNvSpPr/>
          <p:nvPr/>
        </p:nvSpPr>
        <p:spPr>
          <a:xfrm>
            <a:off x="772883" y="866174"/>
            <a:ext cx="3860077" cy="515188"/>
          </a:xfrm>
          <a:prstGeom prst="rect">
            <a:avLst/>
          </a:prstGeom>
          <a:solidFill>
            <a:schemeClr val="bg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800" b="1" dirty="0">
                <a:solidFill>
                  <a:schemeClr val="accent1"/>
                </a:solidFill>
                <a:latin typeface="Segoe UI" panose="020B0502040204020203" pitchFamily="34" charset="0"/>
                <a:ea typeface="Meiryo" panose="020B0604030504040204" pitchFamily="34" charset="-128"/>
              </a:rPr>
              <a:t>Truncation-proofness</a:t>
            </a:r>
            <a:endParaRPr kumimoji="1" lang="ja-JP" altLang="en-US" sz="2800" b="1" dirty="0">
              <a:solidFill>
                <a:schemeClr val="accent1"/>
              </a:solidFill>
              <a:latin typeface="Segoe UI" panose="020B0502040204020203" pitchFamily="34" charset="0"/>
              <a:ea typeface="Meiryo" panose="020B0604030504040204" pitchFamily="34" charset="-128"/>
            </a:endParaRPr>
          </a:p>
        </p:txBody>
      </p:sp>
      <mc:AlternateContent xmlns:mc="http://schemas.openxmlformats.org/markup-compatibility/2006">
        <mc:Choice xmlns:a14="http://schemas.microsoft.com/office/drawing/2010/main" Requires="a14">
          <p:graphicFrame>
            <p:nvGraphicFramePr>
              <p:cNvPr id="5" name="表 4">
                <a:extLst>
                  <a:ext uri="{FF2B5EF4-FFF2-40B4-BE49-F238E27FC236}">
                    <a16:creationId xmlns:a16="http://schemas.microsoft.com/office/drawing/2014/main" id="{2CC0A6B7-1360-56A6-63C0-113D408B1561}"/>
                  </a:ext>
                </a:extLst>
              </p:cNvPr>
              <p:cNvGraphicFramePr>
                <a:graphicFrameLocks noGrp="1"/>
              </p:cNvGraphicFramePr>
              <p:nvPr>
                <p:extLst>
                  <p:ext uri="{D42A27DB-BD31-4B8C-83A1-F6EECF244321}">
                    <p14:modId xmlns:p14="http://schemas.microsoft.com/office/powerpoint/2010/main" val="2338674929"/>
                  </p:ext>
                </p:extLst>
              </p:nvPr>
            </p:nvGraphicFramePr>
            <p:xfrm>
              <a:off x="8093728" y="3280795"/>
              <a:ext cx="1931255" cy="2329755"/>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65951">
                    <a:tc>
                      <a:txBody>
                        <a:bodyPr/>
                        <a:lstStyle/>
                        <a:p>
                          <a:pPr algn="ctr"/>
                          <a:endParaRPr kumimoji="1" lang="ja-JP" altLang="en-US"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400" b="1" i="1" smtClean="0">
                                        <a:solidFill>
                                          <a:schemeClr val="bg1"/>
                                        </a:solidFill>
                                        <a:latin typeface="Cambria Math" panose="02040503050406030204" pitchFamily="18" charset="0"/>
                                        <a:cs typeface="Segoe UI" panose="020B0502040204020203" pitchFamily="34" charset="0"/>
                                      </a:rPr>
                                    </m:ctrlPr>
                                  </m:sSubSupPr>
                                  <m:e>
                                    <m:r>
                                      <a:rPr kumimoji="1" lang="en-US" altLang="ja-JP" sz="2400" b="1" i="1" smtClean="0">
                                        <a:solidFill>
                                          <a:schemeClr val="bg1"/>
                                        </a:solidFill>
                                        <a:latin typeface="Cambria Math" panose="02040503050406030204" pitchFamily="18" charset="0"/>
                                        <a:cs typeface="Segoe UI" panose="020B0502040204020203" pitchFamily="34" charset="0"/>
                                      </a:rPr>
                                      <m:t>𝒑</m:t>
                                    </m:r>
                                  </m:e>
                                  <m:sub>
                                    <m:r>
                                      <a:rPr kumimoji="1" lang="en-US" altLang="ja-JP" sz="2400" b="1" i="1" smtClean="0">
                                        <a:solidFill>
                                          <a:schemeClr val="bg1"/>
                                        </a:solidFill>
                                        <a:latin typeface="Cambria Math" panose="02040503050406030204" pitchFamily="18" charset="0"/>
                                        <a:cs typeface="Segoe UI" panose="020B0502040204020203" pitchFamily="34" charset="0"/>
                                      </a:rPr>
                                      <m:t>𝒊</m:t>
                                    </m:r>
                                  </m:sub>
                                  <m:sup>
                                    <m:r>
                                      <a:rPr kumimoji="1" lang="en-US" altLang="ja-JP" sz="2400" b="1" i="1" smtClean="0">
                                        <a:solidFill>
                                          <a:schemeClr val="bg1"/>
                                        </a:solidFill>
                                        <a:latin typeface="Cambria Math" panose="02040503050406030204" pitchFamily="18" charset="0"/>
                                        <a:cs typeface="Segoe UI" panose="020B0502040204020203" pitchFamily="34" charset="0"/>
                                      </a:rPr>
                                      <m:t>′</m:t>
                                    </m:r>
                                  </m:sup>
                                </m:sSubSup>
                              </m:oMath>
                            </m:oMathPara>
                          </a14:m>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271583318"/>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2400" b="0" baseline="30000" dirty="0">
                              <a:solidFill>
                                <a:schemeClr val="tx1"/>
                              </a:solidFill>
                              <a:latin typeface="Segoe UI" panose="020B0502040204020203" pitchFamily="34" charset="0"/>
                              <a:cs typeface="Segoe UI" panose="020B0502040204020203" pitchFamily="34" charset="0"/>
                            </a:rPr>
                            <a:t>th</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5" name="表 4">
                <a:extLst>
                  <a:ext uri="{FF2B5EF4-FFF2-40B4-BE49-F238E27FC236}">
                    <a16:creationId xmlns:a16="http://schemas.microsoft.com/office/drawing/2014/main" id="{2CC0A6B7-1360-56A6-63C0-113D408B1561}"/>
                  </a:ext>
                </a:extLst>
              </p:cNvPr>
              <p:cNvGraphicFramePr>
                <a:graphicFrameLocks noGrp="1"/>
              </p:cNvGraphicFramePr>
              <p:nvPr>
                <p:extLst>
                  <p:ext uri="{D42A27DB-BD31-4B8C-83A1-F6EECF244321}">
                    <p14:modId xmlns:p14="http://schemas.microsoft.com/office/powerpoint/2010/main" val="2338674929"/>
                  </p:ext>
                </p:extLst>
              </p:nvPr>
            </p:nvGraphicFramePr>
            <p:xfrm>
              <a:off x="8093728" y="3280795"/>
              <a:ext cx="1931255" cy="2329755"/>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65951">
                    <a:tc>
                      <a:txBody>
                        <a:bodyPr/>
                        <a:lstStyle/>
                        <a:p>
                          <a:pPr algn="ctr"/>
                          <a:endParaRPr kumimoji="1" lang="ja-JP" altLang="en-US"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3"/>
                          <a:stretch>
                            <a:fillRect l="-66146" t="-1299" r="-1042" b="-425974"/>
                          </a:stretch>
                        </a:blipFill>
                      </a:tcPr>
                    </a:tc>
                    <a:extLst>
                      <a:ext uri="{0D108BD9-81ED-4DB2-BD59-A6C34878D82A}">
                        <a16:rowId xmlns:a16="http://schemas.microsoft.com/office/drawing/2014/main" val="2271583318"/>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2400" b="0" baseline="30000" dirty="0">
                              <a:solidFill>
                                <a:schemeClr val="tx1"/>
                              </a:solidFill>
                              <a:latin typeface="Segoe UI" panose="020B0502040204020203" pitchFamily="34" charset="0"/>
                              <a:cs typeface="Segoe UI" panose="020B0502040204020203" pitchFamily="34" charset="0"/>
                            </a:rPr>
                            <a:t>th</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表 5">
                <a:extLst>
                  <a:ext uri="{FF2B5EF4-FFF2-40B4-BE49-F238E27FC236}">
                    <a16:creationId xmlns:a16="http://schemas.microsoft.com/office/drawing/2014/main" id="{D25425C1-C8A2-FAEF-B4D5-5FF2B488C144}"/>
                  </a:ext>
                </a:extLst>
              </p:cNvPr>
              <p:cNvGraphicFramePr>
                <a:graphicFrameLocks noGrp="1"/>
              </p:cNvGraphicFramePr>
              <p:nvPr>
                <p:extLst>
                  <p:ext uri="{D42A27DB-BD31-4B8C-83A1-F6EECF244321}">
                    <p14:modId xmlns:p14="http://schemas.microsoft.com/office/powerpoint/2010/main" val="3551266474"/>
                  </p:ext>
                </p:extLst>
              </p:nvPr>
            </p:nvGraphicFramePr>
            <p:xfrm>
              <a:off x="2037493" y="3280796"/>
              <a:ext cx="1931255" cy="2329755"/>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65951">
                    <a:tc>
                      <a:txBody>
                        <a:bodyPr/>
                        <a:lstStyle/>
                        <a:p>
                          <a:pPr algn="ctr"/>
                          <a:endParaRPr kumimoji="1" lang="ja-JP" altLang="en-US"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b="1" i="1" smtClean="0">
                                        <a:solidFill>
                                          <a:schemeClr val="bg1"/>
                                        </a:solidFill>
                                        <a:latin typeface="Cambria Math" panose="02040503050406030204" pitchFamily="18" charset="0"/>
                                        <a:cs typeface="Segoe UI" panose="020B0502040204020203" pitchFamily="34" charset="0"/>
                                      </a:rPr>
                                    </m:ctrlPr>
                                  </m:sSubPr>
                                  <m:e>
                                    <m:r>
                                      <a:rPr kumimoji="1" lang="en-US" altLang="ja-JP" sz="2400" b="1" i="1" smtClean="0">
                                        <a:solidFill>
                                          <a:schemeClr val="bg1"/>
                                        </a:solidFill>
                                        <a:latin typeface="Cambria Math" panose="02040503050406030204" pitchFamily="18" charset="0"/>
                                        <a:cs typeface="Segoe UI" panose="020B0502040204020203" pitchFamily="34" charset="0"/>
                                      </a:rPr>
                                      <m:t>𝒑</m:t>
                                    </m:r>
                                  </m:e>
                                  <m:sub>
                                    <m:r>
                                      <a:rPr kumimoji="1" lang="en-US" altLang="ja-JP" sz="2400" b="1" i="1" smtClean="0">
                                        <a:solidFill>
                                          <a:schemeClr val="bg1"/>
                                        </a:solidFill>
                                        <a:latin typeface="Cambria Math" panose="02040503050406030204" pitchFamily="18" charset="0"/>
                                        <a:cs typeface="Segoe UI" panose="020B0502040204020203" pitchFamily="34" charset="0"/>
                                      </a:rPr>
                                      <m:t>𝒊</m:t>
                                    </m:r>
                                  </m:sub>
                                </m:sSub>
                              </m:oMath>
                            </m:oMathPara>
                          </a14:m>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271583318"/>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2400" b="0" baseline="30000" dirty="0">
                              <a:solidFill>
                                <a:schemeClr val="tx1"/>
                              </a:solidFill>
                              <a:latin typeface="Segoe UI" panose="020B0502040204020203" pitchFamily="34" charset="0"/>
                              <a:cs typeface="Segoe UI" panose="020B0502040204020203" pitchFamily="34" charset="0"/>
                            </a:rPr>
                            <a:t>th</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6" name="表 5">
                <a:extLst>
                  <a:ext uri="{FF2B5EF4-FFF2-40B4-BE49-F238E27FC236}">
                    <a16:creationId xmlns:a16="http://schemas.microsoft.com/office/drawing/2014/main" id="{D25425C1-C8A2-FAEF-B4D5-5FF2B488C144}"/>
                  </a:ext>
                </a:extLst>
              </p:cNvPr>
              <p:cNvGraphicFramePr>
                <a:graphicFrameLocks noGrp="1"/>
              </p:cNvGraphicFramePr>
              <p:nvPr>
                <p:extLst>
                  <p:ext uri="{D42A27DB-BD31-4B8C-83A1-F6EECF244321}">
                    <p14:modId xmlns:p14="http://schemas.microsoft.com/office/powerpoint/2010/main" val="3551266474"/>
                  </p:ext>
                </p:extLst>
              </p:nvPr>
            </p:nvGraphicFramePr>
            <p:xfrm>
              <a:off x="2037493" y="3280796"/>
              <a:ext cx="1931255" cy="2329755"/>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65951">
                    <a:tc>
                      <a:txBody>
                        <a:bodyPr/>
                        <a:lstStyle/>
                        <a:p>
                          <a:pPr algn="ctr"/>
                          <a:endParaRPr kumimoji="1" lang="ja-JP" altLang="en-US"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4"/>
                          <a:stretch>
                            <a:fillRect l="-66146" t="-1299" r="-1042" b="-425974"/>
                          </a:stretch>
                        </a:blipFill>
                      </a:tcPr>
                    </a:tc>
                    <a:extLst>
                      <a:ext uri="{0D108BD9-81ED-4DB2-BD59-A6C34878D82A}">
                        <a16:rowId xmlns:a16="http://schemas.microsoft.com/office/drawing/2014/main" val="2271583318"/>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2400" b="0" baseline="30000" dirty="0">
                              <a:solidFill>
                                <a:schemeClr val="tx1"/>
                              </a:solidFill>
                              <a:latin typeface="Segoe UI" panose="020B0502040204020203" pitchFamily="34" charset="0"/>
                              <a:cs typeface="Segoe UI" panose="020B0502040204020203" pitchFamily="34" charset="0"/>
                            </a:rPr>
                            <a:t>th</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8" name="四角形: 角を丸くする 7">
            <a:extLst>
              <a:ext uri="{FF2B5EF4-FFF2-40B4-BE49-F238E27FC236}">
                <a16:creationId xmlns:a16="http://schemas.microsoft.com/office/drawing/2014/main" id="{BCF21B19-87B3-F2E8-4376-6D3584E3551F}"/>
              </a:ext>
            </a:extLst>
          </p:cNvPr>
          <p:cNvSpPr/>
          <p:nvPr/>
        </p:nvSpPr>
        <p:spPr>
          <a:xfrm>
            <a:off x="2988950" y="3802885"/>
            <a:ext cx="769685" cy="1285579"/>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0" name="四角形: 角を丸くする 9">
            <a:extLst>
              <a:ext uri="{FF2B5EF4-FFF2-40B4-BE49-F238E27FC236}">
                <a16:creationId xmlns:a16="http://schemas.microsoft.com/office/drawing/2014/main" id="{70C3E207-198B-9EF5-8763-E35657C06D02}"/>
              </a:ext>
            </a:extLst>
          </p:cNvPr>
          <p:cNvSpPr/>
          <p:nvPr/>
        </p:nvSpPr>
        <p:spPr>
          <a:xfrm>
            <a:off x="9059356" y="3802885"/>
            <a:ext cx="769685" cy="919510"/>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1" name="矢印: 右 10">
            <a:extLst>
              <a:ext uri="{FF2B5EF4-FFF2-40B4-BE49-F238E27FC236}">
                <a16:creationId xmlns:a16="http://schemas.microsoft.com/office/drawing/2014/main" id="{979D7D3B-93D1-8E1D-15A5-4337B0DAB208}"/>
              </a:ext>
            </a:extLst>
          </p:cNvPr>
          <p:cNvSpPr/>
          <p:nvPr/>
        </p:nvSpPr>
        <p:spPr>
          <a:xfrm>
            <a:off x="5588007" y="4118663"/>
            <a:ext cx="825501"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59395782-43FC-46DE-5524-EA7875D505A9}"/>
              </a:ext>
            </a:extLst>
          </p:cNvPr>
          <p:cNvSpPr txBox="1"/>
          <p:nvPr/>
        </p:nvSpPr>
        <p:spPr>
          <a:xfrm>
            <a:off x="1788878" y="2678908"/>
            <a:ext cx="2400144" cy="461665"/>
          </a:xfrm>
          <a:prstGeom prst="rect">
            <a:avLst/>
          </a:prstGeom>
          <a:solidFill>
            <a:schemeClr val="bg1"/>
          </a:solidFill>
          <a:ln>
            <a:solidFill>
              <a:schemeClr val="tx1"/>
            </a:solidFill>
          </a:ln>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cs typeface="Segoe UI" panose="020B0502040204020203" pitchFamily="34" charset="0"/>
              </a:rPr>
              <a:t>真の</a:t>
            </a:r>
            <a:r>
              <a:rPr kumimoji="1" lang="en-US" altLang="ja-JP" sz="2400" b="1" dirty="0">
                <a:latin typeface="Segoe UI" panose="020B0502040204020203" pitchFamily="34" charset="0"/>
                <a:ea typeface="Meiryo" panose="020B0604030504040204" pitchFamily="34" charset="-128"/>
                <a:cs typeface="Segoe UI" panose="020B0502040204020203" pitchFamily="34" charset="0"/>
              </a:rPr>
              <a:t> evaluation</a:t>
            </a:r>
            <a:endParaRPr kumimoji="1" lang="ja-JP" altLang="en-US" sz="2400" b="1" dirty="0">
              <a:latin typeface="Segoe UI" panose="020B0502040204020203" pitchFamily="34" charset="0"/>
              <a:ea typeface="Meiryo" panose="020B0604030504040204" pitchFamily="34" charset="-128"/>
              <a:cs typeface="Segoe UI" panose="020B0502040204020203" pitchFamily="34" charset="0"/>
            </a:endParaRPr>
          </a:p>
        </p:txBody>
      </p:sp>
      <p:sp>
        <p:nvSpPr>
          <p:cNvPr id="13" name="テキスト ボックス 12">
            <a:extLst>
              <a:ext uri="{FF2B5EF4-FFF2-40B4-BE49-F238E27FC236}">
                <a16:creationId xmlns:a16="http://schemas.microsoft.com/office/drawing/2014/main" id="{D61D612C-C89D-6993-5CA7-7AE637599608}"/>
              </a:ext>
            </a:extLst>
          </p:cNvPr>
          <p:cNvSpPr txBox="1"/>
          <p:nvPr/>
        </p:nvSpPr>
        <p:spPr>
          <a:xfrm>
            <a:off x="7527531" y="2678908"/>
            <a:ext cx="3063660" cy="461665"/>
          </a:xfrm>
          <a:prstGeom prst="rect">
            <a:avLst/>
          </a:prstGeom>
          <a:solidFill>
            <a:schemeClr val="bg1"/>
          </a:solidFill>
          <a:ln>
            <a:solidFill>
              <a:schemeClr val="tx1"/>
            </a:solidFill>
          </a:ln>
        </p:spPr>
        <p:txBody>
          <a:bodyPr wrap="none" rtlCol="0" anchor="ctr">
            <a:spAutoFit/>
          </a:bodyPr>
          <a:lstStyle/>
          <a:p>
            <a:pPr algn="ctr"/>
            <a:r>
              <a:rPr kumimoji="1" lang="en-US" altLang="ja-JP" sz="2400" b="1" dirty="0">
                <a:latin typeface="Segoe UI" panose="020B0502040204020203" pitchFamily="34" charset="0"/>
                <a:ea typeface="メイリオ" panose="020B0604030504040204" pitchFamily="50" charset="-128"/>
                <a:cs typeface="Segoe UI" panose="020B0502040204020203" pitchFamily="34" charset="0"/>
              </a:rPr>
              <a:t>Strategic truncation</a:t>
            </a:r>
            <a:endParaRPr kumimoji="1" lang="ja-JP" altLang="en-US" sz="2400" b="1" dirty="0">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25A027B1-AA22-7E7F-9386-DD3EE31A9980}"/>
                  </a:ext>
                </a:extLst>
              </p:cNvPr>
              <p:cNvSpPr txBox="1"/>
              <p:nvPr/>
            </p:nvSpPr>
            <p:spPr>
              <a:xfrm>
                <a:off x="2141347" y="5807788"/>
                <a:ext cx="1723549" cy="830997"/>
              </a:xfrm>
              <a:prstGeom prst="rect">
                <a:avLst/>
              </a:prstGeom>
              <a:solidFill>
                <a:srgbClr val="DEEEF2"/>
              </a:solidFill>
            </p:spPr>
            <p:txBody>
              <a:bodyPr wrap="none" rtlCol="0" anchor="ctr">
                <a:spAutoFit/>
              </a:bodyPr>
              <a:lstStyle/>
              <a:p>
                <a:pPr algn="ctr"/>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社会的順序</a:t>
                </a:r>
                <a:br>
                  <a:rPr kumimoji="1" lang="en-US" altLang="ja-JP" sz="2400" b="1" i="1" dirty="0">
                    <a:solidFill>
                      <a:schemeClr val="tx1"/>
                    </a:solidFill>
                    <a:latin typeface="Cambria Math" panose="02040503050406030204" pitchFamily="18" charset="0"/>
                    <a:ea typeface="Meiryo" panose="020B0604030504040204" pitchFamily="34" charset="-128"/>
                  </a:rPr>
                </a:br>
                <a14:m>
                  <m:oMathPara xmlns:m="http://schemas.openxmlformats.org/officeDocument/2006/math">
                    <m:oMathParaPr>
                      <m:jc m:val="center"/>
                    </m:oMathParaPr>
                    <m:oMath xmlns:m="http://schemas.openxmlformats.org/officeDocument/2006/math">
                      <m:r>
                        <a:rPr kumimoji="1" lang="en-US" altLang="ja-JP" sz="2400" b="1" i="1" smtClean="0">
                          <a:solidFill>
                            <a:srgbClr val="CC3C51"/>
                          </a:solidFill>
                          <a:latin typeface="Cambria Math" panose="02040503050406030204" pitchFamily="18" charset="0"/>
                          <a:ea typeface="Meiryo" panose="020B0604030504040204" pitchFamily="34" charset="-128"/>
                        </a:rPr>
                        <m:t>𝒙</m:t>
                      </m:r>
                      <m:r>
                        <a:rPr kumimoji="1" lang="en-US" altLang="ja-JP" sz="2400" b="1" i="1" smtClean="0">
                          <a:solidFill>
                            <a:srgbClr val="CC3C51"/>
                          </a:solidFill>
                          <a:latin typeface="Cambria Math" panose="02040503050406030204" pitchFamily="18" charset="0"/>
                          <a:ea typeface="Meiryo" panose="020B0604030504040204" pitchFamily="34" charset="-128"/>
                        </a:rPr>
                        <m:t>≻</m:t>
                      </m:r>
                      <m:r>
                        <a:rPr kumimoji="1" lang="en-US" altLang="ja-JP" sz="2400" b="1" i="0" smtClean="0">
                          <a:solidFill>
                            <a:srgbClr val="CC3C51"/>
                          </a:solidFill>
                          <a:latin typeface="Cambria Math" panose="02040503050406030204" pitchFamily="18" charset="0"/>
                          <a:ea typeface="Meiryo" panose="020B0604030504040204" pitchFamily="34" charset="-128"/>
                        </a:rPr>
                        <m:t>𝐲</m:t>
                      </m:r>
                    </m:oMath>
                  </m:oMathPara>
                </a14:m>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Choice>
        <mc:Fallback>
          <p:sp>
            <p:nvSpPr>
              <p:cNvPr id="14" name="テキスト ボックス 13">
                <a:extLst>
                  <a:ext uri="{FF2B5EF4-FFF2-40B4-BE49-F238E27FC236}">
                    <a16:creationId xmlns:a16="http://schemas.microsoft.com/office/drawing/2014/main" id="{25A027B1-AA22-7E7F-9386-DD3EE31A9980}"/>
                  </a:ext>
                </a:extLst>
              </p:cNvPr>
              <p:cNvSpPr txBox="1">
                <a:spLocks noRot="1" noChangeAspect="1" noMove="1" noResize="1" noEditPoints="1" noAdjustHandles="1" noChangeArrowheads="1" noChangeShapeType="1" noTextEdit="1"/>
              </p:cNvSpPr>
              <p:nvPr/>
            </p:nvSpPr>
            <p:spPr>
              <a:xfrm>
                <a:off x="2141347" y="5807788"/>
                <a:ext cx="1723549" cy="830997"/>
              </a:xfrm>
              <a:prstGeom prst="rect">
                <a:avLst/>
              </a:prstGeom>
              <a:blipFill>
                <a:blip r:embed="rId5"/>
                <a:stretch>
                  <a:fillRect l="-4947" t="-4412" r="-4947" b="-367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05658DF1-0A70-E8B4-0CE2-89E7F3EB94B7}"/>
                  </a:ext>
                </a:extLst>
              </p:cNvPr>
              <p:cNvSpPr txBox="1"/>
              <p:nvPr/>
            </p:nvSpPr>
            <p:spPr>
              <a:xfrm>
                <a:off x="8197583" y="5807787"/>
                <a:ext cx="1723549" cy="830997"/>
              </a:xfrm>
              <a:prstGeom prst="rect">
                <a:avLst/>
              </a:prstGeom>
              <a:solidFill>
                <a:srgbClr val="DEEEF2"/>
              </a:solidFill>
            </p:spPr>
            <p:txBody>
              <a:bodyPr wrap="none" rtlCol="0" anchor="ctr">
                <a:spAutoFit/>
              </a:bodyPr>
              <a:lstStyle/>
              <a:p>
                <a:pPr algn="ctr"/>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社会的順序</a:t>
                </a:r>
                <a:br>
                  <a:rPr kumimoji="1" lang="en-US" altLang="ja-JP" sz="2400" b="1" i="1" dirty="0">
                    <a:solidFill>
                      <a:schemeClr val="tx1"/>
                    </a:solidFill>
                    <a:latin typeface="Cambria Math" panose="02040503050406030204" pitchFamily="18" charset="0"/>
                    <a:ea typeface="Meiryo" panose="020B0604030504040204" pitchFamily="34" charset="-128"/>
                  </a:rPr>
                </a:br>
                <a14:m>
                  <m:oMathPara xmlns:m="http://schemas.openxmlformats.org/officeDocument/2006/math">
                    <m:oMathParaPr>
                      <m:jc m:val="center"/>
                    </m:oMathParaPr>
                    <m:oMath xmlns:m="http://schemas.openxmlformats.org/officeDocument/2006/math">
                      <m:r>
                        <a:rPr kumimoji="1" lang="en-US" altLang="ja-JP" sz="2400" b="1" i="1" smtClean="0">
                          <a:solidFill>
                            <a:srgbClr val="CC3C51"/>
                          </a:solidFill>
                          <a:latin typeface="Cambria Math" panose="02040503050406030204" pitchFamily="18" charset="0"/>
                          <a:ea typeface="Meiryo" panose="020B0604030504040204" pitchFamily="34" charset="-128"/>
                        </a:rPr>
                        <m:t>𝒙</m:t>
                      </m:r>
                      <m:r>
                        <a:rPr kumimoji="1" lang="en-US" altLang="ja-JP" sz="2400" b="1" i="1" smtClean="0">
                          <a:solidFill>
                            <a:srgbClr val="CC3C51"/>
                          </a:solidFill>
                          <a:latin typeface="Cambria Math" panose="02040503050406030204" pitchFamily="18" charset="0"/>
                          <a:ea typeface="Meiryo" panose="020B0604030504040204" pitchFamily="34" charset="-128"/>
                        </a:rPr>
                        <m:t>≻</m:t>
                      </m:r>
                      <m:r>
                        <a:rPr kumimoji="1" lang="en-US" altLang="ja-JP" sz="2400" b="1" i="1" smtClean="0">
                          <a:solidFill>
                            <a:srgbClr val="CC3C51"/>
                          </a:solidFill>
                          <a:latin typeface="Cambria Math" panose="02040503050406030204" pitchFamily="18" charset="0"/>
                          <a:ea typeface="Meiryo" panose="020B0604030504040204" pitchFamily="34" charset="-128"/>
                        </a:rPr>
                        <m:t>𝒚</m:t>
                      </m:r>
                    </m:oMath>
                  </m:oMathPara>
                </a14:m>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Choice>
        <mc:Fallback>
          <p:sp>
            <p:nvSpPr>
              <p:cNvPr id="16" name="テキスト ボックス 15">
                <a:extLst>
                  <a:ext uri="{FF2B5EF4-FFF2-40B4-BE49-F238E27FC236}">
                    <a16:creationId xmlns:a16="http://schemas.microsoft.com/office/drawing/2014/main" id="{05658DF1-0A70-E8B4-0CE2-89E7F3EB94B7}"/>
                  </a:ext>
                </a:extLst>
              </p:cNvPr>
              <p:cNvSpPr txBox="1">
                <a:spLocks noRot="1" noChangeAspect="1" noMove="1" noResize="1" noEditPoints="1" noAdjustHandles="1" noChangeArrowheads="1" noChangeShapeType="1" noTextEdit="1"/>
              </p:cNvSpPr>
              <p:nvPr/>
            </p:nvSpPr>
            <p:spPr>
              <a:xfrm>
                <a:off x="8197583" y="5807787"/>
                <a:ext cx="1723549" cy="830997"/>
              </a:xfrm>
              <a:prstGeom prst="rect">
                <a:avLst/>
              </a:prstGeom>
              <a:blipFill>
                <a:blip r:embed="rId6"/>
                <a:stretch>
                  <a:fillRect l="-5319" t="-4412" r="-4965" b="-367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30D9E6EE-2C8F-A2B4-594B-EEB07D31A919}"/>
                  </a:ext>
                </a:extLst>
              </p:cNvPr>
              <p:cNvSpPr txBox="1"/>
              <p:nvPr/>
            </p:nvSpPr>
            <p:spPr>
              <a:xfrm>
                <a:off x="3771189" y="5335273"/>
                <a:ext cx="4457694" cy="830997"/>
              </a:xfrm>
              <a:prstGeom prst="rect">
                <a:avLst/>
              </a:prstGeom>
              <a:noFill/>
            </p:spPr>
            <p:txBody>
              <a:bodyPr wrap="none" rtlCol="0" anchor="ctr">
                <a:spAutoFit/>
              </a:bodyPr>
              <a:lstStyle/>
              <a:p>
                <a:pPr algn="ctr"/>
                <a:r>
                  <a:rPr kumimoji="1" lang="ja-JP" altLang="en-US" sz="2400" b="1" u="sng" dirty="0">
                    <a:latin typeface="Segoe UI" panose="020B0502040204020203" pitchFamily="34" charset="0"/>
                    <a:ea typeface="Meiryo" panose="020B0604030504040204" pitchFamily="34" charset="-128"/>
                  </a:rPr>
                  <a:t>投票者 </a:t>
                </a:r>
                <a14:m>
                  <m:oMath xmlns:m="http://schemas.openxmlformats.org/officeDocument/2006/math">
                    <m:r>
                      <a:rPr kumimoji="1" lang="en-US" altLang="ja-JP" sz="2400" b="1" i="1" u="sng" smtClean="0">
                        <a:latin typeface="Cambria Math" panose="02040503050406030204" pitchFamily="18" charset="0"/>
                        <a:ea typeface="Meiryo" panose="020B0604030504040204" pitchFamily="34" charset="-128"/>
                      </a:rPr>
                      <m:t>𝒊</m:t>
                    </m:r>
                  </m:oMath>
                </a14:m>
                <a:r>
                  <a:rPr kumimoji="1" lang="ja-JP" altLang="en-US" sz="2400" b="1" u="sng" dirty="0">
                    <a:solidFill>
                      <a:schemeClr val="tx1"/>
                    </a:solidFill>
                    <a:latin typeface="Segoe UI" panose="020B0502040204020203" pitchFamily="34" charset="0"/>
                    <a:ea typeface="Meiryo" panose="020B0604030504040204" pitchFamily="34" charset="-128"/>
                  </a:rPr>
                  <a:t> は社会的順序を</a:t>
                </a:r>
                <a:r>
                  <a:rPr kumimoji="1" lang="en-US" altLang="ja-JP" sz="2400" b="1" u="sng" dirty="0">
                    <a:latin typeface="Segoe UI" panose="020B0502040204020203" pitchFamily="34" charset="0"/>
                    <a:ea typeface="Meiryo" panose="020B0604030504040204" pitchFamily="34" charset="-128"/>
                  </a:rPr>
                  <a:t> </a:t>
                </a:r>
                <a14:m>
                  <m:oMath xmlns:m="http://schemas.openxmlformats.org/officeDocument/2006/math">
                    <m:r>
                      <a:rPr kumimoji="1" lang="en-US" altLang="ja-JP" sz="2400" b="1" i="1" u="sng" smtClean="0">
                        <a:latin typeface="Cambria Math" panose="02040503050406030204" pitchFamily="18" charset="0"/>
                        <a:ea typeface="Meiryo" panose="020B0604030504040204" pitchFamily="34" charset="-128"/>
                      </a:rPr>
                      <m:t>𝒚</m:t>
                    </m:r>
                    <m:r>
                      <a:rPr kumimoji="1" lang="en-US" altLang="ja-JP" sz="2400" b="1" i="1" u="sng" smtClean="0">
                        <a:latin typeface="Cambria Math" panose="02040503050406030204" pitchFamily="18" charset="0"/>
                        <a:ea typeface="Meiryo" panose="020B0604030504040204" pitchFamily="34" charset="-128"/>
                      </a:rPr>
                      <m:t>≻</m:t>
                    </m:r>
                    <m:r>
                      <a:rPr kumimoji="1" lang="en-US" altLang="ja-JP" sz="2400" b="1" i="1" u="sng" smtClean="0">
                        <a:latin typeface="Cambria Math" panose="02040503050406030204" pitchFamily="18" charset="0"/>
                        <a:ea typeface="Meiryo" panose="020B0604030504040204" pitchFamily="34" charset="-128"/>
                      </a:rPr>
                      <m:t>𝒙</m:t>
                    </m:r>
                    <m:r>
                      <a:rPr kumimoji="1" lang="en-US" altLang="ja-JP" sz="2400" b="1" i="0" u="sng" smtClean="0">
                        <a:latin typeface="Cambria Math" panose="02040503050406030204" pitchFamily="18" charset="0"/>
                        <a:ea typeface="Meiryo" panose="020B0604030504040204" pitchFamily="34" charset="-128"/>
                      </a:rPr>
                      <m:t> </m:t>
                    </m:r>
                  </m:oMath>
                </a14:m>
                <a:endParaRPr kumimoji="1" lang="en-US" altLang="ja-JP" sz="2400" b="1" u="sng" dirty="0">
                  <a:solidFill>
                    <a:schemeClr val="tx1"/>
                  </a:solidFill>
                  <a:latin typeface="Segoe UI" panose="020B0502040204020203" pitchFamily="34" charset="0"/>
                  <a:ea typeface="Meiryo" panose="020B0604030504040204" pitchFamily="34" charset="-128"/>
                </a:endParaRPr>
              </a:p>
              <a:p>
                <a:pPr algn="ctr"/>
                <a:r>
                  <a:rPr kumimoji="1" lang="ja-JP" altLang="en-US" sz="2400" b="1" u="sng" dirty="0">
                    <a:solidFill>
                      <a:schemeClr val="tx1"/>
                    </a:solidFill>
                    <a:latin typeface="Segoe UI" panose="020B0502040204020203" pitchFamily="34" charset="0"/>
                    <a:ea typeface="Meiryo" panose="020B0604030504040204" pitchFamily="34" charset="-128"/>
                  </a:rPr>
                  <a:t>に覆すことはできない</a:t>
                </a:r>
              </a:p>
            </p:txBody>
          </p:sp>
        </mc:Choice>
        <mc:Fallback>
          <p:sp>
            <p:nvSpPr>
              <p:cNvPr id="18" name="テキスト ボックス 17">
                <a:extLst>
                  <a:ext uri="{FF2B5EF4-FFF2-40B4-BE49-F238E27FC236}">
                    <a16:creationId xmlns:a16="http://schemas.microsoft.com/office/drawing/2014/main" id="{30D9E6EE-2C8F-A2B4-594B-EEB07D31A919}"/>
                  </a:ext>
                </a:extLst>
              </p:cNvPr>
              <p:cNvSpPr txBox="1">
                <a:spLocks noRot="1" noChangeAspect="1" noMove="1" noResize="1" noEditPoints="1" noAdjustHandles="1" noChangeArrowheads="1" noChangeShapeType="1" noTextEdit="1"/>
              </p:cNvSpPr>
              <p:nvPr/>
            </p:nvSpPr>
            <p:spPr>
              <a:xfrm>
                <a:off x="3771189" y="5335273"/>
                <a:ext cx="4457694" cy="830997"/>
              </a:xfrm>
              <a:prstGeom prst="rect">
                <a:avLst/>
              </a:prstGeom>
              <a:blipFill>
                <a:blip r:embed="rId7"/>
                <a:stretch>
                  <a:fillRect l="-1642" t="-3650" b="-17518"/>
                </a:stretch>
              </a:blipFill>
            </p:spPr>
            <p:txBody>
              <a:bodyPr/>
              <a:lstStyle/>
              <a:p>
                <a:r>
                  <a:rPr lang="ja-JP" altLang="en-US">
                    <a:noFill/>
                  </a:rPr>
                  <a:t> </a:t>
                </a:r>
              </a:p>
            </p:txBody>
          </p:sp>
        </mc:Fallback>
      </mc:AlternateContent>
      <p:cxnSp>
        <p:nvCxnSpPr>
          <p:cNvPr id="20" name="直線矢印コネクタ 19">
            <a:extLst>
              <a:ext uri="{FF2B5EF4-FFF2-40B4-BE49-F238E27FC236}">
                <a16:creationId xmlns:a16="http://schemas.microsoft.com/office/drawing/2014/main" id="{F2175A64-C341-3AB6-928B-A0030ABF0E24}"/>
              </a:ext>
            </a:extLst>
          </p:cNvPr>
          <p:cNvCxnSpPr>
            <a:cxnSpLocks/>
            <a:stCxn id="14" idx="3"/>
            <a:endCxn id="16" idx="1"/>
          </p:cNvCxnSpPr>
          <p:nvPr/>
        </p:nvCxnSpPr>
        <p:spPr>
          <a:xfrm flipV="1">
            <a:off x="3864896" y="6223286"/>
            <a:ext cx="4332687" cy="1"/>
          </a:xfrm>
          <a:prstGeom prst="straightConnector1">
            <a:avLst/>
          </a:prstGeom>
          <a:ln>
            <a:headEnd w="lg" len="lg"/>
            <a:tailEnd type="triangle"/>
          </a:ln>
        </p:spPr>
        <p:style>
          <a:lnRef idx="3">
            <a:schemeClr val="accent6"/>
          </a:lnRef>
          <a:fillRef idx="0">
            <a:schemeClr val="accent6"/>
          </a:fillRef>
          <a:effectRef idx="2">
            <a:schemeClr val="accent6"/>
          </a:effectRef>
          <a:fontRef idx="minor">
            <a:schemeClr val="tx1"/>
          </a:fontRef>
        </p:style>
      </p:cxnSp>
      <p:sp>
        <p:nvSpPr>
          <p:cNvPr id="21" name="吹き出し: 線 20">
            <a:extLst>
              <a:ext uri="{FF2B5EF4-FFF2-40B4-BE49-F238E27FC236}">
                <a16:creationId xmlns:a16="http://schemas.microsoft.com/office/drawing/2014/main" id="{D1C88A72-7D5B-9A51-6F9F-4ED509316DC3}"/>
              </a:ext>
            </a:extLst>
          </p:cNvPr>
          <p:cNvSpPr/>
          <p:nvPr/>
        </p:nvSpPr>
        <p:spPr>
          <a:xfrm>
            <a:off x="10272106" y="3391013"/>
            <a:ext cx="1777119" cy="888360"/>
          </a:xfrm>
          <a:prstGeom prst="borderCallout1">
            <a:avLst>
              <a:gd name="adj1" fmla="val 44754"/>
              <a:gd name="adj2" fmla="val -1436"/>
              <a:gd name="adj3" fmla="val 7401"/>
              <a:gd name="adj4" fmla="val -15057"/>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r>
              <a:rPr kumimoji="1" lang="ja-JP" altLang="en-US" sz="2400" b="1" dirty="0">
                <a:solidFill>
                  <a:schemeClr val="tx1"/>
                </a:solidFill>
                <a:latin typeface="Segoe UI" panose="020B0502040204020203" pitchFamily="34" charset="0"/>
                <a:ea typeface="Meiryo" panose="020B0604030504040204" pitchFamily="34" charset="-128"/>
              </a:rPr>
              <a:t>ランキングは同じ</a:t>
            </a:r>
          </a:p>
        </p:txBody>
      </p:sp>
    </p:spTree>
    <p:extLst>
      <p:ext uri="{BB962C8B-B14F-4D97-AF65-F5344CB8AC3E}">
        <p14:creationId xmlns:p14="http://schemas.microsoft.com/office/powerpoint/2010/main" val="1762290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28936-B3DA-7620-98CC-41C4A2A48A83}"/>
            </a:ext>
          </a:extLst>
        </p:cNvPr>
        <p:cNvGrpSpPr/>
        <p:nvPr/>
      </p:nvGrpSpPr>
      <p:grpSpPr>
        <a:xfrm>
          <a:off x="0" y="0"/>
          <a:ext cx="0" cy="0"/>
          <a:chOff x="0" y="0"/>
          <a:chExt cx="0" cy="0"/>
        </a:xfrm>
      </p:grpSpPr>
      <p:sp>
        <p:nvSpPr>
          <p:cNvPr id="17" name="Rounded Rectangle 4">
            <a:extLst>
              <a:ext uri="{FF2B5EF4-FFF2-40B4-BE49-F238E27FC236}">
                <a16:creationId xmlns:a16="http://schemas.microsoft.com/office/drawing/2014/main" id="{19E65857-9853-7B17-B5CC-9C79F7A62B78}"/>
              </a:ext>
            </a:extLst>
          </p:cNvPr>
          <p:cNvSpPr/>
          <p:nvPr/>
        </p:nvSpPr>
        <p:spPr>
          <a:xfrm>
            <a:off x="253370" y="1247881"/>
            <a:ext cx="11687241" cy="1240534"/>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525">
              <a:buNone/>
            </a:pPr>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投票者がある選択肢を新たに許容可能にしても、その選択肢の社会的順序は下がらない。</a:t>
            </a:r>
            <a:endParaRPr lang="en-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2" name="タイトル 1">
            <a:extLst>
              <a:ext uri="{FF2B5EF4-FFF2-40B4-BE49-F238E27FC236}">
                <a16:creationId xmlns:a16="http://schemas.microsoft.com/office/drawing/2014/main" id="{BB73D9EC-D10E-7CE4-A719-7569F13DCB33}"/>
              </a:ext>
            </a:extLst>
          </p:cNvPr>
          <p:cNvSpPr>
            <a:spLocks noGrp="1"/>
          </p:cNvSpPr>
          <p:nvPr>
            <p:ph type="title"/>
          </p:nvPr>
        </p:nvSpPr>
        <p:spPr/>
        <p:txBody>
          <a:bodyPr/>
          <a:lstStyle/>
          <a:p>
            <a:r>
              <a:rPr kumimoji="1" lang="en-US" altLang="ja-JP" dirty="0"/>
              <a:t>Approval Monotonicity</a:t>
            </a:r>
            <a:endParaRPr kumimoji="1" lang="ja-JP" altLang="en-US" dirty="0"/>
          </a:p>
        </p:txBody>
      </p:sp>
      <p:sp>
        <p:nvSpPr>
          <p:cNvPr id="3" name="スライド番号プレースホルダー 2">
            <a:extLst>
              <a:ext uri="{FF2B5EF4-FFF2-40B4-BE49-F238E27FC236}">
                <a16:creationId xmlns:a16="http://schemas.microsoft.com/office/drawing/2014/main" id="{C90509CE-2810-DF87-FD70-F1DB298C18DF}"/>
              </a:ext>
            </a:extLst>
          </p:cNvPr>
          <p:cNvSpPr>
            <a:spLocks noGrp="1"/>
          </p:cNvSpPr>
          <p:nvPr>
            <p:ph type="sldNum" sz="quarter" idx="12"/>
          </p:nvPr>
        </p:nvSpPr>
        <p:spPr/>
        <p:txBody>
          <a:bodyPr/>
          <a:lstStyle/>
          <a:p>
            <a:fld id="{48F63A3B-78C7-47BE-AE5E-E10140E04643}" type="slidenum">
              <a:rPr lang="en-US" smtClean="0"/>
              <a:t>32</a:t>
            </a:fld>
            <a:endParaRPr lang="en-US" dirty="0"/>
          </a:p>
        </p:txBody>
      </p:sp>
      <p:sp>
        <p:nvSpPr>
          <p:cNvPr id="4" name="正方形/長方形 3">
            <a:extLst>
              <a:ext uri="{FF2B5EF4-FFF2-40B4-BE49-F238E27FC236}">
                <a16:creationId xmlns:a16="http://schemas.microsoft.com/office/drawing/2014/main" id="{04DB5A59-B674-1D4A-91AE-25C4D150F570}"/>
              </a:ext>
            </a:extLst>
          </p:cNvPr>
          <p:cNvSpPr/>
          <p:nvPr/>
        </p:nvSpPr>
        <p:spPr>
          <a:xfrm>
            <a:off x="521873" y="927134"/>
            <a:ext cx="4421417" cy="515188"/>
          </a:xfrm>
          <a:prstGeom prst="rect">
            <a:avLst/>
          </a:prstGeom>
          <a:solidFill>
            <a:schemeClr val="bg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800" b="1" dirty="0">
                <a:solidFill>
                  <a:schemeClr val="accent1"/>
                </a:solidFill>
                <a:latin typeface="Segoe UI" panose="020B0502040204020203" pitchFamily="34" charset="0"/>
                <a:ea typeface="Meiryo" panose="020B0604030504040204" pitchFamily="34" charset="-128"/>
              </a:rPr>
              <a:t>Approval Monotonicity</a:t>
            </a:r>
            <a:endParaRPr kumimoji="1" lang="ja-JP" altLang="en-US" sz="2800" b="1" dirty="0">
              <a:solidFill>
                <a:schemeClr val="accent1"/>
              </a:solidFill>
              <a:latin typeface="Segoe UI" panose="020B0502040204020203" pitchFamily="34" charset="0"/>
              <a:ea typeface="Meiryo" panose="020B0604030504040204" pitchFamily="34" charset="-128"/>
            </a:endParaRPr>
          </a:p>
        </p:txBody>
      </p:sp>
      <p:graphicFrame>
        <p:nvGraphicFramePr>
          <p:cNvPr id="9" name="表 8">
            <a:extLst>
              <a:ext uri="{FF2B5EF4-FFF2-40B4-BE49-F238E27FC236}">
                <a16:creationId xmlns:a16="http://schemas.microsoft.com/office/drawing/2014/main" id="{8697E8BE-21B2-7E2C-08AD-F9D8265CF63B}"/>
              </a:ext>
            </a:extLst>
          </p:cNvPr>
          <p:cNvGraphicFramePr>
            <a:graphicFrameLocks noGrp="1"/>
          </p:cNvGraphicFramePr>
          <p:nvPr>
            <p:extLst>
              <p:ext uri="{D42A27DB-BD31-4B8C-83A1-F6EECF244321}">
                <p14:modId xmlns:p14="http://schemas.microsoft.com/office/powerpoint/2010/main" val="4083889011"/>
              </p:ext>
            </p:extLst>
          </p:nvPr>
        </p:nvGraphicFramePr>
        <p:xfrm>
          <a:off x="2464193" y="3331066"/>
          <a:ext cx="1931255" cy="231648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69069">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0" baseline="30000" dirty="0">
                          <a:solidFill>
                            <a:schemeClr val="tx1"/>
                          </a:solidFill>
                          <a:latin typeface="Segoe UI" panose="020B0502040204020203" pitchFamily="34" charset="0"/>
                          <a:cs typeface="Segoe UI" panose="020B0502040204020203" pitchFamily="34" charset="0"/>
                        </a:rPr>
                        <a:t>st</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569069">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0" baseline="30000" dirty="0">
                          <a:solidFill>
                            <a:schemeClr val="tx1"/>
                          </a:solidFill>
                          <a:latin typeface="Segoe UI" panose="020B0502040204020203" pitchFamily="34" charset="0"/>
                          <a:cs typeface="Segoe UI" panose="020B0502040204020203" pitchFamily="34" charset="0"/>
                        </a:rPr>
                        <a:t>nd</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569069">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0" baseline="30000" dirty="0">
                          <a:solidFill>
                            <a:schemeClr val="tx1"/>
                          </a:solidFill>
                          <a:latin typeface="Segoe UI" panose="020B0502040204020203" pitchFamily="34" charset="0"/>
                          <a:cs typeface="Segoe UI" panose="020B0502040204020203" pitchFamily="34" charset="0"/>
                        </a:rPr>
                        <a:t>rd</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32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r h="569069">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0" baseline="30000" dirty="0">
                          <a:solidFill>
                            <a:schemeClr val="tx1"/>
                          </a:solidFill>
                          <a:latin typeface="Segoe UI" panose="020B0502040204020203" pitchFamily="34" charset="0"/>
                          <a:cs typeface="Segoe UI" panose="020B0502040204020203" pitchFamily="34" charset="0"/>
                        </a:rPr>
                        <a:t>th</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869088335"/>
                  </a:ext>
                </a:extLst>
              </a:tr>
            </a:tbl>
          </a:graphicData>
        </a:graphic>
      </p:graphicFrame>
      <p:sp>
        <p:nvSpPr>
          <p:cNvPr id="18" name="四角形: 角を丸くする 17">
            <a:extLst>
              <a:ext uri="{FF2B5EF4-FFF2-40B4-BE49-F238E27FC236}">
                <a16:creationId xmlns:a16="http://schemas.microsoft.com/office/drawing/2014/main" id="{BACCCFBA-2194-0D07-6A45-865ED89FCE7E}"/>
              </a:ext>
            </a:extLst>
          </p:cNvPr>
          <p:cNvSpPr/>
          <p:nvPr/>
        </p:nvSpPr>
        <p:spPr>
          <a:xfrm>
            <a:off x="3433450" y="3365427"/>
            <a:ext cx="769685" cy="108697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graphicFrame>
        <p:nvGraphicFramePr>
          <p:cNvPr id="19" name="表 18">
            <a:extLst>
              <a:ext uri="{FF2B5EF4-FFF2-40B4-BE49-F238E27FC236}">
                <a16:creationId xmlns:a16="http://schemas.microsoft.com/office/drawing/2014/main" id="{97497D31-B630-A35D-DA27-FB79151F07C2}"/>
              </a:ext>
            </a:extLst>
          </p:cNvPr>
          <p:cNvGraphicFramePr>
            <a:graphicFrameLocks noGrp="1"/>
          </p:cNvGraphicFramePr>
          <p:nvPr>
            <p:extLst>
              <p:ext uri="{D42A27DB-BD31-4B8C-83A1-F6EECF244321}">
                <p14:modId xmlns:p14="http://schemas.microsoft.com/office/powerpoint/2010/main" val="716191192"/>
              </p:ext>
            </p:extLst>
          </p:nvPr>
        </p:nvGraphicFramePr>
        <p:xfrm>
          <a:off x="7860318" y="3365427"/>
          <a:ext cx="1931255" cy="231648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69069">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0" baseline="30000" dirty="0">
                          <a:solidFill>
                            <a:schemeClr val="tx1"/>
                          </a:solidFill>
                          <a:latin typeface="Segoe UI" panose="020B0502040204020203" pitchFamily="34" charset="0"/>
                          <a:cs typeface="Segoe UI" panose="020B0502040204020203" pitchFamily="34" charset="0"/>
                        </a:rPr>
                        <a:t>st</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569069">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0" baseline="30000" dirty="0">
                          <a:solidFill>
                            <a:schemeClr val="tx1"/>
                          </a:solidFill>
                          <a:latin typeface="Segoe UI" panose="020B0502040204020203" pitchFamily="34" charset="0"/>
                          <a:cs typeface="Segoe UI" panose="020B0502040204020203" pitchFamily="34" charset="0"/>
                        </a:rPr>
                        <a:t>nd</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569069">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0" baseline="30000" dirty="0">
                          <a:solidFill>
                            <a:schemeClr val="tx1"/>
                          </a:solidFill>
                          <a:latin typeface="Segoe UI" panose="020B0502040204020203" pitchFamily="34" charset="0"/>
                          <a:cs typeface="Segoe UI" panose="020B0502040204020203" pitchFamily="34" charset="0"/>
                        </a:rPr>
                        <a:t>rd</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32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r h="569069">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0" baseline="30000" dirty="0">
                          <a:solidFill>
                            <a:schemeClr val="tx1"/>
                          </a:solidFill>
                          <a:latin typeface="Segoe UI" panose="020B0502040204020203" pitchFamily="34" charset="0"/>
                          <a:cs typeface="Segoe UI" panose="020B0502040204020203" pitchFamily="34" charset="0"/>
                        </a:rPr>
                        <a:t>th</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32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869088335"/>
                  </a:ext>
                </a:extLst>
              </a:tr>
            </a:tbl>
          </a:graphicData>
        </a:graphic>
      </p:graphicFrame>
      <p:sp>
        <p:nvSpPr>
          <p:cNvPr id="20" name="四角形: 角を丸くする 19">
            <a:extLst>
              <a:ext uri="{FF2B5EF4-FFF2-40B4-BE49-F238E27FC236}">
                <a16:creationId xmlns:a16="http://schemas.microsoft.com/office/drawing/2014/main" id="{18DBE40B-1D73-CFD1-B427-C0F42A54C854}"/>
              </a:ext>
            </a:extLst>
          </p:cNvPr>
          <p:cNvSpPr/>
          <p:nvPr/>
        </p:nvSpPr>
        <p:spPr>
          <a:xfrm>
            <a:off x="8825945" y="3365427"/>
            <a:ext cx="769685" cy="1676473"/>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2" name="矢印: 右 21">
            <a:extLst>
              <a:ext uri="{FF2B5EF4-FFF2-40B4-BE49-F238E27FC236}">
                <a16:creationId xmlns:a16="http://schemas.microsoft.com/office/drawing/2014/main" id="{2C728CB6-9E52-7133-8AEA-B9E6BB3F4153}"/>
              </a:ext>
            </a:extLst>
          </p:cNvPr>
          <p:cNvSpPr/>
          <p:nvPr/>
        </p:nvSpPr>
        <p:spPr>
          <a:xfrm>
            <a:off x="5731855" y="4131903"/>
            <a:ext cx="825501"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8666E6AD-1893-8233-556B-790C46501336}"/>
                  </a:ext>
                </a:extLst>
              </p:cNvPr>
              <p:cNvSpPr txBox="1"/>
              <p:nvPr/>
            </p:nvSpPr>
            <p:spPr>
              <a:xfrm>
                <a:off x="2568045" y="5804221"/>
                <a:ext cx="1723549" cy="830997"/>
              </a:xfrm>
              <a:prstGeom prst="rect">
                <a:avLst/>
              </a:prstGeom>
              <a:solidFill>
                <a:srgbClr val="DEEEF2"/>
              </a:solidFill>
            </p:spPr>
            <p:txBody>
              <a:bodyPr wrap="none" rtlCol="0" anchor="ctr">
                <a:spAutoFit/>
              </a:bodyPr>
              <a:lstStyle/>
              <a:p>
                <a:pPr algn="ctr"/>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社会的順序</a:t>
                </a:r>
                <a:br>
                  <a:rPr kumimoji="1" lang="en-US" altLang="ja-JP" sz="2400" b="1" i="1" dirty="0">
                    <a:solidFill>
                      <a:schemeClr val="tx1"/>
                    </a:solidFill>
                    <a:latin typeface="Cambria Math" panose="02040503050406030204" pitchFamily="18" charset="0"/>
                    <a:ea typeface="Meiryo" panose="020B0604030504040204" pitchFamily="34" charset="-128"/>
                  </a:rPr>
                </a:br>
                <a14:m>
                  <m:oMathPara xmlns:m="http://schemas.openxmlformats.org/officeDocument/2006/math">
                    <m:oMathParaPr>
                      <m:jc m:val="center"/>
                    </m:oMathParaPr>
                    <m:oMath xmlns:m="http://schemas.openxmlformats.org/officeDocument/2006/math">
                      <m:r>
                        <a:rPr kumimoji="1" lang="en-US" altLang="ja-JP" sz="2400" b="1" i="1" smtClean="0">
                          <a:solidFill>
                            <a:srgbClr val="CC3C51"/>
                          </a:solidFill>
                          <a:latin typeface="Cambria Math" panose="02040503050406030204" pitchFamily="18" charset="0"/>
                          <a:ea typeface="Meiryo" panose="020B0604030504040204" pitchFamily="34" charset="-128"/>
                        </a:rPr>
                        <m:t>𝒙</m:t>
                      </m:r>
                      <m:r>
                        <a:rPr kumimoji="1" lang="en-US" altLang="ja-JP" sz="2400" b="1" i="1" smtClean="0">
                          <a:solidFill>
                            <a:srgbClr val="CC3C51"/>
                          </a:solidFill>
                          <a:latin typeface="Cambria Math" panose="02040503050406030204" pitchFamily="18" charset="0"/>
                          <a:ea typeface="Meiryo" panose="020B0604030504040204" pitchFamily="34" charset="-128"/>
                        </a:rPr>
                        <m:t>≻</m:t>
                      </m:r>
                      <m:r>
                        <a:rPr kumimoji="1" lang="en-US" altLang="ja-JP" sz="2400" b="1" i="0" smtClean="0">
                          <a:solidFill>
                            <a:srgbClr val="CC3C51"/>
                          </a:solidFill>
                          <a:latin typeface="Cambria Math" panose="02040503050406030204" pitchFamily="18" charset="0"/>
                          <a:ea typeface="Meiryo" panose="020B0604030504040204" pitchFamily="34" charset="-128"/>
                        </a:rPr>
                        <m:t>𝐲</m:t>
                      </m:r>
                    </m:oMath>
                  </m:oMathPara>
                </a14:m>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Choice>
        <mc:Fallback>
          <p:sp>
            <p:nvSpPr>
              <p:cNvPr id="5" name="テキスト ボックス 4">
                <a:extLst>
                  <a:ext uri="{FF2B5EF4-FFF2-40B4-BE49-F238E27FC236}">
                    <a16:creationId xmlns:a16="http://schemas.microsoft.com/office/drawing/2014/main" id="{8666E6AD-1893-8233-556B-790C46501336}"/>
                  </a:ext>
                </a:extLst>
              </p:cNvPr>
              <p:cNvSpPr txBox="1">
                <a:spLocks noRot="1" noChangeAspect="1" noMove="1" noResize="1" noEditPoints="1" noAdjustHandles="1" noChangeArrowheads="1" noChangeShapeType="1" noTextEdit="1"/>
              </p:cNvSpPr>
              <p:nvPr/>
            </p:nvSpPr>
            <p:spPr>
              <a:xfrm>
                <a:off x="2568045" y="5804221"/>
                <a:ext cx="1723549" cy="830997"/>
              </a:xfrm>
              <a:prstGeom prst="rect">
                <a:avLst/>
              </a:prstGeom>
              <a:blipFill>
                <a:blip r:embed="rId3"/>
                <a:stretch>
                  <a:fillRect l="-4947" t="-3676" r="-4947" b="-441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25FB4462-4EDC-6A27-9E4C-FAA65E976E98}"/>
                  </a:ext>
                </a:extLst>
              </p:cNvPr>
              <p:cNvSpPr txBox="1"/>
              <p:nvPr/>
            </p:nvSpPr>
            <p:spPr>
              <a:xfrm>
                <a:off x="7986763" y="5807788"/>
                <a:ext cx="1723549" cy="830997"/>
              </a:xfrm>
              <a:prstGeom prst="rect">
                <a:avLst/>
              </a:prstGeom>
              <a:solidFill>
                <a:srgbClr val="DEEEF2"/>
              </a:solidFill>
            </p:spPr>
            <p:txBody>
              <a:bodyPr wrap="none" rtlCol="0" anchor="ctr">
                <a:spAutoFit/>
              </a:bodyPr>
              <a:lstStyle/>
              <a:p>
                <a:pPr algn="ctr"/>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社会的順序</a:t>
                </a:r>
                <a:br>
                  <a:rPr kumimoji="1" lang="en-US" altLang="ja-JP" sz="2400" b="1" i="1" dirty="0">
                    <a:solidFill>
                      <a:schemeClr val="tx1"/>
                    </a:solidFill>
                    <a:latin typeface="Cambria Math" panose="02040503050406030204" pitchFamily="18" charset="0"/>
                    <a:ea typeface="Meiryo" panose="020B0604030504040204" pitchFamily="34" charset="-128"/>
                  </a:rPr>
                </a:br>
                <a14:m>
                  <m:oMathPara xmlns:m="http://schemas.openxmlformats.org/officeDocument/2006/math">
                    <m:oMathParaPr>
                      <m:jc m:val="center"/>
                    </m:oMathParaPr>
                    <m:oMath xmlns:m="http://schemas.openxmlformats.org/officeDocument/2006/math">
                      <m:r>
                        <a:rPr kumimoji="1" lang="en-US" altLang="ja-JP" sz="2400" b="1" i="1" smtClean="0">
                          <a:solidFill>
                            <a:srgbClr val="CC3C51"/>
                          </a:solidFill>
                          <a:latin typeface="Cambria Math" panose="02040503050406030204" pitchFamily="18" charset="0"/>
                          <a:ea typeface="Meiryo" panose="020B0604030504040204" pitchFamily="34" charset="-128"/>
                        </a:rPr>
                        <m:t>𝒙</m:t>
                      </m:r>
                      <m:r>
                        <a:rPr kumimoji="1" lang="en-US" altLang="ja-JP" sz="2400" b="1" i="1" smtClean="0">
                          <a:solidFill>
                            <a:srgbClr val="CC3C51"/>
                          </a:solidFill>
                          <a:latin typeface="Cambria Math" panose="02040503050406030204" pitchFamily="18" charset="0"/>
                          <a:ea typeface="Meiryo" panose="020B0604030504040204" pitchFamily="34" charset="-128"/>
                        </a:rPr>
                        <m:t>≻</m:t>
                      </m:r>
                      <m:r>
                        <a:rPr kumimoji="1" lang="en-US" altLang="ja-JP" sz="2400" b="1" i="1" smtClean="0">
                          <a:solidFill>
                            <a:srgbClr val="CC3C51"/>
                          </a:solidFill>
                          <a:latin typeface="Cambria Math" panose="02040503050406030204" pitchFamily="18" charset="0"/>
                          <a:ea typeface="Meiryo" panose="020B0604030504040204" pitchFamily="34" charset="-128"/>
                        </a:rPr>
                        <m:t>𝒚</m:t>
                      </m:r>
                    </m:oMath>
                  </m:oMathPara>
                </a14:m>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Choice>
        <mc:Fallback>
          <p:sp>
            <p:nvSpPr>
              <p:cNvPr id="6" name="テキスト ボックス 5">
                <a:extLst>
                  <a:ext uri="{FF2B5EF4-FFF2-40B4-BE49-F238E27FC236}">
                    <a16:creationId xmlns:a16="http://schemas.microsoft.com/office/drawing/2014/main" id="{25FB4462-4EDC-6A27-9E4C-FAA65E976E98}"/>
                  </a:ext>
                </a:extLst>
              </p:cNvPr>
              <p:cNvSpPr txBox="1">
                <a:spLocks noRot="1" noChangeAspect="1" noMove="1" noResize="1" noEditPoints="1" noAdjustHandles="1" noChangeArrowheads="1" noChangeShapeType="1" noTextEdit="1"/>
              </p:cNvSpPr>
              <p:nvPr/>
            </p:nvSpPr>
            <p:spPr>
              <a:xfrm>
                <a:off x="7986763" y="5807788"/>
                <a:ext cx="1723549" cy="830997"/>
              </a:xfrm>
              <a:prstGeom prst="rect">
                <a:avLst/>
              </a:prstGeom>
              <a:blipFill>
                <a:blip r:embed="rId4"/>
                <a:stretch>
                  <a:fillRect l="-4947" t="-4412" r="-4947" b="-3676"/>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444E4722-0F90-52F5-3697-9C274B7275C6}"/>
              </a:ext>
            </a:extLst>
          </p:cNvPr>
          <p:cNvSpPr txBox="1"/>
          <p:nvPr/>
        </p:nvSpPr>
        <p:spPr>
          <a:xfrm>
            <a:off x="2195281" y="2678908"/>
            <a:ext cx="2400144" cy="461665"/>
          </a:xfrm>
          <a:prstGeom prst="rect">
            <a:avLst/>
          </a:prstGeom>
          <a:solidFill>
            <a:schemeClr val="bg1"/>
          </a:solidFill>
          <a:ln>
            <a:solidFill>
              <a:schemeClr val="tx1"/>
            </a:solidFill>
          </a:ln>
        </p:spPr>
        <p:txBody>
          <a:bodyPr wrap="none" rtlCol="0" anchor="ctr">
            <a:spAutoFit/>
          </a:bodyPr>
          <a:lstStyle/>
          <a:p>
            <a:pPr algn="ctr"/>
            <a:r>
              <a:rPr kumimoji="1" lang="ja-JP" altLang="en-US" sz="2400" b="1" dirty="0">
                <a:latin typeface="Segoe UI" panose="020B0502040204020203" pitchFamily="34" charset="0"/>
                <a:ea typeface="メイリオ" panose="020B0604030504040204" pitchFamily="50" charset="-128"/>
                <a:cs typeface="Segoe UI" panose="020B0502040204020203" pitchFamily="34" charset="0"/>
              </a:rPr>
              <a:t>元の</a:t>
            </a:r>
            <a:r>
              <a:rPr kumimoji="1" lang="en-US" altLang="ja-JP" sz="2400" b="1" dirty="0">
                <a:latin typeface="Segoe UI" panose="020B0502040204020203" pitchFamily="34" charset="0"/>
                <a:ea typeface="メイリオ" panose="020B0604030504040204" pitchFamily="50" charset="-128"/>
                <a:cs typeface="Segoe UI" panose="020B0502040204020203" pitchFamily="34" charset="0"/>
              </a:rPr>
              <a:t> evaluation</a:t>
            </a:r>
            <a:endParaRPr kumimoji="1" lang="ja-JP" altLang="en-US" sz="2400" b="1" dirty="0">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D28CF553-A78B-B5E7-37A6-2F9626C23FEC}"/>
                  </a:ext>
                </a:extLst>
              </p:cNvPr>
              <p:cNvSpPr txBox="1"/>
              <p:nvPr/>
            </p:nvSpPr>
            <p:spPr>
              <a:xfrm>
                <a:off x="6884439" y="2678908"/>
                <a:ext cx="3918060" cy="461665"/>
              </a:xfrm>
              <a:prstGeom prst="rect">
                <a:avLst/>
              </a:prstGeom>
              <a:solidFill>
                <a:schemeClr val="bg1"/>
              </a:solidFill>
              <a:ln>
                <a:solidFill>
                  <a:schemeClr val="tx1"/>
                </a:solidFill>
              </a:ln>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cs typeface="Segoe UI" panose="020B0502040204020203" pitchFamily="34" charset="0"/>
                  </a:rPr>
                  <a:t>新たに</a:t>
                </a:r>
                <a:r>
                  <a:rPr kumimoji="1" lang="en-US" altLang="ja-JP" sz="2400" b="1" dirty="0">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kumimoji="1" lang="en-US" altLang="ja-JP" sz="2400" b="1" i="1" smtClean="0">
                        <a:latin typeface="Cambria Math" panose="02040503050406030204" pitchFamily="18" charset="0"/>
                        <a:ea typeface="Meiryo" panose="020B0604030504040204" pitchFamily="34" charset="-128"/>
                        <a:cs typeface="Segoe UI" panose="020B0502040204020203" pitchFamily="34" charset="0"/>
                      </a:rPr>
                      <m:t>𝒙</m:t>
                    </m:r>
                  </m:oMath>
                </a14:m>
                <a:r>
                  <a:rPr kumimoji="1" lang="ja-JP" altLang="en-US" sz="2400" b="1" dirty="0">
                    <a:latin typeface="Segoe UI" panose="020B0502040204020203" pitchFamily="34" charset="0"/>
                    <a:ea typeface="Meiryo" panose="020B0604030504040204" pitchFamily="34" charset="-128"/>
                    <a:cs typeface="Segoe UI" panose="020B0502040204020203" pitchFamily="34" charset="0"/>
                  </a:rPr>
                  <a:t> を許容可能にする</a:t>
                </a:r>
              </a:p>
            </p:txBody>
          </p:sp>
        </mc:Choice>
        <mc:Fallback>
          <p:sp>
            <p:nvSpPr>
              <p:cNvPr id="8" name="テキスト ボックス 7">
                <a:extLst>
                  <a:ext uri="{FF2B5EF4-FFF2-40B4-BE49-F238E27FC236}">
                    <a16:creationId xmlns:a16="http://schemas.microsoft.com/office/drawing/2014/main" id="{D28CF553-A78B-B5E7-37A6-2F9626C23FEC}"/>
                  </a:ext>
                </a:extLst>
              </p:cNvPr>
              <p:cNvSpPr txBox="1">
                <a:spLocks noRot="1" noChangeAspect="1" noMove="1" noResize="1" noEditPoints="1" noAdjustHandles="1" noChangeArrowheads="1" noChangeShapeType="1" noTextEdit="1"/>
              </p:cNvSpPr>
              <p:nvPr/>
            </p:nvSpPr>
            <p:spPr>
              <a:xfrm>
                <a:off x="6884439" y="2678908"/>
                <a:ext cx="3918060" cy="461665"/>
              </a:xfrm>
              <a:prstGeom prst="rect">
                <a:avLst/>
              </a:prstGeom>
              <a:blipFill>
                <a:blip r:embed="rId5"/>
                <a:stretch>
                  <a:fillRect l="-1705" t="-5128" r="-1860" b="-30769"/>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F6F20D2A-9C7E-B5EB-00AE-328A2D0FA27B}"/>
                  </a:ext>
                </a:extLst>
              </p:cNvPr>
              <p:cNvSpPr txBox="1"/>
              <p:nvPr/>
            </p:nvSpPr>
            <p:spPr>
              <a:xfrm>
                <a:off x="4745587" y="5335273"/>
                <a:ext cx="2691763" cy="830997"/>
              </a:xfrm>
              <a:prstGeom prst="rect">
                <a:avLst/>
              </a:prstGeom>
              <a:noFill/>
            </p:spPr>
            <p:txBody>
              <a:bodyPr wrap="none" rtlCol="0" anchor="ctr">
                <a:spAutoFit/>
              </a:bodyPr>
              <a:lstStyle/>
              <a:p>
                <a:pPr algn="ctr"/>
                <a14:m>
                  <m:oMath xmlns:m="http://schemas.openxmlformats.org/officeDocument/2006/math">
                    <m:r>
                      <a:rPr kumimoji="1" lang="en-US" altLang="ja-JP" sz="2400" b="1" i="1" u="sng" dirty="0" smtClean="0">
                        <a:latin typeface="Cambria Math" panose="02040503050406030204" pitchFamily="18" charset="0"/>
                        <a:ea typeface="Meiryo" panose="020B0604030504040204" pitchFamily="34" charset="-128"/>
                      </a:rPr>
                      <m:t>𝒙</m:t>
                    </m:r>
                  </m:oMath>
                </a14:m>
                <a:r>
                  <a:rPr kumimoji="1" lang="en-US" altLang="ja-JP" sz="2400" b="1" u="sng" dirty="0">
                    <a:solidFill>
                      <a:schemeClr val="tx1"/>
                    </a:solidFill>
                    <a:latin typeface="Segoe UI" panose="020B0502040204020203" pitchFamily="34" charset="0"/>
                    <a:ea typeface="Meiryo" panose="020B0604030504040204" pitchFamily="34" charset="-128"/>
                  </a:rPr>
                  <a:t> </a:t>
                </a:r>
                <a:r>
                  <a:rPr kumimoji="1" lang="ja-JP" altLang="en-US" sz="2400" b="1" u="sng" dirty="0">
                    <a:solidFill>
                      <a:schemeClr val="tx1"/>
                    </a:solidFill>
                    <a:latin typeface="Segoe UI" panose="020B0502040204020203" pitchFamily="34" charset="0"/>
                    <a:ea typeface="Meiryo" panose="020B0604030504040204" pitchFamily="34" charset="-128"/>
                  </a:rPr>
                  <a:t>の社会的順序は</a:t>
                </a:r>
                <a:endParaRPr kumimoji="1" lang="en-US" altLang="ja-JP" sz="2400" b="1" u="sng" dirty="0">
                  <a:solidFill>
                    <a:schemeClr val="tx1"/>
                  </a:solidFill>
                  <a:latin typeface="Segoe UI" panose="020B0502040204020203" pitchFamily="34" charset="0"/>
                  <a:ea typeface="Meiryo" panose="020B0604030504040204" pitchFamily="34" charset="-128"/>
                </a:endParaRPr>
              </a:p>
              <a:p>
                <a:pPr algn="ctr"/>
                <a:r>
                  <a:rPr kumimoji="1" lang="ja-JP" altLang="en-US" sz="2400" b="1" u="sng" dirty="0">
                    <a:solidFill>
                      <a:schemeClr val="tx1"/>
                    </a:solidFill>
                    <a:latin typeface="Segoe UI" panose="020B0502040204020203" pitchFamily="34" charset="0"/>
                    <a:ea typeface="Meiryo" panose="020B0604030504040204" pitchFamily="34" charset="-128"/>
                  </a:rPr>
                  <a:t>下がらない</a:t>
                </a:r>
              </a:p>
            </p:txBody>
          </p:sp>
        </mc:Choice>
        <mc:Fallback>
          <p:sp>
            <p:nvSpPr>
              <p:cNvPr id="10" name="テキスト ボックス 9">
                <a:extLst>
                  <a:ext uri="{FF2B5EF4-FFF2-40B4-BE49-F238E27FC236}">
                    <a16:creationId xmlns:a16="http://schemas.microsoft.com/office/drawing/2014/main" id="{F6F20D2A-9C7E-B5EB-00AE-328A2D0FA27B}"/>
                  </a:ext>
                </a:extLst>
              </p:cNvPr>
              <p:cNvSpPr txBox="1">
                <a:spLocks noRot="1" noChangeAspect="1" noMove="1" noResize="1" noEditPoints="1" noAdjustHandles="1" noChangeArrowheads="1" noChangeShapeType="1" noTextEdit="1"/>
              </p:cNvSpPr>
              <p:nvPr/>
            </p:nvSpPr>
            <p:spPr>
              <a:xfrm>
                <a:off x="4745587" y="5335273"/>
                <a:ext cx="2691763" cy="830997"/>
              </a:xfrm>
              <a:prstGeom prst="rect">
                <a:avLst/>
              </a:prstGeom>
              <a:blipFill>
                <a:blip r:embed="rId6"/>
                <a:stretch>
                  <a:fillRect t="-3650" r="-1357" b="-17518"/>
                </a:stretch>
              </a:blipFill>
            </p:spPr>
            <p:txBody>
              <a:bodyPr/>
              <a:lstStyle/>
              <a:p>
                <a:r>
                  <a:rPr lang="ja-JP" altLang="en-US">
                    <a:noFill/>
                  </a:rPr>
                  <a:t> </a:t>
                </a:r>
              </a:p>
            </p:txBody>
          </p:sp>
        </mc:Fallback>
      </mc:AlternateContent>
      <p:sp>
        <p:nvSpPr>
          <p:cNvPr id="11" name="吹き出し: 線 10">
            <a:extLst>
              <a:ext uri="{FF2B5EF4-FFF2-40B4-BE49-F238E27FC236}">
                <a16:creationId xmlns:a16="http://schemas.microsoft.com/office/drawing/2014/main" id="{2137A27D-3D3E-A5F7-CA88-22CA88BC11CB}"/>
              </a:ext>
            </a:extLst>
          </p:cNvPr>
          <p:cNvSpPr/>
          <p:nvPr/>
        </p:nvSpPr>
        <p:spPr>
          <a:xfrm>
            <a:off x="10163492" y="3516609"/>
            <a:ext cx="1777119" cy="935789"/>
          </a:xfrm>
          <a:prstGeom prst="borderCallout1">
            <a:avLst>
              <a:gd name="adj1" fmla="val 44754"/>
              <a:gd name="adj2" fmla="val -1436"/>
              <a:gd name="adj3" fmla="val 22570"/>
              <a:gd name="adj4" fmla="val -27514"/>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r>
              <a:rPr kumimoji="1" lang="ja-JP" altLang="en-US" sz="2400" b="1" dirty="0">
                <a:solidFill>
                  <a:schemeClr val="tx1"/>
                </a:solidFill>
                <a:latin typeface="Segoe UI" panose="020B0502040204020203" pitchFamily="34" charset="0"/>
                <a:ea typeface="Meiryo" panose="020B0604030504040204" pitchFamily="34" charset="-128"/>
              </a:rPr>
              <a:t>ランキングは同じ</a:t>
            </a:r>
          </a:p>
        </p:txBody>
      </p:sp>
    </p:spTree>
    <p:extLst>
      <p:ext uri="{BB962C8B-B14F-4D97-AF65-F5344CB8AC3E}">
        <p14:creationId xmlns:p14="http://schemas.microsoft.com/office/powerpoint/2010/main" val="2060357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35AE5-3F93-83F4-AA6D-56B37258E8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8905380-F12D-636F-F01A-CDCB22DC5F38}"/>
              </a:ext>
            </a:extLst>
          </p:cNvPr>
          <p:cNvSpPr>
            <a:spLocks noGrp="1"/>
          </p:cNvSpPr>
          <p:nvPr>
            <p:ph type="title"/>
          </p:nvPr>
        </p:nvSpPr>
        <p:spPr/>
        <p:txBody>
          <a:bodyPr/>
          <a:lstStyle/>
          <a:p>
            <a:r>
              <a:rPr kumimoji="1" lang="en-US" altLang="ja-JP" dirty="0"/>
              <a:t>Non-imposition</a:t>
            </a:r>
            <a:endParaRPr kumimoji="1" lang="ja-JP" altLang="en-US" dirty="0"/>
          </a:p>
        </p:txBody>
      </p:sp>
      <p:sp>
        <p:nvSpPr>
          <p:cNvPr id="3" name="スライド番号プレースホルダー 2">
            <a:extLst>
              <a:ext uri="{FF2B5EF4-FFF2-40B4-BE49-F238E27FC236}">
                <a16:creationId xmlns:a16="http://schemas.microsoft.com/office/drawing/2014/main" id="{44A05ADA-403A-7639-D1A4-77C8C2DF3EC0}"/>
              </a:ext>
            </a:extLst>
          </p:cNvPr>
          <p:cNvSpPr>
            <a:spLocks noGrp="1"/>
          </p:cNvSpPr>
          <p:nvPr>
            <p:ph type="sldNum" sz="quarter" idx="12"/>
          </p:nvPr>
        </p:nvSpPr>
        <p:spPr/>
        <p:txBody>
          <a:bodyPr/>
          <a:lstStyle/>
          <a:p>
            <a:fld id="{48F63A3B-78C7-47BE-AE5E-E10140E04643}" type="slidenum">
              <a:rPr lang="en-US" smtClean="0"/>
              <a:t>33</a:t>
            </a:fld>
            <a:endParaRPr lang="en-US" dirty="0"/>
          </a:p>
        </p:txBody>
      </p:sp>
      <p:grpSp>
        <p:nvGrpSpPr>
          <p:cNvPr id="21" name="グループ化 20">
            <a:extLst>
              <a:ext uri="{FF2B5EF4-FFF2-40B4-BE49-F238E27FC236}">
                <a16:creationId xmlns:a16="http://schemas.microsoft.com/office/drawing/2014/main" id="{2E1A2AEC-5052-E79D-5093-279B67FB8F03}"/>
              </a:ext>
            </a:extLst>
          </p:cNvPr>
          <p:cNvGrpSpPr/>
          <p:nvPr/>
        </p:nvGrpSpPr>
        <p:grpSpPr>
          <a:xfrm>
            <a:off x="618900" y="2371175"/>
            <a:ext cx="10800218" cy="2792646"/>
            <a:chOff x="667885" y="1531033"/>
            <a:chExt cx="11104385" cy="3393334"/>
          </a:xfrm>
        </p:grpSpPr>
        <p:sp>
          <p:nvSpPr>
            <p:cNvPr id="17" name="Rounded Rectangle 4">
              <a:extLst>
                <a:ext uri="{FF2B5EF4-FFF2-40B4-BE49-F238E27FC236}">
                  <a16:creationId xmlns:a16="http://schemas.microsoft.com/office/drawing/2014/main" id="{B535DAAD-9938-9249-8D08-1EB9D92A98E0}"/>
                </a:ext>
              </a:extLst>
            </p:cNvPr>
            <p:cNvSpPr/>
            <p:nvPr/>
          </p:nvSpPr>
          <p:spPr>
            <a:xfrm>
              <a:off x="667885" y="1531033"/>
              <a:ext cx="11104385" cy="3393334"/>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525" algn="ctr">
                <a:buNone/>
              </a:pPr>
              <a:endParaRPr lang="en-JP" sz="2400" b="1" dirty="0">
                <a:solidFill>
                  <a:schemeClr val="tx1"/>
                </a:solidFill>
                <a:latin typeface="メイリオ" panose="020B0604030504040204" pitchFamily="50"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3B87F8F2-EDF5-976A-0B8A-7C462EFFE809}"/>
                </a:ext>
              </a:extLst>
            </p:cNvPr>
            <p:cNvSpPr txBox="1"/>
            <p:nvPr/>
          </p:nvSpPr>
          <p:spPr>
            <a:xfrm>
              <a:off x="1145547" y="1948986"/>
              <a:ext cx="10476540" cy="1009741"/>
            </a:xfrm>
            <a:prstGeom prst="rect">
              <a:avLst/>
            </a:prstGeom>
            <a:noFill/>
          </p:spPr>
          <p:txBody>
            <a:bodyPr wrap="square">
              <a:spAutoFit/>
            </a:bodyPr>
            <a:lstStyle/>
            <a:p>
              <a:r>
                <a:rPr lang="ja-JP" altLang="en-US" sz="2400" dirty="0">
                  <a:ea typeface="メイリオ" panose="020B0604030504040204" pitchFamily="50" charset="-128"/>
                </a:rPr>
                <a:t>少なくともある</a:t>
              </a:r>
              <a:r>
                <a:rPr lang="en-US" altLang="ja-JP" sz="2400" dirty="0">
                  <a:ea typeface="メイリオ" panose="020B0604030504040204" pitchFamily="50" charset="-128"/>
                </a:rPr>
                <a:t>evaluation profile</a:t>
              </a:r>
              <a:r>
                <a:rPr lang="ja-JP" altLang="en-US" sz="2400" dirty="0">
                  <a:ea typeface="メイリオ" panose="020B0604030504040204" pitchFamily="50" charset="-128"/>
                </a:rPr>
                <a:t>において、ある選択肢の組に対して厳密な順位付けを行うことができる。</a:t>
              </a:r>
              <a:endParaRPr lang="ja-JP" altLang="en-US" sz="2400" dirty="0">
                <a:latin typeface="Segoe UI" panose="020B0502040204020203" pitchFamily="34" charset="0"/>
                <a:ea typeface="メイリオ" panose="020B0604030504040204" pitchFamily="50" charset="-128"/>
                <a:cs typeface="Segoe UI" panose="020B0502040204020203" pitchFamily="34" charset="0"/>
              </a:endParaRPr>
            </a:p>
          </p:txBody>
        </p: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1F093F52-28EA-9D8E-1A46-8206F2DDF325}"/>
                    </a:ext>
                  </a:extLst>
                </p:cNvPr>
                <p:cNvSpPr txBox="1"/>
                <p:nvPr/>
              </p:nvSpPr>
              <p:spPr>
                <a:xfrm>
                  <a:off x="1175552" y="3105896"/>
                  <a:ext cx="4787852" cy="560967"/>
                </a:xfrm>
                <a:prstGeom prst="rect">
                  <a:avLst/>
                </a:prstGeom>
                <a:noFill/>
              </p:spPr>
              <p:txBody>
                <a:bodyPr wrap="square">
                  <a:spAutoFit/>
                </a:bodyPr>
                <a:lstStyle/>
                <a:p>
                  <a14:m>
                    <m:oMath xmlns:m="http://schemas.openxmlformats.org/officeDocument/2006/math">
                      <m:r>
                        <a:rPr lang="en-US" altLang="ja-JP" sz="240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𝑝</m:t>
                          </m:r>
                        </m:e>
                        <m:sub>
                          <m:r>
                            <a:rPr lang="en-US" altLang="ja-JP" sz="2400" b="0" i="1" smtClean="0">
                              <a:latin typeface="Cambria Math" panose="02040503050406030204" pitchFamily="18" charset="0"/>
                            </a:rPr>
                            <m:t>𝑁</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 </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𝑁</m:t>
                          </m:r>
                          <m:r>
                            <a:rPr lang="en-US" altLang="ja-JP" sz="2400" i="1">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ℕ</m:t>
                          </m:r>
                        </m:sub>
                      </m:sSub>
                      <m:sSup>
                        <m:sSupPr>
                          <m:ctrlPr>
                            <a:rPr lang="en-US" altLang="ja-JP" sz="2400" i="1">
                              <a:latin typeface="Cambria Math" panose="02040503050406030204" pitchFamily="18" charset="0"/>
                              <a:ea typeface="Cambria Math" panose="02040503050406030204" pitchFamily="18" charset="0"/>
                            </a:rPr>
                          </m:ctrlPr>
                        </m:sSupPr>
                        <m:e>
                          <m:r>
                            <a:rPr lang="ja-JP" altLang="en-US" sz="2400" i="1">
                              <a:latin typeface="Cambria Math" panose="02040503050406030204" pitchFamily="18" charset="0"/>
                              <a:ea typeface="Cambria Math" panose="02040503050406030204" pitchFamily="18" charset="0"/>
                            </a:rPr>
                            <m:t>𝒳</m:t>
                          </m:r>
                        </m:e>
                        <m:sup>
                          <m:r>
                            <a:rPr lang="en-US" altLang="ja-JP" sz="2400" i="1">
                              <a:latin typeface="Cambria Math" panose="02040503050406030204" pitchFamily="18" charset="0"/>
                              <a:ea typeface="Cambria Math" panose="02040503050406030204" pitchFamily="18" charset="0"/>
                            </a:rPr>
                            <m:t>𝑁</m:t>
                          </m:r>
                        </m:sup>
                      </m:sSup>
                    </m:oMath>
                  </a14:m>
                  <a:r>
                    <a:rPr lang="en-US" altLang="ja-JP" sz="2400" dirty="0">
                      <a:latin typeface="メイリオ" panose="020B0604030504040204" pitchFamily="50" charset="-128"/>
                      <a:ea typeface="メイリオ" panose="020B0604030504040204" pitchFamily="50" charset="-128"/>
                    </a:rPr>
                    <a:t> </a:t>
                  </a:r>
                  <a:r>
                    <a:rPr lang="en-US" altLang="ja-JP" sz="2400" dirty="0">
                      <a:latin typeface="Segoe UI" panose="020B0502040204020203" pitchFamily="34" charset="0"/>
                      <a:ea typeface="メイリオ" panose="020B0604030504040204" pitchFamily="50" charset="-128"/>
                      <a:cs typeface="Segoe UI" panose="020B0502040204020203" pitchFamily="34" charset="0"/>
                    </a:rPr>
                    <a:t>and</a:t>
                  </a:r>
                  <a:r>
                    <a:rPr lang="en-US" altLang="ja-JP" sz="2400" dirty="0">
                      <a:latin typeface="メイリオ" panose="020B0604030504040204" pitchFamily="50" charset="-128"/>
                      <a:ea typeface="メイリオ" panose="020B0604030504040204" pitchFamily="50" charset="-128"/>
                    </a:rPr>
                    <a:t> </a:t>
                  </a:r>
                  <a14:m>
                    <m:oMath xmlns:m="http://schemas.openxmlformats.org/officeDocument/2006/math">
                      <m:r>
                        <a:rPr lang="en-US" altLang="ja-JP" sz="2400" i="1">
                          <a:latin typeface="Cambria Math" panose="02040503050406030204" pitchFamily="18" charset="0"/>
                          <a:ea typeface="Cambria Math" panose="02040503050406030204" pitchFamily="18" charset="0"/>
                        </a:rPr>
                        <m:t>𝑥</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𝑦</m:t>
                      </m:r>
                      <m:r>
                        <a:rPr lang="en-US" altLang="ja-JP" sz="2400" i="1">
                          <a:latin typeface="Cambria Math" panose="02040503050406030204" pitchFamily="18" charset="0"/>
                          <a:ea typeface="Cambria Math" panose="02040503050406030204" pitchFamily="18" charset="0"/>
                        </a:rPr>
                        <m:t>∈</m:t>
                      </m:r>
                      <m:r>
                        <m:rPr>
                          <m:sty m:val="p"/>
                        </m:rPr>
                        <a:rPr lang="en-US" altLang="ja-JP" sz="2400" i="1">
                          <a:latin typeface="Cambria Math" panose="02040503050406030204" pitchFamily="18" charset="0"/>
                          <a:ea typeface="Cambria Math" panose="02040503050406030204" pitchFamily="18" charset="0"/>
                        </a:rPr>
                        <m:t>X</m:t>
                      </m:r>
                      <m:r>
                        <a:rPr lang="en-US" altLang="ja-JP" sz="2400" i="1">
                          <a:latin typeface="Cambria Math" panose="02040503050406030204" pitchFamily="18" charset="0"/>
                          <a:ea typeface="Cambria Math" panose="02040503050406030204" pitchFamily="18" charset="0"/>
                        </a:rPr>
                        <m:t>,</m:t>
                      </m:r>
                    </m:oMath>
                  </a14:m>
                  <a:endParaRPr lang="ja-JP" altLang="en-US" sz="2400" dirty="0">
                    <a:latin typeface="メイリオ" panose="020B0604030504040204" pitchFamily="50" charset="-128"/>
                    <a:ea typeface="メイリオ" panose="020B0604030504040204" pitchFamily="50" charset="-128"/>
                  </a:endParaRPr>
                </a:p>
              </p:txBody>
            </p:sp>
          </mc:Choice>
          <mc:Fallback>
            <p:sp>
              <p:nvSpPr>
                <p:cNvPr id="20" name="テキスト ボックス 19">
                  <a:extLst>
                    <a:ext uri="{FF2B5EF4-FFF2-40B4-BE49-F238E27FC236}">
                      <a16:creationId xmlns:a16="http://schemas.microsoft.com/office/drawing/2014/main" id="{1F093F52-28EA-9D8E-1A46-8206F2DDF325}"/>
                    </a:ext>
                  </a:extLst>
                </p:cNvPr>
                <p:cNvSpPr txBox="1">
                  <a:spLocks noRot="1" noChangeAspect="1" noMove="1" noResize="1" noEditPoints="1" noAdjustHandles="1" noChangeArrowheads="1" noChangeShapeType="1" noTextEdit="1"/>
                </p:cNvSpPr>
                <p:nvPr/>
              </p:nvSpPr>
              <p:spPr>
                <a:xfrm>
                  <a:off x="1175552" y="3105896"/>
                  <a:ext cx="4787852" cy="560967"/>
                </a:xfrm>
                <a:prstGeom prst="rect">
                  <a:avLst/>
                </a:prstGeom>
                <a:blipFill>
                  <a:blip r:embed="rId3"/>
                  <a:stretch>
                    <a:fillRect l="-131" t="-16000" b="-25333"/>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144DF328-F59F-C05C-2E3B-55EAD21CEC99}"/>
                  </a:ext>
                </a:extLst>
              </p:cNvPr>
              <p:cNvSpPr txBox="1"/>
              <p:nvPr/>
            </p:nvSpPr>
            <p:spPr>
              <a:xfrm>
                <a:off x="3007468" y="4175259"/>
                <a:ext cx="6177064"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ea typeface="Cambria Math" panose="02040503050406030204" pitchFamily="18" charset="0"/>
                        </a:rPr>
                        <m:t>𝑥𝑃</m:t>
                      </m:r>
                      <m:d>
                        <m:dPr>
                          <m:ctrlPr>
                            <a:rPr lang="en-US" altLang="ja-JP" sz="2800" b="0" i="1" smtClean="0">
                              <a:latin typeface="Cambria Math" panose="02040503050406030204" pitchFamily="18" charset="0"/>
                              <a:ea typeface="Cambria Math" panose="02040503050406030204" pitchFamily="18" charset="0"/>
                            </a:rPr>
                          </m:ctrlPr>
                        </m:dPr>
                        <m:e>
                          <m:sSub>
                            <m:sSubPr>
                              <m:ctrlPr>
                                <a:rPr lang="en-US" altLang="ja-JP" sz="2800" b="0" i="1" smtClean="0">
                                  <a:latin typeface="Cambria Math" panose="02040503050406030204" pitchFamily="18" charset="0"/>
                                  <a:ea typeface="Cambria Math" panose="02040503050406030204" pitchFamily="18" charset="0"/>
                                </a:rPr>
                              </m:ctrlPr>
                            </m:sSubPr>
                            <m:e>
                              <m:r>
                                <a:rPr lang="en-US" altLang="ja-JP" sz="2800" b="0" i="1" smtClean="0">
                                  <a:latin typeface="Cambria Math" panose="02040503050406030204" pitchFamily="18" charset="0"/>
                                  <a:ea typeface="Cambria Math" panose="02040503050406030204" pitchFamily="18" charset="0"/>
                                </a:rPr>
                                <m:t>𝑝</m:t>
                              </m:r>
                            </m:e>
                            <m:sub>
                              <m:r>
                                <a:rPr lang="en-US" altLang="ja-JP" sz="2800" b="0" i="1" smtClean="0">
                                  <a:latin typeface="Cambria Math" panose="02040503050406030204" pitchFamily="18" charset="0"/>
                                  <a:ea typeface="Cambria Math" panose="02040503050406030204" pitchFamily="18" charset="0"/>
                                </a:rPr>
                                <m:t>𝑁</m:t>
                              </m:r>
                            </m:sub>
                          </m:sSub>
                        </m:e>
                      </m:d>
                      <m:r>
                        <a:rPr lang="en-US" altLang="ja-JP" sz="2800" b="0" i="1" smtClean="0">
                          <a:latin typeface="Cambria Math" panose="02040503050406030204" pitchFamily="18" charset="0"/>
                          <a:ea typeface="Cambria Math" panose="02040503050406030204" pitchFamily="18" charset="0"/>
                        </a:rPr>
                        <m:t>𝑦</m:t>
                      </m:r>
                      <m:r>
                        <a:rPr lang="en-US" altLang="ja-JP" sz="2800" b="0" i="1" smtClean="0">
                          <a:latin typeface="Cambria Math" panose="02040503050406030204" pitchFamily="18" charset="0"/>
                          <a:ea typeface="Cambria Math" panose="02040503050406030204" pitchFamily="18" charset="0"/>
                        </a:rPr>
                        <m:t> </m:t>
                      </m:r>
                    </m:oMath>
                  </m:oMathPara>
                </a14:m>
                <a:endParaRPr lang="ja-JP" altLang="en-US" sz="1400" dirty="0">
                  <a:latin typeface="メイリオ" panose="020B0604030504040204" pitchFamily="50" charset="-128"/>
                  <a:ea typeface="メイリオ" panose="020B0604030504040204" pitchFamily="50" charset="-128"/>
                </a:endParaRPr>
              </a:p>
            </p:txBody>
          </p:sp>
        </mc:Choice>
        <mc:Fallback>
          <p:sp>
            <p:nvSpPr>
              <p:cNvPr id="7" name="テキスト ボックス 6">
                <a:extLst>
                  <a:ext uri="{FF2B5EF4-FFF2-40B4-BE49-F238E27FC236}">
                    <a16:creationId xmlns:a16="http://schemas.microsoft.com/office/drawing/2014/main" id="{144DF328-F59F-C05C-2E3B-55EAD21CEC99}"/>
                  </a:ext>
                </a:extLst>
              </p:cNvPr>
              <p:cNvSpPr txBox="1">
                <a:spLocks noRot="1" noChangeAspect="1" noMove="1" noResize="1" noEditPoints="1" noAdjustHandles="1" noChangeArrowheads="1" noChangeShapeType="1" noTextEdit="1"/>
              </p:cNvSpPr>
              <p:nvPr/>
            </p:nvSpPr>
            <p:spPr>
              <a:xfrm>
                <a:off x="3007468" y="4175259"/>
                <a:ext cx="6177064" cy="523220"/>
              </a:xfrm>
              <a:prstGeom prst="rect">
                <a:avLst/>
              </a:prstGeom>
              <a:blipFill>
                <a:blip r:embed="rId4"/>
                <a:stretch>
                  <a:fillRect b="-5814"/>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B13382D5-E480-D9A3-D991-F60A3E7A87EB}"/>
              </a:ext>
            </a:extLst>
          </p:cNvPr>
          <p:cNvSpPr/>
          <p:nvPr/>
        </p:nvSpPr>
        <p:spPr>
          <a:xfrm>
            <a:off x="772883" y="2038550"/>
            <a:ext cx="3062517" cy="515188"/>
          </a:xfrm>
          <a:prstGeom prst="rect">
            <a:avLst/>
          </a:prstGeom>
          <a:solidFill>
            <a:schemeClr val="bg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800" b="1" dirty="0">
                <a:solidFill>
                  <a:schemeClr val="accent1"/>
                </a:solidFill>
                <a:latin typeface="Segoe UI" panose="020B0502040204020203" pitchFamily="34" charset="0"/>
                <a:ea typeface="Meiryo" panose="020B0604030504040204" pitchFamily="34" charset="-128"/>
              </a:rPr>
              <a:t>Non-imposition</a:t>
            </a:r>
            <a:endParaRPr kumimoji="1" lang="ja-JP" altLang="en-US" sz="2800" b="1" dirty="0">
              <a:solidFill>
                <a:schemeClr val="accent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41483323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F07BF-20C5-0EA2-F85A-2BA3774E0740}"/>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909359D3-3C72-7563-1426-D6403FEB41B4}"/>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4. </a:t>
            </a:r>
            <a:r>
              <a:rPr lang="ja-JP" altLang="en-US" dirty="0">
                <a:latin typeface="Segoe UI" panose="020B0502040204020203" pitchFamily="34" charset="0"/>
                <a:cs typeface="Segoe UI" panose="020B0502040204020203" pitchFamily="34" charset="0"/>
              </a:rPr>
              <a:t>主要な結果</a:t>
            </a:r>
          </a:p>
        </p:txBody>
      </p:sp>
      <p:sp>
        <p:nvSpPr>
          <p:cNvPr id="3" name="スライド番号プレースホルダー 2">
            <a:extLst>
              <a:ext uri="{FF2B5EF4-FFF2-40B4-BE49-F238E27FC236}">
                <a16:creationId xmlns:a16="http://schemas.microsoft.com/office/drawing/2014/main" id="{668FA198-15CF-2CE8-28B4-3A129888055D}"/>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34</a:t>
            </a:fld>
            <a:endParaRPr lang="en-US" dirty="0"/>
          </a:p>
        </p:txBody>
      </p:sp>
    </p:spTree>
    <p:extLst>
      <p:ext uri="{BB962C8B-B14F-4D97-AF65-F5344CB8AC3E}">
        <p14:creationId xmlns:p14="http://schemas.microsoft.com/office/powerpoint/2010/main" val="187958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6289F-8F06-0BBC-FE6E-97A30EB72DE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3374EB4-966E-0A77-C74A-6F59915DD24F}"/>
              </a:ext>
            </a:extLst>
          </p:cNvPr>
          <p:cNvSpPr>
            <a:spLocks noGrp="1"/>
          </p:cNvSpPr>
          <p:nvPr>
            <p:ph type="title"/>
          </p:nvPr>
        </p:nvSpPr>
        <p:spPr/>
        <p:txBody>
          <a:bodyPr/>
          <a:lstStyle/>
          <a:p>
            <a:r>
              <a:rPr lang="en-US" altLang="ja-JP" dirty="0"/>
              <a:t>The top-restricted Borda rule</a:t>
            </a:r>
            <a:endParaRPr kumimoji="1" lang="ja-JP" altLang="en-US" dirty="0"/>
          </a:p>
        </p:txBody>
      </p:sp>
      <p:sp>
        <p:nvSpPr>
          <p:cNvPr id="3" name="スライド番号プレースホルダー 2">
            <a:extLst>
              <a:ext uri="{FF2B5EF4-FFF2-40B4-BE49-F238E27FC236}">
                <a16:creationId xmlns:a16="http://schemas.microsoft.com/office/drawing/2014/main" id="{4F7EE81C-D37A-0274-F1F3-3CAEBD43AEF6}"/>
              </a:ext>
            </a:extLst>
          </p:cNvPr>
          <p:cNvSpPr>
            <a:spLocks noGrp="1"/>
          </p:cNvSpPr>
          <p:nvPr>
            <p:ph type="sldNum" sz="quarter" idx="12"/>
          </p:nvPr>
        </p:nvSpPr>
        <p:spPr/>
        <p:txBody>
          <a:bodyPr/>
          <a:lstStyle/>
          <a:p>
            <a:fld id="{48F63A3B-78C7-47BE-AE5E-E10140E04643}" type="slidenum">
              <a:rPr lang="en-US" smtClean="0"/>
              <a:t>35</a:t>
            </a:fld>
            <a:endParaRPr lang="en-US" dirty="0"/>
          </a:p>
        </p:txBody>
      </p:sp>
      <p:sp>
        <p:nvSpPr>
          <p:cNvPr id="27" name="コンテンツ プレースホルダー 3">
            <a:extLst>
              <a:ext uri="{FF2B5EF4-FFF2-40B4-BE49-F238E27FC236}">
                <a16:creationId xmlns:a16="http://schemas.microsoft.com/office/drawing/2014/main" id="{08BB6ABC-1EA7-977F-A1A7-F333023ABA3C}"/>
              </a:ext>
            </a:extLst>
          </p:cNvPr>
          <p:cNvSpPr>
            <a:spLocks noGrp="1"/>
          </p:cNvSpPr>
          <p:nvPr>
            <p:ph idx="1"/>
          </p:nvPr>
        </p:nvSpPr>
        <p:spPr>
          <a:xfrm>
            <a:off x="208280" y="974544"/>
            <a:ext cx="11775440" cy="2205536"/>
          </a:xfrm>
          <a:solidFill>
            <a:srgbClr val="DEEEF2"/>
          </a:solidFill>
        </p:spPr>
        <p:txBody>
          <a:bodyPr anchor="ctr"/>
          <a:lstStyle/>
          <a:p>
            <a:pPr marL="0" indent="0">
              <a:lnSpc>
                <a:spcPts val="3280"/>
              </a:lnSpc>
              <a:buSzPct val="60000"/>
              <a:buNone/>
            </a:pPr>
            <a:r>
              <a:rPr lang="en-US" altLang="ja-JP" b="1" dirty="0">
                <a:solidFill>
                  <a:schemeClr val="accent1"/>
                </a:solidFill>
                <a:ea typeface="Cambria Math" panose="02040503050406030204" pitchFamily="18" charset="0"/>
              </a:rPr>
              <a:t>The top-restricted Borda rule </a:t>
            </a:r>
            <a:r>
              <a:rPr lang="en-US" altLang="ja-JP" dirty="0"/>
              <a:t> </a:t>
            </a:r>
          </a:p>
          <a:p>
            <a:pPr>
              <a:lnSpc>
                <a:spcPts val="3280"/>
              </a:lnSpc>
              <a:buSzPct val="60000"/>
            </a:pPr>
            <a:r>
              <a:rPr lang="ja-JP" altLang="en-US" dirty="0">
                <a:ea typeface="Meiryo" panose="020B0604030504040204" pitchFamily="34" charset="-128"/>
              </a:rPr>
              <a:t>各投票者は</a:t>
            </a:r>
            <a:r>
              <a:rPr lang="ja-JP" altLang="en-US" u="sng" dirty="0">
                <a:ea typeface="Meiryo" panose="020B0604030504040204" pitchFamily="34" charset="-128"/>
              </a:rPr>
              <a:t>許容可能な選択肢の中</a:t>
            </a:r>
            <a:r>
              <a:rPr lang="ja-JP" altLang="en-US" dirty="0">
                <a:ea typeface="Meiryo" panose="020B0604030504040204" pitchFamily="34" charset="-128"/>
              </a:rPr>
              <a:t>で</a:t>
            </a:r>
            <a:r>
              <a:rPr lang="en-US" altLang="ja-JP" dirty="0">
                <a:ea typeface="Meiryo" panose="020B0604030504040204" pitchFamily="34" charset="-128"/>
              </a:rPr>
              <a:t>1</a:t>
            </a:r>
            <a:r>
              <a:rPr lang="ja-JP" altLang="en-US" dirty="0">
                <a:ea typeface="Meiryo" panose="020B0604030504040204" pitchFamily="34" charset="-128"/>
              </a:rPr>
              <a:t>番順位の低い選択肢から昇順で点数を付ける。</a:t>
            </a:r>
            <a:endParaRPr lang="en-US" altLang="ja-JP" dirty="0">
              <a:ea typeface="Meiryo" panose="020B0604030504040204" pitchFamily="34" charset="-128"/>
            </a:endParaRPr>
          </a:p>
          <a:p>
            <a:pPr>
              <a:lnSpc>
                <a:spcPts val="3280"/>
              </a:lnSpc>
              <a:buSzPct val="60000"/>
            </a:pPr>
            <a:r>
              <a:rPr lang="ja-JP" altLang="en-US" dirty="0">
                <a:ea typeface="Meiryo" panose="020B0604030504040204" pitchFamily="34" charset="-128"/>
              </a:rPr>
              <a:t>合計点の高かった順に、社会的順序が決定される。</a:t>
            </a:r>
            <a:endParaRPr lang="en-US" altLang="ja-JP" dirty="0">
              <a:ea typeface="Meiryo" panose="020B0604030504040204" pitchFamily="34" charset="-128"/>
            </a:endParaRPr>
          </a:p>
        </p:txBody>
      </p:sp>
      <mc:AlternateContent xmlns:mc="http://schemas.openxmlformats.org/markup-compatibility/2006">
        <mc:Choice xmlns:a14="http://schemas.microsoft.com/office/drawing/2010/main" Requires="a14">
          <p:graphicFrame>
            <p:nvGraphicFramePr>
              <p:cNvPr id="4" name="表 3">
                <a:extLst>
                  <a:ext uri="{FF2B5EF4-FFF2-40B4-BE49-F238E27FC236}">
                    <a16:creationId xmlns:a16="http://schemas.microsoft.com/office/drawing/2014/main" id="{EFC5438E-B3F4-6C25-1F45-8FB2DA38B94A}"/>
                  </a:ext>
                </a:extLst>
              </p:cNvPr>
              <p:cNvGraphicFramePr>
                <a:graphicFrameLocks noGrp="1"/>
              </p:cNvGraphicFramePr>
              <p:nvPr>
                <p:extLst>
                  <p:ext uri="{D42A27DB-BD31-4B8C-83A1-F6EECF244321}">
                    <p14:modId xmlns:p14="http://schemas.microsoft.com/office/powerpoint/2010/main" val="1165823820"/>
                  </p:ext>
                </p:extLst>
              </p:nvPr>
            </p:nvGraphicFramePr>
            <p:xfrm>
              <a:off x="1463039" y="3881120"/>
              <a:ext cx="5085888" cy="2800735"/>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0147">
                    <a:tc>
                      <a:txBody>
                        <a:bodyPr/>
                        <a:lstStyle/>
                        <a:p>
                          <a:pPr algn="ctr"/>
                          <a14:m>
                            <m:oMath xmlns:m="http://schemas.openxmlformats.org/officeDocument/2006/math">
                              <m:r>
                                <a:rPr kumimoji="1" lang="en-US" altLang="ja-JP" b="0" i="1" smtClean="0">
                                  <a:latin typeface="Cambria Math" panose="02040503050406030204" pitchFamily="18" charset="0"/>
                                </a:rPr>
                                <m:t>𝑟</m:t>
                              </m:r>
                            </m:oMath>
                          </a14:m>
                          <a:r>
                            <a:rPr kumimoji="1" lang="ja-JP" altLang="en-US" dirty="0">
                              <a:latin typeface="メイリオ" panose="020B0604030504040204" pitchFamily="50" charset="-128"/>
                            </a:rPr>
                            <a:t>＼</a:t>
                          </a:r>
                          <a14:m>
                            <m:oMath xmlns:m="http://schemas.openxmlformats.org/officeDocument/2006/math">
                              <m:r>
                                <a:rPr kumimoji="1" lang="en-US" altLang="ja-JP" b="0" i="1" dirty="0" smtClean="0">
                                  <a:latin typeface="Cambria Math" panose="02040503050406030204" pitchFamily="18" charset="0"/>
                                </a:rPr>
                                <m:t>h</m:t>
                              </m:r>
                            </m:oMath>
                          </a14:m>
                          <a:endParaRPr kumimoji="1" lang="ja-JP" altLang="en-US"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r h="560147">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R w="28575"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m:t>
                                </m:r>
                              </m:oMath>
                            </m:oMathPara>
                          </a14:m>
                          <a:endParaRPr kumimoji="1" lang="ja-JP" altLang="en-US"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560147">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R w="28575"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545762733"/>
                      </a:ext>
                    </a:extLst>
                  </a:tr>
                  <a:tr h="560147">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R w="28575"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690726707"/>
                      </a:ext>
                    </a:extLst>
                  </a:tr>
                </a:tbl>
              </a:graphicData>
            </a:graphic>
          </p:graphicFrame>
        </mc:Choice>
        <mc:Fallback>
          <p:graphicFrame>
            <p:nvGraphicFramePr>
              <p:cNvPr id="4" name="表 3">
                <a:extLst>
                  <a:ext uri="{FF2B5EF4-FFF2-40B4-BE49-F238E27FC236}">
                    <a16:creationId xmlns:a16="http://schemas.microsoft.com/office/drawing/2014/main" id="{EFC5438E-B3F4-6C25-1F45-8FB2DA38B94A}"/>
                  </a:ext>
                </a:extLst>
              </p:cNvPr>
              <p:cNvGraphicFramePr>
                <a:graphicFrameLocks noGrp="1"/>
              </p:cNvGraphicFramePr>
              <p:nvPr>
                <p:extLst>
                  <p:ext uri="{D42A27DB-BD31-4B8C-83A1-F6EECF244321}">
                    <p14:modId xmlns:p14="http://schemas.microsoft.com/office/powerpoint/2010/main" val="1165823820"/>
                  </p:ext>
                </p:extLst>
              </p:nvPr>
            </p:nvGraphicFramePr>
            <p:xfrm>
              <a:off x="1463039" y="3881120"/>
              <a:ext cx="5085888" cy="2800735"/>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0147">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3"/>
                          <a:stretch>
                            <a:fillRect l="-719" t="-1087" r="-503597" b="-404348"/>
                          </a:stretch>
                        </a:blip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r h="560147">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R w="28575"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noFill/>
                      </a:tcPr>
                    </a:tc>
                    <a:tc>
                      <a:txBody>
                        <a:bodyPr/>
                        <a:lstStyle/>
                        <a:p>
                          <a:endParaRPr lang="ja-JP"/>
                        </a:p>
                      </a:txBody>
                      <a:tcPr anchor="ctr">
                        <a:lnR w="12700" cap="flat" cmpd="sng" algn="ctr">
                          <a:solidFill>
                            <a:schemeClr val="tx1"/>
                          </a:solidFill>
                          <a:prstDash val="solid"/>
                          <a:round/>
                          <a:headEnd type="none" w="med" len="med"/>
                          <a:tailEnd type="none" w="med" len="med"/>
                        </a:lnR>
                        <a:blipFill>
                          <a:blip r:embed="rId3"/>
                          <a:stretch>
                            <a:fillRect l="-201439" t="-198925" r="-302878" b="-20107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560147">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R w="28575"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545762733"/>
                      </a:ext>
                    </a:extLst>
                  </a:tr>
                  <a:tr h="560147">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R w="28575"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690726707"/>
                      </a:ext>
                    </a:extLst>
                  </a:tr>
                </a:tbl>
              </a:graphicData>
            </a:graphic>
          </p:graphicFrame>
        </mc:Fallback>
      </mc:AlternateContent>
    </p:spTree>
    <p:extLst>
      <p:ext uri="{BB962C8B-B14F-4D97-AF65-F5344CB8AC3E}">
        <p14:creationId xmlns:p14="http://schemas.microsoft.com/office/powerpoint/2010/main" val="382273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3EDD0-E4CC-5E4C-9F39-B4AA0AC5100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3814B4-B75F-AD15-2F97-185575E8E7BB}"/>
              </a:ext>
            </a:extLst>
          </p:cNvPr>
          <p:cNvSpPr>
            <a:spLocks noGrp="1"/>
          </p:cNvSpPr>
          <p:nvPr>
            <p:ph type="title"/>
          </p:nvPr>
        </p:nvSpPr>
        <p:spPr/>
        <p:txBody>
          <a:bodyPr/>
          <a:lstStyle/>
          <a:p>
            <a:r>
              <a:rPr lang="en-US" altLang="ja-JP" dirty="0"/>
              <a:t>The top-restricted Borda rule</a:t>
            </a:r>
            <a:endParaRPr kumimoji="1" lang="ja-JP" altLang="en-US" dirty="0"/>
          </a:p>
        </p:txBody>
      </p:sp>
      <p:sp>
        <p:nvSpPr>
          <p:cNvPr id="3" name="スライド番号プレースホルダー 2">
            <a:extLst>
              <a:ext uri="{FF2B5EF4-FFF2-40B4-BE49-F238E27FC236}">
                <a16:creationId xmlns:a16="http://schemas.microsoft.com/office/drawing/2014/main" id="{541AEF5A-6C70-EC9B-7CC3-5F1746287B71}"/>
              </a:ext>
            </a:extLst>
          </p:cNvPr>
          <p:cNvSpPr>
            <a:spLocks noGrp="1"/>
          </p:cNvSpPr>
          <p:nvPr>
            <p:ph type="sldNum" sz="quarter" idx="12"/>
          </p:nvPr>
        </p:nvSpPr>
        <p:spPr/>
        <p:txBody>
          <a:bodyPr/>
          <a:lstStyle/>
          <a:p>
            <a:fld id="{48F63A3B-78C7-47BE-AE5E-E10140E04643}" type="slidenum">
              <a:rPr lang="en-US" smtClean="0"/>
              <a:t>36</a:t>
            </a:fld>
            <a:endParaRPr lang="en-US" dirty="0"/>
          </a:p>
        </p:txBody>
      </p:sp>
      <mc:AlternateContent xmlns:mc="http://schemas.openxmlformats.org/markup-compatibility/2006">
        <mc:Choice xmlns:a14="http://schemas.microsoft.com/office/drawing/2010/main" Requires="a14">
          <p:graphicFrame>
            <p:nvGraphicFramePr>
              <p:cNvPr id="9" name="表 8">
                <a:extLst>
                  <a:ext uri="{FF2B5EF4-FFF2-40B4-BE49-F238E27FC236}">
                    <a16:creationId xmlns:a16="http://schemas.microsoft.com/office/drawing/2014/main" id="{EAEDBA74-9CEC-14A5-3DA4-E1C439173D55}"/>
                  </a:ext>
                </a:extLst>
              </p:cNvPr>
              <p:cNvGraphicFramePr>
                <a:graphicFrameLocks noGrp="1"/>
              </p:cNvGraphicFramePr>
              <p:nvPr>
                <p:extLst>
                  <p:ext uri="{D42A27DB-BD31-4B8C-83A1-F6EECF244321}">
                    <p14:modId xmlns:p14="http://schemas.microsoft.com/office/powerpoint/2010/main" val="988416947"/>
                  </p:ext>
                </p:extLst>
              </p:nvPr>
            </p:nvGraphicFramePr>
            <p:xfrm>
              <a:off x="7399990" y="4018646"/>
              <a:ext cx="1931255" cy="2648335"/>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29667">
                    <a:tc>
                      <a:txBody>
                        <a:bodyPr/>
                        <a:lstStyle/>
                        <a:p>
                          <a:pPr algn="ctr"/>
                          <a:endParaRPr kumimoji="1" lang="ja-JP" altLang="en-US" sz="24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smtClean="0">
                                        <a:latin typeface="Cambria Math" panose="02040503050406030204" pitchFamily="18" charset="0"/>
                                      </a:rPr>
                                      <m:t>𝒑</m:t>
                                    </m:r>
                                  </m:e>
                                  <m:sub>
                                    <m:r>
                                      <a:rPr kumimoji="1" lang="en-US" altLang="ja-JP" sz="2400" b="1" smtClean="0">
                                        <a:latin typeface="Cambria Math" panose="02040503050406030204" pitchFamily="18" charset="0"/>
                                      </a:rPr>
                                      <m:t>𝒊</m:t>
                                    </m:r>
                                  </m:sub>
                                </m:sSub>
                              </m:oMath>
                            </m:oMathPara>
                          </a14:m>
                          <a:endParaRPr kumimoji="1" lang="ja-JP" altLang="en-US" sz="24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29667">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2400" baseline="30000" dirty="0">
                              <a:latin typeface="Segoe UI" panose="020B0502040204020203" pitchFamily="34" charset="0"/>
                              <a:cs typeface="Segoe UI" panose="020B0502040204020203" pitchFamily="34" charset="0"/>
                            </a:rPr>
                            <a:t>st</a:t>
                          </a:r>
                          <a:endParaRPr kumimoji="1" lang="ja-JP" altLang="en-US" sz="24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24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29667">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2400" baseline="30000" dirty="0">
                              <a:latin typeface="Segoe UI" panose="020B0502040204020203" pitchFamily="34" charset="0"/>
                              <a:cs typeface="Segoe UI" panose="020B0502040204020203" pitchFamily="34" charset="0"/>
                            </a:rPr>
                            <a:t>nd</a:t>
                          </a:r>
                          <a:endParaRPr kumimoji="1" lang="ja-JP" altLang="en-US" sz="24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24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29667">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2400" baseline="30000" dirty="0">
                              <a:latin typeface="Segoe UI" panose="020B0502040204020203" pitchFamily="34" charset="0"/>
                              <a:cs typeface="Segoe UI" panose="020B0502040204020203" pitchFamily="34" charset="0"/>
                            </a:rPr>
                            <a:t>rd</a:t>
                          </a:r>
                          <a:endParaRPr kumimoji="1" lang="ja-JP" altLang="en-US" sz="24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24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29667">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2400" baseline="30000" dirty="0">
                              <a:latin typeface="Segoe UI" panose="020B0502040204020203" pitchFamily="34" charset="0"/>
                              <a:cs typeface="Segoe UI" panose="020B0502040204020203" pitchFamily="34" charset="0"/>
                            </a:rPr>
                            <a:t>th</a:t>
                          </a:r>
                          <a:endParaRPr kumimoji="1" lang="ja-JP" altLang="en-US" sz="24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24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9" name="表 8">
                <a:extLst>
                  <a:ext uri="{FF2B5EF4-FFF2-40B4-BE49-F238E27FC236}">
                    <a16:creationId xmlns:a16="http://schemas.microsoft.com/office/drawing/2014/main" id="{EAEDBA74-9CEC-14A5-3DA4-E1C439173D55}"/>
                  </a:ext>
                </a:extLst>
              </p:cNvPr>
              <p:cNvGraphicFramePr>
                <a:graphicFrameLocks noGrp="1"/>
              </p:cNvGraphicFramePr>
              <p:nvPr>
                <p:extLst>
                  <p:ext uri="{D42A27DB-BD31-4B8C-83A1-F6EECF244321}">
                    <p14:modId xmlns:p14="http://schemas.microsoft.com/office/powerpoint/2010/main" val="988416947"/>
                  </p:ext>
                </p:extLst>
              </p:nvPr>
            </p:nvGraphicFramePr>
            <p:xfrm>
              <a:off x="7399990" y="4018646"/>
              <a:ext cx="1931255" cy="2648335"/>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29667">
                    <a:tc>
                      <a:txBody>
                        <a:bodyPr/>
                        <a:lstStyle/>
                        <a:p>
                          <a:pPr algn="ctr"/>
                          <a:endParaRPr kumimoji="1" lang="ja-JP" altLang="en-US" sz="24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3"/>
                          <a:stretch>
                            <a:fillRect l="-66146" t="-1149" r="-1042" b="-413793"/>
                          </a:stretch>
                        </a:blipFill>
                      </a:tcPr>
                    </a:tc>
                    <a:extLst>
                      <a:ext uri="{0D108BD9-81ED-4DB2-BD59-A6C34878D82A}">
                        <a16:rowId xmlns:a16="http://schemas.microsoft.com/office/drawing/2014/main" val="3562820232"/>
                      </a:ext>
                    </a:extLst>
                  </a:tr>
                  <a:tr h="529667">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2400" baseline="30000" dirty="0">
                              <a:latin typeface="Segoe UI" panose="020B0502040204020203" pitchFamily="34" charset="0"/>
                              <a:cs typeface="Segoe UI" panose="020B0502040204020203" pitchFamily="34" charset="0"/>
                            </a:rPr>
                            <a:t>st</a:t>
                          </a:r>
                          <a:endParaRPr kumimoji="1" lang="ja-JP" altLang="en-US" sz="24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24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29667">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2400" baseline="30000" dirty="0">
                              <a:latin typeface="Segoe UI" panose="020B0502040204020203" pitchFamily="34" charset="0"/>
                              <a:cs typeface="Segoe UI" panose="020B0502040204020203" pitchFamily="34" charset="0"/>
                            </a:rPr>
                            <a:t>nd</a:t>
                          </a:r>
                          <a:endParaRPr kumimoji="1" lang="ja-JP" altLang="en-US" sz="24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24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29667">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2400" baseline="30000" dirty="0">
                              <a:latin typeface="Segoe UI" panose="020B0502040204020203" pitchFamily="34" charset="0"/>
                              <a:cs typeface="Segoe UI" panose="020B0502040204020203" pitchFamily="34" charset="0"/>
                            </a:rPr>
                            <a:t>rd</a:t>
                          </a:r>
                          <a:endParaRPr kumimoji="1" lang="ja-JP" altLang="en-US" sz="24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24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29667">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2400" baseline="30000" dirty="0">
                              <a:latin typeface="Segoe UI" panose="020B0502040204020203" pitchFamily="34" charset="0"/>
                              <a:cs typeface="Segoe UI" panose="020B0502040204020203" pitchFamily="34" charset="0"/>
                            </a:rPr>
                            <a:t>th</a:t>
                          </a:r>
                          <a:endParaRPr kumimoji="1" lang="ja-JP" altLang="en-US" sz="24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24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16" name="四角形: 角を丸くする 15">
            <a:extLst>
              <a:ext uri="{FF2B5EF4-FFF2-40B4-BE49-F238E27FC236}">
                <a16:creationId xmlns:a16="http://schemas.microsoft.com/office/drawing/2014/main" id="{3D45185A-E84C-7A3F-CD19-1F9975339C6C}"/>
              </a:ext>
            </a:extLst>
          </p:cNvPr>
          <p:cNvSpPr/>
          <p:nvPr/>
        </p:nvSpPr>
        <p:spPr>
          <a:xfrm>
            <a:off x="8365617" y="4524730"/>
            <a:ext cx="769685" cy="1093227"/>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A039FF6E-2670-3D49-EA6F-EE12FCF6F130}"/>
                  </a:ext>
                </a:extLst>
              </p:cNvPr>
              <p:cNvSpPr txBox="1"/>
              <p:nvPr/>
            </p:nvSpPr>
            <p:spPr>
              <a:xfrm>
                <a:off x="9226048" y="4706125"/>
                <a:ext cx="1502913" cy="400110"/>
              </a:xfrm>
              <a:prstGeom prst="rect">
                <a:avLst/>
              </a:prstGeom>
              <a:solidFill>
                <a:schemeClr val="accent1"/>
              </a:solidFill>
            </p:spPr>
            <p:txBody>
              <a:bodyPr wrap="squar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000" b="1" i="1" smtClean="0">
                          <a:solidFill>
                            <a:schemeClr val="bg1"/>
                          </a:solidFill>
                          <a:latin typeface="Cambria Math" panose="02040503050406030204" pitchFamily="18" charset="0"/>
                          <a:ea typeface="Meiryo" panose="020B0604030504040204" pitchFamily="34" charset="-128"/>
                        </a:rPr>
                        <m:t>𝒔</m:t>
                      </m:r>
                      <m:d>
                        <m:dPr>
                          <m:ctrlPr>
                            <a:rPr kumimoji="1" lang="en-US" altLang="ja-JP" sz="2000" b="1" i="1" smtClean="0">
                              <a:solidFill>
                                <a:schemeClr val="bg1"/>
                              </a:solidFill>
                              <a:latin typeface="Cambria Math" panose="02040503050406030204" pitchFamily="18" charset="0"/>
                              <a:ea typeface="Meiryo" panose="020B0604030504040204" pitchFamily="34" charset="-128"/>
                            </a:rPr>
                          </m:ctrlPr>
                        </m:dPr>
                        <m:e>
                          <m:r>
                            <a:rPr kumimoji="1" lang="en-US" altLang="ja-JP" sz="2000" b="1" i="1" smtClean="0">
                              <a:solidFill>
                                <a:schemeClr val="bg1"/>
                              </a:solidFill>
                              <a:latin typeface="Cambria Math" panose="02040503050406030204" pitchFamily="18" charset="0"/>
                              <a:ea typeface="Meiryo" panose="020B0604030504040204" pitchFamily="34" charset="-128"/>
                            </a:rPr>
                            <m:t>𝟏</m:t>
                          </m:r>
                          <m:r>
                            <a:rPr kumimoji="1" lang="en-US" altLang="ja-JP" sz="2000" b="1" i="1" smtClean="0">
                              <a:solidFill>
                                <a:schemeClr val="bg1"/>
                              </a:solidFill>
                              <a:latin typeface="Cambria Math" panose="02040503050406030204" pitchFamily="18" charset="0"/>
                              <a:ea typeface="Meiryo" panose="020B0604030504040204" pitchFamily="34" charset="-128"/>
                            </a:rPr>
                            <m:t>,</m:t>
                          </m:r>
                          <m:r>
                            <a:rPr kumimoji="1" lang="en-US" altLang="ja-JP" sz="2000" b="1" i="1" smtClean="0">
                              <a:solidFill>
                                <a:schemeClr val="bg1"/>
                              </a:solidFill>
                              <a:latin typeface="Cambria Math" panose="02040503050406030204" pitchFamily="18" charset="0"/>
                              <a:ea typeface="Meiryo" panose="020B0604030504040204" pitchFamily="34" charset="-128"/>
                            </a:rPr>
                            <m:t>𝟐</m:t>
                          </m:r>
                        </m:e>
                      </m:d>
                      <m:r>
                        <a:rPr kumimoji="1" lang="en-US" altLang="ja-JP" sz="2000" b="1" i="1" smtClean="0">
                          <a:solidFill>
                            <a:schemeClr val="bg1"/>
                          </a:solidFill>
                          <a:latin typeface="Cambria Math" panose="02040503050406030204" pitchFamily="18" charset="0"/>
                          <a:ea typeface="Meiryo" panose="020B0604030504040204" pitchFamily="34" charset="-128"/>
                        </a:rPr>
                        <m:t>=</m:t>
                      </m:r>
                      <m:r>
                        <a:rPr kumimoji="1" lang="en-US" altLang="ja-JP" sz="2000" b="1" i="1" smtClean="0">
                          <a:solidFill>
                            <a:schemeClr val="bg1"/>
                          </a:solidFill>
                          <a:latin typeface="Cambria Math" panose="02040503050406030204" pitchFamily="18" charset="0"/>
                          <a:ea typeface="Meiryo" panose="020B0604030504040204" pitchFamily="34" charset="-128"/>
                        </a:rPr>
                        <m:t>𝟐</m:t>
                      </m:r>
                    </m:oMath>
                  </m:oMathPara>
                </a14:m>
                <a:endParaRPr kumimoji="1" lang="ja-JP" altLang="en-US" sz="2000" b="1" dirty="0">
                  <a:solidFill>
                    <a:schemeClr val="bg1"/>
                  </a:solidFill>
                  <a:latin typeface="メイリオ" panose="020B0604030504040204" pitchFamily="50" charset="-128"/>
                  <a:ea typeface="Meiryo" panose="020B0604030504040204" pitchFamily="34" charset="-128"/>
                </a:endParaRPr>
              </a:p>
            </p:txBody>
          </p:sp>
        </mc:Choice>
        <mc:Fallback>
          <p:sp>
            <p:nvSpPr>
              <p:cNvPr id="22" name="テキスト ボックス 21">
                <a:extLst>
                  <a:ext uri="{FF2B5EF4-FFF2-40B4-BE49-F238E27FC236}">
                    <a16:creationId xmlns:a16="http://schemas.microsoft.com/office/drawing/2014/main" id="{A039FF6E-2670-3D49-EA6F-EE12FCF6F130}"/>
                  </a:ext>
                </a:extLst>
              </p:cNvPr>
              <p:cNvSpPr txBox="1">
                <a:spLocks noRot="1" noChangeAspect="1" noMove="1" noResize="1" noEditPoints="1" noAdjustHandles="1" noChangeArrowheads="1" noChangeShapeType="1" noTextEdit="1"/>
              </p:cNvSpPr>
              <p:nvPr/>
            </p:nvSpPr>
            <p:spPr>
              <a:xfrm>
                <a:off x="9226048" y="4706125"/>
                <a:ext cx="1502913" cy="40011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1426F212-88E9-755B-96B3-4D87C5859BC2}"/>
                  </a:ext>
                </a:extLst>
              </p:cNvPr>
              <p:cNvSpPr txBox="1"/>
              <p:nvPr/>
            </p:nvSpPr>
            <p:spPr>
              <a:xfrm>
                <a:off x="9226049" y="5217847"/>
                <a:ext cx="1502912" cy="400110"/>
              </a:xfrm>
              <a:prstGeom prst="rect">
                <a:avLst/>
              </a:prstGeom>
              <a:solidFill>
                <a:schemeClr val="accent1"/>
              </a:solid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000" b="1" i="1" smtClean="0">
                          <a:solidFill>
                            <a:schemeClr val="bg1"/>
                          </a:solidFill>
                          <a:latin typeface="Cambria Math" panose="02040503050406030204" pitchFamily="18" charset="0"/>
                          <a:ea typeface="Meiryo" panose="020B0604030504040204" pitchFamily="34" charset="-128"/>
                        </a:rPr>
                        <m:t>𝒔</m:t>
                      </m:r>
                      <m:d>
                        <m:dPr>
                          <m:ctrlPr>
                            <a:rPr kumimoji="1" lang="en-US" altLang="ja-JP" sz="2000" b="1" i="1">
                              <a:solidFill>
                                <a:schemeClr val="bg1"/>
                              </a:solidFill>
                              <a:latin typeface="Cambria Math" panose="02040503050406030204" pitchFamily="18" charset="0"/>
                              <a:ea typeface="Meiryo" panose="020B0604030504040204" pitchFamily="34" charset="-128"/>
                            </a:rPr>
                          </m:ctrlPr>
                        </m:dPr>
                        <m:e>
                          <m:r>
                            <a:rPr kumimoji="1" lang="en-US" altLang="ja-JP" sz="2000" b="1" i="1" smtClean="0">
                              <a:solidFill>
                                <a:schemeClr val="bg1"/>
                              </a:solidFill>
                              <a:latin typeface="Cambria Math" panose="02040503050406030204" pitchFamily="18" charset="0"/>
                              <a:ea typeface="Meiryo" panose="020B0604030504040204" pitchFamily="34" charset="-128"/>
                            </a:rPr>
                            <m:t>𝟐</m:t>
                          </m:r>
                          <m:r>
                            <a:rPr kumimoji="1" lang="en-US" altLang="ja-JP" sz="2000" b="1" i="1">
                              <a:solidFill>
                                <a:schemeClr val="bg1"/>
                              </a:solidFill>
                              <a:latin typeface="Cambria Math" panose="02040503050406030204" pitchFamily="18" charset="0"/>
                              <a:ea typeface="Meiryo" panose="020B0604030504040204" pitchFamily="34" charset="-128"/>
                            </a:rPr>
                            <m:t>,</m:t>
                          </m:r>
                          <m:r>
                            <a:rPr kumimoji="1" lang="en-US" altLang="ja-JP" sz="2000" b="1" i="1" smtClean="0">
                              <a:solidFill>
                                <a:schemeClr val="bg1"/>
                              </a:solidFill>
                              <a:latin typeface="Cambria Math" panose="02040503050406030204" pitchFamily="18" charset="0"/>
                              <a:ea typeface="Meiryo" panose="020B0604030504040204" pitchFamily="34" charset="-128"/>
                            </a:rPr>
                            <m:t>𝟐</m:t>
                          </m:r>
                        </m:e>
                      </m:d>
                      <m:r>
                        <a:rPr kumimoji="1" lang="en-US" altLang="ja-JP" sz="2000" b="1" i="1">
                          <a:solidFill>
                            <a:schemeClr val="bg1"/>
                          </a:solidFill>
                          <a:latin typeface="Cambria Math" panose="02040503050406030204" pitchFamily="18" charset="0"/>
                          <a:ea typeface="Meiryo" panose="020B0604030504040204" pitchFamily="34" charset="-128"/>
                        </a:rPr>
                        <m:t>=</m:t>
                      </m:r>
                      <m:r>
                        <a:rPr kumimoji="1" lang="en-US" altLang="ja-JP" sz="2000" b="1" i="1" smtClean="0">
                          <a:solidFill>
                            <a:schemeClr val="bg1"/>
                          </a:solidFill>
                          <a:latin typeface="Cambria Math" panose="02040503050406030204" pitchFamily="18" charset="0"/>
                          <a:ea typeface="Meiryo" panose="020B0604030504040204" pitchFamily="34" charset="-128"/>
                        </a:rPr>
                        <m:t>𝟏</m:t>
                      </m:r>
                    </m:oMath>
                  </m:oMathPara>
                </a14:m>
                <a:endParaRPr kumimoji="1" lang="ja-JP" altLang="en-US" sz="2000" b="1" dirty="0">
                  <a:solidFill>
                    <a:schemeClr val="bg1"/>
                  </a:solidFill>
                  <a:latin typeface="メイリオ" panose="020B0604030504040204" pitchFamily="50" charset="-128"/>
                  <a:ea typeface="Meiryo" panose="020B0604030504040204" pitchFamily="34" charset="-128"/>
                </a:endParaRPr>
              </a:p>
            </p:txBody>
          </p:sp>
        </mc:Choice>
        <mc:Fallback>
          <p:sp>
            <p:nvSpPr>
              <p:cNvPr id="23" name="テキスト ボックス 22">
                <a:extLst>
                  <a:ext uri="{FF2B5EF4-FFF2-40B4-BE49-F238E27FC236}">
                    <a16:creationId xmlns:a16="http://schemas.microsoft.com/office/drawing/2014/main" id="{1426F212-88E9-755B-96B3-4D87C5859BC2}"/>
                  </a:ext>
                </a:extLst>
              </p:cNvPr>
              <p:cNvSpPr txBox="1">
                <a:spLocks noRot="1" noChangeAspect="1" noMove="1" noResize="1" noEditPoints="1" noAdjustHandles="1" noChangeArrowheads="1" noChangeShapeType="1" noTextEdit="1"/>
              </p:cNvSpPr>
              <p:nvPr/>
            </p:nvSpPr>
            <p:spPr>
              <a:xfrm>
                <a:off x="9226049" y="5217847"/>
                <a:ext cx="1502912" cy="4001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60E88DDE-E510-1F30-1323-F05BF52CDC11}"/>
                  </a:ext>
                </a:extLst>
              </p:cNvPr>
              <p:cNvSpPr txBox="1"/>
              <p:nvPr/>
            </p:nvSpPr>
            <p:spPr>
              <a:xfrm>
                <a:off x="9226048" y="5709330"/>
                <a:ext cx="1502912" cy="400110"/>
              </a:xfrm>
              <a:prstGeom prst="rect">
                <a:avLst/>
              </a:prstGeom>
              <a:solidFill>
                <a:schemeClr val="accent1"/>
              </a:solid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000" b="1" i="1" smtClean="0">
                          <a:solidFill>
                            <a:schemeClr val="bg1"/>
                          </a:solidFill>
                          <a:latin typeface="Cambria Math" panose="02040503050406030204" pitchFamily="18" charset="0"/>
                          <a:ea typeface="Meiryo" panose="020B0604030504040204" pitchFamily="34" charset="-128"/>
                        </a:rPr>
                        <m:t>𝒔</m:t>
                      </m:r>
                      <m:d>
                        <m:dPr>
                          <m:ctrlPr>
                            <a:rPr kumimoji="1" lang="en-US" altLang="ja-JP" sz="2000" b="1" i="1">
                              <a:solidFill>
                                <a:schemeClr val="bg1"/>
                              </a:solidFill>
                              <a:latin typeface="Cambria Math" panose="02040503050406030204" pitchFamily="18" charset="0"/>
                              <a:ea typeface="Meiryo" panose="020B0604030504040204" pitchFamily="34" charset="-128"/>
                            </a:rPr>
                          </m:ctrlPr>
                        </m:dPr>
                        <m:e>
                          <m:r>
                            <a:rPr kumimoji="1" lang="en-US" altLang="ja-JP" sz="2000" b="1" i="1" smtClean="0">
                              <a:solidFill>
                                <a:schemeClr val="bg1"/>
                              </a:solidFill>
                              <a:latin typeface="Cambria Math" panose="02040503050406030204" pitchFamily="18" charset="0"/>
                              <a:ea typeface="Meiryo" panose="020B0604030504040204" pitchFamily="34" charset="-128"/>
                            </a:rPr>
                            <m:t>𝟑</m:t>
                          </m:r>
                          <m:r>
                            <a:rPr kumimoji="1" lang="en-US" altLang="ja-JP" sz="2000" b="1" i="1">
                              <a:solidFill>
                                <a:schemeClr val="bg1"/>
                              </a:solidFill>
                              <a:latin typeface="Cambria Math" panose="02040503050406030204" pitchFamily="18" charset="0"/>
                              <a:ea typeface="Meiryo" panose="020B0604030504040204" pitchFamily="34" charset="-128"/>
                            </a:rPr>
                            <m:t>,</m:t>
                          </m:r>
                          <m:r>
                            <a:rPr kumimoji="1" lang="en-US" altLang="ja-JP" sz="2000" b="1" i="1" smtClean="0">
                              <a:solidFill>
                                <a:schemeClr val="bg1"/>
                              </a:solidFill>
                              <a:latin typeface="Cambria Math" panose="02040503050406030204" pitchFamily="18" charset="0"/>
                              <a:ea typeface="Meiryo" panose="020B0604030504040204" pitchFamily="34" charset="-128"/>
                            </a:rPr>
                            <m:t>𝟐</m:t>
                          </m:r>
                        </m:e>
                      </m:d>
                      <m:r>
                        <a:rPr kumimoji="1" lang="en-US" altLang="ja-JP" sz="2000" b="1" i="1">
                          <a:solidFill>
                            <a:schemeClr val="bg1"/>
                          </a:solidFill>
                          <a:latin typeface="Cambria Math" panose="02040503050406030204" pitchFamily="18" charset="0"/>
                          <a:ea typeface="Meiryo" panose="020B0604030504040204" pitchFamily="34" charset="-128"/>
                        </a:rPr>
                        <m:t>=</m:t>
                      </m:r>
                      <m:r>
                        <a:rPr kumimoji="1" lang="en-US" altLang="ja-JP" sz="2000" b="1" i="1" smtClean="0">
                          <a:solidFill>
                            <a:schemeClr val="bg1"/>
                          </a:solidFill>
                          <a:latin typeface="Cambria Math" panose="02040503050406030204" pitchFamily="18" charset="0"/>
                          <a:ea typeface="Meiryo" panose="020B0604030504040204" pitchFamily="34" charset="-128"/>
                        </a:rPr>
                        <m:t>𝟎</m:t>
                      </m:r>
                    </m:oMath>
                  </m:oMathPara>
                </a14:m>
                <a:endParaRPr kumimoji="1" lang="ja-JP" altLang="en-US" sz="2000" b="1" dirty="0">
                  <a:solidFill>
                    <a:schemeClr val="bg1"/>
                  </a:solidFill>
                  <a:latin typeface="メイリオ" panose="020B0604030504040204" pitchFamily="50" charset="-128"/>
                  <a:ea typeface="Meiryo" panose="020B0604030504040204" pitchFamily="34" charset="-128"/>
                </a:endParaRPr>
              </a:p>
            </p:txBody>
          </p:sp>
        </mc:Choice>
        <mc:Fallback>
          <p:sp>
            <p:nvSpPr>
              <p:cNvPr id="24" name="テキスト ボックス 23">
                <a:extLst>
                  <a:ext uri="{FF2B5EF4-FFF2-40B4-BE49-F238E27FC236}">
                    <a16:creationId xmlns:a16="http://schemas.microsoft.com/office/drawing/2014/main" id="{60E88DDE-E510-1F30-1323-F05BF52CDC11}"/>
                  </a:ext>
                </a:extLst>
              </p:cNvPr>
              <p:cNvSpPr txBox="1">
                <a:spLocks noRot="1" noChangeAspect="1" noMove="1" noResize="1" noEditPoints="1" noAdjustHandles="1" noChangeArrowheads="1" noChangeShapeType="1" noTextEdit="1"/>
              </p:cNvSpPr>
              <p:nvPr/>
            </p:nvSpPr>
            <p:spPr>
              <a:xfrm>
                <a:off x="9226048" y="5709330"/>
                <a:ext cx="1502912" cy="40011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6692C563-88B9-BDC8-850B-ACAB28705AEC}"/>
                  </a:ext>
                </a:extLst>
              </p:cNvPr>
              <p:cNvSpPr txBox="1"/>
              <p:nvPr/>
            </p:nvSpPr>
            <p:spPr>
              <a:xfrm>
                <a:off x="9226048" y="6266871"/>
                <a:ext cx="1502912" cy="400110"/>
              </a:xfrm>
              <a:prstGeom prst="rect">
                <a:avLst/>
              </a:prstGeom>
              <a:solidFill>
                <a:schemeClr val="accent1"/>
              </a:solid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000" b="1" i="1" smtClean="0">
                          <a:solidFill>
                            <a:schemeClr val="bg1"/>
                          </a:solidFill>
                          <a:latin typeface="Cambria Math" panose="02040503050406030204" pitchFamily="18" charset="0"/>
                          <a:ea typeface="Meiryo" panose="020B0604030504040204" pitchFamily="34" charset="-128"/>
                        </a:rPr>
                        <m:t>𝒔</m:t>
                      </m:r>
                      <m:d>
                        <m:dPr>
                          <m:ctrlPr>
                            <a:rPr kumimoji="1" lang="en-US" altLang="ja-JP" sz="2000" b="1" i="1">
                              <a:solidFill>
                                <a:schemeClr val="bg1"/>
                              </a:solidFill>
                              <a:latin typeface="Cambria Math" panose="02040503050406030204" pitchFamily="18" charset="0"/>
                              <a:ea typeface="Meiryo" panose="020B0604030504040204" pitchFamily="34" charset="-128"/>
                            </a:rPr>
                          </m:ctrlPr>
                        </m:dPr>
                        <m:e>
                          <m:r>
                            <a:rPr kumimoji="1" lang="en-US" altLang="ja-JP" sz="2000" b="1" i="1" smtClean="0">
                              <a:solidFill>
                                <a:schemeClr val="bg1"/>
                              </a:solidFill>
                              <a:latin typeface="Cambria Math" panose="02040503050406030204" pitchFamily="18" charset="0"/>
                              <a:ea typeface="Meiryo" panose="020B0604030504040204" pitchFamily="34" charset="-128"/>
                            </a:rPr>
                            <m:t>𝟒</m:t>
                          </m:r>
                          <m:r>
                            <a:rPr kumimoji="1" lang="en-US" altLang="ja-JP" sz="2000" b="1" i="1">
                              <a:solidFill>
                                <a:schemeClr val="bg1"/>
                              </a:solidFill>
                              <a:latin typeface="Cambria Math" panose="02040503050406030204" pitchFamily="18" charset="0"/>
                              <a:ea typeface="Meiryo" panose="020B0604030504040204" pitchFamily="34" charset="-128"/>
                            </a:rPr>
                            <m:t>,</m:t>
                          </m:r>
                          <m:r>
                            <a:rPr kumimoji="1" lang="en-US" altLang="ja-JP" sz="2000" b="1" i="1" smtClean="0">
                              <a:solidFill>
                                <a:schemeClr val="bg1"/>
                              </a:solidFill>
                              <a:latin typeface="Cambria Math" panose="02040503050406030204" pitchFamily="18" charset="0"/>
                              <a:ea typeface="Meiryo" panose="020B0604030504040204" pitchFamily="34" charset="-128"/>
                            </a:rPr>
                            <m:t>𝟐</m:t>
                          </m:r>
                        </m:e>
                      </m:d>
                      <m:r>
                        <a:rPr kumimoji="1" lang="en-US" altLang="ja-JP" sz="2000" b="1" i="1">
                          <a:solidFill>
                            <a:schemeClr val="bg1"/>
                          </a:solidFill>
                          <a:latin typeface="Cambria Math" panose="02040503050406030204" pitchFamily="18" charset="0"/>
                          <a:ea typeface="Meiryo" panose="020B0604030504040204" pitchFamily="34" charset="-128"/>
                        </a:rPr>
                        <m:t>=</m:t>
                      </m:r>
                      <m:r>
                        <a:rPr kumimoji="1" lang="en-US" altLang="ja-JP" sz="2000" b="1" i="1" smtClean="0">
                          <a:solidFill>
                            <a:schemeClr val="bg1"/>
                          </a:solidFill>
                          <a:latin typeface="Cambria Math" panose="02040503050406030204" pitchFamily="18" charset="0"/>
                          <a:ea typeface="Meiryo" panose="020B0604030504040204" pitchFamily="34" charset="-128"/>
                        </a:rPr>
                        <m:t>𝟎</m:t>
                      </m:r>
                    </m:oMath>
                  </m:oMathPara>
                </a14:m>
                <a:endParaRPr kumimoji="1" lang="ja-JP" altLang="en-US" sz="2000" b="1" dirty="0">
                  <a:solidFill>
                    <a:schemeClr val="bg1"/>
                  </a:solidFill>
                  <a:latin typeface="メイリオ" panose="020B0604030504040204" pitchFamily="50" charset="-128"/>
                  <a:ea typeface="Meiryo" panose="020B0604030504040204" pitchFamily="34" charset="-128"/>
                </a:endParaRPr>
              </a:p>
            </p:txBody>
          </p:sp>
        </mc:Choice>
        <mc:Fallback>
          <p:sp>
            <p:nvSpPr>
              <p:cNvPr id="26" name="テキスト ボックス 25">
                <a:extLst>
                  <a:ext uri="{FF2B5EF4-FFF2-40B4-BE49-F238E27FC236}">
                    <a16:creationId xmlns:a16="http://schemas.microsoft.com/office/drawing/2014/main" id="{6692C563-88B9-BDC8-850B-ACAB28705AEC}"/>
                  </a:ext>
                </a:extLst>
              </p:cNvPr>
              <p:cNvSpPr txBox="1">
                <a:spLocks noRot="1" noChangeAspect="1" noMove="1" noResize="1" noEditPoints="1" noAdjustHandles="1" noChangeArrowheads="1" noChangeShapeType="1" noTextEdit="1"/>
              </p:cNvSpPr>
              <p:nvPr/>
            </p:nvSpPr>
            <p:spPr>
              <a:xfrm>
                <a:off x="9226048" y="6266871"/>
                <a:ext cx="1502912" cy="400110"/>
              </a:xfrm>
              <a:prstGeom prst="rect">
                <a:avLst/>
              </a:prstGeom>
              <a:blipFill>
                <a:blip r:embed="rId7"/>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B453C57-1246-77AE-69D7-48C043CE8D9F}"/>
              </a:ext>
            </a:extLst>
          </p:cNvPr>
          <p:cNvSpPr txBox="1"/>
          <p:nvPr/>
        </p:nvSpPr>
        <p:spPr>
          <a:xfrm>
            <a:off x="7211199" y="3561693"/>
            <a:ext cx="1989226" cy="400110"/>
          </a:xfrm>
          <a:prstGeom prst="rect">
            <a:avLst/>
          </a:prstGeom>
          <a:noFill/>
        </p:spPr>
        <p:txBody>
          <a:bodyPr wrap="square">
            <a:spAutoFit/>
          </a:bodyPr>
          <a:lstStyle/>
          <a:p>
            <a:r>
              <a:rPr lang="en-US" altLang="ja-JP" sz="2000" b="1" u="sng" dirty="0">
                <a:latin typeface="Segoe UI" panose="020B0502040204020203" pitchFamily="34" charset="0"/>
                <a:ea typeface="メイリオ" panose="020B0604030504040204" pitchFamily="50" charset="-128"/>
                <a:cs typeface="Segoe UI" panose="020B0502040204020203" pitchFamily="34" charset="0"/>
              </a:rPr>
              <a:t>Ex: </a:t>
            </a:r>
            <a:r>
              <a:rPr lang="en-US" altLang="ja-JP" sz="2000" b="1" u="sng" dirty="0">
                <a:solidFill>
                  <a:srgbClr val="CC3C51"/>
                </a:solidFill>
                <a:latin typeface="Segoe UI" panose="020B0502040204020203" pitchFamily="34" charset="0"/>
                <a:ea typeface="メイリオ" panose="020B0604030504040204" pitchFamily="50" charset="-128"/>
                <a:cs typeface="Segoe UI" panose="020B0502040204020203" pitchFamily="34" charset="0"/>
              </a:rPr>
              <a:t>h=2</a:t>
            </a:r>
            <a:endParaRPr lang="ja-JP" altLang="en-US" sz="2000" b="1" u="sng" dirty="0">
              <a:solidFill>
                <a:srgbClr val="CC3C51"/>
              </a:solidFill>
              <a:latin typeface="Segoe UI" panose="020B0502040204020203" pitchFamily="34" charset="0"/>
              <a:ea typeface="メイリオ" panose="020B0604030504040204" pitchFamily="50" charset="-128"/>
              <a:cs typeface="Segoe UI" panose="020B0502040204020203" pitchFamily="34" charset="0"/>
            </a:endParaRPr>
          </a:p>
        </p:txBody>
      </p:sp>
      <mc:AlternateContent xmlns:mc="http://schemas.openxmlformats.org/markup-compatibility/2006">
        <mc:Choice xmlns:a14="http://schemas.microsoft.com/office/drawing/2010/main" Requires="a14">
          <p:graphicFrame>
            <p:nvGraphicFramePr>
              <p:cNvPr id="6" name="表 5">
                <a:extLst>
                  <a:ext uri="{FF2B5EF4-FFF2-40B4-BE49-F238E27FC236}">
                    <a16:creationId xmlns:a16="http://schemas.microsoft.com/office/drawing/2014/main" id="{6C5429CC-0C41-EDA4-8B20-E455977441F8}"/>
                  </a:ext>
                </a:extLst>
              </p:cNvPr>
              <p:cNvGraphicFramePr>
                <a:graphicFrameLocks noGrp="1"/>
              </p:cNvGraphicFramePr>
              <p:nvPr>
                <p:extLst>
                  <p:ext uri="{D42A27DB-BD31-4B8C-83A1-F6EECF244321}">
                    <p14:modId xmlns:p14="http://schemas.microsoft.com/office/powerpoint/2010/main" val="3605657010"/>
                  </p:ext>
                </p:extLst>
              </p:nvPr>
            </p:nvGraphicFramePr>
            <p:xfrm>
              <a:off x="1463039" y="3881120"/>
              <a:ext cx="5085888" cy="2800735"/>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0147">
                    <a:tc>
                      <a:txBody>
                        <a:bodyPr/>
                        <a:lstStyle/>
                        <a:p>
                          <a:pPr algn="ctr"/>
                          <a14:m>
                            <m:oMath xmlns:m="http://schemas.openxmlformats.org/officeDocument/2006/math">
                              <m:r>
                                <a:rPr kumimoji="1" lang="en-US" altLang="ja-JP" b="0" i="1" smtClean="0">
                                  <a:latin typeface="Cambria Math" panose="02040503050406030204" pitchFamily="18" charset="0"/>
                                </a:rPr>
                                <m:t>𝑟</m:t>
                              </m:r>
                            </m:oMath>
                          </a14:m>
                          <a:r>
                            <a:rPr kumimoji="1" lang="ja-JP" altLang="en-US" dirty="0">
                              <a:latin typeface="メイリオ" panose="020B0604030504040204" pitchFamily="50" charset="-128"/>
                            </a:rPr>
                            <a:t>＼</a:t>
                          </a:r>
                          <a14:m>
                            <m:oMath xmlns:m="http://schemas.openxmlformats.org/officeDocument/2006/math">
                              <m:r>
                                <a:rPr kumimoji="1" lang="en-US" altLang="ja-JP" b="0" i="1" dirty="0" smtClean="0">
                                  <a:latin typeface="Cambria Math" panose="02040503050406030204" pitchFamily="18" charset="0"/>
                                </a:rPr>
                                <m:t>h</m:t>
                              </m:r>
                            </m:oMath>
                          </a14:m>
                          <a:endParaRPr kumimoji="1" lang="ja-JP" altLang="en-US"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EEEF2"/>
                        </a:solidFill>
                      </a:tcPr>
                    </a:tc>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r h="560147">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R w="28575"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m:t>
                                </m:r>
                              </m:oMath>
                            </m:oMathPara>
                          </a14:m>
                          <a:endParaRPr kumimoji="1" lang="ja-JP" altLang="en-US"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560147">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R w="28575"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545762733"/>
                      </a:ext>
                    </a:extLst>
                  </a:tr>
                  <a:tr h="560147">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R w="28575"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690726707"/>
                      </a:ext>
                    </a:extLst>
                  </a:tr>
                </a:tbl>
              </a:graphicData>
            </a:graphic>
          </p:graphicFrame>
        </mc:Choice>
        <mc:Fallback>
          <p:graphicFrame>
            <p:nvGraphicFramePr>
              <p:cNvPr id="6" name="表 5">
                <a:extLst>
                  <a:ext uri="{FF2B5EF4-FFF2-40B4-BE49-F238E27FC236}">
                    <a16:creationId xmlns:a16="http://schemas.microsoft.com/office/drawing/2014/main" id="{6C5429CC-0C41-EDA4-8B20-E455977441F8}"/>
                  </a:ext>
                </a:extLst>
              </p:cNvPr>
              <p:cNvGraphicFramePr>
                <a:graphicFrameLocks noGrp="1"/>
              </p:cNvGraphicFramePr>
              <p:nvPr>
                <p:extLst>
                  <p:ext uri="{D42A27DB-BD31-4B8C-83A1-F6EECF244321}">
                    <p14:modId xmlns:p14="http://schemas.microsoft.com/office/powerpoint/2010/main" val="3605657010"/>
                  </p:ext>
                </p:extLst>
              </p:nvPr>
            </p:nvGraphicFramePr>
            <p:xfrm>
              <a:off x="1463039" y="3881120"/>
              <a:ext cx="5085888" cy="2800735"/>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0147">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8"/>
                          <a:stretch>
                            <a:fillRect l="-719" t="-1087" r="-503597" b="-404348"/>
                          </a:stretch>
                        </a:blip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EEEF2"/>
                        </a:solidFill>
                      </a:tcPr>
                    </a:tc>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r h="560147">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R w="28575"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noFill/>
                      </a:tcPr>
                    </a:tc>
                    <a:tc>
                      <a:txBody>
                        <a:bodyPr/>
                        <a:lstStyle/>
                        <a:p>
                          <a:endParaRPr lang="ja-JP"/>
                        </a:p>
                      </a:txBody>
                      <a:tcPr anchor="ctr">
                        <a:lnR w="12700" cap="flat" cmpd="sng" algn="ctr">
                          <a:solidFill>
                            <a:schemeClr val="tx1"/>
                          </a:solidFill>
                          <a:prstDash val="solid"/>
                          <a:round/>
                          <a:headEnd type="none" w="med" len="med"/>
                          <a:tailEnd type="none" w="med" len="med"/>
                        </a:lnR>
                        <a:blipFill>
                          <a:blip r:embed="rId8"/>
                          <a:stretch>
                            <a:fillRect l="-201439" t="-198925" r="-302878" b="-20107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560147">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R w="28575"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545762733"/>
                      </a:ext>
                    </a:extLst>
                  </a:tr>
                  <a:tr h="560147">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R w="28575"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690726707"/>
                      </a:ext>
                    </a:extLst>
                  </a:tr>
                </a:tbl>
              </a:graphicData>
            </a:graphic>
          </p:graphicFrame>
        </mc:Fallback>
      </mc:AlternateContent>
      <p:sp>
        <p:nvSpPr>
          <p:cNvPr id="8" name="コンテンツ プレースホルダー 3">
            <a:extLst>
              <a:ext uri="{FF2B5EF4-FFF2-40B4-BE49-F238E27FC236}">
                <a16:creationId xmlns:a16="http://schemas.microsoft.com/office/drawing/2014/main" id="{C2966007-9C4B-8D50-77EB-0094C7290633}"/>
              </a:ext>
            </a:extLst>
          </p:cNvPr>
          <p:cNvSpPr txBox="1">
            <a:spLocks/>
          </p:cNvSpPr>
          <p:nvPr/>
        </p:nvSpPr>
        <p:spPr>
          <a:xfrm>
            <a:off x="208280" y="974544"/>
            <a:ext cx="11775440" cy="2205536"/>
          </a:xfrm>
          <a:prstGeom prst="rect">
            <a:avLst/>
          </a:prstGeom>
          <a:solidFill>
            <a:srgbClr val="DEEEF2"/>
          </a:solidFill>
        </p:spPr>
        <p:txBody>
          <a:bodyPr vert="horz" lIns="91440" tIns="45720" rIns="91440" bIns="45720" rtlCol="0" anchor="ctr">
            <a:noAutofit/>
          </a:bodyPr>
          <a:lstStyle>
            <a:lvl1pPr marL="342900" indent="-342900" algn="l" defTabSz="914400" rtl="0" eaLnBrk="1" latinLnBrk="0" hangingPunct="1">
              <a:lnSpc>
                <a:spcPct val="100000"/>
              </a:lnSpc>
              <a:spcBef>
                <a:spcPts val="1600"/>
              </a:spcBef>
              <a:buClr>
                <a:schemeClr val="tx1"/>
              </a:buClr>
              <a:buSzPct val="100000"/>
              <a:buFont typeface="Wingdings" pitchFamily="2" charset="2"/>
              <a:buChar char="q"/>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1pPr>
            <a:lvl2pPr marL="6858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2pPr>
            <a:lvl3pPr marL="11430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3pPr>
            <a:lvl4pPr marL="16002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4pPr>
            <a:lvl5pPr marL="20574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3280"/>
              </a:lnSpc>
              <a:buSzPct val="60000"/>
              <a:buFont typeface="Wingdings" pitchFamily="2" charset="2"/>
              <a:buNone/>
            </a:pPr>
            <a:r>
              <a:rPr lang="en-US" altLang="ja-JP" b="1" dirty="0">
                <a:solidFill>
                  <a:schemeClr val="accent1"/>
                </a:solidFill>
                <a:ea typeface="Cambria Math" panose="02040503050406030204" pitchFamily="18" charset="0"/>
              </a:rPr>
              <a:t>The top-restricted Borda rule </a:t>
            </a:r>
            <a:r>
              <a:rPr lang="en-US" altLang="ja-JP" dirty="0"/>
              <a:t> </a:t>
            </a:r>
          </a:p>
          <a:p>
            <a:pPr>
              <a:lnSpc>
                <a:spcPts val="3280"/>
              </a:lnSpc>
              <a:buSzPct val="60000"/>
            </a:pPr>
            <a:r>
              <a:rPr lang="ja-JP" altLang="en-US" dirty="0">
                <a:ea typeface="Meiryo" panose="020B0604030504040204" pitchFamily="34" charset="-128"/>
              </a:rPr>
              <a:t>各投票者は</a:t>
            </a:r>
            <a:r>
              <a:rPr lang="ja-JP" altLang="en-US" u="sng" dirty="0">
                <a:ea typeface="Meiryo" panose="020B0604030504040204" pitchFamily="34" charset="-128"/>
              </a:rPr>
              <a:t>許容可能な選択肢の中</a:t>
            </a:r>
            <a:r>
              <a:rPr lang="ja-JP" altLang="en-US" dirty="0">
                <a:ea typeface="Meiryo" panose="020B0604030504040204" pitchFamily="34" charset="-128"/>
              </a:rPr>
              <a:t>で</a:t>
            </a:r>
            <a:r>
              <a:rPr lang="en-US" altLang="ja-JP" dirty="0">
                <a:ea typeface="Meiryo" panose="020B0604030504040204" pitchFamily="34" charset="-128"/>
              </a:rPr>
              <a:t>1</a:t>
            </a:r>
            <a:r>
              <a:rPr lang="ja-JP" altLang="en-US" dirty="0">
                <a:ea typeface="Meiryo" panose="020B0604030504040204" pitchFamily="34" charset="-128"/>
              </a:rPr>
              <a:t>番順位の低い選択肢から昇順で点数を付ける。</a:t>
            </a:r>
            <a:endParaRPr lang="en-US" altLang="ja-JP" dirty="0">
              <a:ea typeface="Meiryo" panose="020B0604030504040204" pitchFamily="34" charset="-128"/>
            </a:endParaRPr>
          </a:p>
          <a:p>
            <a:pPr>
              <a:lnSpc>
                <a:spcPts val="3280"/>
              </a:lnSpc>
              <a:buSzPct val="60000"/>
            </a:pPr>
            <a:r>
              <a:rPr lang="ja-JP" altLang="en-US" dirty="0">
                <a:ea typeface="Meiryo" panose="020B0604030504040204" pitchFamily="34" charset="-128"/>
              </a:rPr>
              <a:t>合計点の高かった順に、社会的順序が決定される。</a:t>
            </a:r>
            <a:endParaRPr lang="en-US" altLang="ja-JP" dirty="0">
              <a:ea typeface="Meiryo" panose="020B0604030504040204" pitchFamily="34" charset="-128"/>
            </a:endParaRPr>
          </a:p>
        </p:txBody>
      </p:sp>
    </p:spTree>
    <p:extLst>
      <p:ext uri="{BB962C8B-B14F-4D97-AF65-F5344CB8AC3E}">
        <p14:creationId xmlns:p14="http://schemas.microsoft.com/office/powerpoint/2010/main" val="1013451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F9B7A-BBD0-6692-C3D9-BE72857A526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042CFD-F677-1DEE-2E01-34F65AC5A2A1}"/>
              </a:ext>
            </a:extLst>
          </p:cNvPr>
          <p:cNvSpPr>
            <a:spLocks noGrp="1"/>
          </p:cNvSpPr>
          <p:nvPr>
            <p:ph type="title"/>
          </p:nvPr>
        </p:nvSpPr>
        <p:spPr/>
        <p:txBody>
          <a:bodyPr/>
          <a:lstStyle/>
          <a:p>
            <a:r>
              <a:rPr lang="en-US" altLang="ja-JP" dirty="0"/>
              <a:t>The top-restricted Borda rule</a:t>
            </a:r>
            <a:endParaRPr kumimoji="1" lang="ja-JP" altLang="en-US" dirty="0"/>
          </a:p>
        </p:txBody>
      </p:sp>
      <p:sp>
        <p:nvSpPr>
          <p:cNvPr id="3" name="スライド番号プレースホルダー 2">
            <a:extLst>
              <a:ext uri="{FF2B5EF4-FFF2-40B4-BE49-F238E27FC236}">
                <a16:creationId xmlns:a16="http://schemas.microsoft.com/office/drawing/2014/main" id="{592130A2-F79D-29BE-EE10-86199AA94D8D}"/>
              </a:ext>
            </a:extLst>
          </p:cNvPr>
          <p:cNvSpPr>
            <a:spLocks noGrp="1"/>
          </p:cNvSpPr>
          <p:nvPr>
            <p:ph type="sldNum" sz="quarter" idx="12"/>
          </p:nvPr>
        </p:nvSpPr>
        <p:spPr/>
        <p:txBody>
          <a:bodyPr/>
          <a:lstStyle/>
          <a:p>
            <a:fld id="{48F63A3B-78C7-47BE-AE5E-E10140E04643}" type="slidenum">
              <a:rPr lang="en-US" smtClean="0"/>
              <a:t>37</a:t>
            </a:fld>
            <a:endParaRPr lang="en-US" dirty="0"/>
          </a:p>
        </p:txBody>
      </p:sp>
      <mc:AlternateContent xmlns:mc="http://schemas.openxmlformats.org/markup-compatibility/2006">
        <mc:Choice xmlns:a14="http://schemas.microsoft.com/office/drawing/2010/main" Requires="a14">
          <p:graphicFrame>
            <p:nvGraphicFramePr>
              <p:cNvPr id="9" name="表 8">
                <a:extLst>
                  <a:ext uri="{FF2B5EF4-FFF2-40B4-BE49-F238E27FC236}">
                    <a16:creationId xmlns:a16="http://schemas.microsoft.com/office/drawing/2014/main" id="{90B65422-ED44-6CDD-0D2D-143A985AD09D}"/>
                  </a:ext>
                </a:extLst>
              </p:cNvPr>
              <p:cNvGraphicFramePr>
                <a:graphicFrameLocks noGrp="1"/>
              </p:cNvGraphicFramePr>
              <p:nvPr/>
            </p:nvGraphicFramePr>
            <p:xfrm>
              <a:off x="7399990" y="4018646"/>
              <a:ext cx="1931255" cy="2648335"/>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29667">
                    <a:tc>
                      <a:txBody>
                        <a:bodyPr/>
                        <a:lstStyle/>
                        <a:p>
                          <a:pPr algn="ctr"/>
                          <a:endParaRPr kumimoji="1" lang="ja-JP" altLang="en-US" sz="24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smtClean="0">
                                        <a:latin typeface="Cambria Math" panose="02040503050406030204" pitchFamily="18" charset="0"/>
                                      </a:rPr>
                                      <m:t>𝒑</m:t>
                                    </m:r>
                                  </m:e>
                                  <m:sub>
                                    <m:r>
                                      <a:rPr kumimoji="1" lang="en-US" altLang="ja-JP" sz="2400" b="1" smtClean="0">
                                        <a:latin typeface="Cambria Math" panose="02040503050406030204" pitchFamily="18" charset="0"/>
                                      </a:rPr>
                                      <m:t>𝒊</m:t>
                                    </m:r>
                                  </m:sub>
                                </m:sSub>
                              </m:oMath>
                            </m:oMathPara>
                          </a14:m>
                          <a:endParaRPr kumimoji="1" lang="ja-JP" altLang="en-US" sz="24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29667">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2400" baseline="30000" dirty="0">
                              <a:latin typeface="Segoe UI" panose="020B0502040204020203" pitchFamily="34" charset="0"/>
                              <a:cs typeface="Segoe UI" panose="020B0502040204020203" pitchFamily="34" charset="0"/>
                            </a:rPr>
                            <a:t>st</a:t>
                          </a:r>
                          <a:endParaRPr kumimoji="1" lang="ja-JP" altLang="en-US" sz="24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24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29667">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2400" baseline="30000" dirty="0">
                              <a:latin typeface="Segoe UI" panose="020B0502040204020203" pitchFamily="34" charset="0"/>
                              <a:cs typeface="Segoe UI" panose="020B0502040204020203" pitchFamily="34" charset="0"/>
                            </a:rPr>
                            <a:t>nd</a:t>
                          </a:r>
                          <a:endParaRPr kumimoji="1" lang="ja-JP" altLang="en-US" sz="24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24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29667">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2400" baseline="30000" dirty="0">
                              <a:latin typeface="Segoe UI" panose="020B0502040204020203" pitchFamily="34" charset="0"/>
                              <a:cs typeface="Segoe UI" panose="020B0502040204020203" pitchFamily="34" charset="0"/>
                            </a:rPr>
                            <a:t>rd</a:t>
                          </a:r>
                          <a:endParaRPr kumimoji="1" lang="ja-JP" altLang="en-US" sz="24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24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29667">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2400" baseline="30000" dirty="0">
                              <a:latin typeface="Segoe UI" panose="020B0502040204020203" pitchFamily="34" charset="0"/>
                              <a:cs typeface="Segoe UI" panose="020B0502040204020203" pitchFamily="34" charset="0"/>
                            </a:rPr>
                            <a:t>th</a:t>
                          </a:r>
                          <a:endParaRPr kumimoji="1" lang="ja-JP" altLang="en-US" sz="24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24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9" name="表 8">
                <a:extLst>
                  <a:ext uri="{FF2B5EF4-FFF2-40B4-BE49-F238E27FC236}">
                    <a16:creationId xmlns:a16="http://schemas.microsoft.com/office/drawing/2014/main" id="{90B65422-ED44-6CDD-0D2D-143A985AD09D}"/>
                  </a:ext>
                </a:extLst>
              </p:cNvPr>
              <p:cNvGraphicFramePr>
                <a:graphicFrameLocks noGrp="1"/>
              </p:cNvGraphicFramePr>
              <p:nvPr/>
            </p:nvGraphicFramePr>
            <p:xfrm>
              <a:off x="7399990" y="4018646"/>
              <a:ext cx="1931255" cy="2648335"/>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29667">
                    <a:tc>
                      <a:txBody>
                        <a:bodyPr/>
                        <a:lstStyle/>
                        <a:p>
                          <a:pPr algn="ctr"/>
                          <a:endParaRPr kumimoji="1" lang="ja-JP" altLang="en-US" sz="24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3"/>
                          <a:stretch>
                            <a:fillRect l="-66146" t="-1149" r="-1042" b="-413793"/>
                          </a:stretch>
                        </a:blipFill>
                      </a:tcPr>
                    </a:tc>
                    <a:extLst>
                      <a:ext uri="{0D108BD9-81ED-4DB2-BD59-A6C34878D82A}">
                        <a16:rowId xmlns:a16="http://schemas.microsoft.com/office/drawing/2014/main" val="3562820232"/>
                      </a:ext>
                    </a:extLst>
                  </a:tr>
                  <a:tr h="529667">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2400" baseline="30000" dirty="0">
                              <a:latin typeface="Segoe UI" panose="020B0502040204020203" pitchFamily="34" charset="0"/>
                              <a:cs typeface="Segoe UI" panose="020B0502040204020203" pitchFamily="34" charset="0"/>
                            </a:rPr>
                            <a:t>st</a:t>
                          </a:r>
                          <a:endParaRPr kumimoji="1" lang="ja-JP" altLang="en-US" sz="24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24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29667">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2400" baseline="30000" dirty="0">
                              <a:latin typeface="Segoe UI" panose="020B0502040204020203" pitchFamily="34" charset="0"/>
                              <a:cs typeface="Segoe UI" panose="020B0502040204020203" pitchFamily="34" charset="0"/>
                            </a:rPr>
                            <a:t>nd</a:t>
                          </a:r>
                          <a:endParaRPr kumimoji="1" lang="ja-JP" altLang="en-US" sz="24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24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29667">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2400" baseline="30000" dirty="0">
                              <a:latin typeface="Segoe UI" panose="020B0502040204020203" pitchFamily="34" charset="0"/>
                              <a:cs typeface="Segoe UI" panose="020B0502040204020203" pitchFamily="34" charset="0"/>
                            </a:rPr>
                            <a:t>rd</a:t>
                          </a:r>
                          <a:endParaRPr kumimoji="1" lang="ja-JP" altLang="en-US" sz="24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24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29667">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2400" baseline="30000" dirty="0">
                              <a:latin typeface="Segoe UI" panose="020B0502040204020203" pitchFamily="34" charset="0"/>
                              <a:cs typeface="Segoe UI" panose="020B0502040204020203" pitchFamily="34" charset="0"/>
                            </a:rPr>
                            <a:t>th</a:t>
                          </a:r>
                          <a:endParaRPr kumimoji="1" lang="ja-JP" altLang="en-US" sz="24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24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16" name="四角形: 角を丸くする 15">
            <a:extLst>
              <a:ext uri="{FF2B5EF4-FFF2-40B4-BE49-F238E27FC236}">
                <a16:creationId xmlns:a16="http://schemas.microsoft.com/office/drawing/2014/main" id="{720D7E8D-8BFC-31AB-2F33-536013E23A60}"/>
              </a:ext>
            </a:extLst>
          </p:cNvPr>
          <p:cNvSpPr/>
          <p:nvPr/>
        </p:nvSpPr>
        <p:spPr>
          <a:xfrm>
            <a:off x="8365617" y="4524730"/>
            <a:ext cx="769685" cy="1584710"/>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AA3F5DD7-21DD-0583-627C-0EE2FC094CA9}"/>
                  </a:ext>
                </a:extLst>
              </p:cNvPr>
              <p:cNvSpPr txBox="1"/>
              <p:nvPr/>
            </p:nvSpPr>
            <p:spPr>
              <a:xfrm>
                <a:off x="9226048" y="4706125"/>
                <a:ext cx="1502913" cy="400110"/>
              </a:xfrm>
              <a:prstGeom prst="rect">
                <a:avLst/>
              </a:prstGeom>
              <a:solidFill>
                <a:schemeClr val="accent1"/>
              </a:solidFill>
            </p:spPr>
            <p:txBody>
              <a:bodyPr wrap="squar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000" b="1" i="1" smtClean="0">
                          <a:solidFill>
                            <a:schemeClr val="bg1"/>
                          </a:solidFill>
                          <a:latin typeface="Cambria Math" panose="02040503050406030204" pitchFamily="18" charset="0"/>
                          <a:ea typeface="Meiryo" panose="020B0604030504040204" pitchFamily="34" charset="-128"/>
                        </a:rPr>
                        <m:t>𝒔</m:t>
                      </m:r>
                      <m:d>
                        <m:dPr>
                          <m:ctrlPr>
                            <a:rPr kumimoji="1" lang="en-US" altLang="ja-JP" sz="2000" b="1" i="1" smtClean="0">
                              <a:solidFill>
                                <a:schemeClr val="bg1"/>
                              </a:solidFill>
                              <a:latin typeface="Cambria Math" panose="02040503050406030204" pitchFamily="18" charset="0"/>
                              <a:ea typeface="Meiryo" panose="020B0604030504040204" pitchFamily="34" charset="-128"/>
                            </a:rPr>
                          </m:ctrlPr>
                        </m:dPr>
                        <m:e>
                          <m:r>
                            <a:rPr kumimoji="1" lang="en-US" altLang="ja-JP" sz="2000" b="1" i="1" smtClean="0">
                              <a:solidFill>
                                <a:schemeClr val="bg1"/>
                              </a:solidFill>
                              <a:latin typeface="Cambria Math" panose="02040503050406030204" pitchFamily="18" charset="0"/>
                              <a:ea typeface="Meiryo" panose="020B0604030504040204" pitchFamily="34" charset="-128"/>
                            </a:rPr>
                            <m:t>𝟏</m:t>
                          </m:r>
                          <m:r>
                            <a:rPr kumimoji="1" lang="en-US" altLang="ja-JP" sz="2000" b="1" i="1" smtClean="0">
                              <a:solidFill>
                                <a:schemeClr val="bg1"/>
                              </a:solidFill>
                              <a:latin typeface="Cambria Math" panose="02040503050406030204" pitchFamily="18" charset="0"/>
                              <a:ea typeface="Meiryo" panose="020B0604030504040204" pitchFamily="34" charset="-128"/>
                            </a:rPr>
                            <m:t>,</m:t>
                          </m:r>
                          <m:r>
                            <a:rPr kumimoji="1" lang="en-US" altLang="ja-JP" sz="2000" b="1" i="1" smtClean="0">
                              <a:solidFill>
                                <a:schemeClr val="bg1"/>
                              </a:solidFill>
                              <a:latin typeface="Cambria Math" panose="02040503050406030204" pitchFamily="18" charset="0"/>
                              <a:ea typeface="Meiryo" panose="020B0604030504040204" pitchFamily="34" charset="-128"/>
                            </a:rPr>
                            <m:t>𝟑</m:t>
                          </m:r>
                        </m:e>
                      </m:d>
                      <m:r>
                        <a:rPr kumimoji="1" lang="en-US" altLang="ja-JP" sz="2000" b="1" i="1" smtClean="0">
                          <a:solidFill>
                            <a:schemeClr val="bg1"/>
                          </a:solidFill>
                          <a:latin typeface="Cambria Math" panose="02040503050406030204" pitchFamily="18" charset="0"/>
                          <a:ea typeface="Meiryo" panose="020B0604030504040204" pitchFamily="34" charset="-128"/>
                        </a:rPr>
                        <m:t>=</m:t>
                      </m:r>
                      <m:r>
                        <a:rPr kumimoji="1" lang="en-US" altLang="ja-JP" sz="2000" b="1" i="1" smtClean="0">
                          <a:solidFill>
                            <a:schemeClr val="bg1"/>
                          </a:solidFill>
                          <a:latin typeface="Cambria Math" panose="02040503050406030204" pitchFamily="18" charset="0"/>
                          <a:ea typeface="Meiryo" panose="020B0604030504040204" pitchFamily="34" charset="-128"/>
                        </a:rPr>
                        <m:t>𝟑</m:t>
                      </m:r>
                    </m:oMath>
                  </m:oMathPara>
                </a14:m>
                <a:endParaRPr kumimoji="1" lang="ja-JP" altLang="en-US" sz="2000" b="1" dirty="0">
                  <a:solidFill>
                    <a:schemeClr val="bg1"/>
                  </a:solidFill>
                  <a:latin typeface="メイリオ" panose="020B0604030504040204" pitchFamily="50" charset="-128"/>
                  <a:ea typeface="Meiryo" panose="020B0604030504040204" pitchFamily="34" charset="-128"/>
                </a:endParaRPr>
              </a:p>
            </p:txBody>
          </p:sp>
        </mc:Choice>
        <mc:Fallback>
          <p:sp>
            <p:nvSpPr>
              <p:cNvPr id="22" name="テキスト ボックス 21">
                <a:extLst>
                  <a:ext uri="{FF2B5EF4-FFF2-40B4-BE49-F238E27FC236}">
                    <a16:creationId xmlns:a16="http://schemas.microsoft.com/office/drawing/2014/main" id="{AA3F5DD7-21DD-0583-627C-0EE2FC094CA9}"/>
                  </a:ext>
                </a:extLst>
              </p:cNvPr>
              <p:cNvSpPr txBox="1">
                <a:spLocks noRot="1" noChangeAspect="1" noMove="1" noResize="1" noEditPoints="1" noAdjustHandles="1" noChangeArrowheads="1" noChangeShapeType="1" noTextEdit="1"/>
              </p:cNvSpPr>
              <p:nvPr/>
            </p:nvSpPr>
            <p:spPr>
              <a:xfrm>
                <a:off x="9226048" y="4706125"/>
                <a:ext cx="1502913" cy="40011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E8392607-6D3A-248A-AA06-FDBD6485A3B5}"/>
                  </a:ext>
                </a:extLst>
              </p:cNvPr>
              <p:cNvSpPr txBox="1"/>
              <p:nvPr/>
            </p:nvSpPr>
            <p:spPr>
              <a:xfrm>
                <a:off x="9226049" y="5217847"/>
                <a:ext cx="1502912" cy="400110"/>
              </a:xfrm>
              <a:prstGeom prst="rect">
                <a:avLst/>
              </a:prstGeom>
              <a:solidFill>
                <a:schemeClr val="accent1"/>
              </a:solid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000" b="1" i="1" smtClean="0">
                          <a:solidFill>
                            <a:schemeClr val="bg1"/>
                          </a:solidFill>
                          <a:latin typeface="Cambria Math" panose="02040503050406030204" pitchFamily="18" charset="0"/>
                          <a:ea typeface="Meiryo" panose="020B0604030504040204" pitchFamily="34" charset="-128"/>
                        </a:rPr>
                        <m:t>𝒔</m:t>
                      </m:r>
                      <m:d>
                        <m:dPr>
                          <m:ctrlPr>
                            <a:rPr kumimoji="1" lang="en-US" altLang="ja-JP" sz="2000" b="1" i="1">
                              <a:solidFill>
                                <a:schemeClr val="bg1"/>
                              </a:solidFill>
                              <a:latin typeface="Cambria Math" panose="02040503050406030204" pitchFamily="18" charset="0"/>
                              <a:ea typeface="Meiryo" panose="020B0604030504040204" pitchFamily="34" charset="-128"/>
                            </a:rPr>
                          </m:ctrlPr>
                        </m:dPr>
                        <m:e>
                          <m:r>
                            <a:rPr kumimoji="1" lang="en-US" altLang="ja-JP" sz="2000" b="1" i="1" smtClean="0">
                              <a:solidFill>
                                <a:schemeClr val="bg1"/>
                              </a:solidFill>
                              <a:latin typeface="Cambria Math" panose="02040503050406030204" pitchFamily="18" charset="0"/>
                              <a:ea typeface="Meiryo" panose="020B0604030504040204" pitchFamily="34" charset="-128"/>
                            </a:rPr>
                            <m:t>𝟐</m:t>
                          </m:r>
                          <m:r>
                            <a:rPr kumimoji="1" lang="en-US" altLang="ja-JP" sz="2000" b="1" i="1">
                              <a:solidFill>
                                <a:schemeClr val="bg1"/>
                              </a:solidFill>
                              <a:latin typeface="Cambria Math" panose="02040503050406030204" pitchFamily="18" charset="0"/>
                              <a:ea typeface="Meiryo" panose="020B0604030504040204" pitchFamily="34" charset="-128"/>
                            </a:rPr>
                            <m:t>,</m:t>
                          </m:r>
                          <m:r>
                            <a:rPr kumimoji="1" lang="en-US" altLang="ja-JP" sz="2000" b="1" i="1" smtClean="0">
                              <a:solidFill>
                                <a:schemeClr val="bg1"/>
                              </a:solidFill>
                              <a:latin typeface="Cambria Math" panose="02040503050406030204" pitchFamily="18" charset="0"/>
                              <a:ea typeface="Meiryo" panose="020B0604030504040204" pitchFamily="34" charset="-128"/>
                            </a:rPr>
                            <m:t>𝟑</m:t>
                          </m:r>
                        </m:e>
                      </m:d>
                      <m:r>
                        <a:rPr kumimoji="1" lang="en-US" altLang="ja-JP" sz="2000" b="1" i="1">
                          <a:solidFill>
                            <a:schemeClr val="bg1"/>
                          </a:solidFill>
                          <a:latin typeface="Cambria Math" panose="02040503050406030204" pitchFamily="18" charset="0"/>
                          <a:ea typeface="Meiryo" panose="020B0604030504040204" pitchFamily="34" charset="-128"/>
                        </a:rPr>
                        <m:t>=</m:t>
                      </m:r>
                      <m:r>
                        <a:rPr kumimoji="1" lang="en-US" altLang="ja-JP" sz="2000" b="1" i="1" smtClean="0">
                          <a:solidFill>
                            <a:schemeClr val="bg1"/>
                          </a:solidFill>
                          <a:latin typeface="Cambria Math" panose="02040503050406030204" pitchFamily="18" charset="0"/>
                          <a:ea typeface="Meiryo" panose="020B0604030504040204" pitchFamily="34" charset="-128"/>
                        </a:rPr>
                        <m:t>𝟐</m:t>
                      </m:r>
                    </m:oMath>
                  </m:oMathPara>
                </a14:m>
                <a:endParaRPr kumimoji="1" lang="ja-JP" altLang="en-US" sz="2000" b="1" dirty="0">
                  <a:solidFill>
                    <a:schemeClr val="bg1"/>
                  </a:solidFill>
                  <a:latin typeface="メイリオ" panose="020B0604030504040204" pitchFamily="50" charset="-128"/>
                  <a:ea typeface="Meiryo" panose="020B0604030504040204" pitchFamily="34" charset="-128"/>
                </a:endParaRPr>
              </a:p>
            </p:txBody>
          </p:sp>
        </mc:Choice>
        <mc:Fallback>
          <p:sp>
            <p:nvSpPr>
              <p:cNvPr id="23" name="テキスト ボックス 22">
                <a:extLst>
                  <a:ext uri="{FF2B5EF4-FFF2-40B4-BE49-F238E27FC236}">
                    <a16:creationId xmlns:a16="http://schemas.microsoft.com/office/drawing/2014/main" id="{E8392607-6D3A-248A-AA06-FDBD6485A3B5}"/>
                  </a:ext>
                </a:extLst>
              </p:cNvPr>
              <p:cNvSpPr txBox="1">
                <a:spLocks noRot="1" noChangeAspect="1" noMove="1" noResize="1" noEditPoints="1" noAdjustHandles="1" noChangeArrowheads="1" noChangeShapeType="1" noTextEdit="1"/>
              </p:cNvSpPr>
              <p:nvPr/>
            </p:nvSpPr>
            <p:spPr>
              <a:xfrm>
                <a:off x="9226049" y="5217847"/>
                <a:ext cx="1502912" cy="40011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3522E09E-CDCD-6C7B-4BF8-5EB6348DBB12}"/>
                  </a:ext>
                </a:extLst>
              </p:cNvPr>
              <p:cNvSpPr txBox="1"/>
              <p:nvPr/>
            </p:nvSpPr>
            <p:spPr>
              <a:xfrm>
                <a:off x="9226048" y="5709330"/>
                <a:ext cx="1502911" cy="400110"/>
              </a:xfrm>
              <a:prstGeom prst="rect">
                <a:avLst/>
              </a:prstGeom>
              <a:solidFill>
                <a:schemeClr val="accent1"/>
              </a:solid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000" b="1" i="1" smtClean="0">
                          <a:solidFill>
                            <a:schemeClr val="bg1"/>
                          </a:solidFill>
                          <a:latin typeface="Cambria Math" panose="02040503050406030204" pitchFamily="18" charset="0"/>
                          <a:ea typeface="Meiryo" panose="020B0604030504040204" pitchFamily="34" charset="-128"/>
                        </a:rPr>
                        <m:t>𝒔</m:t>
                      </m:r>
                      <m:d>
                        <m:dPr>
                          <m:ctrlPr>
                            <a:rPr kumimoji="1" lang="en-US" altLang="ja-JP" sz="2000" b="1" i="1">
                              <a:solidFill>
                                <a:schemeClr val="bg1"/>
                              </a:solidFill>
                              <a:latin typeface="Cambria Math" panose="02040503050406030204" pitchFamily="18" charset="0"/>
                              <a:ea typeface="Meiryo" panose="020B0604030504040204" pitchFamily="34" charset="-128"/>
                            </a:rPr>
                          </m:ctrlPr>
                        </m:dPr>
                        <m:e>
                          <m:r>
                            <a:rPr kumimoji="1" lang="en-US" altLang="ja-JP" sz="2000" b="1" i="1" smtClean="0">
                              <a:solidFill>
                                <a:schemeClr val="bg1"/>
                              </a:solidFill>
                              <a:latin typeface="Cambria Math" panose="02040503050406030204" pitchFamily="18" charset="0"/>
                              <a:ea typeface="Meiryo" panose="020B0604030504040204" pitchFamily="34" charset="-128"/>
                            </a:rPr>
                            <m:t>𝟑</m:t>
                          </m:r>
                          <m:r>
                            <a:rPr kumimoji="1" lang="en-US" altLang="ja-JP" sz="2000" b="1" i="1">
                              <a:solidFill>
                                <a:schemeClr val="bg1"/>
                              </a:solidFill>
                              <a:latin typeface="Cambria Math" panose="02040503050406030204" pitchFamily="18" charset="0"/>
                              <a:ea typeface="Meiryo" panose="020B0604030504040204" pitchFamily="34" charset="-128"/>
                            </a:rPr>
                            <m:t>,</m:t>
                          </m:r>
                          <m:r>
                            <a:rPr kumimoji="1" lang="en-US" altLang="ja-JP" sz="2000" b="1" i="1" smtClean="0">
                              <a:solidFill>
                                <a:schemeClr val="bg1"/>
                              </a:solidFill>
                              <a:latin typeface="Cambria Math" panose="02040503050406030204" pitchFamily="18" charset="0"/>
                              <a:ea typeface="Meiryo" panose="020B0604030504040204" pitchFamily="34" charset="-128"/>
                            </a:rPr>
                            <m:t>𝟑</m:t>
                          </m:r>
                        </m:e>
                      </m:d>
                      <m:r>
                        <a:rPr kumimoji="1" lang="en-US" altLang="ja-JP" sz="2000" b="1" i="1">
                          <a:solidFill>
                            <a:schemeClr val="bg1"/>
                          </a:solidFill>
                          <a:latin typeface="Cambria Math" panose="02040503050406030204" pitchFamily="18" charset="0"/>
                          <a:ea typeface="Meiryo" panose="020B0604030504040204" pitchFamily="34" charset="-128"/>
                        </a:rPr>
                        <m:t>=</m:t>
                      </m:r>
                      <m:r>
                        <a:rPr kumimoji="1" lang="en-US" altLang="ja-JP" sz="2000" b="1" i="1" smtClean="0">
                          <a:solidFill>
                            <a:schemeClr val="bg1"/>
                          </a:solidFill>
                          <a:latin typeface="Cambria Math" panose="02040503050406030204" pitchFamily="18" charset="0"/>
                          <a:ea typeface="Meiryo" panose="020B0604030504040204" pitchFamily="34" charset="-128"/>
                        </a:rPr>
                        <m:t>𝟏</m:t>
                      </m:r>
                    </m:oMath>
                  </m:oMathPara>
                </a14:m>
                <a:endParaRPr kumimoji="1" lang="ja-JP" altLang="en-US" sz="2000" b="1" dirty="0">
                  <a:solidFill>
                    <a:schemeClr val="bg1"/>
                  </a:solidFill>
                  <a:latin typeface="メイリオ" panose="020B0604030504040204" pitchFamily="50" charset="-128"/>
                  <a:ea typeface="Meiryo" panose="020B0604030504040204" pitchFamily="34" charset="-128"/>
                </a:endParaRPr>
              </a:p>
            </p:txBody>
          </p:sp>
        </mc:Choice>
        <mc:Fallback>
          <p:sp>
            <p:nvSpPr>
              <p:cNvPr id="24" name="テキスト ボックス 23">
                <a:extLst>
                  <a:ext uri="{FF2B5EF4-FFF2-40B4-BE49-F238E27FC236}">
                    <a16:creationId xmlns:a16="http://schemas.microsoft.com/office/drawing/2014/main" id="{3522E09E-CDCD-6C7B-4BF8-5EB6348DBB12}"/>
                  </a:ext>
                </a:extLst>
              </p:cNvPr>
              <p:cNvSpPr txBox="1">
                <a:spLocks noRot="1" noChangeAspect="1" noMove="1" noResize="1" noEditPoints="1" noAdjustHandles="1" noChangeArrowheads="1" noChangeShapeType="1" noTextEdit="1"/>
              </p:cNvSpPr>
              <p:nvPr/>
            </p:nvSpPr>
            <p:spPr>
              <a:xfrm>
                <a:off x="9226048" y="5709330"/>
                <a:ext cx="1502911" cy="40011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E6541A37-8D24-42A9-8AA1-3B0F1676C7AA}"/>
                  </a:ext>
                </a:extLst>
              </p:cNvPr>
              <p:cNvSpPr txBox="1"/>
              <p:nvPr/>
            </p:nvSpPr>
            <p:spPr>
              <a:xfrm>
                <a:off x="9226048" y="6266871"/>
                <a:ext cx="1502912" cy="400110"/>
              </a:xfrm>
              <a:prstGeom prst="rect">
                <a:avLst/>
              </a:prstGeom>
              <a:solidFill>
                <a:schemeClr val="accent1"/>
              </a:solid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000" b="1" i="1" smtClean="0">
                          <a:solidFill>
                            <a:schemeClr val="bg1"/>
                          </a:solidFill>
                          <a:latin typeface="Cambria Math" panose="02040503050406030204" pitchFamily="18" charset="0"/>
                          <a:ea typeface="Meiryo" panose="020B0604030504040204" pitchFamily="34" charset="-128"/>
                        </a:rPr>
                        <m:t>𝒔</m:t>
                      </m:r>
                      <m:d>
                        <m:dPr>
                          <m:ctrlPr>
                            <a:rPr kumimoji="1" lang="en-US" altLang="ja-JP" sz="2000" b="1" i="1">
                              <a:solidFill>
                                <a:schemeClr val="bg1"/>
                              </a:solidFill>
                              <a:latin typeface="Cambria Math" panose="02040503050406030204" pitchFamily="18" charset="0"/>
                              <a:ea typeface="Meiryo" panose="020B0604030504040204" pitchFamily="34" charset="-128"/>
                            </a:rPr>
                          </m:ctrlPr>
                        </m:dPr>
                        <m:e>
                          <m:r>
                            <a:rPr kumimoji="1" lang="en-US" altLang="ja-JP" sz="2000" b="1" i="1" smtClean="0">
                              <a:solidFill>
                                <a:schemeClr val="bg1"/>
                              </a:solidFill>
                              <a:latin typeface="Cambria Math" panose="02040503050406030204" pitchFamily="18" charset="0"/>
                              <a:ea typeface="Meiryo" panose="020B0604030504040204" pitchFamily="34" charset="-128"/>
                            </a:rPr>
                            <m:t>𝟒</m:t>
                          </m:r>
                          <m:r>
                            <a:rPr kumimoji="1" lang="en-US" altLang="ja-JP" sz="2000" b="1" i="1">
                              <a:solidFill>
                                <a:schemeClr val="bg1"/>
                              </a:solidFill>
                              <a:latin typeface="Cambria Math" panose="02040503050406030204" pitchFamily="18" charset="0"/>
                              <a:ea typeface="Meiryo" panose="020B0604030504040204" pitchFamily="34" charset="-128"/>
                            </a:rPr>
                            <m:t>,</m:t>
                          </m:r>
                          <m:r>
                            <a:rPr kumimoji="1" lang="en-US" altLang="ja-JP" sz="2000" b="1" i="1" smtClean="0">
                              <a:solidFill>
                                <a:schemeClr val="bg1"/>
                              </a:solidFill>
                              <a:latin typeface="Cambria Math" panose="02040503050406030204" pitchFamily="18" charset="0"/>
                              <a:ea typeface="Meiryo" panose="020B0604030504040204" pitchFamily="34" charset="-128"/>
                            </a:rPr>
                            <m:t>𝟑</m:t>
                          </m:r>
                        </m:e>
                      </m:d>
                      <m:r>
                        <a:rPr kumimoji="1" lang="en-US" altLang="ja-JP" sz="2000" b="1" i="1">
                          <a:solidFill>
                            <a:schemeClr val="bg1"/>
                          </a:solidFill>
                          <a:latin typeface="Cambria Math" panose="02040503050406030204" pitchFamily="18" charset="0"/>
                          <a:ea typeface="Meiryo" panose="020B0604030504040204" pitchFamily="34" charset="-128"/>
                        </a:rPr>
                        <m:t>=</m:t>
                      </m:r>
                      <m:r>
                        <a:rPr kumimoji="1" lang="en-US" altLang="ja-JP" sz="2000" b="1" i="1" smtClean="0">
                          <a:solidFill>
                            <a:schemeClr val="bg1"/>
                          </a:solidFill>
                          <a:latin typeface="Cambria Math" panose="02040503050406030204" pitchFamily="18" charset="0"/>
                          <a:ea typeface="Meiryo" panose="020B0604030504040204" pitchFamily="34" charset="-128"/>
                        </a:rPr>
                        <m:t>𝟎</m:t>
                      </m:r>
                    </m:oMath>
                  </m:oMathPara>
                </a14:m>
                <a:endParaRPr kumimoji="1" lang="ja-JP" altLang="en-US" sz="2000" b="1" dirty="0">
                  <a:solidFill>
                    <a:schemeClr val="bg1"/>
                  </a:solidFill>
                  <a:latin typeface="メイリオ" panose="020B0604030504040204" pitchFamily="50" charset="-128"/>
                  <a:ea typeface="Meiryo" panose="020B0604030504040204" pitchFamily="34" charset="-128"/>
                </a:endParaRPr>
              </a:p>
            </p:txBody>
          </p:sp>
        </mc:Choice>
        <mc:Fallback>
          <p:sp>
            <p:nvSpPr>
              <p:cNvPr id="26" name="テキスト ボックス 25">
                <a:extLst>
                  <a:ext uri="{FF2B5EF4-FFF2-40B4-BE49-F238E27FC236}">
                    <a16:creationId xmlns:a16="http://schemas.microsoft.com/office/drawing/2014/main" id="{E6541A37-8D24-42A9-8AA1-3B0F1676C7AA}"/>
                  </a:ext>
                </a:extLst>
              </p:cNvPr>
              <p:cNvSpPr txBox="1">
                <a:spLocks noRot="1" noChangeAspect="1" noMove="1" noResize="1" noEditPoints="1" noAdjustHandles="1" noChangeArrowheads="1" noChangeShapeType="1" noTextEdit="1"/>
              </p:cNvSpPr>
              <p:nvPr/>
            </p:nvSpPr>
            <p:spPr>
              <a:xfrm>
                <a:off x="9226048" y="6266871"/>
                <a:ext cx="1502912" cy="40011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6" name="表 5">
                <a:extLst>
                  <a:ext uri="{FF2B5EF4-FFF2-40B4-BE49-F238E27FC236}">
                    <a16:creationId xmlns:a16="http://schemas.microsoft.com/office/drawing/2014/main" id="{4A8F756E-56A6-D8DA-6D65-8205415BF610}"/>
                  </a:ext>
                </a:extLst>
              </p:cNvPr>
              <p:cNvGraphicFramePr>
                <a:graphicFrameLocks noGrp="1"/>
              </p:cNvGraphicFramePr>
              <p:nvPr>
                <p:extLst>
                  <p:ext uri="{D42A27DB-BD31-4B8C-83A1-F6EECF244321}">
                    <p14:modId xmlns:p14="http://schemas.microsoft.com/office/powerpoint/2010/main" val="310188094"/>
                  </p:ext>
                </p:extLst>
              </p:nvPr>
            </p:nvGraphicFramePr>
            <p:xfrm>
              <a:off x="1463039" y="3881120"/>
              <a:ext cx="5085888" cy="2800735"/>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0147">
                    <a:tc>
                      <a:txBody>
                        <a:bodyPr/>
                        <a:lstStyle/>
                        <a:p>
                          <a:pPr algn="ctr"/>
                          <a14:m>
                            <m:oMath xmlns:m="http://schemas.openxmlformats.org/officeDocument/2006/math">
                              <m:r>
                                <a:rPr kumimoji="1" lang="en-US" altLang="ja-JP" b="0" i="1" smtClean="0">
                                  <a:latin typeface="Cambria Math" panose="02040503050406030204" pitchFamily="18" charset="0"/>
                                </a:rPr>
                                <m:t>𝑟</m:t>
                              </m:r>
                            </m:oMath>
                          </a14:m>
                          <a:r>
                            <a:rPr kumimoji="1" lang="ja-JP" altLang="en-US" dirty="0">
                              <a:latin typeface="メイリオ" panose="020B0604030504040204" pitchFamily="50" charset="-128"/>
                            </a:rPr>
                            <a:t>＼</a:t>
                          </a:r>
                          <a14:m>
                            <m:oMath xmlns:m="http://schemas.openxmlformats.org/officeDocument/2006/math">
                              <m:r>
                                <a:rPr kumimoji="1" lang="en-US" altLang="ja-JP" b="0" i="1" dirty="0" smtClean="0">
                                  <a:latin typeface="Cambria Math" panose="02040503050406030204" pitchFamily="18" charset="0"/>
                                </a:rPr>
                                <m:t>h</m:t>
                              </m:r>
                            </m:oMath>
                          </a14:m>
                          <a:endParaRPr kumimoji="1" lang="ja-JP" altLang="en-US"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EEEF2"/>
                        </a:solidFill>
                      </a:tcPr>
                    </a:tc>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r h="560147">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R w="28575"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m:t>
                                </m:r>
                              </m:oMath>
                            </m:oMathPara>
                          </a14:m>
                          <a:endParaRPr kumimoji="1" lang="ja-JP" altLang="en-US"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560147">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R w="28575"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545762733"/>
                      </a:ext>
                    </a:extLst>
                  </a:tr>
                  <a:tr h="560147">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R w="28575"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690726707"/>
                      </a:ext>
                    </a:extLst>
                  </a:tr>
                </a:tbl>
              </a:graphicData>
            </a:graphic>
          </p:graphicFrame>
        </mc:Choice>
        <mc:Fallback>
          <p:graphicFrame>
            <p:nvGraphicFramePr>
              <p:cNvPr id="6" name="表 5">
                <a:extLst>
                  <a:ext uri="{FF2B5EF4-FFF2-40B4-BE49-F238E27FC236}">
                    <a16:creationId xmlns:a16="http://schemas.microsoft.com/office/drawing/2014/main" id="{4A8F756E-56A6-D8DA-6D65-8205415BF610}"/>
                  </a:ext>
                </a:extLst>
              </p:cNvPr>
              <p:cNvGraphicFramePr>
                <a:graphicFrameLocks noGrp="1"/>
              </p:cNvGraphicFramePr>
              <p:nvPr>
                <p:extLst>
                  <p:ext uri="{D42A27DB-BD31-4B8C-83A1-F6EECF244321}">
                    <p14:modId xmlns:p14="http://schemas.microsoft.com/office/powerpoint/2010/main" val="310188094"/>
                  </p:ext>
                </p:extLst>
              </p:nvPr>
            </p:nvGraphicFramePr>
            <p:xfrm>
              <a:off x="1463039" y="3881120"/>
              <a:ext cx="5085888" cy="2800735"/>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0147">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8"/>
                          <a:stretch>
                            <a:fillRect l="-719" t="-1087" r="-503597" b="-404348"/>
                          </a:stretch>
                        </a:blip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EEEF2"/>
                        </a:solidFill>
                      </a:tcPr>
                    </a:tc>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r h="560147">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R w="28575"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noFill/>
                      </a:tcPr>
                    </a:tc>
                    <a:tc>
                      <a:txBody>
                        <a:bodyPr/>
                        <a:lstStyle/>
                        <a:p>
                          <a:endParaRPr lang="ja-JP"/>
                        </a:p>
                      </a:txBody>
                      <a:tcPr anchor="ctr">
                        <a:lnR w="12700" cap="flat" cmpd="sng" algn="ctr">
                          <a:solidFill>
                            <a:schemeClr val="tx1"/>
                          </a:solidFill>
                          <a:prstDash val="solid"/>
                          <a:round/>
                          <a:headEnd type="none" w="med" len="med"/>
                          <a:tailEnd type="none" w="med" len="med"/>
                        </a:lnR>
                        <a:blipFill>
                          <a:blip r:embed="rId8"/>
                          <a:stretch>
                            <a:fillRect l="-201439" t="-198925" r="-302878" b="-20107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560147">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R w="28575"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545762733"/>
                      </a:ext>
                    </a:extLst>
                  </a:tr>
                  <a:tr h="560147">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R w="28575"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690726707"/>
                      </a:ext>
                    </a:extLst>
                  </a:tr>
                </a:tbl>
              </a:graphicData>
            </a:graphic>
          </p:graphicFrame>
        </mc:Fallback>
      </mc:AlternateContent>
      <p:sp>
        <p:nvSpPr>
          <p:cNvPr id="4" name="テキスト ボックス 3">
            <a:extLst>
              <a:ext uri="{FF2B5EF4-FFF2-40B4-BE49-F238E27FC236}">
                <a16:creationId xmlns:a16="http://schemas.microsoft.com/office/drawing/2014/main" id="{B41D44B6-44D0-3E8A-9FFA-988A812CA8D1}"/>
              </a:ext>
            </a:extLst>
          </p:cNvPr>
          <p:cNvSpPr txBox="1"/>
          <p:nvPr/>
        </p:nvSpPr>
        <p:spPr>
          <a:xfrm>
            <a:off x="7211199" y="3561693"/>
            <a:ext cx="1989226" cy="400110"/>
          </a:xfrm>
          <a:prstGeom prst="rect">
            <a:avLst/>
          </a:prstGeom>
          <a:noFill/>
        </p:spPr>
        <p:txBody>
          <a:bodyPr wrap="square">
            <a:spAutoFit/>
          </a:bodyPr>
          <a:lstStyle/>
          <a:p>
            <a:r>
              <a:rPr lang="en-US" altLang="ja-JP" sz="2000" b="1" u="sng" dirty="0">
                <a:latin typeface="Segoe UI" panose="020B0502040204020203" pitchFamily="34" charset="0"/>
                <a:ea typeface="メイリオ" panose="020B0604030504040204" pitchFamily="50" charset="-128"/>
                <a:cs typeface="Segoe UI" panose="020B0502040204020203" pitchFamily="34" charset="0"/>
              </a:rPr>
              <a:t>Ex: </a:t>
            </a:r>
            <a:r>
              <a:rPr lang="en-US" altLang="ja-JP" sz="2000" b="1" u="sng" dirty="0">
                <a:solidFill>
                  <a:srgbClr val="CC3C51"/>
                </a:solidFill>
                <a:latin typeface="Segoe UI" panose="020B0502040204020203" pitchFamily="34" charset="0"/>
                <a:ea typeface="メイリオ" panose="020B0604030504040204" pitchFamily="50" charset="-128"/>
                <a:cs typeface="Segoe UI" panose="020B0502040204020203" pitchFamily="34" charset="0"/>
              </a:rPr>
              <a:t>h=3</a:t>
            </a:r>
            <a:endParaRPr lang="ja-JP" altLang="en-US" sz="2000" b="1" u="sng" dirty="0">
              <a:solidFill>
                <a:srgbClr val="CC3C51"/>
              </a:solidFill>
              <a:latin typeface="Segoe UI" panose="020B0502040204020203" pitchFamily="34" charset="0"/>
              <a:ea typeface="メイリオ" panose="020B0604030504040204" pitchFamily="50" charset="-128"/>
              <a:cs typeface="Segoe UI" panose="020B0502040204020203" pitchFamily="34" charset="0"/>
            </a:endParaRPr>
          </a:p>
        </p:txBody>
      </p:sp>
      <p:sp>
        <p:nvSpPr>
          <p:cNvPr id="8" name="コンテンツ プレースホルダー 3">
            <a:extLst>
              <a:ext uri="{FF2B5EF4-FFF2-40B4-BE49-F238E27FC236}">
                <a16:creationId xmlns:a16="http://schemas.microsoft.com/office/drawing/2014/main" id="{8F4342FC-18A3-E9CE-CB15-842F9BC95C58}"/>
              </a:ext>
            </a:extLst>
          </p:cNvPr>
          <p:cNvSpPr>
            <a:spLocks noGrp="1"/>
          </p:cNvSpPr>
          <p:nvPr>
            <p:ph idx="1"/>
          </p:nvPr>
        </p:nvSpPr>
        <p:spPr>
          <a:xfrm>
            <a:off x="208280" y="974544"/>
            <a:ext cx="11775440" cy="2205536"/>
          </a:xfrm>
          <a:solidFill>
            <a:srgbClr val="DEEEF2"/>
          </a:solidFill>
        </p:spPr>
        <p:txBody>
          <a:bodyPr anchor="ctr"/>
          <a:lstStyle/>
          <a:p>
            <a:pPr marL="0" indent="0">
              <a:lnSpc>
                <a:spcPts val="3280"/>
              </a:lnSpc>
              <a:buSzPct val="60000"/>
              <a:buNone/>
            </a:pPr>
            <a:r>
              <a:rPr lang="en-US" altLang="ja-JP" b="1" dirty="0">
                <a:solidFill>
                  <a:schemeClr val="accent1"/>
                </a:solidFill>
                <a:ea typeface="Cambria Math" panose="02040503050406030204" pitchFamily="18" charset="0"/>
              </a:rPr>
              <a:t>The top-restricted Borda rule </a:t>
            </a:r>
            <a:r>
              <a:rPr lang="en-US" altLang="ja-JP" dirty="0"/>
              <a:t> </a:t>
            </a:r>
          </a:p>
          <a:p>
            <a:pPr>
              <a:lnSpc>
                <a:spcPts val="3280"/>
              </a:lnSpc>
              <a:buSzPct val="60000"/>
            </a:pPr>
            <a:r>
              <a:rPr lang="ja-JP" altLang="en-US" dirty="0">
                <a:ea typeface="Meiryo" panose="020B0604030504040204" pitchFamily="34" charset="-128"/>
              </a:rPr>
              <a:t>各投票者は</a:t>
            </a:r>
            <a:r>
              <a:rPr lang="ja-JP" altLang="en-US" u="sng" dirty="0">
                <a:ea typeface="Meiryo" panose="020B0604030504040204" pitchFamily="34" charset="-128"/>
              </a:rPr>
              <a:t>許容可能な選択肢の中</a:t>
            </a:r>
            <a:r>
              <a:rPr lang="ja-JP" altLang="en-US" dirty="0">
                <a:ea typeface="Meiryo" panose="020B0604030504040204" pitchFamily="34" charset="-128"/>
              </a:rPr>
              <a:t>で</a:t>
            </a:r>
            <a:r>
              <a:rPr lang="en-US" altLang="ja-JP" dirty="0">
                <a:ea typeface="Meiryo" panose="020B0604030504040204" pitchFamily="34" charset="-128"/>
              </a:rPr>
              <a:t>1</a:t>
            </a:r>
            <a:r>
              <a:rPr lang="ja-JP" altLang="en-US" dirty="0">
                <a:ea typeface="Meiryo" panose="020B0604030504040204" pitchFamily="34" charset="-128"/>
              </a:rPr>
              <a:t>番順位の低い選択肢から昇順で点数を付ける。</a:t>
            </a:r>
            <a:endParaRPr lang="en-US" altLang="ja-JP" dirty="0">
              <a:ea typeface="Meiryo" panose="020B0604030504040204" pitchFamily="34" charset="-128"/>
            </a:endParaRPr>
          </a:p>
          <a:p>
            <a:pPr>
              <a:lnSpc>
                <a:spcPts val="3280"/>
              </a:lnSpc>
              <a:buSzPct val="60000"/>
            </a:pPr>
            <a:r>
              <a:rPr lang="ja-JP" altLang="en-US" dirty="0">
                <a:ea typeface="Meiryo" panose="020B0604030504040204" pitchFamily="34" charset="-128"/>
              </a:rPr>
              <a:t>合計点の高かった順に、社会的順序が決定される。</a:t>
            </a:r>
            <a:endParaRPr lang="en-US" altLang="ja-JP" dirty="0">
              <a:ea typeface="Meiryo" panose="020B0604030504040204" pitchFamily="34" charset="-128"/>
            </a:endParaRPr>
          </a:p>
        </p:txBody>
      </p:sp>
    </p:spTree>
    <p:extLst>
      <p:ext uri="{BB962C8B-B14F-4D97-AF65-F5344CB8AC3E}">
        <p14:creationId xmlns:p14="http://schemas.microsoft.com/office/powerpoint/2010/main" val="3463663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10886-47BD-B127-A320-75A5BCB4B44C}"/>
            </a:ext>
          </a:extLst>
        </p:cNvPr>
        <p:cNvGrpSpPr/>
        <p:nvPr/>
      </p:nvGrpSpPr>
      <p:grpSpPr>
        <a:xfrm>
          <a:off x="0" y="0"/>
          <a:ext cx="0" cy="0"/>
          <a:chOff x="0" y="0"/>
          <a:chExt cx="0" cy="0"/>
        </a:xfrm>
      </p:grpSpPr>
      <p:sp>
        <p:nvSpPr>
          <p:cNvPr id="16" name="コンテンツ プレースホルダー 15">
            <a:extLst>
              <a:ext uri="{FF2B5EF4-FFF2-40B4-BE49-F238E27FC236}">
                <a16:creationId xmlns:a16="http://schemas.microsoft.com/office/drawing/2014/main" id="{6CC02966-DDA2-8679-C21F-16A3B1F28D5F}"/>
              </a:ext>
            </a:extLst>
          </p:cNvPr>
          <p:cNvSpPr>
            <a:spLocks noGrp="1"/>
          </p:cNvSpPr>
          <p:nvPr>
            <p:ph idx="1"/>
          </p:nvPr>
        </p:nvSpPr>
        <p:spPr/>
        <p:txBody>
          <a:bodyPr/>
          <a:lstStyle/>
          <a:p>
            <a:r>
              <a:rPr lang="en-US" altLang="ja-JP" b="1" u="sng" dirty="0"/>
              <a:t>Top-restricted Borda rule </a:t>
            </a:r>
            <a:r>
              <a:rPr lang="ja-JP" altLang="en-US" b="1" u="sng" dirty="0"/>
              <a:t>の例</a:t>
            </a:r>
          </a:p>
        </p:txBody>
      </p:sp>
      <p:sp>
        <p:nvSpPr>
          <p:cNvPr id="2" name="タイトル 1">
            <a:extLst>
              <a:ext uri="{FF2B5EF4-FFF2-40B4-BE49-F238E27FC236}">
                <a16:creationId xmlns:a16="http://schemas.microsoft.com/office/drawing/2014/main" id="{6B04EF13-B491-FC69-1582-9FD6D922D7DC}"/>
              </a:ext>
            </a:extLst>
          </p:cNvPr>
          <p:cNvSpPr>
            <a:spLocks noGrp="1"/>
          </p:cNvSpPr>
          <p:nvPr>
            <p:ph type="title"/>
          </p:nvPr>
        </p:nvSpPr>
        <p:spPr/>
        <p:txBody>
          <a:bodyPr/>
          <a:lstStyle/>
          <a:p>
            <a:r>
              <a:rPr lang="en-US" altLang="ja-JP" dirty="0"/>
              <a:t>The top-restricted Borda rule</a:t>
            </a:r>
            <a:endParaRPr kumimoji="1" lang="ja-JP" altLang="en-US" dirty="0"/>
          </a:p>
        </p:txBody>
      </p:sp>
      <p:sp>
        <p:nvSpPr>
          <p:cNvPr id="3" name="スライド番号プレースホルダー 2">
            <a:extLst>
              <a:ext uri="{FF2B5EF4-FFF2-40B4-BE49-F238E27FC236}">
                <a16:creationId xmlns:a16="http://schemas.microsoft.com/office/drawing/2014/main" id="{F1A91D01-9E3D-E0B6-B89C-E156C075D9EA}"/>
              </a:ext>
            </a:extLst>
          </p:cNvPr>
          <p:cNvSpPr>
            <a:spLocks noGrp="1"/>
          </p:cNvSpPr>
          <p:nvPr>
            <p:ph type="sldNum" sz="quarter" idx="12"/>
          </p:nvPr>
        </p:nvSpPr>
        <p:spPr/>
        <p:txBody>
          <a:bodyPr/>
          <a:lstStyle/>
          <a:p>
            <a:fld id="{48F63A3B-78C7-47BE-AE5E-E10140E04643}" type="slidenum">
              <a:rPr lang="en-US" smtClean="0"/>
              <a:t>38</a:t>
            </a:fld>
            <a:endParaRPr lang="en-US" dirty="0"/>
          </a:p>
        </p:txBody>
      </p:sp>
      <mc:AlternateContent xmlns:mc="http://schemas.openxmlformats.org/markup-compatibility/2006">
        <mc:Choice xmlns:a14="http://schemas.microsoft.com/office/drawing/2010/main" Requires="a14">
          <p:graphicFrame>
            <p:nvGraphicFramePr>
              <p:cNvPr id="5" name="表 4">
                <a:extLst>
                  <a:ext uri="{FF2B5EF4-FFF2-40B4-BE49-F238E27FC236}">
                    <a16:creationId xmlns:a16="http://schemas.microsoft.com/office/drawing/2014/main" id="{56D696EE-D391-0A90-50AD-0D5133EDB71A}"/>
                  </a:ext>
                </a:extLst>
              </p:cNvPr>
              <p:cNvGraphicFramePr>
                <a:graphicFrameLocks noGrp="1"/>
              </p:cNvGraphicFramePr>
              <p:nvPr>
                <p:extLst>
                  <p:ext uri="{D42A27DB-BD31-4B8C-83A1-F6EECF244321}">
                    <p14:modId xmlns:p14="http://schemas.microsoft.com/office/powerpoint/2010/main" val="428214178"/>
                  </p:ext>
                </p:extLst>
              </p:nvPr>
            </p:nvGraphicFramePr>
            <p:xfrm>
              <a:off x="684803" y="2818943"/>
              <a:ext cx="5023337" cy="2915652"/>
            </p:xfrm>
            <a:graphic>
              <a:graphicData uri="http://schemas.openxmlformats.org/drawingml/2006/table">
                <a:tbl>
                  <a:tblPr firstRow="1" bandRow="1">
                    <a:tableStyleId>{69012ECD-51FC-41F1-AA8D-1B2483CD663E}</a:tableStyleId>
                  </a:tblPr>
                  <a:tblGrid>
                    <a:gridCol w="904280">
                      <a:extLst>
                        <a:ext uri="{9D8B030D-6E8A-4147-A177-3AD203B41FA5}">
                          <a16:colId xmlns:a16="http://schemas.microsoft.com/office/drawing/2014/main" val="3796232717"/>
                        </a:ext>
                      </a:extLst>
                    </a:gridCol>
                    <a:gridCol w="1373019">
                      <a:extLst>
                        <a:ext uri="{9D8B030D-6E8A-4147-A177-3AD203B41FA5}">
                          <a16:colId xmlns:a16="http://schemas.microsoft.com/office/drawing/2014/main" val="1659023899"/>
                        </a:ext>
                      </a:extLst>
                    </a:gridCol>
                    <a:gridCol w="1373019">
                      <a:extLst>
                        <a:ext uri="{9D8B030D-6E8A-4147-A177-3AD203B41FA5}">
                          <a16:colId xmlns:a16="http://schemas.microsoft.com/office/drawing/2014/main" val="4167212009"/>
                        </a:ext>
                      </a:extLst>
                    </a:gridCol>
                    <a:gridCol w="1373019">
                      <a:extLst>
                        <a:ext uri="{9D8B030D-6E8A-4147-A177-3AD203B41FA5}">
                          <a16:colId xmlns:a16="http://schemas.microsoft.com/office/drawing/2014/main" val="3532987471"/>
                        </a:ext>
                      </a:extLst>
                    </a:gridCol>
                  </a:tblGrid>
                  <a:tr h="728913">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𝟏</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𝟐</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𝟑</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72891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72891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72891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bl>
              </a:graphicData>
            </a:graphic>
          </p:graphicFrame>
        </mc:Choice>
        <mc:Fallback>
          <p:graphicFrame>
            <p:nvGraphicFramePr>
              <p:cNvPr id="5" name="表 4">
                <a:extLst>
                  <a:ext uri="{FF2B5EF4-FFF2-40B4-BE49-F238E27FC236}">
                    <a16:creationId xmlns:a16="http://schemas.microsoft.com/office/drawing/2014/main" id="{56D696EE-D391-0A90-50AD-0D5133EDB71A}"/>
                  </a:ext>
                </a:extLst>
              </p:cNvPr>
              <p:cNvGraphicFramePr>
                <a:graphicFrameLocks noGrp="1"/>
              </p:cNvGraphicFramePr>
              <p:nvPr>
                <p:extLst>
                  <p:ext uri="{D42A27DB-BD31-4B8C-83A1-F6EECF244321}">
                    <p14:modId xmlns:p14="http://schemas.microsoft.com/office/powerpoint/2010/main" val="428214178"/>
                  </p:ext>
                </p:extLst>
              </p:nvPr>
            </p:nvGraphicFramePr>
            <p:xfrm>
              <a:off x="684803" y="2818943"/>
              <a:ext cx="5023337" cy="2915652"/>
            </p:xfrm>
            <a:graphic>
              <a:graphicData uri="http://schemas.openxmlformats.org/drawingml/2006/table">
                <a:tbl>
                  <a:tblPr firstRow="1" bandRow="1">
                    <a:tableStyleId>{69012ECD-51FC-41F1-AA8D-1B2483CD663E}</a:tableStyleId>
                  </a:tblPr>
                  <a:tblGrid>
                    <a:gridCol w="904280">
                      <a:extLst>
                        <a:ext uri="{9D8B030D-6E8A-4147-A177-3AD203B41FA5}">
                          <a16:colId xmlns:a16="http://schemas.microsoft.com/office/drawing/2014/main" val="3796232717"/>
                        </a:ext>
                      </a:extLst>
                    </a:gridCol>
                    <a:gridCol w="1373019">
                      <a:extLst>
                        <a:ext uri="{9D8B030D-6E8A-4147-A177-3AD203B41FA5}">
                          <a16:colId xmlns:a16="http://schemas.microsoft.com/office/drawing/2014/main" val="1659023899"/>
                        </a:ext>
                      </a:extLst>
                    </a:gridCol>
                    <a:gridCol w="1373019">
                      <a:extLst>
                        <a:ext uri="{9D8B030D-6E8A-4147-A177-3AD203B41FA5}">
                          <a16:colId xmlns:a16="http://schemas.microsoft.com/office/drawing/2014/main" val="4167212009"/>
                        </a:ext>
                      </a:extLst>
                    </a:gridCol>
                    <a:gridCol w="1373019">
                      <a:extLst>
                        <a:ext uri="{9D8B030D-6E8A-4147-A177-3AD203B41FA5}">
                          <a16:colId xmlns:a16="http://schemas.microsoft.com/office/drawing/2014/main" val="3532987471"/>
                        </a:ext>
                      </a:extLst>
                    </a:gridCol>
                  </a:tblGrid>
                  <a:tr h="728913">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blipFill>
                          <a:blip r:embed="rId3"/>
                          <a:stretch>
                            <a:fillRect l="-66667" t="-833" r="-201333" b="-305833"/>
                          </a:stretch>
                        </a:blipFill>
                      </a:tcPr>
                    </a:tc>
                    <a:tc>
                      <a:txBody>
                        <a:bodyPr/>
                        <a:lstStyle/>
                        <a:p>
                          <a:endParaRPr lang="ja-JP"/>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blipFill>
                          <a:blip r:embed="rId3"/>
                          <a:stretch>
                            <a:fillRect l="-165929" t="-833" r="-100442" b="-305833"/>
                          </a:stretch>
                        </a:blipFill>
                      </a:tcPr>
                    </a:tc>
                    <a:tc>
                      <a:txBody>
                        <a:bodyPr/>
                        <a:lstStyle/>
                        <a:p>
                          <a:endParaRPr lang="ja-JP"/>
                        </a:p>
                      </a:txBody>
                      <a:tcPr>
                        <a:lnL w="12700" cap="flat" cmpd="sng" algn="ctr">
                          <a:solidFill>
                            <a:schemeClr val="bg1"/>
                          </a:solidFill>
                          <a:prstDash val="solid"/>
                          <a:round/>
                          <a:headEnd type="none" w="med" len="med"/>
                          <a:tailEnd type="none" w="med" len="med"/>
                        </a:lnL>
                        <a:blipFill>
                          <a:blip r:embed="rId3"/>
                          <a:stretch>
                            <a:fillRect l="-267111" t="-833" r="-889" b="-305833"/>
                          </a:stretch>
                        </a:blipFill>
                      </a:tcPr>
                    </a:tc>
                    <a:extLst>
                      <a:ext uri="{0D108BD9-81ED-4DB2-BD59-A6C34878D82A}">
                        <a16:rowId xmlns:a16="http://schemas.microsoft.com/office/drawing/2014/main" val="3562820232"/>
                      </a:ext>
                    </a:extLst>
                  </a:tr>
                  <a:tr h="72891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72891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72891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bl>
              </a:graphicData>
            </a:graphic>
          </p:graphicFrame>
        </mc:Fallback>
      </mc:AlternateContent>
      <p:sp>
        <p:nvSpPr>
          <p:cNvPr id="6" name="四角形: 角を丸くする 5">
            <a:extLst>
              <a:ext uri="{FF2B5EF4-FFF2-40B4-BE49-F238E27FC236}">
                <a16:creationId xmlns:a16="http://schemas.microsoft.com/office/drawing/2014/main" id="{84B9A48D-2630-68E6-DE72-927450E38DDD}"/>
              </a:ext>
            </a:extLst>
          </p:cNvPr>
          <p:cNvSpPr/>
          <p:nvPr/>
        </p:nvSpPr>
        <p:spPr>
          <a:xfrm>
            <a:off x="1917401" y="3505745"/>
            <a:ext cx="769685" cy="156264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四角形: 角を丸くする 6">
            <a:extLst>
              <a:ext uri="{FF2B5EF4-FFF2-40B4-BE49-F238E27FC236}">
                <a16:creationId xmlns:a16="http://schemas.microsoft.com/office/drawing/2014/main" id="{5EE950D0-E87E-E62C-93D9-42451B9B896C}"/>
              </a:ext>
            </a:extLst>
          </p:cNvPr>
          <p:cNvSpPr/>
          <p:nvPr/>
        </p:nvSpPr>
        <p:spPr>
          <a:xfrm>
            <a:off x="3196472" y="3505746"/>
            <a:ext cx="769685" cy="2228849"/>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8" name="四角形: 角を丸くする 7">
            <a:extLst>
              <a:ext uri="{FF2B5EF4-FFF2-40B4-BE49-F238E27FC236}">
                <a16:creationId xmlns:a16="http://schemas.microsoft.com/office/drawing/2014/main" id="{2BA9A9F2-B0D6-EDD7-B688-1848AE2F041D}"/>
              </a:ext>
            </a:extLst>
          </p:cNvPr>
          <p:cNvSpPr/>
          <p:nvPr/>
        </p:nvSpPr>
        <p:spPr>
          <a:xfrm>
            <a:off x="4519947" y="3505745"/>
            <a:ext cx="769685" cy="2228849"/>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0" name="テキスト ボックス 9">
            <a:extLst>
              <a:ext uri="{FF2B5EF4-FFF2-40B4-BE49-F238E27FC236}">
                <a16:creationId xmlns:a16="http://schemas.microsoft.com/office/drawing/2014/main" id="{9B931764-770E-F14E-DB80-3369B73800DA}"/>
              </a:ext>
            </a:extLst>
          </p:cNvPr>
          <p:cNvSpPr txBox="1"/>
          <p:nvPr/>
        </p:nvSpPr>
        <p:spPr>
          <a:xfrm>
            <a:off x="2570923" y="3815104"/>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2</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CCF7A7DC-CB45-DB77-CAB8-60F6CF651AF2}"/>
              </a:ext>
            </a:extLst>
          </p:cNvPr>
          <p:cNvSpPr txBox="1"/>
          <p:nvPr/>
        </p:nvSpPr>
        <p:spPr>
          <a:xfrm>
            <a:off x="2570922" y="4558135"/>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1</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2EF9959B-2D27-7227-6ED3-BC68F81970B0}"/>
              </a:ext>
            </a:extLst>
          </p:cNvPr>
          <p:cNvSpPr txBox="1"/>
          <p:nvPr/>
        </p:nvSpPr>
        <p:spPr>
          <a:xfrm>
            <a:off x="2570921" y="5274400"/>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0</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78172E96-D656-F8F5-22E5-07308878818A}"/>
              </a:ext>
            </a:extLst>
          </p:cNvPr>
          <p:cNvSpPr txBox="1"/>
          <p:nvPr/>
        </p:nvSpPr>
        <p:spPr>
          <a:xfrm>
            <a:off x="3949793" y="3815103"/>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3</a:t>
            </a:r>
          </a:p>
        </p:txBody>
      </p:sp>
      <p:sp>
        <p:nvSpPr>
          <p:cNvPr id="14" name="テキスト ボックス 13">
            <a:extLst>
              <a:ext uri="{FF2B5EF4-FFF2-40B4-BE49-F238E27FC236}">
                <a16:creationId xmlns:a16="http://schemas.microsoft.com/office/drawing/2014/main" id="{0AF951DC-3633-5152-E22C-AC1D9117451C}"/>
              </a:ext>
            </a:extLst>
          </p:cNvPr>
          <p:cNvSpPr txBox="1"/>
          <p:nvPr/>
        </p:nvSpPr>
        <p:spPr>
          <a:xfrm>
            <a:off x="3946726" y="4556417"/>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2</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E5ACC032-0B27-6B9C-22C5-67D98CAEFF03}"/>
              </a:ext>
            </a:extLst>
          </p:cNvPr>
          <p:cNvSpPr txBox="1"/>
          <p:nvPr/>
        </p:nvSpPr>
        <p:spPr>
          <a:xfrm>
            <a:off x="3943001" y="5272928"/>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1</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D9B2A89B-AFF0-6109-1781-568AC08E4DA4}"/>
                  </a:ext>
                </a:extLst>
              </p:cNvPr>
              <p:cNvSpPr txBox="1"/>
              <p:nvPr/>
            </p:nvSpPr>
            <p:spPr>
              <a:xfrm>
                <a:off x="7905070" y="2909161"/>
                <a:ext cx="3801887" cy="1569660"/>
              </a:xfrm>
              <a:prstGeom prst="rect">
                <a:avLst/>
              </a:prstGeom>
              <a:solidFill>
                <a:srgbClr val="DEEEF2"/>
              </a:solidFill>
            </p:spPr>
            <p:txBody>
              <a:bodyPr wrap="square" rtlCol="0" anchor="ctr">
                <a:spAutoFit/>
              </a:bodyPr>
              <a:lstStyle/>
              <a:p>
                <a:pPr/>
                <a:r>
                  <a:rPr kumimoji="1" lang="ja-JP" altLang="en-US" sz="2400" dirty="0">
                    <a:latin typeface="メイリオ" panose="020B0604030504040204" pitchFamily="50" charset="-128"/>
                    <a:ea typeface="メイリオ" panose="020B0604030504040204" pitchFamily="50" charset="-128"/>
                  </a:rPr>
                  <a:t>合計点</a:t>
                </a:r>
                <a:br>
                  <a:rPr kumimoji="1" lang="en-US" altLang="ja-JP" sz="2400" dirty="0">
                    <a:latin typeface="メイリオ" panose="020B0604030504040204" pitchFamily="50" charset="-128"/>
                    <a:ea typeface="メイリオ" panose="020B0604030504040204" pitchFamily="50" charset="-128"/>
                  </a:rPr>
                </a:b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𝑆</m:t>
                      </m:r>
                      <m:d>
                        <m:dPr>
                          <m:ctrlPr>
                            <a:rPr kumimoji="1" lang="en-US" altLang="ja-JP" sz="2400" b="0" i="1" smtClean="0">
                              <a:latin typeface="Cambria Math" panose="02040503050406030204" pitchFamily="18" charset="0"/>
                              <a:ea typeface="Meiryo" panose="020B0604030504040204" pitchFamily="34" charset="-128"/>
                            </a:rPr>
                          </m:ctrlPr>
                        </m:dPr>
                        <m:e>
                          <m:r>
                            <a:rPr kumimoji="1" lang="en-US" altLang="ja-JP" sz="2400" b="0" i="1" smtClean="0">
                              <a:latin typeface="Cambria Math" panose="02040503050406030204" pitchFamily="18" charset="0"/>
                              <a:ea typeface="Meiryo" panose="020B0604030504040204" pitchFamily="34" charset="-128"/>
                            </a:rPr>
                            <m:t>𝑥</m:t>
                          </m:r>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1" i="1" smtClean="0">
                                  <a:latin typeface="Cambria Math" panose="02040503050406030204" pitchFamily="18" charset="0"/>
                                  <a:ea typeface="Meiryo" panose="020B0604030504040204" pitchFamily="34" charset="-128"/>
                                </a:rPr>
                              </m:ctrlPr>
                            </m:sSubPr>
                            <m:e>
                              <m:r>
                                <a:rPr kumimoji="1" lang="en-US" altLang="ja-JP" sz="2400" b="1" i="1" smtClean="0">
                                  <a:latin typeface="Cambria Math" panose="02040503050406030204" pitchFamily="18" charset="0"/>
                                  <a:ea typeface="Meiryo" panose="020B0604030504040204" pitchFamily="34" charset="-128"/>
                                </a:rPr>
                                <m:t>𝒑</m:t>
                              </m:r>
                            </m:e>
                            <m:sub>
                              <m:r>
                                <a:rPr kumimoji="1" lang="en-US" altLang="ja-JP" sz="2400" b="1" i="1" smtClean="0">
                                  <a:latin typeface="Cambria Math" panose="02040503050406030204" pitchFamily="18" charset="0"/>
                                  <a:ea typeface="Meiryo" panose="020B0604030504040204" pitchFamily="34" charset="-128"/>
                                </a:rPr>
                                <m:t>𝑵</m:t>
                              </m:r>
                            </m:sub>
                          </m:sSub>
                        </m:e>
                      </m:d>
                      <m:r>
                        <a:rPr kumimoji="1" lang="en-US" altLang="ja-JP" sz="2400" b="0" i="1" smtClean="0">
                          <a:latin typeface="Cambria Math" panose="02040503050406030204" pitchFamily="18" charset="0"/>
                          <a:ea typeface="Meiryo" panose="020B0604030504040204" pitchFamily="34" charset="-128"/>
                        </a:rPr>
                        <m:t>=2+2+1=5</m:t>
                      </m:r>
                    </m:oMath>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𝑆</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𝑦</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𝒑</m:t>
                              </m:r>
                            </m:e>
                            <m:sub>
                              <m:r>
                                <a:rPr kumimoji="1" lang="en-US" altLang="ja-JP" sz="2400" b="1" i="1" smtClean="0">
                                  <a:latin typeface="Cambria Math" panose="02040503050406030204" pitchFamily="18" charset="0"/>
                                  <a:ea typeface="メイリオ" panose="020B0604030504040204" pitchFamily="50" charset="-128"/>
                                </a:rPr>
                                <m:t>𝑵</m:t>
                              </m:r>
                            </m:sub>
                          </m:sSub>
                        </m:e>
                      </m:d>
                      <m:r>
                        <a:rPr kumimoji="1" lang="en-US" altLang="ja-JP" sz="2400" b="0" i="1" smtClean="0">
                          <a:latin typeface="Cambria Math" panose="02040503050406030204" pitchFamily="18" charset="0"/>
                          <a:ea typeface="メイリオ" panose="020B0604030504040204" pitchFamily="50" charset="-128"/>
                        </a:rPr>
                        <m:t>=1+3+2=6</m:t>
                      </m:r>
                    </m:oMath>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𝑆</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𝑧</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𝒑</m:t>
                              </m:r>
                            </m:e>
                            <m:sub>
                              <m:r>
                                <a:rPr kumimoji="1" lang="en-US" altLang="ja-JP" sz="2400" b="1" i="1" smtClean="0">
                                  <a:latin typeface="Cambria Math" panose="02040503050406030204" pitchFamily="18" charset="0"/>
                                  <a:ea typeface="メイリオ" panose="020B0604030504040204" pitchFamily="50" charset="-128"/>
                                </a:rPr>
                                <m:t>𝑵</m:t>
                              </m:r>
                            </m:sub>
                          </m:sSub>
                        </m:e>
                      </m:d>
                      <m:r>
                        <a:rPr kumimoji="1" lang="en-US" altLang="ja-JP" sz="2400" b="0" i="1" smtClean="0">
                          <a:latin typeface="Cambria Math" panose="02040503050406030204" pitchFamily="18" charset="0"/>
                          <a:ea typeface="メイリオ" panose="020B0604030504040204" pitchFamily="50" charset="-128"/>
                        </a:rPr>
                        <m:t>=0+1+3=4</m:t>
                      </m:r>
                    </m:oMath>
                  </m:oMathPara>
                </a14:m>
                <a:endParaRPr kumimoji="1" lang="en-US" altLang="ja-JP" sz="2400" i="1" dirty="0">
                  <a:latin typeface="メイリオ" panose="020B0604030504040204" pitchFamily="50" charset="-128"/>
                  <a:ea typeface="メイリオ" panose="020B0604030504040204" pitchFamily="50" charset="-128"/>
                </a:endParaRPr>
              </a:p>
            </p:txBody>
          </p:sp>
        </mc:Choice>
        <mc:Fallback>
          <p:sp>
            <p:nvSpPr>
              <p:cNvPr id="20" name="テキスト ボックス 19">
                <a:extLst>
                  <a:ext uri="{FF2B5EF4-FFF2-40B4-BE49-F238E27FC236}">
                    <a16:creationId xmlns:a16="http://schemas.microsoft.com/office/drawing/2014/main" id="{D9B2A89B-AFF0-6109-1781-568AC08E4DA4}"/>
                  </a:ext>
                </a:extLst>
              </p:cNvPr>
              <p:cNvSpPr txBox="1">
                <a:spLocks noRot="1" noChangeAspect="1" noMove="1" noResize="1" noEditPoints="1" noAdjustHandles="1" noChangeArrowheads="1" noChangeShapeType="1" noTextEdit="1"/>
              </p:cNvSpPr>
              <p:nvPr/>
            </p:nvSpPr>
            <p:spPr>
              <a:xfrm>
                <a:off x="7905070" y="2909161"/>
                <a:ext cx="3801887" cy="1569660"/>
              </a:xfrm>
              <a:prstGeom prst="rect">
                <a:avLst/>
              </a:prstGeom>
              <a:blipFill>
                <a:blip r:embed="rId4"/>
                <a:stretch>
                  <a:fillRect l="-2568" t="-2713" b="-155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03115221-DD7D-760B-7DF4-3080E15F565E}"/>
              </a:ext>
            </a:extLst>
          </p:cNvPr>
          <p:cNvSpPr txBox="1"/>
          <p:nvPr/>
        </p:nvSpPr>
        <p:spPr>
          <a:xfrm>
            <a:off x="5326233" y="3815103"/>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3</a:t>
            </a:r>
          </a:p>
        </p:txBody>
      </p:sp>
      <p:sp>
        <p:nvSpPr>
          <p:cNvPr id="25" name="テキスト ボックス 24">
            <a:extLst>
              <a:ext uri="{FF2B5EF4-FFF2-40B4-BE49-F238E27FC236}">
                <a16:creationId xmlns:a16="http://schemas.microsoft.com/office/drawing/2014/main" id="{EFB40C01-D0E3-2C35-9CEA-4FFC779ABCD6}"/>
              </a:ext>
            </a:extLst>
          </p:cNvPr>
          <p:cNvSpPr txBox="1"/>
          <p:nvPr/>
        </p:nvSpPr>
        <p:spPr>
          <a:xfrm>
            <a:off x="5323166" y="4556417"/>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2</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26" name="テキスト ボックス 25">
            <a:extLst>
              <a:ext uri="{FF2B5EF4-FFF2-40B4-BE49-F238E27FC236}">
                <a16:creationId xmlns:a16="http://schemas.microsoft.com/office/drawing/2014/main" id="{FC785C89-A817-FEF1-E630-5E3F2B4801D1}"/>
              </a:ext>
            </a:extLst>
          </p:cNvPr>
          <p:cNvSpPr txBox="1"/>
          <p:nvPr/>
        </p:nvSpPr>
        <p:spPr>
          <a:xfrm>
            <a:off x="5319441" y="5272928"/>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1</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A88B9F12-366C-5AE2-2179-3687F5392D3E}"/>
                  </a:ext>
                </a:extLst>
              </p:cNvPr>
              <p:cNvSpPr txBox="1"/>
              <p:nvPr/>
            </p:nvSpPr>
            <p:spPr>
              <a:xfrm>
                <a:off x="1027415" y="2284206"/>
                <a:ext cx="4338111" cy="506742"/>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𝑁</m:t>
                      </m:r>
                      <m:r>
                        <a:rPr kumimoji="1" lang="en-US" altLang="ja-JP" sz="2400" b="0" i="1" smtClean="0">
                          <a:latin typeface="Cambria Math" panose="02040503050406030204" pitchFamily="18" charset="0"/>
                          <a:ea typeface="Meiryo" panose="020B0604030504040204" pitchFamily="34" charset="-128"/>
                        </a:rPr>
                        <m:t>=</m:t>
                      </m:r>
                      <m:d>
                        <m:dPr>
                          <m:begChr m:val="{"/>
                          <m:endChr m:val="}"/>
                          <m:ctrlPr>
                            <a:rPr kumimoji="1" lang="en-US" altLang="ja-JP" sz="2400" b="0" i="1" smtClean="0">
                              <a:latin typeface="Cambria Math" panose="02040503050406030204" pitchFamily="18" charset="0"/>
                              <a:ea typeface="Meiryo" panose="020B0604030504040204" pitchFamily="34" charset="-128"/>
                            </a:rPr>
                          </m:ctrlPr>
                        </m:dPr>
                        <m:e>
                          <m:r>
                            <a:rPr kumimoji="1" lang="en-US" altLang="ja-JP" sz="2400" b="0" i="1" smtClean="0">
                              <a:latin typeface="Cambria Math" panose="02040503050406030204" pitchFamily="18" charset="0"/>
                              <a:ea typeface="Meiryo" panose="020B0604030504040204" pitchFamily="34" charset="-128"/>
                            </a:rPr>
                            <m:t>1,2,3</m:t>
                          </m:r>
                        </m:e>
                      </m:d>
                      <m:r>
                        <a:rPr kumimoji="1" lang="en-US" altLang="ja-JP" sz="2400" b="0" i="1" smtClean="0">
                          <a:latin typeface="Cambria Math" panose="02040503050406030204" pitchFamily="18" charset="0"/>
                          <a:ea typeface="Meiryo" panose="020B0604030504040204" pitchFamily="34" charset="-128"/>
                        </a:rPr>
                        <m:t>, </m:t>
                      </m:r>
                      <m:r>
                        <a:rPr kumimoji="1" lang="ja-JP" altLang="en-US" sz="2400" i="1">
                          <a:latin typeface="Cambria Math" panose="02040503050406030204" pitchFamily="18" charset="0"/>
                          <a:ea typeface="Meiryo" panose="020B0604030504040204" pitchFamily="34" charset="-128"/>
                        </a:rPr>
                        <m:t>　</m:t>
                      </m:r>
                      <m:sSub>
                        <m:sSubPr>
                          <m:ctrlPr>
                            <a:rPr kumimoji="1" lang="en-US" altLang="ja-JP" sz="2400" b="1" i="1" smtClean="0">
                              <a:latin typeface="Cambria Math" panose="02040503050406030204" pitchFamily="18" charset="0"/>
                              <a:ea typeface="Meiryo" panose="020B0604030504040204" pitchFamily="34" charset="-128"/>
                            </a:rPr>
                          </m:ctrlPr>
                        </m:sSubPr>
                        <m:e>
                          <m:r>
                            <a:rPr kumimoji="1" lang="en-US" altLang="ja-JP" sz="2400" b="1" i="1" smtClean="0">
                              <a:latin typeface="Cambria Math" panose="02040503050406030204" pitchFamily="18" charset="0"/>
                              <a:ea typeface="Meiryo" panose="020B0604030504040204" pitchFamily="34" charset="-128"/>
                            </a:rPr>
                            <m:t>𝒑</m:t>
                          </m:r>
                        </m:e>
                        <m:sub>
                          <m:r>
                            <a:rPr kumimoji="1" lang="en-US" altLang="ja-JP" sz="2400" b="1" i="1" smtClean="0">
                              <a:latin typeface="Cambria Math" panose="02040503050406030204" pitchFamily="18" charset="0"/>
                              <a:ea typeface="Meiryo" panose="020B0604030504040204" pitchFamily="34" charset="-128"/>
                            </a:rPr>
                            <m:t>𝑵</m:t>
                          </m:r>
                        </m:sub>
                      </m:sSub>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1</m:t>
                          </m:r>
                        </m:sub>
                      </m:sSub>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2</m:t>
                          </m:r>
                        </m:sub>
                      </m:sSub>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3</m:t>
                          </m:r>
                        </m:sub>
                      </m:sSub>
                      <m:r>
                        <a:rPr kumimoji="1" lang="en-US" altLang="ja-JP" sz="2400" b="0" i="1" smtClean="0">
                          <a:latin typeface="Cambria Math" panose="02040503050406030204" pitchFamily="18" charset="0"/>
                          <a:ea typeface="Meiryo" panose="020B0604030504040204" pitchFamily="34" charset="-128"/>
                        </a:rPr>
                        <m:t>)</m:t>
                      </m:r>
                    </m:oMath>
                  </m:oMathPara>
                </a14:m>
                <a:endParaRPr kumimoji="1" lang="ja-JP" altLang="en-US" sz="2400"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8" name="テキスト ボックス 27">
                <a:extLst>
                  <a:ext uri="{FF2B5EF4-FFF2-40B4-BE49-F238E27FC236}">
                    <a16:creationId xmlns:a16="http://schemas.microsoft.com/office/drawing/2014/main" id="{A88B9F12-366C-5AE2-2179-3687F5392D3E}"/>
                  </a:ext>
                </a:extLst>
              </p:cNvPr>
              <p:cNvSpPr txBox="1">
                <a:spLocks noRot="1" noChangeAspect="1" noMove="1" noResize="1" noEditPoints="1" noAdjustHandles="1" noChangeArrowheads="1" noChangeShapeType="1" noTextEdit="1"/>
              </p:cNvSpPr>
              <p:nvPr/>
            </p:nvSpPr>
            <p:spPr>
              <a:xfrm>
                <a:off x="1027415" y="2284206"/>
                <a:ext cx="4338111" cy="506742"/>
              </a:xfrm>
              <a:prstGeom prst="rect">
                <a:avLst/>
              </a:prstGeom>
              <a:blipFill>
                <a:blip r:embed="rId5"/>
                <a:stretch>
                  <a:fillRect l="-281" b="-10843"/>
                </a:stretch>
              </a:blipFill>
            </p:spPr>
            <p:txBody>
              <a:bodyPr/>
              <a:lstStyle/>
              <a:p>
                <a:r>
                  <a:rPr lang="ja-JP" altLang="en-US">
                    <a:noFill/>
                  </a:rPr>
                  <a:t> </a:t>
                </a:r>
              </a:p>
            </p:txBody>
          </p:sp>
        </mc:Fallback>
      </mc:AlternateContent>
      <p:sp>
        <p:nvSpPr>
          <p:cNvPr id="29" name="矢印: 右 28">
            <a:extLst>
              <a:ext uri="{FF2B5EF4-FFF2-40B4-BE49-F238E27FC236}">
                <a16:creationId xmlns:a16="http://schemas.microsoft.com/office/drawing/2014/main" id="{B003F25B-D943-5061-7633-00E0EE8DFDC5}"/>
              </a:ext>
            </a:extLst>
          </p:cNvPr>
          <p:cNvSpPr/>
          <p:nvPr/>
        </p:nvSpPr>
        <p:spPr>
          <a:xfrm>
            <a:off x="6361661" y="4287067"/>
            <a:ext cx="825501"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30" name="テキスト ボックス 29">
            <a:extLst>
              <a:ext uri="{FF2B5EF4-FFF2-40B4-BE49-F238E27FC236}">
                <a16:creationId xmlns:a16="http://schemas.microsoft.com/office/drawing/2014/main" id="{8CD0D038-4311-F408-DC8F-D79426EE9AD7}"/>
              </a:ext>
            </a:extLst>
          </p:cNvPr>
          <p:cNvSpPr txBox="1"/>
          <p:nvPr/>
        </p:nvSpPr>
        <p:spPr>
          <a:xfrm>
            <a:off x="5625893" y="3370279"/>
            <a:ext cx="2341539" cy="830997"/>
          </a:xfrm>
          <a:prstGeom prst="rect">
            <a:avLst/>
          </a:prstGeom>
          <a:noFill/>
        </p:spPr>
        <p:txBody>
          <a:bodyPr wrap="square" rtlCol="0" anchor="ctr">
            <a:spAutoFit/>
          </a:bodyPr>
          <a:lstStyle/>
          <a:p>
            <a:pPr algn="ctr"/>
            <a:r>
              <a:rPr kumimoji="1" lang="en-US" altLang="ja-JP" sz="2400" b="1" dirty="0">
                <a:latin typeface="Segoe UI" panose="020B0502040204020203" pitchFamily="34" charset="0"/>
                <a:ea typeface="Meiryo" panose="020B0604030504040204" pitchFamily="34" charset="-128"/>
              </a:rPr>
              <a:t>top-restricted Borda rule</a:t>
            </a:r>
            <a:endParaRPr kumimoji="1" lang="ja-JP" altLang="en-US" sz="2400" b="1" dirty="0">
              <a:latin typeface="Segoe UI" panose="020B0502040204020203" pitchFamily="34" charset="0"/>
              <a:ea typeface="Meiryo" panose="020B0604030504040204" pitchFamily="34" charset="-128"/>
            </a:endParaRPr>
          </a:p>
        </p:txBody>
      </p:sp>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00255AA1-354A-E1F6-B2EA-985586DA6D39}"/>
                  </a:ext>
                </a:extLst>
              </p:cNvPr>
              <p:cNvSpPr txBox="1"/>
              <p:nvPr/>
            </p:nvSpPr>
            <p:spPr>
              <a:xfrm>
                <a:off x="7905070" y="4661074"/>
                <a:ext cx="3801887" cy="830997"/>
              </a:xfrm>
              <a:prstGeom prst="rect">
                <a:avLst/>
              </a:prstGeom>
              <a:solidFill>
                <a:srgbClr val="DEEEF2"/>
              </a:solidFill>
            </p:spPr>
            <p:txBody>
              <a:bodyPr wrap="square" anchor="ctr">
                <a:spAutoFit/>
              </a:bodyPr>
              <a:lstStyle/>
              <a:p>
                <a:r>
                  <a:rPr lang="ja-JP" altLang="en-US" sz="2400" dirty="0">
                    <a:latin typeface="Segoe UI" panose="020B0502040204020203" pitchFamily="34" charset="0"/>
                    <a:ea typeface="メイリオ" panose="020B0604030504040204" pitchFamily="50" charset="-128"/>
                    <a:cs typeface="Segoe UI" panose="020B0502040204020203" pitchFamily="34" charset="0"/>
                  </a:rPr>
                  <a:t>社会的順序</a:t>
                </a:r>
                <a:r>
                  <a:rPr lang="en-US" altLang="ja-JP" sz="2400" dirty="0">
                    <a:latin typeface="Segoe UI" panose="020B0502040204020203" pitchFamily="34" charset="0"/>
                    <a:ea typeface="メイリオ" panose="020B0604030504040204" pitchFamily="50" charset="-128"/>
                    <a:cs typeface="Segoe UI" panose="020B0502040204020203" pitchFamily="34" charset="0"/>
                  </a:rPr>
                  <a:t> </a:t>
                </a:r>
              </a:p>
              <a:p>
                <a:pPr/>
                <a14:m>
                  <m:oMathPara xmlns:m="http://schemas.openxmlformats.org/officeDocument/2006/math">
                    <m:oMathParaPr>
                      <m:jc m:val="centerGroup"/>
                    </m:oMathParaPr>
                    <m:oMath xmlns:m="http://schemas.openxmlformats.org/officeDocument/2006/math">
                      <m:r>
                        <a:rPr lang="ja-JP" altLang="en-US" sz="2400" i="1" dirty="0" smtClean="0">
                          <a:latin typeface="Cambria Math" panose="02040503050406030204" pitchFamily="18" charset="0"/>
                        </a:rPr>
                        <m:t>𝑦</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𝑥</m:t>
                      </m:r>
                      <m:r>
                        <a:rPr lang="en-US" altLang="ja-JP" sz="2400" b="0" i="1" dirty="0" smtClean="0">
                          <a:latin typeface="Cambria Math" panose="02040503050406030204" pitchFamily="18" charset="0"/>
                        </a:rPr>
                        <m:t>≻</m:t>
                      </m:r>
                      <m:r>
                        <a:rPr lang="ja-JP" altLang="en-US" sz="2400" i="1" dirty="0" smtClean="0">
                          <a:latin typeface="Cambria Math" panose="02040503050406030204" pitchFamily="18" charset="0"/>
                        </a:rPr>
                        <m:t>𝑧</m:t>
                      </m:r>
                    </m:oMath>
                  </m:oMathPara>
                </a14:m>
                <a:endParaRPr lang="ja-JP" altLang="en-US" sz="2400" dirty="0">
                  <a:latin typeface="Segoe UI" panose="020B0502040204020203" pitchFamily="34" charset="0"/>
                  <a:ea typeface="メイリオ" panose="020B0604030504040204" pitchFamily="50" charset="-128"/>
                  <a:cs typeface="Segoe UI" panose="020B0502040204020203" pitchFamily="34" charset="0"/>
                </a:endParaRPr>
              </a:p>
            </p:txBody>
          </p:sp>
        </mc:Choice>
        <mc:Fallback>
          <p:sp>
            <p:nvSpPr>
              <p:cNvPr id="21" name="テキスト ボックス 20">
                <a:extLst>
                  <a:ext uri="{FF2B5EF4-FFF2-40B4-BE49-F238E27FC236}">
                    <a16:creationId xmlns:a16="http://schemas.microsoft.com/office/drawing/2014/main" id="{00255AA1-354A-E1F6-B2EA-985586DA6D39}"/>
                  </a:ext>
                </a:extLst>
              </p:cNvPr>
              <p:cNvSpPr txBox="1">
                <a:spLocks noRot="1" noChangeAspect="1" noMove="1" noResize="1" noEditPoints="1" noAdjustHandles="1" noChangeArrowheads="1" noChangeShapeType="1" noTextEdit="1"/>
              </p:cNvSpPr>
              <p:nvPr/>
            </p:nvSpPr>
            <p:spPr>
              <a:xfrm>
                <a:off x="7905070" y="4661074"/>
                <a:ext cx="3801887" cy="830997"/>
              </a:xfrm>
              <a:prstGeom prst="rect">
                <a:avLst/>
              </a:prstGeom>
              <a:blipFill>
                <a:blip r:embed="rId6"/>
                <a:stretch>
                  <a:fillRect l="-2568" t="-4412" b="-735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33965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F04C1-7907-DD80-1D47-46248B0D94B7}"/>
            </a:ext>
          </a:extLst>
        </p:cNvPr>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A60D388A-C893-0647-D3F8-E513CE2C12A6}"/>
              </a:ext>
            </a:extLst>
          </p:cNvPr>
          <p:cNvSpPr/>
          <p:nvPr/>
        </p:nvSpPr>
        <p:spPr>
          <a:xfrm>
            <a:off x="6133104" y="1019245"/>
            <a:ext cx="5833440" cy="5608320"/>
          </a:xfrm>
          <a:prstGeom prst="roundRect">
            <a:avLst>
              <a:gd name="adj" fmla="val 5770"/>
            </a:avLst>
          </a:prstGeom>
          <a:ln>
            <a:solidFill>
              <a:srgbClr val="DEEEF2"/>
            </a:solidFill>
          </a:ln>
        </p:spPr>
        <p:style>
          <a:lnRef idx="2">
            <a:schemeClr val="accent1"/>
          </a:lnRef>
          <a:fillRef idx="1">
            <a:schemeClr val="lt1"/>
          </a:fillRef>
          <a:effectRef idx="0">
            <a:schemeClr val="accent1"/>
          </a:effectRef>
          <a:fontRef idx="minor">
            <a:schemeClr val="dk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6" name="四角形: 角を丸くする 5">
            <a:extLst>
              <a:ext uri="{FF2B5EF4-FFF2-40B4-BE49-F238E27FC236}">
                <a16:creationId xmlns:a16="http://schemas.microsoft.com/office/drawing/2014/main" id="{3BE59B94-6659-4AF6-DCBC-C1CC1F859B8F}"/>
              </a:ext>
            </a:extLst>
          </p:cNvPr>
          <p:cNvSpPr/>
          <p:nvPr/>
        </p:nvSpPr>
        <p:spPr>
          <a:xfrm>
            <a:off x="227749" y="1019245"/>
            <a:ext cx="5833440" cy="5608320"/>
          </a:xfrm>
          <a:prstGeom prst="roundRect">
            <a:avLst>
              <a:gd name="adj" fmla="val 5770"/>
            </a:avLst>
          </a:prstGeom>
          <a:ln>
            <a:solidFill>
              <a:srgbClr val="DEEEF2"/>
            </a:solidFill>
          </a:ln>
        </p:spPr>
        <p:style>
          <a:lnRef idx="2">
            <a:schemeClr val="accent1"/>
          </a:lnRef>
          <a:fillRef idx="1">
            <a:schemeClr val="lt1"/>
          </a:fillRef>
          <a:effectRef idx="0">
            <a:schemeClr val="accent1"/>
          </a:effectRef>
          <a:fontRef idx="minor">
            <a:schemeClr val="dk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2" name="タイトル 1">
            <a:extLst>
              <a:ext uri="{FF2B5EF4-FFF2-40B4-BE49-F238E27FC236}">
                <a16:creationId xmlns:a16="http://schemas.microsoft.com/office/drawing/2014/main" id="{18DC7F6A-4039-3AB8-5D4C-832B82D300E9}"/>
              </a:ext>
            </a:extLst>
          </p:cNvPr>
          <p:cNvSpPr>
            <a:spLocks noGrp="1"/>
          </p:cNvSpPr>
          <p:nvPr>
            <p:ph type="title"/>
          </p:nvPr>
        </p:nvSpPr>
        <p:spPr/>
        <p:txBody>
          <a:bodyPr/>
          <a:lstStyle/>
          <a:p>
            <a:r>
              <a:rPr lang="ja-JP" altLang="en-US" dirty="0">
                <a:latin typeface="Segoe UI" panose="020B0502040204020203" pitchFamily="34" charset="0"/>
              </a:rPr>
              <a:t>動機</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13A24B20-89D9-C259-98EE-1D319646E49A}"/>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9" name="コンテンツ プレースホルダー 3">
            <a:extLst>
              <a:ext uri="{FF2B5EF4-FFF2-40B4-BE49-F238E27FC236}">
                <a16:creationId xmlns:a16="http://schemas.microsoft.com/office/drawing/2014/main" id="{4BEA5DD6-4FF9-E60B-D2F7-2EA4D258E408}"/>
              </a:ext>
            </a:extLst>
          </p:cNvPr>
          <p:cNvSpPr>
            <a:spLocks noGrp="1"/>
          </p:cNvSpPr>
          <p:nvPr>
            <p:ph idx="1"/>
          </p:nvPr>
        </p:nvSpPr>
        <p:spPr>
          <a:noFill/>
          <a:ln>
            <a:noFill/>
          </a:ln>
        </p:spPr>
        <p:txBody>
          <a:bodyPr anchor="t"/>
          <a:lstStyle/>
          <a:p>
            <a:pPr>
              <a:spcBef>
                <a:spcPts val="1600"/>
              </a:spcBef>
            </a:pPr>
            <a:r>
              <a:rPr lang="ja-JP" altLang="en-US" dirty="0">
                <a:latin typeface="Segoe UI" panose="020B0502040204020203" pitchFamily="34" charset="0"/>
              </a:rPr>
              <a:t>複数人で日程を調整するときに、予定の合いづらさを感じた。</a:t>
            </a:r>
            <a:endParaRPr lang="en-US" altLang="ja-JP" dirty="0">
              <a:latin typeface="Segoe UI" panose="020B0502040204020203" pitchFamily="34" charset="0"/>
            </a:endParaRPr>
          </a:p>
        </p:txBody>
      </p:sp>
      <p:sp>
        <p:nvSpPr>
          <p:cNvPr id="15" name="コンテンツ プレースホルダー 14">
            <a:extLst>
              <a:ext uri="{FF2B5EF4-FFF2-40B4-BE49-F238E27FC236}">
                <a16:creationId xmlns:a16="http://schemas.microsoft.com/office/drawing/2014/main" id="{7F29E527-E34F-CCD5-56BC-D871B669F2EF}"/>
              </a:ext>
            </a:extLst>
          </p:cNvPr>
          <p:cNvSpPr>
            <a:spLocks noGrp="1"/>
          </p:cNvSpPr>
          <p:nvPr>
            <p:ph idx="13"/>
          </p:nvPr>
        </p:nvSpPr>
        <p:spPr>
          <a:ln>
            <a:noFill/>
          </a:ln>
        </p:spPr>
        <p:txBody>
          <a:bodyPr/>
          <a:lstStyle/>
          <a:p>
            <a:r>
              <a:rPr lang="ja-JP" altLang="en-US" dirty="0"/>
              <a:t>日程調整は主に是認投票で行われる。</a:t>
            </a:r>
          </a:p>
        </p:txBody>
      </p:sp>
      <p:sp>
        <p:nvSpPr>
          <p:cNvPr id="19" name="吹き出し: 線 18">
            <a:extLst>
              <a:ext uri="{FF2B5EF4-FFF2-40B4-BE49-F238E27FC236}">
                <a16:creationId xmlns:a16="http://schemas.microsoft.com/office/drawing/2014/main" id="{863913EA-3F03-DFC2-722C-ECAB8632DCFA}"/>
              </a:ext>
            </a:extLst>
          </p:cNvPr>
          <p:cNvSpPr/>
          <p:nvPr/>
        </p:nvSpPr>
        <p:spPr>
          <a:xfrm>
            <a:off x="6342743" y="4921739"/>
            <a:ext cx="2061027" cy="1082831"/>
          </a:xfrm>
          <a:prstGeom prst="borderCallout1">
            <a:avLst>
              <a:gd name="adj1" fmla="val 54529"/>
              <a:gd name="adj2" fmla="val 98737"/>
              <a:gd name="adj3" fmla="val 67149"/>
              <a:gd name="adj4" fmla="val 118455"/>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調整さん</a:t>
            </a:r>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algn="ctr"/>
            <a:r>
              <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(Web</a:t>
            </a:r>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ツール</a:t>
            </a:r>
            <a:r>
              <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a:t>
            </a: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20" name="吹き出し: 線 19">
            <a:extLst>
              <a:ext uri="{FF2B5EF4-FFF2-40B4-BE49-F238E27FC236}">
                <a16:creationId xmlns:a16="http://schemas.microsoft.com/office/drawing/2014/main" id="{79CB54C9-71FF-0F5F-980C-381BD3630B5C}"/>
              </a:ext>
            </a:extLst>
          </p:cNvPr>
          <p:cNvSpPr/>
          <p:nvPr/>
        </p:nvSpPr>
        <p:spPr>
          <a:xfrm>
            <a:off x="9029503" y="2602018"/>
            <a:ext cx="2476719" cy="970838"/>
          </a:xfrm>
          <a:prstGeom prst="borderCallout1">
            <a:avLst>
              <a:gd name="adj1" fmla="val 50744"/>
              <a:gd name="adj2" fmla="val -1003"/>
              <a:gd name="adj3" fmla="val 81921"/>
              <a:gd name="adj4" fmla="val -24492"/>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LINE</a:t>
            </a:r>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の投票機能</a:t>
            </a:r>
          </a:p>
        </p:txBody>
      </p:sp>
      <p:pic>
        <p:nvPicPr>
          <p:cNvPr id="4" name="図 3">
            <a:extLst>
              <a:ext uri="{FF2B5EF4-FFF2-40B4-BE49-F238E27FC236}">
                <a16:creationId xmlns:a16="http://schemas.microsoft.com/office/drawing/2014/main" id="{95FDF23D-8312-AF0A-5BB1-196520D111A0}"/>
              </a:ext>
            </a:extLst>
          </p:cNvPr>
          <p:cNvPicPr>
            <a:picLocks noChangeAspect="1"/>
          </p:cNvPicPr>
          <p:nvPr/>
        </p:nvPicPr>
        <p:blipFill>
          <a:blip r:embed="rId3"/>
          <a:srcRect t="11035"/>
          <a:stretch>
            <a:fillRect/>
          </a:stretch>
        </p:blipFill>
        <p:spPr>
          <a:xfrm>
            <a:off x="1050527" y="2470419"/>
            <a:ext cx="3993605" cy="3552923"/>
          </a:xfrm>
          <a:prstGeom prst="rect">
            <a:avLst/>
          </a:prstGeom>
        </p:spPr>
      </p:pic>
      <p:pic>
        <p:nvPicPr>
          <p:cNvPr id="5" name="図 4">
            <a:extLst>
              <a:ext uri="{FF2B5EF4-FFF2-40B4-BE49-F238E27FC236}">
                <a16:creationId xmlns:a16="http://schemas.microsoft.com/office/drawing/2014/main" id="{7DA34EAE-41D3-7048-3A22-9DCD34227DF7}"/>
              </a:ext>
            </a:extLst>
          </p:cNvPr>
          <p:cNvPicPr>
            <a:picLocks noChangeAspect="1"/>
          </p:cNvPicPr>
          <p:nvPr/>
        </p:nvPicPr>
        <p:blipFill>
          <a:blip r:embed="rId4"/>
          <a:stretch>
            <a:fillRect/>
          </a:stretch>
        </p:blipFill>
        <p:spPr>
          <a:xfrm>
            <a:off x="8020679" y="3677016"/>
            <a:ext cx="4263311" cy="3572279"/>
          </a:xfrm>
          <a:prstGeom prst="rect">
            <a:avLst/>
          </a:prstGeom>
        </p:spPr>
      </p:pic>
      <p:pic>
        <p:nvPicPr>
          <p:cNvPr id="8" name="図 7">
            <a:extLst>
              <a:ext uri="{FF2B5EF4-FFF2-40B4-BE49-F238E27FC236}">
                <a16:creationId xmlns:a16="http://schemas.microsoft.com/office/drawing/2014/main" id="{BC064A0E-BA9B-9565-DEC0-04086434FEE6}"/>
              </a:ext>
            </a:extLst>
          </p:cNvPr>
          <p:cNvPicPr>
            <a:picLocks noChangeAspect="1"/>
          </p:cNvPicPr>
          <p:nvPr/>
        </p:nvPicPr>
        <p:blipFill>
          <a:blip r:embed="rId5"/>
          <a:stretch>
            <a:fillRect/>
          </a:stretch>
        </p:blipFill>
        <p:spPr>
          <a:xfrm>
            <a:off x="5780314" y="1865111"/>
            <a:ext cx="3687656" cy="2971240"/>
          </a:xfrm>
          <a:prstGeom prst="rect">
            <a:avLst/>
          </a:prstGeom>
        </p:spPr>
      </p:pic>
    </p:spTree>
    <p:extLst>
      <p:ext uri="{BB962C8B-B14F-4D97-AF65-F5344CB8AC3E}">
        <p14:creationId xmlns:p14="http://schemas.microsoft.com/office/powerpoint/2010/main" val="33067295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21BF5-529A-9988-DE1F-E78FAFA716A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07E6BDC-DF64-BE51-5A0B-CB6D32AB18BE}"/>
              </a:ext>
            </a:extLst>
          </p:cNvPr>
          <p:cNvSpPr>
            <a:spLocks noGrp="1"/>
          </p:cNvSpPr>
          <p:nvPr>
            <p:ph type="title"/>
          </p:nvPr>
        </p:nvSpPr>
        <p:spPr/>
        <p:txBody>
          <a:bodyPr/>
          <a:lstStyle/>
          <a:p>
            <a:r>
              <a:rPr lang="en-US" altLang="ja-JP" dirty="0"/>
              <a:t>The top-restricted Borda rule (skip)</a:t>
            </a:r>
            <a:endParaRPr kumimoji="1" lang="ja-JP" altLang="en-US" dirty="0"/>
          </a:p>
        </p:txBody>
      </p:sp>
      <p:sp>
        <p:nvSpPr>
          <p:cNvPr id="3" name="スライド番号プレースホルダー 2">
            <a:extLst>
              <a:ext uri="{FF2B5EF4-FFF2-40B4-BE49-F238E27FC236}">
                <a16:creationId xmlns:a16="http://schemas.microsoft.com/office/drawing/2014/main" id="{94649BB6-5CB9-219D-C4E2-ED805CADE935}"/>
              </a:ext>
            </a:extLst>
          </p:cNvPr>
          <p:cNvSpPr>
            <a:spLocks noGrp="1"/>
          </p:cNvSpPr>
          <p:nvPr>
            <p:ph type="sldNum" sz="quarter" idx="12"/>
          </p:nvPr>
        </p:nvSpPr>
        <p:spPr/>
        <p:txBody>
          <a:bodyPr/>
          <a:lstStyle/>
          <a:p>
            <a:fld id="{48F63A3B-78C7-47BE-AE5E-E10140E04643}" type="slidenum">
              <a:rPr lang="en-US" smtClean="0"/>
              <a:t>39</a:t>
            </a:fld>
            <a:endParaRPr lang="en-US" dirty="0"/>
          </a:p>
        </p:txBody>
      </p:sp>
      <mc:AlternateContent xmlns:mc="http://schemas.openxmlformats.org/markup-compatibility/2006" xmlns:a14="http://schemas.microsoft.com/office/drawing/2010/main">
        <mc:Choice Requires="a14">
          <p:sp>
            <p:nvSpPr>
              <p:cNvPr id="27" name="コンテンツ プレースホルダー 3">
                <a:extLst>
                  <a:ext uri="{FF2B5EF4-FFF2-40B4-BE49-F238E27FC236}">
                    <a16:creationId xmlns:a16="http://schemas.microsoft.com/office/drawing/2014/main" id="{1F960DC6-C8AD-89E7-AF2B-2CD5FE3F56A4}"/>
                  </a:ext>
                </a:extLst>
              </p:cNvPr>
              <p:cNvSpPr>
                <a:spLocks noGrp="1"/>
              </p:cNvSpPr>
              <p:nvPr>
                <p:ph idx="1"/>
              </p:nvPr>
            </p:nvSpPr>
            <p:spPr>
              <a:xfrm>
                <a:off x="335280" y="1502864"/>
                <a:ext cx="11521440" cy="1834322"/>
              </a:xfrm>
              <a:solidFill>
                <a:srgbClr val="DEEEF2"/>
              </a:solidFill>
            </p:spPr>
            <p:txBody>
              <a:bodyPr anchor="ctr"/>
              <a:lstStyle/>
              <a:p>
                <a:pPr marL="0" indent="0">
                  <a:spcBef>
                    <a:spcPts val="1800"/>
                  </a:spcBef>
                  <a:buNone/>
                </a:pPr>
                <a:r>
                  <a:rPr lang="en-US" altLang="ja-JP" b="1" dirty="0">
                    <a:solidFill>
                      <a:schemeClr val="accent1"/>
                    </a:solidFill>
                    <a:ea typeface="Cambria Math" panose="02040503050406030204" pitchFamily="18" charset="0"/>
                  </a:rPr>
                  <a:t>The top-restricted Borda rule </a:t>
                </a:r>
                <a:r>
                  <a:rPr lang="en-US" altLang="ja-JP" dirty="0">
                    <a:ea typeface="Cambria Math" panose="02040503050406030204" pitchFamily="18" charset="0"/>
                  </a:rPr>
                  <a:t>is </a:t>
                </a:r>
                <a:r>
                  <a:rPr lang="en-US" altLang="ja-JP" dirty="0"/>
                  <a:t>an approval scoring rule with a score function </a:t>
                </a:r>
                <a14:m>
                  <m:oMath xmlns:m="http://schemas.openxmlformats.org/officeDocument/2006/math">
                    <m:r>
                      <a:rPr lang="en-US" altLang="ja-JP" b="0" i="1" smtClean="0">
                        <a:latin typeface="Cambria Math" panose="02040503050406030204" pitchFamily="18" charset="0"/>
                      </a:rPr>
                      <m:t>𝑠</m:t>
                    </m:r>
                  </m:oMath>
                </a14:m>
                <a:r>
                  <a:rPr lang="en-US" altLang="ja-JP" dirty="0"/>
                  <a:t>  such that, </a:t>
                </a:r>
              </a:p>
              <a:p>
                <a:pPr marL="0" indent="0" algn="ctr">
                  <a:spcBef>
                    <a:spcPts val="1800"/>
                  </a:spcBef>
                  <a:buNone/>
                </a:pPr>
                <a:r>
                  <a:rPr lang="en-US" altLang="ja-JP" dirty="0"/>
                  <a:t>for any </a:t>
                </a:r>
                <a14:m>
                  <m:oMath xmlns:m="http://schemas.openxmlformats.org/officeDocument/2006/math">
                    <m:r>
                      <a:rPr lang="en-US" altLang="ja-JP" i="1" dirty="0" smtClean="0">
                        <a:latin typeface="Cambria Math" panose="02040503050406030204" pitchFamily="18" charset="0"/>
                      </a:rPr>
                      <m:t>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h</m:t>
                    </m:r>
                  </m:oMath>
                </a14:m>
                <a:r>
                  <a:rPr lang="en-US" altLang="ja-JP" dirty="0"/>
                  <a:t>, </a:t>
                </a:r>
                <a14:m>
                  <m:oMath xmlns:m="http://schemas.openxmlformats.org/officeDocument/2006/math">
                    <m:r>
                      <a:rPr lang="en-US" altLang="ja-JP" i="1" dirty="0" smtClean="0">
                        <a:latin typeface="Cambria Math" panose="02040503050406030204" pitchFamily="18" charset="0"/>
                      </a:rPr>
                      <m:t>𝑠</m:t>
                    </m:r>
                    <m:r>
                      <a:rPr lang="en-US" altLang="ja-JP" i="1" dirty="0">
                        <a:latin typeface="Cambria Math" panose="02040503050406030204" pitchFamily="18" charset="0"/>
                      </a:rPr>
                      <m:t>(</m:t>
                    </m:r>
                    <m:r>
                      <a:rPr lang="en-US" altLang="ja-JP" i="1" dirty="0" err="1">
                        <a:latin typeface="Cambria Math" panose="02040503050406030204" pitchFamily="18" charset="0"/>
                      </a:rPr>
                      <m:t>𝑟</m:t>
                    </m:r>
                    <m:r>
                      <a:rPr lang="en-US" altLang="ja-JP" i="1" dirty="0" err="1">
                        <a:latin typeface="Cambria Math" panose="02040503050406030204" pitchFamily="18" charset="0"/>
                      </a:rPr>
                      <m:t>,</m:t>
                    </m:r>
                    <m:r>
                      <a:rPr lang="en-US" altLang="ja-JP" i="1" dirty="0" err="1">
                        <a:latin typeface="Cambria Math" panose="02040503050406030204" pitchFamily="18" charset="0"/>
                      </a:rPr>
                      <m:t>h</m:t>
                    </m:r>
                    <m:r>
                      <a:rPr lang="en-US" altLang="ja-JP" i="1" dirty="0">
                        <a:latin typeface="Cambria Math" panose="02040503050406030204" pitchFamily="18" charset="0"/>
                      </a:rPr>
                      <m:t>)=</m:t>
                    </m:r>
                    <m:r>
                      <a:rPr lang="en-US" altLang="ja-JP" i="1" dirty="0">
                        <a:latin typeface="Cambria Math" panose="02040503050406030204" pitchFamily="18" charset="0"/>
                      </a:rPr>
                      <m:t>h</m:t>
                    </m:r>
                    <m:r>
                      <a:rPr lang="en-US" altLang="ja-JP" i="1" dirty="0">
                        <a:latin typeface="Cambria Math" panose="02040503050406030204" pitchFamily="18" charset="0"/>
                      </a:rPr>
                      <m:t>−</m:t>
                    </m:r>
                    <m:r>
                      <a:rPr lang="en-US" altLang="ja-JP" i="1" dirty="0">
                        <a:latin typeface="Cambria Math" panose="02040503050406030204" pitchFamily="18" charset="0"/>
                      </a:rPr>
                      <m:t>𝑟</m:t>
                    </m:r>
                    <m:r>
                      <a:rPr lang="en-US" altLang="ja-JP" i="1" dirty="0">
                        <a:latin typeface="Cambria Math" panose="02040503050406030204" pitchFamily="18" charset="0"/>
                      </a:rPr>
                      <m:t>+1</m:t>
                    </m:r>
                  </m:oMath>
                </a14:m>
                <a:r>
                  <a:rPr lang="en-US" altLang="ja-JP" dirty="0"/>
                  <a:t>.</a:t>
                </a:r>
              </a:p>
            </p:txBody>
          </p:sp>
        </mc:Choice>
        <mc:Fallback xmlns="">
          <p:sp>
            <p:nvSpPr>
              <p:cNvPr id="27" name="コンテンツ プレースホルダー 3">
                <a:extLst>
                  <a:ext uri="{FF2B5EF4-FFF2-40B4-BE49-F238E27FC236}">
                    <a16:creationId xmlns:a16="http://schemas.microsoft.com/office/drawing/2014/main" id="{1F960DC6-C8AD-89E7-AF2B-2CD5FE3F56A4}"/>
                  </a:ext>
                </a:extLst>
              </p:cNvPr>
              <p:cNvSpPr>
                <a:spLocks noGrp="1" noRot="1" noChangeAspect="1" noMove="1" noResize="1" noEditPoints="1" noAdjustHandles="1" noChangeArrowheads="1" noChangeShapeType="1" noTextEdit="1"/>
              </p:cNvSpPr>
              <p:nvPr>
                <p:ph idx="1"/>
              </p:nvPr>
            </p:nvSpPr>
            <p:spPr>
              <a:xfrm>
                <a:off x="335280" y="1502864"/>
                <a:ext cx="11521440" cy="1834322"/>
              </a:xfrm>
              <a:blipFill>
                <a:blip r:embed="rId3"/>
                <a:stretch>
                  <a:fillRect l="-79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4" name="表 3">
                <a:extLst>
                  <a:ext uri="{FF2B5EF4-FFF2-40B4-BE49-F238E27FC236}">
                    <a16:creationId xmlns:a16="http://schemas.microsoft.com/office/drawing/2014/main" id="{5C80F591-665F-B735-A124-E89EE5573115}"/>
                  </a:ext>
                </a:extLst>
              </p:cNvPr>
              <p:cNvGraphicFramePr>
                <a:graphicFrameLocks noGrp="1"/>
              </p:cNvGraphicFramePr>
              <p:nvPr>
                <p:extLst>
                  <p:ext uri="{D42A27DB-BD31-4B8C-83A1-F6EECF244321}">
                    <p14:modId xmlns:p14="http://schemas.microsoft.com/office/powerpoint/2010/main" val="2251209192"/>
                  </p:ext>
                </p:extLst>
              </p:nvPr>
            </p:nvGraphicFramePr>
            <p:xfrm>
              <a:off x="3398949" y="3561080"/>
              <a:ext cx="5161656" cy="2994460"/>
            </p:xfrm>
            <a:graphic>
              <a:graphicData uri="http://schemas.openxmlformats.org/drawingml/2006/table">
                <a:tbl>
                  <a:tblPr firstRow="1" bandRow="1">
                    <a:tableStyleId>{5940675A-B579-460E-94D1-54222C63F5DA}</a:tableStyleId>
                  </a:tblPr>
                  <a:tblGrid>
                    <a:gridCol w="860276">
                      <a:extLst>
                        <a:ext uri="{9D8B030D-6E8A-4147-A177-3AD203B41FA5}">
                          <a16:colId xmlns:a16="http://schemas.microsoft.com/office/drawing/2014/main" val="2130289596"/>
                        </a:ext>
                      </a:extLst>
                    </a:gridCol>
                    <a:gridCol w="860276">
                      <a:extLst>
                        <a:ext uri="{9D8B030D-6E8A-4147-A177-3AD203B41FA5}">
                          <a16:colId xmlns:a16="http://schemas.microsoft.com/office/drawing/2014/main" val="1425456987"/>
                        </a:ext>
                      </a:extLst>
                    </a:gridCol>
                    <a:gridCol w="860276">
                      <a:extLst>
                        <a:ext uri="{9D8B030D-6E8A-4147-A177-3AD203B41FA5}">
                          <a16:colId xmlns:a16="http://schemas.microsoft.com/office/drawing/2014/main" val="356893960"/>
                        </a:ext>
                      </a:extLst>
                    </a:gridCol>
                    <a:gridCol w="860276">
                      <a:extLst>
                        <a:ext uri="{9D8B030D-6E8A-4147-A177-3AD203B41FA5}">
                          <a16:colId xmlns:a16="http://schemas.microsoft.com/office/drawing/2014/main" val="3625011119"/>
                        </a:ext>
                      </a:extLst>
                    </a:gridCol>
                    <a:gridCol w="860276">
                      <a:extLst>
                        <a:ext uri="{9D8B030D-6E8A-4147-A177-3AD203B41FA5}">
                          <a16:colId xmlns:a16="http://schemas.microsoft.com/office/drawing/2014/main" val="1351133770"/>
                        </a:ext>
                      </a:extLst>
                    </a:gridCol>
                    <a:gridCol w="860276">
                      <a:extLst>
                        <a:ext uri="{9D8B030D-6E8A-4147-A177-3AD203B41FA5}">
                          <a16:colId xmlns:a16="http://schemas.microsoft.com/office/drawing/2014/main" val="2020483690"/>
                        </a:ext>
                      </a:extLst>
                    </a:gridCol>
                  </a:tblGrid>
                  <a:tr h="598892">
                    <a:tc>
                      <a:txBody>
                        <a:bodyPr/>
                        <a:lstStyle/>
                        <a:p>
                          <a:pPr algn="ctr"/>
                          <a14:m>
                            <m:oMath xmlns:m="http://schemas.openxmlformats.org/officeDocument/2006/math">
                              <m:r>
                                <a:rPr kumimoji="1" lang="en-US" altLang="ja-JP" b="0" i="1" smtClean="0">
                                  <a:latin typeface="Cambria Math" panose="02040503050406030204" pitchFamily="18" charset="0"/>
                                </a:rPr>
                                <m:t>𝑟</m:t>
                              </m:r>
                            </m:oMath>
                          </a14:m>
                          <a:r>
                            <a:rPr kumimoji="1" lang="ja-JP" altLang="en-US" dirty="0">
                              <a:latin typeface="メイリオ" panose="020B0604030504040204" pitchFamily="50" charset="-128"/>
                            </a:rPr>
                            <a:t>＼</a:t>
                          </a:r>
                          <a14:m>
                            <m:oMath xmlns:m="http://schemas.openxmlformats.org/officeDocument/2006/math">
                              <m:r>
                                <a:rPr kumimoji="1" lang="en-US" altLang="ja-JP" b="0" i="1" dirty="0" smtClean="0">
                                  <a:latin typeface="Cambria Math" panose="02040503050406030204" pitchFamily="18" charset="0"/>
                                </a:rPr>
                                <m:t>h</m:t>
                              </m:r>
                            </m:oMath>
                          </a14:m>
                          <a:endParaRPr kumimoji="1" lang="ja-JP" altLang="en-US"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98892">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r h="598892">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R w="28575"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m:t>
                                </m:r>
                              </m:oMath>
                            </m:oMathPara>
                          </a14:m>
                          <a:endParaRPr kumimoji="1" lang="ja-JP" altLang="en-US" dirty="0">
                            <a:latin typeface="メイリオ" panose="020B0604030504040204" pitchFamily="50" charset="-128"/>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598892">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R w="28575"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545762733"/>
                      </a:ext>
                    </a:extLst>
                  </a:tr>
                  <a:tr h="598892">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R w="28575"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690726707"/>
                      </a:ext>
                    </a:extLst>
                  </a:tr>
                </a:tbl>
              </a:graphicData>
            </a:graphic>
          </p:graphicFrame>
        </mc:Choice>
        <mc:Fallback>
          <p:graphicFrame>
            <p:nvGraphicFramePr>
              <p:cNvPr id="4" name="表 3">
                <a:extLst>
                  <a:ext uri="{FF2B5EF4-FFF2-40B4-BE49-F238E27FC236}">
                    <a16:creationId xmlns:a16="http://schemas.microsoft.com/office/drawing/2014/main" id="{5C80F591-665F-B735-A124-E89EE5573115}"/>
                  </a:ext>
                </a:extLst>
              </p:cNvPr>
              <p:cNvGraphicFramePr>
                <a:graphicFrameLocks noGrp="1"/>
              </p:cNvGraphicFramePr>
              <p:nvPr>
                <p:extLst>
                  <p:ext uri="{D42A27DB-BD31-4B8C-83A1-F6EECF244321}">
                    <p14:modId xmlns:p14="http://schemas.microsoft.com/office/powerpoint/2010/main" val="2251209192"/>
                  </p:ext>
                </p:extLst>
              </p:nvPr>
            </p:nvGraphicFramePr>
            <p:xfrm>
              <a:off x="3398949" y="3561080"/>
              <a:ext cx="5161656" cy="2994460"/>
            </p:xfrm>
            <a:graphic>
              <a:graphicData uri="http://schemas.openxmlformats.org/drawingml/2006/table">
                <a:tbl>
                  <a:tblPr firstRow="1" bandRow="1">
                    <a:tableStyleId>{5940675A-B579-460E-94D1-54222C63F5DA}</a:tableStyleId>
                  </a:tblPr>
                  <a:tblGrid>
                    <a:gridCol w="860276">
                      <a:extLst>
                        <a:ext uri="{9D8B030D-6E8A-4147-A177-3AD203B41FA5}">
                          <a16:colId xmlns:a16="http://schemas.microsoft.com/office/drawing/2014/main" val="2130289596"/>
                        </a:ext>
                      </a:extLst>
                    </a:gridCol>
                    <a:gridCol w="860276">
                      <a:extLst>
                        <a:ext uri="{9D8B030D-6E8A-4147-A177-3AD203B41FA5}">
                          <a16:colId xmlns:a16="http://schemas.microsoft.com/office/drawing/2014/main" val="1425456987"/>
                        </a:ext>
                      </a:extLst>
                    </a:gridCol>
                    <a:gridCol w="860276">
                      <a:extLst>
                        <a:ext uri="{9D8B030D-6E8A-4147-A177-3AD203B41FA5}">
                          <a16:colId xmlns:a16="http://schemas.microsoft.com/office/drawing/2014/main" val="356893960"/>
                        </a:ext>
                      </a:extLst>
                    </a:gridCol>
                    <a:gridCol w="860276">
                      <a:extLst>
                        <a:ext uri="{9D8B030D-6E8A-4147-A177-3AD203B41FA5}">
                          <a16:colId xmlns:a16="http://schemas.microsoft.com/office/drawing/2014/main" val="3625011119"/>
                        </a:ext>
                      </a:extLst>
                    </a:gridCol>
                    <a:gridCol w="860276">
                      <a:extLst>
                        <a:ext uri="{9D8B030D-6E8A-4147-A177-3AD203B41FA5}">
                          <a16:colId xmlns:a16="http://schemas.microsoft.com/office/drawing/2014/main" val="1351133770"/>
                        </a:ext>
                      </a:extLst>
                    </a:gridCol>
                    <a:gridCol w="860276">
                      <a:extLst>
                        <a:ext uri="{9D8B030D-6E8A-4147-A177-3AD203B41FA5}">
                          <a16:colId xmlns:a16="http://schemas.microsoft.com/office/drawing/2014/main" val="2020483690"/>
                        </a:ext>
                      </a:extLst>
                    </a:gridCol>
                  </a:tblGrid>
                  <a:tr h="598892">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4"/>
                          <a:stretch>
                            <a:fillRect l="-709" t="-1020" r="-503546" b="-405102"/>
                          </a:stretch>
                        </a:blip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98892">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r h="598892">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R w="28575"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noFill/>
                      </a:tcPr>
                    </a:tc>
                    <a:tc>
                      <a:txBody>
                        <a:bodyPr/>
                        <a:lstStyle/>
                        <a:p>
                          <a:endParaRPr lang="ja-JP"/>
                        </a:p>
                      </a:txBody>
                      <a:tcPr anchor="ctr">
                        <a:blipFill>
                          <a:blip r:embed="rId4"/>
                          <a:stretch>
                            <a:fillRect l="-201418" t="-202041" r="-302837" b="-2040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598892">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R w="28575"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545762733"/>
                      </a:ext>
                    </a:extLst>
                  </a:tr>
                  <a:tr h="598892">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R w="28575"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690726707"/>
                      </a:ext>
                    </a:extLst>
                  </a:tr>
                </a:tbl>
              </a:graphicData>
            </a:graphic>
          </p:graphicFrame>
        </mc:Fallback>
      </mc:AlternateContent>
      <p:sp>
        <p:nvSpPr>
          <p:cNvPr id="5" name="正方形/長方形 4">
            <a:extLst>
              <a:ext uri="{FF2B5EF4-FFF2-40B4-BE49-F238E27FC236}">
                <a16:creationId xmlns:a16="http://schemas.microsoft.com/office/drawing/2014/main" id="{23BCF1A5-87A9-A6B5-79E4-F4433306EAA5}"/>
              </a:ext>
            </a:extLst>
          </p:cNvPr>
          <p:cNvSpPr/>
          <p:nvPr/>
        </p:nvSpPr>
        <p:spPr>
          <a:xfrm>
            <a:off x="0" y="912213"/>
            <a:ext cx="8737600" cy="469979"/>
          </a:xfrm>
          <a:prstGeom prst="rect">
            <a:avLst/>
          </a:prstGeom>
          <a:solidFill>
            <a:schemeClr val="bg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800" b="1" dirty="0">
                <a:solidFill>
                  <a:schemeClr val="accent1"/>
                </a:solidFill>
                <a:latin typeface="Segoe UI" panose="020B0502040204020203" pitchFamily="34" charset="0"/>
                <a:ea typeface="Meiryo" panose="020B0604030504040204" pitchFamily="34" charset="-128"/>
              </a:rPr>
              <a:t>Formal definition of  the top-restricted Borda rule</a:t>
            </a:r>
            <a:endParaRPr kumimoji="1" lang="ja-JP" altLang="en-US" sz="2800" b="1" dirty="0">
              <a:solidFill>
                <a:schemeClr val="accent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385901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9FEF4-AEB8-228E-E704-54E6FED54CB5}"/>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616CBB0-156E-957D-BAAB-5341D661325B}"/>
              </a:ext>
            </a:extLst>
          </p:cNvPr>
          <p:cNvSpPr txBox="1"/>
          <p:nvPr/>
        </p:nvSpPr>
        <p:spPr>
          <a:xfrm>
            <a:off x="3025905" y="2066873"/>
            <a:ext cx="6140184" cy="699029"/>
          </a:xfrm>
          <a:prstGeom prst="rect">
            <a:avLst/>
          </a:prstGeom>
          <a:solidFill>
            <a:schemeClr val="accent3">
              <a:alpha val="11173"/>
            </a:schemeClr>
          </a:solidFill>
        </p:spPr>
        <p:txBody>
          <a:bodyPr wrap="square" rtlCol="0" anchor="ctr">
            <a:noAutofit/>
          </a:bodyPr>
          <a:lstStyle/>
          <a:p>
            <a:pPr algn="ctr">
              <a:spcBef>
                <a:spcPts val="600"/>
              </a:spcBef>
            </a:pPr>
            <a:r>
              <a:rPr lang="en-US" altLang="ja-JP" sz="2800" b="1" dirty="0">
                <a:solidFill>
                  <a:schemeClr val="accent2"/>
                </a:solidFill>
                <a:latin typeface="Segoe UI" panose="020B0502040204020203" pitchFamily="34" charset="0"/>
                <a:ea typeface="メイリオ" panose="020B0604030504040204" pitchFamily="50" charset="-128"/>
                <a:cs typeface="Segoe UI" panose="020B0502040204020203" pitchFamily="34" charset="0"/>
              </a:rPr>
              <a:t>The top-restricted Borda rule </a:t>
            </a:r>
            <a:endParaRPr lang="en-US" altLang="ja-JP" sz="2800" b="1" dirty="0">
              <a:latin typeface="Segoe UI" panose="020B0502040204020203" pitchFamily="34" charset="0"/>
              <a:ea typeface="メイリオ" panose="020B0604030504040204" pitchFamily="50" charset="-128"/>
              <a:cs typeface="Segoe UI" panose="020B0502040204020203" pitchFamily="34" charset="0"/>
            </a:endParaRPr>
          </a:p>
        </p:txBody>
      </p:sp>
      <p:sp>
        <p:nvSpPr>
          <p:cNvPr id="2" name="タイトル 1">
            <a:extLst>
              <a:ext uri="{FF2B5EF4-FFF2-40B4-BE49-F238E27FC236}">
                <a16:creationId xmlns:a16="http://schemas.microsoft.com/office/drawing/2014/main" id="{542EDC42-E164-5F6E-1EBD-56BD5E7C49CE}"/>
              </a:ext>
            </a:extLst>
          </p:cNvPr>
          <p:cNvSpPr>
            <a:spLocks noGrp="1"/>
          </p:cNvSpPr>
          <p:nvPr>
            <p:ph type="title"/>
          </p:nvPr>
        </p:nvSpPr>
        <p:spPr/>
        <p:txBody>
          <a:bodyPr/>
          <a:lstStyle/>
          <a:p>
            <a:r>
              <a:rPr kumimoji="1" lang="ja-JP" altLang="en-US" dirty="0"/>
              <a:t>主要な結果</a:t>
            </a:r>
          </a:p>
        </p:txBody>
      </p:sp>
      <p:sp>
        <p:nvSpPr>
          <p:cNvPr id="3" name="スライド番号プレースホルダー 2">
            <a:extLst>
              <a:ext uri="{FF2B5EF4-FFF2-40B4-BE49-F238E27FC236}">
                <a16:creationId xmlns:a16="http://schemas.microsoft.com/office/drawing/2014/main" id="{30DE5686-CBC6-8491-081D-6CFC69EF4610}"/>
              </a:ext>
            </a:extLst>
          </p:cNvPr>
          <p:cNvSpPr>
            <a:spLocks noGrp="1"/>
          </p:cNvSpPr>
          <p:nvPr>
            <p:ph type="sldNum" sz="quarter" idx="12"/>
          </p:nvPr>
        </p:nvSpPr>
        <p:spPr/>
        <p:txBody>
          <a:bodyPr/>
          <a:lstStyle/>
          <a:p>
            <a:fld id="{48F63A3B-78C7-47BE-AE5E-E10140E04643}" type="slidenum">
              <a:rPr lang="en-US" smtClean="0"/>
              <a:t>40</a:t>
            </a:fld>
            <a:endParaRPr lang="en-US" dirty="0"/>
          </a:p>
        </p:txBody>
      </p:sp>
      <p:sp>
        <p:nvSpPr>
          <p:cNvPr id="5" name="Rounded Rectangle 5">
            <a:extLst>
              <a:ext uri="{FF2B5EF4-FFF2-40B4-BE49-F238E27FC236}">
                <a16:creationId xmlns:a16="http://schemas.microsoft.com/office/drawing/2014/main" id="{C08B1072-AD32-0909-29B5-0A36539948ED}"/>
              </a:ext>
            </a:extLst>
          </p:cNvPr>
          <p:cNvSpPr/>
          <p:nvPr/>
        </p:nvSpPr>
        <p:spPr>
          <a:xfrm>
            <a:off x="329392" y="1313169"/>
            <a:ext cx="11533216" cy="5222250"/>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ts val="3280"/>
              </a:lnSpc>
              <a:buNone/>
            </a:pPr>
            <a:endParaRPr lang="en-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角丸四角形 12">
            <a:extLst>
              <a:ext uri="{FF2B5EF4-FFF2-40B4-BE49-F238E27FC236}">
                <a16:creationId xmlns:a16="http://schemas.microsoft.com/office/drawing/2014/main" id="{1B3E4CC7-7AD9-5E7A-2564-23BDFCAFF735}"/>
              </a:ext>
            </a:extLst>
          </p:cNvPr>
          <p:cNvSpPr/>
          <p:nvPr/>
        </p:nvSpPr>
        <p:spPr>
          <a:xfrm>
            <a:off x="583593" y="1165052"/>
            <a:ext cx="2281290" cy="426862"/>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Theorem 1 </a:t>
            </a:r>
          </a:p>
        </p:txBody>
      </p:sp>
      <p:sp>
        <p:nvSpPr>
          <p:cNvPr id="11" name="正方形/長方形 10">
            <a:extLst>
              <a:ext uri="{FF2B5EF4-FFF2-40B4-BE49-F238E27FC236}">
                <a16:creationId xmlns:a16="http://schemas.microsoft.com/office/drawing/2014/main" id="{C432CCF5-9297-B67B-21EC-10CBF89BD4F6}"/>
              </a:ext>
            </a:extLst>
          </p:cNvPr>
          <p:cNvSpPr/>
          <p:nvPr/>
        </p:nvSpPr>
        <p:spPr>
          <a:xfrm>
            <a:off x="4062819" y="3972706"/>
            <a:ext cx="4066355" cy="2147046"/>
          </a:xfrm>
          <a:prstGeom prst="rect">
            <a:avLst/>
          </a:prstGeom>
          <a:noFill/>
          <a:ln w="34925"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spcBef>
                <a:spcPts val="1600"/>
              </a:spcBef>
              <a:buSzPct val="60000"/>
              <a:buFont typeface="Wingdings" panose="05000000000000000000" pitchFamily="2" charset="2"/>
              <a:buChar char="n"/>
            </a:pP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Truncation-proofness</a:t>
            </a:r>
          </a:p>
          <a:p>
            <a:pPr marL="342900" indent="-342900">
              <a:spcBef>
                <a:spcPts val="1600"/>
              </a:spcBef>
              <a:buSzPct val="60000"/>
              <a:buFont typeface="Wingdings" panose="05000000000000000000" pitchFamily="2" charset="2"/>
              <a:buChar char="n"/>
            </a:pP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Approval Monotonicity</a:t>
            </a:r>
          </a:p>
          <a:p>
            <a:pPr marL="342900" indent="-342900">
              <a:spcBef>
                <a:spcPts val="1600"/>
              </a:spcBef>
              <a:buSzPct val="60000"/>
              <a:buFont typeface="Wingdings" panose="05000000000000000000" pitchFamily="2" charset="2"/>
              <a:buChar char="n"/>
            </a:pP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Non-imposition</a:t>
            </a:r>
          </a:p>
        </p:txBody>
      </p:sp>
      <p:sp>
        <p:nvSpPr>
          <p:cNvPr id="12" name="右矢印 11">
            <a:extLst>
              <a:ext uri="{FF2B5EF4-FFF2-40B4-BE49-F238E27FC236}">
                <a16:creationId xmlns:a16="http://schemas.microsoft.com/office/drawing/2014/main" id="{C1B3FF8D-FB87-9980-0664-8101D054E7AF}"/>
              </a:ext>
            </a:extLst>
          </p:cNvPr>
          <p:cNvSpPr/>
          <p:nvPr/>
        </p:nvSpPr>
        <p:spPr>
          <a:xfrm rot="5400000">
            <a:off x="5681145" y="2893983"/>
            <a:ext cx="829706" cy="994061"/>
          </a:xfrm>
          <a:prstGeom prst="rightArrow">
            <a:avLst>
              <a:gd name="adj1" fmla="val 40205"/>
              <a:gd name="adj2" fmla="val 40503"/>
            </a:avLst>
          </a:prstGeom>
          <a:solidFill>
            <a:schemeClr val="bg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16" name="テキスト ボックス 15">
            <a:extLst>
              <a:ext uri="{FF2B5EF4-FFF2-40B4-BE49-F238E27FC236}">
                <a16:creationId xmlns:a16="http://schemas.microsoft.com/office/drawing/2014/main" id="{088AFC4F-9718-472C-A070-3F745E25BBD2}"/>
              </a:ext>
            </a:extLst>
          </p:cNvPr>
          <p:cNvSpPr txBox="1"/>
          <p:nvPr/>
        </p:nvSpPr>
        <p:spPr>
          <a:xfrm>
            <a:off x="4630305" y="2976160"/>
            <a:ext cx="2931385" cy="523220"/>
          </a:xfrm>
          <a:prstGeom prst="rect">
            <a:avLst/>
          </a:prstGeom>
          <a:noFill/>
        </p:spPr>
        <p:txBody>
          <a:bodyPr wrap="square">
            <a:spAutoFit/>
          </a:bodyPr>
          <a:lstStyle/>
          <a:p>
            <a:pPr algn="ctr"/>
            <a:r>
              <a:rPr lang="en-US" altLang="ja-JP" sz="2800" b="1" dirty="0">
                <a:latin typeface="Segoe UI" panose="020B0502040204020203" pitchFamily="34" charset="0"/>
                <a:ea typeface="メイリオ" panose="020B0604030504040204" pitchFamily="50" charset="-128"/>
                <a:cs typeface="Segoe UI" panose="020B0502040204020203" pitchFamily="34" charset="0"/>
              </a:rPr>
              <a:t>satisfy</a:t>
            </a:r>
            <a:endParaRPr lang="ja-JP" altLang="en-US" sz="2800" dirty="0">
              <a:latin typeface="Segoe UI" panose="020B0502040204020203" pitchFamily="34" charset="0"/>
              <a:ea typeface="メイリオ" panose="020B0604030504040204" pitchFamily="50" charset="-128"/>
              <a:cs typeface="Segoe UI" panose="020B0502040204020203" pitchFamily="34" charset="0"/>
            </a:endParaRPr>
          </a:p>
        </p:txBody>
      </p:sp>
    </p:spTree>
    <p:extLst>
      <p:ext uri="{BB962C8B-B14F-4D97-AF65-F5344CB8AC3E}">
        <p14:creationId xmlns:p14="http://schemas.microsoft.com/office/powerpoint/2010/main" val="2567183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455D5-078D-0F7E-B360-CBF3AE4E939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C6E5ADF-8766-6F60-F864-2C2B66194E55}"/>
              </a:ext>
            </a:extLst>
          </p:cNvPr>
          <p:cNvSpPr>
            <a:spLocks noGrp="1"/>
          </p:cNvSpPr>
          <p:nvPr>
            <p:ph type="title"/>
          </p:nvPr>
        </p:nvSpPr>
        <p:spPr/>
        <p:txBody>
          <a:bodyPr/>
          <a:lstStyle/>
          <a:p>
            <a:r>
              <a:rPr kumimoji="1" lang="ja-JP" altLang="en-US" dirty="0"/>
              <a:t>主要な結果</a:t>
            </a:r>
          </a:p>
        </p:txBody>
      </p:sp>
      <p:sp>
        <p:nvSpPr>
          <p:cNvPr id="3" name="スライド番号プレースホルダー 2">
            <a:extLst>
              <a:ext uri="{FF2B5EF4-FFF2-40B4-BE49-F238E27FC236}">
                <a16:creationId xmlns:a16="http://schemas.microsoft.com/office/drawing/2014/main" id="{760B0139-9418-9650-0872-FE048DCA933C}"/>
              </a:ext>
            </a:extLst>
          </p:cNvPr>
          <p:cNvSpPr>
            <a:spLocks noGrp="1"/>
          </p:cNvSpPr>
          <p:nvPr>
            <p:ph type="sldNum" sz="quarter" idx="12"/>
          </p:nvPr>
        </p:nvSpPr>
        <p:spPr/>
        <p:txBody>
          <a:bodyPr/>
          <a:lstStyle/>
          <a:p>
            <a:fld id="{48F63A3B-78C7-47BE-AE5E-E10140E04643}" type="slidenum">
              <a:rPr lang="en-US" smtClean="0"/>
              <a:t>41</a:t>
            </a:fld>
            <a:endParaRPr lang="en-US" dirty="0"/>
          </a:p>
        </p:txBody>
      </p:sp>
      <mc:AlternateContent xmlns:mc="http://schemas.openxmlformats.org/markup-compatibility/2006">
        <mc:Choice xmlns:a14="http://schemas.microsoft.com/office/drawing/2010/main" Requires="a14">
          <p:graphicFrame>
            <p:nvGraphicFramePr>
              <p:cNvPr id="5" name="表 4">
                <a:extLst>
                  <a:ext uri="{FF2B5EF4-FFF2-40B4-BE49-F238E27FC236}">
                    <a16:creationId xmlns:a16="http://schemas.microsoft.com/office/drawing/2014/main" id="{8A4E0682-54AB-5DD9-8E34-7156790917DE}"/>
                  </a:ext>
                </a:extLst>
              </p:cNvPr>
              <p:cNvGraphicFramePr>
                <a:graphicFrameLocks noGrp="1"/>
              </p:cNvGraphicFramePr>
              <p:nvPr>
                <p:extLst>
                  <p:ext uri="{D42A27DB-BD31-4B8C-83A1-F6EECF244321}">
                    <p14:modId xmlns:p14="http://schemas.microsoft.com/office/powerpoint/2010/main" val="3583485792"/>
                  </p:ext>
                </p:extLst>
              </p:nvPr>
            </p:nvGraphicFramePr>
            <p:xfrm>
              <a:off x="684803" y="3276143"/>
              <a:ext cx="5023337" cy="2915652"/>
            </p:xfrm>
            <a:graphic>
              <a:graphicData uri="http://schemas.openxmlformats.org/drawingml/2006/table">
                <a:tbl>
                  <a:tblPr firstRow="1" bandRow="1">
                    <a:tableStyleId>{69012ECD-51FC-41F1-AA8D-1B2483CD663E}</a:tableStyleId>
                  </a:tblPr>
                  <a:tblGrid>
                    <a:gridCol w="904280">
                      <a:extLst>
                        <a:ext uri="{9D8B030D-6E8A-4147-A177-3AD203B41FA5}">
                          <a16:colId xmlns:a16="http://schemas.microsoft.com/office/drawing/2014/main" val="3796232717"/>
                        </a:ext>
                      </a:extLst>
                    </a:gridCol>
                    <a:gridCol w="1373019">
                      <a:extLst>
                        <a:ext uri="{9D8B030D-6E8A-4147-A177-3AD203B41FA5}">
                          <a16:colId xmlns:a16="http://schemas.microsoft.com/office/drawing/2014/main" val="1659023899"/>
                        </a:ext>
                      </a:extLst>
                    </a:gridCol>
                    <a:gridCol w="1373019">
                      <a:extLst>
                        <a:ext uri="{9D8B030D-6E8A-4147-A177-3AD203B41FA5}">
                          <a16:colId xmlns:a16="http://schemas.microsoft.com/office/drawing/2014/main" val="4167212009"/>
                        </a:ext>
                      </a:extLst>
                    </a:gridCol>
                    <a:gridCol w="1373019">
                      <a:extLst>
                        <a:ext uri="{9D8B030D-6E8A-4147-A177-3AD203B41FA5}">
                          <a16:colId xmlns:a16="http://schemas.microsoft.com/office/drawing/2014/main" val="3532987471"/>
                        </a:ext>
                      </a:extLst>
                    </a:gridCol>
                  </a:tblGrid>
                  <a:tr h="728913">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28575"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𝟏</m:t>
                                    </m:r>
                                  </m:sub>
                                </m:sSub>
                              </m:oMath>
                            </m:oMathPara>
                          </a14:m>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𝟐</m:t>
                                    </m:r>
                                  </m:sub>
                                </m:sSub>
                              </m:oMath>
                            </m:oMathPara>
                          </a14:m>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𝟑</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72891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28575" cap="flat" cmpd="sng" algn="ctr">
                          <a:solidFill>
                            <a:schemeClr val="tx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72891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28575" cap="flat" cmpd="sng" algn="ctr">
                          <a:solidFill>
                            <a:schemeClr val="tx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72891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28575" cap="flat" cmpd="sng" algn="ctr">
                          <a:solidFill>
                            <a:schemeClr val="tx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bl>
              </a:graphicData>
            </a:graphic>
          </p:graphicFrame>
        </mc:Choice>
        <mc:Fallback>
          <p:graphicFrame>
            <p:nvGraphicFramePr>
              <p:cNvPr id="5" name="表 4">
                <a:extLst>
                  <a:ext uri="{FF2B5EF4-FFF2-40B4-BE49-F238E27FC236}">
                    <a16:creationId xmlns:a16="http://schemas.microsoft.com/office/drawing/2014/main" id="{8A4E0682-54AB-5DD9-8E34-7156790917DE}"/>
                  </a:ext>
                </a:extLst>
              </p:cNvPr>
              <p:cNvGraphicFramePr>
                <a:graphicFrameLocks noGrp="1"/>
              </p:cNvGraphicFramePr>
              <p:nvPr>
                <p:extLst>
                  <p:ext uri="{D42A27DB-BD31-4B8C-83A1-F6EECF244321}">
                    <p14:modId xmlns:p14="http://schemas.microsoft.com/office/powerpoint/2010/main" val="3583485792"/>
                  </p:ext>
                </p:extLst>
              </p:nvPr>
            </p:nvGraphicFramePr>
            <p:xfrm>
              <a:off x="684803" y="3276143"/>
              <a:ext cx="5023337" cy="2915652"/>
            </p:xfrm>
            <a:graphic>
              <a:graphicData uri="http://schemas.openxmlformats.org/drawingml/2006/table">
                <a:tbl>
                  <a:tblPr firstRow="1" bandRow="1">
                    <a:tableStyleId>{69012ECD-51FC-41F1-AA8D-1B2483CD663E}</a:tableStyleId>
                  </a:tblPr>
                  <a:tblGrid>
                    <a:gridCol w="904280">
                      <a:extLst>
                        <a:ext uri="{9D8B030D-6E8A-4147-A177-3AD203B41FA5}">
                          <a16:colId xmlns:a16="http://schemas.microsoft.com/office/drawing/2014/main" val="3796232717"/>
                        </a:ext>
                      </a:extLst>
                    </a:gridCol>
                    <a:gridCol w="1373019">
                      <a:extLst>
                        <a:ext uri="{9D8B030D-6E8A-4147-A177-3AD203B41FA5}">
                          <a16:colId xmlns:a16="http://schemas.microsoft.com/office/drawing/2014/main" val="1659023899"/>
                        </a:ext>
                      </a:extLst>
                    </a:gridCol>
                    <a:gridCol w="1373019">
                      <a:extLst>
                        <a:ext uri="{9D8B030D-6E8A-4147-A177-3AD203B41FA5}">
                          <a16:colId xmlns:a16="http://schemas.microsoft.com/office/drawing/2014/main" val="4167212009"/>
                        </a:ext>
                      </a:extLst>
                    </a:gridCol>
                    <a:gridCol w="1373019">
                      <a:extLst>
                        <a:ext uri="{9D8B030D-6E8A-4147-A177-3AD203B41FA5}">
                          <a16:colId xmlns:a16="http://schemas.microsoft.com/office/drawing/2014/main" val="3532987471"/>
                        </a:ext>
                      </a:extLst>
                    </a:gridCol>
                  </a:tblGrid>
                  <a:tr h="728913">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28575" cap="flat" cmpd="sng" algn="ctr">
                          <a:solidFill>
                            <a:schemeClr val="tx1"/>
                          </a:solidFill>
                          <a:prstDash val="solid"/>
                          <a:round/>
                          <a:headEnd type="none" w="med" len="med"/>
                          <a:tailEnd type="none" w="med" len="med"/>
                        </a:lnR>
                      </a:tcPr>
                    </a:tc>
                    <a:tc>
                      <a:txBody>
                        <a:bodyPr/>
                        <a:lstStyle/>
                        <a:p>
                          <a:endParaRPr lang="ja-JP"/>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3"/>
                          <a:stretch>
                            <a:fillRect l="-66667" t="-1667" r="-201333" b="-305833"/>
                          </a:stretch>
                        </a:blipFill>
                      </a:tcPr>
                    </a:tc>
                    <a:tc>
                      <a:txBody>
                        <a:bodyPr/>
                        <a:lstStyle/>
                        <a:p>
                          <a:endParaRPr lang="ja-JP"/>
                        </a:p>
                      </a:txBody>
                      <a:tcP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blipFill>
                          <a:blip r:embed="rId3"/>
                          <a:stretch>
                            <a:fillRect l="-165929" t="-1667" r="-100442" b="-305833"/>
                          </a:stretch>
                        </a:blipFill>
                      </a:tcPr>
                    </a:tc>
                    <a:tc>
                      <a:txBody>
                        <a:bodyPr/>
                        <a:lstStyle/>
                        <a:p>
                          <a:endParaRPr lang="ja-JP"/>
                        </a:p>
                      </a:txBody>
                      <a:tcPr>
                        <a:lnL w="12700" cap="flat" cmpd="sng" algn="ctr">
                          <a:solidFill>
                            <a:schemeClr val="bg1"/>
                          </a:solidFill>
                          <a:prstDash val="solid"/>
                          <a:round/>
                          <a:headEnd type="none" w="med" len="med"/>
                          <a:tailEnd type="none" w="med" len="med"/>
                        </a:lnL>
                        <a:blipFill>
                          <a:blip r:embed="rId3"/>
                          <a:stretch>
                            <a:fillRect l="-267111" t="-1667" r="-889" b="-305833"/>
                          </a:stretch>
                        </a:blipFill>
                      </a:tcPr>
                    </a:tc>
                    <a:extLst>
                      <a:ext uri="{0D108BD9-81ED-4DB2-BD59-A6C34878D82A}">
                        <a16:rowId xmlns:a16="http://schemas.microsoft.com/office/drawing/2014/main" val="3562820232"/>
                      </a:ext>
                    </a:extLst>
                  </a:tr>
                  <a:tr h="72891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28575" cap="flat" cmpd="sng" algn="ctr">
                          <a:solidFill>
                            <a:schemeClr val="tx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72891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28575" cap="flat" cmpd="sng" algn="ctr">
                          <a:solidFill>
                            <a:schemeClr val="tx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72891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28575" cap="flat" cmpd="sng" algn="ctr">
                          <a:solidFill>
                            <a:schemeClr val="tx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bl>
              </a:graphicData>
            </a:graphic>
          </p:graphicFrame>
        </mc:Fallback>
      </mc:AlternateContent>
      <p:sp>
        <p:nvSpPr>
          <p:cNvPr id="6" name="四角形: 角を丸くする 5">
            <a:extLst>
              <a:ext uri="{FF2B5EF4-FFF2-40B4-BE49-F238E27FC236}">
                <a16:creationId xmlns:a16="http://schemas.microsoft.com/office/drawing/2014/main" id="{8E0CCBA1-ED8C-8130-BC27-206478D6FF43}"/>
              </a:ext>
            </a:extLst>
          </p:cNvPr>
          <p:cNvSpPr/>
          <p:nvPr/>
        </p:nvSpPr>
        <p:spPr>
          <a:xfrm>
            <a:off x="1917401" y="3962945"/>
            <a:ext cx="769685" cy="156264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四角形: 角を丸くする 6">
            <a:extLst>
              <a:ext uri="{FF2B5EF4-FFF2-40B4-BE49-F238E27FC236}">
                <a16:creationId xmlns:a16="http://schemas.microsoft.com/office/drawing/2014/main" id="{01AE723C-EA62-9A71-D5B2-BD90EADE932D}"/>
              </a:ext>
            </a:extLst>
          </p:cNvPr>
          <p:cNvSpPr/>
          <p:nvPr/>
        </p:nvSpPr>
        <p:spPr>
          <a:xfrm>
            <a:off x="3196472" y="3962946"/>
            <a:ext cx="769685" cy="2228849"/>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8" name="四角形: 角を丸くする 7">
            <a:extLst>
              <a:ext uri="{FF2B5EF4-FFF2-40B4-BE49-F238E27FC236}">
                <a16:creationId xmlns:a16="http://schemas.microsoft.com/office/drawing/2014/main" id="{B8FEF6BA-1CD8-F837-E2AF-AFCEA55AF5E2}"/>
              </a:ext>
            </a:extLst>
          </p:cNvPr>
          <p:cNvSpPr/>
          <p:nvPr/>
        </p:nvSpPr>
        <p:spPr>
          <a:xfrm>
            <a:off x="4519947" y="3962945"/>
            <a:ext cx="769685" cy="2228849"/>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0" name="テキスト ボックス 9">
            <a:extLst>
              <a:ext uri="{FF2B5EF4-FFF2-40B4-BE49-F238E27FC236}">
                <a16:creationId xmlns:a16="http://schemas.microsoft.com/office/drawing/2014/main" id="{8B37DCB2-F1C4-DF5C-BE77-63D5B55DDADD}"/>
              </a:ext>
            </a:extLst>
          </p:cNvPr>
          <p:cNvSpPr txBox="1"/>
          <p:nvPr/>
        </p:nvSpPr>
        <p:spPr>
          <a:xfrm>
            <a:off x="2570923" y="4272304"/>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2</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7B4DA625-7F28-B473-6D4E-D80776FB511A}"/>
              </a:ext>
            </a:extLst>
          </p:cNvPr>
          <p:cNvSpPr txBox="1"/>
          <p:nvPr/>
        </p:nvSpPr>
        <p:spPr>
          <a:xfrm>
            <a:off x="2570922" y="5015335"/>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1</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8D8F6A85-D4C7-638C-5D41-0B5E24B536AB}"/>
              </a:ext>
            </a:extLst>
          </p:cNvPr>
          <p:cNvSpPr txBox="1"/>
          <p:nvPr/>
        </p:nvSpPr>
        <p:spPr>
          <a:xfrm>
            <a:off x="2570921" y="5731600"/>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0</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13CD42D7-9648-4608-90FF-D4B254EE83CD}"/>
              </a:ext>
            </a:extLst>
          </p:cNvPr>
          <p:cNvSpPr txBox="1"/>
          <p:nvPr/>
        </p:nvSpPr>
        <p:spPr>
          <a:xfrm>
            <a:off x="3949793" y="4272303"/>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3</a:t>
            </a:r>
          </a:p>
        </p:txBody>
      </p:sp>
      <p:sp>
        <p:nvSpPr>
          <p:cNvPr id="14" name="テキスト ボックス 13">
            <a:extLst>
              <a:ext uri="{FF2B5EF4-FFF2-40B4-BE49-F238E27FC236}">
                <a16:creationId xmlns:a16="http://schemas.microsoft.com/office/drawing/2014/main" id="{7644BF42-0B67-01A5-C64E-868E86D435B9}"/>
              </a:ext>
            </a:extLst>
          </p:cNvPr>
          <p:cNvSpPr txBox="1"/>
          <p:nvPr/>
        </p:nvSpPr>
        <p:spPr>
          <a:xfrm>
            <a:off x="3946726" y="5013617"/>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2</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8648F8BD-3CAD-EA38-55E5-57F9757597B1}"/>
              </a:ext>
            </a:extLst>
          </p:cNvPr>
          <p:cNvSpPr txBox="1"/>
          <p:nvPr/>
        </p:nvSpPr>
        <p:spPr>
          <a:xfrm>
            <a:off x="3943001" y="5730128"/>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1</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2019F34D-BDEF-20E3-6679-698F6B476FAA}"/>
                  </a:ext>
                </a:extLst>
              </p:cNvPr>
              <p:cNvSpPr txBox="1"/>
              <p:nvPr/>
            </p:nvSpPr>
            <p:spPr>
              <a:xfrm>
                <a:off x="7905070" y="3366361"/>
                <a:ext cx="3801887" cy="1569660"/>
              </a:xfrm>
              <a:prstGeom prst="rect">
                <a:avLst/>
              </a:prstGeom>
              <a:solidFill>
                <a:srgbClr val="DEEEF2"/>
              </a:solidFill>
            </p:spPr>
            <p:txBody>
              <a:bodyPr wrap="square" rtlCol="0" anchor="ctr">
                <a:spAutoFit/>
              </a:bodyPr>
              <a:lstStyle/>
              <a:p>
                <a:pPr/>
                <a:r>
                  <a:rPr kumimoji="1" lang="ja-JP" altLang="en-US" sz="2400" dirty="0">
                    <a:latin typeface="メイリオ" panose="020B0604030504040204" pitchFamily="50" charset="-128"/>
                    <a:ea typeface="メイリオ" panose="020B0604030504040204" pitchFamily="50" charset="-128"/>
                  </a:rPr>
                  <a:t>合計点</a:t>
                </a:r>
                <a:br>
                  <a:rPr kumimoji="1" lang="en-US" altLang="ja-JP" sz="2400" dirty="0">
                    <a:latin typeface="メイリオ" panose="020B0604030504040204" pitchFamily="50" charset="-128"/>
                    <a:ea typeface="メイリオ" panose="020B0604030504040204" pitchFamily="50" charset="-128"/>
                  </a:rPr>
                </a:b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𝑆</m:t>
                      </m:r>
                      <m:d>
                        <m:dPr>
                          <m:ctrlPr>
                            <a:rPr kumimoji="1" lang="en-US" altLang="ja-JP" sz="2400" b="0" i="1" smtClean="0">
                              <a:latin typeface="Cambria Math" panose="02040503050406030204" pitchFamily="18" charset="0"/>
                              <a:ea typeface="Meiryo" panose="020B0604030504040204" pitchFamily="34" charset="-128"/>
                            </a:rPr>
                          </m:ctrlPr>
                        </m:dPr>
                        <m:e>
                          <m:r>
                            <a:rPr kumimoji="1" lang="en-US" altLang="ja-JP" sz="2400" b="0" i="1" smtClean="0">
                              <a:latin typeface="Cambria Math" panose="02040503050406030204" pitchFamily="18" charset="0"/>
                              <a:ea typeface="Meiryo" panose="020B0604030504040204" pitchFamily="34" charset="-128"/>
                            </a:rPr>
                            <m:t>𝑥</m:t>
                          </m:r>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1" i="1" smtClean="0">
                                  <a:latin typeface="Cambria Math" panose="02040503050406030204" pitchFamily="18" charset="0"/>
                                  <a:ea typeface="Meiryo" panose="020B0604030504040204" pitchFamily="34" charset="-128"/>
                                </a:rPr>
                              </m:ctrlPr>
                            </m:sSubPr>
                            <m:e>
                              <m:r>
                                <a:rPr kumimoji="1" lang="en-US" altLang="ja-JP" sz="2400" b="1" i="1" smtClean="0">
                                  <a:latin typeface="Cambria Math" panose="02040503050406030204" pitchFamily="18" charset="0"/>
                                  <a:ea typeface="Meiryo" panose="020B0604030504040204" pitchFamily="34" charset="-128"/>
                                </a:rPr>
                                <m:t>𝒑</m:t>
                              </m:r>
                            </m:e>
                            <m:sub>
                              <m:r>
                                <a:rPr kumimoji="1" lang="en-US" altLang="ja-JP" sz="2400" b="1" i="1" smtClean="0">
                                  <a:latin typeface="Cambria Math" panose="02040503050406030204" pitchFamily="18" charset="0"/>
                                  <a:ea typeface="Meiryo" panose="020B0604030504040204" pitchFamily="34" charset="-128"/>
                                </a:rPr>
                                <m:t>𝑵</m:t>
                              </m:r>
                            </m:sub>
                          </m:sSub>
                        </m:e>
                      </m:d>
                      <m:r>
                        <a:rPr kumimoji="1" lang="en-US" altLang="ja-JP" sz="2400" b="0" i="1" smtClean="0">
                          <a:latin typeface="Cambria Math" panose="02040503050406030204" pitchFamily="18" charset="0"/>
                          <a:ea typeface="Meiryo" panose="020B0604030504040204" pitchFamily="34" charset="-128"/>
                        </a:rPr>
                        <m:t>=2+2+1=5</m:t>
                      </m:r>
                    </m:oMath>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𝑆</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𝑦</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𝒑</m:t>
                              </m:r>
                            </m:e>
                            <m:sub>
                              <m:r>
                                <a:rPr kumimoji="1" lang="en-US" altLang="ja-JP" sz="2400" b="1" i="1" smtClean="0">
                                  <a:latin typeface="Cambria Math" panose="02040503050406030204" pitchFamily="18" charset="0"/>
                                  <a:ea typeface="メイリオ" panose="020B0604030504040204" pitchFamily="50" charset="-128"/>
                                </a:rPr>
                                <m:t>𝑵</m:t>
                              </m:r>
                            </m:sub>
                          </m:sSub>
                        </m:e>
                      </m:d>
                      <m:r>
                        <a:rPr kumimoji="1" lang="en-US" altLang="ja-JP" sz="2400" b="0" i="1" smtClean="0">
                          <a:latin typeface="Cambria Math" panose="02040503050406030204" pitchFamily="18" charset="0"/>
                          <a:ea typeface="メイリオ" panose="020B0604030504040204" pitchFamily="50" charset="-128"/>
                        </a:rPr>
                        <m:t>=1+3+2=6</m:t>
                      </m:r>
                    </m:oMath>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𝑆</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𝑧</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𝒑</m:t>
                              </m:r>
                            </m:e>
                            <m:sub>
                              <m:r>
                                <a:rPr kumimoji="1" lang="en-US" altLang="ja-JP" sz="2400" b="1" i="1" smtClean="0">
                                  <a:latin typeface="Cambria Math" panose="02040503050406030204" pitchFamily="18" charset="0"/>
                                  <a:ea typeface="メイリオ" panose="020B0604030504040204" pitchFamily="50" charset="-128"/>
                                </a:rPr>
                                <m:t>𝑵</m:t>
                              </m:r>
                            </m:sub>
                          </m:sSub>
                        </m:e>
                      </m:d>
                      <m:r>
                        <a:rPr kumimoji="1" lang="en-US" altLang="ja-JP" sz="2400" b="0" i="1" smtClean="0">
                          <a:latin typeface="Cambria Math" panose="02040503050406030204" pitchFamily="18" charset="0"/>
                          <a:ea typeface="メイリオ" panose="020B0604030504040204" pitchFamily="50" charset="-128"/>
                        </a:rPr>
                        <m:t>=0+1+3=4</m:t>
                      </m:r>
                    </m:oMath>
                  </m:oMathPara>
                </a14:m>
                <a:endParaRPr kumimoji="1" lang="en-US" altLang="ja-JP" sz="2400" i="1" dirty="0">
                  <a:latin typeface="メイリオ" panose="020B0604030504040204" pitchFamily="50" charset="-128"/>
                  <a:ea typeface="メイリオ" panose="020B0604030504040204" pitchFamily="50" charset="-128"/>
                </a:endParaRPr>
              </a:p>
            </p:txBody>
          </p:sp>
        </mc:Choice>
        <mc:Fallback>
          <p:sp>
            <p:nvSpPr>
              <p:cNvPr id="20" name="テキスト ボックス 19">
                <a:extLst>
                  <a:ext uri="{FF2B5EF4-FFF2-40B4-BE49-F238E27FC236}">
                    <a16:creationId xmlns:a16="http://schemas.microsoft.com/office/drawing/2014/main" id="{2019F34D-BDEF-20E3-6679-698F6B476FAA}"/>
                  </a:ext>
                </a:extLst>
              </p:cNvPr>
              <p:cNvSpPr txBox="1">
                <a:spLocks noRot="1" noChangeAspect="1" noMove="1" noResize="1" noEditPoints="1" noAdjustHandles="1" noChangeArrowheads="1" noChangeShapeType="1" noTextEdit="1"/>
              </p:cNvSpPr>
              <p:nvPr/>
            </p:nvSpPr>
            <p:spPr>
              <a:xfrm>
                <a:off x="7905070" y="3366361"/>
                <a:ext cx="3801887" cy="1569660"/>
              </a:xfrm>
              <a:prstGeom prst="rect">
                <a:avLst/>
              </a:prstGeom>
              <a:blipFill>
                <a:blip r:embed="rId4"/>
                <a:stretch>
                  <a:fillRect l="-2568" t="-2713" b="-155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F5D0941-38FF-A5C8-4F20-DF6D58DD1CC9}"/>
              </a:ext>
            </a:extLst>
          </p:cNvPr>
          <p:cNvSpPr txBox="1"/>
          <p:nvPr/>
        </p:nvSpPr>
        <p:spPr>
          <a:xfrm>
            <a:off x="5326233" y="4272303"/>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3</a:t>
            </a:r>
          </a:p>
        </p:txBody>
      </p:sp>
      <p:sp>
        <p:nvSpPr>
          <p:cNvPr id="25" name="テキスト ボックス 24">
            <a:extLst>
              <a:ext uri="{FF2B5EF4-FFF2-40B4-BE49-F238E27FC236}">
                <a16:creationId xmlns:a16="http://schemas.microsoft.com/office/drawing/2014/main" id="{0F7FD427-E026-DF00-5742-CFDF395C55E4}"/>
              </a:ext>
            </a:extLst>
          </p:cNvPr>
          <p:cNvSpPr txBox="1"/>
          <p:nvPr/>
        </p:nvSpPr>
        <p:spPr>
          <a:xfrm>
            <a:off x="5323166" y="5013617"/>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2</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26" name="テキスト ボックス 25">
            <a:extLst>
              <a:ext uri="{FF2B5EF4-FFF2-40B4-BE49-F238E27FC236}">
                <a16:creationId xmlns:a16="http://schemas.microsoft.com/office/drawing/2014/main" id="{20E29440-762D-0456-1C9B-863412B0C0A9}"/>
              </a:ext>
            </a:extLst>
          </p:cNvPr>
          <p:cNvSpPr txBox="1"/>
          <p:nvPr/>
        </p:nvSpPr>
        <p:spPr>
          <a:xfrm>
            <a:off x="5319441" y="5730128"/>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1</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9A98F26E-1A03-A7EE-6849-B94635FA0929}"/>
                  </a:ext>
                </a:extLst>
              </p:cNvPr>
              <p:cNvSpPr txBox="1"/>
              <p:nvPr/>
            </p:nvSpPr>
            <p:spPr>
              <a:xfrm>
                <a:off x="1027415" y="2741406"/>
                <a:ext cx="4338111" cy="506742"/>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𝑁</m:t>
                      </m:r>
                      <m:r>
                        <a:rPr kumimoji="1" lang="en-US" altLang="ja-JP" sz="2400" b="0" i="1" smtClean="0">
                          <a:latin typeface="Cambria Math" panose="02040503050406030204" pitchFamily="18" charset="0"/>
                          <a:ea typeface="Meiryo" panose="020B0604030504040204" pitchFamily="34" charset="-128"/>
                        </a:rPr>
                        <m:t>=</m:t>
                      </m:r>
                      <m:d>
                        <m:dPr>
                          <m:begChr m:val="{"/>
                          <m:endChr m:val="}"/>
                          <m:ctrlPr>
                            <a:rPr kumimoji="1" lang="en-US" altLang="ja-JP" sz="2400" b="0" i="1" smtClean="0">
                              <a:latin typeface="Cambria Math" panose="02040503050406030204" pitchFamily="18" charset="0"/>
                              <a:ea typeface="Meiryo" panose="020B0604030504040204" pitchFamily="34" charset="-128"/>
                            </a:rPr>
                          </m:ctrlPr>
                        </m:dPr>
                        <m:e>
                          <m:r>
                            <a:rPr kumimoji="1" lang="en-US" altLang="ja-JP" sz="2400" b="0" i="1" smtClean="0">
                              <a:latin typeface="Cambria Math" panose="02040503050406030204" pitchFamily="18" charset="0"/>
                              <a:ea typeface="Meiryo" panose="020B0604030504040204" pitchFamily="34" charset="-128"/>
                            </a:rPr>
                            <m:t>1,2,3</m:t>
                          </m:r>
                        </m:e>
                      </m:d>
                      <m:r>
                        <a:rPr kumimoji="1" lang="en-US" altLang="ja-JP" sz="2400" b="0" i="1" smtClean="0">
                          <a:latin typeface="Cambria Math" panose="02040503050406030204" pitchFamily="18" charset="0"/>
                          <a:ea typeface="Meiryo" panose="020B0604030504040204" pitchFamily="34" charset="-128"/>
                        </a:rPr>
                        <m:t>, </m:t>
                      </m:r>
                      <m:r>
                        <a:rPr kumimoji="1" lang="ja-JP" altLang="en-US" sz="2400" i="1">
                          <a:latin typeface="Cambria Math" panose="02040503050406030204" pitchFamily="18" charset="0"/>
                          <a:ea typeface="Meiryo" panose="020B0604030504040204" pitchFamily="34" charset="-128"/>
                        </a:rPr>
                        <m:t>　</m:t>
                      </m:r>
                      <m:sSub>
                        <m:sSubPr>
                          <m:ctrlPr>
                            <a:rPr kumimoji="1" lang="en-US" altLang="ja-JP" sz="2400" b="1" i="1" smtClean="0">
                              <a:latin typeface="Cambria Math" panose="02040503050406030204" pitchFamily="18" charset="0"/>
                              <a:ea typeface="Meiryo" panose="020B0604030504040204" pitchFamily="34" charset="-128"/>
                            </a:rPr>
                          </m:ctrlPr>
                        </m:sSubPr>
                        <m:e>
                          <m:r>
                            <a:rPr kumimoji="1" lang="en-US" altLang="ja-JP" sz="2400" b="1" i="1" smtClean="0">
                              <a:latin typeface="Cambria Math" panose="02040503050406030204" pitchFamily="18" charset="0"/>
                              <a:ea typeface="Meiryo" panose="020B0604030504040204" pitchFamily="34" charset="-128"/>
                            </a:rPr>
                            <m:t>𝒑</m:t>
                          </m:r>
                        </m:e>
                        <m:sub>
                          <m:r>
                            <a:rPr kumimoji="1" lang="en-US" altLang="ja-JP" sz="2400" b="1" i="1" smtClean="0">
                              <a:latin typeface="Cambria Math" panose="02040503050406030204" pitchFamily="18" charset="0"/>
                              <a:ea typeface="Meiryo" panose="020B0604030504040204" pitchFamily="34" charset="-128"/>
                            </a:rPr>
                            <m:t>𝑵</m:t>
                          </m:r>
                        </m:sub>
                      </m:sSub>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1</m:t>
                          </m:r>
                        </m:sub>
                      </m:sSub>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2</m:t>
                          </m:r>
                        </m:sub>
                      </m:sSub>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3</m:t>
                          </m:r>
                        </m:sub>
                      </m:sSub>
                      <m:r>
                        <a:rPr kumimoji="1" lang="en-US" altLang="ja-JP" sz="2400" b="0" i="1" smtClean="0">
                          <a:latin typeface="Cambria Math" panose="02040503050406030204" pitchFamily="18" charset="0"/>
                          <a:ea typeface="Meiryo" panose="020B0604030504040204" pitchFamily="34" charset="-128"/>
                        </a:rPr>
                        <m:t>)</m:t>
                      </m:r>
                    </m:oMath>
                  </m:oMathPara>
                </a14:m>
                <a:endParaRPr kumimoji="1" lang="ja-JP" altLang="en-US" sz="2400" dirty="0">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28" name="テキスト ボックス 27">
                <a:extLst>
                  <a:ext uri="{FF2B5EF4-FFF2-40B4-BE49-F238E27FC236}">
                    <a16:creationId xmlns:a16="http://schemas.microsoft.com/office/drawing/2014/main" id="{9A98F26E-1A03-A7EE-6849-B94635FA0929}"/>
                  </a:ext>
                </a:extLst>
              </p:cNvPr>
              <p:cNvSpPr txBox="1">
                <a:spLocks noRot="1" noChangeAspect="1" noMove="1" noResize="1" noEditPoints="1" noAdjustHandles="1" noChangeArrowheads="1" noChangeShapeType="1" noTextEdit="1"/>
              </p:cNvSpPr>
              <p:nvPr/>
            </p:nvSpPr>
            <p:spPr>
              <a:xfrm>
                <a:off x="1027415" y="2741406"/>
                <a:ext cx="4338111" cy="506742"/>
              </a:xfrm>
              <a:prstGeom prst="rect">
                <a:avLst/>
              </a:prstGeom>
              <a:blipFill>
                <a:blip r:embed="rId5"/>
                <a:stretch>
                  <a:fillRect l="-281" b="-10843"/>
                </a:stretch>
              </a:blipFill>
            </p:spPr>
            <p:txBody>
              <a:bodyPr/>
              <a:lstStyle/>
              <a:p>
                <a:r>
                  <a:rPr lang="ja-JP" altLang="en-US">
                    <a:noFill/>
                  </a:rPr>
                  <a:t> </a:t>
                </a:r>
              </a:p>
            </p:txBody>
          </p:sp>
        </mc:Fallback>
      </mc:AlternateContent>
      <p:sp>
        <p:nvSpPr>
          <p:cNvPr id="29" name="矢印: 右 28">
            <a:extLst>
              <a:ext uri="{FF2B5EF4-FFF2-40B4-BE49-F238E27FC236}">
                <a16:creationId xmlns:a16="http://schemas.microsoft.com/office/drawing/2014/main" id="{92853B59-7FAE-FB26-BA14-B8044D25AD77}"/>
              </a:ext>
            </a:extLst>
          </p:cNvPr>
          <p:cNvSpPr/>
          <p:nvPr/>
        </p:nvSpPr>
        <p:spPr>
          <a:xfrm>
            <a:off x="6361661" y="4744267"/>
            <a:ext cx="825501"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30" name="テキスト ボックス 29">
            <a:extLst>
              <a:ext uri="{FF2B5EF4-FFF2-40B4-BE49-F238E27FC236}">
                <a16:creationId xmlns:a16="http://schemas.microsoft.com/office/drawing/2014/main" id="{82743CE6-0E06-86DB-74F0-3F3BAC969223}"/>
              </a:ext>
            </a:extLst>
          </p:cNvPr>
          <p:cNvSpPr txBox="1"/>
          <p:nvPr/>
        </p:nvSpPr>
        <p:spPr>
          <a:xfrm>
            <a:off x="5625893" y="3827479"/>
            <a:ext cx="2341539" cy="830997"/>
          </a:xfrm>
          <a:prstGeom prst="rect">
            <a:avLst/>
          </a:prstGeom>
          <a:noFill/>
        </p:spPr>
        <p:txBody>
          <a:bodyPr wrap="square" rtlCol="0" anchor="ctr">
            <a:spAutoFit/>
          </a:bodyPr>
          <a:lstStyle/>
          <a:p>
            <a:pPr algn="ctr"/>
            <a:r>
              <a:rPr kumimoji="1" lang="en-US" altLang="ja-JP" sz="2400" b="1" dirty="0">
                <a:latin typeface="Segoe UI" panose="020B0502040204020203" pitchFamily="34" charset="0"/>
                <a:ea typeface="Meiryo" panose="020B0604030504040204" pitchFamily="34" charset="-128"/>
              </a:rPr>
              <a:t>top-restricted Borda rule</a:t>
            </a:r>
            <a:endParaRPr kumimoji="1" lang="ja-JP" altLang="en-US" sz="2400" b="1" dirty="0">
              <a:latin typeface="Segoe UI" panose="020B0502040204020203" pitchFamily="34" charset="0"/>
              <a:ea typeface="Meiryo" panose="020B0604030504040204" pitchFamily="34" charset="-128"/>
            </a:endParaRPr>
          </a:p>
        </p:txBody>
      </p:sp>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559F3092-AAA9-2FDA-CF2C-BC4B9552F0B8}"/>
                  </a:ext>
                </a:extLst>
              </p:cNvPr>
              <p:cNvSpPr txBox="1"/>
              <p:nvPr/>
            </p:nvSpPr>
            <p:spPr>
              <a:xfrm>
                <a:off x="7905070" y="5118274"/>
                <a:ext cx="3801887" cy="830997"/>
              </a:xfrm>
              <a:prstGeom prst="rect">
                <a:avLst/>
              </a:prstGeom>
              <a:solidFill>
                <a:srgbClr val="DEEEF2"/>
              </a:solidFill>
            </p:spPr>
            <p:txBody>
              <a:bodyPr wrap="square" anchor="ctr">
                <a:spAutoFit/>
              </a:bodyPr>
              <a:lstStyle/>
              <a:p>
                <a:r>
                  <a:rPr lang="ja-JP" altLang="en-US" sz="2400" dirty="0">
                    <a:latin typeface="Segoe UI" panose="020B0502040204020203" pitchFamily="34" charset="0"/>
                    <a:ea typeface="メイリオ" panose="020B0604030504040204" pitchFamily="50" charset="-128"/>
                    <a:cs typeface="Segoe UI" panose="020B0502040204020203" pitchFamily="34" charset="0"/>
                  </a:rPr>
                  <a:t>社会的順序</a:t>
                </a:r>
                <a:r>
                  <a:rPr lang="en-US" altLang="ja-JP" sz="2400" dirty="0">
                    <a:latin typeface="Segoe UI" panose="020B0502040204020203" pitchFamily="34" charset="0"/>
                    <a:ea typeface="メイリオ" panose="020B0604030504040204" pitchFamily="50" charset="-128"/>
                    <a:cs typeface="Segoe UI" panose="020B0502040204020203" pitchFamily="34" charset="0"/>
                  </a:rPr>
                  <a:t> </a:t>
                </a:r>
              </a:p>
              <a:p>
                <a:pPr/>
                <a14:m>
                  <m:oMathPara xmlns:m="http://schemas.openxmlformats.org/officeDocument/2006/math">
                    <m:oMathParaPr>
                      <m:jc m:val="centerGroup"/>
                    </m:oMathParaPr>
                    <m:oMath xmlns:m="http://schemas.openxmlformats.org/officeDocument/2006/math">
                      <m:r>
                        <a:rPr lang="ja-JP" altLang="en-US" sz="2400" i="1" dirty="0" smtClean="0">
                          <a:latin typeface="Cambria Math" panose="02040503050406030204" pitchFamily="18" charset="0"/>
                        </a:rPr>
                        <m:t>𝑦</m:t>
                      </m:r>
                      <m:r>
                        <a:rPr lang="en-US" altLang="ja-JP" sz="2400" b="0" i="1" dirty="0" smtClean="0">
                          <a:latin typeface="Cambria Math" panose="02040503050406030204" pitchFamily="18" charset="0"/>
                        </a:rPr>
                        <m:t>≻</m:t>
                      </m:r>
                      <m:r>
                        <a:rPr lang="en-US" altLang="ja-JP" sz="2400" b="0" i="1" dirty="0" smtClean="0">
                          <a:latin typeface="Cambria Math" panose="02040503050406030204" pitchFamily="18" charset="0"/>
                        </a:rPr>
                        <m:t>𝑥</m:t>
                      </m:r>
                      <m:r>
                        <a:rPr lang="en-US" altLang="ja-JP" sz="2400" b="0" i="1" dirty="0" smtClean="0">
                          <a:latin typeface="Cambria Math" panose="02040503050406030204" pitchFamily="18" charset="0"/>
                        </a:rPr>
                        <m:t>≻</m:t>
                      </m:r>
                      <m:r>
                        <a:rPr lang="ja-JP" altLang="en-US" sz="2400" i="1" dirty="0" smtClean="0">
                          <a:latin typeface="Cambria Math" panose="02040503050406030204" pitchFamily="18" charset="0"/>
                        </a:rPr>
                        <m:t>𝑧</m:t>
                      </m:r>
                    </m:oMath>
                  </m:oMathPara>
                </a14:m>
                <a:endParaRPr lang="ja-JP" altLang="en-US" sz="2400" dirty="0">
                  <a:latin typeface="Segoe UI" panose="020B0502040204020203" pitchFamily="34" charset="0"/>
                  <a:ea typeface="メイリオ" panose="020B0604030504040204" pitchFamily="50" charset="-128"/>
                  <a:cs typeface="Segoe UI" panose="020B0502040204020203" pitchFamily="34" charset="0"/>
                </a:endParaRPr>
              </a:p>
            </p:txBody>
          </p:sp>
        </mc:Choice>
        <mc:Fallback>
          <p:sp>
            <p:nvSpPr>
              <p:cNvPr id="21" name="テキスト ボックス 20">
                <a:extLst>
                  <a:ext uri="{FF2B5EF4-FFF2-40B4-BE49-F238E27FC236}">
                    <a16:creationId xmlns:a16="http://schemas.microsoft.com/office/drawing/2014/main" id="{559F3092-AAA9-2FDA-CF2C-BC4B9552F0B8}"/>
                  </a:ext>
                </a:extLst>
              </p:cNvPr>
              <p:cNvSpPr txBox="1">
                <a:spLocks noRot="1" noChangeAspect="1" noMove="1" noResize="1" noEditPoints="1" noAdjustHandles="1" noChangeArrowheads="1" noChangeShapeType="1" noTextEdit="1"/>
              </p:cNvSpPr>
              <p:nvPr/>
            </p:nvSpPr>
            <p:spPr>
              <a:xfrm>
                <a:off x="7905070" y="5118274"/>
                <a:ext cx="3801887" cy="830997"/>
              </a:xfrm>
              <a:prstGeom prst="rect">
                <a:avLst/>
              </a:prstGeom>
              <a:blipFill>
                <a:blip r:embed="rId6"/>
                <a:stretch>
                  <a:fillRect l="-2568" t="-4412" b="-7353"/>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B5168A86-0BB4-C91D-B4BF-FE5DE1A01B70}"/>
              </a:ext>
            </a:extLst>
          </p:cNvPr>
          <p:cNvSpPr/>
          <p:nvPr/>
        </p:nvSpPr>
        <p:spPr>
          <a:xfrm>
            <a:off x="7517957" y="1409387"/>
            <a:ext cx="3764843" cy="1331390"/>
          </a:xfrm>
          <a:prstGeom prst="rect">
            <a:avLst/>
          </a:prstGeom>
          <a:noFill/>
          <a:ln w="34925"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l">
              <a:spcBef>
                <a:spcPts val="400"/>
              </a:spcBef>
              <a:buSzPct val="60000"/>
              <a:buFont typeface="Wingdings" panose="05000000000000000000" pitchFamily="2" charset="2"/>
              <a:buChar char="n"/>
            </a:pPr>
            <a:r>
              <a:rPr kumimoji="1" lang="en-US" altLang="ja-JP" sz="2400" b="1" u="sng" dirty="0">
                <a:solidFill>
                  <a:schemeClr val="accent1"/>
                </a:solidFill>
                <a:latin typeface="Segoe UI" panose="020B0502040204020203" pitchFamily="34" charset="0"/>
                <a:ea typeface="Meiryo" panose="020B0604030504040204" pitchFamily="34" charset="-128"/>
                <a:cs typeface="Segoe UI" panose="020B0502040204020203" pitchFamily="34" charset="0"/>
              </a:rPr>
              <a:t>Truncation-proofness</a:t>
            </a:r>
          </a:p>
          <a:p>
            <a:pPr marL="342900" indent="-342900" algn="l">
              <a:spcBef>
                <a:spcPts val="400"/>
              </a:spcBef>
              <a:buSzPct val="60000"/>
              <a:buFont typeface="Wingdings" panose="05000000000000000000" pitchFamily="2" charset="2"/>
              <a:buChar char="n"/>
            </a:pPr>
            <a:r>
              <a:rPr kumimoji="1" lang="en-US" altLang="ja-JP" sz="2400" dirty="0">
                <a:solidFill>
                  <a:schemeClr val="accent1"/>
                </a:solidFill>
                <a:latin typeface="Segoe UI" panose="020B0502040204020203" pitchFamily="34" charset="0"/>
                <a:ea typeface="Meiryo" panose="020B0604030504040204" pitchFamily="34" charset="-128"/>
                <a:cs typeface="Segoe UI" panose="020B0502040204020203" pitchFamily="34" charset="0"/>
              </a:rPr>
              <a:t>Approval monotonicity</a:t>
            </a:r>
          </a:p>
          <a:p>
            <a:pPr marL="342900" indent="-342900" algn="l">
              <a:spcBef>
                <a:spcPts val="400"/>
              </a:spcBef>
              <a:buSzPct val="60000"/>
              <a:buFont typeface="Wingdings" panose="05000000000000000000" pitchFamily="2" charset="2"/>
              <a:buChar char="n"/>
            </a:pPr>
            <a:r>
              <a:rPr kumimoji="1" lang="en-US" altLang="ja-JP" sz="2400" dirty="0">
                <a:solidFill>
                  <a:schemeClr val="accent1"/>
                </a:solidFill>
                <a:latin typeface="Segoe UI" panose="020B0502040204020203" pitchFamily="34" charset="0"/>
                <a:ea typeface="Meiryo" panose="020B0604030504040204" pitchFamily="34" charset="-128"/>
                <a:cs typeface="Segoe UI" panose="020B0502040204020203" pitchFamily="34" charset="0"/>
              </a:rPr>
              <a:t>Non-imposition</a:t>
            </a:r>
          </a:p>
        </p:txBody>
      </p:sp>
      <p:sp>
        <p:nvSpPr>
          <p:cNvPr id="17" name="テキスト ボックス 16">
            <a:extLst>
              <a:ext uri="{FF2B5EF4-FFF2-40B4-BE49-F238E27FC236}">
                <a16:creationId xmlns:a16="http://schemas.microsoft.com/office/drawing/2014/main" id="{34742EAD-865E-7CC7-448A-196FD445AC26}"/>
              </a:ext>
            </a:extLst>
          </p:cNvPr>
          <p:cNvSpPr txBox="1"/>
          <p:nvPr/>
        </p:nvSpPr>
        <p:spPr>
          <a:xfrm>
            <a:off x="1438904" y="1656277"/>
            <a:ext cx="3515132" cy="535565"/>
          </a:xfrm>
          <a:prstGeom prst="rect">
            <a:avLst/>
          </a:prstGeom>
          <a:solidFill>
            <a:schemeClr val="accent3">
              <a:alpha val="11173"/>
            </a:schemeClr>
          </a:solidFill>
        </p:spPr>
        <p:txBody>
          <a:bodyPr wrap="square" rtlCol="0" anchor="ctr">
            <a:noAutofit/>
          </a:bodyPr>
          <a:lstStyle/>
          <a:p>
            <a:pPr algn="ctr">
              <a:spcBef>
                <a:spcPts val="600"/>
              </a:spcBef>
            </a:pPr>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Top-restricted rule</a:t>
            </a:r>
          </a:p>
        </p:txBody>
      </p:sp>
      <p:sp>
        <p:nvSpPr>
          <p:cNvPr id="23" name="矢印: 右 22">
            <a:extLst>
              <a:ext uri="{FF2B5EF4-FFF2-40B4-BE49-F238E27FC236}">
                <a16:creationId xmlns:a16="http://schemas.microsoft.com/office/drawing/2014/main" id="{72C5B6A1-ABE7-AEFD-9AC6-ECD6AB97C098}"/>
              </a:ext>
            </a:extLst>
          </p:cNvPr>
          <p:cNvSpPr/>
          <p:nvPr/>
        </p:nvSpPr>
        <p:spPr>
          <a:xfrm>
            <a:off x="6007693" y="1735481"/>
            <a:ext cx="825501" cy="475366"/>
          </a:xfrm>
          <a:prstGeom prst="rightArrow">
            <a:avLst/>
          </a:prstGeom>
          <a:solidFill>
            <a:srgbClr val="A3ACAC">
              <a:alpha val="50196"/>
            </a:srgb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4" name="角丸四角形 12">
            <a:extLst>
              <a:ext uri="{FF2B5EF4-FFF2-40B4-BE49-F238E27FC236}">
                <a16:creationId xmlns:a16="http://schemas.microsoft.com/office/drawing/2014/main" id="{F2277780-3248-0528-9015-79DEBC205752}"/>
              </a:ext>
            </a:extLst>
          </p:cNvPr>
          <p:cNvSpPr/>
          <p:nvPr/>
        </p:nvSpPr>
        <p:spPr>
          <a:xfrm>
            <a:off x="418492" y="930596"/>
            <a:ext cx="6045808" cy="506742"/>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Theorem1 (truncation-proof</a:t>
            </a:r>
            <a:r>
              <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 について</a:t>
            </a: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p>
        </p:txBody>
      </p:sp>
    </p:spTree>
    <p:extLst>
      <p:ext uri="{BB962C8B-B14F-4D97-AF65-F5344CB8AC3E}">
        <p14:creationId xmlns:p14="http://schemas.microsoft.com/office/powerpoint/2010/main" val="2510008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1744D-3B78-8E6B-5388-A7D4706FC99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8EE2DE7-B1F4-5BC0-5F82-707F021043E8}"/>
              </a:ext>
            </a:extLst>
          </p:cNvPr>
          <p:cNvSpPr>
            <a:spLocks noGrp="1"/>
          </p:cNvSpPr>
          <p:nvPr>
            <p:ph type="title"/>
          </p:nvPr>
        </p:nvSpPr>
        <p:spPr/>
        <p:txBody>
          <a:bodyPr/>
          <a:lstStyle/>
          <a:p>
            <a:r>
              <a:rPr kumimoji="1" lang="ja-JP" altLang="en-US" dirty="0"/>
              <a:t>主要な結果</a:t>
            </a:r>
          </a:p>
        </p:txBody>
      </p:sp>
      <p:sp>
        <p:nvSpPr>
          <p:cNvPr id="3" name="スライド番号プレースホルダー 2">
            <a:extLst>
              <a:ext uri="{FF2B5EF4-FFF2-40B4-BE49-F238E27FC236}">
                <a16:creationId xmlns:a16="http://schemas.microsoft.com/office/drawing/2014/main" id="{90D92C90-3802-7D1C-7CFE-DAB8C9E13719}"/>
              </a:ext>
            </a:extLst>
          </p:cNvPr>
          <p:cNvSpPr>
            <a:spLocks noGrp="1"/>
          </p:cNvSpPr>
          <p:nvPr>
            <p:ph type="sldNum" sz="quarter" idx="12"/>
          </p:nvPr>
        </p:nvSpPr>
        <p:spPr/>
        <p:txBody>
          <a:bodyPr/>
          <a:lstStyle/>
          <a:p>
            <a:fld id="{48F63A3B-78C7-47BE-AE5E-E10140E04643}" type="slidenum">
              <a:rPr lang="en-US" smtClean="0"/>
              <a:t>42</a:t>
            </a:fld>
            <a:endParaRPr lang="en-US" dirty="0"/>
          </a:p>
        </p:txBody>
      </p:sp>
      <mc:AlternateContent xmlns:mc="http://schemas.openxmlformats.org/markup-compatibility/2006">
        <mc:Choice xmlns:a14="http://schemas.microsoft.com/office/drawing/2010/main" Requires="a14">
          <p:graphicFrame>
            <p:nvGraphicFramePr>
              <p:cNvPr id="5" name="表 4">
                <a:extLst>
                  <a:ext uri="{FF2B5EF4-FFF2-40B4-BE49-F238E27FC236}">
                    <a16:creationId xmlns:a16="http://schemas.microsoft.com/office/drawing/2014/main" id="{5ABBC146-CE5C-BD71-F9EC-B16F4BC333D9}"/>
                  </a:ext>
                </a:extLst>
              </p:cNvPr>
              <p:cNvGraphicFramePr>
                <a:graphicFrameLocks noGrp="1"/>
              </p:cNvGraphicFramePr>
              <p:nvPr>
                <p:extLst>
                  <p:ext uri="{D42A27DB-BD31-4B8C-83A1-F6EECF244321}">
                    <p14:modId xmlns:p14="http://schemas.microsoft.com/office/powerpoint/2010/main" val="3023025327"/>
                  </p:ext>
                </p:extLst>
              </p:nvPr>
            </p:nvGraphicFramePr>
            <p:xfrm>
              <a:off x="684803" y="3276143"/>
              <a:ext cx="5023337" cy="2915652"/>
            </p:xfrm>
            <a:graphic>
              <a:graphicData uri="http://schemas.openxmlformats.org/drawingml/2006/table">
                <a:tbl>
                  <a:tblPr firstRow="1" bandRow="1">
                    <a:tableStyleId>{69012ECD-51FC-41F1-AA8D-1B2483CD663E}</a:tableStyleId>
                  </a:tblPr>
                  <a:tblGrid>
                    <a:gridCol w="904280">
                      <a:extLst>
                        <a:ext uri="{9D8B030D-6E8A-4147-A177-3AD203B41FA5}">
                          <a16:colId xmlns:a16="http://schemas.microsoft.com/office/drawing/2014/main" val="3796232717"/>
                        </a:ext>
                      </a:extLst>
                    </a:gridCol>
                    <a:gridCol w="1373019">
                      <a:extLst>
                        <a:ext uri="{9D8B030D-6E8A-4147-A177-3AD203B41FA5}">
                          <a16:colId xmlns:a16="http://schemas.microsoft.com/office/drawing/2014/main" val="1659023899"/>
                        </a:ext>
                      </a:extLst>
                    </a:gridCol>
                    <a:gridCol w="1373019">
                      <a:extLst>
                        <a:ext uri="{9D8B030D-6E8A-4147-A177-3AD203B41FA5}">
                          <a16:colId xmlns:a16="http://schemas.microsoft.com/office/drawing/2014/main" val="4167212009"/>
                        </a:ext>
                      </a:extLst>
                    </a:gridCol>
                    <a:gridCol w="1373019">
                      <a:extLst>
                        <a:ext uri="{9D8B030D-6E8A-4147-A177-3AD203B41FA5}">
                          <a16:colId xmlns:a16="http://schemas.microsoft.com/office/drawing/2014/main" val="3532987471"/>
                        </a:ext>
                      </a:extLst>
                    </a:gridCol>
                  </a:tblGrid>
                  <a:tr h="728913">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28575"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200" b="1" i="1" smtClean="0">
                                        <a:latin typeface="Cambria Math" panose="02040503050406030204" pitchFamily="18" charset="0"/>
                                        <a:cs typeface="Segoe UI" panose="020B0502040204020203" pitchFamily="34" charset="0"/>
                                      </a:rPr>
                                    </m:ctrlPr>
                                  </m:sSubSupPr>
                                  <m:e>
                                    <m:r>
                                      <a:rPr kumimoji="1" lang="en-US" altLang="ja-JP" sz="3200" b="1" i="1" smtClean="0">
                                        <a:latin typeface="Cambria Math" panose="02040503050406030204" pitchFamily="18" charset="0"/>
                                        <a:cs typeface="Segoe UI" panose="020B0502040204020203" pitchFamily="34" charset="0"/>
                                      </a:rPr>
                                      <m:t>𝒑</m:t>
                                    </m:r>
                                  </m:e>
                                  <m:sub>
                                    <m:r>
                                      <a:rPr kumimoji="1" lang="en-US" altLang="ja-JP" sz="3200" b="1" i="1" smtClean="0">
                                        <a:latin typeface="Cambria Math" panose="02040503050406030204" pitchFamily="18" charset="0"/>
                                        <a:cs typeface="Segoe UI" panose="020B0502040204020203" pitchFamily="34" charset="0"/>
                                      </a:rPr>
                                      <m:t>𝟏</m:t>
                                    </m:r>
                                  </m:sub>
                                  <m:sup>
                                    <m:r>
                                      <a:rPr kumimoji="1" lang="en-US" altLang="ja-JP" sz="3200" b="1" i="1" smtClean="0">
                                        <a:latin typeface="Cambria Math" panose="02040503050406030204" pitchFamily="18" charset="0"/>
                                        <a:cs typeface="Segoe UI" panose="020B0502040204020203" pitchFamily="34" charset="0"/>
                                      </a:rPr>
                                      <m:t>′</m:t>
                                    </m:r>
                                  </m:sup>
                                </m:sSubSup>
                              </m:oMath>
                            </m:oMathPara>
                          </a14:m>
                          <a:endParaRPr kumimoji="1" lang="ja-JP" altLang="en-US" sz="3200" b="1" i="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𝟐</m:t>
                                    </m:r>
                                  </m:sub>
                                </m:sSub>
                              </m:oMath>
                            </m:oMathPara>
                          </a14:m>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𝟑</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72891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28575" cap="flat" cmpd="sng" algn="ctr">
                          <a:solidFill>
                            <a:schemeClr val="tx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72891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28575" cap="flat" cmpd="sng" algn="ctr">
                          <a:solidFill>
                            <a:schemeClr val="tx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72891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28575" cap="flat" cmpd="sng" algn="ctr">
                          <a:solidFill>
                            <a:schemeClr val="tx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bl>
              </a:graphicData>
            </a:graphic>
          </p:graphicFrame>
        </mc:Choice>
        <mc:Fallback>
          <p:graphicFrame>
            <p:nvGraphicFramePr>
              <p:cNvPr id="5" name="表 4">
                <a:extLst>
                  <a:ext uri="{FF2B5EF4-FFF2-40B4-BE49-F238E27FC236}">
                    <a16:creationId xmlns:a16="http://schemas.microsoft.com/office/drawing/2014/main" id="{5ABBC146-CE5C-BD71-F9EC-B16F4BC333D9}"/>
                  </a:ext>
                </a:extLst>
              </p:cNvPr>
              <p:cNvGraphicFramePr>
                <a:graphicFrameLocks noGrp="1"/>
              </p:cNvGraphicFramePr>
              <p:nvPr>
                <p:extLst>
                  <p:ext uri="{D42A27DB-BD31-4B8C-83A1-F6EECF244321}">
                    <p14:modId xmlns:p14="http://schemas.microsoft.com/office/powerpoint/2010/main" val="3023025327"/>
                  </p:ext>
                </p:extLst>
              </p:nvPr>
            </p:nvGraphicFramePr>
            <p:xfrm>
              <a:off x="684803" y="3276143"/>
              <a:ext cx="5023337" cy="2915652"/>
            </p:xfrm>
            <a:graphic>
              <a:graphicData uri="http://schemas.openxmlformats.org/drawingml/2006/table">
                <a:tbl>
                  <a:tblPr firstRow="1" bandRow="1">
                    <a:tableStyleId>{69012ECD-51FC-41F1-AA8D-1B2483CD663E}</a:tableStyleId>
                  </a:tblPr>
                  <a:tblGrid>
                    <a:gridCol w="904280">
                      <a:extLst>
                        <a:ext uri="{9D8B030D-6E8A-4147-A177-3AD203B41FA5}">
                          <a16:colId xmlns:a16="http://schemas.microsoft.com/office/drawing/2014/main" val="3796232717"/>
                        </a:ext>
                      </a:extLst>
                    </a:gridCol>
                    <a:gridCol w="1373019">
                      <a:extLst>
                        <a:ext uri="{9D8B030D-6E8A-4147-A177-3AD203B41FA5}">
                          <a16:colId xmlns:a16="http://schemas.microsoft.com/office/drawing/2014/main" val="1659023899"/>
                        </a:ext>
                      </a:extLst>
                    </a:gridCol>
                    <a:gridCol w="1373019">
                      <a:extLst>
                        <a:ext uri="{9D8B030D-6E8A-4147-A177-3AD203B41FA5}">
                          <a16:colId xmlns:a16="http://schemas.microsoft.com/office/drawing/2014/main" val="4167212009"/>
                        </a:ext>
                      </a:extLst>
                    </a:gridCol>
                    <a:gridCol w="1373019">
                      <a:extLst>
                        <a:ext uri="{9D8B030D-6E8A-4147-A177-3AD203B41FA5}">
                          <a16:colId xmlns:a16="http://schemas.microsoft.com/office/drawing/2014/main" val="3532987471"/>
                        </a:ext>
                      </a:extLst>
                    </a:gridCol>
                  </a:tblGrid>
                  <a:tr h="728913">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28575" cap="flat" cmpd="sng" algn="ctr">
                          <a:solidFill>
                            <a:schemeClr val="tx1"/>
                          </a:solidFill>
                          <a:prstDash val="solid"/>
                          <a:round/>
                          <a:headEnd type="none" w="med" len="med"/>
                          <a:tailEnd type="none" w="med" len="med"/>
                        </a:lnR>
                      </a:tcPr>
                    </a:tc>
                    <a:tc>
                      <a:txBody>
                        <a:bodyPr/>
                        <a:lstStyle/>
                        <a:p>
                          <a:endParaRPr lang="ja-JP"/>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3"/>
                          <a:stretch>
                            <a:fillRect l="-66667" t="-1667" r="-201333" b="-305833"/>
                          </a:stretch>
                        </a:blipFill>
                      </a:tcPr>
                    </a:tc>
                    <a:tc>
                      <a:txBody>
                        <a:bodyPr/>
                        <a:lstStyle/>
                        <a:p>
                          <a:endParaRPr lang="ja-JP"/>
                        </a:p>
                      </a:txBody>
                      <a:tcP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blipFill>
                          <a:blip r:embed="rId3"/>
                          <a:stretch>
                            <a:fillRect l="-165929" t="-1667" r="-100442" b="-305833"/>
                          </a:stretch>
                        </a:blipFill>
                      </a:tcPr>
                    </a:tc>
                    <a:tc>
                      <a:txBody>
                        <a:bodyPr/>
                        <a:lstStyle/>
                        <a:p>
                          <a:endParaRPr lang="ja-JP"/>
                        </a:p>
                      </a:txBody>
                      <a:tcPr>
                        <a:lnL w="12700" cap="flat" cmpd="sng" algn="ctr">
                          <a:solidFill>
                            <a:schemeClr val="bg1"/>
                          </a:solidFill>
                          <a:prstDash val="solid"/>
                          <a:round/>
                          <a:headEnd type="none" w="med" len="med"/>
                          <a:tailEnd type="none" w="med" len="med"/>
                        </a:lnL>
                        <a:blipFill>
                          <a:blip r:embed="rId3"/>
                          <a:stretch>
                            <a:fillRect l="-267111" t="-1667" r="-889" b="-305833"/>
                          </a:stretch>
                        </a:blipFill>
                      </a:tcPr>
                    </a:tc>
                    <a:extLst>
                      <a:ext uri="{0D108BD9-81ED-4DB2-BD59-A6C34878D82A}">
                        <a16:rowId xmlns:a16="http://schemas.microsoft.com/office/drawing/2014/main" val="3562820232"/>
                      </a:ext>
                    </a:extLst>
                  </a:tr>
                  <a:tr h="72891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28575" cap="flat" cmpd="sng" algn="ctr">
                          <a:solidFill>
                            <a:schemeClr val="tx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72891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28575" cap="flat" cmpd="sng" algn="ctr">
                          <a:solidFill>
                            <a:schemeClr val="tx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72891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28575" cap="flat" cmpd="sng" algn="ctr">
                          <a:solidFill>
                            <a:schemeClr val="tx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28575"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bl>
              </a:graphicData>
            </a:graphic>
          </p:graphicFrame>
        </mc:Fallback>
      </mc:AlternateContent>
      <p:sp>
        <p:nvSpPr>
          <p:cNvPr id="6" name="四角形: 角を丸くする 5">
            <a:extLst>
              <a:ext uri="{FF2B5EF4-FFF2-40B4-BE49-F238E27FC236}">
                <a16:creationId xmlns:a16="http://schemas.microsoft.com/office/drawing/2014/main" id="{7FC6479D-89E1-C7FD-B0A2-0E920131B10D}"/>
              </a:ext>
            </a:extLst>
          </p:cNvPr>
          <p:cNvSpPr/>
          <p:nvPr/>
        </p:nvSpPr>
        <p:spPr>
          <a:xfrm>
            <a:off x="1917401" y="3962945"/>
            <a:ext cx="769685" cy="771023"/>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四角形: 角を丸くする 6">
            <a:extLst>
              <a:ext uri="{FF2B5EF4-FFF2-40B4-BE49-F238E27FC236}">
                <a16:creationId xmlns:a16="http://schemas.microsoft.com/office/drawing/2014/main" id="{01B12E7F-D098-5BD5-9BA4-EF5B23E6B94C}"/>
              </a:ext>
            </a:extLst>
          </p:cNvPr>
          <p:cNvSpPr/>
          <p:nvPr/>
        </p:nvSpPr>
        <p:spPr>
          <a:xfrm>
            <a:off x="3196472" y="3962946"/>
            <a:ext cx="769685" cy="2228849"/>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8" name="四角形: 角を丸くする 7">
            <a:extLst>
              <a:ext uri="{FF2B5EF4-FFF2-40B4-BE49-F238E27FC236}">
                <a16:creationId xmlns:a16="http://schemas.microsoft.com/office/drawing/2014/main" id="{8F75B286-CA31-D80F-E771-CB15E0040B61}"/>
              </a:ext>
            </a:extLst>
          </p:cNvPr>
          <p:cNvSpPr/>
          <p:nvPr/>
        </p:nvSpPr>
        <p:spPr>
          <a:xfrm>
            <a:off x="4519947" y="3962945"/>
            <a:ext cx="769685" cy="2228849"/>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0" name="テキスト ボックス 9">
            <a:extLst>
              <a:ext uri="{FF2B5EF4-FFF2-40B4-BE49-F238E27FC236}">
                <a16:creationId xmlns:a16="http://schemas.microsoft.com/office/drawing/2014/main" id="{7DCB52A9-E116-9159-0081-F0A9647BFB7B}"/>
              </a:ext>
            </a:extLst>
          </p:cNvPr>
          <p:cNvSpPr txBox="1"/>
          <p:nvPr/>
        </p:nvSpPr>
        <p:spPr>
          <a:xfrm>
            <a:off x="2570924" y="4272304"/>
            <a:ext cx="39305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1</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11" name="テキスト ボックス 10">
            <a:extLst>
              <a:ext uri="{FF2B5EF4-FFF2-40B4-BE49-F238E27FC236}">
                <a16:creationId xmlns:a16="http://schemas.microsoft.com/office/drawing/2014/main" id="{F65D98AC-502C-C90F-9C42-40E967C5A534}"/>
              </a:ext>
            </a:extLst>
          </p:cNvPr>
          <p:cNvSpPr txBox="1"/>
          <p:nvPr/>
        </p:nvSpPr>
        <p:spPr>
          <a:xfrm>
            <a:off x="2570923" y="5015335"/>
            <a:ext cx="39305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0</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12" name="テキスト ボックス 11">
            <a:extLst>
              <a:ext uri="{FF2B5EF4-FFF2-40B4-BE49-F238E27FC236}">
                <a16:creationId xmlns:a16="http://schemas.microsoft.com/office/drawing/2014/main" id="{7645E934-E615-64D3-1789-2D96B4771A73}"/>
              </a:ext>
            </a:extLst>
          </p:cNvPr>
          <p:cNvSpPr txBox="1"/>
          <p:nvPr/>
        </p:nvSpPr>
        <p:spPr>
          <a:xfrm>
            <a:off x="2570921" y="5731600"/>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0</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DA777815-EF0B-C721-1D01-E0B235044575}"/>
              </a:ext>
            </a:extLst>
          </p:cNvPr>
          <p:cNvSpPr txBox="1"/>
          <p:nvPr/>
        </p:nvSpPr>
        <p:spPr>
          <a:xfrm>
            <a:off x="3949793" y="4272303"/>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3</a:t>
            </a:r>
          </a:p>
        </p:txBody>
      </p:sp>
      <p:sp>
        <p:nvSpPr>
          <p:cNvPr id="14" name="テキスト ボックス 13">
            <a:extLst>
              <a:ext uri="{FF2B5EF4-FFF2-40B4-BE49-F238E27FC236}">
                <a16:creationId xmlns:a16="http://schemas.microsoft.com/office/drawing/2014/main" id="{66194BD4-B8F5-D483-A8C7-7D79580B75D2}"/>
              </a:ext>
            </a:extLst>
          </p:cNvPr>
          <p:cNvSpPr txBox="1"/>
          <p:nvPr/>
        </p:nvSpPr>
        <p:spPr>
          <a:xfrm>
            <a:off x="3946726" y="5013617"/>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2</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25FB26D4-BFF1-0261-5F52-26B45804229D}"/>
              </a:ext>
            </a:extLst>
          </p:cNvPr>
          <p:cNvSpPr txBox="1"/>
          <p:nvPr/>
        </p:nvSpPr>
        <p:spPr>
          <a:xfrm>
            <a:off x="3943001" y="5730128"/>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1</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807B293A-0999-9C7B-E8AB-529FAB9A3433}"/>
                  </a:ext>
                </a:extLst>
              </p:cNvPr>
              <p:cNvSpPr txBox="1"/>
              <p:nvPr/>
            </p:nvSpPr>
            <p:spPr>
              <a:xfrm>
                <a:off x="7905070" y="3366361"/>
                <a:ext cx="3801887" cy="1569660"/>
              </a:xfrm>
              <a:prstGeom prst="rect">
                <a:avLst/>
              </a:prstGeom>
              <a:solidFill>
                <a:srgbClr val="DEEEF2"/>
              </a:solidFill>
            </p:spPr>
            <p:txBody>
              <a:bodyPr wrap="square" rtlCol="0" anchor="ctr">
                <a:spAutoFit/>
              </a:bodyPr>
              <a:lstStyle/>
              <a:p>
                <a:pPr/>
                <a:r>
                  <a:rPr kumimoji="1" lang="ja-JP" altLang="en-US" sz="2400" dirty="0">
                    <a:latin typeface="メイリオ" panose="020B0604030504040204" pitchFamily="50" charset="-128"/>
                    <a:ea typeface="メイリオ" panose="020B0604030504040204" pitchFamily="50" charset="-128"/>
                  </a:rPr>
                  <a:t>合計点</a:t>
                </a:r>
                <a:br>
                  <a:rPr kumimoji="1" lang="en-US" altLang="ja-JP" sz="2400" dirty="0">
                    <a:latin typeface="メイリオ" panose="020B0604030504040204" pitchFamily="50" charset="-128"/>
                    <a:ea typeface="メイリオ" panose="020B0604030504040204" pitchFamily="50" charset="-128"/>
                  </a:rPr>
                </a:b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𝑆</m:t>
                      </m:r>
                      <m:d>
                        <m:dPr>
                          <m:ctrlPr>
                            <a:rPr kumimoji="1" lang="en-US" altLang="ja-JP" sz="2400" b="0" i="1" smtClean="0">
                              <a:latin typeface="Cambria Math" panose="02040503050406030204" pitchFamily="18" charset="0"/>
                              <a:ea typeface="Meiryo" panose="020B0604030504040204" pitchFamily="34" charset="-128"/>
                            </a:rPr>
                          </m:ctrlPr>
                        </m:dPr>
                        <m:e>
                          <m:r>
                            <a:rPr kumimoji="1" lang="en-US" altLang="ja-JP" sz="2400" b="0" i="1" smtClean="0">
                              <a:latin typeface="Cambria Math" panose="02040503050406030204" pitchFamily="18" charset="0"/>
                              <a:ea typeface="Meiryo" panose="020B0604030504040204" pitchFamily="34" charset="-128"/>
                            </a:rPr>
                            <m:t>𝑥</m:t>
                          </m:r>
                          <m:r>
                            <a:rPr kumimoji="1" lang="en-US" altLang="ja-JP" sz="2400" b="0" i="1" smtClean="0">
                              <a:latin typeface="Cambria Math" panose="02040503050406030204" pitchFamily="18" charset="0"/>
                              <a:ea typeface="Meiryo" panose="020B0604030504040204" pitchFamily="34" charset="-128"/>
                            </a:rPr>
                            <m:t>,</m:t>
                          </m:r>
                          <m:sSubSup>
                            <m:sSubSupPr>
                              <m:ctrlPr>
                                <a:rPr kumimoji="1" lang="en-US" altLang="ja-JP" sz="2400" b="1" i="1">
                                  <a:latin typeface="Cambria Math" panose="02040503050406030204" pitchFamily="18" charset="0"/>
                                  <a:ea typeface="Meiryo" panose="020B0604030504040204" pitchFamily="34" charset="-128"/>
                                </a:rPr>
                              </m:ctrlPr>
                            </m:sSubSupPr>
                            <m:e>
                              <m:r>
                                <a:rPr kumimoji="1" lang="en-US" altLang="ja-JP" sz="2400" b="1" i="1">
                                  <a:latin typeface="Cambria Math" panose="02040503050406030204" pitchFamily="18" charset="0"/>
                                  <a:ea typeface="Meiryo" panose="020B0604030504040204" pitchFamily="34" charset="-128"/>
                                </a:rPr>
                                <m:t>𝒑</m:t>
                              </m:r>
                            </m:e>
                            <m:sub>
                              <m:r>
                                <a:rPr kumimoji="1" lang="en-US" altLang="ja-JP" sz="2400" b="1" i="1">
                                  <a:latin typeface="Cambria Math" panose="02040503050406030204" pitchFamily="18" charset="0"/>
                                  <a:ea typeface="Meiryo" panose="020B0604030504040204" pitchFamily="34" charset="-128"/>
                                </a:rPr>
                                <m:t>𝑵</m:t>
                              </m:r>
                            </m:sub>
                            <m:sup>
                              <m:r>
                                <a:rPr kumimoji="1" lang="en-US" altLang="ja-JP" sz="2400" b="1" i="1">
                                  <a:latin typeface="Cambria Math" panose="02040503050406030204" pitchFamily="18" charset="0"/>
                                  <a:ea typeface="Meiryo" panose="020B0604030504040204" pitchFamily="34" charset="-128"/>
                                </a:rPr>
                                <m:t>′</m:t>
                              </m:r>
                            </m:sup>
                          </m:sSubSup>
                        </m:e>
                      </m:d>
                      <m:r>
                        <a:rPr kumimoji="1" lang="en-US" altLang="ja-JP" sz="2400" b="0" i="1" smtClean="0">
                          <a:latin typeface="Cambria Math" panose="02040503050406030204" pitchFamily="18" charset="0"/>
                          <a:ea typeface="Meiryo" panose="020B0604030504040204" pitchFamily="34" charset="-128"/>
                        </a:rPr>
                        <m:t>=</m:t>
                      </m:r>
                      <m:r>
                        <a:rPr kumimoji="1" lang="en-US" altLang="ja-JP" sz="2400" b="1" i="1" smtClean="0">
                          <a:latin typeface="Cambria Math" panose="02040503050406030204" pitchFamily="18" charset="0"/>
                          <a:ea typeface="Meiryo" panose="020B0604030504040204" pitchFamily="34" charset="-128"/>
                        </a:rPr>
                        <m:t>𝟏</m:t>
                      </m:r>
                      <m:r>
                        <a:rPr kumimoji="1" lang="en-US" altLang="ja-JP" sz="2400" b="0" i="1" smtClean="0">
                          <a:latin typeface="Cambria Math" panose="02040503050406030204" pitchFamily="18" charset="0"/>
                          <a:ea typeface="Meiryo" panose="020B0604030504040204" pitchFamily="34" charset="-128"/>
                        </a:rPr>
                        <m:t>+2+1=</m:t>
                      </m:r>
                      <m:r>
                        <a:rPr kumimoji="1" lang="en-US" altLang="ja-JP" sz="2400" b="1" i="1" smtClean="0">
                          <a:latin typeface="Cambria Math" panose="02040503050406030204" pitchFamily="18" charset="0"/>
                          <a:ea typeface="Meiryo" panose="020B0604030504040204" pitchFamily="34" charset="-128"/>
                        </a:rPr>
                        <m:t>𝟒</m:t>
                      </m:r>
                    </m:oMath>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𝑆</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𝑦</m:t>
                          </m:r>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1" i="1">
                                  <a:latin typeface="Cambria Math" panose="02040503050406030204" pitchFamily="18" charset="0"/>
                                  <a:ea typeface="Meiryo" panose="020B0604030504040204" pitchFamily="34" charset="-128"/>
                                </a:rPr>
                              </m:ctrlPr>
                            </m:sSubSupPr>
                            <m:e>
                              <m:r>
                                <a:rPr kumimoji="1" lang="en-US" altLang="ja-JP" sz="2400" b="1" i="1">
                                  <a:latin typeface="Cambria Math" panose="02040503050406030204" pitchFamily="18" charset="0"/>
                                  <a:ea typeface="Meiryo" panose="020B0604030504040204" pitchFamily="34" charset="-128"/>
                                </a:rPr>
                                <m:t>𝒑</m:t>
                              </m:r>
                            </m:e>
                            <m:sub>
                              <m:r>
                                <a:rPr kumimoji="1" lang="en-US" altLang="ja-JP" sz="2400" b="1" i="1">
                                  <a:latin typeface="Cambria Math" panose="02040503050406030204" pitchFamily="18" charset="0"/>
                                  <a:ea typeface="Meiryo" panose="020B0604030504040204" pitchFamily="34" charset="-128"/>
                                </a:rPr>
                                <m:t>𝑵</m:t>
                              </m:r>
                            </m:sub>
                            <m:sup>
                              <m:r>
                                <a:rPr kumimoji="1" lang="en-US" altLang="ja-JP" sz="2400" b="1" i="1">
                                  <a:latin typeface="Cambria Math" panose="02040503050406030204" pitchFamily="18" charset="0"/>
                                  <a:ea typeface="Meiryo" panose="020B0604030504040204" pitchFamily="34" charset="-128"/>
                                </a:rPr>
                                <m:t>′</m:t>
                              </m:r>
                            </m:sup>
                          </m:sSubSup>
                        </m:e>
                      </m:d>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𝟎</m:t>
                      </m:r>
                      <m:r>
                        <a:rPr kumimoji="1" lang="en-US" altLang="ja-JP" sz="2400" b="0" i="1" smtClean="0">
                          <a:latin typeface="Cambria Math" panose="02040503050406030204" pitchFamily="18" charset="0"/>
                          <a:ea typeface="メイリオ" panose="020B0604030504040204" pitchFamily="50" charset="-128"/>
                        </a:rPr>
                        <m:t>+3+2=</m:t>
                      </m:r>
                      <m:r>
                        <a:rPr kumimoji="1" lang="en-US" altLang="ja-JP" sz="2400" b="1" i="1" smtClean="0">
                          <a:latin typeface="Cambria Math" panose="02040503050406030204" pitchFamily="18" charset="0"/>
                          <a:ea typeface="メイリオ" panose="020B0604030504040204" pitchFamily="50" charset="-128"/>
                        </a:rPr>
                        <m:t>𝟓</m:t>
                      </m:r>
                    </m:oMath>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𝑆</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𝑧</m:t>
                          </m:r>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1" i="1">
                                  <a:latin typeface="Cambria Math" panose="02040503050406030204" pitchFamily="18" charset="0"/>
                                  <a:ea typeface="Meiryo" panose="020B0604030504040204" pitchFamily="34" charset="-128"/>
                                </a:rPr>
                              </m:ctrlPr>
                            </m:sSubSupPr>
                            <m:e>
                              <m:r>
                                <a:rPr kumimoji="1" lang="en-US" altLang="ja-JP" sz="2400" b="1" i="1">
                                  <a:latin typeface="Cambria Math" panose="02040503050406030204" pitchFamily="18" charset="0"/>
                                  <a:ea typeface="Meiryo" panose="020B0604030504040204" pitchFamily="34" charset="-128"/>
                                </a:rPr>
                                <m:t>𝒑</m:t>
                              </m:r>
                            </m:e>
                            <m:sub>
                              <m:r>
                                <a:rPr kumimoji="1" lang="en-US" altLang="ja-JP" sz="2400" b="1" i="1">
                                  <a:latin typeface="Cambria Math" panose="02040503050406030204" pitchFamily="18" charset="0"/>
                                  <a:ea typeface="Meiryo" panose="020B0604030504040204" pitchFamily="34" charset="-128"/>
                                </a:rPr>
                                <m:t>𝑵</m:t>
                              </m:r>
                            </m:sub>
                            <m:sup>
                              <m:r>
                                <a:rPr kumimoji="1" lang="en-US" altLang="ja-JP" sz="2400" b="1" i="1">
                                  <a:latin typeface="Cambria Math" panose="02040503050406030204" pitchFamily="18" charset="0"/>
                                  <a:ea typeface="Meiryo" panose="020B0604030504040204" pitchFamily="34" charset="-128"/>
                                </a:rPr>
                                <m:t>′</m:t>
                              </m:r>
                            </m:sup>
                          </m:sSubSup>
                        </m:e>
                      </m:d>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0</m:t>
                      </m:r>
                      <m:r>
                        <a:rPr kumimoji="1" lang="en-US" altLang="ja-JP" sz="2400" b="0" i="1" smtClean="0">
                          <a:latin typeface="Cambria Math" panose="02040503050406030204" pitchFamily="18" charset="0"/>
                          <a:ea typeface="メイリオ" panose="020B0604030504040204" pitchFamily="50" charset="-128"/>
                        </a:rPr>
                        <m:t>+1+3=4</m:t>
                      </m:r>
                    </m:oMath>
                  </m:oMathPara>
                </a14:m>
                <a:endParaRPr kumimoji="1" lang="en-US" altLang="ja-JP" sz="2400" i="1" dirty="0">
                  <a:latin typeface="メイリオ" panose="020B0604030504040204" pitchFamily="50" charset="-128"/>
                  <a:ea typeface="メイリオ" panose="020B0604030504040204" pitchFamily="50" charset="-128"/>
                </a:endParaRPr>
              </a:p>
            </p:txBody>
          </p:sp>
        </mc:Choice>
        <mc:Fallback>
          <p:sp>
            <p:nvSpPr>
              <p:cNvPr id="20" name="テキスト ボックス 19">
                <a:extLst>
                  <a:ext uri="{FF2B5EF4-FFF2-40B4-BE49-F238E27FC236}">
                    <a16:creationId xmlns:a16="http://schemas.microsoft.com/office/drawing/2014/main" id="{807B293A-0999-9C7B-E8AB-529FAB9A3433}"/>
                  </a:ext>
                </a:extLst>
              </p:cNvPr>
              <p:cNvSpPr txBox="1">
                <a:spLocks noRot="1" noChangeAspect="1" noMove="1" noResize="1" noEditPoints="1" noAdjustHandles="1" noChangeArrowheads="1" noChangeShapeType="1" noTextEdit="1"/>
              </p:cNvSpPr>
              <p:nvPr/>
            </p:nvSpPr>
            <p:spPr>
              <a:xfrm>
                <a:off x="7905070" y="3366361"/>
                <a:ext cx="3801887" cy="1569660"/>
              </a:xfrm>
              <a:prstGeom prst="rect">
                <a:avLst/>
              </a:prstGeom>
              <a:blipFill>
                <a:blip r:embed="rId4"/>
                <a:stretch>
                  <a:fillRect l="-2568" t="-2713" b="-155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62AEDB6-03A6-8CDA-DD9D-1AD719C648A0}"/>
              </a:ext>
            </a:extLst>
          </p:cNvPr>
          <p:cNvSpPr txBox="1"/>
          <p:nvPr/>
        </p:nvSpPr>
        <p:spPr>
          <a:xfrm>
            <a:off x="5326233" y="4272303"/>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3</a:t>
            </a:r>
          </a:p>
        </p:txBody>
      </p:sp>
      <p:sp>
        <p:nvSpPr>
          <p:cNvPr id="25" name="テキスト ボックス 24">
            <a:extLst>
              <a:ext uri="{FF2B5EF4-FFF2-40B4-BE49-F238E27FC236}">
                <a16:creationId xmlns:a16="http://schemas.microsoft.com/office/drawing/2014/main" id="{E8E971DD-5992-C769-EC6C-FF19AC0FD6D3}"/>
              </a:ext>
            </a:extLst>
          </p:cNvPr>
          <p:cNvSpPr txBox="1"/>
          <p:nvPr/>
        </p:nvSpPr>
        <p:spPr>
          <a:xfrm>
            <a:off x="5323166" y="5013617"/>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2</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26" name="テキスト ボックス 25">
            <a:extLst>
              <a:ext uri="{FF2B5EF4-FFF2-40B4-BE49-F238E27FC236}">
                <a16:creationId xmlns:a16="http://schemas.microsoft.com/office/drawing/2014/main" id="{FCCAEE22-A78C-767E-7142-4177E868A3C5}"/>
              </a:ext>
            </a:extLst>
          </p:cNvPr>
          <p:cNvSpPr txBox="1"/>
          <p:nvPr/>
        </p:nvSpPr>
        <p:spPr>
          <a:xfrm>
            <a:off x="5319441" y="5730128"/>
            <a:ext cx="393057"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1</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1BF4D3F9-47E6-8F20-CEAD-A9C5D8FBD3FC}"/>
                  </a:ext>
                </a:extLst>
              </p:cNvPr>
              <p:cNvSpPr txBox="1"/>
              <p:nvPr/>
            </p:nvSpPr>
            <p:spPr>
              <a:xfrm>
                <a:off x="1015555" y="2741406"/>
                <a:ext cx="4361835" cy="506742"/>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𝑁</m:t>
                      </m:r>
                      <m:r>
                        <a:rPr kumimoji="1" lang="en-US" altLang="ja-JP" sz="2400" b="0" i="1" smtClean="0">
                          <a:latin typeface="Cambria Math" panose="02040503050406030204" pitchFamily="18" charset="0"/>
                          <a:ea typeface="Meiryo" panose="020B0604030504040204" pitchFamily="34" charset="-128"/>
                        </a:rPr>
                        <m:t>=</m:t>
                      </m:r>
                      <m:d>
                        <m:dPr>
                          <m:begChr m:val="{"/>
                          <m:endChr m:val="}"/>
                          <m:ctrlPr>
                            <a:rPr kumimoji="1" lang="en-US" altLang="ja-JP" sz="2400" b="0" i="1" smtClean="0">
                              <a:latin typeface="Cambria Math" panose="02040503050406030204" pitchFamily="18" charset="0"/>
                              <a:ea typeface="Meiryo" panose="020B0604030504040204" pitchFamily="34" charset="-128"/>
                            </a:rPr>
                          </m:ctrlPr>
                        </m:dPr>
                        <m:e>
                          <m:r>
                            <a:rPr kumimoji="1" lang="en-US" altLang="ja-JP" sz="2400" b="0" i="1" smtClean="0">
                              <a:latin typeface="Cambria Math" panose="02040503050406030204" pitchFamily="18" charset="0"/>
                              <a:ea typeface="Meiryo" panose="020B0604030504040204" pitchFamily="34" charset="-128"/>
                            </a:rPr>
                            <m:t>1,2,3</m:t>
                          </m:r>
                        </m:e>
                      </m:d>
                      <m:r>
                        <a:rPr kumimoji="1" lang="en-US" altLang="ja-JP" sz="2400" b="0" i="1" smtClean="0">
                          <a:latin typeface="Cambria Math" panose="02040503050406030204" pitchFamily="18" charset="0"/>
                          <a:ea typeface="Meiryo" panose="020B0604030504040204" pitchFamily="34" charset="-128"/>
                        </a:rPr>
                        <m:t>, </m:t>
                      </m:r>
                      <m:r>
                        <a:rPr kumimoji="1" lang="ja-JP" altLang="en-US" sz="2400" i="1">
                          <a:latin typeface="Cambria Math" panose="02040503050406030204" pitchFamily="18" charset="0"/>
                          <a:ea typeface="Meiryo" panose="020B0604030504040204" pitchFamily="34" charset="-128"/>
                        </a:rPr>
                        <m:t>　</m:t>
                      </m:r>
                      <m:sSubSup>
                        <m:sSubSupPr>
                          <m:ctrlPr>
                            <a:rPr kumimoji="1" lang="en-US" altLang="ja-JP" sz="2400" b="1" i="1" smtClean="0">
                              <a:latin typeface="Cambria Math" panose="02040503050406030204" pitchFamily="18" charset="0"/>
                              <a:ea typeface="Meiryo" panose="020B0604030504040204" pitchFamily="34" charset="-128"/>
                            </a:rPr>
                          </m:ctrlPr>
                        </m:sSubSupPr>
                        <m:e>
                          <m:r>
                            <a:rPr kumimoji="1" lang="en-US" altLang="ja-JP" sz="2400" b="1" i="1" smtClean="0">
                              <a:latin typeface="Cambria Math" panose="02040503050406030204" pitchFamily="18" charset="0"/>
                              <a:ea typeface="Meiryo" panose="020B0604030504040204" pitchFamily="34" charset="-128"/>
                            </a:rPr>
                            <m:t>𝒑</m:t>
                          </m:r>
                        </m:e>
                        <m:sub>
                          <m:r>
                            <a:rPr kumimoji="1" lang="en-US" altLang="ja-JP" sz="2400" b="1" i="1" smtClean="0">
                              <a:latin typeface="Cambria Math" panose="02040503050406030204" pitchFamily="18" charset="0"/>
                              <a:ea typeface="Meiryo" panose="020B0604030504040204" pitchFamily="34" charset="-128"/>
                            </a:rPr>
                            <m:t>𝑵</m:t>
                          </m:r>
                        </m:sub>
                        <m:sup>
                          <m:r>
                            <a:rPr kumimoji="1" lang="en-US" altLang="ja-JP" sz="2400" b="1" i="1" smtClean="0">
                              <a:latin typeface="Cambria Math" panose="02040503050406030204" pitchFamily="18" charset="0"/>
                              <a:ea typeface="Meiryo" panose="020B0604030504040204" pitchFamily="34" charset="-128"/>
                            </a:rPr>
                            <m:t>′</m:t>
                          </m:r>
                        </m:sup>
                      </m:sSubSup>
                      <m:r>
                        <a:rPr kumimoji="1" lang="en-US" altLang="ja-JP" sz="2400" b="0" i="1" smtClean="0">
                          <a:latin typeface="Cambria Math" panose="02040503050406030204" pitchFamily="18" charset="0"/>
                          <a:ea typeface="Meiryo" panose="020B0604030504040204" pitchFamily="34" charset="-128"/>
                        </a:rPr>
                        <m:t>=(</m:t>
                      </m:r>
                      <m:sSubSup>
                        <m:sSubSupPr>
                          <m:ctrlPr>
                            <a:rPr kumimoji="1" lang="en-US" altLang="ja-JP" sz="2400" b="0" i="1" smtClean="0">
                              <a:latin typeface="Cambria Math" panose="02040503050406030204" pitchFamily="18" charset="0"/>
                              <a:ea typeface="Meiryo" panose="020B0604030504040204" pitchFamily="34" charset="-128"/>
                            </a:rPr>
                          </m:ctrlPr>
                        </m:sSubSup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1</m:t>
                          </m:r>
                        </m:sub>
                        <m:sup>
                          <m:r>
                            <a:rPr kumimoji="1" lang="en-US" altLang="ja-JP" sz="2400" b="0" i="1" smtClean="0">
                              <a:latin typeface="Cambria Math" panose="02040503050406030204" pitchFamily="18" charset="0"/>
                              <a:ea typeface="Meiryo" panose="020B0604030504040204" pitchFamily="34" charset="-128"/>
                            </a:rPr>
                            <m:t>′</m:t>
                          </m:r>
                        </m:sup>
                      </m:sSubSup>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2</m:t>
                          </m:r>
                        </m:sub>
                      </m:sSub>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3</m:t>
                          </m:r>
                        </m:sub>
                      </m:sSub>
                      <m:r>
                        <a:rPr kumimoji="1" lang="en-US" altLang="ja-JP" sz="2400" b="0" i="1" smtClean="0">
                          <a:latin typeface="Cambria Math" panose="02040503050406030204" pitchFamily="18" charset="0"/>
                          <a:ea typeface="Meiryo" panose="020B0604030504040204" pitchFamily="34" charset="-128"/>
                        </a:rPr>
                        <m:t>)</m:t>
                      </m:r>
                    </m:oMath>
                  </m:oMathPara>
                </a14:m>
                <a:endParaRPr kumimoji="1" lang="ja-JP" altLang="en-US" sz="2400" dirty="0">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28" name="テキスト ボックス 27">
                <a:extLst>
                  <a:ext uri="{FF2B5EF4-FFF2-40B4-BE49-F238E27FC236}">
                    <a16:creationId xmlns:a16="http://schemas.microsoft.com/office/drawing/2014/main" id="{1BF4D3F9-47E6-8F20-CEAD-A9C5D8FBD3FC}"/>
                  </a:ext>
                </a:extLst>
              </p:cNvPr>
              <p:cNvSpPr txBox="1">
                <a:spLocks noRot="1" noChangeAspect="1" noMove="1" noResize="1" noEditPoints="1" noAdjustHandles="1" noChangeArrowheads="1" noChangeShapeType="1" noTextEdit="1"/>
              </p:cNvSpPr>
              <p:nvPr/>
            </p:nvSpPr>
            <p:spPr>
              <a:xfrm>
                <a:off x="1015555" y="2741406"/>
                <a:ext cx="4361835" cy="506742"/>
              </a:xfrm>
              <a:prstGeom prst="rect">
                <a:avLst/>
              </a:prstGeom>
              <a:blipFill>
                <a:blip r:embed="rId5"/>
                <a:stretch>
                  <a:fillRect b="-10843"/>
                </a:stretch>
              </a:blipFill>
            </p:spPr>
            <p:txBody>
              <a:bodyPr/>
              <a:lstStyle/>
              <a:p>
                <a:r>
                  <a:rPr lang="ja-JP" altLang="en-US">
                    <a:noFill/>
                  </a:rPr>
                  <a:t> </a:t>
                </a:r>
              </a:p>
            </p:txBody>
          </p:sp>
        </mc:Fallback>
      </mc:AlternateContent>
      <p:sp>
        <p:nvSpPr>
          <p:cNvPr id="29" name="矢印: 右 28">
            <a:extLst>
              <a:ext uri="{FF2B5EF4-FFF2-40B4-BE49-F238E27FC236}">
                <a16:creationId xmlns:a16="http://schemas.microsoft.com/office/drawing/2014/main" id="{21540CA7-B451-6ED3-2FBD-4226F64BE8B4}"/>
              </a:ext>
            </a:extLst>
          </p:cNvPr>
          <p:cNvSpPr/>
          <p:nvPr/>
        </p:nvSpPr>
        <p:spPr>
          <a:xfrm>
            <a:off x="6361661" y="4744267"/>
            <a:ext cx="825501"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30" name="テキスト ボックス 29">
            <a:extLst>
              <a:ext uri="{FF2B5EF4-FFF2-40B4-BE49-F238E27FC236}">
                <a16:creationId xmlns:a16="http://schemas.microsoft.com/office/drawing/2014/main" id="{186511B3-E312-7427-04D3-828225F8169C}"/>
              </a:ext>
            </a:extLst>
          </p:cNvPr>
          <p:cNvSpPr txBox="1"/>
          <p:nvPr/>
        </p:nvSpPr>
        <p:spPr>
          <a:xfrm>
            <a:off x="5625893" y="3827479"/>
            <a:ext cx="2341539" cy="830997"/>
          </a:xfrm>
          <a:prstGeom prst="rect">
            <a:avLst/>
          </a:prstGeom>
          <a:noFill/>
        </p:spPr>
        <p:txBody>
          <a:bodyPr wrap="square" rtlCol="0" anchor="ctr">
            <a:spAutoFit/>
          </a:bodyPr>
          <a:lstStyle/>
          <a:p>
            <a:pPr algn="ctr"/>
            <a:r>
              <a:rPr kumimoji="1" lang="en-US" altLang="ja-JP" sz="2400" b="1" dirty="0">
                <a:latin typeface="Segoe UI" panose="020B0502040204020203" pitchFamily="34" charset="0"/>
                <a:ea typeface="Meiryo" panose="020B0604030504040204" pitchFamily="34" charset="-128"/>
              </a:rPr>
              <a:t>top-restricted Borda rule</a:t>
            </a:r>
            <a:endParaRPr kumimoji="1" lang="ja-JP" altLang="en-US" sz="2400" b="1" dirty="0">
              <a:latin typeface="Segoe UI" panose="020B0502040204020203" pitchFamily="34" charset="0"/>
              <a:ea typeface="Meiryo" panose="020B0604030504040204" pitchFamily="34" charset="-128"/>
            </a:endParaRPr>
          </a:p>
        </p:txBody>
      </p:sp>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FFD75051-0994-DC3D-B4B1-A024B35EA191}"/>
                  </a:ext>
                </a:extLst>
              </p:cNvPr>
              <p:cNvSpPr txBox="1"/>
              <p:nvPr/>
            </p:nvSpPr>
            <p:spPr>
              <a:xfrm>
                <a:off x="7905070" y="5118274"/>
                <a:ext cx="3801887" cy="830997"/>
              </a:xfrm>
              <a:prstGeom prst="rect">
                <a:avLst/>
              </a:prstGeom>
              <a:solidFill>
                <a:srgbClr val="DEEEF2"/>
              </a:solidFill>
            </p:spPr>
            <p:txBody>
              <a:bodyPr wrap="square" anchor="ctr">
                <a:spAutoFit/>
              </a:bodyPr>
              <a:lstStyle/>
              <a:p>
                <a:r>
                  <a:rPr lang="ja-JP" altLang="en-US" sz="2400" dirty="0">
                    <a:latin typeface="Segoe UI" panose="020B0502040204020203" pitchFamily="34" charset="0"/>
                    <a:ea typeface="メイリオ" panose="020B0604030504040204" pitchFamily="50" charset="-128"/>
                    <a:cs typeface="Segoe UI" panose="020B0502040204020203" pitchFamily="34" charset="0"/>
                  </a:rPr>
                  <a:t>社会的順序</a:t>
                </a:r>
                <a:r>
                  <a:rPr lang="en-US" altLang="ja-JP" sz="2400" dirty="0">
                    <a:latin typeface="Segoe UI" panose="020B0502040204020203" pitchFamily="34" charset="0"/>
                    <a:ea typeface="メイリオ" panose="020B0604030504040204" pitchFamily="50" charset="-128"/>
                    <a:cs typeface="Segoe UI" panose="020B0502040204020203" pitchFamily="34" charset="0"/>
                  </a:rPr>
                  <a:t> </a:t>
                </a:r>
              </a:p>
              <a:p>
                <a:pPr/>
                <a14:m>
                  <m:oMathPara xmlns:m="http://schemas.openxmlformats.org/officeDocument/2006/math">
                    <m:oMathParaPr>
                      <m:jc m:val="centerGroup"/>
                    </m:oMathParaPr>
                    <m:oMath xmlns:m="http://schemas.openxmlformats.org/officeDocument/2006/math">
                      <m:r>
                        <a:rPr lang="ja-JP" altLang="en-US" sz="2400" b="1" i="1" dirty="0" smtClean="0">
                          <a:solidFill>
                            <a:schemeClr val="tx1"/>
                          </a:solidFill>
                          <a:latin typeface="Cambria Math" panose="02040503050406030204" pitchFamily="18" charset="0"/>
                        </a:rPr>
                        <m:t>𝒚</m:t>
                      </m:r>
                      <m:r>
                        <a:rPr lang="en-US" altLang="ja-JP" sz="2400" b="1" i="1" dirty="0" smtClean="0">
                          <a:solidFill>
                            <a:schemeClr val="tx1"/>
                          </a:solidFill>
                          <a:latin typeface="Cambria Math" panose="02040503050406030204" pitchFamily="18" charset="0"/>
                        </a:rPr>
                        <m:t>≻</m:t>
                      </m:r>
                      <m:r>
                        <a:rPr lang="en-US" altLang="ja-JP" sz="2400" b="1" i="1" dirty="0" smtClean="0">
                          <a:solidFill>
                            <a:schemeClr val="accent5"/>
                          </a:solidFill>
                          <a:latin typeface="Cambria Math" panose="02040503050406030204" pitchFamily="18" charset="0"/>
                        </a:rPr>
                        <m:t>𝒙</m:t>
                      </m:r>
                      <m:r>
                        <a:rPr lang="en-US" altLang="ja-JP" sz="2400" b="1" i="1" dirty="0" smtClean="0">
                          <a:solidFill>
                            <a:schemeClr val="accent5"/>
                          </a:solidFill>
                          <a:latin typeface="Cambria Math" panose="02040503050406030204" pitchFamily="18" charset="0"/>
                        </a:rPr>
                        <m:t>∼</m:t>
                      </m:r>
                      <m:r>
                        <a:rPr lang="ja-JP" altLang="en-US" sz="2400" b="1" i="1" dirty="0" smtClean="0">
                          <a:solidFill>
                            <a:schemeClr val="accent5"/>
                          </a:solidFill>
                          <a:latin typeface="Cambria Math" panose="02040503050406030204" pitchFamily="18" charset="0"/>
                        </a:rPr>
                        <m:t>𝒛</m:t>
                      </m:r>
                    </m:oMath>
                  </m:oMathPara>
                </a14:m>
                <a:endParaRPr lang="ja-JP" altLang="en-US"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mc:Choice>
        <mc:Fallback>
          <p:sp>
            <p:nvSpPr>
              <p:cNvPr id="21" name="テキスト ボックス 20">
                <a:extLst>
                  <a:ext uri="{FF2B5EF4-FFF2-40B4-BE49-F238E27FC236}">
                    <a16:creationId xmlns:a16="http://schemas.microsoft.com/office/drawing/2014/main" id="{FFD75051-0994-DC3D-B4B1-A024B35EA191}"/>
                  </a:ext>
                </a:extLst>
              </p:cNvPr>
              <p:cNvSpPr txBox="1">
                <a:spLocks noRot="1" noChangeAspect="1" noMove="1" noResize="1" noEditPoints="1" noAdjustHandles="1" noChangeArrowheads="1" noChangeShapeType="1" noTextEdit="1"/>
              </p:cNvSpPr>
              <p:nvPr/>
            </p:nvSpPr>
            <p:spPr>
              <a:xfrm>
                <a:off x="7905070" y="5118274"/>
                <a:ext cx="3801887" cy="830997"/>
              </a:xfrm>
              <a:prstGeom prst="rect">
                <a:avLst/>
              </a:prstGeom>
              <a:blipFill>
                <a:blip r:embed="rId6"/>
                <a:stretch>
                  <a:fillRect l="-2568" t="-4412" b="-7353"/>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2F6BB348-CA37-6F3E-2620-F22B6C0440D5}"/>
              </a:ext>
            </a:extLst>
          </p:cNvPr>
          <p:cNvSpPr/>
          <p:nvPr/>
        </p:nvSpPr>
        <p:spPr>
          <a:xfrm>
            <a:off x="7517957" y="1409387"/>
            <a:ext cx="3764843" cy="1331390"/>
          </a:xfrm>
          <a:prstGeom prst="rect">
            <a:avLst/>
          </a:prstGeom>
          <a:noFill/>
          <a:ln w="34925"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l">
              <a:spcBef>
                <a:spcPts val="400"/>
              </a:spcBef>
              <a:buSzPct val="60000"/>
              <a:buFont typeface="Wingdings" panose="05000000000000000000" pitchFamily="2" charset="2"/>
              <a:buChar char="n"/>
            </a:pPr>
            <a:r>
              <a:rPr kumimoji="1" lang="en-US" altLang="ja-JP" sz="2400" b="1" u="sng" dirty="0">
                <a:solidFill>
                  <a:schemeClr val="accent1"/>
                </a:solidFill>
                <a:latin typeface="Segoe UI" panose="020B0502040204020203" pitchFamily="34" charset="0"/>
                <a:ea typeface="Meiryo" panose="020B0604030504040204" pitchFamily="34" charset="-128"/>
                <a:cs typeface="Segoe UI" panose="020B0502040204020203" pitchFamily="34" charset="0"/>
              </a:rPr>
              <a:t>Truncation-proofness</a:t>
            </a:r>
          </a:p>
          <a:p>
            <a:pPr marL="342900" indent="-342900" algn="l">
              <a:spcBef>
                <a:spcPts val="400"/>
              </a:spcBef>
              <a:buSzPct val="60000"/>
              <a:buFont typeface="Wingdings" panose="05000000000000000000" pitchFamily="2" charset="2"/>
              <a:buChar char="n"/>
            </a:pPr>
            <a:r>
              <a:rPr kumimoji="1" lang="en-US" altLang="ja-JP" sz="2400" dirty="0">
                <a:solidFill>
                  <a:schemeClr val="accent1"/>
                </a:solidFill>
                <a:latin typeface="Segoe UI" panose="020B0502040204020203" pitchFamily="34" charset="0"/>
                <a:ea typeface="Meiryo" panose="020B0604030504040204" pitchFamily="34" charset="-128"/>
                <a:cs typeface="Segoe UI" panose="020B0502040204020203" pitchFamily="34" charset="0"/>
              </a:rPr>
              <a:t>Approval monotonicity</a:t>
            </a:r>
          </a:p>
          <a:p>
            <a:pPr marL="342900" indent="-342900" algn="l">
              <a:spcBef>
                <a:spcPts val="400"/>
              </a:spcBef>
              <a:buSzPct val="60000"/>
              <a:buFont typeface="Wingdings" panose="05000000000000000000" pitchFamily="2" charset="2"/>
              <a:buChar char="n"/>
            </a:pPr>
            <a:r>
              <a:rPr kumimoji="1" lang="en-US" altLang="ja-JP" sz="2400" dirty="0">
                <a:solidFill>
                  <a:schemeClr val="accent1"/>
                </a:solidFill>
                <a:latin typeface="Segoe UI" panose="020B0502040204020203" pitchFamily="34" charset="0"/>
                <a:ea typeface="Meiryo" panose="020B0604030504040204" pitchFamily="34" charset="-128"/>
                <a:cs typeface="Segoe UI" panose="020B0502040204020203" pitchFamily="34" charset="0"/>
              </a:rPr>
              <a:t>Non-imposition</a:t>
            </a:r>
          </a:p>
        </p:txBody>
      </p:sp>
      <p:sp>
        <p:nvSpPr>
          <p:cNvPr id="17" name="テキスト ボックス 16">
            <a:extLst>
              <a:ext uri="{FF2B5EF4-FFF2-40B4-BE49-F238E27FC236}">
                <a16:creationId xmlns:a16="http://schemas.microsoft.com/office/drawing/2014/main" id="{E5FC3EA8-5102-9E59-2751-F161D8098A5A}"/>
              </a:ext>
            </a:extLst>
          </p:cNvPr>
          <p:cNvSpPr txBox="1"/>
          <p:nvPr/>
        </p:nvSpPr>
        <p:spPr>
          <a:xfrm>
            <a:off x="1347901" y="1783379"/>
            <a:ext cx="4186989" cy="535565"/>
          </a:xfrm>
          <a:prstGeom prst="rect">
            <a:avLst/>
          </a:prstGeom>
          <a:solidFill>
            <a:schemeClr val="accent3">
              <a:alpha val="11173"/>
            </a:schemeClr>
          </a:solidFill>
        </p:spPr>
        <p:txBody>
          <a:bodyPr wrap="square" rtlCol="0" anchor="ctr">
            <a:noAutofit/>
          </a:bodyPr>
          <a:lstStyle/>
          <a:p>
            <a:pPr algn="ctr">
              <a:spcBef>
                <a:spcPts val="600"/>
              </a:spcBef>
            </a:pPr>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Top-restricted rule</a:t>
            </a:r>
          </a:p>
        </p:txBody>
      </p:sp>
      <p:sp>
        <p:nvSpPr>
          <p:cNvPr id="23" name="矢印: 右 22">
            <a:extLst>
              <a:ext uri="{FF2B5EF4-FFF2-40B4-BE49-F238E27FC236}">
                <a16:creationId xmlns:a16="http://schemas.microsoft.com/office/drawing/2014/main" id="{0CA938A6-E461-E5D1-5B03-6F0331C2B3CB}"/>
              </a:ext>
            </a:extLst>
          </p:cNvPr>
          <p:cNvSpPr/>
          <p:nvPr/>
        </p:nvSpPr>
        <p:spPr>
          <a:xfrm>
            <a:off x="6096000" y="1810758"/>
            <a:ext cx="825501" cy="475366"/>
          </a:xfrm>
          <a:prstGeom prst="rightArrow">
            <a:avLst/>
          </a:prstGeom>
          <a:solidFill>
            <a:srgbClr val="A3ACAC">
              <a:alpha val="50196"/>
            </a:srgb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4" name="角丸四角形 12">
            <a:extLst>
              <a:ext uri="{FF2B5EF4-FFF2-40B4-BE49-F238E27FC236}">
                <a16:creationId xmlns:a16="http://schemas.microsoft.com/office/drawing/2014/main" id="{E30B4FC7-1878-1B77-E87E-754A2FE855DB}"/>
              </a:ext>
            </a:extLst>
          </p:cNvPr>
          <p:cNvSpPr/>
          <p:nvPr/>
        </p:nvSpPr>
        <p:spPr>
          <a:xfrm>
            <a:off x="418492" y="930596"/>
            <a:ext cx="6045808" cy="506742"/>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Theorem1 (truncation-proof</a:t>
            </a:r>
            <a:r>
              <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 について</a:t>
            </a: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 </a:t>
            </a:r>
          </a:p>
        </p:txBody>
      </p:sp>
    </p:spTree>
    <p:extLst>
      <p:ext uri="{BB962C8B-B14F-4D97-AF65-F5344CB8AC3E}">
        <p14:creationId xmlns:p14="http://schemas.microsoft.com/office/powerpoint/2010/main" val="2389427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E91F7-35F7-6600-68F1-4982B12C6E0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9B9C8C-C5EE-BFA8-B26C-B7156545F57B}"/>
              </a:ext>
            </a:extLst>
          </p:cNvPr>
          <p:cNvSpPr>
            <a:spLocks noGrp="1"/>
          </p:cNvSpPr>
          <p:nvPr>
            <p:ph type="title"/>
          </p:nvPr>
        </p:nvSpPr>
        <p:spPr/>
        <p:txBody>
          <a:bodyPr/>
          <a:lstStyle/>
          <a:p>
            <a:r>
              <a:rPr lang="ja-JP" altLang="en-US" dirty="0"/>
              <a:t>主要な結果</a:t>
            </a:r>
            <a:endParaRPr kumimoji="1" lang="ja-JP" altLang="en-US" dirty="0"/>
          </a:p>
        </p:txBody>
      </p:sp>
      <p:sp>
        <p:nvSpPr>
          <p:cNvPr id="3" name="スライド番号プレースホルダー 2">
            <a:extLst>
              <a:ext uri="{FF2B5EF4-FFF2-40B4-BE49-F238E27FC236}">
                <a16:creationId xmlns:a16="http://schemas.microsoft.com/office/drawing/2014/main" id="{D845623C-784C-D328-9EF2-79D0454A0337}"/>
              </a:ext>
            </a:extLst>
          </p:cNvPr>
          <p:cNvSpPr>
            <a:spLocks noGrp="1"/>
          </p:cNvSpPr>
          <p:nvPr>
            <p:ph type="sldNum" sz="quarter" idx="12"/>
          </p:nvPr>
        </p:nvSpPr>
        <p:spPr/>
        <p:txBody>
          <a:bodyPr/>
          <a:lstStyle/>
          <a:p>
            <a:fld id="{48F63A3B-78C7-47BE-AE5E-E10140E04643}" type="slidenum">
              <a:rPr lang="en-US" smtClean="0"/>
              <a:t>43</a:t>
            </a:fld>
            <a:endParaRPr lang="en-US" dirty="0"/>
          </a:p>
        </p:txBody>
      </p:sp>
      <p:sp>
        <p:nvSpPr>
          <p:cNvPr id="8" name="角丸四角形 12">
            <a:extLst>
              <a:ext uri="{FF2B5EF4-FFF2-40B4-BE49-F238E27FC236}">
                <a16:creationId xmlns:a16="http://schemas.microsoft.com/office/drawing/2014/main" id="{E83FE3A2-6D7C-5854-83CE-8A5B1F3CC3CE}"/>
              </a:ext>
            </a:extLst>
          </p:cNvPr>
          <p:cNvSpPr/>
          <p:nvPr/>
        </p:nvSpPr>
        <p:spPr>
          <a:xfrm>
            <a:off x="583592" y="950594"/>
            <a:ext cx="2556937" cy="418199"/>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Theorem2 </a:t>
            </a:r>
          </a:p>
        </p:txBody>
      </p:sp>
      <p:sp>
        <p:nvSpPr>
          <p:cNvPr id="11" name="正方形/長方形 10">
            <a:extLst>
              <a:ext uri="{FF2B5EF4-FFF2-40B4-BE49-F238E27FC236}">
                <a16:creationId xmlns:a16="http://schemas.microsoft.com/office/drawing/2014/main" id="{9595563D-2D21-3E24-6AEC-ED04214ADD45}"/>
              </a:ext>
            </a:extLst>
          </p:cNvPr>
          <p:cNvSpPr/>
          <p:nvPr/>
        </p:nvSpPr>
        <p:spPr>
          <a:xfrm>
            <a:off x="225722" y="1527387"/>
            <a:ext cx="5913285" cy="1701470"/>
          </a:xfrm>
          <a:prstGeom prst="rect">
            <a:avLst/>
          </a:prstGeom>
          <a:noFill/>
          <a:ln w="34925"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spcBef>
                <a:spcPts val="400"/>
              </a:spcBef>
              <a:buNone/>
            </a:pPr>
            <a:r>
              <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3</a:t>
            </a:r>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つの公理を満たす </a:t>
            </a:r>
            <a:r>
              <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approval scoring rule </a:t>
            </a:r>
          </a:p>
          <a:p>
            <a:pPr marL="342900" indent="-342900" algn="l">
              <a:spcBef>
                <a:spcPts val="400"/>
              </a:spcBef>
              <a:buSzPct val="60000"/>
              <a:buFont typeface="Wingdings" panose="05000000000000000000" pitchFamily="2" charset="2"/>
              <a:buChar char="n"/>
            </a:pP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Truncation-proofness</a:t>
            </a:r>
          </a:p>
          <a:p>
            <a:pPr marL="342900" indent="-342900" algn="l">
              <a:spcBef>
                <a:spcPts val="400"/>
              </a:spcBef>
              <a:buSzPct val="60000"/>
              <a:buFont typeface="Wingdings" panose="05000000000000000000" pitchFamily="2" charset="2"/>
              <a:buChar char="n"/>
            </a:pP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Approval monotonicity</a:t>
            </a:r>
          </a:p>
          <a:p>
            <a:pPr marL="342900" indent="-342900" algn="l">
              <a:spcBef>
                <a:spcPts val="400"/>
              </a:spcBef>
              <a:buSzPct val="60000"/>
              <a:buFont typeface="Wingdings" panose="05000000000000000000" pitchFamily="2" charset="2"/>
              <a:buChar char="n"/>
            </a:pP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Non-imposition</a:t>
            </a:r>
          </a:p>
        </p:txBody>
      </p:sp>
      <mc:AlternateContent xmlns:mc="http://schemas.openxmlformats.org/markup-compatibility/2006">
        <mc:Choice xmlns:a14="http://schemas.microsoft.com/office/drawing/2010/main" Requires="a14">
          <p:graphicFrame>
            <p:nvGraphicFramePr>
              <p:cNvPr id="9" name="表 8">
                <a:extLst>
                  <a:ext uri="{FF2B5EF4-FFF2-40B4-BE49-F238E27FC236}">
                    <a16:creationId xmlns:a16="http://schemas.microsoft.com/office/drawing/2014/main" id="{BD677123-E398-1A64-C94B-56ED47C46915}"/>
                  </a:ext>
                </a:extLst>
              </p:cNvPr>
              <p:cNvGraphicFramePr>
                <a:graphicFrameLocks noGrp="1"/>
              </p:cNvGraphicFramePr>
              <p:nvPr>
                <p:extLst>
                  <p:ext uri="{D42A27DB-BD31-4B8C-83A1-F6EECF244321}">
                    <p14:modId xmlns:p14="http://schemas.microsoft.com/office/powerpoint/2010/main" val="3092487083"/>
                  </p:ext>
                </p:extLst>
              </p:nvPr>
            </p:nvGraphicFramePr>
            <p:xfrm>
              <a:off x="1717040" y="3477863"/>
              <a:ext cx="6360300" cy="2994460"/>
            </p:xfrm>
            <a:graphic>
              <a:graphicData uri="http://schemas.openxmlformats.org/drawingml/2006/table">
                <a:tbl>
                  <a:tblPr firstRow="1" bandRow="1">
                    <a:tableStyleId>{5940675A-B579-460E-94D1-54222C63F5DA}</a:tableStyleId>
                  </a:tblPr>
                  <a:tblGrid>
                    <a:gridCol w="1060050">
                      <a:extLst>
                        <a:ext uri="{9D8B030D-6E8A-4147-A177-3AD203B41FA5}">
                          <a16:colId xmlns:a16="http://schemas.microsoft.com/office/drawing/2014/main" val="2130289596"/>
                        </a:ext>
                      </a:extLst>
                    </a:gridCol>
                    <a:gridCol w="1060050">
                      <a:extLst>
                        <a:ext uri="{9D8B030D-6E8A-4147-A177-3AD203B41FA5}">
                          <a16:colId xmlns:a16="http://schemas.microsoft.com/office/drawing/2014/main" val="1425456987"/>
                        </a:ext>
                      </a:extLst>
                    </a:gridCol>
                    <a:gridCol w="1060050">
                      <a:extLst>
                        <a:ext uri="{9D8B030D-6E8A-4147-A177-3AD203B41FA5}">
                          <a16:colId xmlns:a16="http://schemas.microsoft.com/office/drawing/2014/main" val="356893960"/>
                        </a:ext>
                      </a:extLst>
                    </a:gridCol>
                    <a:gridCol w="1060050">
                      <a:extLst>
                        <a:ext uri="{9D8B030D-6E8A-4147-A177-3AD203B41FA5}">
                          <a16:colId xmlns:a16="http://schemas.microsoft.com/office/drawing/2014/main" val="3625011119"/>
                        </a:ext>
                      </a:extLst>
                    </a:gridCol>
                    <a:gridCol w="1060050">
                      <a:extLst>
                        <a:ext uri="{9D8B030D-6E8A-4147-A177-3AD203B41FA5}">
                          <a16:colId xmlns:a16="http://schemas.microsoft.com/office/drawing/2014/main" val="1351133770"/>
                        </a:ext>
                      </a:extLst>
                    </a:gridCol>
                    <a:gridCol w="1060050">
                      <a:extLst>
                        <a:ext uri="{9D8B030D-6E8A-4147-A177-3AD203B41FA5}">
                          <a16:colId xmlns:a16="http://schemas.microsoft.com/office/drawing/2014/main" val="2020483690"/>
                        </a:ext>
                      </a:extLst>
                    </a:gridCol>
                  </a:tblGrid>
                  <a:tr h="598892">
                    <a:tc>
                      <a:txBody>
                        <a:bodyPr/>
                        <a:lstStyle/>
                        <a:p>
                          <a:pPr algn="ctr"/>
                          <a14:m>
                            <m:oMath xmlns:m="http://schemas.openxmlformats.org/officeDocument/2006/math">
                              <m:r>
                                <a:rPr kumimoji="1" lang="en-US" altLang="ja-JP" sz="2400" b="0" i="1" smtClean="0">
                                  <a:latin typeface="Cambria Math" panose="02040503050406030204" pitchFamily="18" charset="0"/>
                                </a:rPr>
                                <m:t>𝑟</m:t>
                              </m:r>
                            </m:oMath>
                          </a14:m>
                          <a:r>
                            <a:rPr kumimoji="1" lang="ja-JP" altLang="en-US" sz="2400" dirty="0">
                              <a:latin typeface="Segoe UI" panose="020B0502040204020203" pitchFamily="34" charset="0"/>
                              <a:cs typeface="Segoe UI" panose="020B0502040204020203" pitchFamily="34" charset="0"/>
                            </a:rPr>
                            <a:t>＼</a:t>
                          </a:r>
                          <a14:m>
                            <m:oMath xmlns:m="http://schemas.openxmlformats.org/officeDocument/2006/math">
                              <m:r>
                                <a:rPr kumimoji="1" lang="en-US" altLang="ja-JP" sz="2400" b="0" i="1" dirty="0" smtClean="0">
                                  <a:latin typeface="Cambria Math" panose="02040503050406030204" pitchFamily="18" charset="0"/>
                                </a:rPr>
                                <m:t>h</m:t>
                              </m:r>
                            </m:oMath>
                          </a14:m>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598892">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𝑠</m:t>
                                </m:r>
                                <m:r>
                                  <a:rPr kumimoji="1" lang="en-US" altLang="ja-JP" sz="2400" b="0" smtClean="0">
                                    <a:latin typeface="Cambria Math" panose="02040503050406030204" pitchFamily="18" charset="0"/>
                                  </a:rPr>
                                  <m:t>(1,1)</m:t>
                                </m:r>
                              </m:oMath>
                            </m:oMathPara>
                          </a14:m>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𝑠</m:t>
                                </m:r>
                                <m:r>
                                  <a:rPr kumimoji="1" lang="en-US" altLang="ja-JP" sz="2400" b="0" smtClean="0">
                                    <a:latin typeface="Cambria Math" panose="02040503050406030204" pitchFamily="18" charset="0"/>
                                  </a:rPr>
                                  <m:t>(1,2)</m:t>
                                </m:r>
                              </m:oMath>
                            </m:oMathPara>
                          </a14:m>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rgbClr val="EDF4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𝑠</m:t>
                                </m:r>
                                <m:r>
                                  <a:rPr kumimoji="1" lang="en-US" altLang="ja-JP" sz="2400" b="0" smtClean="0">
                                    <a:latin typeface="Cambria Math" panose="02040503050406030204" pitchFamily="18" charset="0"/>
                                  </a:rPr>
                                  <m:t>(1,3)</m:t>
                                </m:r>
                              </m:oMath>
                            </m:oMathPara>
                          </a14:m>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DF4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𝑠</m:t>
                                </m:r>
                                <m:r>
                                  <a:rPr kumimoji="1" lang="en-US" altLang="ja-JP" sz="2400" b="0" smtClean="0">
                                    <a:latin typeface="Cambria Math" panose="02040503050406030204" pitchFamily="18" charset="0"/>
                                  </a:rPr>
                                  <m:t>(1,4)</m:t>
                                </m:r>
                              </m:oMath>
                            </m:oMathPara>
                          </a14:m>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DF4E9"/>
                        </a:solidFill>
                      </a:tcPr>
                    </a:tc>
                    <a:extLst>
                      <a:ext uri="{0D108BD9-81ED-4DB2-BD59-A6C34878D82A}">
                        <a16:rowId xmlns:a16="http://schemas.microsoft.com/office/drawing/2014/main" val="2483611733"/>
                      </a:ext>
                    </a:extLst>
                  </a:tr>
                  <a:tr h="598892">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𝑠</m:t>
                                </m:r>
                                <m:r>
                                  <a:rPr kumimoji="1" lang="en-US" altLang="ja-JP" sz="2400" b="0" smtClean="0">
                                    <a:latin typeface="Cambria Math" panose="02040503050406030204" pitchFamily="18" charset="0"/>
                                  </a:rPr>
                                  <m:t>(2,2)</m:t>
                                </m:r>
                              </m:oMath>
                            </m:oMathPara>
                          </a14:m>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𝑠</m:t>
                                </m:r>
                                <m:r>
                                  <a:rPr kumimoji="1" lang="en-US" altLang="ja-JP" sz="2400" b="0" smtClean="0">
                                    <a:latin typeface="Cambria Math" panose="02040503050406030204" pitchFamily="18" charset="0"/>
                                  </a:rPr>
                                  <m:t>(2,3)</m:t>
                                </m:r>
                              </m:oMath>
                            </m:oMathPara>
                          </a14:m>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DF4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𝑠</m:t>
                                </m:r>
                                <m:r>
                                  <a:rPr kumimoji="1" lang="en-US" altLang="ja-JP" sz="2400" b="0" smtClean="0">
                                    <a:latin typeface="Cambria Math" panose="02040503050406030204" pitchFamily="18" charset="0"/>
                                  </a:rPr>
                                  <m:t>(2,4)</m:t>
                                </m:r>
                              </m:oMath>
                            </m:oMathPara>
                          </a14:m>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DF4E9"/>
                        </a:solidFill>
                      </a:tcPr>
                    </a:tc>
                    <a:extLst>
                      <a:ext uri="{0D108BD9-81ED-4DB2-BD59-A6C34878D82A}">
                        <a16:rowId xmlns:a16="http://schemas.microsoft.com/office/drawing/2014/main" val="3438495830"/>
                      </a:ext>
                    </a:extLst>
                  </a:tr>
                  <a:tr h="598892">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𝑠</m:t>
                                </m:r>
                                <m:r>
                                  <a:rPr kumimoji="1" lang="en-US" altLang="ja-JP" sz="2400" b="0" smtClean="0">
                                    <a:latin typeface="Cambria Math" panose="02040503050406030204" pitchFamily="18" charset="0"/>
                                  </a:rPr>
                                  <m:t>(3,3)</m:t>
                                </m:r>
                              </m:oMath>
                            </m:oMathPara>
                          </a14:m>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𝑠</m:t>
                                </m:r>
                                <m:r>
                                  <a:rPr kumimoji="1" lang="en-US" altLang="ja-JP" sz="2400" b="0" smtClean="0">
                                    <a:latin typeface="Cambria Math" panose="02040503050406030204" pitchFamily="18" charset="0"/>
                                  </a:rPr>
                                  <m:t>(3,4)</m:t>
                                </m:r>
                              </m:oMath>
                            </m:oMathPara>
                          </a14:m>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DF4E9"/>
                        </a:solidFill>
                      </a:tcPr>
                    </a:tc>
                    <a:extLst>
                      <a:ext uri="{0D108BD9-81ED-4DB2-BD59-A6C34878D82A}">
                        <a16:rowId xmlns:a16="http://schemas.microsoft.com/office/drawing/2014/main" val="1545762733"/>
                      </a:ext>
                    </a:extLst>
                  </a:tr>
                  <a:tr h="598892">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(4,4)</m:t>
                                </m:r>
                              </m:oMath>
                            </m:oMathPara>
                          </a14:m>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0726707"/>
                      </a:ext>
                    </a:extLst>
                  </a:tr>
                </a:tbl>
              </a:graphicData>
            </a:graphic>
          </p:graphicFrame>
        </mc:Choice>
        <mc:Fallback>
          <p:graphicFrame>
            <p:nvGraphicFramePr>
              <p:cNvPr id="9" name="表 8">
                <a:extLst>
                  <a:ext uri="{FF2B5EF4-FFF2-40B4-BE49-F238E27FC236}">
                    <a16:creationId xmlns:a16="http://schemas.microsoft.com/office/drawing/2014/main" id="{BD677123-E398-1A64-C94B-56ED47C46915}"/>
                  </a:ext>
                </a:extLst>
              </p:cNvPr>
              <p:cNvGraphicFramePr>
                <a:graphicFrameLocks noGrp="1"/>
              </p:cNvGraphicFramePr>
              <p:nvPr>
                <p:extLst>
                  <p:ext uri="{D42A27DB-BD31-4B8C-83A1-F6EECF244321}">
                    <p14:modId xmlns:p14="http://schemas.microsoft.com/office/powerpoint/2010/main" val="3092487083"/>
                  </p:ext>
                </p:extLst>
              </p:nvPr>
            </p:nvGraphicFramePr>
            <p:xfrm>
              <a:off x="1717040" y="3477863"/>
              <a:ext cx="6360300" cy="2994460"/>
            </p:xfrm>
            <a:graphic>
              <a:graphicData uri="http://schemas.openxmlformats.org/drawingml/2006/table">
                <a:tbl>
                  <a:tblPr firstRow="1" bandRow="1">
                    <a:tableStyleId>{5940675A-B579-460E-94D1-54222C63F5DA}</a:tableStyleId>
                  </a:tblPr>
                  <a:tblGrid>
                    <a:gridCol w="1060050">
                      <a:extLst>
                        <a:ext uri="{9D8B030D-6E8A-4147-A177-3AD203B41FA5}">
                          <a16:colId xmlns:a16="http://schemas.microsoft.com/office/drawing/2014/main" val="2130289596"/>
                        </a:ext>
                      </a:extLst>
                    </a:gridCol>
                    <a:gridCol w="1060050">
                      <a:extLst>
                        <a:ext uri="{9D8B030D-6E8A-4147-A177-3AD203B41FA5}">
                          <a16:colId xmlns:a16="http://schemas.microsoft.com/office/drawing/2014/main" val="1425456987"/>
                        </a:ext>
                      </a:extLst>
                    </a:gridCol>
                    <a:gridCol w="1060050">
                      <a:extLst>
                        <a:ext uri="{9D8B030D-6E8A-4147-A177-3AD203B41FA5}">
                          <a16:colId xmlns:a16="http://schemas.microsoft.com/office/drawing/2014/main" val="356893960"/>
                        </a:ext>
                      </a:extLst>
                    </a:gridCol>
                    <a:gridCol w="1060050">
                      <a:extLst>
                        <a:ext uri="{9D8B030D-6E8A-4147-A177-3AD203B41FA5}">
                          <a16:colId xmlns:a16="http://schemas.microsoft.com/office/drawing/2014/main" val="3625011119"/>
                        </a:ext>
                      </a:extLst>
                    </a:gridCol>
                    <a:gridCol w="1060050">
                      <a:extLst>
                        <a:ext uri="{9D8B030D-6E8A-4147-A177-3AD203B41FA5}">
                          <a16:colId xmlns:a16="http://schemas.microsoft.com/office/drawing/2014/main" val="1351133770"/>
                        </a:ext>
                      </a:extLst>
                    </a:gridCol>
                    <a:gridCol w="1060050">
                      <a:extLst>
                        <a:ext uri="{9D8B030D-6E8A-4147-A177-3AD203B41FA5}">
                          <a16:colId xmlns:a16="http://schemas.microsoft.com/office/drawing/2014/main" val="2020483690"/>
                        </a:ext>
                      </a:extLst>
                    </a:gridCol>
                  </a:tblGrid>
                  <a:tr h="598892">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3"/>
                          <a:stretch>
                            <a:fillRect l="-575" t="-1020" r="-502874" b="-414286"/>
                          </a:stretch>
                        </a:blip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598892">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endParaRPr lang="ja-JP"/>
                        </a:p>
                      </a:txBody>
                      <a:tcPr anchor="ctr">
                        <a:lnT w="28575" cap="flat" cmpd="sng" algn="ctr">
                          <a:solidFill>
                            <a:schemeClr val="tx1"/>
                          </a:solidFill>
                          <a:prstDash val="solid"/>
                          <a:round/>
                          <a:headEnd type="none" w="med" len="med"/>
                          <a:tailEnd type="none" w="med" len="med"/>
                        </a:lnT>
                        <a:blipFill>
                          <a:blip r:embed="rId3"/>
                          <a:stretch>
                            <a:fillRect l="-199429" t="-100000" r="-300571" b="-310101"/>
                          </a:stretch>
                        </a:blipFill>
                      </a:tcPr>
                    </a:tc>
                    <a:tc>
                      <a:txBody>
                        <a:bodyPr/>
                        <a:lstStyle/>
                        <a:p>
                          <a:endParaRPr lang="ja-JP"/>
                        </a:p>
                      </a:txBody>
                      <a:tcPr anchor="ctr">
                        <a:lnT w="28575" cap="flat" cmpd="sng" algn="ctr">
                          <a:solidFill>
                            <a:schemeClr val="tx1"/>
                          </a:solidFill>
                          <a:prstDash val="solid"/>
                          <a:round/>
                          <a:headEnd type="none" w="med" len="med"/>
                          <a:tailEnd type="none" w="med" len="med"/>
                        </a:lnT>
                        <a:blipFill>
                          <a:blip r:embed="rId3"/>
                          <a:stretch>
                            <a:fillRect l="-301149" t="-100000" r="-202299" b="-310101"/>
                          </a:stretch>
                        </a:blipFill>
                      </a:tcPr>
                    </a:tc>
                    <a:tc>
                      <a:txBody>
                        <a:bodyPr/>
                        <a:lstStyle/>
                        <a:p>
                          <a:endParaRPr lang="ja-JP"/>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stretch>
                            <a:fillRect l="-401149" t="-100000" r="-102299" b="-310101"/>
                          </a:stretch>
                        </a:blipFill>
                      </a:tcPr>
                    </a:tc>
                    <a:tc>
                      <a:txBody>
                        <a:bodyPr/>
                        <a:lstStyle/>
                        <a:p>
                          <a:endParaRPr lang="ja-JP"/>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stretch>
                            <a:fillRect l="-501149" t="-100000" r="-2299" b="-310101"/>
                          </a:stretch>
                        </a:blipFill>
                      </a:tcPr>
                    </a:tc>
                    <a:extLst>
                      <a:ext uri="{0D108BD9-81ED-4DB2-BD59-A6C34878D82A}">
                        <a16:rowId xmlns:a16="http://schemas.microsoft.com/office/drawing/2014/main" val="2483611733"/>
                      </a:ext>
                    </a:extLst>
                  </a:tr>
                  <a:tr h="598892">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endParaRPr lang="ja-JP"/>
                        </a:p>
                      </a:txBody>
                      <a:tcPr anchor="ctr">
                        <a:lnR w="28575" cap="flat" cmpd="sng" algn="ctr">
                          <a:solidFill>
                            <a:schemeClr val="tx1"/>
                          </a:solidFill>
                          <a:prstDash val="solid"/>
                          <a:round/>
                          <a:headEnd type="none" w="med" len="med"/>
                          <a:tailEnd type="none" w="med" len="med"/>
                        </a:lnR>
                        <a:blipFill>
                          <a:blip r:embed="rId3"/>
                          <a:stretch>
                            <a:fillRect l="-301149" t="-202041" r="-202299" b="-213265"/>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stretch>
                            <a:fillRect l="-401149" t="-202041" r="-102299" b="-213265"/>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stretch>
                            <a:fillRect l="-501149" t="-202041" r="-2299" b="-213265"/>
                          </a:stretch>
                        </a:blipFill>
                      </a:tcPr>
                    </a:tc>
                    <a:extLst>
                      <a:ext uri="{0D108BD9-81ED-4DB2-BD59-A6C34878D82A}">
                        <a16:rowId xmlns:a16="http://schemas.microsoft.com/office/drawing/2014/main" val="3438495830"/>
                      </a:ext>
                    </a:extLst>
                  </a:tr>
                  <a:tr h="598892">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endParaRPr lang="ja-JP"/>
                        </a:p>
                      </a:txBody>
                      <a:tcPr anchor="ctr">
                        <a:lnT w="28575" cap="flat" cmpd="sng" algn="ctr">
                          <a:solidFill>
                            <a:schemeClr val="tx1"/>
                          </a:solidFill>
                          <a:prstDash val="solid"/>
                          <a:round/>
                          <a:headEnd type="none" w="med" len="med"/>
                          <a:tailEnd type="none" w="med" len="med"/>
                        </a:lnT>
                        <a:blipFill>
                          <a:blip r:embed="rId3"/>
                          <a:stretch>
                            <a:fillRect l="-401149" t="-298990" r="-102299" b="-111111"/>
                          </a:stretch>
                        </a:blipFill>
                      </a:tcPr>
                    </a:tc>
                    <a:tc>
                      <a:txBody>
                        <a:bodyPr/>
                        <a:lstStyle/>
                        <a:p>
                          <a:endParaRPr lang="ja-JP"/>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stretch>
                            <a:fillRect l="-501149" t="-298990" r="-2299" b="-111111"/>
                          </a:stretch>
                        </a:blipFill>
                      </a:tcPr>
                    </a:tc>
                    <a:extLst>
                      <a:ext uri="{0D108BD9-81ED-4DB2-BD59-A6C34878D82A}">
                        <a16:rowId xmlns:a16="http://schemas.microsoft.com/office/drawing/2014/main" val="1545762733"/>
                      </a:ext>
                    </a:extLst>
                  </a:tr>
                  <a:tr h="598892">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endParaRPr lang="ja-JP"/>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stretch>
                            <a:fillRect l="-501149" t="-403061" r="-2299" b="-12245"/>
                          </a:stretch>
                        </a:blipFill>
                      </a:tcPr>
                    </a:tc>
                    <a:extLst>
                      <a:ext uri="{0D108BD9-81ED-4DB2-BD59-A6C34878D82A}">
                        <a16:rowId xmlns:a16="http://schemas.microsoft.com/office/drawing/2014/main" val="690726707"/>
                      </a:ext>
                    </a:extLst>
                  </a:tr>
                </a:tbl>
              </a:graphicData>
            </a:graphic>
          </p:graphicFrame>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1BD4D29-8A42-3372-3F5C-0CB4053AC448}"/>
                  </a:ext>
                </a:extLst>
              </p:cNvPr>
              <p:cNvSpPr txBox="1"/>
              <p:nvPr/>
            </p:nvSpPr>
            <p:spPr>
              <a:xfrm>
                <a:off x="7038568" y="1299586"/>
                <a:ext cx="4927710" cy="2080551"/>
              </a:xfrm>
              <a:prstGeom prst="rect">
                <a:avLst/>
              </a:prstGeom>
              <a:solidFill>
                <a:schemeClr val="accent3">
                  <a:alpha val="11173"/>
                </a:schemeClr>
              </a:solidFill>
            </p:spPr>
            <p:txBody>
              <a:bodyPr wrap="square" rtlCol="0" anchor="t">
                <a:noAutofit/>
              </a:bodyPr>
              <a:lstStyle/>
              <a:p>
                <a:pPr marL="342900" indent="-342900">
                  <a:spcBef>
                    <a:spcPts val="600"/>
                  </a:spcBef>
                  <a:buFont typeface="Arial" panose="020B0604020202020204" pitchFamily="34" charset="0"/>
                  <a:buChar char="•"/>
                </a:pPr>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For any </a:t>
                </a:r>
                <a14:m>
                  <m:oMath xmlns:m="http://schemas.openxmlformats.org/officeDocument/2006/math">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d>
                      <m:dPr>
                        <m:ctrlP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e>
                    </m:d>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𝟎</m:t>
                    </m:r>
                  </m:oMath>
                </a14:m>
                <a:endPar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endParaRPr>
              </a:p>
              <a:p>
                <a:pPr marL="342900" indent="-342900">
                  <a:spcBef>
                    <a:spcPts val="600"/>
                  </a:spcBef>
                  <a:buFont typeface="Arial" panose="020B0604020202020204" pitchFamily="34" charset="0"/>
                  <a:buChar char="•"/>
                </a:pPr>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There exists </a:t>
                </a:r>
                <a14:m>
                  <m:oMath xmlns:m="http://schemas.openxmlformats.org/officeDocument/2006/math">
                    <m:r>
                      <a:rPr kumimoji="1" lang="en-US" altLang="ja-JP" sz="2400" b="1" i="1" dirty="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 with </a:t>
                </a:r>
                <a14:m>
                  <m:oMath xmlns:m="http://schemas.openxmlformats.org/officeDocument/2006/math">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d>
                      <m:dPr>
                        <m:ctrlP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e>
                    </m:d>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𝟎</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a:t>
                </a:r>
              </a:p>
              <a:p>
                <a:pPr marL="342900" indent="-342900">
                  <a:spcBef>
                    <a:spcPts val="600"/>
                  </a:spcBef>
                  <a:buFont typeface="Arial" panose="020B0604020202020204" pitchFamily="34" charset="0"/>
                  <a:buChar char="•"/>
                </a:pPr>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For any </a:t>
                </a:r>
                <a14:m>
                  <m:oMath xmlns:m="http://schemas.openxmlformats.org/officeDocument/2006/math">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&gt;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oMath>
                </a14:m>
                <a:br>
                  <a:rPr kumimoji="1" lang="en-US" altLang="ja-JP" sz="2400" b="1" i="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br>
                <a14:m>
                  <m:oMath xmlns:m="http://schemas.openxmlformats.org/officeDocument/2006/math">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𝟏</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a:t>
                </a:r>
              </a:p>
            </p:txBody>
          </p:sp>
        </mc:Choice>
        <mc:Fallback xmlns="">
          <p:sp>
            <p:nvSpPr>
              <p:cNvPr id="10" name="テキスト ボックス 9">
                <a:extLst>
                  <a:ext uri="{FF2B5EF4-FFF2-40B4-BE49-F238E27FC236}">
                    <a16:creationId xmlns:a16="http://schemas.microsoft.com/office/drawing/2014/main" id="{01BD4D29-8A42-3372-3F5C-0CB4053AC448}"/>
                  </a:ext>
                </a:extLst>
              </p:cNvPr>
              <p:cNvSpPr txBox="1">
                <a:spLocks noRot="1" noChangeAspect="1" noMove="1" noResize="1" noEditPoints="1" noAdjustHandles="1" noChangeArrowheads="1" noChangeShapeType="1" noTextEdit="1"/>
              </p:cNvSpPr>
              <p:nvPr/>
            </p:nvSpPr>
            <p:spPr>
              <a:xfrm>
                <a:off x="7038568" y="1299586"/>
                <a:ext cx="4927710" cy="2080551"/>
              </a:xfrm>
              <a:prstGeom prst="rect">
                <a:avLst/>
              </a:prstGeom>
              <a:blipFill>
                <a:blip r:embed="rId4"/>
                <a:stretch>
                  <a:fillRect l="-1733" t="-2053" r="-86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吹き出し: 線 5">
                <a:extLst>
                  <a:ext uri="{FF2B5EF4-FFF2-40B4-BE49-F238E27FC236}">
                    <a16:creationId xmlns:a16="http://schemas.microsoft.com/office/drawing/2014/main" id="{6811B008-6CF3-8707-6E44-3EE2F8FE24A9}"/>
                  </a:ext>
                </a:extLst>
              </p:cNvPr>
              <p:cNvSpPr/>
              <p:nvPr/>
            </p:nvSpPr>
            <p:spPr>
              <a:xfrm>
                <a:off x="8282683" y="4975093"/>
                <a:ext cx="3369580" cy="792000"/>
              </a:xfrm>
              <a:prstGeom prst="borderCallout1">
                <a:avLst>
                  <a:gd name="adj1" fmla="val 12352"/>
                  <a:gd name="adj2" fmla="val -8454"/>
                  <a:gd name="adj3" fmla="val 47810"/>
                  <a:gd name="adj4" fmla="val -470"/>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altLang="ja-JP" sz="2400" b="0" smtClean="0">
                          <a:solidFill>
                            <a:schemeClr val="tx1"/>
                          </a:solidFill>
                          <a:latin typeface="Cambria Math" panose="02040503050406030204" pitchFamily="18" charset="0"/>
                          <a:ea typeface="メイリオ" panose="020B0604030504040204" pitchFamily="50" charset="-128"/>
                        </a:rPr>
                        <m:t>s</m:t>
                      </m:r>
                      <m:r>
                        <m:rPr>
                          <m:nor/>
                        </m:rPr>
                        <a:rPr lang="en-US" altLang="ja-JP" sz="2400" b="0" smtClean="0">
                          <a:solidFill>
                            <a:schemeClr val="tx1"/>
                          </a:solidFill>
                          <a:latin typeface="Cambria Math" panose="02040503050406030204" pitchFamily="18" charset="0"/>
                          <a:ea typeface="メイリオ" panose="020B0604030504040204" pitchFamily="50" charset="-128"/>
                        </a:rPr>
                        <m:t>(2,4)</m:t>
                      </m:r>
                      <m:r>
                        <a:rPr lang="en-US" altLang="ja-JP" sz="2400" b="0" i="1" smtClean="0">
                          <a:solidFill>
                            <a:schemeClr val="tx1"/>
                          </a:solidFill>
                          <a:latin typeface="Cambria Math" panose="02040503050406030204" pitchFamily="18" charset="0"/>
                        </a:rPr>
                        <m:t> </m:t>
                      </m:r>
                      <m:r>
                        <m:rPr>
                          <m:nor/>
                        </m:rPr>
                        <a:rPr lang="en-US" altLang="ja-JP" sz="2400" b="0" i="0" smtClean="0">
                          <a:solidFill>
                            <a:schemeClr val="tx1"/>
                          </a:solidFill>
                          <a:latin typeface="Cambria Math" panose="02040503050406030204" pitchFamily="18" charset="0"/>
                          <a:ea typeface="メイリオ" panose="020B0604030504040204" pitchFamily="50" charset="-128"/>
                        </a:rPr>
                        <m:t>=</m:t>
                      </m:r>
                      <m:r>
                        <a:rPr lang="en-US" altLang="ja-JP" sz="2400" b="0" i="1" smtClean="0">
                          <a:solidFill>
                            <a:schemeClr val="tx1"/>
                          </a:solidFill>
                          <a:latin typeface="Cambria Math" panose="02040503050406030204" pitchFamily="18" charset="0"/>
                        </a:rPr>
                        <m:t>𝑠</m:t>
                      </m:r>
                      <m:d>
                        <m:dPr>
                          <m:ctrlPr>
                            <a:rPr lang="en-US" altLang="ja-JP" sz="2400" b="0" i="1" smtClean="0">
                              <a:solidFill>
                                <a:schemeClr val="tx1"/>
                              </a:solidFill>
                              <a:latin typeface="Cambria Math" panose="02040503050406030204" pitchFamily="18" charset="0"/>
                            </a:rPr>
                          </m:ctrlPr>
                        </m:dPr>
                        <m:e>
                          <m:r>
                            <a:rPr lang="en-US" altLang="ja-JP" sz="2400" b="0" i="1" smtClean="0">
                              <a:solidFill>
                                <a:schemeClr val="tx1"/>
                              </a:solidFill>
                              <a:latin typeface="Cambria Math" panose="02040503050406030204" pitchFamily="18" charset="0"/>
                            </a:rPr>
                            <m:t>2,3</m:t>
                          </m:r>
                        </m:e>
                      </m:d>
                      <m:r>
                        <a:rPr lang="en-US" altLang="ja-JP" sz="2400" b="0" i="1" smtClean="0">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𝑠</m:t>
                      </m:r>
                      <m:d>
                        <m:dPr>
                          <m:ctrlPr>
                            <a:rPr lang="en-US" altLang="ja-JP" sz="2400" b="0" i="1" smtClean="0">
                              <a:solidFill>
                                <a:schemeClr val="tx1"/>
                              </a:solidFill>
                              <a:latin typeface="Cambria Math" panose="02040503050406030204" pitchFamily="18" charset="0"/>
                            </a:rPr>
                          </m:ctrlPr>
                        </m:dPr>
                        <m:e>
                          <m:r>
                            <a:rPr lang="en-US" altLang="ja-JP" sz="2400" b="0" i="1" smtClean="0">
                              <a:solidFill>
                                <a:schemeClr val="tx1"/>
                              </a:solidFill>
                              <a:latin typeface="Cambria Math" panose="02040503050406030204" pitchFamily="18" charset="0"/>
                            </a:rPr>
                            <m:t>4,4</m:t>
                          </m:r>
                        </m:e>
                      </m:d>
                    </m:oMath>
                  </m:oMathPara>
                </a14:m>
                <a:endParaRPr lang="en-US" altLang="ja-JP" sz="2400" b="0" i="1" dirty="0">
                  <a:solidFill>
                    <a:schemeClr val="tx1"/>
                  </a:solidFill>
                  <a:latin typeface="Cambria Math" panose="02040503050406030204" pitchFamily="18" charset="0"/>
                  <a:ea typeface="メイリオ" panose="020B0604030504040204" pitchFamily="50" charset="-128"/>
                </a:endParaRPr>
              </a:p>
            </p:txBody>
          </p:sp>
        </mc:Choice>
        <mc:Fallback>
          <p:sp>
            <p:nvSpPr>
              <p:cNvPr id="6" name="吹き出し: 線 5">
                <a:extLst>
                  <a:ext uri="{FF2B5EF4-FFF2-40B4-BE49-F238E27FC236}">
                    <a16:creationId xmlns:a16="http://schemas.microsoft.com/office/drawing/2014/main" id="{6811B008-6CF3-8707-6E44-3EE2F8FE24A9}"/>
                  </a:ext>
                </a:extLst>
              </p:cNvPr>
              <p:cNvSpPr>
                <a:spLocks noRot="1" noChangeAspect="1" noMove="1" noResize="1" noEditPoints="1" noAdjustHandles="1" noChangeArrowheads="1" noChangeShapeType="1" noTextEdit="1"/>
              </p:cNvSpPr>
              <p:nvPr/>
            </p:nvSpPr>
            <p:spPr>
              <a:xfrm>
                <a:off x="8282683" y="4975093"/>
                <a:ext cx="3369580" cy="792000"/>
              </a:xfrm>
              <a:prstGeom prst="borderCallout1">
                <a:avLst>
                  <a:gd name="adj1" fmla="val 12352"/>
                  <a:gd name="adj2" fmla="val -8454"/>
                  <a:gd name="adj3" fmla="val 47810"/>
                  <a:gd name="adj4" fmla="val -470"/>
                </a:avLst>
              </a:prstGeom>
              <a:blipFill>
                <a:blip r:embed="rId5"/>
                <a:stretch>
                  <a:fillRect/>
                </a:stretch>
              </a:blipFill>
              <a:ln w="31750" cap="flat">
                <a:solidFill>
                  <a:schemeClr val="tx1"/>
                </a:solidFill>
              </a:ln>
            </p:spPr>
            <p:txBody>
              <a:bodyPr/>
              <a:lstStyle/>
              <a:p>
                <a:r>
                  <a:rPr lang="ja-JP" altLang="en-US">
                    <a:noFill/>
                  </a:rPr>
                  <a:t> </a:t>
                </a:r>
              </a:p>
            </p:txBody>
          </p:sp>
        </mc:Fallback>
      </mc:AlternateContent>
      <p:sp>
        <p:nvSpPr>
          <p:cNvPr id="28" name="右中かっこ 27">
            <a:extLst>
              <a:ext uri="{FF2B5EF4-FFF2-40B4-BE49-F238E27FC236}">
                <a16:creationId xmlns:a16="http://schemas.microsoft.com/office/drawing/2014/main" id="{ECE05989-AA42-531A-4511-98B3AB898181}"/>
              </a:ext>
            </a:extLst>
          </p:cNvPr>
          <p:cNvSpPr/>
          <p:nvPr/>
        </p:nvSpPr>
        <p:spPr>
          <a:xfrm rot="5400000">
            <a:off x="6902988" y="4979305"/>
            <a:ext cx="213575" cy="685219"/>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mc:AlternateContent xmlns:mc="http://schemas.openxmlformats.org/markup-compatibility/2006">
        <mc:Choice xmlns:a14="http://schemas.microsoft.com/office/drawing/2010/main" Requires="a14">
          <p:sp>
            <p:nvSpPr>
              <p:cNvPr id="30" name="テキスト ボックス 29">
                <a:extLst>
                  <a:ext uri="{FF2B5EF4-FFF2-40B4-BE49-F238E27FC236}">
                    <a16:creationId xmlns:a16="http://schemas.microsoft.com/office/drawing/2014/main" id="{93A3B4BF-8311-55AB-65D7-2006480C8A95}"/>
                  </a:ext>
                </a:extLst>
              </p:cNvPr>
              <p:cNvSpPr txBox="1"/>
              <p:nvPr/>
            </p:nvSpPr>
            <p:spPr>
              <a:xfrm>
                <a:off x="6501200" y="5446417"/>
                <a:ext cx="1030577" cy="461665"/>
              </a:xfrm>
              <a:prstGeom prst="rect">
                <a:avLst/>
              </a:prstGeom>
              <a:solidFill>
                <a:schemeClr val="bg1"/>
              </a:solidFill>
              <a:ln>
                <a:solidFill>
                  <a:schemeClr val="tx1"/>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(4,4)</m:t>
                      </m:r>
                    </m:oMath>
                  </m:oMathPara>
                </a14:m>
                <a:endParaRPr kumimoji="1" lang="ja-JP" altLang="en-US" sz="2400" dirty="0">
                  <a:ea typeface="メイリオ" panose="020B0604030504040204" pitchFamily="50" charset="-128"/>
                </a:endParaRPr>
              </a:p>
            </p:txBody>
          </p:sp>
        </mc:Choice>
        <mc:Fallback>
          <p:sp>
            <p:nvSpPr>
              <p:cNvPr id="30" name="テキスト ボックス 29">
                <a:extLst>
                  <a:ext uri="{FF2B5EF4-FFF2-40B4-BE49-F238E27FC236}">
                    <a16:creationId xmlns:a16="http://schemas.microsoft.com/office/drawing/2014/main" id="{93A3B4BF-8311-55AB-65D7-2006480C8A95}"/>
                  </a:ext>
                </a:extLst>
              </p:cNvPr>
              <p:cNvSpPr txBox="1">
                <a:spLocks noRot="1" noChangeAspect="1" noMove="1" noResize="1" noEditPoints="1" noAdjustHandles="1" noChangeArrowheads="1" noChangeShapeType="1" noTextEdit="1"/>
              </p:cNvSpPr>
              <p:nvPr/>
            </p:nvSpPr>
            <p:spPr>
              <a:xfrm>
                <a:off x="6501200" y="5446417"/>
                <a:ext cx="1030577" cy="461665"/>
              </a:xfrm>
              <a:prstGeom prst="rect">
                <a:avLst/>
              </a:prstGeom>
              <a:blipFill>
                <a:blip r:embed="rId6"/>
                <a:stretch>
                  <a:fillRect b="-15385"/>
                </a:stretch>
              </a:blipFill>
              <a:ln>
                <a:solidFill>
                  <a:schemeClr val="tx1"/>
                </a:solidFill>
              </a:ln>
            </p:spPr>
            <p:txBody>
              <a:bodyPr/>
              <a:lstStyle/>
              <a:p>
                <a:r>
                  <a:rPr lang="ja-JP" altLang="en-US">
                    <a:noFill/>
                  </a:rPr>
                  <a:t> </a:t>
                </a:r>
              </a:p>
            </p:txBody>
          </p:sp>
        </mc:Fallback>
      </mc:AlternateContent>
      <p:sp>
        <p:nvSpPr>
          <p:cNvPr id="4" name="矢印: 左右 3">
            <a:extLst>
              <a:ext uri="{FF2B5EF4-FFF2-40B4-BE49-F238E27FC236}">
                <a16:creationId xmlns:a16="http://schemas.microsoft.com/office/drawing/2014/main" id="{A0D413FE-391E-E171-C6D5-EC0E3AB026B0}"/>
              </a:ext>
            </a:extLst>
          </p:cNvPr>
          <p:cNvSpPr/>
          <p:nvPr/>
        </p:nvSpPr>
        <p:spPr>
          <a:xfrm>
            <a:off x="6156962" y="2197387"/>
            <a:ext cx="863651" cy="563167"/>
          </a:xfrm>
          <a:prstGeom prst="leftRightArrow">
            <a:avLst>
              <a:gd name="adj1" fmla="val 60254"/>
              <a:gd name="adj2" fmla="val 50000"/>
            </a:avLst>
          </a:prstGeom>
          <a:solidFill>
            <a:schemeClr val="bg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34011208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08636-EBD8-CB31-687B-08B492F67381}"/>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BA1A1FB-CDF4-7CD3-D2A3-190FAA784AD9}"/>
                  </a:ext>
                </a:extLst>
              </p:cNvPr>
              <p:cNvSpPr txBox="1"/>
              <p:nvPr/>
            </p:nvSpPr>
            <p:spPr>
              <a:xfrm>
                <a:off x="7038568" y="1299586"/>
                <a:ext cx="4927710" cy="2080551"/>
              </a:xfrm>
              <a:prstGeom prst="rect">
                <a:avLst/>
              </a:prstGeom>
              <a:solidFill>
                <a:schemeClr val="accent3">
                  <a:alpha val="11173"/>
                </a:schemeClr>
              </a:solidFill>
            </p:spPr>
            <p:txBody>
              <a:bodyPr wrap="square" rtlCol="0" anchor="t">
                <a:noAutofit/>
              </a:bodyPr>
              <a:lstStyle/>
              <a:p>
                <a:pPr marL="342900" indent="-342900">
                  <a:spcBef>
                    <a:spcPts val="600"/>
                  </a:spcBef>
                  <a:buFont typeface="Arial" panose="020B0604020202020204" pitchFamily="34" charset="0"/>
                  <a:buChar char="•"/>
                </a:pPr>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For any </a:t>
                </a:r>
                <a14:m>
                  <m:oMath xmlns:m="http://schemas.openxmlformats.org/officeDocument/2006/math">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d>
                      <m:dPr>
                        <m:ctrlP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e>
                    </m:d>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𝟎</m:t>
                    </m:r>
                  </m:oMath>
                </a14:m>
                <a:endPar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endParaRPr>
              </a:p>
              <a:p>
                <a:pPr marL="342900" indent="-342900">
                  <a:spcBef>
                    <a:spcPts val="600"/>
                  </a:spcBef>
                  <a:buFont typeface="Arial" panose="020B0604020202020204" pitchFamily="34" charset="0"/>
                  <a:buChar char="•"/>
                </a:pPr>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There exists </a:t>
                </a:r>
                <a14:m>
                  <m:oMath xmlns:m="http://schemas.openxmlformats.org/officeDocument/2006/math">
                    <m:r>
                      <a:rPr kumimoji="1" lang="en-US" altLang="ja-JP" sz="2400" b="1" i="1" dirty="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 with </a:t>
                </a:r>
                <a14:m>
                  <m:oMath xmlns:m="http://schemas.openxmlformats.org/officeDocument/2006/math">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d>
                      <m:dPr>
                        <m:ctrlP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e>
                    </m:d>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𝟎</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a:t>
                </a:r>
              </a:p>
              <a:p>
                <a:pPr marL="342900" indent="-342900">
                  <a:spcBef>
                    <a:spcPts val="600"/>
                  </a:spcBef>
                  <a:buFont typeface="Arial" panose="020B0604020202020204" pitchFamily="34" charset="0"/>
                  <a:buChar char="•"/>
                </a:pPr>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For any </a:t>
                </a:r>
                <a14:m>
                  <m:oMath xmlns:m="http://schemas.openxmlformats.org/officeDocument/2006/math">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&gt;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oMath>
                </a14:m>
                <a:br>
                  <a:rPr kumimoji="1" lang="en-US" altLang="ja-JP" sz="2400" b="1" i="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br>
                <a14:m>
                  <m:oMath xmlns:m="http://schemas.openxmlformats.org/officeDocument/2006/math">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𝟏</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a:t>
                </a:r>
              </a:p>
            </p:txBody>
          </p:sp>
        </mc:Choice>
        <mc:Fallback xmlns="">
          <p:sp>
            <p:nvSpPr>
              <p:cNvPr id="6" name="テキスト ボックス 5">
                <a:extLst>
                  <a:ext uri="{FF2B5EF4-FFF2-40B4-BE49-F238E27FC236}">
                    <a16:creationId xmlns:a16="http://schemas.microsoft.com/office/drawing/2014/main" id="{1BA1A1FB-CDF4-7CD3-D2A3-190FAA784AD9}"/>
                  </a:ext>
                </a:extLst>
              </p:cNvPr>
              <p:cNvSpPr txBox="1">
                <a:spLocks noRot="1" noChangeAspect="1" noMove="1" noResize="1" noEditPoints="1" noAdjustHandles="1" noChangeArrowheads="1" noChangeShapeType="1" noTextEdit="1"/>
              </p:cNvSpPr>
              <p:nvPr/>
            </p:nvSpPr>
            <p:spPr>
              <a:xfrm>
                <a:off x="7038568" y="1299586"/>
                <a:ext cx="4927710" cy="2080551"/>
              </a:xfrm>
              <a:prstGeom prst="rect">
                <a:avLst/>
              </a:prstGeom>
              <a:blipFill>
                <a:blip r:embed="rId3"/>
                <a:stretch>
                  <a:fillRect l="-1733" t="-2053" r="-866"/>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1D302179-54E3-08C8-EA8C-D6604EC8C82F}"/>
              </a:ext>
            </a:extLst>
          </p:cNvPr>
          <p:cNvSpPr>
            <a:spLocks noGrp="1"/>
          </p:cNvSpPr>
          <p:nvPr>
            <p:ph type="title"/>
          </p:nvPr>
        </p:nvSpPr>
        <p:spPr/>
        <p:txBody>
          <a:bodyPr/>
          <a:lstStyle/>
          <a:p>
            <a:r>
              <a:rPr lang="ja-JP" altLang="en-US" dirty="0"/>
              <a:t>主要な結果</a:t>
            </a:r>
            <a:endParaRPr kumimoji="1" lang="ja-JP" altLang="en-US" dirty="0"/>
          </a:p>
        </p:txBody>
      </p:sp>
      <p:sp>
        <p:nvSpPr>
          <p:cNvPr id="3" name="スライド番号プレースホルダー 2">
            <a:extLst>
              <a:ext uri="{FF2B5EF4-FFF2-40B4-BE49-F238E27FC236}">
                <a16:creationId xmlns:a16="http://schemas.microsoft.com/office/drawing/2014/main" id="{88FAA88D-5957-A4EB-D489-13C446030B1F}"/>
              </a:ext>
            </a:extLst>
          </p:cNvPr>
          <p:cNvSpPr>
            <a:spLocks noGrp="1"/>
          </p:cNvSpPr>
          <p:nvPr>
            <p:ph type="sldNum" sz="quarter" idx="12"/>
          </p:nvPr>
        </p:nvSpPr>
        <p:spPr/>
        <p:txBody>
          <a:bodyPr/>
          <a:lstStyle/>
          <a:p>
            <a:fld id="{48F63A3B-78C7-47BE-AE5E-E10140E04643}" type="slidenum">
              <a:rPr lang="en-US" smtClean="0"/>
              <a:t>44</a:t>
            </a:fld>
            <a:endParaRPr lang="en-US" dirty="0"/>
          </a:p>
        </p:txBody>
      </p:sp>
      <p:sp>
        <p:nvSpPr>
          <p:cNvPr id="8" name="角丸四角形 12">
            <a:extLst>
              <a:ext uri="{FF2B5EF4-FFF2-40B4-BE49-F238E27FC236}">
                <a16:creationId xmlns:a16="http://schemas.microsoft.com/office/drawing/2014/main" id="{5D3E56FD-5621-5F8D-A79A-782BB580E74C}"/>
              </a:ext>
            </a:extLst>
          </p:cNvPr>
          <p:cNvSpPr/>
          <p:nvPr/>
        </p:nvSpPr>
        <p:spPr>
          <a:xfrm>
            <a:off x="583592" y="950594"/>
            <a:ext cx="2556937" cy="418199"/>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Theorem2 </a:t>
            </a:r>
          </a:p>
        </p:txBody>
      </p:sp>
      <mc:AlternateContent xmlns:mc="http://schemas.openxmlformats.org/markup-compatibility/2006">
        <mc:Choice xmlns:a14="http://schemas.microsoft.com/office/drawing/2010/main" Requires="a14">
          <p:graphicFrame>
            <p:nvGraphicFramePr>
              <p:cNvPr id="9" name="表 8">
                <a:extLst>
                  <a:ext uri="{FF2B5EF4-FFF2-40B4-BE49-F238E27FC236}">
                    <a16:creationId xmlns:a16="http://schemas.microsoft.com/office/drawing/2014/main" id="{8E1C71D5-7363-BECB-FFD4-B69F6781D3D0}"/>
                  </a:ext>
                </a:extLst>
              </p:cNvPr>
              <p:cNvGraphicFramePr>
                <a:graphicFrameLocks noGrp="1"/>
              </p:cNvGraphicFramePr>
              <p:nvPr>
                <p:extLst>
                  <p:ext uri="{D42A27DB-BD31-4B8C-83A1-F6EECF244321}">
                    <p14:modId xmlns:p14="http://schemas.microsoft.com/office/powerpoint/2010/main" val="3293605257"/>
                  </p:ext>
                </p:extLst>
              </p:nvPr>
            </p:nvGraphicFramePr>
            <p:xfrm>
              <a:off x="1717040" y="3477863"/>
              <a:ext cx="6360300" cy="2994460"/>
            </p:xfrm>
            <a:graphic>
              <a:graphicData uri="http://schemas.openxmlformats.org/drawingml/2006/table">
                <a:tbl>
                  <a:tblPr firstRow="1" bandRow="1">
                    <a:tableStyleId>{5940675A-B579-460E-94D1-54222C63F5DA}</a:tableStyleId>
                  </a:tblPr>
                  <a:tblGrid>
                    <a:gridCol w="1060050">
                      <a:extLst>
                        <a:ext uri="{9D8B030D-6E8A-4147-A177-3AD203B41FA5}">
                          <a16:colId xmlns:a16="http://schemas.microsoft.com/office/drawing/2014/main" val="2130289596"/>
                        </a:ext>
                      </a:extLst>
                    </a:gridCol>
                    <a:gridCol w="1060050">
                      <a:extLst>
                        <a:ext uri="{9D8B030D-6E8A-4147-A177-3AD203B41FA5}">
                          <a16:colId xmlns:a16="http://schemas.microsoft.com/office/drawing/2014/main" val="1425456987"/>
                        </a:ext>
                      </a:extLst>
                    </a:gridCol>
                    <a:gridCol w="1060050">
                      <a:extLst>
                        <a:ext uri="{9D8B030D-6E8A-4147-A177-3AD203B41FA5}">
                          <a16:colId xmlns:a16="http://schemas.microsoft.com/office/drawing/2014/main" val="356893960"/>
                        </a:ext>
                      </a:extLst>
                    </a:gridCol>
                    <a:gridCol w="1060050">
                      <a:extLst>
                        <a:ext uri="{9D8B030D-6E8A-4147-A177-3AD203B41FA5}">
                          <a16:colId xmlns:a16="http://schemas.microsoft.com/office/drawing/2014/main" val="3625011119"/>
                        </a:ext>
                      </a:extLst>
                    </a:gridCol>
                    <a:gridCol w="1060050">
                      <a:extLst>
                        <a:ext uri="{9D8B030D-6E8A-4147-A177-3AD203B41FA5}">
                          <a16:colId xmlns:a16="http://schemas.microsoft.com/office/drawing/2014/main" val="1351133770"/>
                        </a:ext>
                      </a:extLst>
                    </a:gridCol>
                    <a:gridCol w="1060050">
                      <a:extLst>
                        <a:ext uri="{9D8B030D-6E8A-4147-A177-3AD203B41FA5}">
                          <a16:colId xmlns:a16="http://schemas.microsoft.com/office/drawing/2014/main" val="2020483690"/>
                        </a:ext>
                      </a:extLst>
                    </a:gridCol>
                  </a:tblGrid>
                  <a:tr h="598892">
                    <a:tc>
                      <a:txBody>
                        <a:bodyPr/>
                        <a:lstStyle/>
                        <a:p>
                          <a:pPr algn="ctr"/>
                          <a14:m>
                            <m:oMath xmlns:m="http://schemas.openxmlformats.org/officeDocument/2006/math">
                              <m:r>
                                <a:rPr kumimoji="1" lang="en-US" altLang="ja-JP" sz="2400" b="0" i="1" smtClean="0">
                                  <a:latin typeface="Cambria Math" panose="02040503050406030204" pitchFamily="18" charset="0"/>
                                </a:rPr>
                                <m:t>𝑟</m:t>
                              </m:r>
                            </m:oMath>
                          </a14:m>
                          <a:r>
                            <a:rPr kumimoji="1" lang="ja-JP" altLang="en-US" sz="2400" dirty="0">
                              <a:latin typeface="Segoe UI" panose="020B0502040204020203" pitchFamily="34" charset="0"/>
                              <a:cs typeface="Segoe UI" panose="020B0502040204020203" pitchFamily="34" charset="0"/>
                            </a:rPr>
                            <a:t>＼</a:t>
                          </a:r>
                          <a14:m>
                            <m:oMath xmlns:m="http://schemas.openxmlformats.org/officeDocument/2006/math">
                              <m:r>
                                <a:rPr kumimoji="1" lang="en-US" altLang="ja-JP" sz="2400" b="0" i="1" dirty="0" smtClean="0">
                                  <a:latin typeface="Cambria Math" panose="02040503050406030204" pitchFamily="18" charset="0"/>
                                </a:rPr>
                                <m:t>h</m:t>
                              </m:r>
                            </m:oMath>
                          </a14:m>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598892">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𝑠</m:t>
                                </m:r>
                                <m:r>
                                  <a:rPr kumimoji="1" lang="en-US" altLang="ja-JP" sz="2400" b="0" smtClean="0">
                                    <a:latin typeface="Cambria Math" panose="02040503050406030204" pitchFamily="18" charset="0"/>
                                  </a:rPr>
                                  <m:t>(1,1)</m:t>
                                </m:r>
                              </m:oMath>
                            </m:oMathPara>
                          </a14:m>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𝑠</m:t>
                                </m:r>
                                <m:r>
                                  <a:rPr kumimoji="1" lang="en-US" altLang="ja-JP" sz="2400" b="0" smtClean="0">
                                    <a:latin typeface="Cambria Math" panose="02040503050406030204" pitchFamily="18" charset="0"/>
                                  </a:rPr>
                                  <m:t>(1,2)</m:t>
                                </m:r>
                              </m:oMath>
                            </m:oMathPara>
                          </a14:m>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rgbClr val="EDF4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𝑠</m:t>
                                </m:r>
                                <m:r>
                                  <a:rPr kumimoji="1" lang="en-US" altLang="ja-JP" sz="2400" b="0" smtClean="0">
                                    <a:latin typeface="Cambria Math" panose="02040503050406030204" pitchFamily="18" charset="0"/>
                                  </a:rPr>
                                  <m:t>(1,3)</m:t>
                                </m:r>
                              </m:oMath>
                            </m:oMathPara>
                          </a14:m>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rgbClr val="EDF4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𝑠</m:t>
                                </m:r>
                                <m:r>
                                  <a:rPr kumimoji="1" lang="en-US" altLang="ja-JP" sz="2400" b="0" smtClean="0">
                                    <a:latin typeface="Cambria Math" panose="02040503050406030204" pitchFamily="18" charset="0"/>
                                  </a:rPr>
                                  <m:t>(1,4)</m:t>
                                </m:r>
                              </m:oMath>
                            </m:oMathPara>
                          </a14:m>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rgbClr val="EDF4E9"/>
                        </a:solidFill>
                      </a:tcPr>
                    </a:tc>
                    <a:extLst>
                      <a:ext uri="{0D108BD9-81ED-4DB2-BD59-A6C34878D82A}">
                        <a16:rowId xmlns:a16="http://schemas.microsoft.com/office/drawing/2014/main" val="2483611733"/>
                      </a:ext>
                    </a:extLst>
                  </a:tr>
                  <a:tr h="598892">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𝑠</m:t>
                                </m:r>
                                <m:r>
                                  <a:rPr kumimoji="1" lang="en-US" altLang="ja-JP" sz="2400" b="0" smtClean="0">
                                    <a:latin typeface="Cambria Math" panose="02040503050406030204" pitchFamily="18" charset="0"/>
                                  </a:rPr>
                                  <m:t>(2,2)</m:t>
                                </m:r>
                              </m:oMath>
                            </m:oMathPara>
                          </a14:m>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𝑠</m:t>
                                </m:r>
                                <m:r>
                                  <a:rPr kumimoji="1" lang="en-US" altLang="ja-JP" sz="2400" b="0" smtClean="0">
                                    <a:latin typeface="Cambria Math" panose="02040503050406030204" pitchFamily="18" charset="0"/>
                                  </a:rPr>
                                  <m:t>(2,3)</m:t>
                                </m:r>
                              </m:oMath>
                            </m:oMathPara>
                          </a14:m>
                          <a:endParaRPr kumimoji="1" lang="ja-JP" altLang="en-US" sz="2400" dirty="0">
                            <a:latin typeface="Segoe UI" panose="020B0502040204020203" pitchFamily="34" charset="0"/>
                            <a:cs typeface="Segoe UI" panose="020B0502040204020203" pitchFamily="34" charset="0"/>
                          </a:endParaRPr>
                        </a:p>
                      </a:txBody>
                      <a:tcPr anchor="ctr">
                        <a:solidFill>
                          <a:srgbClr val="EDF4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𝑠</m:t>
                                </m:r>
                                <m:r>
                                  <a:rPr kumimoji="1" lang="en-US" altLang="ja-JP" sz="2400" b="0" smtClean="0">
                                    <a:latin typeface="Cambria Math" panose="02040503050406030204" pitchFamily="18" charset="0"/>
                                  </a:rPr>
                                  <m:t>(2,4)</m:t>
                                </m:r>
                              </m:oMath>
                            </m:oMathPara>
                          </a14:m>
                          <a:endParaRPr kumimoji="1" lang="ja-JP" altLang="en-US" sz="2400" dirty="0">
                            <a:latin typeface="Segoe UI" panose="020B0502040204020203" pitchFamily="34" charset="0"/>
                            <a:cs typeface="Segoe UI" panose="020B0502040204020203" pitchFamily="34" charset="0"/>
                          </a:endParaRPr>
                        </a:p>
                      </a:txBody>
                      <a:tcPr anchor="ctr">
                        <a:solidFill>
                          <a:srgbClr val="EDF4E9"/>
                        </a:solidFill>
                      </a:tcPr>
                    </a:tc>
                    <a:extLst>
                      <a:ext uri="{0D108BD9-81ED-4DB2-BD59-A6C34878D82A}">
                        <a16:rowId xmlns:a16="http://schemas.microsoft.com/office/drawing/2014/main" val="3438495830"/>
                      </a:ext>
                    </a:extLst>
                  </a:tr>
                  <a:tr h="598892">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𝑠</m:t>
                                </m:r>
                                <m:r>
                                  <a:rPr kumimoji="1" lang="en-US" altLang="ja-JP" sz="2400" b="0" smtClean="0">
                                    <a:latin typeface="Cambria Math" panose="02040503050406030204" pitchFamily="18" charset="0"/>
                                  </a:rPr>
                                  <m:t>(3,3)</m:t>
                                </m:r>
                              </m:oMath>
                            </m:oMathPara>
                          </a14:m>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𝑠</m:t>
                                </m:r>
                                <m:r>
                                  <a:rPr kumimoji="1" lang="en-US" altLang="ja-JP" sz="2400" b="0" smtClean="0">
                                    <a:latin typeface="Cambria Math" panose="02040503050406030204" pitchFamily="18" charset="0"/>
                                  </a:rPr>
                                  <m:t>(3,4)</m:t>
                                </m:r>
                              </m:oMath>
                            </m:oMathPara>
                          </a14:m>
                          <a:endParaRPr kumimoji="1" lang="ja-JP" altLang="en-US" sz="2400" dirty="0">
                            <a:latin typeface="Segoe UI" panose="020B0502040204020203" pitchFamily="34" charset="0"/>
                            <a:cs typeface="Segoe UI" panose="020B0502040204020203" pitchFamily="34" charset="0"/>
                          </a:endParaRPr>
                        </a:p>
                      </a:txBody>
                      <a:tcPr anchor="ctr">
                        <a:solidFill>
                          <a:srgbClr val="EDF4E9"/>
                        </a:solidFill>
                      </a:tcPr>
                    </a:tc>
                    <a:extLst>
                      <a:ext uri="{0D108BD9-81ED-4DB2-BD59-A6C34878D82A}">
                        <a16:rowId xmlns:a16="http://schemas.microsoft.com/office/drawing/2014/main" val="1545762733"/>
                      </a:ext>
                    </a:extLst>
                  </a:tr>
                  <a:tr h="598892">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(4,4)</m:t>
                                </m:r>
                              </m:oMath>
                            </m:oMathPara>
                          </a14:m>
                          <a:endParaRPr kumimoji="1" lang="ja-JP" altLang="en-US" sz="2400" dirty="0">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690726707"/>
                      </a:ext>
                    </a:extLst>
                  </a:tr>
                </a:tbl>
              </a:graphicData>
            </a:graphic>
          </p:graphicFrame>
        </mc:Choice>
        <mc:Fallback>
          <p:graphicFrame>
            <p:nvGraphicFramePr>
              <p:cNvPr id="9" name="表 8">
                <a:extLst>
                  <a:ext uri="{FF2B5EF4-FFF2-40B4-BE49-F238E27FC236}">
                    <a16:creationId xmlns:a16="http://schemas.microsoft.com/office/drawing/2014/main" id="{8E1C71D5-7363-BECB-FFD4-B69F6781D3D0}"/>
                  </a:ext>
                </a:extLst>
              </p:cNvPr>
              <p:cNvGraphicFramePr>
                <a:graphicFrameLocks noGrp="1"/>
              </p:cNvGraphicFramePr>
              <p:nvPr>
                <p:extLst>
                  <p:ext uri="{D42A27DB-BD31-4B8C-83A1-F6EECF244321}">
                    <p14:modId xmlns:p14="http://schemas.microsoft.com/office/powerpoint/2010/main" val="3293605257"/>
                  </p:ext>
                </p:extLst>
              </p:nvPr>
            </p:nvGraphicFramePr>
            <p:xfrm>
              <a:off x="1717040" y="3477863"/>
              <a:ext cx="6360300" cy="2994460"/>
            </p:xfrm>
            <a:graphic>
              <a:graphicData uri="http://schemas.openxmlformats.org/drawingml/2006/table">
                <a:tbl>
                  <a:tblPr firstRow="1" bandRow="1">
                    <a:tableStyleId>{5940675A-B579-460E-94D1-54222C63F5DA}</a:tableStyleId>
                  </a:tblPr>
                  <a:tblGrid>
                    <a:gridCol w="1060050">
                      <a:extLst>
                        <a:ext uri="{9D8B030D-6E8A-4147-A177-3AD203B41FA5}">
                          <a16:colId xmlns:a16="http://schemas.microsoft.com/office/drawing/2014/main" val="2130289596"/>
                        </a:ext>
                      </a:extLst>
                    </a:gridCol>
                    <a:gridCol w="1060050">
                      <a:extLst>
                        <a:ext uri="{9D8B030D-6E8A-4147-A177-3AD203B41FA5}">
                          <a16:colId xmlns:a16="http://schemas.microsoft.com/office/drawing/2014/main" val="1425456987"/>
                        </a:ext>
                      </a:extLst>
                    </a:gridCol>
                    <a:gridCol w="1060050">
                      <a:extLst>
                        <a:ext uri="{9D8B030D-6E8A-4147-A177-3AD203B41FA5}">
                          <a16:colId xmlns:a16="http://schemas.microsoft.com/office/drawing/2014/main" val="356893960"/>
                        </a:ext>
                      </a:extLst>
                    </a:gridCol>
                    <a:gridCol w="1060050">
                      <a:extLst>
                        <a:ext uri="{9D8B030D-6E8A-4147-A177-3AD203B41FA5}">
                          <a16:colId xmlns:a16="http://schemas.microsoft.com/office/drawing/2014/main" val="3625011119"/>
                        </a:ext>
                      </a:extLst>
                    </a:gridCol>
                    <a:gridCol w="1060050">
                      <a:extLst>
                        <a:ext uri="{9D8B030D-6E8A-4147-A177-3AD203B41FA5}">
                          <a16:colId xmlns:a16="http://schemas.microsoft.com/office/drawing/2014/main" val="1351133770"/>
                        </a:ext>
                      </a:extLst>
                    </a:gridCol>
                    <a:gridCol w="1060050">
                      <a:extLst>
                        <a:ext uri="{9D8B030D-6E8A-4147-A177-3AD203B41FA5}">
                          <a16:colId xmlns:a16="http://schemas.microsoft.com/office/drawing/2014/main" val="2020483690"/>
                        </a:ext>
                      </a:extLst>
                    </a:gridCol>
                  </a:tblGrid>
                  <a:tr h="598892">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4"/>
                          <a:stretch>
                            <a:fillRect l="-575" t="-1020" r="-502299" b="-414286"/>
                          </a:stretch>
                        </a:blip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598892">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endParaRPr lang="ja-JP"/>
                        </a:p>
                      </a:txBody>
                      <a:tcPr anchor="ctr">
                        <a:lnT w="28575" cap="flat" cmpd="sng" algn="ctr">
                          <a:solidFill>
                            <a:schemeClr val="tx1"/>
                          </a:solidFill>
                          <a:prstDash val="solid"/>
                          <a:round/>
                          <a:headEnd type="none" w="med" len="med"/>
                          <a:tailEnd type="none" w="med" len="med"/>
                        </a:lnT>
                        <a:blipFill>
                          <a:blip r:embed="rId4"/>
                          <a:stretch>
                            <a:fillRect l="-199429" t="-100000" r="-300000" b="-310101"/>
                          </a:stretch>
                        </a:blipFill>
                      </a:tcPr>
                    </a:tc>
                    <a:tc>
                      <a:txBody>
                        <a:bodyPr/>
                        <a:lstStyle/>
                        <a:p>
                          <a:endParaRPr lang="ja-JP"/>
                        </a:p>
                      </a:txBody>
                      <a:tcPr anchor="ctr">
                        <a:lnT w="28575" cap="flat" cmpd="sng" algn="ctr">
                          <a:solidFill>
                            <a:schemeClr val="tx1"/>
                          </a:solidFill>
                          <a:prstDash val="solid"/>
                          <a:round/>
                          <a:headEnd type="none" w="med" len="med"/>
                          <a:tailEnd type="none" w="med" len="med"/>
                        </a:lnT>
                        <a:blipFill>
                          <a:blip r:embed="rId4"/>
                          <a:stretch>
                            <a:fillRect l="-301149" t="-100000" r="-201724" b="-310101"/>
                          </a:stretch>
                        </a:blipFill>
                      </a:tcPr>
                    </a:tc>
                    <a:tc>
                      <a:txBody>
                        <a:bodyPr/>
                        <a:lstStyle/>
                        <a:p>
                          <a:endParaRPr lang="ja-JP"/>
                        </a:p>
                      </a:txBody>
                      <a:tcPr anchor="ctr">
                        <a:lnT w="28575" cap="flat" cmpd="sng" algn="ctr">
                          <a:solidFill>
                            <a:schemeClr val="tx1"/>
                          </a:solidFill>
                          <a:prstDash val="solid"/>
                          <a:round/>
                          <a:headEnd type="none" w="med" len="med"/>
                          <a:tailEnd type="none" w="med" len="med"/>
                        </a:lnT>
                        <a:blipFill>
                          <a:blip r:embed="rId4"/>
                          <a:stretch>
                            <a:fillRect l="-401149" t="-100000" r="-101724" b="-310101"/>
                          </a:stretch>
                        </a:blipFill>
                      </a:tcPr>
                    </a:tc>
                    <a:tc>
                      <a:txBody>
                        <a:bodyPr/>
                        <a:lstStyle/>
                        <a:p>
                          <a:endParaRPr lang="ja-JP"/>
                        </a:p>
                      </a:txBody>
                      <a:tcPr anchor="ctr">
                        <a:lnT w="28575" cap="flat" cmpd="sng" algn="ctr">
                          <a:solidFill>
                            <a:schemeClr val="tx1"/>
                          </a:solidFill>
                          <a:prstDash val="solid"/>
                          <a:round/>
                          <a:headEnd type="none" w="med" len="med"/>
                          <a:tailEnd type="none" w="med" len="med"/>
                        </a:lnT>
                        <a:blipFill>
                          <a:blip r:embed="rId4"/>
                          <a:stretch>
                            <a:fillRect l="-501149" t="-100000" r="-1724" b="-310101"/>
                          </a:stretch>
                        </a:blipFill>
                      </a:tcPr>
                    </a:tc>
                    <a:extLst>
                      <a:ext uri="{0D108BD9-81ED-4DB2-BD59-A6C34878D82A}">
                        <a16:rowId xmlns:a16="http://schemas.microsoft.com/office/drawing/2014/main" val="2483611733"/>
                      </a:ext>
                    </a:extLst>
                  </a:tr>
                  <a:tr h="598892">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endParaRPr lang="ja-JP"/>
                        </a:p>
                      </a:txBody>
                      <a:tcPr anchor="ctr">
                        <a:blipFill>
                          <a:blip r:embed="rId4"/>
                          <a:stretch>
                            <a:fillRect l="-301149" t="-202041" r="-201724" b="-213265"/>
                          </a:stretch>
                        </a:blipFill>
                      </a:tcPr>
                    </a:tc>
                    <a:tc>
                      <a:txBody>
                        <a:bodyPr/>
                        <a:lstStyle/>
                        <a:p>
                          <a:endParaRPr lang="ja-JP"/>
                        </a:p>
                      </a:txBody>
                      <a:tcPr anchor="ctr">
                        <a:blipFill>
                          <a:blip r:embed="rId4"/>
                          <a:stretch>
                            <a:fillRect l="-401149" t="-202041" r="-101724" b="-213265"/>
                          </a:stretch>
                        </a:blipFill>
                      </a:tcPr>
                    </a:tc>
                    <a:tc>
                      <a:txBody>
                        <a:bodyPr/>
                        <a:lstStyle/>
                        <a:p>
                          <a:endParaRPr lang="ja-JP"/>
                        </a:p>
                      </a:txBody>
                      <a:tcPr anchor="ctr">
                        <a:blipFill>
                          <a:blip r:embed="rId4"/>
                          <a:stretch>
                            <a:fillRect l="-501149" t="-202041" r="-1724" b="-213265"/>
                          </a:stretch>
                        </a:blipFill>
                      </a:tcPr>
                    </a:tc>
                    <a:extLst>
                      <a:ext uri="{0D108BD9-81ED-4DB2-BD59-A6C34878D82A}">
                        <a16:rowId xmlns:a16="http://schemas.microsoft.com/office/drawing/2014/main" val="3438495830"/>
                      </a:ext>
                    </a:extLst>
                  </a:tr>
                  <a:tr h="598892">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endParaRPr lang="ja-JP"/>
                        </a:p>
                      </a:txBody>
                      <a:tcPr anchor="ctr">
                        <a:blipFill>
                          <a:blip r:embed="rId4"/>
                          <a:stretch>
                            <a:fillRect l="-401149" t="-298990" r="-101724" b="-111111"/>
                          </a:stretch>
                        </a:blipFill>
                      </a:tcPr>
                    </a:tc>
                    <a:tc>
                      <a:txBody>
                        <a:bodyPr/>
                        <a:lstStyle/>
                        <a:p>
                          <a:endParaRPr lang="ja-JP"/>
                        </a:p>
                      </a:txBody>
                      <a:tcPr anchor="ctr">
                        <a:blipFill>
                          <a:blip r:embed="rId4"/>
                          <a:stretch>
                            <a:fillRect l="-501149" t="-298990" r="-1724" b="-111111"/>
                          </a:stretch>
                        </a:blipFill>
                      </a:tcPr>
                    </a:tc>
                    <a:extLst>
                      <a:ext uri="{0D108BD9-81ED-4DB2-BD59-A6C34878D82A}">
                        <a16:rowId xmlns:a16="http://schemas.microsoft.com/office/drawing/2014/main" val="1545762733"/>
                      </a:ext>
                    </a:extLst>
                  </a:tr>
                  <a:tr h="598892">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endParaRPr lang="ja-JP"/>
                        </a:p>
                      </a:txBody>
                      <a:tcPr anchor="ctr">
                        <a:blipFill>
                          <a:blip r:embed="rId4"/>
                          <a:stretch>
                            <a:fillRect l="-501149" t="-403061" r="-1724" b="-12245"/>
                          </a:stretch>
                        </a:blipFill>
                      </a:tcPr>
                    </a:tc>
                    <a:extLst>
                      <a:ext uri="{0D108BD9-81ED-4DB2-BD59-A6C34878D82A}">
                        <a16:rowId xmlns:a16="http://schemas.microsoft.com/office/drawing/2014/main" val="690726707"/>
                      </a:ext>
                    </a:extLst>
                  </a:tr>
                </a:tbl>
              </a:graphicData>
            </a:graphic>
          </p:graphicFrame>
        </mc:Fallback>
      </mc:AlternateContent>
      <p:sp>
        <p:nvSpPr>
          <p:cNvPr id="4" name="右中かっこ 3">
            <a:extLst>
              <a:ext uri="{FF2B5EF4-FFF2-40B4-BE49-F238E27FC236}">
                <a16:creationId xmlns:a16="http://schemas.microsoft.com/office/drawing/2014/main" id="{0934ACC8-D147-F850-E4AB-11195493B2D0}"/>
              </a:ext>
            </a:extLst>
          </p:cNvPr>
          <p:cNvSpPr/>
          <p:nvPr/>
        </p:nvSpPr>
        <p:spPr>
          <a:xfrm rot="5400000">
            <a:off x="6939510" y="5082601"/>
            <a:ext cx="176561" cy="558902"/>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p:sp>
        <p:nvSpPr>
          <p:cNvPr id="5" name="右中かっこ 4">
            <a:extLst>
              <a:ext uri="{FF2B5EF4-FFF2-40B4-BE49-F238E27FC236}">
                <a16:creationId xmlns:a16="http://schemas.microsoft.com/office/drawing/2014/main" id="{E56442F1-8A75-8189-60B6-72330F6EDDB8}"/>
              </a:ext>
            </a:extLst>
          </p:cNvPr>
          <p:cNvSpPr/>
          <p:nvPr/>
        </p:nvSpPr>
        <p:spPr>
          <a:xfrm rot="5400000">
            <a:off x="6942206" y="4396267"/>
            <a:ext cx="176561" cy="635268"/>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p:sp>
        <p:nvSpPr>
          <p:cNvPr id="13" name="右中かっこ 12">
            <a:extLst>
              <a:ext uri="{FF2B5EF4-FFF2-40B4-BE49-F238E27FC236}">
                <a16:creationId xmlns:a16="http://schemas.microsoft.com/office/drawing/2014/main" id="{97C73EB6-681E-09B4-1D03-7A756B4481B3}"/>
              </a:ext>
            </a:extLst>
          </p:cNvPr>
          <p:cNvSpPr/>
          <p:nvPr/>
        </p:nvSpPr>
        <p:spPr>
          <a:xfrm rot="5400000">
            <a:off x="6962646" y="5663308"/>
            <a:ext cx="135682" cy="635268"/>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D0384297-A0BB-0C24-3763-D0AACF3FE418}"/>
                  </a:ext>
                </a:extLst>
              </p:cNvPr>
              <p:cNvSpPr txBox="1"/>
              <p:nvPr/>
            </p:nvSpPr>
            <p:spPr>
              <a:xfrm>
                <a:off x="6564429" y="4817310"/>
                <a:ext cx="885694" cy="461665"/>
              </a:xfrm>
              <a:prstGeom prst="rect">
                <a:avLst/>
              </a:prstGeom>
              <a:solidFill>
                <a:schemeClr val="bg1"/>
              </a:solidFill>
              <a:ln>
                <a:solidFill>
                  <a:schemeClr val="tx1"/>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(4,4)</m:t>
                      </m:r>
                    </m:oMath>
                  </m:oMathPara>
                </a14:m>
                <a:endParaRPr kumimoji="1" lang="ja-JP" altLang="en-US" sz="2400" dirty="0">
                  <a:ea typeface="メイリオ" panose="020B0604030504040204" pitchFamily="50" charset="-128"/>
                </a:endParaRPr>
              </a:p>
            </p:txBody>
          </p:sp>
        </mc:Choice>
        <mc:Fallback>
          <p:sp>
            <p:nvSpPr>
              <p:cNvPr id="12" name="テキスト ボックス 11">
                <a:extLst>
                  <a:ext uri="{FF2B5EF4-FFF2-40B4-BE49-F238E27FC236}">
                    <a16:creationId xmlns:a16="http://schemas.microsoft.com/office/drawing/2014/main" id="{D0384297-A0BB-0C24-3763-D0AACF3FE418}"/>
                  </a:ext>
                </a:extLst>
              </p:cNvPr>
              <p:cNvSpPr txBox="1">
                <a:spLocks noRot="1" noChangeAspect="1" noMove="1" noResize="1" noEditPoints="1" noAdjustHandles="1" noChangeArrowheads="1" noChangeShapeType="1" noTextEdit="1"/>
              </p:cNvSpPr>
              <p:nvPr/>
            </p:nvSpPr>
            <p:spPr>
              <a:xfrm>
                <a:off x="6564429" y="4817310"/>
                <a:ext cx="885694" cy="461665"/>
              </a:xfrm>
              <a:prstGeom prst="rect">
                <a:avLst/>
              </a:prstGeom>
              <a:blipFill>
                <a:blip r:embed="rId5"/>
                <a:stretch>
                  <a:fillRect l="-6803" r="-7483" b="-15385"/>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2E677C0B-0EB4-19D1-CF77-069C80EDBDFB}"/>
                  </a:ext>
                </a:extLst>
              </p:cNvPr>
              <p:cNvSpPr txBox="1"/>
              <p:nvPr/>
            </p:nvSpPr>
            <p:spPr>
              <a:xfrm>
                <a:off x="6564429" y="6054372"/>
                <a:ext cx="885694" cy="461665"/>
              </a:xfrm>
              <a:prstGeom prst="rect">
                <a:avLst/>
              </a:prstGeom>
              <a:solidFill>
                <a:schemeClr val="bg1"/>
              </a:solidFill>
              <a:ln>
                <a:solidFill>
                  <a:schemeClr val="tx1"/>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(4,4)</m:t>
                      </m:r>
                    </m:oMath>
                  </m:oMathPara>
                </a14:m>
                <a:endParaRPr kumimoji="1" lang="ja-JP" altLang="en-US" sz="2400" dirty="0">
                  <a:ea typeface="メイリオ" panose="020B0604030504040204" pitchFamily="50" charset="-128"/>
                </a:endParaRPr>
              </a:p>
            </p:txBody>
          </p:sp>
        </mc:Choice>
        <mc:Fallback>
          <p:sp>
            <p:nvSpPr>
              <p:cNvPr id="15" name="テキスト ボックス 14">
                <a:extLst>
                  <a:ext uri="{FF2B5EF4-FFF2-40B4-BE49-F238E27FC236}">
                    <a16:creationId xmlns:a16="http://schemas.microsoft.com/office/drawing/2014/main" id="{2E677C0B-0EB4-19D1-CF77-069C80EDBDFB}"/>
                  </a:ext>
                </a:extLst>
              </p:cNvPr>
              <p:cNvSpPr txBox="1">
                <a:spLocks noRot="1" noChangeAspect="1" noMove="1" noResize="1" noEditPoints="1" noAdjustHandles="1" noChangeArrowheads="1" noChangeShapeType="1" noTextEdit="1"/>
              </p:cNvSpPr>
              <p:nvPr/>
            </p:nvSpPr>
            <p:spPr>
              <a:xfrm>
                <a:off x="6564429" y="6054372"/>
                <a:ext cx="885694" cy="461665"/>
              </a:xfrm>
              <a:prstGeom prst="rect">
                <a:avLst/>
              </a:prstGeom>
              <a:blipFill>
                <a:blip r:embed="rId6"/>
                <a:stretch>
                  <a:fillRect l="-6803" r="-7483" b="-15385"/>
                </a:stretch>
              </a:blipFill>
              <a:ln>
                <a:solidFill>
                  <a:schemeClr val="tx1"/>
                </a:solidFill>
              </a:ln>
            </p:spPr>
            <p:txBody>
              <a:bodyPr/>
              <a:lstStyle/>
              <a:p>
                <a:r>
                  <a:rPr lang="ja-JP" altLang="en-US">
                    <a:noFill/>
                  </a:rPr>
                  <a:t> </a:t>
                </a:r>
              </a:p>
            </p:txBody>
          </p:sp>
        </mc:Fallback>
      </mc:AlternateContent>
      <p:sp>
        <p:nvSpPr>
          <p:cNvPr id="16" name="右中かっこ 15">
            <a:extLst>
              <a:ext uri="{FF2B5EF4-FFF2-40B4-BE49-F238E27FC236}">
                <a16:creationId xmlns:a16="http://schemas.microsoft.com/office/drawing/2014/main" id="{36DA5701-72FE-61E1-4DF0-DA10ED0F2450}"/>
              </a:ext>
            </a:extLst>
          </p:cNvPr>
          <p:cNvSpPr/>
          <p:nvPr/>
        </p:nvSpPr>
        <p:spPr>
          <a:xfrm rot="5400000">
            <a:off x="5873982" y="5052782"/>
            <a:ext cx="176561" cy="558902"/>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p:sp>
        <p:nvSpPr>
          <p:cNvPr id="18" name="右中かっこ 17">
            <a:extLst>
              <a:ext uri="{FF2B5EF4-FFF2-40B4-BE49-F238E27FC236}">
                <a16:creationId xmlns:a16="http://schemas.microsoft.com/office/drawing/2014/main" id="{4A7FE82F-F8A4-07FA-0F20-07644D5C2B5E}"/>
              </a:ext>
            </a:extLst>
          </p:cNvPr>
          <p:cNvSpPr/>
          <p:nvPr/>
        </p:nvSpPr>
        <p:spPr>
          <a:xfrm rot="5400000">
            <a:off x="5873983" y="4396268"/>
            <a:ext cx="176561" cy="635268"/>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0940491A-579D-9E1D-462A-0E198ECB2EDE}"/>
                  </a:ext>
                </a:extLst>
              </p:cNvPr>
              <p:cNvSpPr txBox="1"/>
              <p:nvPr/>
            </p:nvSpPr>
            <p:spPr>
              <a:xfrm>
                <a:off x="5471905" y="5454930"/>
                <a:ext cx="885694" cy="461665"/>
              </a:xfrm>
              <a:prstGeom prst="rect">
                <a:avLst/>
              </a:prstGeom>
              <a:solidFill>
                <a:schemeClr val="bg1"/>
              </a:solidFill>
              <a:ln>
                <a:solidFill>
                  <a:schemeClr val="tx1"/>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(3,3)</m:t>
                      </m:r>
                    </m:oMath>
                  </m:oMathPara>
                </a14:m>
                <a:endParaRPr kumimoji="1" lang="ja-JP" altLang="en-US" sz="2400" dirty="0">
                  <a:ea typeface="メイリオ" panose="020B0604030504040204" pitchFamily="50" charset="-128"/>
                </a:endParaRPr>
              </a:p>
            </p:txBody>
          </p:sp>
        </mc:Choice>
        <mc:Fallback>
          <p:sp>
            <p:nvSpPr>
              <p:cNvPr id="20" name="テキスト ボックス 19">
                <a:extLst>
                  <a:ext uri="{FF2B5EF4-FFF2-40B4-BE49-F238E27FC236}">
                    <a16:creationId xmlns:a16="http://schemas.microsoft.com/office/drawing/2014/main" id="{0940491A-579D-9E1D-462A-0E198ECB2EDE}"/>
                  </a:ext>
                </a:extLst>
              </p:cNvPr>
              <p:cNvSpPr txBox="1">
                <a:spLocks noRot="1" noChangeAspect="1" noMove="1" noResize="1" noEditPoints="1" noAdjustHandles="1" noChangeArrowheads="1" noChangeShapeType="1" noTextEdit="1"/>
              </p:cNvSpPr>
              <p:nvPr/>
            </p:nvSpPr>
            <p:spPr>
              <a:xfrm>
                <a:off x="5471905" y="5454930"/>
                <a:ext cx="885694" cy="461665"/>
              </a:xfrm>
              <a:prstGeom prst="rect">
                <a:avLst/>
              </a:prstGeom>
              <a:blipFill>
                <a:blip r:embed="rId7"/>
                <a:stretch>
                  <a:fillRect l="-6803" r="-7483" b="-15385"/>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AC0A3F75-D58D-BEFC-BEF9-E4863157C3F3}"/>
                  </a:ext>
                </a:extLst>
              </p:cNvPr>
              <p:cNvSpPr txBox="1"/>
              <p:nvPr/>
            </p:nvSpPr>
            <p:spPr>
              <a:xfrm>
                <a:off x="5471905" y="4830486"/>
                <a:ext cx="885694" cy="461665"/>
              </a:xfrm>
              <a:prstGeom prst="rect">
                <a:avLst/>
              </a:prstGeom>
              <a:solidFill>
                <a:schemeClr val="bg1"/>
              </a:solidFill>
              <a:ln>
                <a:solidFill>
                  <a:schemeClr val="tx1"/>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(3,3)</m:t>
                      </m:r>
                    </m:oMath>
                  </m:oMathPara>
                </a14:m>
                <a:endParaRPr kumimoji="1" lang="ja-JP" altLang="en-US" sz="2400" dirty="0">
                  <a:ea typeface="メイリオ" panose="020B0604030504040204" pitchFamily="50" charset="-128"/>
                </a:endParaRPr>
              </a:p>
            </p:txBody>
          </p:sp>
        </mc:Choice>
        <mc:Fallback>
          <p:sp>
            <p:nvSpPr>
              <p:cNvPr id="21" name="テキスト ボックス 20">
                <a:extLst>
                  <a:ext uri="{FF2B5EF4-FFF2-40B4-BE49-F238E27FC236}">
                    <a16:creationId xmlns:a16="http://schemas.microsoft.com/office/drawing/2014/main" id="{AC0A3F75-D58D-BEFC-BEF9-E4863157C3F3}"/>
                  </a:ext>
                </a:extLst>
              </p:cNvPr>
              <p:cNvSpPr txBox="1">
                <a:spLocks noRot="1" noChangeAspect="1" noMove="1" noResize="1" noEditPoints="1" noAdjustHandles="1" noChangeArrowheads="1" noChangeShapeType="1" noTextEdit="1"/>
              </p:cNvSpPr>
              <p:nvPr/>
            </p:nvSpPr>
            <p:spPr>
              <a:xfrm>
                <a:off x="5471905" y="4830486"/>
                <a:ext cx="885694" cy="461665"/>
              </a:xfrm>
              <a:prstGeom prst="rect">
                <a:avLst/>
              </a:prstGeom>
              <a:blipFill>
                <a:blip r:embed="rId8"/>
                <a:stretch>
                  <a:fillRect l="-6803" r="-7483" b="-15385"/>
                </a:stretch>
              </a:blipFill>
              <a:ln>
                <a:solidFill>
                  <a:schemeClr val="tx1"/>
                </a:solidFill>
              </a:ln>
            </p:spPr>
            <p:txBody>
              <a:bodyPr/>
              <a:lstStyle/>
              <a:p>
                <a:r>
                  <a:rPr lang="ja-JP" altLang="en-US">
                    <a:noFill/>
                  </a:rPr>
                  <a:t> </a:t>
                </a:r>
              </a:p>
            </p:txBody>
          </p:sp>
        </mc:Fallback>
      </mc:AlternateContent>
      <p:sp>
        <p:nvSpPr>
          <p:cNvPr id="22" name="右中かっこ 21">
            <a:extLst>
              <a:ext uri="{FF2B5EF4-FFF2-40B4-BE49-F238E27FC236}">
                <a16:creationId xmlns:a16="http://schemas.microsoft.com/office/drawing/2014/main" id="{5E0E3ACA-CD25-59A4-4853-F2DB8240FA8A}"/>
              </a:ext>
            </a:extLst>
          </p:cNvPr>
          <p:cNvSpPr/>
          <p:nvPr/>
        </p:nvSpPr>
        <p:spPr>
          <a:xfrm rot="5400000">
            <a:off x="4797479" y="4396268"/>
            <a:ext cx="176561" cy="635268"/>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CBDB0E4D-5956-CF46-CB87-7B5F91B926CC}"/>
                  </a:ext>
                </a:extLst>
              </p:cNvPr>
              <p:cNvSpPr txBox="1"/>
              <p:nvPr/>
            </p:nvSpPr>
            <p:spPr>
              <a:xfrm>
                <a:off x="4379381" y="4840092"/>
                <a:ext cx="885694" cy="461665"/>
              </a:xfrm>
              <a:prstGeom prst="rect">
                <a:avLst/>
              </a:prstGeom>
              <a:solidFill>
                <a:schemeClr val="bg1"/>
              </a:solidFill>
              <a:ln>
                <a:solidFill>
                  <a:schemeClr val="tx1"/>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(2,2)</m:t>
                      </m:r>
                    </m:oMath>
                  </m:oMathPara>
                </a14:m>
                <a:endParaRPr kumimoji="1" lang="ja-JP" altLang="en-US" sz="2400" dirty="0">
                  <a:ea typeface="メイリオ" panose="020B0604030504040204" pitchFamily="50" charset="-128"/>
                </a:endParaRPr>
              </a:p>
            </p:txBody>
          </p:sp>
        </mc:Choice>
        <mc:Fallback>
          <p:sp>
            <p:nvSpPr>
              <p:cNvPr id="23" name="テキスト ボックス 22">
                <a:extLst>
                  <a:ext uri="{FF2B5EF4-FFF2-40B4-BE49-F238E27FC236}">
                    <a16:creationId xmlns:a16="http://schemas.microsoft.com/office/drawing/2014/main" id="{CBDB0E4D-5956-CF46-CB87-7B5F91B926CC}"/>
                  </a:ext>
                </a:extLst>
              </p:cNvPr>
              <p:cNvSpPr txBox="1">
                <a:spLocks noRot="1" noChangeAspect="1" noMove="1" noResize="1" noEditPoints="1" noAdjustHandles="1" noChangeArrowheads="1" noChangeShapeType="1" noTextEdit="1"/>
              </p:cNvSpPr>
              <p:nvPr/>
            </p:nvSpPr>
            <p:spPr>
              <a:xfrm>
                <a:off x="4379381" y="4840092"/>
                <a:ext cx="885694" cy="461665"/>
              </a:xfrm>
              <a:prstGeom prst="rect">
                <a:avLst/>
              </a:prstGeom>
              <a:blipFill>
                <a:blip r:embed="rId9"/>
                <a:stretch>
                  <a:fillRect l="-6757" r="-6757" b="-15385"/>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412C0DFA-66E8-8E4A-F28A-34A772DC1D4A}"/>
                  </a:ext>
                </a:extLst>
              </p:cNvPr>
              <p:cNvSpPr txBox="1"/>
              <p:nvPr/>
            </p:nvSpPr>
            <p:spPr>
              <a:xfrm>
                <a:off x="6564429" y="5456165"/>
                <a:ext cx="885694" cy="461665"/>
              </a:xfrm>
              <a:prstGeom prst="rect">
                <a:avLst/>
              </a:prstGeom>
              <a:solidFill>
                <a:schemeClr val="bg1"/>
              </a:solidFill>
              <a:ln>
                <a:solidFill>
                  <a:schemeClr val="tx1"/>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(4,4)</m:t>
                      </m:r>
                    </m:oMath>
                  </m:oMathPara>
                </a14:m>
                <a:endParaRPr kumimoji="1" lang="ja-JP" altLang="en-US" sz="2400" dirty="0">
                  <a:ea typeface="メイリオ" panose="020B0604030504040204" pitchFamily="50" charset="-128"/>
                </a:endParaRPr>
              </a:p>
            </p:txBody>
          </p:sp>
        </mc:Choice>
        <mc:Fallback>
          <p:sp>
            <p:nvSpPr>
              <p:cNvPr id="7" name="テキスト ボックス 6">
                <a:extLst>
                  <a:ext uri="{FF2B5EF4-FFF2-40B4-BE49-F238E27FC236}">
                    <a16:creationId xmlns:a16="http://schemas.microsoft.com/office/drawing/2014/main" id="{412C0DFA-66E8-8E4A-F28A-34A772DC1D4A}"/>
                  </a:ext>
                </a:extLst>
              </p:cNvPr>
              <p:cNvSpPr txBox="1">
                <a:spLocks noRot="1" noChangeAspect="1" noMove="1" noResize="1" noEditPoints="1" noAdjustHandles="1" noChangeArrowheads="1" noChangeShapeType="1" noTextEdit="1"/>
              </p:cNvSpPr>
              <p:nvPr/>
            </p:nvSpPr>
            <p:spPr>
              <a:xfrm>
                <a:off x="6564429" y="5456165"/>
                <a:ext cx="885694" cy="461665"/>
              </a:xfrm>
              <a:prstGeom prst="rect">
                <a:avLst/>
              </a:prstGeom>
              <a:blipFill>
                <a:blip r:embed="rId10"/>
                <a:stretch>
                  <a:fillRect l="-6803" r="-7483" b="-15385"/>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99714532-BBD8-262E-3611-7CE1F1CA8ABF}"/>
                  </a:ext>
                </a:extLst>
              </p:cNvPr>
              <p:cNvSpPr txBox="1"/>
              <p:nvPr/>
            </p:nvSpPr>
            <p:spPr>
              <a:xfrm>
                <a:off x="7146356" y="2909600"/>
                <a:ext cx="4689273" cy="461665"/>
              </a:xfrm>
              <a:prstGeom prst="rect">
                <a:avLst/>
              </a:prstGeom>
              <a:noFill/>
            </p:spPr>
            <p:txBody>
              <a:bodyPr wrap="square">
                <a:spAutoFit/>
              </a:bodyPr>
              <a:lstStyle/>
              <a:p>
                <a:pPr>
                  <a:spcBef>
                    <a:spcPts val="600"/>
                  </a:spcBef>
                </a:pPr>
                <a14:m>
                  <m:oMathPara xmlns:m="http://schemas.openxmlformats.org/officeDocument/2006/math">
                    <m:oMathParaPr>
                      <m:jc m:val="left"/>
                    </m:oMathParaPr>
                    <m:oMath xmlns:m="http://schemas.openxmlformats.org/officeDocument/2006/math">
                      <m:r>
                        <a:rPr kumimoji="1" lang="en-US" altLang="ja-JP" sz="2400" b="1" i="1" smtClean="0">
                          <a:solidFill>
                            <a:srgbClr val="CC3C51"/>
                          </a:solidFill>
                          <a:latin typeface="Cambria Math" panose="02040503050406030204" pitchFamily="18" charset="0"/>
                          <a:ea typeface="Cambria Math" panose="02040503050406030204" pitchFamily="18" charset="0"/>
                          <a:cs typeface="Segoe UI" panose="020B0502040204020203" pitchFamily="34" charset="0"/>
                        </a:rPr>
                        <m:t>⟺</m:t>
                      </m:r>
                      <m:r>
                        <a:rPr kumimoji="1" lang="en-US" altLang="ja-JP" sz="2400" b="1" i="1" smtClean="0">
                          <a:solidFill>
                            <a:srgbClr val="CC3C51"/>
                          </a:solidFill>
                          <a:latin typeface="Cambria Math" panose="02040503050406030204" pitchFamily="18" charset="0"/>
                          <a:ea typeface="Cambria Math" panose="02040503050406030204" pitchFamily="18" charset="0"/>
                          <a:cs typeface="Segoe UI" panose="020B0502040204020203" pitchFamily="34" charset="0"/>
                        </a:rPr>
                        <m:t>𝒔</m:t>
                      </m:r>
                      <m:d>
                        <m:dPr>
                          <m:ctrlPr>
                            <a:rPr kumimoji="1" lang="en-US" altLang="ja-JP" sz="2400" b="1" i="1" smtClean="0">
                              <a:solidFill>
                                <a:srgbClr val="CC3C51"/>
                              </a:solidFill>
                              <a:latin typeface="Cambria Math" panose="02040503050406030204" pitchFamily="18" charset="0"/>
                              <a:ea typeface="Cambria Math" panose="02040503050406030204" pitchFamily="18" charset="0"/>
                              <a:cs typeface="Segoe UI" panose="020B0502040204020203" pitchFamily="34" charset="0"/>
                            </a:rPr>
                          </m:ctrlPr>
                        </m:dPr>
                        <m:e>
                          <m:r>
                            <a:rPr kumimoji="1" lang="en-US" altLang="ja-JP" sz="2400" b="1" i="1" smtClean="0">
                              <a:solidFill>
                                <a:srgbClr val="CC3C51"/>
                              </a:solidFill>
                              <a:latin typeface="Cambria Math" panose="02040503050406030204" pitchFamily="18" charset="0"/>
                              <a:ea typeface="Cambria Math" panose="02040503050406030204" pitchFamily="18" charset="0"/>
                              <a:cs typeface="Segoe UI" panose="020B0502040204020203" pitchFamily="34" charset="0"/>
                            </a:rPr>
                            <m:t>𝒓</m:t>
                          </m:r>
                          <m:r>
                            <a:rPr kumimoji="1" lang="en-US" altLang="ja-JP" sz="2400" b="1" i="1" smtClean="0">
                              <a:solidFill>
                                <a:srgbClr val="CC3C51"/>
                              </a:solidFill>
                              <a:latin typeface="Cambria Math" panose="02040503050406030204" pitchFamily="18" charset="0"/>
                              <a:ea typeface="Cambria Math" panose="02040503050406030204" pitchFamily="18" charset="0"/>
                              <a:cs typeface="Segoe UI" panose="020B0502040204020203" pitchFamily="34" charset="0"/>
                            </a:rPr>
                            <m:t>,</m:t>
                          </m:r>
                          <m:r>
                            <a:rPr kumimoji="1" lang="en-US" altLang="ja-JP" sz="2400" b="1" i="1" smtClean="0">
                              <a:solidFill>
                                <a:srgbClr val="CC3C51"/>
                              </a:solidFill>
                              <a:latin typeface="Cambria Math" panose="02040503050406030204" pitchFamily="18" charset="0"/>
                              <a:ea typeface="Cambria Math" panose="02040503050406030204" pitchFamily="18" charset="0"/>
                              <a:cs typeface="Segoe UI" panose="020B0502040204020203" pitchFamily="34" charset="0"/>
                            </a:rPr>
                            <m:t>𝒉</m:t>
                          </m:r>
                        </m:e>
                      </m:d>
                      <m:r>
                        <a:rPr kumimoji="1" lang="en-US" altLang="ja-JP" sz="2400" b="1" i="1" smtClean="0">
                          <a:solidFill>
                            <a:srgbClr val="CC3C51"/>
                          </a:solidFill>
                          <a:latin typeface="Cambria Math" panose="02040503050406030204" pitchFamily="18" charset="0"/>
                          <a:ea typeface="Cambria Math" panose="02040503050406030204" pitchFamily="18" charset="0"/>
                          <a:cs typeface="Segoe UI" panose="020B0502040204020203" pitchFamily="34" charset="0"/>
                        </a:rPr>
                        <m:t>−</m:t>
                      </m:r>
                      <m:r>
                        <a:rPr kumimoji="1" lang="en-US" altLang="ja-JP" sz="2400" b="1" i="1" smtClean="0">
                          <a:solidFill>
                            <a:srgbClr val="CC3C51"/>
                          </a:solidFill>
                          <a:latin typeface="Cambria Math" panose="02040503050406030204" pitchFamily="18" charset="0"/>
                          <a:ea typeface="Cambria Math" panose="02040503050406030204" pitchFamily="18" charset="0"/>
                          <a:cs typeface="Segoe UI" panose="020B0502040204020203" pitchFamily="34" charset="0"/>
                        </a:rPr>
                        <m:t>𝒔</m:t>
                      </m:r>
                      <m:d>
                        <m:dPr>
                          <m:ctrlPr>
                            <a:rPr kumimoji="1" lang="en-US" altLang="ja-JP" sz="2400" b="1" i="1" smtClean="0">
                              <a:solidFill>
                                <a:srgbClr val="CC3C51"/>
                              </a:solidFill>
                              <a:latin typeface="Cambria Math" panose="02040503050406030204" pitchFamily="18" charset="0"/>
                              <a:ea typeface="Cambria Math" panose="02040503050406030204" pitchFamily="18" charset="0"/>
                              <a:cs typeface="Segoe UI" panose="020B0502040204020203" pitchFamily="34" charset="0"/>
                            </a:rPr>
                          </m:ctrlPr>
                        </m:dPr>
                        <m:e>
                          <m:r>
                            <a:rPr kumimoji="1" lang="en-US" altLang="ja-JP" sz="2400" b="1" i="1" smtClean="0">
                              <a:solidFill>
                                <a:srgbClr val="CC3C51"/>
                              </a:solidFill>
                              <a:latin typeface="Cambria Math" panose="02040503050406030204" pitchFamily="18" charset="0"/>
                              <a:ea typeface="Cambria Math" panose="02040503050406030204" pitchFamily="18" charset="0"/>
                              <a:cs typeface="Segoe UI" panose="020B0502040204020203" pitchFamily="34" charset="0"/>
                            </a:rPr>
                            <m:t>𝒓</m:t>
                          </m:r>
                          <m:r>
                            <a:rPr kumimoji="1" lang="en-US" altLang="ja-JP" sz="2400" b="1" i="1" smtClean="0">
                              <a:solidFill>
                                <a:srgbClr val="CC3C51"/>
                              </a:solidFill>
                              <a:latin typeface="Cambria Math" panose="02040503050406030204" pitchFamily="18" charset="0"/>
                              <a:ea typeface="Cambria Math" panose="02040503050406030204" pitchFamily="18" charset="0"/>
                              <a:cs typeface="Segoe UI" panose="020B0502040204020203" pitchFamily="34" charset="0"/>
                            </a:rPr>
                            <m:t>,</m:t>
                          </m:r>
                          <m:r>
                            <a:rPr kumimoji="1" lang="en-US" altLang="ja-JP" sz="2400" b="1" i="1" smtClean="0">
                              <a:solidFill>
                                <a:srgbClr val="CC3C51"/>
                              </a:solidFill>
                              <a:latin typeface="Cambria Math" panose="02040503050406030204" pitchFamily="18" charset="0"/>
                              <a:ea typeface="Cambria Math" panose="02040503050406030204" pitchFamily="18" charset="0"/>
                              <a:cs typeface="Segoe UI" panose="020B0502040204020203" pitchFamily="34" charset="0"/>
                            </a:rPr>
                            <m:t>𝒉</m:t>
                          </m:r>
                          <m:r>
                            <a:rPr kumimoji="1" lang="en-US" altLang="ja-JP" sz="2400" b="1" i="1" smtClean="0">
                              <a:solidFill>
                                <a:srgbClr val="CC3C51"/>
                              </a:solidFill>
                              <a:latin typeface="Cambria Math" panose="02040503050406030204" pitchFamily="18" charset="0"/>
                              <a:ea typeface="Cambria Math" panose="02040503050406030204" pitchFamily="18" charset="0"/>
                              <a:cs typeface="Segoe UI" panose="020B0502040204020203" pitchFamily="34" charset="0"/>
                            </a:rPr>
                            <m:t>−</m:t>
                          </m:r>
                          <m:r>
                            <a:rPr kumimoji="1" lang="en-US" altLang="ja-JP" sz="2400" b="1" i="1" smtClean="0">
                              <a:solidFill>
                                <a:srgbClr val="CC3C51"/>
                              </a:solidFill>
                              <a:latin typeface="Cambria Math" panose="02040503050406030204" pitchFamily="18" charset="0"/>
                              <a:ea typeface="Cambria Math" panose="02040503050406030204" pitchFamily="18" charset="0"/>
                              <a:cs typeface="Segoe UI" panose="020B0502040204020203" pitchFamily="34" charset="0"/>
                            </a:rPr>
                            <m:t>𝟏</m:t>
                          </m:r>
                        </m:e>
                      </m:d>
                      <m:r>
                        <a:rPr kumimoji="1" lang="en-US" altLang="ja-JP" sz="2400" b="1" i="1" smtClean="0">
                          <a:solidFill>
                            <a:srgbClr val="CC3C51"/>
                          </a:solidFill>
                          <a:latin typeface="Cambria Math" panose="02040503050406030204" pitchFamily="18" charset="0"/>
                          <a:ea typeface="Cambria Math" panose="02040503050406030204" pitchFamily="18" charset="0"/>
                          <a:cs typeface="Segoe UI" panose="020B0502040204020203" pitchFamily="34" charset="0"/>
                        </a:rPr>
                        <m:t>=</m:t>
                      </m:r>
                      <m:r>
                        <a:rPr kumimoji="1" lang="en-US" altLang="ja-JP" sz="2400" b="1" i="1" smtClean="0">
                          <a:solidFill>
                            <a:srgbClr val="CC3C51"/>
                          </a:solidFill>
                          <a:latin typeface="Cambria Math" panose="02040503050406030204" pitchFamily="18" charset="0"/>
                          <a:ea typeface="Cambria Math" panose="02040503050406030204" pitchFamily="18" charset="0"/>
                          <a:cs typeface="Segoe UI" panose="020B0502040204020203" pitchFamily="34" charset="0"/>
                        </a:rPr>
                        <m:t>𝒔</m:t>
                      </m:r>
                      <m:d>
                        <m:dPr>
                          <m:ctrlPr>
                            <a:rPr kumimoji="1" lang="en-US" altLang="ja-JP" sz="2400" b="1" i="1" smtClean="0">
                              <a:solidFill>
                                <a:srgbClr val="CC3C51"/>
                              </a:solidFill>
                              <a:latin typeface="Cambria Math" panose="02040503050406030204" pitchFamily="18" charset="0"/>
                              <a:ea typeface="Cambria Math" panose="02040503050406030204" pitchFamily="18" charset="0"/>
                              <a:cs typeface="Segoe UI" panose="020B0502040204020203" pitchFamily="34" charset="0"/>
                            </a:rPr>
                          </m:ctrlPr>
                        </m:dPr>
                        <m:e>
                          <m:r>
                            <a:rPr kumimoji="1" lang="en-US" altLang="ja-JP" sz="2400" b="1" i="1" smtClean="0">
                              <a:solidFill>
                                <a:srgbClr val="CC3C51"/>
                              </a:solidFill>
                              <a:latin typeface="Cambria Math" panose="02040503050406030204" pitchFamily="18" charset="0"/>
                              <a:ea typeface="Cambria Math" panose="02040503050406030204" pitchFamily="18" charset="0"/>
                              <a:cs typeface="Segoe UI" panose="020B0502040204020203" pitchFamily="34" charset="0"/>
                            </a:rPr>
                            <m:t>𝒉</m:t>
                          </m:r>
                          <m:r>
                            <a:rPr kumimoji="1" lang="en-US" altLang="ja-JP" sz="2400" b="1" i="1" smtClean="0">
                              <a:solidFill>
                                <a:srgbClr val="CC3C51"/>
                              </a:solidFill>
                              <a:latin typeface="Cambria Math" panose="02040503050406030204" pitchFamily="18" charset="0"/>
                              <a:ea typeface="Cambria Math" panose="02040503050406030204" pitchFamily="18" charset="0"/>
                              <a:cs typeface="Segoe UI" panose="020B0502040204020203" pitchFamily="34" charset="0"/>
                            </a:rPr>
                            <m:t>,</m:t>
                          </m:r>
                          <m:r>
                            <a:rPr kumimoji="1" lang="en-US" altLang="ja-JP" sz="2400" b="1" i="1" smtClean="0">
                              <a:solidFill>
                                <a:srgbClr val="CC3C51"/>
                              </a:solidFill>
                              <a:latin typeface="Cambria Math" panose="02040503050406030204" pitchFamily="18" charset="0"/>
                              <a:ea typeface="Cambria Math" panose="02040503050406030204" pitchFamily="18" charset="0"/>
                              <a:cs typeface="Segoe UI" panose="020B0502040204020203" pitchFamily="34" charset="0"/>
                            </a:rPr>
                            <m:t>𝒉</m:t>
                          </m:r>
                        </m:e>
                      </m:d>
                    </m:oMath>
                  </m:oMathPara>
                </a14:m>
                <a:endParaRPr kumimoji="1" lang="en-US" altLang="ja-JP" sz="2400" b="1" dirty="0">
                  <a:solidFill>
                    <a:srgbClr val="CC3C5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4" name="テキスト ボックス 23">
                <a:extLst>
                  <a:ext uri="{FF2B5EF4-FFF2-40B4-BE49-F238E27FC236}">
                    <a16:creationId xmlns:a16="http://schemas.microsoft.com/office/drawing/2014/main" id="{99714532-BBD8-262E-3611-7CE1F1CA8ABF}"/>
                  </a:ext>
                </a:extLst>
              </p:cNvPr>
              <p:cNvSpPr txBox="1">
                <a:spLocks noRot="1" noChangeAspect="1" noMove="1" noResize="1" noEditPoints="1" noAdjustHandles="1" noChangeArrowheads="1" noChangeShapeType="1" noTextEdit="1"/>
              </p:cNvSpPr>
              <p:nvPr/>
            </p:nvSpPr>
            <p:spPr>
              <a:xfrm>
                <a:off x="7146356" y="2909600"/>
                <a:ext cx="4689273" cy="461665"/>
              </a:xfrm>
              <a:prstGeom prst="rect">
                <a:avLst/>
              </a:prstGeom>
              <a:blipFill>
                <a:blip r:embed="rId11"/>
                <a:stretch>
                  <a:fillRect/>
                </a:stretch>
              </a:blipFill>
            </p:spPr>
            <p:txBody>
              <a:bodyPr/>
              <a:lstStyle/>
              <a:p>
                <a:r>
                  <a:rPr lang="ja-JP" altLang="en-US">
                    <a:noFill/>
                  </a:rPr>
                  <a:t> </a:t>
                </a:r>
              </a:p>
            </p:txBody>
          </p:sp>
        </mc:Fallback>
      </mc:AlternateContent>
      <p:sp>
        <p:nvSpPr>
          <p:cNvPr id="17" name="矢印: 左右 16">
            <a:extLst>
              <a:ext uri="{FF2B5EF4-FFF2-40B4-BE49-F238E27FC236}">
                <a16:creationId xmlns:a16="http://schemas.microsoft.com/office/drawing/2014/main" id="{54A1B06E-BBDA-9857-D64D-ECDBD870947E}"/>
              </a:ext>
            </a:extLst>
          </p:cNvPr>
          <p:cNvSpPr/>
          <p:nvPr/>
        </p:nvSpPr>
        <p:spPr>
          <a:xfrm>
            <a:off x="6156962" y="2197387"/>
            <a:ext cx="863651" cy="563167"/>
          </a:xfrm>
          <a:prstGeom prst="leftRightArrow">
            <a:avLst>
              <a:gd name="adj1" fmla="val 60254"/>
              <a:gd name="adj2" fmla="val 50000"/>
            </a:avLst>
          </a:prstGeom>
          <a:solidFill>
            <a:schemeClr val="bg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10" name="正方形/長方形 9">
            <a:extLst>
              <a:ext uri="{FF2B5EF4-FFF2-40B4-BE49-F238E27FC236}">
                <a16:creationId xmlns:a16="http://schemas.microsoft.com/office/drawing/2014/main" id="{8B127E09-B87E-D15C-D888-CA486FFDF787}"/>
              </a:ext>
            </a:extLst>
          </p:cNvPr>
          <p:cNvSpPr/>
          <p:nvPr/>
        </p:nvSpPr>
        <p:spPr>
          <a:xfrm>
            <a:off x="225722" y="1527387"/>
            <a:ext cx="5913285" cy="1701470"/>
          </a:xfrm>
          <a:prstGeom prst="rect">
            <a:avLst/>
          </a:prstGeom>
          <a:noFill/>
          <a:ln w="34925"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spcBef>
                <a:spcPts val="400"/>
              </a:spcBef>
              <a:buNone/>
            </a:pPr>
            <a:r>
              <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3</a:t>
            </a:r>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つの公理を満たす </a:t>
            </a:r>
            <a:r>
              <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approval scoring rule </a:t>
            </a:r>
          </a:p>
          <a:p>
            <a:pPr marL="342900" indent="-342900" algn="l">
              <a:spcBef>
                <a:spcPts val="400"/>
              </a:spcBef>
              <a:buSzPct val="60000"/>
              <a:buFont typeface="Wingdings" panose="05000000000000000000" pitchFamily="2" charset="2"/>
              <a:buChar char="n"/>
            </a:pP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Truncation-proofness</a:t>
            </a:r>
          </a:p>
          <a:p>
            <a:pPr marL="342900" indent="-342900" algn="l">
              <a:spcBef>
                <a:spcPts val="400"/>
              </a:spcBef>
              <a:buSzPct val="60000"/>
              <a:buFont typeface="Wingdings" panose="05000000000000000000" pitchFamily="2" charset="2"/>
              <a:buChar char="n"/>
            </a:pP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Approval monotonicity</a:t>
            </a:r>
          </a:p>
          <a:p>
            <a:pPr marL="342900" indent="-342900" algn="l">
              <a:spcBef>
                <a:spcPts val="400"/>
              </a:spcBef>
              <a:buSzPct val="60000"/>
              <a:buFont typeface="Wingdings" panose="05000000000000000000" pitchFamily="2" charset="2"/>
              <a:buChar char="n"/>
            </a:pP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Non-imposition</a:t>
            </a:r>
          </a:p>
        </p:txBody>
      </p:sp>
    </p:spTree>
    <p:extLst>
      <p:ext uri="{BB962C8B-B14F-4D97-AF65-F5344CB8AC3E}">
        <p14:creationId xmlns:p14="http://schemas.microsoft.com/office/powerpoint/2010/main" val="30388855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8C40A-94AE-B649-B4A7-43A3010633CD}"/>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表 3">
                <a:extLst>
                  <a:ext uri="{FF2B5EF4-FFF2-40B4-BE49-F238E27FC236}">
                    <a16:creationId xmlns:a16="http://schemas.microsoft.com/office/drawing/2014/main" id="{D64977E0-5E75-AD8A-7A86-6A4A925B6F20}"/>
                  </a:ext>
                </a:extLst>
              </p:cNvPr>
              <p:cNvGraphicFramePr>
                <a:graphicFrameLocks noGrp="1"/>
              </p:cNvGraphicFramePr>
              <p:nvPr>
                <p:extLst>
                  <p:ext uri="{D42A27DB-BD31-4B8C-83A1-F6EECF244321}">
                    <p14:modId xmlns:p14="http://schemas.microsoft.com/office/powerpoint/2010/main" val="1027931589"/>
                  </p:ext>
                </p:extLst>
              </p:nvPr>
            </p:nvGraphicFramePr>
            <p:xfrm>
              <a:off x="574906" y="3217171"/>
              <a:ext cx="6034002" cy="3452570"/>
            </p:xfrm>
            <a:graphic>
              <a:graphicData uri="http://schemas.openxmlformats.org/drawingml/2006/table">
                <a:tbl>
                  <a:tblPr firstRow="1" bandRow="1">
                    <a:tableStyleId>{5940675A-B579-460E-94D1-54222C63F5DA}</a:tableStyleId>
                  </a:tblPr>
                  <a:tblGrid>
                    <a:gridCol w="1005667">
                      <a:extLst>
                        <a:ext uri="{9D8B030D-6E8A-4147-A177-3AD203B41FA5}">
                          <a16:colId xmlns:a16="http://schemas.microsoft.com/office/drawing/2014/main" val="2130289596"/>
                        </a:ext>
                      </a:extLst>
                    </a:gridCol>
                    <a:gridCol w="1005667">
                      <a:extLst>
                        <a:ext uri="{9D8B030D-6E8A-4147-A177-3AD203B41FA5}">
                          <a16:colId xmlns:a16="http://schemas.microsoft.com/office/drawing/2014/main" val="1425456987"/>
                        </a:ext>
                      </a:extLst>
                    </a:gridCol>
                    <a:gridCol w="1005667">
                      <a:extLst>
                        <a:ext uri="{9D8B030D-6E8A-4147-A177-3AD203B41FA5}">
                          <a16:colId xmlns:a16="http://schemas.microsoft.com/office/drawing/2014/main" val="356893960"/>
                        </a:ext>
                      </a:extLst>
                    </a:gridCol>
                    <a:gridCol w="1005667">
                      <a:extLst>
                        <a:ext uri="{9D8B030D-6E8A-4147-A177-3AD203B41FA5}">
                          <a16:colId xmlns:a16="http://schemas.microsoft.com/office/drawing/2014/main" val="3625011119"/>
                        </a:ext>
                      </a:extLst>
                    </a:gridCol>
                    <a:gridCol w="1005667">
                      <a:extLst>
                        <a:ext uri="{9D8B030D-6E8A-4147-A177-3AD203B41FA5}">
                          <a16:colId xmlns:a16="http://schemas.microsoft.com/office/drawing/2014/main" val="1351133770"/>
                        </a:ext>
                      </a:extLst>
                    </a:gridCol>
                    <a:gridCol w="1005667">
                      <a:extLst>
                        <a:ext uri="{9D8B030D-6E8A-4147-A177-3AD203B41FA5}">
                          <a16:colId xmlns:a16="http://schemas.microsoft.com/office/drawing/2014/main" val="2020483690"/>
                        </a:ext>
                      </a:extLst>
                    </a:gridCol>
                  </a:tblGrid>
                  <a:tr h="690514">
                    <a:tc>
                      <a:txBody>
                        <a:bodyPr/>
                        <a:lstStyle/>
                        <a:p>
                          <a:pPr algn="ctr"/>
                          <a14:m>
                            <m:oMath xmlns:m="http://schemas.openxmlformats.org/officeDocument/2006/math">
                              <m:r>
                                <a:rPr kumimoji="1" lang="en-US" altLang="ja-JP" sz="2400" b="0" i="1" smtClean="0">
                                  <a:latin typeface="Cambria Math" panose="02040503050406030204" pitchFamily="18" charset="0"/>
                                  <a:cs typeface="Segoe UI" panose="020B0502040204020203" pitchFamily="34" charset="0"/>
                                </a:rPr>
                                <m:t>𝑟</m:t>
                              </m:r>
                            </m:oMath>
                          </a14:m>
                          <a:r>
                            <a:rPr kumimoji="1" lang="ja-JP" altLang="en-US" sz="2400" dirty="0">
                              <a:latin typeface="Segoe UI" panose="020B0502040204020203" pitchFamily="34" charset="0"/>
                              <a:cs typeface="Segoe UI" panose="020B0502040204020203" pitchFamily="34" charset="0"/>
                            </a:rPr>
                            <a:t>＼</a:t>
                          </a:r>
                          <a14:m>
                            <m:oMath xmlns:m="http://schemas.openxmlformats.org/officeDocument/2006/math">
                              <m:r>
                                <a:rPr kumimoji="1" lang="en-US" altLang="ja-JP" sz="2400" b="0" i="1" dirty="0" smtClean="0">
                                  <a:latin typeface="Cambria Math" panose="02040503050406030204" pitchFamily="18" charset="0"/>
                                  <a:cs typeface="Segoe UI" panose="020B0502040204020203" pitchFamily="34" charset="0"/>
                                </a:rPr>
                                <m:t>h</m:t>
                              </m:r>
                            </m:oMath>
                          </a14:m>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7</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9</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83611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3438495830"/>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545762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690726707"/>
                      </a:ext>
                    </a:extLst>
                  </a:tr>
                </a:tbl>
              </a:graphicData>
            </a:graphic>
          </p:graphicFrame>
        </mc:Choice>
        <mc:Fallback>
          <p:graphicFrame>
            <p:nvGraphicFramePr>
              <p:cNvPr id="4" name="表 3">
                <a:extLst>
                  <a:ext uri="{FF2B5EF4-FFF2-40B4-BE49-F238E27FC236}">
                    <a16:creationId xmlns:a16="http://schemas.microsoft.com/office/drawing/2014/main" id="{D64977E0-5E75-AD8A-7A86-6A4A925B6F20}"/>
                  </a:ext>
                </a:extLst>
              </p:cNvPr>
              <p:cNvGraphicFramePr>
                <a:graphicFrameLocks noGrp="1"/>
              </p:cNvGraphicFramePr>
              <p:nvPr>
                <p:extLst>
                  <p:ext uri="{D42A27DB-BD31-4B8C-83A1-F6EECF244321}">
                    <p14:modId xmlns:p14="http://schemas.microsoft.com/office/powerpoint/2010/main" val="1027931589"/>
                  </p:ext>
                </p:extLst>
              </p:nvPr>
            </p:nvGraphicFramePr>
            <p:xfrm>
              <a:off x="574906" y="3217171"/>
              <a:ext cx="6034002" cy="3452570"/>
            </p:xfrm>
            <a:graphic>
              <a:graphicData uri="http://schemas.openxmlformats.org/drawingml/2006/table">
                <a:tbl>
                  <a:tblPr firstRow="1" bandRow="1">
                    <a:tableStyleId>{5940675A-B579-460E-94D1-54222C63F5DA}</a:tableStyleId>
                  </a:tblPr>
                  <a:tblGrid>
                    <a:gridCol w="1005667">
                      <a:extLst>
                        <a:ext uri="{9D8B030D-6E8A-4147-A177-3AD203B41FA5}">
                          <a16:colId xmlns:a16="http://schemas.microsoft.com/office/drawing/2014/main" val="2130289596"/>
                        </a:ext>
                      </a:extLst>
                    </a:gridCol>
                    <a:gridCol w="1005667">
                      <a:extLst>
                        <a:ext uri="{9D8B030D-6E8A-4147-A177-3AD203B41FA5}">
                          <a16:colId xmlns:a16="http://schemas.microsoft.com/office/drawing/2014/main" val="1425456987"/>
                        </a:ext>
                      </a:extLst>
                    </a:gridCol>
                    <a:gridCol w="1005667">
                      <a:extLst>
                        <a:ext uri="{9D8B030D-6E8A-4147-A177-3AD203B41FA5}">
                          <a16:colId xmlns:a16="http://schemas.microsoft.com/office/drawing/2014/main" val="356893960"/>
                        </a:ext>
                      </a:extLst>
                    </a:gridCol>
                    <a:gridCol w="1005667">
                      <a:extLst>
                        <a:ext uri="{9D8B030D-6E8A-4147-A177-3AD203B41FA5}">
                          <a16:colId xmlns:a16="http://schemas.microsoft.com/office/drawing/2014/main" val="3625011119"/>
                        </a:ext>
                      </a:extLst>
                    </a:gridCol>
                    <a:gridCol w="1005667">
                      <a:extLst>
                        <a:ext uri="{9D8B030D-6E8A-4147-A177-3AD203B41FA5}">
                          <a16:colId xmlns:a16="http://schemas.microsoft.com/office/drawing/2014/main" val="1351133770"/>
                        </a:ext>
                      </a:extLst>
                    </a:gridCol>
                    <a:gridCol w="1005667">
                      <a:extLst>
                        <a:ext uri="{9D8B030D-6E8A-4147-A177-3AD203B41FA5}">
                          <a16:colId xmlns:a16="http://schemas.microsoft.com/office/drawing/2014/main" val="2020483690"/>
                        </a:ext>
                      </a:extLst>
                    </a:gridCol>
                  </a:tblGrid>
                  <a:tr h="69051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3"/>
                          <a:stretch>
                            <a:fillRect l="-606" t="-877" r="-502424" b="-401754"/>
                          </a:stretch>
                        </a:blip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7</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9</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83611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3438495830"/>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545762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690726707"/>
                      </a:ext>
                    </a:extLst>
                  </a:tr>
                </a:tbl>
              </a:graphicData>
            </a:graphic>
          </p:graphicFrame>
        </mc:Fallback>
      </mc:AlternateContent>
      <p:sp>
        <p:nvSpPr>
          <p:cNvPr id="2" name="タイトル 1">
            <a:extLst>
              <a:ext uri="{FF2B5EF4-FFF2-40B4-BE49-F238E27FC236}">
                <a16:creationId xmlns:a16="http://schemas.microsoft.com/office/drawing/2014/main" id="{C6614512-A39A-721F-9CCC-699DD54BEDFA}"/>
              </a:ext>
            </a:extLst>
          </p:cNvPr>
          <p:cNvSpPr>
            <a:spLocks noGrp="1"/>
          </p:cNvSpPr>
          <p:nvPr>
            <p:ph type="title"/>
          </p:nvPr>
        </p:nvSpPr>
        <p:spPr/>
        <p:txBody>
          <a:bodyPr/>
          <a:lstStyle/>
          <a:p>
            <a:r>
              <a:rPr lang="ja-JP" altLang="en-US" dirty="0"/>
              <a:t>主要な結果</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11219DDB-9492-6D7B-8A74-A85739261FF8}"/>
              </a:ext>
            </a:extLst>
          </p:cNvPr>
          <p:cNvSpPr>
            <a:spLocks noGrp="1"/>
          </p:cNvSpPr>
          <p:nvPr>
            <p:ph type="sldNum" sz="quarter" idx="12"/>
          </p:nvPr>
        </p:nvSpPr>
        <p:spPr/>
        <p:txBody>
          <a:bodyPr/>
          <a:lstStyle/>
          <a:p>
            <a:fld id="{48F63A3B-78C7-47BE-AE5E-E10140E04643}" type="slidenum">
              <a:rPr lang="en-US" smtClean="0"/>
              <a:t>45</a:t>
            </a:fld>
            <a:endParaRPr lang="en-US" dirty="0"/>
          </a:p>
        </p:txBody>
      </p:sp>
      <p:sp>
        <p:nvSpPr>
          <p:cNvPr id="12" name="コンテンツ プレースホルダー 3">
            <a:extLst>
              <a:ext uri="{FF2B5EF4-FFF2-40B4-BE49-F238E27FC236}">
                <a16:creationId xmlns:a16="http://schemas.microsoft.com/office/drawing/2014/main" id="{D0ECCC20-389D-D08B-652D-8FACA6D9960F}"/>
              </a:ext>
            </a:extLst>
          </p:cNvPr>
          <p:cNvSpPr>
            <a:spLocks noGrp="1"/>
          </p:cNvSpPr>
          <p:nvPr>
            <p:ph idx="1"/>
          </p:nvPr>
        </p:nvSpPr>
        <p:spPr>
          <a:xfrm>
            <a:off x="335280" y="966238"/>
            <a:ext cx="11521440" cy="5400000"/>
          </a:xfrm>
        </p:spPr>
        <p:txBody>
          <a:bodyPr anchor="t"/>
          <a:lstStyle/>
          <a:p>
            <a:pPr>
              <a:spcBef>
                <a:spcPts val="2400"/>
              </a:spcBef>
            </a:pPr>
            <a:r>
              <a:rPr lang="ja-JP" altLang="en-US" b="1" u="sng" dirty="0">
                <a:latin typeface="Segoe UI" panose="020B0502040204020203" pitchFamily="34" charset="0"/>
              </a:rPr>
              <a:t>以下の条件を満たす </a:t>
            </a:r>
            <a:r>
              <a:rPr lang="en-US" altLang="ja-JP" b="1" u="sng" dirty="0">
                <a:latin typeface="Segoe UI" panose="020B0502040204020203" pitchFamily="34" charset="0"/>
              </a:rPr>
              <a:t>approval scoring rule </a:t>
            </a:r>
            <a:r>
              <a:rPr lang="ja-JP" altLang="en-US" b="1" u="sng" dirty="0">
                <a:latin typeface="Segoe UI" panose="020B0502040204020203" pitchFamily="34" charset="0"/>
              </a:rPr>
              <a:t>の例</a:t>
            </a:r>
            <a:endParaRPr lang="en-US" altLang="ja-JP" b="1" u="sng" dirty="0">
              <a:latin typeface="Segoe UI" panose="020B0502040204020203" pitchFamily="34" charset="0"/>
            </a:endParaRPr>
          </a:p>
          <a:p>
            <a:pPr marL="0" indent="0" algn="ctr">
              <a:spcBef>
                <a:spcPts val="2400"/>
              </a:spcBef>
              <a:buNone/>
            </a:pPr>
            <a:br>
              <a:rPr lang="en-US" altLang="ja-JP" b="1" u="sng" dirty="0">
                <a:latin typeface="Segoe UI" panose="020B0502040204020203" pitchFamily="34" charset="0"/>
              </a:rPr>
            </a:br>
            <a:endParaRPr lang="en-US" altLang="ja-JP" b="1" u="sng" dirty="0">
              <a:latin typeface="Segoe UI" panose="020B0502040204020203" pitchFamily="34" charset="0"/>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07C2008-6A19-617B-68A5-B11E512C9B7D}"/>
                  </a:ext>
                </a:extLst>
              </p:cNvPr>
              <p:cNvSpPr txBox="1"/>
              <p:nvPr/>
            </p:nvSpPr>
            <p:spPr>
              <a:xfrm>
                <a:off x="2618095" y="1529371"/>
                <a:ext cx="6955810" cy="1498600"/>
              </a:xfrm>
              <a:prstGeom prst="rect">
                <a:avLst/>
              </a:prstGeom>
              <a:solidFill>
                <a:schemeClr val="accent3">
                  <a:alpha val="11173"/>
                </a:schemeClr>
              </a:solidFill>
            </p:spPr>
            <p:txBody>
              <a:bodyPr wrap="square" rtlCol="0" anchor="ctr">
                <a:noAutofit/>
              </a:bodyPr>
              <a:lstStyle/>
              <a:p>
                <a:pPr marL="342900" indent="-342900">
                  <a:spcBef>
                    <a:spcPts val="600"/>
                  </a:spcBef>
                  <a:buFont typeface="Arial" panose="020B0604020202020204" pitchFamily="34" charset="0"/>
                  <a:buChar char="•"/>
                </a:pPr>
                <a14:m>
                  <m:oMath xmlns:m="http://schemas.openxmlformats.org/officeDocument/2006/math">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d>
                      <m:dPr>
                        <m:ctrlP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e>
                    </m:d>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𝟎</m:t>
                    </m:r>
                  </m:oMath>
                </a14:m>
                <a:endPar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endParaRPr>
              </a:p>
              <a:p>
                <a:pPr marL="342900" indent="-342900">
                  <a:spcBef>
                    <a:spcPts val="600"/>
                  </a:spcBef>
                  <a:buFont typeface="Arial" panose="020B0604020202020204" pitchFamily="34" charset="0"/>
                  <a:buChar char="•"/>
                </a:pPr>
                <a14:m>
                  <m:oMath xmlns:m="http://schemas.openxmlformats.org/officeDocument/2006/math">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 with </a:t>
                </a:r>
                <a14:m>
                  <m:oMath xmlns:m="http://schemas.openxmlformats.org/officeDocument/2006/math">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d>
                      <m:dPr>
                        <m:ctrlP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e>
                    </m:d>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𝟎</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a:t>
                </a:r>
              </a:p>
              <a:p>
                <a:pPr marL="342900" indent="-342900">
                  <a:spcBef>
                    <a:spcPts val="600"/>
                  </a:spcBef>
                  <a:buFont typeface="Arial" panose="020B0604020202020204" pitchFamily="34" charset="0"/>
                  <a:buChar char="•"/>
                </a:pPr>
                <a14:m>
                  <m:oMath xmlns:m="http://schemas.openxmlformats.org/officeDocument/2006/math">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 </m:t>
                    </m:r>
                    <m:r>
                      <m:rPr>
                        <m:nor/>
                      </m:rP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m:t>with</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 </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&gt;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 </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𝟏</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a:t>
                </a:r>
              </a:p>
            </p:txBody>
          </p:sp>
        </mc:Choice>
        <mc:Fallback xmlns="">
          <p:sp>
            <p:nvSpPr>
              <p:cNvPr id="5" name="テキスト ボックス 4">
                <a:extLst>
                  <a:ext uri="{FF2B5EF4-FFF2-40B4-BE49-F238E27FC236}">
                    <a16:creationId xmlns:a16="http://schemas.microsoft.com/office/drawing/2014/main" id="{B07C2008-6A19-617B-68A5-B11E512C9B7D}"/>
                  </a:ext>
                </a:extLst>
              </p:cNvPr>
              <p:cNvSpPr txBox="1">
                <a:spLocks noRot="1" noChangeAspect="1" noMove="1" noResize="1" noEditPoints="1" noAdjustHandles="1" noChangeArrowheads="1" noChangeShapeType="1" noTextEdit="1"/>
              </p:cNvSpPr>
              <p:nvPr/>
            </p:nvSpPr>
            <p:spPr>
              <a:xfrm>
                <a:off x="2618095" y="1529371"/>
                <a:ext cx="6955810" cy="1498600"/>
              </a:xfrm>
              <a:prstGeom prst="rect">
                <a:avLst/>
              </a:prstGeom>
              <a:blipFill>
                <a:blip r:embed="rId4"/>
                <a:stretch>
                  <a:fillRect l="-1138" b="-447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413036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45870-DF80-78A3-80ED-3AE0F4E997E3}"/>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表 3">
                <a:extLst>
                  <a:ext uri="{FF2B5EF4-FFF2-40B4-BE49-F238E27FC236}">
                    <a16:creationId xmlns:a16="http://schemas.microsoft.com/office/drawing/2014/main" id="{132326E1-8BD1-8359-AAD7-6DF15C6FD575}"/>
                  </a:ext>
                </a:extLst>
              </p:cNvPr>
              <p:cNvGraphicFramePr>
                <a:graphicFrameLocks noGrp="1"/>
              </p:cNvGraphicFramePr>
              <p:nvPr>
                <p:extLst>
                  <p:ext uri="{D42A27DB-BD31-4B8C-83A1-F6EECF244321}">
                    <p14:modId xmlns:p14="http://schemas.microsoft.com/office/powerpoint/2010/main" val="4003827070"/>
                  </p:ext>
                </p:extLst>
              </p:nvPr>
            </p:nvGraphicFramePr>
            <p:xfrm>
              <a:off x="574906" y="3216361"/>
              <a:ext cx="6034002" cy="3452570"/>
            </p:xfrm>
            <a:graphic>
              <a:graphicData uri="http://schemas.openxmlformats.org/drawingml/2006/table">
                <a:tbl>
                  <a:tblPr firstRow="1" bandRow="1">
                    <a:tableStyleId>{5940675A-B579-460E-94D1-54222C63F5DA}</a:tableStyleId>
                  </a:tblPr>
                  <a:tblGrid>
                    <a:gridCol w="1005667">
                      <a:extLst>
                        <a:ext uri="{9D8B030D-6E8A-4147-A177-3AD203B41FA5}">
                          <a16:colId xmlns:a16="http://schemas.microsoft.com/office/drawing/2014/main" val="2130289596"/>
                        </a:ext>
                      </a:extLst>
                    </a:gridCol>
                    <a:gridCol w="1005667">
                      <a:extLst>
                        <a:ext uri="{9D8B030D-6E8A-4147-A177-3AD203B41FA5}">
                          <a16:colId xmlns:a16="http://schemas.microsoft.com/office/drawing/2014/main" val="1425456987"/>
                        </a:ext>
                      </a:extLst>
                    </a:gridCol>
                    <a:gridCol w="1005667">
                      <a:extLst>
                        <a:ext uri="{9D8B030D-6E8A-4147-A177-3AD203B41FA5}">
                          <a16:colId xmlns:a16="http://schemas.microsoft.com/office/drawing/2014/main" val="356893960"/>
                        </a:ext>
                      </a:extLst>
                    </a:gridCol>
                    <a:gridCol w="1005667">
                      <a:extLst>
                        <a:ext uri="{9D8B030D-6E8A-4147-A177-3AD203B41FA5}">
                          <a16:colId xmlns:a16="http://schemas.microsoft.com/office/drawing/2014/main" val="3625011119"/>
                        </a:ext>
                      </a:extLst>
                    </a:gridCol>
                    <a:gridCol w="1005667">
                      <a:extLst>
                        <a:ext uri="{9D8B030D-6E8A-4147-A177-3AD203B41FA5}">
                          <a16:colId xmlns:a16="http://schemas.microsoft.com/office/drawing/2014/main" val="1351133770"/>
                        </a:ext>
                      </a:extLst>
                    </a:gridCol>
                    <a:gridCol w="1005667">
                      <a:extLst>
                        <a:ext uri="{9D8B030D-6E8A-4147-A177-3AD203B41FA5}">
                          <a16:colId xmlns:a16="http://schemas.microsoft.com/office/drawing/2014/main" val="2020483690"/>
                        </a:ext>
                      </a:extLst>
                    </a:gridCol>
                  </a:tblGrid>
                  <a:tr h="690514">
                    <a:tc>
                      <a:txBody>
                        <a:bodyPr/>
                        <a:lstStyle/>
                        <a:p>
                          <a:pPr algn="ctr"/>
                          <a14:m>
                            <m:oMath xmlns:m="http://schemas.openxmlformats.org/officeDocument/2006/math">
                              <m:r>
                                <a:rPr kumimoji="1" lang="en-US" altLang="ja-JP" sz="2400" b="0" i="1" smtClean="0">
                                  <a:latin typeface="Cambria Math" panose="02040503050406030204" pitchFamily="18" charset="0"/>
                                  <a:cs typeface="Segoe UI" panose="020B0502040204020203" pitchFamily="34" charset="0"/>
                                </a:rPr>
                                <m:t>𝑟</m:t>
                              </m:r>
                            </m:oMath>
                          </a14:m>
                          <a:r>
                            <a:rPr kumimoji="1" lang="ja-JP" altLang="en-US" sz="2400" dirty="0">
                              <a:latin typeface="Segoe UI" panose="020B0502040204020203" pitchFamily="34" charset="0"/>
                              <a:cs typeface="Segoe UI" panose="020B0502040204020203" pitchFamily="34" charset="0"/>
                            </a:rPr>
                            <a:t>＼</a:t>
                          </a:r>
                          <a14:m>
                            <m:oMath xmlns:m="http://schemas.openxmlformats.org/officeDocument/2006/math">
                              <m:r>
                                <a:rPr kumimoji="1" lang="en-US" altLang="ja-JP" sz="2400" b="0" i="1" dirty="0" smtClean="0">
                                  <a:latin typeface="Cambria Math" panose="02040503050406030204" pitchFamily="18" charset="0"/>
                                  <a:cs typeface="Segoe UI" panose="020B0502040204020203" pitchFamily="34" charset="0"/>
                                </a:rPr>
                                <m:t>h</m:t>
                              </m:r>
                            </m:oMath>
                          </a14:m>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7</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9</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83611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nchor="ctr">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3438495830"/>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545762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690726707"/>
                      </a:ext>
                    </a:extLst>
                  </a:tr>
                </a:tbl>
              </a:graphicData>
            </a:graphic>
          </p:graphicFrame>
        </mc:Choice>
        <mc:Fallback>
          <p:graphicFrame>
            <p:nvGraphicFramePr>
              <p:cNvPr id="4" name="表 3">
                <a:extLst>
                  <a:ext uri="{FF2B5EF4-FFF2-40B4-BE49-F238E27FC236}">
                    <a16:creationId xmlns:a16="http://schemas.microsoft.com/office/drawing/2014/main" id="{132326E1-8BD1-8359-AAD7-6DF15C6FD575}"/>
                  </a:ext>
                </a:extLst>
              </p:cNvPr>
              <p:cNvGraphicFramePr>
                <a:graphicFrameLocks noGrp="1"/>
              </p:cNvGraphicFramePr>
              <p:nvPr>
                <p:extLst>
                  <p:ext uri="{D42A27DB-BD31-4B8C-83A1-F6EECF244321}">
                    <p14:modId xmlns:p14="http://schemas.microsoft.com/office/powerpoint/2010/main" val="4003827070"/>
                  </p:ext>
                </p:extLst>
              </p:nvPr>
            </p:nvGraphicFramePr>
            <p:xfrm>
              <a:off x="574906" y="3216361"/>
              <a:ext cx="6034002" cy="3452570"/>
            </p:xfrm>
            <a:graphic>
              <a:graphicData uri="http://schemas.openxmlformats.org/drawingml/2006/table">
                <a:tbl>
                  <a:tblPr firstRow="1" bandRow="1">
                    <a:tableStyleId>{5940675A-B579-460E-94D1-54222C63F5DA}</a:tableStyleId>
                  </a:tblPr>
                  <a:tblGrid>
                    <a:gridCol w="1005667">
                      <a:extLst>
                        <a:ext uri="{9D8B030D-6E8A-4147-A177-3AD203B41FA5}">
                          <a16:colId xmlns:a16="http://schemas.microsoft.com/office/drawing/2014/main" val="2130289596"/>
                        </a:ext>
                      </a:extLst>
                    </a:gridCol>
                    <a:gridCol w="1005667">
                      <a:extLst>
                        <a:ext uri="{9D8B030D-6E8A-4147-A177-3AD203B41FA5}">
                          <a16:colId xmlns:a16="http://schemas.microsoft.com/office/drawing/2014/main" val="1425456987"/>
                        </a:ext>
                      </a:extLst>
                    </a:gridCol>
                    <a:gridCol w="1005667">
                      <a:extLst>
                        <a:ext uri="{9D8B030D-6E8A-4147-A177-3AD203B41FA5}">
                          <a16:colId xmlns:a16="http://schemas.microsoft.com/office/drawing/2014/main" val="356893960"/>
                        </a:ext>
                      </a:extLst>
                    </a:gridCol>
                    <a:gridCol w="1005667">
                      <a:extLst>
                        <a:ext uri="{9D8B030D-6E8A-4147-A177-3AD203B41FA5}">
                          <a16:colId xmlns:a16="http://schemas.microsoft.com/office/drawing/2014/main" val="3625011119"/>
                        </a:ext>
                      </a:extLst>
                    </a:gridCol>
                    <a:gridCol w="1005667">
                      <a:extLst>
                        <a:ext uri="{9D8B030D-6E8A-4147-A177-3AD203B41FA5}">
                          <a16:colId xmlns:a16="http://schemas.microsoft.com/office/drawing/2014/main" val="1351133770"/>
                        </a:ext>
                      </a:extLst>
                    </a:gridCol>
                    <a:gridCol w="1005667">
                      <a:extLst>
                        <a:ext uri="{9D8B030D-6E8A-4147-A177-3AD203B41FA5}">
                          <a16:colId xmlns:a16="http://schemas.microsoft.com/office/drawing/2014/main" val="2020483690"/>
                        </a:ext>
                      </a:extLst>
                    </a:gridCol>
                  </a:tblGrid>
                  <a:tr h="69051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3"/>
                          <a:stretch>
                            <a:fillRect l="-606" t="-885" r="-502424" b="-406195"/>
                          </a:stretch>
                        </a:blip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7</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9</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83611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nchor="ctr">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3438495830"/>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545762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690726707"/>
                      </a:ext>
                    </a:extLst>
                  </a:tr>
                </a:tbl>
              </a:graphicData>
            </a:graphic>
          </p:graphicFrame>
        </mc:Fallback>
      </mc:AlternateContent>
      <p:sp>
        <p:nvSpPr>
          <p:cNvPr id="2" name="タイトル 1">
            <a:extLst>
              <a:ext uri="{FF2B5EF4-FFF2-40B4-BE49-F238E27FC236}">
                <a16:creationId xmlns:a16="http://schemas.microsoft.com/office/drawing/2014/main" id="{3A215D65-8064-6140-E489-BAFD8FD8556D}"/>
              </a:ext>
            </a:extLst>
          </p:cNvPr>
          <p:cNvSpPr>
            <a:spLocks noGrp="1"/>
          </p:cNvSpPr>
          <p:nvPr>
            <p:ph type="title"/>
          </p:nvPr>
        </p:nvSpPr>
        <p:spPr/>
        <p:txBody>
          <a:bodyPr/>
          <a:lstStyle/>
          <a:p>
            <a:r>
              <a:rPr lang="ja-JP" altLang="en-US" dirty="0"/>
              <a:t>主要な結果</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5527AD44-6947-2997-4D45-1AEE1846BAB4}"/>
              </a:ext>
            </a:extLst>
          </p:cNvPr>
          <p:cNvSpPr>
            <a:spLocks noGrp="1"/>
          </p:cNvSpPr>
          <p:nvPr>
            <p:ph type="sldNum" sz="quarter" idx="12"/>
          </p:nvPr>
        </p:nvSpPr>
        <p:spPr/>
        <p:txBody>
          <a:bodyPr/>
          <a:lstStyle/>
          <a:p>
            <a:fld id="{48F63A3B-78C7-47BE-AE5E-E10140E04643}" type="slidenum">
              <a:rPr lang="en-US" smtClean="0"/>
              <a:t>46</a:t>
            </a:fld>
            <a:endParaRPr lang="en-US" dirty="0"/>
          </a:p>
        </p:txBody>
      </p:sp>
      <p:sp>
        <p:nvSpPr>
          <p:cNvPr id="8" name="右中かっこ 7">
            <a:extLst>
              <a:ext uri="{FF2B5EF4-FFF2-40B4-BE49-F238E27FC236}">
                <a16:creationId xmlns:a16="http://schemas.microsoft.com/office/drawing/2014/main" id="{A4D6B594-AD1A-335F-1CE9-383BD4315E84}"/>
              </a:ext>
            </a:extLst>
          </p:cNvPr>
          <p:cNvSpPr/>
          <p:nvPr/>
        </p:nvSpPr>
        <p:spPr>
          <a:xfrm rot="5400000">
            <a:off x="3525179" y="4304686"/>
            <a:ext cx="135682" cy="635268"/>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p:sp>
        <p:nvSpPr>
          <p:cNvPr id="9" name="テキスト ボックス 8">
            <a:extLst>
              <a:ext uri="{FF2B5EF4-FFF2-40B4-BE49-F238E27FC236}">
                <a16:creationId xmlns:a16="http://schemas.microsoft.com/office/drawing/2014/main" id="{C42776A7-2C46-AAA2-4530-7454E4023A35}"/>
              </a:ext>
            </a:extLst>
          </p:cNvPr>
          <p:cNvSpPr txBox="1"/>
          <p:nvPr/>
        </p:nvSpPr>
        <p:spPr>
          <a:xfrm>
            <a:off x="3377056" y="4695750"/>
            <a:ext cx="446637" cy="461665"/>
          </a:xfrm>
          <a:prstGeom prst="rect">
            <a:avLst/>
          </a:prstGeom>
          <a:solidFill>
            <a:schemeClr val="bg1"/>
          </a:solidFill>
          <a:ln>
            <a:solidFill>
              <a:schemeClr val="tx1"/>
            </a:solidFill>
          </a:ln>
        </p:spPr>
        <p:txBody>
          <a:bodyPr wrap="square">
            <a:spAutoFit/>
          </a:bodyPr>
          <a:lstStyle/>
          <a:p>
            <a:pPr algn="ctr"/>
            <a:r>
              <a:rPr kumimoji="1" lang="en-US" altLang="ja-JP" sz="2400" b="1" dirty="0">
                <a:solidFill>
                  <a:schemeClr val="accent1"/>
                </a:solidFill>
                <a:ea typeface="メイリオ" panose="020B0604030504040204" pitchFamily="50" charset="-128"/>
              </a:rPr>
              <a:t>3</a:t>
            </a:r>
            <a:endParaRPr kumimoji="1" lang="ja-JP" altLang="en-US" sz="2400" b="1" dirty="0">
              <a:solidFill>
                <a:schemeClr val="accent1"/>
              </a:solidFill>
              <a:ea typeface="メイリオ" panose="020B0604030504040204" pitchFamily="50" charset="-128"/>
            </a:endParaRP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5A96799-46E7-2681-1B37-1F6B45809B4A}"/>
                  </a:ext>
                </a:extLst>
              </p:cNvPr>
              <p:cNvSpPr txBox="1"/>
              <p:nvPr/>
            </p:nvSpPr>
            <p:spPr>
              <a:xfrm>
                <a:off x="2618095" y="1529371"/>
                <a:ext cx="6955810" cy="1498600"/>
              </a:xfrm>
              <a:prstGeom prst="rect">
                <a:avLst/>
              </a:prstGeom>
              <a:solidFill>
                <a:schemeClr val="accent3">
                  <a:alpha val="11173"/>
                </a:schemeClr>
              </a:solidFill>
            </p:spPr>
            <p:txBody>
              <a:bodyPr wrap="square" rtlCol="0" anchor="ctr">
                <a:noAutofit/>
              </a:bodyPr>
              <a:lstStyle/>
              <a:p>
                <a:pPr marL="342900" indent="-342900">
                  <a:spcBef>
                    <a:spcPts val="600"/>
                  </a:spcBef>
                  <a:buFont typeface="Arial" panose="020B0604020202020204" pitchFamily="34" charset="0"/>
                  <a:buChar char="•"/>
                </a:pPr>
                <a14:m>
                  <m:oMath xmlns:m="http://schemas.openxmlformats.org/officeDocument/2006/math">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d>
                      <m:dPr>
                        <m:ctrlP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e>
                    </m:d>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𝟎</m:t>
                    </m:r>
                  </m:oMath>
                </a14:m>
                <a:endPar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endParaRPr>
              </a:p>
              <a:p>
                <a:pPr marL="342900" indent="-342900">
                  <a:spcBef>
                    <a:spcPts val="600"/>
                  </a:spcBef>
                  <a:buFont typeface="Arial" panose="020B0604020202020204" pitchFamily="34" charset="0"/>
                  <a:buChar char="•"/>
                </a:pPr>
                <a14:m>
                  <m:oMath xmlns:m="http://schemas.openxmlformats.org/officeDocument/2006/math">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 with </a:t>
                </a:r>
                <a14:m>
                  <m:oMath xmlns:m="http://schemas.openxmlformats.org/officeDocument/2006/math">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d>
                      <m:dPr>
                        <m:ctrlP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e>
                    </m:d>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𝟎</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a:t>
                </a:r>
              </a:p>
              <a:p>
                <a:pPr marL="342900" indent="-342900">
                  <a:spcBef>
                    <a:spcPts val="600"/>
                  </a:spcBef>
                  <a:buFont typeface="Arial" panose="020B0604020202020204" pitchFamily="34" charset="0"/>
                  <a:buChar char="•"/>
                </a:pPr>
                <a14:m>
                  <m:oMath xmlns:m="http://schemas.openxmlformats.org/officeDocument/2006/math">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 </m:t>
                    </m:r>
                    <m:r>
                      <m:rPr>
                        <m:nor/>
                      </m:rP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m:t>with</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 </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&gt;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 </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𝟏</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a:t>
                </a:r>
              </a:p>
            </p:txBody>
          </p:sp>
        </mc:Choice>
        <mc:Fallback xmlns="">
          <p:sp>
            <p:nvSpPr>
              <p:cNvPr id="11" name="テキスト ボックス 10">
                <a:extLst>
                  <a:ext uri="{FF2B5EF4-FFF2-40B4-BE49-F238E27FC236}">
                    <a16:creationId xmlns:a16="http://schemas.microsoft.com/office/drawing/2014/main" id="{35A96799-46E7-2681-1B37-1F6B45809B4A}"/>
                  </a:ext>
                </a:extLst>
              </p:cNvPr>
              <p:cNvSpPr txBox="1">
                <a:spLocks noRot="1" noChangeAspect="1" noMove="1" noResize="1" noEditPoints="1" noAdjustHandles="1" noChangeArrowheads="1" noChangeShapeType="1" noTextEdit="1"/>
              </p:cNvSpPr>
              <p:nvPr/>
            </p:nvSpPr>
            <p:spPr>
              <a:xfrm>
                <a:off x="2618095" y="1529371"/>
                <a:ext cx="6955810" cy="1498600"/>
              </a:xfrm>
              <a:prstGeom prst="rect">
                <a:avLst/>
              </a:prstGeom>
              <a:blipFill>
                <a:blip r:embed="rId4"/>
                <a:stretch>
                  <a:fillRect l="-1138" b="-4472"/>
                </a:stretch>
              </a:blipFill>
            </p:spPr>
            <p:txBody>
              <a:bodyPr/>
              <a:lstStyle/>
              <a:p>
                <a:r>
                  <a:rPr lang="ja-JP" altLang="en-US">
                    <a:noFill/>
                  </a:rPr>
                  <a:t> </a:t>
                </a:r>
              </a:p>
            </p:txBody>
          </p:sp>
        </mc:Fallback>
      </mc:AlternateContent>
      <p:sp>
        <p:nvSpPr>
          <p:cNvPr id="12" name="コンテンツ プレースホルダー 3">
            <a:extLst>
              <a:ext uri="{FF2B5EF4-FFF2-40B4-BE49-F238E27FC236}">
                <a16:creationId xmlns:a16="http://schemas.microsoft.com/office/drawing/2014/main" id="{5086F844-1328-877D-58F8-EEF60B6801DC}"/>
              </a:ext>
            </a:extLst>
          </p:cNvPr>
          <p:cNvSpPr>
            <a:spLocks noGrp="1"/>
          </p:cNvSpPr>
          <p:nvPr>
            <p:ph idx="1"/>
          </p:nvPr>
        </p:nvSpPr>
        <p:spPr>
          <a:xfrm>
            <a:off x="335280" y="966238"/>
            <a:ext cx="11521440" cy="5400000"/>
          </a:xfrm>
        </p:spPr>
        <p:txBody>
          <a:bodyPr anchor="t"/>
          <a:lstStyle/>
          <a:p>
            <a:pPr>
              <a:spcBef>
                <a:spcPts val="2400"/>
              </a:spcBef>
            </a:pPr>
            <a:r>
              <a:rPr lang="ja-JP" altLang="en-US" b="1" u="sng" dirty="0">
                <a:latin typeface="Segoe UI" panose="020B0502040204020203" pitchFamily="34" charset="0"/>
              </a:rPr>
              <a:t>以下の条件を満たす </a:t>
            </a:r>
            <a:r>
              <a:rPr lang="en-US" altLang="ja-JP" b="1" u="sng" dirty="0">
                <a:latin typeface="Segoe UI" panose="020B0502040204020203" pitchFamily="34" charset="0"/>
              </a:rPr>
              <a:t>approval scoring rule </a:t>
            </a:r>
            <a:r>
              <a:rPr lang="ja-JP" altLang="en-US" b="1" u="sng" dirty="0">
                <a:latin typeface="Segoe UI" panose="020B0502040204020203" pitchFamily="34" charset="0"/>
              </a:rPr>
              <a:t>の例</a:t>
            </a:r>
            <a:endParaRPr lang="en-US" altLang="ja-JP" b="1" u="sng" dirty="0">
              <a:latin typeface="Segoe UI" panose="020B0502040204020203" pitchFamily="34" charset="0"/>
            </a:endParaRPr>
          </a:p>
          <a:p>
            <a:pPr marL="0" indent="0" algn="ctr">
              <a:spcBef>
                <a:spcPts val="2400"/>
              </a:spcBef>
              <a:buNone/>
            </a:pPr>
            <a:br>
              <a:rPr lang="en-US" altLang="ja-JP" b="1" u="sng" dirty="0">
                <a:latin typeface="Segoe UI" panose="020B0502040204020203" pitchFamily="34" charset="0"/>
              </a:rPr>
            </a:br>
            <a:endParaRPr lang="en-US" altLang="ja-JP" b="1" u="sng" dirty="0">
              <a:latin typeface="Segoe UI" panose="020B0502040204020203" pitchFamily="34" charset="0"/>
            </a:endParaRPr>
          </a:p>
        </p:txBody>
      </p:sp>
    </p:spTree>
    <p:extLst>
      <p:ext uri="{BB962C8B-B14F-4D97-AF65-F5344CB8AC3E}">
        <p14:creationId xmlns:p14="http://schemas.microsoft.com/office/powerpoint/2010/main" val="7129768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9D43F-A1A7-0A5B-2596-FF63F95635D9}"/>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表 3">
                <a:extLst>
                  <a:ext uri="{FF2B5EF4-FFF2-40B4-BE49-F238E27FC236}">
                    <a16:creationId xmlns:a16="http://schemas.microsoft.com/office/drawing/2014/main" id="{4E4B3833-4540-CB78-23B4-30CD0D5F6838}"/>
                  </a:ext>
                </a:extLst>
              </p:cNvPr>
              <p:cNvGraphicFramePr>
                <a:graphicFrameLocks noGrp="1"/>
              </p:cNvGraphicFramePr>
              <p:nvPr>
                <p:extLst>
                  <p:ext uri="{D42A27DB-BD31-4B8C-83A1-F6EECF244321}">
                    <p14:modId xmlns:p14="http://schemas.microsoft.com/office/powerpoint/2010/main" val="3481117533"/>
                  </p:ext>
                </p:extLst>
              </p:nvPr>
            </p:nvGraphicFramePr>
            <p:xfrm>
              <a:off x="574908" y="3217171"/>
              <a:ext cx="6034002" cy="3452570"/>
            </p:xfrm>
            <a:graphic>
              <a:graphicData uri="http://schemas.openxmlformats.org/drawingml/2006/table">
                <a:tbl>
                  <a:tblPr firstRow="1" bandRow="1">
                    <a:tableStyleId>{5940675A-B579-460E-94D1-54222C63F5DA}</a:tableStyleId>
                  </a:tblPr>
                  <a:tblGrid>
                    <a:gridCol w="1005667">
                      <a:extLst>
                        <a:ext uri="{9D8B030D-6E8A-4147-A177-3AD203B41FA5}">
                          <a16:colId xmlns:a16="http://schemas.microsoft.com/office/drawing/2014/main" val="2130289596"/>
                        </a:ext>
                      </a:extLst>
                    </a:gridCol>
                    <a:gridCol w="1005667">
                      <a:extLst>
                        <a:ext uri="{9D8B030D-6E8A-4147-A177-3AD203B41FA5}">
                          <a16:colId xmlns:a16="http://schemas.microsoft.com/office/drawing/2014/main" val="1425456987"/>
                        </a:ext>
                      </a:extLst>
                    </a:gridCol>
                    <a:gridCol w="1005667">
                      <a:extLst>
                        <a:ext uri="{9D8B030D-6E8A-4147-A177-3AD203B41FA5}">
                          <a16:colId xmlns:a16="http://schemas.microsoft.com/office/drawing/2014/main" val="356893960"/>
                        </a:ext>
                      </a:extLst>
                    </a:gridCol>
                    <a:gridCol w="1005667">
                      <a:extLst>
                        <a:ext uri="{9D8B030D-6E8A-4147-A177-3AD203B41FA5}">
                          <a16:colId xmlns:a16="http://schemas.microsoft.com/office/drawing/2014/main" val="3625011119"/>
                        </a:ext>
                      </a:extLst>
                    </a:gridCol>
                    <a:gridCol w="1005667">
                      <a:extLst>
                        <a:ext uri="{9D8B030D-6E8A-4147-A177-3AD203B41FA5}">
                          <a16:colId xmlns:a16="http://schemas.microsoft.com/office/drawing/2014/main" val="1351133770"/>
                        </a:ext>
                      </a:extLst>
                    </a:gridCol>
                    <a:gridCol w="1005667">
                      <a:extLst>
                        <a:ext uri="{9D8B030D-6E8A-4147-A177-3AD203B41FA5}">
                          <a16:colId xmlns:a16="http://schemas.microsoft.com/office/drawing/2014/main" val="2020483690"/>
                        </a:ext>
                      </a:extLst>
                    </a:gridCol>
                  </a:tblGrid>
                  <a:tr h="690514">
                    <a:tc>
                      <a:txBody>
                        <a:bodyPr/>
                        <a:lstStyle/>
                        <a:p>
                          <a:pPr algn="ctr"/>
                          <a14:m>
                            <m:oMath xmlns:m="http://schemas.openxmlformats.org/officeDocument/2006/math">
                              <m:r>
                                <a:rPr kumimoji="1" lang="en-US" altLang="ja-JP" sz="2400" b="0" i="1" smtClean="0">
                                  <a:latin typeface="Cambria Math" panose="02040503050406030204" pitchFamily="18" charset="0"/>
                                  <a:cs typeface="Segoe UI" panose="020B0502040204020203" pitchFamily="34" charset="0"/>
                                </a:rPr>
                                <m:t>𝑟</m:t>
                              </m:r>
                            </m:oMath>
                          </a14:m>
                          <a:r>
                            <a:rPr kumimoji="1" lang="ja-JP" altLang="en-US" sz="2400" dirty="0">
                              <a:latin typeface="Segoe UI" panose="020B0502040204020203" pitchFamily="34" charset="0"/>
                              <a:cs typeface="Segoe UI" panose="020B0502040204020203" pitchFamily="34" charset="0"/>
                            </a:rPr>
                            <a:t>＼</a:t>
                          </a:r>
                          <a14:m>
                            <m:oMath xmlns:m="http://schemas.openxmlformats.org/officeDocument/2006/math">
                              <m:r>
                                <a:rPr kumimoji="1" lang="en-US" altLang="ja-JP" sz="2400" b="0" i="1" dirty="0" smtClean="0">
                                  <a:latin typeface="Cambria Math" panose="02040503050406030204" pitchFamily="18" charset="0"/>
                                  <a:cs typeface="Segoe UI" panose="020B0502040204020203" pitchFamily="34" charset="0"/>
                                </a:rPr>
                                <m:t>h</m:t>
                              </m:r>
                            </m:oMath>
                          </a14:m>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7</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9</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83611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3438495830"/>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nchor="ctr">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545762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690726707"/>
                      </a:ext>
                    </a:extLst>
                  </a:tr>
                </a:tbl>
              </a:graphicData>
            </a:graphic>
          </p:graphicFrame>
        </mc:Choice>
        <mc:Fallback>
          <p:graphicFrame>
            <p:nvGraphicFramePr>
              <p:cNvPr id="4" name="表 3">
                <a:extLst>
                  <a:ext uri="{FF2B5EF4-FFF2-40B4-BE49-F238E27FC236}">
                    <a16:creationId xmlns:a16="http://schemas.microsoft.com/office/drawing/2014/main" id="{4E4B3833-4540-CB78-23B4-30CD0D5F6838}"/>
                  </a:ext>
                </a:extLst>
              </p:cNvPr>
              <p:cNvGraphicFramePr>
                <a:graphicFrameLocks noGrp="1"/>
              </p:cNvGraphicFramePr>
              <p:nvPr>
                <p:extLst>
                  <p:ext uri="{D42A27DB-BD31-4B8C-83A1-F6EECF244321}">
                    <p14:modId xmlns:p14="http://schemas.microsoft.com/office/powerpoint/2010/main" val="3481117533"/>
                  </p:ext>
                </p:extLst>
              </p:nvPr>
            </p:nvGraphicFramePr>
            <p:xfrm>
              <a:off x="574908" y="3217171"/>
              <a:ext cx="6034002" cy="3452570"/>
            </p:xfrm>
            <a:graphic>
              <a:graphicData uri="http://schemas.openxmlformats.org/drawingml/2006/table">
                <a:tbl>
                  <a:tblPr firstRow="1" bandRow="1">
                    <a:tableStyleId>{5940675A-B579-460E-94D1-54222C63F5DA}</a:tableStyleId>
                  </a:tblPr>
                  <a:tblGrid>
                    <a:gridCol w="1005667">
                      <a:extLst>
                        <a:ext uri="{9D8B030D-6E8A-4147-A177-3AD203B41FA5}">
                          <a16:colId xmlns:a16="http://schemas.microsoft.com/office/drawing/2014/main" val="2130289596"/>
                        </a:ext>
                      </a:extLst>
                    </a:gridCol>
                    <a:gridCol w="1005667">
                      <a:extLst>
                        <a:ext uri="{9D8B030D-6E8A-4147-A177-3AD203B41FA5}">
                          <a16:colId xmlns:a16="http://schemas.microsoft.com/office/drawing/2014/main" val="1425456987"/>
                        </a:ext>
                      </a:extLst>
                    </a:gridCol>
                    <a:gridCol w="1005667">
                      <a:extLst>
                        <a:ext uri="{9D8B030D-6E8A-4147-A177-3AD203B41FA5}">
                          <a16:colId xmlns:a16="http://schemas.microsoft.com/office/drawing/2014/main" val="356893960"/>
                        </a:ext>
                      </a:extLst>
                    </a:gridCol>
                    <a:gridCol w="1005667">
                      <a:extLst>
                        <a:ext uri="{9D8B030D-6E8A-4147-A177-3AD203B41FA5}">
                          <a16:colId xmlns:a16="http://schemas.microsoft.com/office/drawing/2014/main" val="3625011119"/>
                        </a:ext>
                      </a:extLst>
                    </a:gridCol>
                    <a:gridCol w="1005667">
                      <a:extLst>
                        <a:ext uri="{9D8B030D-6E8A-4147-A177-3AD203B41FA5}">
                          <a16:colId xmlns:a16="http://schemas.microsoft.com/office/drawing/2014/main" val="1351133770"/>
                        </a:ext>
                      </a:extLst>
                    </a:gridCol>
                    <a:gridCol w="1005667">
                      <a:extLst>
                        <a:ext uri="{9D8B030D-6E8A-4147-A177-3AD203B41FA5}">
                          <a16:colId xmlns:a16="http://schemas.microsoft.com/office/drawing/2014/main" val="2020483690"/>
                        </a:ext>
                      </a:extLst>
                    </a:gridCol>
                  </a:tblGrid>
                  <a:tr h="69051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3"/>
                          <a:stretch>
                            <a:fillRect l="-606" t="-877" r="-502424" b="-401754"/>
                          </a:stretch>
                        </a:blip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7</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9</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83611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3438495830"/>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nchor="ctr">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545762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690726707"/>
                      </a:ext>
                    </a:extLst>
                  </a:tr>
                </a:tbl>
              </a:graphicData>
            </a:graphic>
          </p:graphicFrame>
        </mc:Fallback>
      </mc:AlternateContent>
      <p:sp>
        <p:nvSpPr>
          <p:cNvPr id="2" name="タイトル 1">
            <a:extLst>
              <a:ext uri="{FF2B5EF4-FFF2-40B4-BE49-F238E27FC236}">
                <a16:creationId xmlns:a16="http://schemas.microsoft.com/office/drawing/2014/main" id="{8DA9E11A-FDF7-87C1-55A8-42E6384D61CC}"/>
              </a:ext>
            </a:extLst>
          </p:cNvPr>
          <p:cNvSpPr>
            <a:spLocks noGrp="1"/>
          </p:cNvSpPr>
          <p:nvPr>
            <p:ph type="title"/>
          </p:nvPr>
        </p:nvSpPr>
        <p:spPr/>
        <p:txBody>
          <a:bodyPr/>
          <a:lstStyle/>
          <a:p>
            <a:r>
              <a:rPr lang="ja-JP" altLang="en-US" dirty="0"/>
              <a:t>主要な結果</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1A972D19-4F6B-8DC4-7E2F-A42E04DEEC52}"/>
              </a:ext>
            </a:extLst>
          </p:cNvPr>
          <p:cNvSpPr>
            <a:spLocks noGrp="1"/>
          </p:cNvSpPr>
          <p:nvPr>
            <p:ph type="sldNum" sz="quarter" idx="12"/>
          </p:nvPr>
        </p:nvSpPr>
        <p:spPr/>
        <p:txBody>
          <a:bodyPr/>
          <a:lstStyle/>
          <a:p>
            <a:fld id="{48F63A3B-78C7-47BE-AE5E-E10140E04643}" type="slidenum">
              <a:rPr lang="en-US" smtClean="0"/>
              <a:t>47</a:t>
            </a:fld>
            <a:endParaRPr lang="en-US" dirty="0"/>
          </a:p>
        </p:txBody>
      </p:sp>
      <p:sp>
        <p:nvSpPr>
          <p:cNvPr id="5" name="右中かっこ 4">
            <a:extLst>
              <a:ext uri="{FF2B5EF4-FFF2-40B4-BE49-F238E27FC236}">
                <a16:creationId xmlns:a16="http://schemas.microsoft.com/office/drawing/2014/main" id="{DE32EC7C-6C0C-3793-817B-5BC4E43B22FB}"/>
              </a:ext>
            </a:extLst>
          </p:cNvPr>
          <p:cNvSpPr/>
          <p:nvPr/>
        </p:nvSpPr>
        <p:spPr>
          <a:xfrm rot="5400000">
            <a:off x="4528462" y="4305496"/>
            <a:ext cx="135682" cy="635268"/>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p:sp>
        <p:nvSpPr>
          <p:cNvPr id="6" name="テキスト ボックス 5">
            <a:extLst>
              <a:ext uri="{FF2B5EF4-FFF2-40B4-BE49-F238E27FC236}">
                <a16:creationId xmlns:a16="http://schemas.microsoft.com/office/drawing/2014/main" id="{6627332E-EF2D-DE67-6F58-7A8BEE490EC4}"/>
              </a:ext>
            </a:extLst>
          </p:cNvPr>
          <p:cNvSpPr txBox="1"/>
          <p:nvPr/>
        </p:nvSpPr>
        <p:spPr>
          <a:xfrm>
            <a:off x="4353942" y="4696560"/>
            <a:ext cx="446637" cy="461665"/>
          </a:xfrm>
          <a:prstGeom prst="rect">
            <a:avLst/>
          </a:prstGeom>
          <a:solidFill>
            <a:schemeClr val="bg1"/>
          </a:solidFill>
          <a:ln>
            <a:solidFill>
              <a:schemeClr val="tx1"/>
            </a:solidFill>
          </a:ln>
        </p:spPr>
        <p:txBody>
          <a:bodyPr wrap="square">
            <a:spAutoFit/>
          </a:bodyPr>
          <a:lstStyle/>
          <a:p>
            <a:pPr algn="ctr"/>
            <a:r>
              <a:rPr kumimoji="1" lang="en-US" altLang="ja-JP" sz="2400" b="1" dirty="0">
                <a:solidFill>
                  <a:schemeClr val="accent1"/>
                </a:solidFill>
                <a:ea typeface="メイリオ" panose="020B0604030504040204" pitchFamily="50" charset="-128"/>
              </a:rPr>
              <a:t>1</a:t>
            </a:r>
            <a:endParaRPr kumimoji="1" lang="ja-JP" altLang="en-US" sz="2400" b="1" dirty="0">
              <a:solidFill>
                <a:schemeClr val="accent1"/>
              </a:solidFill>
              <a:ea typeface="メイリオ" panose="020B0604030504040204" pitchFamily="50" charset="-128"/>
            </a:endParaRPr>
          </a:p>
        </p:txBody>
      </p:sp>
      <p:sp>
        <p:nvSpPr>
          <p:cNvPr id="7" name="右中かっこ 6">
            <a:extLst>
              <a:ext uri="{FF2B5EF4-FFF2-40B4-BE49-F238E27FC236}">
                <a16:creationId xmlns:a16="http://schemas.microsoft.com/office/drawing/2014/main" id="{04349701-EE16-D731-B471-C2B56FF94864}"/>
              </a:ext>
            </a:extLst>
          </p:cNvPr>
          <p:cNvSpPr/>
          <p:nvPr/>
        </p:nvSpPr>
        <p:spPr>
          <a:xfrm rot="5400000">
            <a:off x="4528462" y="4990618"/>
            <a:ext cx="135682" cy="635268"/>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p:sp>
        <p:nvSpPr>
          <p:cNvPr id="10" name="テキスト ボックス 9">
            <a:extLst>
              <a:ext uri="{FF2B5EF4-FFF2-40B4-BE49-F238E27FC236}">
                <a16:creationId xmlns:a16="http://schemas.microsoft.com/office/drawing/2014/main" id="{9B943089-9A09-A955-2E17-DE7168150D50}"/>
              </a:ext>
            </a:extLst>
          </p:cNvPr>
          <p:cNvSpPr txBox="1"/>
          <p:nvPr/>
        </p:nvSpPr>
        <p:spPr>
          <a:xfrm>
            <a:off x="4349168" y="5407761"/>
            <a:ext cx="446637" cy="461665"/>
          </a:xfrm>
          <a:prstGeom prst="rect">
            <a:avLst/>
          </a:prstGeom>
          <a:solidFill>
            <a:schemeClr val="bg1"/>
          </a:solidFill>
          <a:ln>
            <a:solidFill>
              <a:schemeClr val="tx1"/>
            </a:solidFill>
          </a:ln>
        </p:spPr>
        <p:txBody>
          <a:bodyPr wrap="square">
            <a:spAutoFit/>
          </a:bodyPr>
          <a:lstStyle/>
          <a:p>
            <a:pPr algn="ctr"/>
            <a:r>
              <a:rPr kumimoji="1" lang="en-US" altLang="ja-JP" sz="2400" b="1" dirty="0">
                <a:solidFill>
                  <a:schemeClr val="accent1"/>
                </a:solidFill>
                <a:ea typeface="メイリオ" panose="020B0604030504040204" pitchFamily="50" charset="-128"/>
              </a:rPr>
              <a:t>1</a:t>
            </a:r>
            <a:endParaRPr kumimoji="1" lang="ja-JP" altLang="en-US" sz="2400" b="1" dirty="0">
              <a:solidFill>
                <a:schemeClr val="accent1"/>
              </a:solidFill>
              <a:ea typeface="メイリオ" panose="020B0604030504040204" pitchFamily="50" charset="-128"/>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A9F90DE-1165-0363-C0C0-5665046D51EB}"/>
                  </a:ext>
                </a:extLst>
              </p:cNvPr>
              <p:cNvSpPr txBox="1"/>
              <p:nvPr/>
            </p:nvSpPr>
            <p:spPr>
              <a:xfrm>
                <a:off x="2618095" y="1529371"/>
                <a:ext cx="6955810" cy="1498600"/>
              </a:xfrm>
              <a:prstGeom prst="rect">
                <a:avLst/>
              </a:prstGeom>
              <a:solidFill>
                <a:schemeClr val="accent3">
                  <a:alpha val="11173"/>
                </a:schemeClr>
              </a:solidFill>
            </p:spPr>
            <p:txBody>
              <a:bodyPr wrap="square" rtlCol="0" anchor="ctr">
                <a:noAutofit/>
              </a:bodyPr>
              <a:lstStyle/>
              <a:p>
                <a:pPr marL="342900" indent="-342900">
                  <a:spcBef>
                    <a:spcPts val="600"/>
                  </a:spcBef>
                  <a:buFont typeface="Arial" panose="020B0604020202020204" pitchFamily="34" charset="0"/>
                  <a:buChar char="•"/>
                </a:pPr>
                <a14:m>
                  <m:oMath xmlns:m="http://schemas.openxmlformats.org/officeDocument/2006/math">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d>
                      <m:dPr>
                        <m:ctrlP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e>
                    </m:d>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𝟎</m:t>
                    </m:r>
                  </m:oMath>
                </a14:m>
                <a:endPar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endParaRPr>
              </a:p>
              <a:p>
                <a:pPr marL="342900" indent="-342900">
                  <a:spcBef>
                    <a:spcPts val="600"/>
                  </a:spcBef>
                  <a:buFont typeface="Arial" panose="020B0604020202020204" pitchFamily="34" charset="0"/>
                  <a:buChar char="•"/>
                </a:pPr>
                <a14:m>
                  <m:oMath xmlns:m="http://schemas.openxmlformats.org/officeDocument/2006/math">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 with </a:t>
                </a:r>
                <a14:m>
                  <m:oMath xmlns:m="http://schemas.openxmlformats.org/officeDocument/2006/math">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d>
                      <m:dPr>
                        <m:ctrlP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e>
                    </m:d>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𝟎</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a:t>
                </a:r>
              </a:p>
              <a:p>
                <a:pPr marL="342900" indent="-342900">
                  <a:spcBef>
                    <a:spcPts val="600"/>
                  </a:spcBef>
                  <a:buFont typeface="Arial" panose="020B0604020202020204" pitchFamily="34" charset="0"/>
                  <a:buChar char="•"/>
                </a:pPr>
                <a14:m>
                  <m:oMath xmlns:m="http://schemas.openxmlformats.org/officeDocument/2006/math">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 </m:t>
                    </m:r>
                    <m:r>
                      <m:rPr>
                        <m:nor/>
                      </m:rP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m:t>with</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 </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&gt;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 </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𝟏</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a:t>
                </a:r>
              </a:p>
            </p:txBody>
          </p:sp>
        </mc:Choice>
        <mc:Fallback xmlns="">
          <p:sp>
            <p:nvSpPr>
              <p:cNvPr id="13" name="テキスト ボックス 12">
                <a:extLst>
                  <a:ext uri="{FF2B5EF4-FFF2-40B4-BE49-F238E27FC236}">
                    <a16:creationId xmlns:a16="http://schemas.microsoft.com/office/drawing/2014/main" id="{FA9F90DE-1165-0363-C0C0-5665046D51EB}"/>
                  </a:ext>
                </a:extLst>
              </p:cNvPr>
              <p:cNvSpPr txBox="1">
                <a:spLocks noRot="1" noChangeAspect="1" noMove="1" noResize="1" noEditPoints="1" noAdjustHandles="1" noChangeArrowheads="1" noChangeShapeType="1" noTextEdit="1"/>
              </p:cNvSpPr>
              <p:nvPr/>
            </p:nvSpPr>
            <p:spPr>
              <a:xfrm>
                <a:off x="2618095" y="1529371"/>
                <a:ext cx="6955810" cy="1498600"/>
              </a:xfrm>
              <a:prstGeom prst="rect">
                <a:avLst/>
              </a:prstGeom>
              <a:blipFill>
                <a:blip r:embed="rId4"/>
                <a:stretch>
                  <a:fillRect l="-1138" b="-4472"/>
                </a:stretch>
              </a:blipFill>
            </p:spPr>
            <p:txBody>
              <a:bodyPr/>
              <a:lstStyle/>
              <a:p>
                <a:r>
                  <a:rPr lang="ja-JP" altLang="en-US">
                    <a:noFill/>
                  </a:rPr>
                  <a:t> </a:t>
                </a:r>
              </a:p>
            </p:txBody>
          </p:sp>
        </mc:Fallback>
      </mc:AlternateContent>
      <p:sp>
        <p:nvSpPr>
          <p:cNvPr id="11" name="コンテンツ プレースホルダー 3">
            <a:extLst>
              <a:ext uri="{FF2B5EF4-FFF2-40B4-BE49-F238E27FC236}">
                <a16:creationId xmlns:a16="http://schemas.microsoft.com/office/drawing/2014/main" id="{3F1FAB75-EC83-01D3-6A26-A22608543BF1}"/>
              </a:ext>
            </a:extLst>
          </p:cNvPr>
          <p:cNvSpPr>
            <a:spLocks noGrp="1"/>
          </p:cNvSpPr>
          <p:nvPr>
            <p:ph idx="1"/>
          </p:nvPr>
        </p:nvSpPr>
        <p:spPr>
          <a:xfrm>
            <a:off x="335280" y="966238"/>
            <a:ext cx="11521440" cy="5400000"/>
          </a:xfrm>
        </p:spPr>
        <p:txBody>
          <a:bodyPr anchor="t"/>
          <a:lstStyle/>
          <a:p>
            <a:pPr>
              <a:spcBef>
                <a:spcPts val="2400"/>
              </a:spcBef>
            </a:pPr>
            <a:r>
              <a:rPr lang="ja-JP" altLang="en-US" b="1" u="sng" dirty="0">
                <a:latin typeface="Segoe UI" panose="020B0502040204020203" pitchFamily="34" charset="0"/>
              </a:rPr>
              <a:t>以下の条件を満たす </a:t>
            </a:r>
            <a:r>
              <a:rPr lang="en-US" altLang="ja-JP" b="1" u="sng" dirty="0">
                <a:latin typeface="Segoe UI" panose="020B0502040204020203" pitchFamily="34" charset="0"/>
              </a:rPr>
              <a:t>approval scoring rule </a:t>
            </a:r>
            <a:r>
              <a:rPr lang="ja-JP" altLang="en-US" b="1" u="sng" dirty="0">
                <a:latin typeface="Segoe UI" panose="020B0502040204020203" pitchFamily="34" charset="0"/>
              </a:rPr>
              <a:t>の例</a:t>
            </a:r>
            <a:endParaRPr lang="en-US" altLang="ja-JP" b="1" u="sng" dirty="0">
              <a:latin typeface="Segoe UI" panose="020B0502040204020203" pitchFamily="34" charset="0"/>
            </a:endParaRPr>
          </a:p>
          <a:p>
            <a:pPr marL="0" indent="0" algn="ctr">
              <a:spcBef>
                <a:spcPts val="2400"/>
              </a:spcBef>
              <a:buNone/>
            </a:pPr>
            <a:br>
              <a:rPr lang="en-US" altLang="ja-JP" b="1" u="sng" dirty="0">
                <a:latin typeface="Segoe UI" panose="020B0502040204020203" pitchFamily="34" charset="0"/>
              </a:rPr>
            </a:br>
            <a:endParaRPr lang="en-US" altLang="ja-JP" b="1" u="sng" dirty="0">
              <a:latin typeface="Segoe UI" panose="020B0502040204020203" pitchFamily="34" charset="0"/>
            </a:endParaRPr>
          </a:p>
        </p:txBody>
      </p:sp>
    </p:spTree>
    <p:extLst>
      <p:ext uri="{BB962C8B-B14F-4D97-AF65-F5344CB8AC3E}">
        <p14:creationId xmlns:p14="http://schemas.microsoft.com/office/powerpoint/2010/main" val="37227065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E29C4-F829-69C5-74AF-79F8C222CD9F}"/>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表 3">
                <a:extLst>
                  <a:ext uri="{FF2B5EF4-FFF2-40B4-BE49-F238E27FC236}">
                    <a16:creationId xmlns:a16="http://schemas.microsoft.com/office/drawing/2014/main" id="{3737A581-BC9A-C666-678A-C504FBFE0609}"/>
                  </a:ext>
                </a:extLst>
              </p:cNvPr>
              <p:cNvGraphicFramePr>
                <a:graphicFrameLocks noGrp="1"/>
              </p:cNvGraphicFramePr>
              <p:nvPr>
                <p:extLst>
                  <p:ext uri="{D42A27DB-BD31-4B8C-83A1-F6EECF244321}">
                    <p14:modId xmlns:p14="http://schemas.microsoft.com/office/powerpoint/2010/main" val="2958998168"/>
                  </p:ext>
                </p:extLst>
              </p:nvPr>
            </p:nvGraphicFramePr>
            <p:xfrm>
              <a:off x="574906" y="3212410"/>
              <a:ext cx="6034002" cy="3452570"/>
            </p:xfrm>
            <a:graphic>
              <a:graphicData uri="http://schemas.openxmlformats.org/drawingml/2006/table">
                <a:tbl>
                  <a:tblPr firstRow="1" bandRow="1">
                    <a:tableStyleId>{5940675A-B579-460E-94D1-54222C63F5DA}</a:tableStyleId>
                  </a:tblPr>
                  <a:tblGrid>
                    <a:gridCol w="1005667">
                      <a:extLst>
                        <a:ext uri="{9D8B030D-6E8A-4147-A177-3AD203B41FA5}">
                          <a16:colId xmlns:a16="http://schemas.microsoft.com/office/drawing/2014/main" val="2130289596"/>
                        </a:ext>
                      </a:extLst>
                    </a:gridCol>
                    <a:gridCol w="1005667">
                      <a:extLst>
                        <a:ext uri="{9D8B030D-6E8A-4147-A177-3AD203B41FA5}">
                          <a16:colId xmlns:a16="http://schemas.microsoft.com/office/drawing/2014/main" val="1425456987"/>
                        </a:ext>
                      </a:extLst>
                    </a:gridCol>
                    <a:gridCol w="1005667">
                      <a:extLst>
                        <a:ext uri="{9D8B030D-6E8A-4147-A177-3AD203B41FA5}">
                          <a16:colId xmlns:a16="http://schemas.microsoft.com/office/drawing/2014/main" val="356893960"/>
                        </a:ext>
                      </a:extLst>
                    </a:gridCol>
                    <a:gridCol w="1005667">
                      <a:extLst>
                        <a:ext uri="{9D8B030D-6E8A-4147-A177-3AD203B41FA5}">
                          <a16:colId xmlns:a16="http://schemas.microsoft.com/office/drawing/2014/main" val="3625011119"/>
                        </a:ext>
                      </a:extLst>
                    </a:gridCol>
                    <a:gridCol w="1005667">
                      <a:extLst>
                        <a:ext uri="{9D8B030D-6E8A-4147-A177-3AD203B41FA5}">
                          <a16:colId xmlns:a16="http://schemas.microsoft.com/office/drawing/2014/main" val="1351133770"/>
                        </a:ext>
                      </a:extLst>
                    </a:gridCol>
                    <a:gridCol w="1005667">
                      <a:extLst>
                        <a:ext uri="{9D8B030D-6E8A-4147-A177-3AD203B41FA5}">
                          <a16:colId xmlns:a16="http://schemas.microsoft.com/office/drawing/2014/main" val="2020483690"/>
                        </a:ext>
                      </a:extLst>
                    </a:gridCol>
                  </a:tblGrid>
                  <a:tr h="690514">
                    <a:tc>
                      <a:txBody>
                        <a:bodyPr/>
                        <a:lstStyle/>
                        <a:p>
                          <a:pPr algn="ctr"/>
                          <a14:m>
                            <m:oMath xmlns:m="http://schemas.openxmlformats.org/officeDocument/2006/math">
                              <m:r>
                                <a:rPr kumimoji="1" lang="en-US" altLang="ja-JP" sz="2400" b="0" i="1" smtClean="0">
                                  <a:latin typeface="Cambria Math" panose="02040503050406030204" pitchFamily="18" charset="0"/>
                                  <a:cs typeface="Segoe UI" panose="020B0502040204020203" pitchFamily="34" charset="0"/>
                                </a:rPr>
                                <m:t>𝑟</m:t>
                              </m:r>
                            </m:oMath>
                          </a14:m>
                          <a:r>
                            <a:rPr kumimoji="1" lang="ja-JP" altLang="en-US" sz="2400" dirty="0">
                              <a:latin typeface="Segoe UI" panose="020B0502040204020203" pitchFamily="34" charset="0"/>
                              <a:cs typeface="Segoe UI" panose="020B0502040204020203" pitchFamily="34" charset="0"/>
                            </a:rPr>
                            <a:t>＼</a:t>
                          </a:r>
                          <a14:m>
                            <m:oMath xmlns:m="http://schemas.openxmlformats.org/officeDocument/2006/math">
                              <m:r>
                                <a:rPr kumimoji="1" lang="en-US" altLang="ja-JP" sz="2400" b="0" i="1" dirty="0" smtClean="0">
                                  <a:latin typeface="Cambria Math" panose="02040503050406030204" pitchFamily="18" charset="0"/>
                                  <a:cs typeface="Segoe UI" panose="020B0502040204020203" pitchFamily="34" charset="0"/>
                                </a:rPr>
                                <m:t>h</m:t>
                              </m:r>
                            </m:oMath>
                          </a14:m>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7</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9</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83611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3438495830"/>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545762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b="1" dirty="0">
                            <a:latin typeface="Segoe UI" panose="020B0502040204020203" pitchFamily="34" charset="0"/>
                            <a:cs typeface="Segoe UI" panose="020B0502040204020203" pitchFamily="34" charset="0"/>
                          </a:endParaRPr>
                        </a:p>
                      </a:txBody>
                      <a:tcPr anchor="ctr">
                        <a:solidFill>
                          <a:srgbClr val="DEEEF2"/>
                        </a:solidFill>
                      </a:tcPr>
                    </a:tc>
                    <a:extLst>
                      <a:ext uri="{0D108BD9-81ED-4DB2-BD59-A6C34878D82A}">
                        <a16:rowId xmlns:a16="http://schemas.microsoft.com/office/drawing/2014/main" val="690726707"/>
                      </a:ext>
                    </a:extLst>
                  </a:tr>
                </a:tbl>
              </a:graphicData>
            </a:graphic>
          </p:graphicFrame>
        </mc:Choice>
        <mc:Fallback>
          <p:graphicFrame>
            <p:nvGraphicFramePr>
              <p:cNvPr id="4" name="表 3">
                <a:extLst>
                  <a:ext uri="{FF2B5EF4-FFF2-40B4-BE49-F238E27FC236}">
                    <a16:creationId xmlns:a16="http://schemas.microsoft.com/office/drawing/2014/main" id="{3737A581-BC9A-C666-678A-C504FBFE0609}"/>
                  </a:ext>
                </a:extLst>
              </p:cNvPr>
              <p:cNvGraphicFramePr>
                <a:graphicFrameLocks noGrp="1"/>
              </p:cNvGraphicFramePr>
              <p:nvPr>
                <p:extLst>
                  <p:ext uri="{D42A27DB-BD31-4B8C-83A1-F6EECF244321}">
                    <p14:modId xmlns:p14="http://schemas.microsoft.com/office/powerpoint/2010/main" val="2958998168"/>
                  </p:ext>
                </p:extLst>
              </p:nvPr>
            </p:nvGraphicFramePr>
            <p:xfrm>
              <a:off x="574906" y="3212410"/>
              <a:ext cx="6034002" cy="3452570"/>
            </p:xfrm>
            <a:graphic>
              <a:graphicData uri="http://schemas.openxmlformats.org/drawingml/2006/table">
                <a:tbl>
                  <a:tblPr firstRow="1" bandRow="1">
                    <a:tableStyleId>{5940675A-B579-460E-94D1-54222C63F5DA}</a:tableStyleId>
                  </a:tblPr>
                  <a:tblGrid>
                    <a:gridCol w="1005667">
                      <a:extLst>
                        <a:ext uri="{9D8B030D-6E8A-4147-A177-3AD203B41FA5}">
                          <a16:colId xmlns:a16="http://schemas.microsoft.com/office/drawing/2014/main" val="2130289596"/>
                        </a:ext>
                      </a:extLst>
                    </a:gridCol>
                    <a:gridCol w="1005667">
                      <a:extLst>
                        <a:ext uri="{9D8B030D-6E8A-4147-A177-3AD203B41FA5}">
                          <a16:colId xmlns:a16="http://schemas.microsoft.com/office/drawing/2014/main" val="1425456987"/>
                        </a:ext>
                      </a:extLst>
                    </a:gridCol>
                    <a:gridCol w="1005667">
                      <a:extLst>
                        <a:ext uri="{9D8B030D-6E8A-4147-A177-3AD203B41FA5}">
                          <a16:colId xmlns:a16="http://schemas.microsoft.com/office/drawing/2014/main" val="356893960"/>
                        </a:ext>
                      </a:extLst>
                    </a:gridCol>
                    <a:gridCol w="1005667">
                      <a:extLst>
                        <a:ext uri="{9D8B030D-6E8A-4147-A177-3AD203B41FA5}">
                          <a16:colId xmlns:a16="http://schemas.microsoft.com/office/drawing/2014/main" val="3625011119"/>
                        </a:ext>
                      </a:extLst>
                    </a:gridCol>
                    <a:gridCol w="1005667">
                      <a:extLst>
                        <a:ext uri="{9D8B030D-6E8A-4147-A177-3AD203B41FA5}">
                          <a16:colId xmlns:a16="http://schemas.microsoft.com/office/drawing/2014/main" val="1351133770"/>
                        </a:ext>
                      </a:extLst>
                    </a:gridCol>
                    <a:gridCol w="1005667">
                      <a:extLst>
                        <a:ext uri="{9D8B030D-6E8A-4147-A177-3AD203B41FA5}">
                          <a16:colId xmlns:a16="http://schemas.microsoft.com/office/drawing/2014/main" val="2020483690"/>
                        </a:ext>
                      </a:extLst>
                    </a:gridCol>
                  </a:tblGrid>
                  <a:tr h="69051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3"/>
                          <a:stretch>
                            <a:fillRect l="-606" t="-877" r="-502424" b="-401754"/>
                          </a:stretch>
                        </a:blip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7</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9</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83611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3438495830"/>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545762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b="1" dirty="0">
                            <a:latin typeface="Segoe UI" panose="020B0502040204020203" pitchFamily="34" charset="0"/>
                            <a:cs typeface="Segoe UI" panose="020B0502040204020203" pitchFamily="34" charset="0"/>
                          </a:endParaRPr>
                        </a:p>
                      </a:txBody>
                      <a:tcPr anchor="ctr">
                        <a:solidFill>
                          <a:srgbClr val="DEEEF2"/>
                        </a:solidFill>
                      </a:tcPr>
                    </a:tc>
                    <a:extLst>
                      <a:ext uri="{0D108BD9-81ED-4DB2-BD59-A6C34878D82A}">
                        <a16:rowId xmlns:a16="http://schemas.microsoft.com/office/drawing/2014/main" val="690726707"/>
                      </a:ext>
                    </a:extLst>
                  </a:tr>
                </a:tbl>
              </a:graphicData>
            </a:graphic>
          </p:graphicFrame>
        </mc:Fallback>
      </mc:AlternateContent>
      <p:sp>
        <p:nvSpPr>
          <p:cNvPr id="2" name="タイトル 1">
            <a:extLst>
              <a:ext uri="{FF2B5EF4-FFF2-40B4-BE49-F238E27FC236}">
                <a16:creationId xmlns:a16="http://schemas.microsoft.com/office/drawing/2014/main" id="{960F6131-BABA-D033-8D9E-A64A040A8F3B}"/>
              </a:ext>
            </a:extLst>
          </p:cNvPr>
          <p:cNvSpPr>
            <a:spLocks noGrp="1"/>
          </p:cNvSpPr>
          <p:nvPr>
            <p:ph type="title"/>
          </p:nvPr>
        </p:nvSpPr>
        <p:spPr/>
        <p:txBody>
          <a:bodyPr/>
          <a:lstStyle/>
          <a:p>
            <a:r>
              <a:rPr lang="ja-JP" altLang="en-US" dirty="0"/>
              <a:t>主要な結果</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0FB68AAE-9F46-2966-2886-FEF88E79CD2B}"/>
              </a:ext>
            </a:extLst>
          </p:cNvPr>
          <p:cNvSpPr>
            <a:spLocks noGrp="1"/>
          </p:cNvSpPr>
          <p:nvPr>
            <p:ph type="sldNum" sz="quarter" idx="12"/>
          </p:nvPr>
        </p:nvSpPr>
        <p:spPr/>
        <p:txBody>
          <a:bodyPr/>
          <a:lstStyle/>
          <a:p>
            <a:fld id="{48F63A3B-78C7-47BE-AE5E-E10140E04643}" type="slidenum">
              <a:rPr lang="en-US" smtClean="0"/>
              <a:t>48</a:t>
            </a:fld>
            <a:endParaRPr lang="en-US" dirty="0"/>
          </a:p>
        </p:txBody>
      </p:sp>
      <p:sp>
        <p:nvSpPr>
          <p:cNvPr id="8" name="右中かっこ 7">
            <a:extLst>
              <a:ext uri="{FF2B5EF4-FFF2-40B4-BE49-F238E27FC236}">
                <a16:creationId xmlns:a16="http://schemas.microsoft.com/office/drawing/2014/main" id="{F0407F61-9480-B9CC-B1FB-2CED1961A003}"/>
              </a:ext>
            </a:extLst>
          </p:cNvPr>
          <p:cNvSpPr/>
          <p:nvPr/>
        </p:nvSpPr>
        <p:spPr>
          <a:xfrm rot="5400000">
            <a:off x="5580618" y="4300735"/>
            <a:ext cx="135682" cy="635268"/>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p:sp>
        <p:nvSpPr>
          <p:cNvPr id="9" name="テキスト ボックス 8">
            <a:extLst>
              <a:ext uri="{FF2B5EF4-FFF2-40B4-BE49-F238E27FC236}">
                <a16:creationId xmlns:a16="http://schemas.microsoft.com/office/drawing/2014/main" id="{A69D66F0-3E92-C97E-5593-4124D12CA64A}"/>
              </a:ext>
            </a:extLst>
          </p:cNvPr>
          <p:cNvSpPr txBox="1"/>
          <p:nvPr/>
        </p:nvSpPr>
        <p:spPr>
          <a:xfrm>
            <a:off x="5403121" y="4691799"/>
            <a:ext cx="446637" cy="461665"/>
          </a:xfrm>
          <a:prstGeom prst="rect">
            <a:avLst/>
          </a:prstGeom>
          <a:solidFill>
            <a:schemeClr val="bg1"/>
          </a:solidFill>
          <a:ln>
            <a:solidFill>
              <a:schemeClr val="tx1"/>
            </a:solidFill>
          </a:ln>
        </p:spPr>
        <p:txBody>
          <a:bodyPr wrap="square">
            <a:spAutoFit/>
          </a:bodyPr>
          <a:lstStyle/>
          <a:p>
            <a:pPr algn="ctr"/>
            <a:r>
              <a:rPr kumimoji="1" lang="en-US" altLang="ja-JP" sz="2400" b="1" dirty="0">
                <a:solidFill>
                  <a:schemeClr val="accent1"/>
                </a:solidFill>
                <a:ea typeface="メイリオ" panose="020B0604030504040204" pitchFamily="50" charset="-128"/>
              </a:rPr>
              <a:t>2</a:t>
            </a:r>
            <a:endParaRPr kumimoji="1" lang="ja-JP" altLang="en-US" sz="2400" b="1" dirty="0">
              <a:solidFill>
                <a:schemeClr val="accent1"/>
              </a:solidFill>
              <a:ea typeface="メイリオ" panose="020B0604030504040204" pitchFamily="50" charset="-128"/>
            </a:endParaRPr>
          </a:p>
        </p:txBody>
      </p:sp>
      <p:sp>
        <p:nvSpPr>
          <p:cNvPr id="11" name="右中かっこ 10">
            <a:extLst>
              <a:ext uri="{FF2B5EF4-FFF2-40B4-BE49-F238E27FC236}">
                <a16:creationId xmlns:a16="http://schemas.microsoft.com/office/drawing/2014/main" id="{AD315D9D-6909-F879-A5E0-65A7434FE6B0}"/>
              </a:ext>
            </a:extLst>
          </p:cNvPr>
          <p:cNvSpPr/>
          <p:nvPr/>
        </p:nvSpPr>
        <p:spPr>
          <a:xfrm rot="5400000">
            <a:off x="5580618" y="5006416"/>
            <a:ext cx="135682" cy="635268"/>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A5312AD7-95CD-916C-156A-B1A52CCD8170}"/>
              </a:ext>
            </a:extLst>
          </p:cNvPr>
          <p:cNvSpPr txBox="1"/>
          <p:nvPr/>
        </p:nvSpPr>
        <p:spPr>
          <a:xfrm>
            <a:off x="5401929" y="5400071"/>
            <a:ext cx="446638" cy="461665"/>
          </a:xfrm>
          <a:prstGeom prst="rect">
            <a:avLst/>
          </a:prstGeom>
          <a:solidFill>
            <a:schemeClr val="bg1"/>
          </a:solidFill>
          <a:ln>
            <a:solidFill>
              <a:schemeClr val="tx1"/>
            </a:solidFill>
          </a:ln>
        </p:spPr>
        <p:txBody>
          <a:bodyPr wrap="square">
            <a:spAutoFit/>
          </a:bodyPr>
          <a:lstStyle/>
          <a:p>
            <a:pPr algn="ctr"/>
            <a:r>
              <a:rPr kumimoji="1" lang="en-US" altLang="ja-JP" sz="2400" b="1" dirty="0">
                <a:solidFill>
                  <a:schemeClr val="accent1"/>
                </a:solidFill>
                <a:ea typeface="メイリオ" panose="020B0604030504040204" pitchFamily="50" charset="-128"/>
              </a:rPr>
              <a:t>2</a:t>
            </a:r>
            <a:endParaRPr kumimoji="1" lang="ja-JP" altLang="en-US" sz="2400" b="1" dirty="0">
              <a:solidFill>
                <a:schemeClr val="accent1"/>
              </a:solidFill>
              <a:ea typeface="メイリオ" panose="020B0604030504040204" pitchFamily="50" charset="-128"/>
            </a:endParaRPr>
          </a:p>
        </p:txBody>
      </p:sp>
      <p:sp>
        <p:nvSpPr>
          <p:cNvPr id="13" name="右中かっこ 12">
            <a:extLst>
              <a:ext uri="{FF2B5EF4-FFF2-40B4-BE49-F238E27FC236}">
                <a16:creationId xmlns:a16="http://schemas.microsoft.com/office/drawing/2014/main" id="{FBDB41DF-95A8-178D-C25C-9EEBC2119649}"/>
              </a:ext>
            </a:extLst>
          </p:cNvPr>
          <p:cNvSpPr/>
          <p:nvPr/>
        </p:nvSpPr>
        <p:spPr>
          <a:xfrm rot="5400000">
            <a:off x="5580618" y="5712097"/>
            <a:ext cx="135682" cy="635268"/>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85114825-C71C-C8BE-FA8D-7800CAD4A6CC}"/>
              </a:ext>
            </a:extLst>
          </p:cNvPr>
          <p:cNvSpPr txBox="1"/>
          <p:nvPr/>
        </p:nvSpPr>
        <p:spPr>
          <a:xfrm>
            <a:off x="5401929" y="6128617"/>
            <a:ext cx="446637" cy="461665"/>
          </a:xfrm>
          <a:prstGeom prst="rect">
            <a:avLst/>
          </a:prstGeom>
          <a:solidFill>
            <a:schemeClr val="bg1"/>
          </a:solidFill>
          <a:ln>
            <a:solidFill>
              <a:schemeClr val="tx1"/>
            </a:solidFill>
          </a:ln>
        </p:spPr>
        <p:txBody>
          <a:bodyPr wrap="square">
            <a:spAutoFit/>
          </a:bodyPr>
          <a:lstStyle/>
          <a:p>
            <a:pPr algn="ctr"/>
            <a:r>
              <a:rPr kumimoji="1" lang="en-US" altLang="ja-JP" sz="2400" b="1" dirty="0">
                <a:solidFill>
                  <a:schemeClr val="accent1"/>
                </a:solidFill>
                <a:ea typeface="メイリオ" panose="020B0604030504040204" pitchFamily="50" charset="-128"/>
              </a:rPr>
              <a:t>2</a:t>
            </a:r>
            <a:endParaRPr kumimoji="1" lang="ja-JP" altLang="en-US" sz="2400" b="1" dirty="0">
              <a:solidFill>
                <a:schemeClr val="accent1"/>
              </a:solidFill>
              <a:ea typeface="メイリオ" panose="020B0604030504040204" pitchFamily="50" charset="-128"/>
            </a:endParaRPr>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5A1169E-3A41-1D96-B8BF-533B8FFA228E}"/>
                  </a:ext>
                </a:extLst>
              </p:cNvPr>
              <p:cNvSpPr txBox="1"/>
              <p:nvPr/>
            </p:nvSpPr>
            <p:spPr>
              <a:xfrm>
                <a:off x="2618095" y="1529371"/>
                <a:ext cx="6955810" cy="1498600"/>
              </a:xfrm>
              <a:prstGeom prst="rect">
                <a:avLst/>
              </a:prstGeom>
              <a:solidFill>
                <a:schemeClr val="accent3">
                  <a:alpha val="11173"/>
                </a:schemeClr>
              </a:solidFill>
            </p:spPr>
            <p:txBody>
              <a:bodyPr wrap="square" rtlCol="0" anchor="ctr">
                <a:noAutofit/>
              </a:bodyPr>
              <a:lstStyle/>
              <a:p>
                <a:pPr marL="342900" indent="-342900">
                  <a:spcBef>
                    <a:spcPts val="600"/>
                  </a:spcBef>
                  <a:buFont typeface="Arial" panose="020B0604020202020204" pitchFamily="34" charset="0"/>
                  <a:buChar char="•"/>
                </a:pPr>
                <a14:m>
                  <m:oMath xmlns:m="http://schemas.openxmlformats.org/officeDocument/2006/math">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d>
                      <m:dPr>
                        <m:ctrlP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e>
                    </m:d>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𝟎</m:t>
                    </m:r>
                  </m:oMath>
                </a14:m>
                <a:endPar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endParaRPr>
              </a:p>
              <a:p>
                <a:pPr marL="342900" indent="-342900">
                  <a:spcBef>
                    <a:spcPts val="600"/>
                  </a:spcBef>
                  <a:buFont typeface="Arial" panose="020B0604020202020204" pitchFamily="34" charset="0"/>
                  <a:buChar char="•"/>
                </a:pPr>
                <a14:m>
                  <m:oMath xmlns:m="http://schemas.openxmlformats.org/officeDocument/2006/math">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 with </a:t>
                </a:r>
                <a14:m>
                  <m:oMath xmlns:m="http://schemas.openxmlformats.org/officeDocument/2006/math">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d>
                      <m:dPr>
                        <m:ctrlP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e>
                    </m:d>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𝟎</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a:t>
                </a:r>
              </a:p>
              <a:p>
                <a:pPr marL="342900" indent="-342900">
                  <a:spcBef>
                    <a:spcPts val="600"/>
                  </a:spcBef>
                  <a:buFont typeface="Arial" panose="020B0604020202020204" pitchFamily="34" charset="0"/>
                  <a:buChar char="•"/>
                </a:pPr>
                <a14:m>
                  <m:oMath xmlns:m="http://schemas.openxmlformats.org/officeDocument/2006/math">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 </m:t>
                    </m:r>
                    <m:r>
                      <m:rPr>
                        <m:nor/>
                      </m:rP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m:t>with</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 </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&gt;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 </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𝟏</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a:t>
                </a:r>
              </a:p>
            </p:txBody>
          </p:sp>
        </mc:Choice>
        <mc:Fallback xmlns="">
          <p:sp>
            <p:nvSpPr>
              <p:cNvPr id="18" name="テキスト ボックス 17">
                <a:extLst>
                  <a:ext uri="{FF2B5EF4-FFF2-40B4-BE49-F238E27FC236}">
                    <a16:creationId xmlns:a16="http://schemas.microsoft.com/office/drawing/2014/main" id="{C5A1169E-3A41-1D96-B8BF-533B8FFA228E}"/>
                  </a:ext>
                </a:extLst>
              </p:cNvPr>
              <p:cNvSpPr txBox="1">
                <a:spLocks noRot="1" noChangeAspect="1" noMove="1" noResize="1" noEditPoints="1" noAdjustHandles="1" noChangeArrowheads="1" noChangeShapeType="1" noTextEdit="1"/>
              </p:cNvSpPr>
              <p:nvPr/>
            </p:nvSpPr>
            <p:spPr>
              <a:xfrm>
                <a:off x="2618095" y="1529371"/>
                <a:ext cx="6955810" cy="1498600"/>
              </a:xfrm>
              <a:prstGeom prst="rect">
                <a:avLst/>
              </a:prstGeom>
              <a:blipFill>
                <a:blip r:embed="rId4"/>
                <a:stretch>
                  <a:fillRect l="-1138" b="-4472"/>
                </a:stretch>
              </a:blipFill>
            </p:spPr>
            <p:txBody>
              <a:bodyPr/>
              <a:lstStyle/>
              <a:p>
                <a:r>
                  <a:rPr lang="ja-JP" altLang="en-US">
                    <a:noFill/>
                  </a:rPr>
                  <a:t> </a:t>
                </a:r>
              </a:p>
            </p:txBody>
          </p:sp>
        </mc:Fallback>
      </mc:AlternateContent>
      <p:sp>
        <p:nvSpPr>
          <p:cNvPr id="7" name="コンテンツ プレースホルダー 3">
            <a:extLst>
              <a:ext uri="{FF2B5EF4-FFF2-40B4-BE49-F238E27FC236}">
                <a16:creationId xmlns:a16="http://schemas.microsoft.com/office/drawing/2014/main" id="{3FE38A93-098B-9849-D91F-8652255BBC6B}"/>
              </a:ext>
            </a:extLst>
          </p:cNvPr>
          <p:cNvSpPr>
            <a:spLocks noGrp="1"/>
          </p:cNvSpPr>
          <p:nvPr>
            <p:ph idx="1"/>
          </p:nvPr>
        </p:nvSpPr>
        <p:spPr>
          <a:xfrm>
            <a:off x="335280" y="966238"/>
            <a:ext cx="11521440" cy="5400000"/>
          </a:xfrm>
        </p:spPr>
        <p:txBody>
          <a:bodyPr anchor="t"/>
          <a:lstStyle/>
          <a:p>
            <a:pPr>
              <a:spcBef>
                <a:spcPts val="2400"/>
              </a:spcBef>
            </a:pPr>
            <a:r>
              <a:rPr lang="ja-JP" altLang="en-US" b="1" u="sng" dirty="0">
                <a:latin typeface="Segoe UI" panose="020B0502040204020203" pitchFamily="34" charset="0"/>
              </a:rPr>
              <a:t>以下の条件を満たす </a:t>
            </a:r>
            <a:r>
              <a:rPr lang="en-US" altLang="ja-JP" b="1" u="sng" dirty="0">
                <a:latin typeface="Segoe UI" panose="020B0502040204020203" pitchFamily="34" charset="0"/>
              </a:rPr>
              <a:t>approval scoring rule </a:t>
            </a:r>
            <a:r>
              <a:rPr lang="ja-JP" altLang="en-US" b="1" u="sng" dirty="0">
                <a:latin typeface="Segoe UI" panose="020B0502040204020203" pitchFamily="34" charset="0"/>
              </a:rPr>
              <a:t>の例</a:t>
            </a:r>
            <a:endParaRPr lang="en-US" altLang="ja-JP" b="1" u="sng" dirty="0">
              <a:latin typeface="Segoe UI" panose="020B0502040204020203" pitchFamily="34" charset="0"/>
            </a:endParaRPr>
          </a:p>
          <a:p>
            <a:pPr marL="0" indent="0" algn="ctr">
              <a:spcBef>
                <a:spcPts val="2400"/>
              </a:spcBef>
              <a:buNone/>
            </a:pPr>
            <a:br>
              <a:rPr lang="en-US" altLang="ja-JP" b="1" u="sng" dirty="0">
                <a:latin typeface="Segoe UI" panose="020B0502040204020203" pitchFamily="34" charset="0"/>
              </a:rPr>
            </a:br>
            <a:endParaRPr lang="en-US" altLang="ja-JP" b="1" u="sng" dirty="0">
              <a:latin typeface="Segoe UI" panose="020B0502040204020203" pitchFamily="34" charset="0"/>
            </a:endParaRPr>
          </a:p>
        </p:txBody>
      </p:sp>
    </p:spTree>
    <p:extLst>
      <p:ext uri="{BB962C8B-B14F-4D97-AF65-F5344CB8AC3E}">
        <p14:creationId xmlns:p14="http://schemas.microsoft.com/office/powerpoint/2010/main" val="3883644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D6982-5CE8-25F1-1E9D-A3CC13E1F7F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58F5DC0-265D-4FBF-FB54-A7DB676D9D20}"/>
              </a:ext>
            </a:extLst>
          </p:cNvPr>
          <p:cNvSpPr>
            <a:spLocks noGrp="1"/>
          </p:cNvSpPr>
          <p:nvPr>
            <p:ph type="title"/>
          </p:nvPr>
        </p:nvSpPr>
        <p:spPr/>
        <p:txBody>
          <a:bodyPr/>
          <a:lstStyle/>
          <a:p>
            <a:r>
              <a:rPr lang="ja-JP" altLang="en-US" dirty="0">
                <a:latin typeface="Segoe UI" panose="020B0502040204020203" pitchFamily="34" charset="0"/>
              </a:rPr>
              <a:t>日程調整における是認投票の問題点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6B6EE5D5-192E-790A-CF36-A73EE61713D4}"/>
              </a:ext>
            </a:extLst>
          </p:cNvPr>
          <p:cNvSpPr>
            <a:spLocks noGrp="1"/>
          </p:cNvSpPr>
          <p:nvPr>
            <p:ph type="sldNum" sz="quarter" idx="12"/>
          </p:nvPr>
        </p:nvSpPr>
        <p:spPr/>
        <p:txBody>
          <a:bodyPr/>
          <a:lstStyle/>
          <a:p>
            <a:fld id="{48F63A3B-78C7-47BE-AE5E-E10140E04643}" type="slidenum">
              <a:rPr lang="en-US" smtClean="0"/>
              <a:t>4</a:t>
            </a:fld>
            <a:endParaRPr lang="en-US" dirty="0"/>
          </a:p>
        </p:txBody>
      </p:sp>
      <mc:AlternateContent xmlns:mc="http://schemas.openxmlformats.org/markup-compatibility/2006">
        <mc:Choice xmlns:a14="http://schemas.microsoft.com/office/drawing/2010/main" Requires="a14">
          <p:sp>
            <p:nvSpPr>
              <p:cNvPr id="16" name="コンテンツ プレースホルダー 15">
                <a:extLst>
                  <a:ext uri="{FF2B5EF4-FFF2-40B4-BE49-F238E27FC236}">
                    <a16:creationId xmlns:a16="http://schemas.microsoft.com/office/drawing/2014/main" id="{AF637B1D-C834-10CF-CFCC-F4742658927B}"/>
                  </a:ext>
                </a:extLst>
              </p:cNvPr>
              <p:cNvSpPr>
                <a:spLocks noGrp="1"/>
              </p:cNvSpPr>
              <p:nvPr>
                <p:ph idx="1"/>
              </p:nvPr>
            </p:nvSpPr>
            <p:spPr/>
            <p:txBody>
              <a:bodyPr/>
              <a:lstStyle/>
              <a:p>
                <a:pPr marL="0" indent="0">
                  <a:spcBef>
                    <a:spcPts val="1600"/>
                  </a:spcBef>
                  <a:buNone/>
                </a:pPr>
                <a:r>
                  <a:rPr lang="ja-JP" altLang="en-US" b="1" u="sng" dirty="0"/>
                  <a:t>例</a:t>
                </a:r>
                <a:r>
                  <a:rPr lang="en-US" altLang="ja-JP" b="1" u="sng" dirty="0"/>
                  <a:t>: 3</a:t>
                </a:r>
                <a:r>
                  <a:rPr lang="ja-JP" altLang="en-US" b="1" u="sng" dirty="0"/>
                  <a:t>人が</a:t>
                </a:r>
                <a:r>
                  <a:rPr lang="en-US" altLang="ja-JP" b="1" u="sng" dirty="0"/>
                  <a:t>3</a:t>
                </a:r>
                <a:r>
                  <a:rPr lang="ja-JP" altLang="en-US" b="1" u="sng" dirty="0"/>
                  <a:t>つの日程の中からミーティングの日を決める</a:t>
                </a:r>
                <a:endParaRPr lang="en-US" altLang="ja-JP" b="1" u="sng" dirty="0"/>
              </a:p>
              <a:p>
                <a:pPr marL="0" indent="0">
                  <a:spcBef>
                    <a:spcPts val="1600"/>
                  </a:spcBef>
                  <a:buNone/>
                </a:pPr>
                <a:r>
                  <a:rPr lang="ja-JP" altLang="en-US" dirty="0"/>
                  <a:t>是認投票では、</a:t>
                </a:r>
                <a14:m>
                  <m:oMath xmlns:m="http://schemas.openxmlformats.org/officeDocument/2006/math">
                    <m:r>
                      <a:rPr lang="en-US" altLang="ja-JP" b="0" i="1" smtClean="0">
                        <a:latin typeface="Cambria Math" panose="02040503050406030204" pitchFamily="18" charset="0"/>
                      </a:rPr>
                      <m:t>𝑧</m:t>
                    </m:r>
                    <m:r>
                      <a:rPr lang="en-US" altLang="ja-JP" b="0" i="1" smtClean="0">
                        <a:latin typeface="Cambria Math" panose="02040503050406030204" pitchFamily="18" charset="0"/>
                      </a:rPr>
                      <m:t> </m:t>
                    </m:r>
                  </m:oMath>
                </a14:m>
                <a:r>
                  <a:rPr lang="ja-JP" altLang="en-US" dirty="0"/>
                  <a:t>が最も多い承認を受けるため、</a:t>
                </a:r>
                <a14:m>
                  <m:oMath xmlns:m="http://schemas.openxmlformats.org/officeDocument/2006/math">
                    <m:r>
                      <a:rPr lang="en-US" altLang="ja-JP" b="0" i="1" smtClean="0">
                        <a:latin typeface="Cambria Math" panose="02040503050406030204" pitchFamily="18" charset="0"/>
                      </a:rPr>
                      <m:t>𝑧</m:t>
                    </m:r>
                    <m:r>
                      <a:rPr lang="en-US" altLang="ja-JP" b="0" i="1" smtClean="0">
                        <a:latin typeface="Cambria Math" panose="02040503050406030204" pitchFamily="18" charset="0"/>
                      </a:rPr>
                      <m:t> </m:t>
                    </m:r>
                  </m:oMath>
                </a14:m>
                <a:r>
                  <a:rPr lang="ja-JP" altLang="en-US" dirty="0"/>
                  <a:t>がミーティング日になる</a:t>
                </a:r>
                <a:r>
                  <a:rPr lang="en-US" altLang="ja-JP" dirty="0"/>
                  <a:t>.</a:t>
                </a:r>
              </a:p>
            </p:txBody>
          </p:sp>
        </mc:Choice>
        <mc:Fallback>
          <p:sp>
            <p:nvSpPr>
              <p:cNvPr id="16" name="コンテンツ プレースホルダー 15">
                <a:extLst>
                  <a:ext uri="{FF2B5EF4-FFF2-40B4-BE49-F238E27FC236}">
                    <a16:creationId xmlns:a16="http://schemas.microsoft.com/office/drawing/2014/main" id="{AF637B1D-C834-10CF-CFCC-F4742658927B}"/>
                  </a:ext>
                </a:extLst>
              </p:cNvPr>
              <p:cNvSpPr>
                <a:spLocks noGrp="1" noRot="1" noChangeAspect="1" noMove="1" noResize="1" noEditPoints="1" noAdjustHandles="1" noChangeArrowheads="1" noChangeShapeType="1" noTextEdit="1"/>
              </p:cNvSpPr>
              <p:nvPr>
                <p:ph idx="1"/>
              </p:nvPr>
            </p:nvSpPr>
            <p:spPr>
              <a:blipFill>
                <a:blip r:embed="rId3"/>
                <a:stretch>
                  <a:fillRect l="-794" t="-1354"/>
                </a:stretch>
              </a:blipFill>
            </p:spPr>
            <p:txBody>
              <a:bodyPr/>
              <a:lstStyle/>
              <a:p>
                <a:r>
                  <a:rPr lang="ja-JP" altLang="en-US">
                    <a:noFill/>
                  </a:rPr>
                  <a:t> </a:t>
                </a:r>
              </a:p>
            </p:txBody>
          </p:sp>
        </mc:Fallback>
      </mc:AlternateContent>
      <p:graphicFrame>
        <p:nvGraphicFramePr>
          <p:cNvPr id="18" name="表 17">
            <a:extLst>
              <a:ext uri="{FF2B5EF4-FFF2-40B4-BE49-F238E27FC236}">
                <a16:creationId xmlns:a16="http://schemas.microsoft.com/office/drawing/2014/main" id="{0A27DF97-A4A2-D5EA-FDAF-1A29CABF6BAB}"/>
              </a:ext>
            </a:extLst>
          </p:cNvPr>
          <p:cNvGraphicFramePr>
            <a:graphicFrameLocks noGrp="1"/>
          </p:cNvGraphicFramePr>
          <p:nvPr>
            <p:extLst>
              <p:ext uri="{D42A27DB-BD31-4B8C-83A1-F6EECF244321}">
                <p14:modId xmlns:p14="http://schemas.microsoft.com/office/powerpoint/2010/main" val="1441596277"/>
              </p:ext>
            </p:extLst>
          </p:nvPr>
        </p:nvGraphicFramePr>
        <p:xfrm>
          <a:off x="1310346" y="2857494"/>
          <a:ext cx="5983151" cy="3512584"/>
        </p:xfrm>
        <a:graphic>
          <a:graphicData uri="http://schemas.openxmlformats.org/drawingml/2006/table">
            <a:tbl>
              <a:tblPr firstRow="1" bandRow="1">
                <a:tableStyleId>{69012ECD-51FC-41F1-AA8D-1B2483CD663E}</a:tableStyleId>
              </a:tblPr>
              <a:tblGrid>
                <a:gridCol w="1077062">
                  <a:extLst>
                    <a:ext uri="{9D8B030D-6E8A-4147-A177-3AD203B41FA5}">
                      <a16:colId xmlns:a16="http://schemas.microsoft.com/office/drawing/2014/main" val="3796232717"/>
                    </a:ext>
                  </a:extLst>
                </a:gridCol>
                <a:gridCol w="1635363">
                  <a:extLst>
                    <a:ext uri="{9D8B030D-6E8A-4147-A177-3AD203B41FA5}">
                      <a16:colId xmlns:a16="http://schemas.microsoft.com/office/drawing/2014/main" val="1659023899"/>
                    </a:ext>
                  </a:extLst>
                </a:gridCol>
                <a:gridCol w="1635363">
                  <a:extLst>
                    <a:ext uri="{9D8B030D-6E8A-4147-A177-3AD203B41FA5}">
                      <a16:colId xmlns:a16="http://schemas.microsoft.com/office/drawing/2014/main" val="4167212009"/>
                    </a:ext>
                  </a:extLst>
                </a:gridCol>
                <a:gridCol w="1635363">
                  <a:extLst>
                    <a:ext uri="{9D8B030D-6E8A-4147-A177-3AD203B41FA5}">
                      <a16:colId xmlns:a16="http://schemas.microsoft.com/office/drawing/2014/main" val="3532987471"/>
                    </a:ext>
                  </a:extLst>
                </a:gridCol>
              </a:tblGrid>
              <a:tr h="878146">
                <a:tc>
                  <a:txBody>
                    <a:bodyPr/>
                    <a:lstStyle/>
                    <a:p>
                      <a:pPr algn="ctr"/>
                      <a:endParaRPr kumimoji="1" lang="ja-JP" altLang="en-US" sz="3600" dirty="0">
                        <a:latin typeface="Segoe UI" panose="020B0502040204020203" pitchFamily="34" charset="0"/>
                        <a:ea typeface="メイリオ" panose="020B0604030504040204" pitchFamily="50" charset="-128"/>
                        <a:cs typeface="Segoe UI" panose="020B0502040204020203" pitchFamily="34" charset="0"/>
                      </a:endParaRPr>
                    </a:p>
                  </a:txBody>
                  <a:tcPr anchor="ctr">
                    <a:lnR w="12700" cap="flat" cmpd="sng" algn="ctr">
                      <a:solidFill>
                        <a:schemeClr val="bg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A</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B</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C</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562820232"/>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600" baseline="30000" dirty="0">
                          <a:latin typeface="Segoe UI" panose="020B0502040204020203" pitchFamily="34" charset="0"/>
                          <a:cs typeface="Segoe UI" panose="020B0502040204020203" pitchFamily="34" charset="0"/>
                        </a:rPr>
                        <a:t>st</a:t>
                      </a:r>
                      <a:endParaRPr kumimoji="1" lang="ja-JP" altLang="en-US" sz="3600" dirty="0">
                        <a:latin typeface="Segoe UI" panose="020B0502040204020203" pitchFamily="34" charset="0"/>
                        <a:cs typeface="Segoe UI" panose="020B0502040204020203" pitchFamily="34" charset="0"/>
                      </a:endParaRPr>
                    </a:p>
                  </a:txBody>
                  <a:tcPr anchor="ctr">
                    <a:lnR w="1270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657793421"/>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600" baseline="30000" dirty="0">
                          <a:latin typeface="Segoe UI" panose="020B0502040204020203" pitchFamily="34" charset="0"/>
                          <a:cs typeface="Segoe UI" panose="020B0502040204020203" pitchFamily="34" charset="0"/>
                        </a:rPr>
                        <a:t>nd</a:t>
                      </a:r>
                      <a:endParaRPr kumimoji="1" lang="ja-JP" altLang="en-US" sz="3600" dirty="0">
                        <a:latin typeface="Segoe UI" panose="020B0502040204020203" pitchFamily="34" charset="0"/>
                        <a:cs typeface="Segoe UI" panose="020B0502040204020203" pitchFamily="34" charset="0"/>
                      </a:endParaRPr>
                    </a:p>
                  </a:txBody>
                  <a:tcPr anchor="ctr">
                    <a:lnR w="1270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588167053"/>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600" baseline="30000" dirty="0">
                          <a:latin typeface="Segoe UI" panose="020B0502040204020203" pitchFamily="34" charset="0"/>
                          <a:cs typeface="Segoe UI" panose="020B0502040204020203" pitchFamily="34" charset="0"/>
                        </a:rPr>
                        <a:t>rd</a:t>
                      </a:r>
                      <a:endParaRPr kumimoji="1" lang="ja-JP" altLang="en-US" sz="3600" dirty="0">
                        <a:latin typeface="Segoe UI" panose="020B0502040204020203" pitchFamily="34" charset="0"/>
                        <a:cs typeface="Segoe UI" panose="020B0502040204020203" pitchFamily="34" charset="0"/>
                      </a:endParaRPr>
                    </a:p>
                  </a:txBody>
                  <a:tcPr anchor="ctr">
                    <a:lnR w="1270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202652084"/>
                  </a:ext>
                </a:extLst>
              </a:tr>
            </a:tbl>
          </a:graphicData>
        </a:graphic>
      </p:graphicFrame>
      <p:sp>
        <p:nvSpPr>
          <p:cNvPr id="21" name="四角形: 角を丸くする 20">
            <a:extLst>
              <a:ext uri="{FF2B5EF4-FFF2-40B4-BE49-F238E27FC236}">
                <a16:creationId xmlns:a16="http://schemas.microsoft.com/office/drawing/2014/main" id="{F7099214-D3DF-029C-03ED-FBFA7AAC4671}"/>
              </a:ext>
            </a:extLst>
          </p:cNvPr>
          <p:cNvSpPr/>
          <p:nvPr/>
        </p:nvSpPr>
        <p:spPr>
          <a:xfrm>
            <a:off x="2800547" y="3762134"/>
            <a:ext cx="769685" cy="254150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1311867-8F06-181B-B45E-E286ABBFCDF5}"/>
                  </a:ext>
                </a:extLst>
              </p:cNvPr>
              <p:cNvSpPr txBox="1"/>
              <p:nvPr/>
            </p:nvSpPr>
            <p:spPr>
              <a:xfrm>
                <a:off x="7725599" y="2603354"/>
                <a:ext cx="3658736" cy="1815882"/>
              </a:xfrm>
              <a:prstGeom prst="rect">
                <a:avLst/>
              </a:prstGeom>
              <a:solidFill>
                <a:srgbClr val="DEEEF2"/>
              </a:solidFill>
            </p:spPr>
            <p:txBody>
              <a:bodyPr wrap="square" rtlCol="0" anchor="ctr">
                <a:spAutoFit/>
              </a:bodyPr>
              <a:lstStyle/>
              <a:p>
                <a:pPr algn="ctr"/>
                <a:r>
                  <a:rPr kumimoji="1" lang="ja-JP" altLang="en-US" sz="2800" b="0" i="1" dirty="0">
                    <a:latin typeface="Cambria Math" panose="02040503050406030204" pitchFamily="18" charset="0"/>
                    <a:ea typeface="Meiryo" panose="020B0604030504040204" pitchFamily="34" charset="-128"/>
                  </a:rPr>
                  <a:t>合計点</a:t>
                </a:r>
                <a:endParaRPr kumimoji="1" lang="en-US" altLang="ja-JP" sz="2800" b="0" i="1" dirty="0">
                  <a:latin typeface="Cambria Math" panose="02040503050406030204" pitchFamily="18" charset="0"/>
                  <a:ea typeface="Meiryo" panose="020B0604030504040204" pitchFamily="34" charset="-128"/>
                </a:endParaRPr>
              </a:p>
              <a:p>
                <a:pPr algn="ctr"/>
                <a14:m>
                  <m:oMath xmlns:m="http://schemas.openxmlformats.org/officeDocument/2006/math">
                    <m:r>
                      <a:rPr kumimoji="1" lang="en-US" altLang="ja-JP" sz="2800" b="0" i="1" smtClean="0">
                        <a:latin typeface="Cambria Math" panose="02040503050406030204" pitchFamily="18" charset="0"/>
                        <a:ea typeface="Meiryo" panose="020B0604030504040204" pitchFamily="34" charset="-128"/>
                      </a:rPr>
                      <m:t>𝑥</m:t>
                    </m:r>
                  </m:oMath>
                </a14:m>
                <a:r>
                  <a:rPr kumimoji="1" lang="ja-JP" altLang="en-US" sz="28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800" dirty="0">
                    <a:latin typeface="Segoe UI" panose="020B0502040204020203" pitchFamily="34" charset="0"/>
                    <a:ea typeface="Meiryo" panose="020B0604030504040204" pitchFamily="34" charset="-128"/>
                    <a:cs typeface="Segoe UI" panose="020B0502040204020203" pitchFamily="34" charset="0"/>
                  </a:rPr>
                  <a:t> 2</a:t>
                </a:r>
                <a:r>
                  <a:rPr kumimoji="1" lang="ja-JP" altLang="en-US" sz="2800"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a:p>
                <a:pPr algn="ctr"/>
                <a14:m>
                  <m:oMath xmlns:m="http://schemas.openxmlformats.org/officeDocument/2006/math">
                    <m:r>
                      <a:rPr kumimoji="1" lang="en-US" altLang="ja-JP" sz="2800" b="0" i="1" smtClean="0">
                        <a:latin typeface="Cambria Math" panose="02040503050406030204" pitchFamily="18" charset="0"/>
                        <a:ea typeface="Meiryo" panose="020B0604030504040204" pitchFamily="34" charset="-128"/>
                      </a:rPr>
                      <m:t>𝑦</m:t>
                    </m:r>
                  </m:oMath>
                </a14:m>
                <a:r>
                  <a:rPr kumimoji="1" lang="en-US" altLang="ja-JP" sz="2800" dirty="0">
                    <a:latin typeface="Segoe UI" panose="020B0502040204020203" pitchFamily="34" charset="0"/>
                    <a:ea typeface="Meiryo" panose="020B0604030504040204" pitchFamily="34" charset="-128"/>
                    <a:cs typeface="Segoe UI" panose="020B0502040204020203" pitchFamily="34" charset="0"/>
                  </a:rPr>
                  <a:t>  2</a:t>
                </a:r>
                <a:r>
                  <a:rPr kumimoji="1" lang="ja-JP" altLang="en-US" sz="2800"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a:p>
                <a:pPr algn="ctr"/>
                <a14:m>
                  <m:oMath xmlns:m="http://schemas.openxmlformats.org/officeDocument/2006/math">
                    <m:r>
                      <a:rPr kumimoji="1" lang="en-US" altLang="ja-JP" sz="2800" b="0" i="1" smtClean="0">
                        <a:latin typeface="Cambria Math" panose="02040503050406030204" pitchFamily="18" charset="0"/>
                        <a:ea typeface="Meiryo" panose="020B0604030504040204" pitchFamily="34" charset="-128"/>
                      </a:rPr>
                      <m:t>𝑧</m:t>
                    </m:r>
                  </m:oMath>
                </a14:m>
                <a:r>
                  <a:rPr kumimoji="1" lang="en-US" altLang="ja-JP" sz="2800" dirty="0">
                    <a:latin typeface="Segoe UI" panose="020B0502040204020203" pitchFamily="34" charset="0"/>
                    <a:ea typeface="Meiryo" panose="020B0604030504040204" pitchFamily="34" charset="-128"/>
                    <a:cs typeface="Segoe UI" panose="020B0502040204020203" pitchFamily="34" charset="0"/>
                  </a:rPr>
                  <a:t>  3</a:t>
                </a:r>
                <a:r>
                  <a:rPr kumimoji="1" lang="ja-JP" altLang="en-US" sz="2800"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4" name="テキスト ボックス 3">
                <a:extLst>
                  <a:ext uri="{FF2B5EF4-FFF2-40B4-BE49-F238E27FC236}">
                    <a16:creationId xmlns:a16="http://schemas.microsoft.com/office/drawing/2014/main" id="{B1311867-8F06-181B-B45E-E286ABBFCDF5}"/>
                  </a:ext>
                </a:extLst>
              </p:cNvPr>
              <p:cNvSpPr txBox="1">
                <a:spLocks noRot="1" noChangeAspect="1" noMove="1" noResize="1" noEditPoints="1" noAdjustHandles="1" noChangeArrowheads="1" noChangeShapeType="1" noTextEdit="1"/>
              </p:cNvSpPr>
              <p:nvPr/>
            </p:nvSpPr>
            <p:spPr>
              <a:xfrm>
                <a:off x="7725599" y="2603354"/>
                <a:ext cx="3658736" cy="1815882"/>
              </a:xfrm>
              <a:prstGeom prst="rect">
                <a:avLst/>
              </a:prstGeom>
              <a:blipFill>
                <a:blip r:embed="rId4"/>
                <a:stretch>
                  <a:fillRect t="-2349" b="-9396"/>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D0077662-ADD0-7033-1AEB-F92C8E1D7A47}"/>
              </a:ext>
            </a:extLst>
          </p:cNvPr>
          <p:cNvSpPr/>
          <p:nvPr/>
        </p:nvSpPr>
        <p:spPr>
          <a:xfrm>
            <a:off x="4453943" y="3762135"/>
            <a:ext cx="769685" cy="2541506"/>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6" name="四角形: 角を丸くする 5">
            <a:extLst>
              <a:ext uri="{FF2B5EF4-FFF2-40B4-BE49-F238E27FC236}">
                <a16:creationId xmlns:a16="http://schemas.microsoft.com/office/drawing/2014/main" id="{51F87652-4B50-D833-D585-86B328FAA42A}"/>
              </a:ext>
            </a:extLst>
          </p:cNvPr>
          <p:cNvSpPr/>
          <p:nvPr/>
        </p:nvSpPr>
        <p:spPr>
          <a:xfrm>
            <a:off x="6107339" y="3762135"/>
            <a:ext cx="769685" cy="85165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CDF855B7-6294-8682-67A3-D55307338401}"/>
              </a:ext>
            </a:extLst>
          </p:cNvPr>
          <p:cNvSpPr txBox="1"/>
          <p:nvPr/>
        </p:nvSpPr>
        <p:spPr>
          <a:xfrm>
            <a:off x="3660845"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テキスト ボックス 7">
            <a:extLst>
              <a:ext uri="{FF2B5EF4-FFF2-40B4-BE49-F238E27FC236}">
                <a16:creationId xmlns:a16="http://schemas.microsoft.com/office/drawing/2014/main" id="{21942CE5-BA54-80A9-DF82-CFC29974EDD6}"/>
              </a:ext>
            </a:extLst>
          </p:cNvPr>
          <p:cNvSpPr txBox="1"/>
          <p:nvPr/>
        </p:nvSpPr>
        <p:spPr>
          <a:xfrm>
            <a:off x="3660439"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9" name="テキスト ボックス 8">
            <a:extLst>
              <a:ext uri="{FF2B5EF4-FFF2-40B4-BE49-F238E27FC236}">
                <a16:creationId xmlns:a16="http://schemas.microsoft.com/office/drawing/2014/main" id="{B3A8B1AB-3D30-7C1F-3937-243EC2D9AE1D}"/>
              </a:ext>
            </a:extLst>
          </p:cNvPr>
          <p:cNvSpPr txBox="1"/>
          <p:nvPr/>
        </p:nvSpPr>
        <p:spPr>
          <a:xfrm>
            <a:off x="3658311"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0" name="テキスト ボックス 9">
            <a:extLst>
              <a:ext uri="{FF2B5EF4-FFF2-40B4-BE49-F238E27FC236}">
                <a16:creationId xmlns:a16="http://schemas.microsoft.com/office/drawing/2014/main" id="{12410204-C6DA-A83D-2F0E-B2C1E37C08B5}"/>
              </a:ext>
            </a:extLst>
          </p:cNvPr>
          <p:cNvSpPr txBox="1"/>
          <p:nvPr/>
        </p:nvSpPr>
        <p:spPr>
          <a:xfrm>
            <a:off x="5292697"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1" name="テキスト ボックス 10">
            <a:extLst>
              <a:ext uri="{FF2B5EF4-FFF2-40B4-BE49-F238E27FC236}">
                <a16:creationId xmlns:a16="http://schemas.microsoft.com/office/drawing/2014/main" id="{B2F804C8-218A-BF31-3D6E-2F891FAB3413}"/>
              </a:ext>
            </a:extLst>
          </p:cNvPr>
          <p:cNvSpPr txBox="1"/>
          <p:nvPr/>
        </p:nvSpPr>
        <p:spPr>
          <a:xfrm>
            <a:off x="5292291"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テキスト ボックス 11">
            <a:extLst>
              <a:ext uri="{FF2B5EF4-FFF2-40B4-BE49-F238E27FC236}">
                <a16:creationId xmlns:a16="http://schemas.microsoft.com/office/drawing/2014/main" id="{371B58F8-CD80-F267-3B3C-83AA42206D61}"/>
              </a:ext>
            </a:extLst>
          </p:cNvPr>
          <p:cNvSpPr txBox="1"/>
          <p:nvPr/>
        </p:nvSpPr>
        <p:spPr>
          <a:xfrm>
            <a:off x="5290163"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3" name="テキスト ボックス 12">
            <a:extLst>
              <a:ext uri="{FF2B5EF4-FFF2-40B4-BE49-F238E27FC236}">
                <a16:creationId xmlns:a16="http://schemas.microsoft.com/office/drawing/2014/main" id="{F13EA7DC-0CC6-6DCE-294E-6552EAED2448}"/>
              </a:ext>
            </a:extLst>
          </p:cNvPr>
          <p:cNvSpPr txBox="1"/>
          <p:nvPr/>
        </p:nvSpPr>
        <p:spPr>
          <a:xfrm>
            <a:off x="6925444"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4" name="テキスト ボックス 13">
            <a:extLst>
              <a:ext uri="{FF2B5EF4-FFF2-40B4-BE49-F238E27FC236}">
                <a16:creationId xmlns:a16="http://schemas.microsoft.com/office/drawing/2014/main" id="{F8ADD3DA-132B-A102-1424-9C06F7D699F8}"/>
              </a:ext>
            </a:extLst>
          </p:cNvPr>
          <p:cNvSpPr txBox="1"/>
          <p:nvPr/>
        </p:nvSpPr>
        <p:spPr>
          <a:xfrm>
            <a:off x="6925038"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5" name="テキスト ボックス 14">
            <a:extLst>
              <a:ext uri="{FF2B5EF4-FFF2-40B4-BE49-F238E27FC236}">
                <a16:creationId xmlns:a16="http://schemas.microsoft.com/office/drawing/2014/main" id="{7C822068-20CF-97B9-8C15-B5D530A30DA5}"/>
              </a:ext>
            </a:extLst>
          </p:cNvPr>
          <p:cNvSpPr txBox="1"/>
          <p:nvPr/>
        </p:nvSpPr>
        <p:spPr>
          <a:xfrm>
            <a:off x="6922910"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C3002B23-ADEC-BBBB-177B-43730332E215}"/>
                  </a:ext>
                </a:extLst>
              </p:cNvPr>
              <p:cNvSpPr txBox="1"/>
              <p:nvPr/>
            </p:nvSpPr>
            <p:spPr>
              <a:xfrm>
                <a:off x="7725599" y="4592116"/>
                <a:ext cx="3658736" cy="954107"/>
              </a:xfrm>
              <a:prstGeom prst="rect">
                <a:avLst/>
              </a:prstGeom>
              <a:solidFill>
                <a:srgbClr val="DEEEF2"/>
              </a:solidFill>
            </p:spPr>
            <p:txBody>
              <a:bodyPr wrap="square" rtlCol="0" anchor="ctr">
                <a:spAutoFit/>
              </a:bodyPr>
              <a:lstStyle/>
              <a:p>
                <a:pPr algn="ctr"/>
                <a:r>
                  <a:rPr kumimoji="1" lang="ja-JP" altLang="en-US" sz="2800" dirty="0">
                    <a:latin typeface="Cambria Math" panose="02040503050406030204" pitchFamily="18" charset="0"/>
                    <a:ea typeface="Meiryo" panose="020B0604030504040204" pitchFamily="34" charset="-128"/>
                  </a:rPr>
                  <a:t>社会的順序</a:t>
                </a:r>
                <a:br>
                  <a:rPr kumimoji="1" lang="en-US" altLang="ja-JP" sz="2800" b="1" i="1" dirty="0">
                    <a:solidFill>
                      <a:srgbClr val="CC3C51"/>
                    </a:solidFill>
                    <a:latin typeface="Cambria Math" panose="02040503050406030204" pitchFamily="18" charset="0"/>
                    <a:ea typeface="Meiryo" panose="020B0604030504040204" pitchFamily="34" charset="-128"/>
                  </a:rPr>
                </a:br>
                <a14:m>
                  <m:oMathPara xmlns:m="http://schemas.openxmlformats.org/officeDocument/2006/math">
                    <m:oMathParaPr>
                      <m:jc m:val="centerGroup"/>
                    </m:oMathParaPr>
                    <m:oMath xmlns:m="http://schemas.openxmlformats.org/officeDocument/2006/math">
                      <m:r>
                        <a:rPr kumimoji="1" lang="en-US" altLang="ja-JP" sz="2800" b="1" i="1" smtClean="0">
                          <a:solidFill>
                            <a:srgbClr val="CC3C51"/>
                          </a:solidFill>
                          <a:latin typeface="Cambria Math" panose="02040503050406030204" pitchFamily="18" charset="0"/>
                          <a:ea typeface="Meiryo" panose="020B0604030504040204" pitchFamily="34" charset="-128"/>
                        </a:rPr>
                        <m:t>𝒛</m:t>
                      </m:r>
                      <m:r>
                        <a:rPr kumimoji="1" lang="en-US" altLang="ja-JP" sz="2800" b="0" i="1" smtClean="0">
                          <a:latin typeface="Cambria Math" panose="02040503050406030204" pitchFamily="18" charset="0"/>
                          <a:ea typeface="Meiryo" panose="020B0604030504040204" pitchFamily="34" charset="-128"/>
                        </a:rPr>
                        <m:t>≻</m:t>
                      </m:r>
                      <m:r>
                        <a:rPr kumimoji="1" lang="en-US" altLang="ja-JP" sz="2800" b="0" i="1" smtClean="0">
                          <a:latin typeface="Cambria Math" panose="02040503050406030204" pitchFamily="18" charset="0"/>
                          <a:ea typeface="Meiryo" panose="020B0604030504040204" pitchFamily="34" charset="-128"/>
                        </a:rPr>
                        <m:t>𝑥</m:t>
                      </m:r>
                      <m:r>
                        <a:rPr kumimoji="1" lang="en-US" altLang="ja-JP" sz="2800" b="0" i="1" smtClean="0">
                          <a:latin typeface="Cambria Math" panose="02040503050406030204" pitchFamily="18" charset="0"/>
                          <a:ea typeface="Meiryo" panose="020B0604030504040204" pitchFamily="34" charset="-128"/>
                        </a:rPr>
                        <m:t>∼</m:t>
                      </m:r>
                      <m:r>
                        <m:rPr>
                          <m:sty m:val="p"/>
                        </m:rPr>
                        <a:rPr kumimoji="1" lang="en-US" altLang="ja-JP" sz="2800" b="0" i="0" smtClean="0">
                          <a:latin typeface="Cambria Math" panose="02040503050406030204" pitchFamily="18" charset="0"/>
                          <a:ea typeface="Meiryo" panose="020B0604030504040204" pitchFamily="34" charset="-128"/>
                        </a:rPr>
                        <m:t>y</m:t>
                      </m:r>
                    </m:oMath>
                  </m:oMathPara>
                </a14:m>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7" name="テキスト ボックス 16">
                <a:extLst>
                  <a:ext uri="{FF2B5EF4-FFF2-40B4-BE49-F238E27FC236}">
                    <a16:creationId xmlns:a16="http://schemas.microsoft.com/office/drawing/2014/main" id="{C3002B23-ADEC-BBBB-177B-43730332E215}"/>
                  </a:ext>
                </a:extLst>
              </p:cNvPr>
              <p:cNvSpPr txBox="1">
                <a:spLocks noRot="1" noChangeAspect="1" noMove="1" noResize="1" noEditPoints="1" noAdjustHandles="1" noChangeArrowheads="1" noChangeShapeType="1" noTextEdit="1"/>
              </p:cNvSpPr>
              <p:nvPr/>
            </p:nvSpPr>
            <p:spPr>
              <a:xfrm>
                <a:off x="7725599" y="4592116"/>
                <a:ext cx="3658736" cy="954107"/>
              </a:xfrm>
              <a:prstGeom prst="rect">
                <a:avLst/>
              </a:prstGeom>
              <a:blipFill>
                <a:blip r:embed="rId5"/>
                <a:stretch>
                  <a:fillRect t="-4459"/>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2E52A4AE-63F5-4AF8-1333-CC4283ED8C6A}"/>
              </a:ext>
            </a:extLst>
          </p:cNvPr>
          <p:cNvSpPr txBox="1"/>
          <p:nvPr/>
        </p:nvSpPr>
        <p:spPr>
          <a:xfrm>
            <a:off x="7725599" y="5713863"/>
            <a:ext cx="3658736" cy="954107"/>
          </a:xfrm>
          <a:prstGeom prst="rect">
            <a:avLst/>
          </a:prstGeom>
          <a:noFill/>
          <a:ln>
            <a:solidFill>
              <a:schemeClr val="accent1"/>
            </a:solidFill>
          </a:ln>
        </p:spPr>
        <p:txBody>
          <a:bodyPr wrap="square" rtlCol="0" anchor="ctr">
            <a:spAutoFit/>
          </a:bodyPr>
          <a:lstStyle/>
          <a:p>
            <a:pPr algn="ctr"/>
            <a:r>
              <a:rPr kumimoji="1" lang="ja-JP" altLang="en-US" sz="2800" u="sng" dirty="0">
                <a:latin typeface="Segoe UI" panose="020B0502040204020203" pitchFamily="34" charset="0"/>
                <a:ea typeface="Meiryo" panose="020B0604030504040204" pitchFamily="34" charset="-128"/>
                <a:cs typeface="Segoe UI" panose="020B0502040204020203" pitchFamily="34" charset="0"/>
              </a:rPr>
              <a:t>全員がミーティングに参加できる</a:t>
            </a:r>
          </a:p>
        </p:txBody>
      </p:sp>
    </p:spTree>
    <p:extLst>
      <p:ext uri="{BB962C8B-B14F-4D97-AF65-F5344CB8AC3E}">
        <p14:creationId xmlns:p14="http://schemas.microsoft.com/office/powerpoint/2010/main" val="695360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CB820-314F-F361-E899-FE1D1D189F75}"/>
            </a:ext>
          </a:extLst>
        </p:cNvPr>
        <p:cNvGrpSpPr/>
        <p:nvPr/>
      </p:nvGrpSpPr>
      <p:grpSpPr>
        <a:xfrm>
          <a:off x="0" y="0"/>
          <a:ext cx="0" cy="0"/>
          <a:chOff x="0" y="0"/>
          <a:chExt cx="0" cy="0"/>
        </a:xfrm>
      </p:grpSpPr>
      <p:sp>
        <p:nvSpPr>
          <p:cNvPr id="10" name="コンテンツ プレースホルダー 3">
            <a:extLst>
              <a:ext uri="{FF2B5EF4-FFF2-40B4-BE49-F238E27FC236}">
                <a16:creationId xmlns:a16="http://schemas.microsoft.com/office/drawing/2014/main" id="{71343E9F-0D4D-A11F-3893-5AC012C51297}"/>
              </a:ext>
            </a:extLst>
          </p:cNvPr>
          <p:cNvSpPr>
            <a:spLocks noGrp="1"/>
          </p:cNvSpPr>
          <p:nvPr>
            <p:ph idx="1"/>
          </p:nvPr>
        </p:nvSpPr>
        <p:spPr>
          <a:xfrm>
            <a:off x="335280" y="966238"/>
            <a:ext cx="11521440" cy="5400000"/>
          </a:xfrm>
        </p:spPr>
        <p:txBody>
          <a:bodyPr anchor="t"/>
          <a:lstStyle/>
          <a:p>
            <a:pPr>
              <a:spcBef>
                <a:spcPts val="2400"/>
              </a:spcBef>
            </a:pPr>
            <a:r>
              <a:rPr lang="ja-JP" altLang="en-US" b="1" u="sng" dirty="0">
                <a:latin typeface="Segoe UI" panose="020B0502040204020203" pitchFamily="34" charset="0"/>
              </a:rPr>
              <a:t>以下の条件　　を満たす </a:t>
            </a:r>
            <a:r>
              <a:rPr lang="en-US" altLang="ja-JP" b="1" u="sng" dirty="0">
                <a:latin typeface="Segoe UI" panose="020B0502040204020203" pitchFamily="34" charset="0"/>
              </a:rPr>
              <a:t>approval scoring rule </a:t>
            </a:r>
            <a:r>
              <a:rPr lang="ja-JP" altLang="en-US" b="1" u="sng" dirty="0">
                <a:latin typeface="Segoe UI" panose="020B0502040204020203" pitchFamily="34" charset="0"/>
              </a:rPr>
              <a:t>の例</a:t>
            </a:r>
            <a:endParaRPr lang="en-US" altLang="ja-JP" b="1" u="sng" dirty="0">
              <a:latin typeface="Segoe UI" panose="020B0502040204020203" pitchFamily="34" charset="0"/>
            </a:endParaRPr>
          </a:p>
          <a:p>
            <a:pPr marL="0" indent="0" algn="ctr">
              <a:spcBef>
                <a:spcPts val="2400"/>
              </a:spcBef>
              <a:buNone/>
            </a:pPr>
            <a:br>
              <a:rPr lang="en-US" altLang="ja-JP" b="1" u="sng" dirty="0">
                <a:latin typeface="Segoe UI" panose="020B0502040204020203" pitchFamily="34" charset="0"/>
              </a:rPr>
            </a:br>
            <a:endParaRPr lang="en-US" altLang="ja-JP" b="1" u="sng" dirty="0">
              <a:latin typeface="Segoe UI" panose="020B0502040204020203" pitchFamily="34" charset="0"/>
            </a:endParaRPr>
          </a:p>
        </p:txBody>
      </p:sp>
      <mc:AlternateContent xmlns:mc="http://schemas.openxmlformats.org/markup-compatibility/2006">
        <mc:Choice xmlns:a14="http://schemas.microsoft.com/office/drawing/2010/main" Requires="a14">
          <p:graphicFrame>
            <p:nvGraphicFramePr>
              <p:cNvPr id="4" name="表 3">
                <a:extLst>
                  <a:ext uri="{FF2B5EF4-FFF2-40B4-BE49-F238E27FC236}">
                    <a16:creationId xmlns:a16="http://schemas.microsoft.com/office/drawing/2014/main" id="{B907C2F6-9E7F-FFD5-D6CB-2656B647A3B2}"/>
                  </a:ext>
                </a:extLst>
              </p:cNvPr>
              <p:cNvGraphicFramePr>
                <a:graphicFrameLocks noGrp="1"/>
              </p:cNvGraphicFramePr>
              <p:nvPr>
                <p:extLst>
                  <p:ext uri="{D42A27DB-BD31-4B8C-83A1-F6EECF244321}">
                    <p14:modId xmlns:p14="http://schemas.microsoft.com/office/powerpoint/2010/main" val="3804419831"/>
                  </p:ext>
                </p:extLst>
              </p:nvPr>
            </p:nvGraphicFramePr>
            <p:xfrm>
              <a:off x="574906" y="3212413"/>
              <a:ext cx="6034002" cy="3452570"/>
            </p:xfrm>
            <a:graphic>
              <a:graphicData uri="http://schemas.openxmlformats.org/drawingml/2006/table">
                <a:tbl>
                  <a:tblPr firstRow="1" bandRow="1">
                    <a:tableStyleId>{5940675A-B579-460E-94D1-54222C63F5DA}</a:tableStyleId>
                  </a:tblPr>
                  <a:tblGrid>
                    <a:gridCol w="1005667">
                      <a:extLst>
                        <a:ext uri="{9D8B030D-6E8A-4147-A177-3AD203B41FA5}">
                          <a16:colId xmlns:a16="http://schemas.microsoft.com/office/drawing/2014/main" val="2130289596"/>
                        </a:ext>
                      </a:extLst>
                    </a:gridCol>
                    <a:gridCol w="1005667">
                      <a:extLst>
                        <a:ext uri="{9D8B030D-6E8A-4147-A177-3AD203B41FA5}">
                          <a16:colId xmlns:a16="http://schemas.microsoft.com/office/drawing/2014/main" val="1425456987"/>
                        </a:ext>
                      </a:extLst>
                    </a:gridCol>
                    <a:gridCol w="1005667">
                      <a:extLst>
                        <a:ext uri="{9D8B030D-6E8A-4147-A177-3AD203B41FA5}">
                          <a16:colId xmlns:a16="http://schemas.microsoft.com/office/drawing/2014/main" val="356893960"/>
                        </a:ext>
                      </a:extLst>
                    </a:gridCol>
                    <a:gridCol w="1005667">
                      <a:extLst>
                        <a:ext uri="{9D8B030D-6E8A-4147-A177-3AD203B41FA5}">
                          <a16:colId xmlns:a16="http://schemas.microsoft.com/office/drawing/2014/main" val="3625011119"/>
                        </a:ext>
                      </a:extLst>
                    </a:gridCol>
                    <a:gridCol w="1005667">
                      <a:extLst>
                        <a:ext uri="{9D8B030D-6E8A-4147-A177-3AD203B41FA5}">
                          <a16:colId xmlns:a16="http://schemas.microsoft.com/office/drawing/2014/main" val="1351133770"/>
                        </a:ext>
                      </a:extLst>
                    </a:gridCol>
                    <a:gridCol w="1005667">
                      <a:extLst>
                        <a:ext uri="{9D8B030D-6E8A-4147-A177-3AD203B41FA5}">
                          <a16:colId xmlns:a16="http://schemas.microsoft.com/office/drawing/2014/main" val="2020483690"/>
                        </a:ext>
                      </a:extLst>
                    </a:gridCol>
                  </a:tblGrid>
                  <a:tr h="690514">
                    <a:tc>
                      <a:txBody>
                        <a:bodyPr/>
                        <a:lstStyle/>
                        <a:p>
                          <a:pPr algn="ctr"/>
                          <a14:m>
                            <m:oMath xmlns:m="http://schemas.openxmlformats.org/officeDocument/2006/math">
                              <m:r>
                                <a:rPr kumimoji="1" lang="en-US" altLang="ja-JP" sz="2400" b="0" i="1" smtClean="0">
                                  <a:latin typeface="Cambria Math" panose="02040503050406030204" pitchFamily="18" charset="0"/>
                                  <a:cs typeface="Segoe UI" panose="020B0502040204020203" pitchFamily="34" charset="0"/>
                                </a:rPr>
                                <m:t>𝑟</m:t>
                              </m:r>
                            </m:oMath>
                          </a14:m>
                          <a:r>
                            <a:rPr kumimoji="1" lang="ja-JP" altLang="en-US" sz="2400" dirty="0">
                              <a:latin typeface="Segoe UI" panose="020B0502040204020203" pitchFamily="34" charset="0"/>
                              <a:cs typeface="Segoe UI" panose="020B0502040204020203" pitchFamily="34" charset="0"/>
                            </a:rPr>
                            <a:t>＼</a:t>
                          </a:r>
                          <a14:m>
                            <m:oMath xmlns:m="http://schemas.openxmlformats.org/officeDocument/2006/math">
                              <m:r>
                                <a:rPr kumimoji="1" lang="en-US" altLang="ja-JP" sz="2400" b="0" i="1" dirty="0" smtClean="0">
                                  <a:latin typeface="Cambria Math" panose="02040503050406030204" pitchFamily="18" charset="0"/>
                                  <a:cs typeface="Segoe UI" panose="020B0502040204020203" pitchFamily="34" charset="0"/>
                                </a:rPr>
                                <m:t>h</m:t>
                              </m:r>
                            </m:oMath>
                          </a14:m>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7</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9</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83611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3438495830"/>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545762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690726707"/>
                      </a:ext>
                    </a:extLst>
                  </a:tr>
                </a:tbl>
              </a:graphicData>
            </a:graphic>
          </p:graphicFrame>
        </mc:Choice>
        <mc:Fallback>
          <p:graphicFrame>
            <p:nvGraphicFramePr>
              <p:cNvPr id="4" name="表 3">
                <a:extLst>
                  <a:ext uri="{FF2B5EF4-FFF2-40B4-BE49-F238E27FC236}">
                    <a16:creationId xmlns:a16="http://schemas.microsoft.com/office/drawing/2014/main" id="{B907C2F6-9E7F-FFD5-D6CB-2656B647A3B2}"/>
                  </a:ext>
                </a:extLst>
              </p:cNvPr>
              <p:cNvGraphicFramePr>
                <a:graphicFrameLocks noGrp="1"/>
              </p:cNvGraphicFramePr>
              <p:nvPr>
                <p:extLst>
                  <p:ext uri="{D42A27DB-BD31-4B8C-83A1-F6EECF244321}">
                    <p14:modId xmlns:p14="http://schemas.microsoft.com/office/powerpoint/2010/main" val="3804419831"/>
                  </p:ext>
                </p:extLst>
              </p:nvPr>
            </p:nvGraphicFramePr>
            <p:xfrm>
              <a:off x="574906" y="3212413"/>
              <a:ext cx="6034002" cy="3452570"/>
            </p:xfrm>
            <a:graphic>
              <a:graphicData uri="http://schemas.openxmlformats.org/drawingml/2006/table">
                <a:tbl>
                  <a:tblPr firstRow="1" bandRow="1">
                    <a:tableStyleId>{5940675A-B579-460E-94D1-54222C63F5DA}</a:tableStyleId>
                  </a:tblPr>
                  <a:tblGrid>
                    <a:gridCol w="1005667">
                      <a:extLst>
                        <a:ext uri="{9D8B030D-6E8A-4147-A177-3AD203B41FA5}">
                          <a16:colId xmlns:a16="http://schemas.microsoft.com/office/drawing/2014/main" val="2130289596"/>
                        </a:ext>
                      </a:extLst>
                    </a:gridCol>
                    <a:gridCol w="1005667">
                      <a:extLst>
                        <a:ext uri="{9D8B030D-6E8A-4147-A177-3AD203B41FA5}">
                          <a16:colId xmlns:a16="http://schemas.microsoft.com/office/drawing/2014/main" val="1425456987"/>
                        </a:ext>
                      </a:extLst>
                    </a:gridCol>
                    <a:gridCol w="1005667">
                      <a:extLst>
                        <a:ext uri="{9D8B030D-6E8A-4147-A177-3AD203B41FA5}">
                          <a16:colId xmlns:a16="http://schemas.microsoft.com/office/drawing/2014/main" val="356893960"/>
                        </a:ext>
                      </a:extLst>
                    </a:gridCol>
                    <a:gridCol w="1005667">
                      <a:extLst>
                        <a:ext uri="{9D8B030D-6E8A-4147-A177-3AD203B41FA5}">
                          <a16:colId xmlns:a16="http://schemas.microsoft.com/office/drawing/2014/main" val="3625011119"/>
                        </a:ext>
                      </a:extLst>
                    </a:gridCol>
                    <a:gridCol w="1005667">
                      <a:extLst>
                        <a:ext uri="{9D8B030D-6E8A-4147-A177-3AD203B41FA5}">
                          <a16:colId xmlns:a16="http://schemas.microsoft.com/office/drawing/2014/main" val="1351133770"/>
                        </a:ext>
                      </a:extLst>
                    </a:gridCol>
                    <a:gridCol w="1005667">
                      <a:extLst>
                        <a:ext uri="{9D8B030D-6E8A-4147-A177-3AD203B41FA5}">
                          <a16:colId xmlns:a16="http://schemas.microsoft.com/office/drawing/2014/main" val="2020483690"/>
                        </a:ext>
                      </a:extLst>
                    </a:gridCol>
                  </a:tblGrid>
                  <a:tr h="69051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3"/>
                          <a:stretch>
                            <a:fillRect l="-606" t="-877" r="-502424" b="-401754"/>
                          </a:stretch>
                        </a:blip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7</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9</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83611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3438495830"/>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545762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690726707"/>
                      </a:ext>
                    </a:extLst>
                  </a:tr>
                </a:tbl>
              </a:graphicData>
            </a:graphic>
          </p:graphicFrame>
        </mc:Fallback>
      </mc:AlternateContent>
      <p:sp>
        <p:nvSpPr>
          <p:cNvPr id="2" name="タイトル 1">
            <a:extLst>
              <a:ext uri="{FF2B5EF4-FFF2-40B4-BE49-F238E27FC236}">
                <a16:creationId xmlns:a16="http://schemas.microsoft.com/office/drawing/2014/main" id="{143B1E24-78D6-098B-F3A3-DE4FDB13F29D}"/>
              </a:ext>
            </a:extLst>
          </p:cNvPr>
          <p:cNvSpPr>
            <a:spLocks noGrp="1"/>
          </p:cNvSpPr>
          <p:nvPr>
            <p:ph type="title"/>
          </p:nvPr>
        </p:nvSpPr>
        <p:spPr/>
        <p:txBody>
          <a:bodyPr/>
          <a:lstStyle/>
          <a:p>
            <a:r>
              <a:rPr lang="ja-JP" altLang="en-US" dirty="0"/>
              <a:t>主要な結果</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F8AACBE2-01AC-E6E8-DA4C-98383804B7DD}"/>
              </a:ext>
            </a:extLst>
          </p:cNvPr>
          <p:cNvSpPr>
            <a:spLocks noGrp="1"/>
          </p:cNvSpPr>
          <p:nvPr>
            <p:ph type="sldNum" sz="quarter" idx="12"/>
          </p:nvPr>
        </p:nvSpPr>
        <p:spPr/>
        <p:txBody>
          <a:bodyPr/>
          <a:lstStyle/>
          <a:p>
            <a:fld id="{48F63A3B-78C7-47BE-AE5E-E10140E04643}" type="slidenum">
              <a:rPr lang="en-US" smtClean="0"/>
              <a:t>49</a:t>
            </a:fld>
            <a:endParaRPr lang="en-US" dirty="0"/>
          </a:p>
        </p:txBody>
      </p:sp>
      <p:sp>
        <p:nvSpPr>
          <p:cNvPr id="8" name="右中かっこ 7">
            <a:extLst>
              <a:ext uri="{FF2B5EF4-FFF2-40B4-BE49-F238E27FC236}">
                <a16:creationId xmlns:a16="http://schemas.microsoft.com/office/drawing/2014/main" id="{2E2F8236-A343-0363-9333-99463F9CD016}"/>
              </a:ext>
            </a:extLst>
          </p:cNvPr>
          <p:cNvSpPr/>
          <p:nvPr/>
        </p:nvSpPr>
        <p:spPr>
          <a:xfrm rot="5400000">
            <a:off x="3525179" y="4300738"/>
            <a:ext cx="135682" cy="635268"/>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p:sp>
        <p:nvSpPr>
          <p:cNvPr id="9" name="テキスト ボックス 8">
            <a:extLst>
              <a:ext uri="{FF2B5EF4-FFF2-40B4-BE49-F238E27FC236}">
                <a16:creationId xmlns:a16="http://schemas.microsoft.com/office/drawing/2014/main" id="{E431D590-3F75-1D8F-EF74-E00DF6A6A08F}"/>
              </a:ext>
            </a:extLst>
          </p:cNvPr>
          <p:cNvSpPr txBox="1"/>
          <p:nvPr/>
        </p:nvSpPr>
        <p:spPr>
          <a:xfrm>
            <a:off x="3377056" y="4691802"/>
            <a:ext cx="446637" cy="461665"/>
          </a:xfrm>
          <a:prstGeom prst="rect">
            <a:avLst/>
          </a:prstGeom>
          <a:solidFill>
            <a:schemeClr val="bg1"/>
          </a:solidFill>
          <a:ln>
            <a:solidFill>
              <a:schemeClr val="tx1"/>
            </a:solidFill>
          </a:ln>
        </p:spPr>
        <p:txBody>
          <a:bodyPr wrap="square">
            <a:spAutoFit/>
          </a:bodyPr>
          <a:lstStyle/>
          <a:p>
            <a:pPr algn="ctr"/>
            <a:r>
              <a:rPr kumimoji="1" lang="en-US" altLang="ja-JP" sz="2400" dirty="0">
                <a:ea typeface="メイリオ" panose="020B0604030504040204" pitchFamily="50" charset="-128"/>
              </a:rPr>
              <a:t>3</a:t>
            </a:r>
            <a:endParaRPr kumimoji="1" lang="ja-JP" altLang="en-US" sz="2400" dirty="0">
              <a:ea typeface="メイリオ" panose="020B0604030504040204" pitchFamily="50" charset="-128"/>
            </a:endParaRPr>
          </a:p>
        </p:txBody>
      </p:sp>
      <p:sp>
        <p:nvSpPr>
          <p:cNvPr id="16" name="右中かっこ 15">
            <a:extLst>
              <a:ext uri="{FF2B5EF4-FFF2-40B4-BE49-F238E27FC236}">
                <a16:creationId xmlns:a16="http://schemas.microsoft.com/office/drawing/2014/main" id="{9EA6103F-194D-8EAE-6275-B15113C7F66D}"/>
              </a:ext>
            </a:extLst>
          </p:cNvPr>
          <p:cNvSpPr/>
          <p:nvPr/>
        </p:nvSpPr>
        <p:spPr>
          <a:xfrm rot="5400000">
            <a:off x="4528460" y="4300738"/>
            <a:ext cx="135682" cy="635268"/>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16FBF723-7197-441E-0818-9C1D522D4E24}"/>
              </a:ext>
            </a:extLst>
          </p:cNvPr>
          <p:cNvSpPr txBox="1"/>
          <p:nvPr/>
        </p:nvSpPr>
        <p:spPr>
          <a:xfrm>
            <a:off x="4353940" y="4691802"/>
            <a:ext cx="446637" cy="461665"/>
          </a:xfrm>
          <a:prstGeom prst="rect">
            <a:avLst/>
          </a:prstGeom>
          <a:solidFill>
            <a:schemeClr val="bg1"/>
          </a:solidFill>
          <a:ln>
            <a:solidFill>
              <a:schemeClr val="tx1"/>
            </a:solidFill>
          </a:ln>
        </p:spPr>
        <p:txBody>
          <a:bodyPr wrap="square">
            <a:spAutoFit/>
          </a:bodyPr>
          <a:lstStyle/>
          <a:p>
            <a:pPr algn="ctr"/>
            <a:r>
              <a:rPr kumimoji="1" lang="en-US" altLang="ja-JP" sz="2400" dirty="0">
                <a:ea typeface="メイリオ" panose="020B0604030504040204" pitchFamily="50" charset="-128"/>
              </a:rPr>
              <a:t>1</a:t>
            </a:r>
            <a:endParaRPr kumimoji="1" lang="ja-JP" altLang="en-US" sz="2400" dirty="0">
              <a:ea typeface="メイリオ" panose="020B0604030504040204" pitchFamily="50" charset="-128"/>
            </a:endParaRPr>
          </a:p>
        </p:txBody>
      </p:sp>
      <p:sp>
        <p:nvSpPr>
          <p:cNvPr id="18" name="右中かっこ 17">
            <a:extLst>
              <a:ext uri="{FF2B5EF4-FFF2-40B4-BE49-F238E27FC236}">
                <a16:creationId xmlns:a16="http://schemas.microsoft.com/office/drawing/2014/main" id="{ADD7443B-E4C3-0D17-CA07-E58F3CDCEF05}"/>
              </a:ext>
            </a:extLst>
          </p:cNvPr>
          <p:cNvSpPr/>
          <p:nvPr/>
        </p:nvSpPr>
        <p:spPr>
          <a:xfrm rot="5400000">
            <a:off x="4528460" y="4985860"/>
            <a:ext cx="135682" cy="635268"/>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D4E06BCD-B063-3A7F-7D08-1A5DF9496796}"/>
              </a:ext>
            </a:extLst>
          </p:cNvPr>
          <p:cNvSpPr txBox="1"/>
          <p:nvPr/>
        </p:nvSpPr>
        <p:spPr>
          <a:xfrm>
            <a:off x="4349166" y="5403003"/>
            <a:ext cx="446637" cy="461665"/>
          </a:xfrm>
          <a:prstGeom prst="rect">
            <a:avLst/>
          </a:prstGeom>
          <a:solidFill>
            <a:schemeClr val="bg1"/>
          </a:solidFill>
          <a:ln>
            <a:solidFill>
              <a:schemeClr val="tx1"/>
            </a:solidFill>
          </a:ln>
        </p:spPr>
        <p:txBody>
          <a:bodyPr wrap="square">
            <a:spAutoFit/>
          </a:bodyPr>
          <a:lstStyle/>
          <a:p>
            <a:pPr algn="ctr"/>
            <a:r>
              <a:rPr kumimoji="1" lang="en-US" altLang="ja-JP" sz="2400" dirty="0">
                <a:ea typeface="メイリオ" panose="020B0604030504040204" pitchFamily="50" charset="-128"/>
              </a:rPr>
              <a:t>1</a:t>
            </a:r>
            <a:endParaRPr kumimoji="1" lang="ja-JP" altLang="en-US" sz="2400" dirty="0">
              <a:ea typeface="メイリオ" panose="020B0604030504040204" pitchFamily="50" charset="-128"/>
            </a:endParaRPr>
          </a:p>
        </p:txBody>
      </p:sp>
      <p:sp>
        <p:nvSpPr>
          <p:cNvPr id="26" name="右中かっこ 25">
            <a:extLst>
              <a:ext uri="{FF2B5EF4-FFF2-40B4-BE49-F238E27FC236}">
                <a16:creationId xmlns:a16="http://schemas.microsoft.com/office/drawing/2014/main" id="{674C84B8-F091-B3E0-7917-2A125A6C8B2A}"/>
              </a:ext>
            </a:extLst>
          </p:cNvPr>
          <p:cNvSpPr/>
          <p:nvPr/>
        </p:nvSpPr>
        <p:spPr>
          <a:xfrm rot="5400000">
            <a:off x="5580618" y="4300738"/>
            <a:ext cx="135682" cy="635268"/>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p:sp>
        <p:nvSpPr>
          <p:cNvPr id="30" name="テキスト ボックス 29">
            <a:extLst>
              <a:ext uri="{FF2B5EF4-FFF2-40B4-BE49-F238E27FC236}">
                <a16:creationId xmlns:a16="http://schemas.microsoft.com/office/drawing/2014/main" id="{860F7DEC-B135-A516-4136-6541AFD0667F}"/>
              </a:ext>
            </a:extLst>
          </p:cNvPr>
          <p:cNvSpPr txBox="1"/>
          <p:nvPr/>
        </p:nvSpPr>
        <p:spPr>
          <a:xfrm>
            <a:off x="5403121" y="4691802"/>
            <a:ext cx="446637" cy="461665"/>
          </a:xfrm>
          <a:prstGeom prst="rect">
            <a:avLst/>
          </a:prstGeom>
          <a:solidFill>
            <a:schemeClr val="bg1"/>
          </a:solidFill>
          <a:ln>
            <a:solidFill>
              <a:schemeClr val="tx1"/>
            </a:solidFill>
          </a:ln>
        </p:spPr>
        <p:txBody>
          <a:bodyPr wrap="square">
            <a:spAutoFit/>
          </a:bodyPr>
          <a:lstStyle/>
          <a:p>
            <a:pPr algn="ctr"/>
            <a:r>
              <a:rPr kumimoji="1" lang="en-US" altLang="ja-JP" sz="2400" dirty="0">
                <a:ea typeface="メイリオ" panose="020B0604030504040204" pitchFamily="50" charset="-128"/>
              </a:rPr>
              <a:t>2</a:t>
            </a:r>
            <a:endParaRPr kumimoji="1" lang="ja-JP" altLang="en-US" sz="2400" dirty="0">
              <a:ea typeface="メイリオ" panose="020B0604030504040204" pitchFamily="50" charset="-128"/>
            </a:endParaRPr>
          </a:p>
        </p:txBody>
      </p:sp>
      <p:sp>
        <p:nvSpPr>
          <p:cNvPr id="31" name="右中かっこ 30">
            <a:extLst>
              <a:ext uri="{FF2B5EF4-FFF2-40B4-BE49-F238E27FC236}">
                <a16:creationId xmlns:a16="http://schemas.microsoft.com/office/drawing/2014/main" id="{F5D5856D-9F85-53B8-2416-3F929543F8AE}"/>
              </a:ext>
            </a:extLst>
          </p:cNvPr>
          <p:cNvSpPr/>
          <p:nvPr/>
        </p:nvSpPr>
        <p:spPr>
          <a:xfrm rot="5400000">
            <a:off x="5580618" y="5006419"/>
            <a:ext cx="135682" cy="635268"/>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p:sp>
        <p:nvSpPr>
          <p:cNvPr id="32" name="テキスト ボックス 31">
            <a:extLst>
              <a:ext uri="{FF2B5EF4-FFF2-40B4-BE49-F238E27FC236}">
                <a16:creationId xmlns:a16="http://schemas.microsoft.com/office/drawing/2014/main" id="{C1740C08-16DA-2EE0-B557-93A3523318AF}"/>
              </a:ext>
            </a:extLst>
          </p:cNvPr>
          <p:cNvSpPr txBox="1"/>
          <p:nvPr/>
        </p:nvSpPr>
        <p:spPr>
          <a:xfrm>
            <a:off x="5401929" y="5400074"/>
            <a:ext cx="446638" cy="461665"/>
          </a:xfrm>
          <a:prstGeom prst="rect">
            <a:avLst/>
          </a:prstGeom>
          <a:solidFill>
            <a:schemeClr val="bg1"/>
          </a:solidFill>
          <a:ln>
            <a:solidFill>
              <a:schemeClr val="tx1"/>
            </a:solidFill>
          </a:ln>
        </p:spPr>
        <p:txBody>
          <a:bodyPr wrap="square">
            <a:spAutoFit/>
          </a:bodyPr>
          <a:lstStyle/>
          <a:p>
            <a:pPr algn="ctr"/>
            <a:r>
              <a:rPr kumimoji="1" lang="en-US" altLang="ja-JP" sz="2400" dirty="0">
                <a:ea typeface="メイリオ" panose="020B0604030504040204" pitchFamily="50" charset="-128"/>
              </a:rPr>
              <a:t>2</a:t>
            </a:r>
            <a:endParaRPr kumimoji="1" lang="ja-JP" altLang="en-US" sz="2400" dirty="0">
              <a:ea typeface="メイリオ" panose="020B0604030504040204" pitchFamily="50" charset="-128"/>
            </a:endParaRPr>
          </a:p>
        </p:txBody>
      </p:sp>
      <p:sp>
        <p:nvSpPr>
          <p:cNvPr id="33" name="右中かっこ 32">
            <a:extLst>
              <a:ext uri="{FF2B5EF4-FFF2-40B4-BE49-F238E27FC236}">
                <a16:creationId xmlns:a16="http://schemas.microsoft.com/office/drawing/2014/main" id="{568F8BBB-1D3B-D51F-E78D-FDFE6E5797BC}"/>
              </a:ext>
            </a:extLst>
          </p:cNvPr>
          <p:cNvSpPr/>
          <p:nvPr/>
        </p:nvSpPr>
        <p:spPr>
          <a:xfrm rot="5400000">
            <a:off x="5580618" y="5712100"/>
            <a:ext cx="135682" cy="635268"/>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p:sp>
        <p:nvSpPr>
          <p:cNvPr id="34" name="テキスト ボックス 33">
            <a:extLst>
              <a:ext uri="{FF2B5EF4-FFF2-40B4-BE49-F238E27FC236}">
                <a16:creationId xmlns:a16="http://schemas.microsoft.com/office/drawing/2014/main" id="{FCEFE457-767A-6DD0-06B4-C099E0F6DAA2}"/>
              </a:ext>
            </a:extLst>
          </p:cNvPr>
          <p:cNvSpPr txBox="1"/>
          <p:nvPr/>
        </p:nvSpPr>
        <p:spPr>
          <a:xfrm>
            <a:off x="5401929" y="6128620"/>
            <a:ext cx="446637" cy="461665"/>
          </a:xfrm>
          <a:prstGeom prst="rect">
            <a:avLst/>
          </a:prstGeom>
          <a:solidFill>
            <a:schemeClr val="bg1"/>
          </a:solidFill>
          <a:ln>
            <a:solidFill>
              <a:schemeClr val="tx1"/>
            </a:solidFill>
          </a:ln>
        </p:spPr>
        <p:txBody>
          <a:bodyPr wrap="square">
            <a:spAutoFit/>
          </a:bodyPr>
          <a:lstStyle/>
          <a:p>
            <a:pPr algn="ctr"/>
            <a:r>
              <a:rPr kumimoji="1" lang="en-US" altLang="ja-JP" sz="2400" dirty="0">
                <a:ea typeface="メイリオ" panose="020B0604030504040204" pitchFamily="50" charset="-128"/>
              </a:rPr>
              <a:t>2</a:t>
            </a:r>
            <a:endParaRPr kumimoji="1" lang="ja-JP" altLang="en-US" sz="2400" dirty="0">
              <a:ea typeface="メイリオ" panose="020B0604030504040204" pitchFamily="50" charset="-128"/>
            </a:endParaRPr>
          </a:p>
        </p:txBody>
      </p:sp>
      <p:sp>
        <p:nvSpPr>
          <p:cNvPr id="5" name="テキスト ボックス 4">
            <a:extLst>
              <a:ext uri="{FF2B5EF4-FFF2-40B4-BE49-F238E27FC236}">
                <a16:creationId xmlns:a16="http://schemas.microsoft.com/office/drawing/2014/main" id="{7FCE4405-2D75-62AA-0604-9AF5FA6DF9AF}"/>
              </a:ext>
            </a:extLst>
          </p:cNvPr>
          <p:cNvSpPr txBox="1"/>
          <p:nvPr/>
        </p:nvSpPr>
        <p:spPr>
          <a:xfrm>
            <a:off x="6852538" y="3692203"/>
            <a:ext cx="5117039" cy="2759730"/>
          </a:xfrm>
          <a:prstGeom prst="rect">
            <a:avLst/>
          </a:prstGeom>
          <a:solidFill>
            <a:srgbClr val="DEEEF2"/>
          </a:solidFill>
          <a:ln>
            <a:noFill/>
          </a:ln>
        </p:spPr>
        <p:txBody>
          <a:bodyPr wrap="square">
            <a:spAutoFit/>
          </a:bodyPr>
          <a:lstStyle/>
          <a:p>
            <a:pPr>
              <a:spcBef>
                <a:spcPts val="1600"/>
              </a:spcBef>
            </a:pPr>
            <a:r>
              <a:rPr lang="ja-JP" altLang="en-US" sz="2400" b="1" dirty="0">
                <a:latin typeface="Segoe UI" panose="020B0502040204020203" pitchFamily="34" charset="0"/>
                <a:ea typeface="メイリオ" panose="020B0604030504040204" pitchFamily="50" charset="-128"/>
                <a:cs typeface="Segoe UI" panose="020B0502040204020203" pitchFamily="34" charset="0"/>
              </a:rPr>
              <a:t>この </a:t>
            </a:r>
            <a:r>
              <a:rPr lang="en-US" altLang="ja-JP" sz="2400" b="1" dirty="0">
                <a:latin typeface="Segoe UI" panose="020B0502040204020203" pitchFamily="34" charset="0"/>
                <a:ea typeface="メイリオ" panose="020B0604030504040204" pitchFamily="50" charset="-128"/>
                <a:cs typeface="Segoe UI" panose="020B0502040204020203" pitchFamily="34" charset="0"/>
              </a:rPr>
              <a:t>approval scoring rule </a:t>
            </a:r>
            <a:r>
              <a:rPr lang="ja-JP" altLang="en-US" sz="2400" b="1" dirty="0">
                <a:latin typeface="Segoe UI" panose="020B0502040204020203" pitchFamily="34" charset="0"/>
                <a:ea typeface="メイリオ" panose="020B0604030504040204" pitchFamily="50" charset="-128"/>
                <a:cs typeface="Segoe UI" panose="020B0502040204020203" pitchFamily="34" charset="0"/>
              </a:rPr>
              <a:t>は</a:t>
            </a:r>
            <a:r>
              <a:rPr lang="en-US" altLang="ja-JP" sz="2400" b="1" dirty="0">
                <a:latin typeface="Segoe UI" panose="020B0502040204020203" pitchFamily="34" charset="0"/>
                <a:ea typeface="メイリオ" panose="020B0604030504040204" pitchFamily="50" charset="-128"/>
                <a:cs typeface="Segoe UI" panose="020B0502040204020203" pitchFamily="34" charset="0"/>
              </a:rPr>
              <a:t> </a:t>
            </a:r>
          </a:p>
          <a:p>
            <a:pPr marL="342900" indent="-342900">
              <a:spcBef>
                <a:spcPts val="1600"/>
              </a:spcBef>
              <a:buFont typeface="Arial" panose="020B0604020202020204" pitchFamily="34" charset="0"/>
              <a:buChar char="•"/>
            </a:pPr>
            <a:r>
              <a:rPr lang="en-US" altLang="ja-JP" sz="2400" b="1" dirty="0">
                <a:latin typeface="Segoe UI" panose="020B0502040204020203" pitchFamily="34" charset="0"/>
                <a:ea typeface="メイリオ" panose="020B0604030504040204" pitchFamily="50" charset="-128"/>
                <a:cs typeface="Segoe UI" panose="020B0502040204020203" pitchFamily="34" charset="0"/>
              </a:rPr>
              <a:t>Weak truncation-proof</a:t>
            </a:r>
          </a:p>
          <a:p>
            <a:pPr marL="342900" indent="-342900">
              <a:spcBef>
                <a:spcPts val="1600"/>
              </a:spcBef>
              <a:buFont typeface="Arial" panose="020B0604020202020204" pitchFamily="34" charset="0"/>
              <a:buChar char="•"/>
            </a:pPr>
            <a:r>
              <a:rPr lang="en-US" altLang="ja-JP" sz="2400" b="1" dirty="0">
                <a:latin typeface="Segoe UI" panose="020B0502040204020203" pitchFamily="34" charset="0"/>
                <a:ea typeface="メイリオ" panose="020B0604030504040204" pitchFamily="50" charset="-128"/>
                <a:cs typeface="Segoe UI" panose="020B0502040204020203" pitchFamily="34" charset="0"/>
              </a:rPr>
              <a:t>Approval monotonicity </a:t>
            </a:r>
          </a:p>
          <a:p>
            <a:pPr marL="342900" indent="-342900">
              <a:spcBef>
                <a:spcPts val="1600"/>
              </a:spcBef>
              <a:buFont typeface="Arial" panose="020B0604020202020204" pitchFamily="34" charset="0"/>
              <a:buChar char="•"/>
            </a:pPr>
            <a:r>
              <a:rPr lang="en-US" altLang="ja-JP" sz="2400" b="1" dirty="0">
                <a:latin typeface="Segoe UI" panose="020B0502040204020203" pitchFamily="34" charset="0"/>
                <a:ea typeface="メイリオ" panose="020B0604030504040204" pitchFamily="50" charset="-128"/>
                <a:cs typeface="Segoe UI" panose="020B0502040204020203" pitchFamily="34" charset="0"/>
              </a:rPr>
              <a:t>Non-imposition</a:t>
            </a:r>
          </a:p>
          <a:p>
            <a:pPr>
              <a:spcBef>
                <a:spcPts val="1600"/>
              </a:spcBef>
            </a:pPr>
            <a:r>
              <a:rPr lang="en-US" altLang="ja-JP" sz="2400" b="1" dirty="0">
                <a:latin typeface="Segoe UI" panose="020B0502040204020203" pitchFamily="34" charset="0"/>
                <a:ea typeface="メイリオ" panose="020B0604030504040204" pitchFamily="50" charset="-128"/>
                <a:cs typeface="Segoe UI" panose="020B0502040204020203" pitchFamily="34" charset="0"/>
              </a:rPr>
              <a:t>3</a:t>
            </a:r>
            <a:r>
              <a:rPr lang="ja-JP" altLang="en-US" sz="2400" b="1" dirty="0">
                <a:latin typeface="Segoe UI" panose="020B0502040204020203" pitchFamily="34" charset="0"/>
                <a:ea typeface="メイリオ" panose="020B0604030504040204" pitchFamily="50" charset="-128"/>
                <a:cs typeface="Segoe UI" panose="020B0502040204020203" pitchFamily="34" charset="0"/>
              </a:rPr>
              <a:t>つの公理を満たす。</a:t>
            </a:r>
            <a:endParaRPr lang="en-US" altLang="ja-JP" sz="2400" b="1" dirty="0">
              <a:latin typeface="Segoe UI" panose="020B0502040204020203" pitchFamily="34" charset="0"/>
              <a:ea typeface="メイリオ" panose="020B0604030504040204" pitchFamily="50" charset="-128"/>
              <a:cs typeface="Segoe UI" panose="020B0502040204020203" pitchFamily="34" charset="0"/>
            </a:endParaRP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D617F41-E620-36E8-A9C6-82656D518359}"/>
                  </a:ext>
                </a:extLst>
              </p:cNvPr>
              <p:cNvSpPr txBox="1"/>
              <p:nvPr/>
            </p:nvSpPr>
            <p:spPr>
              <a:xfrm>
                <a:off x="2618095" y="1529371"/>
                <a:ext cx="6955810" cy="1498600"/>
              </a:xfrm>
              <a:prstGeom prst="rect">
                <a:avLst/>
              </a:prstGeom>
              <a:solidFill>
                <a:schemeClr val="accent3">
                  <a:alpha val="11173"/>
                </a:schemeClr>
              </a:solidFill>
            </p:spPr>
            <p:txBody>
              <a:bodyPr wrap="square" rtlCol="0" anchor="ctr">
                <a:noAutofit/>
              </a:bodyPr>
              <a:lstStyle/>
              <a:p>
                <a:pPr marL="342900" indent="-342900">
                  <a:spcBef>
                    <a:spcPts val="600"/>
                  </a:spcBef>
                  <a:buFont typeface="Arial" panose="020B0604020202020204" pitchFamily="34" charset="0"/>
                  <a:buChar char="•"/>
                </a:pPr>
                <a14:m>
                  <m:oMath xmlns:m="http://schemas.openxmlformats.org/officeDocument/2006/math">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d>
                      <m:dPr>
                        <m:ctrlP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e>
                    </m:d>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𝟎</m:t>
                    </m:r>
                  </m:oMath>
                </a14:m>
                <a:endPar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endParaRPr>
              </a:p>
              <a:p>
                <a:pPr marL="342900" indent="-342900">
                  <a:spcBef>
                    <a:spcPts val="600"/>
                  </a:spcBef>
                  <a:buFont typeface="Arial" panose="020B0604020202020204" pitchFamily="34" charset="0"/>
                  <a:buChar char="•"/>
                </a:pPr>
                <a14:m>
                  <m:oMath xmlns:m="http://schemas.openxmlformats.org/officeDocument/2006/math">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 with </a:t>
                </a:r>
                <a14:m>
                  <m:oMath xmlns:m="http://schemas.openxmlformats.org/officeDocument/2006/math">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d>
                      <m:dPr>
                        <m:ctrlP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e>
                    </m:d>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𝟎</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a:t>
                </a:r>
              </a:p>
              <a:p>
                <a:pPr marL="342900" indent="-342900">
                  <a:spcBef>
                    <a:spcPts val="600"/>
                  </a:spcBef>
                  <a:buFont typeface="Arial" panose="020B0604020202020204" pitchFamily="34" charset="0"/>
                  <a:buChar char="•"/>
                </a:pPr>
                <a14:m>
                  <m:oMath xmlns:m="http://schemas.openxmlformats.org/officeDocument/2006/math">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 </m:t>
                    </m:r>
                    <m:r>
                      <m:rPr>
                        <m:nor/>
                      </m:rP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m:t>with</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 </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&gt;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 </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𝒓</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𝟏</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𝒔</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r>
                      <a:rPr kumimoji="1" lang="ja-JP" altLang="en-US"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𝒉</m:t>
                    </m:r>
                    <m:r>
                      <a:rPr kumimoji="1" lang="en-US" altLang="ja-JP" sz="2400" b="1" i="1" dirty="0" smtClean="0">
                        <a:solidFill>
                          <a:schemeClr val="accent2">
                            <a:lumMod val="75000"/>
                          </a:schemeClr>
                        </a:solidFill>
                        <a:latin typeface="Cambria Math" panose="02040503050406030204" pitchFamily="18" charset="0"/>
                        <a:ea typeface="Meiryo" panose="020B0604030504040204" pitchFamily="34" charset="-128"/>
                        <a:cs typeface="Segoe UI" panose="020B0502040204020203" pitchFamily="34" charset="0"/>
                      </a:rPr>
                      <m:t>)</m:t>
                    </m:r>
                  </m:oMath>
                </a14:m>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a:t>
                </a:r>
              </a:p>
            </p:txBody>
          </p:sp>
        </mc:Choice>
        <mc:Fallback xmlns="">
          <p:sp>
            <p:nvSpPr>
              <p:cNvPr id="12" name="テキスト ボックス 11">
                <a:extLst>
                  <a:ext uri="{FF2B5EF4-FFF2-40B4-BE49-F238E27FC236}">
                    <a16:creationId xmlns:a16="http://schemas.microsoft.com/office/drawing/2014/main" id="{7D617F41-E620-36E8-A9C6-82656D518359}"/>
                  </a:ext>
                </a:extLst>
              </p:cNvPr>
              <p:cNvSpPr txBox="1">
                <a:spLocks noRot="1" noChangeAspect="1" noMove="1" noResize="1" noEditPoints="1" noAdjustHandles="1" noChangeArrowheads="1" noChangeShapeType="1" noTextEdit="1"/>
              </p:cNvSpPr>
              <p:nvPr/>
            </p:nvSpPr>
            <p:spPr>
              <a:xfrm>
                <a:off x="2618095" y="1529371"/>
                <a:ext cx="6955810" cy="1498600"/>
              </a:xfrm>
              <a:prstGeom prst="rect">
                <a:avLst/>
              </a:prstGeom>
              <a:blipFill>
                <a:blip r:embed="rId4"/>
                <a:stretch>
                  <a:fillRect l="-1138" b="-4472"/>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0B0E84D3-E654-5DDA-DCA1-C3E0662EB6BC}"/>
              </a:ext>
            </a:extLst>
          </p:cNvPr>
          <p:cNvSpPr txBox="1"/>
          <p:nvPr/>
        </p:nvSpPr>
        <p:spPr>
          <a:xfrm>
            <a:off x="2357190" y="899430"/>
            <a:ext cx="521810" cy="449371"/>
          </a:xfrm>
          <a:prstGeom prst="rect">
            <a:avLst/>
          </a:prstGeom>
          <a:solidFill>
            <a:schemeClr val="accent3">
              <a:alpha val="11173"/>
            </a:schemeClr>
          </a:solidFill>
        </p:spPr>
        <p:txBody>
          <a:bodyPr wrap="square" rtlCol="0" anchor="ctr">
            <a:noAutofit/>
          </a:bodyPr>
          <a:lstStyle/>
          <a:p>
            <a:pPr marL="342900" indent="-342900">
              <a:spcBef>
                <a:spcPts val="600"/>
              </a:spcBef>
              <a:buFont typeface="Arial" panose="020B0604020202020204" pitchFamily="34" charset="0"/>
              <a:buChar char="•"/>
            </a:pPr>
            <a:endPar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endParaRPr>
          </a:p>
        </p:txBody>
      </p:sp>
    </p:spTree>
    <p:extLst>
      <p:ext uri="{BB962C8B-B14F-4D97-AF65-F5344CB8AC3E}">
        <p14:creationId xmlns:p14="http://schemas.microsoft.com/office/powerpoint/2010/main" val="30878491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4274A-EFDC-FA39-E041-169BC585C915}"/>
            </a:ext>
          </a:extLst>
        </p:cNvPr>
        <p:cNvGrpSpPr/>
        <p:nvPr/>
      </p:nvGrpSpPr>
      <p:grpSpPr>
        <a:xfrm>
          <a:off x="0" y="0"/>
          <a:ext cx="0" cy="0"/>
          <a:chOff x="0" y="0"/>
          <a:chExt cx="0" cy="0"/>
        </a:xfrm>
      </p:grpSpPr>
      <p:sp>
        <p:nvSpPr>
          <p:cNvPr id="12" name="コンテンツ プレースホルダー 3">
            <a:extLst>
              <a:ext uri="{FF2B5EF4-FFF2-40B4-BE49-F238E27FC236}">
                <a16:creationId xmlns:a16="http://schemas.microsoft.com/office/drawing/2014/main" id="{07F770DB-4F62-AD36-2E07-14FDEB266F5E}"/>
              </a:ext>
            </a:extLst>
          </p:cNvPr>
          <p:cNvSpPr>
            <a:spLocks noGrp="1"/>
          </p:cNvSpPr>
          <p:nvPr>
            <p:ph idx="1"/>
          </p:nvPr>
        </p:nvSpPr>
        <p:spPr/>
        <p:txBody>
          <a:bodyPr anchor="t"/>
          <a:lstStyle/>
          <a:p>
            <a:pPr>
              <a:spcBef>
                <a:spcPts val="2400"/>
              </a:spcBef>
            </a:pPr>
            <a:r>
              <a:rPr lang="en-US" altLang="ja-JP" b="1" dirty="0">
                <a:solidFill>
                  <a:schemeClr val="accent1"/>
                </a:solidFill>
                <a:latin typeface="Segoe UI" panose="020B0502040204020203" pitchFamily="34" charset="0"/>
              </a:rPr>
              <a:t>Top-restricted Borda rule </a:t>
            </a:r>
            <a:r>
              <a:rPr lang="ja-JP" altLang="en-US" b="1" dirty="0">
                <a:solidFill>
                  <a:schemeClr val="accent1"/>
                </a:solidFill>
                <a:latin typeface="Segoe UI" panose="020B0502040204020203" pitchFamily="34" charset="0"/>
              </a:rPr>
              <a:t>は　　の条件を満たす。</a:t>
            </a:r>
            <a:endParaRPr lang="en-US" altLang="ja-JP" dirty="0">
              <a:latin typeface="Segoe UI" panose="020B0502040204020203" pitchFamily="34" charset="0"/>
            </a:endParaRPr>
          </a:p>
          <a:p>
            <a:pPr>
              <a:spcBef>
                <a:spcPts val="2400"/>
              </a:spcBef>
            </a:pPr>
            <a:r>
              <a:rPr lang="ja-JP" altLang="en-US" dirty="0">
                <a:latin typeface="Segoe UI" panose="020B0502040204020203" pitchFamily="34" charset="0"/>
              </a:rPr>
              <a:t>しかし、　　</a:t>
            </a:r>
            <a:r>
              <a:rPr lang="ja-JP" altLang="en-US" b="1" dirty="0">
                <a:solidFill>
                  <a:schemeClr val="accent1"/>
                </a:solidFill>
                <a:latin typeface="Segoe UI" panose="020B0502040204020203" pitchFamily="34" charset="0"/>
              </a:rPr>
              <a:t>を満たす他のルールも存在する</a:t>
            </a:r>
            <a:r>
              <a:rPr lang="ja-JP" altLang="en-US" dirty="0">
                <a:latin typeface="Segoe UI" panose="020B0502040204020203" pitchFamily="34" charset="0"/>
              </a:rPr>
              <a:t>。</a:t>
            </a:r>
            <a:endParaRPr lang="en-US" altLang="ja-JP" dirty="0"/>
          </a:p>
          <a:p>
            <a:pPr>
              <a:spcBef>
                <a:spcPts val="2400"/>
              </a:spcBef>
            </a:pPr>
            <a:r>
              <a:rPr lang="en-US" altLang="ja-JP" dirty="0"/>
              <a:t>Top-restricted Borda rule</a:t>
            </a:r>
            <a:r>
              <a:rPr lang="ja-JP" altLang="en-US" dirty="0"/>
              <a:t> の公理化を行うには、</a:t>
            </a:r>
            <a:r>
              <a:rPr lang="ja-JP" altLang="en-US" b="1" dirty="0">
                <a:solidFill>
                  <a:schemeClr val="accent1"/>
                </a:solidFill>
              </a:rPr>
              <a:t>別の公理が必要になる</a:t>
            </a:r>
            <a:r>
              <a:rPr lang="ja-JP" altLang="en-US" dirty="0"/>
              <a:t>。</a:t>
            </a:r>
            <a:endParaRPr lang="en-US" altLang="ja-JP" dirty="0">
              <a:latin typeface="Segoe UI" panose="020B0502040204020203" pitchFamily="34" charset="0"/>
            </a:endParaRPr>
          </a:p>
        </p:txBody>
      </p:sp>
      <mc:AlternateContent xmlns:mc="http://schemas.openxmlformats.org/markup-compatibility/2006">
        <mc:Choice xmlns:a14="http://schemas.microsoft.com/office/drawing/2010/main" Requires="a14">
          <p:graphicFrame>
            <p:nvGraphicFramePr>
              <p:cNvPr id="4" name="表 3">
                <a:extLst>
                  <a:ext uri="{FF2B5EF4-FFF2-40B4-BE49-F238E27FC236}">
                    <a16:creationId xmlns:a16="http://schemas.microsoft.com/office/drawing/2014/main" id="{E8E82711-84B8-6B57-DA03-2ADA1F090BF4}"/>
                  </a:ext>
                </a:extLst>
              </p:cNvPr>
              <p:cNvGraphicFramePr>
                <a:graphicFrameLocks noGrp="1"/>
              </p:cNvGraphicFramePr>
              <p:nvPr>
                <p:extLst>
                  <p:ext uri="{D42A27DB-BD31-4B8C-83A1-F6EECF244321}">
                    <p14:modId xmlns:p14="http://schemas.microsoft.com/office/powerpoint/2010/main" val="1275102765"/>
                  </p:ext>
                </p:extLst>
              </p:nvPr>
            </p:nvGraphicFramePr>
            <p:xfrm>
              <a:off x="808370" y="3761349"/>
              <a:ext cx="5028335" cy="2762056"/>
            </p:xfrm>
            <a:graphic>
              <a:graphicData uri="http://schemas.openxmlformats.org/drawingml/2006/table">
                <a:tbl>
                  <a:tblPr firstRow="1" bandRow="1">
                    <a:tableStyleId>{5940675A-B579-460E-94D1-54222C63F5DA}</a:tableStyleId>
                  </a:tblPr>
                  <a:tblGrid>
                    <a:gridCol w="1005667">
                      <a:extLst>
                        <a:ext uri="{9D8B030D-6E8A-4147-A177-3AD203B41FA5}">
                          <a16:colId xmlns:a16="http://schemas.microsoft.com/office/drawing/2014/main" val="2130289596"/>
                        </a:ext>
                      </a:extLst>
                    </a:gridCol>
                    <a:gridCol w="1005667">
                      <a:extLst>
                        <a:ext uri="{9D8B030D-6E8A-4147-A177-3AD203B41FA5}">
                          <a16:colId xmlns:a16="http://schemas.microsoft.com/office/drawing/2014/main" val="1425456987"/>
                        </a:ext>
                      </a:extLst>
                    </a:gridCol>
                    <a:gridCol w="1005667">
                      <a:extLst>
                        <a:ext uri="{9D8B030D-6E8A-4147-A177-3AD203B41FA5}">
                          <a16:colId xmlns:a16="http://schemas.microsoft.com/office/drawing/2014/main" val="356893960"/>
                        </a:ext>
                      </a:extLst>
                    </a:gridCol>
                    <a:gridCol w="1005667">
                      <a:extLst>
                        <a:ext uri="{9D8B030D-6E8A-4147-A177-3AD203B41FA5}">
                          <a16:colId xmlns:a16="http://schemas.microsoft.com/office/drawing/2014/main" val="3625011119"/>
                        </a:ext>
                      </a:extLst>
                    </a:gridCol>
                    <a:gridCol w="1005667">
                      <a:extLst>
                        <a:ext uri="{9D8B030D-6E8A-4147-A177-3AD203B41FA5}">
                          <a16:colId xmlns:a16="http://schemas.microsoft.com/office/drawing/2014/main" val="1351133770"/>
                        </a:ext>
                      </a:extLst>
                    </a:gridCol>
                  </a:tblGrid>
                  <a:tr h="690514">
                    <a:tc>
                      <a:txBody>
                        <a:bodyPr/>
                        <a:lstStyle/>
                        <a:p>
                          <a:pPr algn="ctr"/>
                          <a14:m>
                            <m:oMath xmlns:m="http://schemas.openxmlformats.org/officeDocument/2006/math">
                              <m:r>
                                <a:rPr kumimoji="1" lang="en-US" altLang="ja-JP" sz="2400" b="0" i="1" smtClean="0">
                                  <a:latin typeface="Cambria Math" panose="02040503050406030204" pitchFamily="18" charset="0"/>
                                  <a:cs typeface="Segoe UI" panose="020B0502040204020203" pitchFamily="34" charset="0"/>
                                </a:rPr>
                                <m:t>𝑟</m:t>
                              </m:r>
                            </m:oMath>
                          </a14:m>
                          <a:r>
                            <a:rPr kumimoji="1" lang="ja-JP" altLang="en-US" sz="2400" dirty="0">
                              <a:latin typeface="Segoe UI" panose="020B0502040204020203" pitchFamily="34" charset="0"/>
                              <a:cs typeface="Segoe UI" panose="020B0502040204020203" pitchFamily="34" charset="0"/>
                            </a:rPr>
                            <a:t>＼</a:t>
                          </a:r>
                          <a14:m>
                            <m:oMath xmlns:m="http://schemas.openxmlformats.org/officeDocument/2006/math">
                              <m:r>
                                <a:rPr kumimoji="1" lang="en-US" altLang="ja-JP" sz="2400" b="0" i="1" dirty="0" smtClean="0">
                                  <a:latin typeface="Cambria Math" panose="02040503050406030204" pitchFamily="18" charset="0"/>
                                  <a:cs typeface="Segoe UI" panose="020B0502040204020203" pitchFamily="34" charset="0"/>
                                </a:rPr>
                                <m:t>h</m:t>
                              </m:r>
                            </m:oMath>
                          </a14:m>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83611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3438495830"/>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545762733"/>
                      </a:ext>
                    </a:extLst>
                  </a:tr>
                </a:tbl>
              </a:graphicData>
            </a:graphic>
          </p:graphicFrame>
        </mc:Choice>
        <mc:Fallback>
          <p:graphicFrame>
            <p:nvGraphicFramePr>
              <p:cNvPr id="4" name="表 3">
                <a:extLst>
                  <a:ext uri="{FF2B5EF4-FFF2-40B4-BE49-F238E27FC236}">
                    <a16:creationId xmlns:a16="http://schemas.microsoft.com/office/drawing/2014/main" id="{E8E82711-84B8-6B57-DA03-2ADA1F090BF4}"/>
                  </a:ext>
                </a:extLst>
              </p:cNvPr>
              <p:cNvGraphicFramePr>
                <a:graphicFrameLocks noGrp="1"/>
              </p:cNvGraphicFramePr>
              <p:nvPr>
                <p:extLst>
                  <p:ext uri="{D42A27DB-BD31-4B8C-83A1-F6EECF244321}">
                    <p14:modId xmlns:p14="http://schemas.microsoft.com/office/powerpoint/2010/main" val="1275102765"/>
                  </p:ext>
                </p:extLst>
              </p:nvPr>
            </p:nvGraphicFramePr>
            <p:xfrm>
              <a:off x="808370" y="3761349"/>
              <a:ext cx="5028335" cy="2762056"/>
            </p:xfrm>
            <a:graphic>
              <a:graphicData uri="http://schemas.openxmlformats.org/drawingml/2006/table">
                <a:tbl>
                  <a:tblPr firstRow="1" bandRow="1">
                    <a:tableStyleId>{5940675A-B579-460E-94D1-54222C63F5DA}</a:tableStyleId>
                  </a:tblPr>
                  <a:tblGrid>
                    <a:gridCol w="1005667">
                      <a:extLst>
                        <a:ext uri="{9D8B030D-6E8A-4147-A177-3AD203B41FA5}">
                          <a16:colId xmlns:a16="http://schemas.microsoft.com/office/drawing/2014/main" val="2130289596"/>
                        </a:ext>
                      </a:extLst>
                    </a:gridCol>
                    <a:gridCol w="1005667">
                      <a:extLst>
                        <a:ext uri="{9D8B030D-6E8A-4147-A177-3AD203B41FA5}">
                          <a16:colId xmlns:a16="http://schemas.microsoft.com/office/drawing/2014/main" val="1425456987"/>
                        </a:ext>
                      </a:extLst>
                    </a:gridCol>
                    <a:gridCol w="1005667">
                      <a:extLst>
                        <a:ext uri="{9D8B030D-6E8A-4147-A177-3AD203B41FA5}">
                          <a16:colId xmlns:a16="http://schemas.microsoft.com/office/drawing/2014/main" val="356893960"/>
                        </a:ext>
                      </a:extLst>
                    </a:gridCol>
                    <a:gridCol w="1005667">
                      <a:extLst>
                        <a:ext uri="{9D8B030D-6E8A-4147-A177-3AD203B41FA5}">
                          <a16:colId xmlns:a16="http://schemas.microsoft.com/office/drawing/2014/main" val="3625011119"/>
                        </a:ext>
                      </a:extLst>
                    </a:gridCol>
                    <a:gridCol w="1005667">
                      <a:extLst>
                        <a:ext uri="{9D8B030D-6E8A-4147-A177-3AD203B41FA5}">
                          <a16:colId xmlns:a16="http://schemas.microsoft.com/office/drawing/2014/main" val="1351133770"/>
                        </a:ext>
                      </a:extLst>
                    </a:gridCol>
                  </a:tblGrid>
                  <a:tr h="69051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3"/>
                          <a:stretch>
                            <a:fillRect l="-606" t="-1754" r="-402424" b="-301754"/>
                          </a:stretch>
                        </a:blip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83611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3438495830"/>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545762733"/>
                      </a:ext>
                    </a:extLst>
                  </a:tr>
                </a:tbl>
              </a:graphicData>
            </a:graphic>
          </p:graphicFrame>
        </mc:Fallback>
      </mc:AlternateContent>
      <p:sp>
        <p:nvSpPr>
          <p:cNvPr id="2" name="タイトル 1">
            <a:extLst>
              <a:ext uri="{FF2B5EF4-FFF2-40B4-BE49-F238E27FC236}">
                <a16:creationId xmlns:a16="http://schemas.microsoft.com/office/drawing/2014/main" id="{A5CC0D1E-AF87-AA6A-C052-5A9F1C6E03B8}"/>
              </a:ext>
            </a:extLst>
          </p:cNvPr>
          <p:cNvSpPr>
            <a:spLocks noGrp="1"/>
          </p:cNvSpPr>
          <p:nvPr>
            <p:ph type="title"/>
          </p:nvPr>
        </p:nvSpPr>
        <p:spPr/>
        <p:txBody>
          <a:bodyPr/>
          <a:lstStyle/>
          <a:p>
            <a:r>
              <a:rPr lang="ja-JP" altLang="en-US" dirty="0"/>
              <a:t>主要な結果</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B642AFDB-B032-5EB9-8B85-E2BF23997F4B}"/>
              </a:ext>
            </a:extLst>
          </p:cNvPr>
          <p:cNvSpPr>
            <a:spLocks noGrp="1"/>
          </p:cNvSpPr>
          <p:nvPr>
            <p:ph type="sldNum" sz="quarter" idx="12"/>
          </p:nvPr>
        </p:nvSpPr>
        <p:spPr/>
        <p:txBody>
          <a:bodyPr/>
          <a:lstStyle/>
          <a:p>
            <a:fld id="{48F63A3B-78C7-47BE-AE5E-E10140E04643}" type="slidenum">
              <a:rPr lang="en-US" smtClean="0"/>
              <a:t>50</a:t>
            </a:fld>
            <a:endParaRPr lang="en-US" dirty="0"/>
          </a:p>
        </p:txBody>
      </p:sp>
      <p:sp>
        <p:nvSpPr>
          <p:cNvPr id="8" name="右中かっこ 7">
            <a:extLst>
              <a:ext uri="{FF2B5EF4-FFF2-40B4-BE49-F238E27FC236}">
                <a16:creationId xmlns:a16="http://schemas.microsoft.com/office/drawing/2014/main" id="{EA25066A-20E3-3407-A7AC-CE1B16C7E63D}"/>
              </a:ext>
            </a:extLst>
          </p:cNvPr>
          <p:cNvSpPr/>
          <p:nvPr/>
        </p:nvSpPr>
        <p:spPr>
          <a:xfrm rot="5400000">
            <a:off x="3758643" y="4849674"/>
            <a:ext cx="135682" cy="635268"/>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p:sp>
        <p:nvSpPr>
          <p:cNvPr id="9" name="テキスト ボックス 8">
            <a:extLst>
              <a:ext uri="{FF2B5EF4-FFF2-40B4-BE49-F238E27FC236}">
                <a16:creationId xmlns:a16="http://schemas.microsoft.com/office/drawing/2014/main" id="{7296F087-3574-438A-A082-C79FCD95DE3F}"/>
              </a:ext>
            </a:extLst>
          </p:cNvPr>
          <p:cNvSpPr txBox="1"/>
          <p:nvPr/>
        </p:nvSpPr>
        <p:spPr>
          <a:xfrm>
            <a:off x="3610520" y="5240738"/>
            <a:ext cx="446637" cy="461665"/>
          </a:xfrm>
          <a:prstGeom prst="rect">
            <a:avLst/>
          </a:prstGeom>
          <a:solidFill>
            <a:schemeClr val="bg1"/>
          </a:solidFill>
          <a:ln>
            <a:solidFill>
              <a:schemeClr val="tx1"/>
            </a:solidFill>
          </a:ln>
        </p:spPr>
        <p:txBody>
          <a:bodyPr wrap="square">
            <a:spAutoFit/>
          </a:bodyPr>
          <a:lstStyle/>
          <a:p>
            <a:pPr algn="ctr"/>
            <a:r>
              <a:rPr kumimoji="1" lang="en-US" altLang="ja-JP" sz="2400" dirty="0">
                <a:ea typeface="メイリオ" panose="020B0604030504040204" pitchFamily="50" charset="-128"/>
              </a:rPr>
              <a:t>1</a:t>
            </a:r>
            <a:endParaRPr kumimoji="1" lang="ja-JP" altLang="en-US" sz="2400" dirty="0">
              <a:ea typeface="メイリオ" panose="020B0604030504040204" pitchFamily="50" charset="-128"/>
            </a:endParaRPr>
          </a:p>
        </p:txBody>
      </p:sp>
      <p:sp>
        <p:nvSpPr>
          <p:cNvPr id="16" name="右中かっこ 15">
            <a:extLst>
              <a:ext uri="{FF2B5EF4-FFF2-40B4-BE49-F238E27FC236}">
                <a16:creationId xmlns:a16="http://schemas.microsoft.com/office/drawing/2014/main" id="{0D668319-5645-3E12-72A3-473464C00AD3}"/>
              </a:ext>
            </a:extLst>
          </p:cNvPr>
          <p:cNvSpPr/>
          <p:nvPr/>
        </p:nvSpPr>
        <p:spPr>
          <a:xfrm rot="5400000">
            <a:off x="4761924" y="4849674"/>
            <a:ext cx="135682" cy="635268"/>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C60B81DB-B261-D340-BEC7-5FB238542056}"/>
              </a:ext>
            </a:extLst>
          </p:cNvPr>
          <p:cNvSpPr txBox="1"/>
          <p:nvPr/>
        </p:nvSpPr>
        <p:spPr>
          <a:xfrm>
            <a:off x="4587404" y="5240738"/>
            <a:ext cx="446637" cy="461665"/>
          </a:xfrm>
          <a:prstGeom prst="rect">
            <a:avLst/>
          </a:prstGeom>
          <a:solidFill>
            <a:schemeClr val="bg1"/>
          </a:solidFill>
          <a:ln>
            <a:solidFill>
              <a:schemeClr val="tx1"/>
            </a:solidFill>
          </a:ln>
        </p:spPr>
        <p:txBody>
          <a:bodyPr wrap="square">
            <a:spAutoFit/>
          </a:bodyPr>
          <a:lstStyle/>
          <a:p>
            <a:pPr algn="ctr"/>
            <a:r>
              <a:rPr kumimoji="1" lang="en-US" altLang="ja-JP" sz="2400" dirty="0">
                <a:ea typeface="メイリオ" panose="020B0604030504040204" pitchFamily="50" charset="-128"/>
              </a:rPr>
              <a:t>1</a:t>
            </a:r>
            <a:endParaRPr kumimoji="1" lang="ja-JP" altLang="en-US" sz="2400" dirty="0">
              <a:ea typeface="メイリオ" panose="020B0604030504040204" pitchFamily="50" charset="-128"/>
            </a:endParaRPr>
          </a:p>
        </p:txBody>
      </p:sp>
      <p:sp>
        <p:nvSpPr>
          <p:cNvPr id="18" name="右中かっこ 17">
            <a:extLst>
              <a:ext uri="{FF2B5EF4-FFF2-40B4-BE49-F238E27FC236}">
                <a16:creationId xmlns:a16="http://schemas.microsoft.com/office/drawing/2014/main" id="{8B726E36-E025-BB66-136C-5FC58B116E88}"/>
              </a:ext>
            </a:extLst>
          </p:cNvPr>
          <p:cNvSpPr/>
          <p:nvPr/>
        </p:nvSpPr>
        <p:spPr>
          <a:xfrm rot="5400000">
            <a:off x="4761924" y="5534796"/>
            <a:ext cx="135682" cy="635268"/>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633B5EBF-E558-0771-7819-898B6CB93D10}"/>
              </a:ext>
            </a:extLst>
          </p:cNvPr>
          <p:cNvSpPr txBox="1"/>
          <p:nvPr/>
        </p:nvSpPr>
        <p:spPr>
          <a:xfrm>
            <a:off x="4582630" y="5951939"/>
            <a:ext cx="446637" cy="461665"/>
          </a:xfrm>
          <a:prstGeom prst="rect">
            <a:avLst/>
          </a:prstGeom>
          <a:solidFill>
            <a:schemeClr val="bg1"/>
          </a:solidFill>
          <a:ln>
            <a:solidFill>
              <a:schemeClr val="tx1"/>
            </a:solidFill>
          </a:ln>
        </p:spPr>
        <p:txBody>
          <a:bodyPr wrap="square">
            <a:spAutoFit/>
          </a:bodyPr>
          <a:lstStyle/>
          <a:p>
            <a:pPr algn="ctr"/>
            <a:r>
              <a:rPr kumimoji="1" lang="en-US" altLang="ja-JP" sz="2400" dirty="0">
                <a:ea typeface="メイリオ" panose="020B0604030504040204" pitchFamily="50" charset="-128"/>
              </a:rPr>
              <a:t>1</a:t>
            </a:r>
            <a:endParaRPr kumimoji="1" lang="ja-JP" altLang="en-US" sz="2400" dirty="0">
              <a:ea typeface="メイリオ" panose="020B0604030504040204" pitchFamily="50" charset="-128"/>
            </a:endParaRPr>
          </a:p>
        </p:txBody>
      </p:sp>
      <mc:AlternateContent xmlns:mc="http://schemas.openxmlformats.org/markup-compatibility/2006">
        <mc:Choice xmlns:a14="http://schemas.microsoft.com/office/drawing/2010/main" Requires="a14">
          <p:graphicFrame>
            <p:nvGraphicFramePr>
              <p:cNvPr id="47" name="表 46">
                <a:extLst>
                  <a:ext uri="{FF2B5EF4-FFF2-40B4-BE49-F238E27FC236}">
                    <a16:creationId xmlns:a16="http://schemas.microsoft.com/office/drawing/2014/main" id="{C737DD0A-D8DD-9168-3231-39B9CBF2B3B5}"/>
                  </a:ext>
                </a:extLst>
              </p:cNvPr>
              <p:cNvGraphicFramePr>
                <a:graphicFrameLocks noGrp="1"/>
              </p:cNvGraphicFramePr>
              <p:nvPr>
                <p:extLst>
                  <p:ext uri="{D42A27DB-BD31-4B8C-83A1-F6EECF244321}">
                    <p14:modId xmlns:p14="http://schemas.microsoft.com/office/powerpoint/2010/main" val="1934584350"/>
                  </p:ext>
                </p:extLst>
              </p:nvPr>
            </p:nvGraphicFramePr>
            <p:xfrm>
              <a:off x="6634670" y="3761349"/>
              <a:ext cx="5028335" cy="2762056"/>
            </p:xfrm>
            <a:graphic>
              <a:graphicData uri="http://schemas.openxmlformats.org/drawingml/2006/table">
                <a:tbl>
                  <a:tblPr firstRow="1" bandRow="1">
                    <a:tableStyleId>{5940675A-B579-460E-94D1-54222C63F5DA}</a:tableStyleId>
                  </a:tblPr>
                  <a:tblGrid>
                    <a:gridCol w="1005667">
                      <a:extLst>
                        <a:ext uri="{9D8B030D-6E8A-4147-A177-3AD203B41FA5}">
                          <a16:colId xmlns:a16="http://schemas.microsoft.com/office/drawing/2014/main" val="2130289596"/>
                        </a:ext>
                      </a:extLst>
                    </a:gridCol>
                    <a:gridCol w="1005667">
                      <a:extLst>
                        <a:ext uri="{9D8B030D-6E8A-4147-A177-3AD203B41FA5}">
                          <a16:colId xmlns:a16="http://schemas.microsoft.com/office/drawing/2014/main" val="1425456987"/>
                        </a:ext>
                      </a:extLst>
                    </a:gridCol>
                    <a:gridCol w="1005667">
                      <a:extLst>
                        <a:ext uri="{9D8B030D-6E8A-4147-A177-3AD203B41FA5}">
                          <a16:colId xmlns:a16="http://schemas.microsoft.com/office/drawing/2014/main" val="356893960"/>
                        </a:ext>
                      </a:extLst>
                    </a:gridCol>
                    <a:gridCol w="1005667">
                      <a:extLst>
                        <a:ext uri="{9D8B030D-6E8A-4147-A177-3AD203B41FA5}">
                          <a16:colId xmlns:a16="http://schemas.microsoft.com/office/drawing/2014/main" val="3625011119"/>
                        </a:ext>
                      </a:extLst>
                    </a:gridCol>
                    <a:gridCol w="1005667">
                      <a:extLst>
                        <a:ext uri="{9D8B030D-6E8A-4147-A177-3AD203B41FA5}">
                          <a16:colId xmlns:a16="http://schemas.microsoft.com/office/drawing/2014/main" val="1351133770"/>
                        </a:ext>
                      </a:extLst>
                    </a:gridCol>
                  </a:tblGrid>
                  <a:tr h="690514">
                    <a:tc>
                      <a:txBody>
                        <a:bodyPr/>
                        <a:lstStyle/>
                        <a:p>
                          <a:pPr algn="ctr"/>
                          <a14:m>
                            <m:oMath xmlns:m="http://schemas.openxmlformats.org/officeDocument/2006/math">
                              <m:r>
                                <a:rPr kumimoji="1" lang="en-US" altLang="ja-JP" sz="2400" b="0" i="1" smtClean="0">
                                  <a:latin typeface="Cambria Math" panose="02040503050406030204" pitchFamily="18" charset="0"/>
                                  <a:cs typeface="Segoe UI" panose="020B0502040204020203" pitchFamily="34" charset="0"/>
                                </a:rPr>
                                <m:t>𝑟</m:t>
                              </m:r>
                            </m:oMath>
                          </a14:m>
                          <a:r>
                            <a:rPr kumimoji="1" lang="ja-JP" altLang="en-US" sz="2400" dirty="0">
                              <a:latin typeface="Segoe UI" panose="020B0502040204020203" pitchFamily="34" charset="0"/>
                              <a:cs typeface="Segoe UI" panose="020B0502040204020203" pitchFamily="34" charset="0"/>
                            </a:rPr>
                            <a:t>＼</a:t>
                          </a:r>
                          <a14:m>
                            <m:oMath xmlns:m="http://schemas.openxmlformats.org/officeDocument/2006/math">
                              <m:r>
                                <a:rPr kumimoji="1" lang="en-US" altLang="ja-JP" sz="2400" b="0" i="1" dirty="0" smtClean="0">
                                  <a:latin typeface="Cambria Math" panose="02040503050406030204" pitchFamily="18" charset="0"/>
                                  <a:cs typeface="Segoe UI" panose="020B0502040204020203" pitchFamily="34" charset="0"/>
                                </a:rPr>
                                <m:t>h</m:t>
                              </m:r>
                            </m:oMath>
                          </a14:m>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7</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83611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3438495830"/>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545762733"/>
                      </a:ext>
                    </a:extLst>
                  </a:tr>
                </a:tbl>
              </a:graphicData>
            </a:graphic>
          </p:graphicFrame>
        </mc:Choice>
        <mc:Fallback>
          <p:graphicFrame>
            <p:nvGraphicFramePr>
              <p:cNvPr id="47" name="表 46">
                <a:extLst>
                  <a:ext uri="{FF2B5EF4-FFF2-40B4-BE49-F238E27FC236}">
                    <a16:creationId xmlns:a16="http://schemas.microsoft.com/office/drawing/2014/main" id="{C737DD0A-D8DD-9168-3231-39B9CBF2B3B5}"/>
                  </a:ext>
                </a:extLst>
              </p:cNvPr>
              <p:cNvGraphicFramePr>
                <a:graphicFrameLocks noGrp="1"/>
              </p:cNvGraphicFramePr>
              <p:nvPr>
                <p:extLst>
                  <p:ext uri="{D42A27DB-BD31-4B8C-83A1-F6EECF244321}">
                    <p14:modId xmlns:p14="http://schemas.microsoft.com/office/powerpoint/2010/main" val="1934584350"/>
                  </p:ext>
                </p:extLst>
              </p:nvPr>
            </p:nvGraphicFramePr>
            <p:xfrm>
              <a:off x="6634670" y="3761349"/>
              <a:ext cx="5028335" cy="2762056"/>
            </p:xfrm>
            <a:graphic>
              <a:graphicData uri="http://schemas.openxmlformats.org/drawingml/2006/table">
                <a:tbl>
                  <a:tblPr firstRow="1" bandRow="1">
                    <a:tableStyleId>{5940675A-B579-460E-94D1-54222C63F5DA}</a:tableStyleId>
                  </a:tblPr>
                  <a:tblGrid>
                    <a:gridCol w="1005667">
                      <a:extLst>
                        <a:ext uri="{9D8B030D-6E8A-4147-A177-3AD203B41FA5}">
                          <a16:colId xmlns:a16="http://schemas.microsoft.com/office/drawing/2014/main" val="2130289596"/>
                        </a:ext>
                      </a:extLst>
                    </a:gridCol>
                    <a:gridCol w="1005667">
                      <a:extLst>
                        <a:ext uri="{9D8B030D-6E8A-4147-A177-3AD203B41FA5}">
                          <a16:colId xmlns:a16="http://schemas.microsoft.com/office/drawing/2014/main" val="1425456987"/>
                        </a:ext>
                      </a:extLst>
                    </a:gridCol>
                    <a:gridCol w="1005667">
                      <a:extLst>
                        <a:ext uri="{9D8B030D-6E8A-4147-A177-3AD203B41FA5}">
                          <a16:colId xmlns:a16="http://schemas.microsoft.com/office/drawing/2014/main" val="356893960"/>
                        </a:ext>
                      </a:extLst>
                    </a:gridCol>
                    <a:gridCol w="1005667">
                      <a:extLst>
                        <a:ext uri="{9D8B030D-6E8A-4147-A177-3AD203B41FA5}">
                          <a16:colId xmlns:a16="http://schemas.microsoft.com/office/drawing/2014/main" val="3625011119"/>
                        </a:ext>
                      </a:extLst>
                    </a:gridCol>
                    <a:gridCol w="1005667">
                      <a:extLst>
                        <a:ext uri="{9D8B030D-6E8A-4147-A177-3AD203B41FA5}">
                          <a16:colId xmlns:a16="http://schemas.microsoft.com/office/drawing/2014/main" val="1351133770"/>
                        </a:ext>
                      </a:extLst>
                    </a:gridCol>
                  </a:tblGrid>
                  <a:tr h="69051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4"/>
                          <a:stretch>
                            <a:fillRect l="-606" t="-1754" r="-402424" b="-301754"/>
                          </a:stretch>
                        </a:blipFill>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7</a:t>
                          </a:r>
                          <a:endParaRPr kumimoji="1" lang="ja-JP" altLang="en-US" sz="24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83611733"/>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3438495830"/>
                      </a:ext>
                    </a:extLst>
                  </a:tr>
                  <a:tr h="690514">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4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545762733"/>
                      </a:ext>
                    </a:extLst>
                  </a:tr>
                </a:tbl>
              </a:graphicData>
            </a:graphic>
          </p:graphicFrame>
        </mc:Fallback>
      </mc:AlternateContent>
      <p:sp>
        <p:nvSpPr>
          <p:cNvPr id="48" name="右中かっこ 47">
            <a:extLst>
              <a:ext uri="{FF2B5EF4-FFF2-40B4-BE49-F238E27FC236}">
                <a16:creationId xmlns:a16="http://schemas.microsoft.com/office/drawing/2014/main" id="{623BAE4A-126C-C4D6-61E5-232E4C1BC8E6}"/>
              </a:ext>
            </a:extLst>
          </p:cNvPr>
          <p:cNvSpPr/>
          <p:nvPr/>
        </p:nvSpPr>
        <p:spPr>
          <a:xfrm rot="5400000">
            <a:off x="9584943" y="4849674"/>
            <a:ext cx="135682" cy="635268"/>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p:sp>
        <p:nvSpPr>
          <p:cNvPr id="49" name="テキスト ボックス 48">
            <a:extLst>
              <a:ext uri="{FF2B5EF4-FFF2-40B4-BE49-F238E27FC236}">
                <a16:creationId xmlns:a16="http://schemas.microsoft.com/office/drawing/2014/main" id="{1C1B71D6-E670-1FCE-941F-CE205EDFFF0C}"/>
              </a:ext>
            </a:extLst>
          </p:cNvPr>
          <p:cNvSpPr txBox="1"/>
          <p:nvPr/>
        </p:nvSpPr>
        <p:spPr>
          <a:xfrm>
            <a:off x="9436820" y="5240738"/>
            <a:ext cx="446637" cy="461665"/>
          </a:xfrm>
          <a:prstGeom prst="rect">
            <a:avLst/>
          </a:prstGeom>
          <a:solidFill>
            <a:schemeClr val="bg1"/>
          </a:solidFill>
          <a:ln>
            <a:solidFill>
              <a:schemeClr val="tx1"/>
            </a:solidFill>
          </a:ln>
        </p:spPr>
        <p:txBody>
          <a:bodyPr wrap="square">
            <a:spAutoFit/>
          </a:bodyPr>
          <a:lstStyle/>
          <a:p>
            <a:pPr algn="ctr"/>
            <a:r>
              <a:rPr kumimoji="1" lang="en-US" altLang="ja-JP" sz="2400" dirty="0">
                <a:ea typeface="メイリオ" panose="020B0604030504040204" pitchFamily="50" charset="-128"/>
              </a:rPr>
              <a:t>3</a:t>
            </a:r>
            <a:endParaRPr kumimoji="1" lang="ja-JP" altLang="en-US" sz="2400" dirty="0">
              <a:ea typeface="メイリオ" panose="020B0604030504040204" pitchFamily="50" charset="-128"/>
            </a:endParaRPr>
          </a:p>
        </p:txBody>
      </p:sp>
      <p:sp>
        <p:nvSpPr>
          <p:cNvPr id="50" name="右中かっこ 49">
            <a:extLst>
              <a:ext uri="{FF2B5EF4-FFF2-40B4-BE49-F238E27FC236}">
                <a16:creationId xmlns:a16="http://schemas.microsoft.com/office/drawing/2014/main" id="{24C0C197-590D-F71D-8265-FA35457B1E2A}"/>
              </a:ext>
            </a:extLst>
          </p:cNvPr>
          <p:cNvSpPr/>
          <p:nvPr/>
        </p:nvSpPr>
        <p:spPr>
          <a:xfrm rot="5400000">
            <a:off x="10588224" y="4849674"/>
            <a:ext cx="135682" cy="635268"/>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p:sp>
        <p:nvSpPr>
          <p:cNvPr id="51" name="テキスト ボックス 50">
            <a:extLst>
              <a:ext uri="{FF2B5EF4-FFF2-40B4-BE49-F238E27FC236}">
                <a16:creationId xmlns:a16="http://schemas.microsoft.com/office/drawing/2014/main" id="{21889E71-2FCB-131A-C8F4-541229620AAB}"/>
              </a:ext>
            </a:extLst>
          </p:cNvPr>
          <p:cNvSpPr txBox="1"/>
          <p:nvPr/>
        </p:nvSpPr>
        <p:spPr>
          <a:xfrm>
            <a:off x="10413704" y="5240738"/>
            <a:ext cx="446637" cy="461665"/>
          </a:xfrm>
          <a:prstGeom prst="rect">
            <a:avLst/>
          </a:prstGeom>
          <a:solidFill>
            <a:schemeClr val="bg1"/>
          </a:solidFill>
          <a:ln>
            <a:solidFill>
              <a:schemeClr val="tx1"/>
            </a:solidFill>
          </a:ln>
        </p:spPr>
        <p:txBody>
          <a:bodyPr wrap="square">
            <a:spAutoFit/>
          </a:bodyPr>
          <a:lstStyle/>
          <a:p>
            <a:pPr algn="ctr"/>
            <a:r>
              <a:rPr kumimoji="1" lang="en-US" altLang="ja-JP" sz="2400" dirty="0">
                <a:ea typeface="メイリオ" panose="020B0604030504040204" pitchFamily="50" charset="-128"/>
              </a:rPr>
              <a:t>1</a:t>
            </a:r>
            <a:endParaRPr kumimoji="1" lang="ja-JP" altLang="en-US" sz="2400" dirty="0">
              <a:ea typeface="メイリオ" panose="020B0604030504040204" pitchFamily="50" charset="-128"/>
            </a:endParaRPr>
          </a:p>
        </p:txBody>
      </p:sp>
      <p:sp>
        <p:nvSpPr>
          <p:cNvPr id="52" name="右中かっこ 51">
            <a:extLst>
              <a:ext uri="{FF2B5EF4-FFF2-40B4-BE49-F238E27FC236}">
                <a16:creationId xmlns:a16="http://schemas.microsoft.com/office/drawing/2014/main" id="{27F6378E-FAA1-7BEA-B26C-AC6EF21F2902}"/>
              </a:ext>
            </a:extLst>
          </p:cNvPr>
          <p:cNvSpPr/>
          <p:nvPr/>
        </p:nvSpPr>
        <p:spPr>
          <a:xfrm rot="5400000">
            <a:off x="10588224" y="5534796"/>
            <a:ext cx="135682" cy="635268"/>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sz="2400" dirty="0">
              <a:ea typeface="メイリオ" panose="020B0604030504040204" pitchFamily="50" charset="-128"/>
            </a:endParaRPr>
          </a:p>
        </p:txBody>
      </p:sp>
      <p:sp>
        <p:nvSpPr>
          <p:cNvPr id="53" name="テキスト ボックス 52">
            <a:extLst>
              <a:ext uri="{FF2B5EF4-FFF2-40B4-BE49-F238E27FC236}">
                <a16:creationId xmlns:a16="http://schemas.microsoft.com/office/drawing/2014/main" id="{26596707-0713-A50C-BE8B-98F5CCA2ED20}"/>
              </a:ext>
            </a:extLst>
          </p:cNvPr>
          <p:cNvSpPr txBox="1"/>
          <p:nvPr/>
        </p:nvSpPr>
        <p:spPr>
          <a:xfrm>
            <a:off x="10408930" y="5951939"/>
            <a:ext cx="446637" cy="461665"/>
          </a:xfrm>
          <a:prstGeom prst="rect">
            <a:avLst/>
          </a:prstGeom>
          <a:solidFill>
            <a:schemeClr val="bg1"/>
          </a:solidFill>
          <a:ln>
            <a:solidFill>
              <a:schemeClr val="tx1"/>
            </a:solidFill>
          </a:ln>
        </p:spPr>
        <p:txBody>
          <a:bodyPr wrap="square">
            <a:spAutoFit/>
          </a:bodyPr>
          <a:lstStyle/>
          <a:p>
            <a:pPr algn="ctr"/>
            <a:r>
              <a:rPr kumimoji="1" lang="en-US" altLang="ja-JP" sz="2400" dirty="0">
                <a:ea typeface="メイリオ" panose="020B0604030504040204" pitchFamily="50" charset="-128"/>
              </a:rPr>
              <a:t>1</a:t>
            </a:r>
            <a:endParaRPr kumimoji="1" lang="ja-JP" altLang="en-US" sz="2400" dirty="0">
              <a:ea typeface="メイリオ" panose="020B0604030504040204" pitchFamily="50" charset="-128"/>
            </a:endParaRPr>
          </a:p>
        </p:txBody>
      </p:sp>
      <p:sp>
        <p:nvSpPr>
          <p:cNvPr id="60" name="テキスト ボックス 59">
            <a:extLst>
              <a:ext uri="{FF2B5EF4-FFF2-40B4-BE49-F238E27FC236}">
                <a16:creationId xmlns:a16="http://schemas.microsoft.com/office/drawing/2014/main" id="{F33A13D3-60C6-4DCC-7122-9CB39476E4F8}"/>
              </a:ext>
            </a:extLst>
          </p:cNvPr>
          <p:cNvSpPr txBox="1"/>
          <p:nvPr/>
        </p:nvSpPr>
        <p:spPr>
          <a:xfrm>
            <a:off x="1123633" y="3158215"/>
            <a:ext cx="4397807" cy="461665"/>
          </a:xfrm>
          <a:prstGeom prst="rect">
            <a:avLst/>
          </a:prstGeom>
          <a:noFill/>
        </p:spPr>
        <p:txBody>
          <a:bodyPr wrap="none" rtlCol="0" anchor="ctr">
            <a:spAutoFit/>
          </a:bodyPr>
          <a:lstStyle/>
          <a:p>
            <a:pPr algn="ctr"/>
            <a:r>
              <a:rPr kumimoji="1" lang="en-US" altLang="ja-JP" sz="2400" b="1" u="sng" dirty="0">
                <a:latin typeface="Segoe UI" panose="020B0502040204020203" pitchFamily="34" charset="0"/>
                <a:ea typeface="Meiryo" panose="020B0604030504040204" pitchFamily="34" charset="-128"/>
              </a:rPr>
              <a:t>The top-restricted Borda rule</a:t>
            </a:r>
            <a:endParaRPr kumimoji="1" lang="ja-JP" altLang="en-US" sz="2400" b="1" u="sng" dirty="0">
              <a:latin typeface="Segoe UI" panose="020B0502040204020203" pitchFamily="34" charset="0"/>
              <a:ea typeface="Meiryo" panose="020B0604030504040204" pitchFamily="34" charset="-128"/>
            </a:endParaRPr>
          </a:p>
        </p:txBody>
      </p:sp>
      <p:sp>
        <p:nvSpPr>
          <p:cNvPr id="61" name="テキスト ボックス 60">
            <a:extLst>
              <a:ext uri="{FF2B5EF4-FFF2-40B4-BE49-F238E27FC236}">
                <a16:creationId xmlns:a16="http://schemas.microsoft.com/office/drawing/2014/main" id="{4DA62C3D-D928-21E4-1B3C-FB7720B4E5B6}"/>
              </a:ext>
            </a:extLst>
          </p:cNvPr>
          <p:cNvSpPr txBox="1"/>
          <p:nvPr/>
        </p:nvSpPr>
        <p:spPr>
          <a:xfrm>
            <a:off x="8287065" y="3158214"/>
            <a:ext cx="1723549" cy="461665"/>
          </a:xfrm>
          <a:prstGeom prst="rect">
            <a:avLst/>
          </a:prstGeom>
          <a:noFill/>
        </p:spPr>
        <p:txBody>
          <a:bodyPr wrap="none" rtlCol="0" anchor="ctr">
            <a:spAutoFit/>
          </a:bodyPr>
          <a:lstStyle/>
          <a:p>
            <a:pPr algn="ctr"/>
            <a:r>
              <a:rPr kumimoji="1" lang="ja-JP" altLang="en-US" sz="2400" b="1" u="sng" dirty="0">
                <a:latin typeface="Segoe UI" panose="020B0502040204020203" pitchFamily="34" charset="0"/>
                <a:ea typeface="Meiryo" panose="020B0604030504040204" pitchFamily="34" charset="-128"/>
              </a:rPr>
              <a:t>他のルール</a:t>
            </a:r>
          </a:p>
        </p:txBody>
      </p:sp>
      <p:sp>
        <p:nvSpPr>
          <p:cNvPr id="5" name="テキスト ボックス 4">
            <a:extLst>
              <a:ext uri="{FF2B5EF4-FFF2-40B4-BE49-F238E27FC236}">
                <a16:creationId xmlns:a16="http://schemas.microsoft.com/office/drawing/2014/main" id="{C138434B-057B-43C5-AD6B-A21A200381F3}"/>
              </a:ext>
            </a:extLst>
          </p:cNvPr>
          <p:cNvSpPr txBox="1"/>
          <p:nvPr/>
        </p:nvSpPr>
        <p:spPr>
          <a:xfrm>
            <a:off x="4787612" y="1116754"/>
            <a:ext cx="521810" cy="449371"/>
          </a:xfrm>
          <a:prstGeom prst="rect">
            <a:avLst/>
          </a:prstGeom>
          <a:solidFill>
            <a:schemeClr val="accent3">
              <a:alpha val="11173"/>
            </a:schemeClr>
          </a:solidFill>
        </p:spPr>
        <p:txBody>
          <a:bodyPr wrap="square" rtlCol="0" anchor="ctr">
            <a:noAutofit/>
          </a:bodyPr>
          <a:lstStyle/>
          <a:p>
            <a:pPr marL="342900" indent="-342900">
              <a:spcBef>
                <a:spcPts val="600"/>
              </a:spcBef>
              <a:buFont typeface="Arial" panose="020B0604020202020204" pitchFamily="34" charset="0"/>
              <a:buChar char="•"/>
            </a:pPr>
            <a:endPar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endParaRPr>
          </a:p>
        </p:txBody>
      </p:sp>
      <p:sp>
        <p:nvSpPr>
          <p:cNvPr id="6" name="テキスト ボックス 5">
            <a:extLst>
              <a:ext uri="{FF2B5EF4-FFF2-40B4-BE49-F238E27FC236}">
                <a16:creationId xmlns:a16="http://schemas.microsoft.com/office/drawing/2014/main" id="{13082D51-5137-8691-03E0-9740E6483A3B}"/>
              </a:ext>
            </a:extLst>
          </p:cNvPr>
          <p:cNvSpPr txBox="1"/>
          <p:nvPr/>
        </p:nvSpPr>
        <p:spPr>
          <a:xfrm>
            <a:off x="1965806" y="1768321"/>
            <a:ext cx="521810" cy="449371"/>
          </a:xfrm>
          <a:prstGeom prst="rect">
            <a:avLst/>
          </a:prstGeom>
          <a:solidFill>
            <a:schemeClr val="accent3">
              <a:alpha val="11173"/>
            </a:schemeClr>
          </a:solidFill>
        </p:spPr>
        <p:txBody>
          <a:bodyPr wrap="square" rtlCol="0" anchor="ctr">
            <a:noAutofit/>
          </a:bodyPr>
          <a:lstStyle/>
          <a:p>
            <a:pPr marL="342900" indent="-342900">
              <a:spcBef>
                <a:spcPts val="600"/>
              </a:spcBef>
              <a:buFont typeface="Arial" panose="020B0604020202020204" pitchFamily="34" charset="0"/>
              <a:buChar char="•"/>
            </a:pPr>
            <a:endPar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endParaRPr>
          </a:p>
        </p:txBody>
      </p:sp>
    </p:spTree>
    <p:extLst>
      <p:ext uri="{BB962C8B-B14F-4D97-AF65-F5344CB8AC3E}">
        <p14:creationId xmlns:p14="http://schemas.microsoft.com/office/powerpoint/2010/main" val="14852604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3F630-B1D8-263A-7B18-C22233F64B9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3190219-00C0-6AC6-D836-4FA0222DF592}"/>
              </a:ext>
            </a:extLst>
          </p:cNvPr>
          <p:cNvSpPr>
            <a:spLocks noGrp="1"/>
          </p:cNvSpPr>
          <p:nvPr>
            <p:ph type="title"/>
          </p:nvPr>
        </p:nvSpPr>
        <p:spPr/>
        <p:txBody>
          <a:bodyPr/>
          <a:lstStyle/>
          <a:p>
            <a:r>
              <a:rPr lang="en-US" altLang="ja-JP" dirty="0"/>
              <a:t>Adjacency symmetry</a:t>
            </a:r>
            <a:endParaRPr kumimoji="1" lang="ja-JP" altLang="en-US" dirty="0"/>
          </a:p>
        </p:txBody>
      </p:sp>
      <p:sp>
        <p:nvSpPr>
          <p:cNvPr id="3" name="スライド番号プレースホルダー 2">
            <a:extLst>
              <a:ext uri="{FF2B5EF4-FFF2-40B4-BE49-F238E27FC236}">
                <a16:creationId xmlns:a16="http://schemas.microsoft.com/office/drawing/2014/main" id="{77509E13-FD15-28FE-AE1C-303B6B9E7F0E}"/>
              </a:ext>
            </a:extLst>
          </p:cNvPr>
          <p:cNvSpPr>
            <a:spLocks noGrp="1"/>
          </p:cNvSpPr>
          <p:nvPr>
            <p:ph type="sldNum" sz="quarter" idx="12"/>
          </p:nvPr>
        </p:nvSpPr>
        <p:spPr/>
        <p:txBody>
          <a:bodyPr/>
          <a:lstStyle/>
          <a:p>
            <a:fld id="{48F63A3B-78C7-47BE-AE5E-E10140E04643}" type="slidenum">
              <a:rPr lang="en-US" smtClean="0"/>
              <a:t>51</a:t>
            </a:fld>
            <a:endParaRPr lang="en-US" dirty="0"/>
          </a:p>
        </p:txBody>
      </p:sp>
      <mc:AlternateContent xmlns:mc="http://schemas.openxmlformats.org/markup-compatibility/2006">
        <mc:Choice xmlns:a14="http://schemas.microsoft.com/office/drawing/2010/main" Requires="a14">
          <p:sp>
            <p:nvSpPr>
              <p:cNvPr id="17" name="コンテンツ プレースホルダー 16">
                <a:extLst>
                  <a:ext uri="{FF2B5EF4-FFF2-40B4-BE49-F238E27FC236}">
                    <a16:creationId xmlns:a16="http://schemas.microsoft.com/office/drawing/2014/main" id="{6188D61E-9F6B-49D5-F671-435ACED452A3}"/>
                  </a:ext>
                </a:extLst>
              </p:cNvPr>
              <p:cNvSpPr>
                <a:spLocks noGrp="1"/>
              </p:cNvSpPr>
              <p:nvPr>
                <p:ph idx="1"/>
              </p:nvPr>
            </p:nvSpPr>
            <p:spPr>
              <a:xfrm>
                <a:off x="366578" y="984174"/>
                <a:ext cx="11458843" cy="5542904"/>
              </a:xfrm>
            </p:spPr>
            <p:txBody>
              <a:bodyPr/>
              <a:lstStyle/>
              <a:p>
                <a:pPr>
                  <a:spcBef>
                    <a:spcPts val="1800"/>
                  </a:spcBef>
                  <a:tabLst>
                    <a:tab pos="927100" algn="l"/>
                    <a:tab pos="1544638" algn="l"/>
                    <a:tab pos="1820863" algn="l"/>
                  </a:tabLst>
                </a:pPr>
                <a14:m>
                  <m:oMath xmlns:m="http://schemas.openxmlformats.org/officeDocument/2006/math">
                    <m:d>
                      <m:dPr>
                        <m:begChr m:val="|"/>
                        <m:endChr m:val="|"/>
                        <m:ctrlPr>
                          <a:rPr lang="en-US" altLang="ja-JP" i="1" smtClean="0">
                            <a:latin typeface="Cambria Math" panose="02040503050406030204" pitchFamily="18" charset="0"/>
                          </a:rPr>
                        </m:ctrlPr>
                      </m:dPr>
                      <m:e>
                        <m:r>
                          <a:rPr lang="en-US" altLang="ja-JP" i="1">
                            <a:latin typeface="Cambria Math" panose="02040503050406030204" pitchFamily="18" charset="0"/>
                          </a:rPr>
                          <m:t>𝑟</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𝑖</m:t>
                                </m:r>
                              </m:sub>
                            </m:sSub>
                          </m:e>
                        </m:d>
                        <m:r>
                          <a:rPr lang="en-US" altLang="ja-JP" i="1">
                            <a:latin typeface="Cambria Math" panose="02040503050406030204" pitchFamily="18" charset="0"/>
                          </a:rPr>
                          <m:t>−</m:t>
                        </m:r>
                        <m:r>
                          <a:rPr lang="en-US" altLang="ja-JP" i="1">
                            <a:latin typeface="Cambria Math" panose="02040503050406030204" pitchFamily="18" charset="0"/>
                          </a:rPr>
                          <m:t>𝑟</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𝑖</m:t>
                                </m:r>
                              </m:sub>
                            </m:sSub>
                          </m:e>
                        </m:d>
                      </m:e>
                    </m:d>
                    <m:r>
                      <a:rPr lang="en-US" altLang="ja-JP" i="1">
                        <a:latin typeface="Cambria Math" panose="02040503050406030204" pitchFamily="18" charset="0"/>
                      </a:rPr>
                      <m:t>=1</m:t>
                    </m:r>
                  </m:oMath>
                </a14:m>
                <a:r>
                  <a:rPr lang="ja-JP" altLang="en-US" dirty="0"/>
                  <a:t>が成立するなら、</a:t>
                </a:r>
                <a14:m>
                  <m:oMath xmlns:m="http://schemas.openxmlformats.org/officeDocument/2006/math">
                    <m:r>
                      <a:rPr lang="en-US" altLang="ja-JP" b="0" i="1" smtClean="0">
                        <a:latin typeface="Cambria Math" panose="02040503050406030204" pitchFamily="18" charset="0"/>
                      </a:rPr>
                      <m:t>𝑥</m:t>
                    </m:r>
                    <m:r>
                      <a:rPr lang="en-US" altLang="ja-JP" b="0" i="1" smtClean="0">
                        <a:latin typeface="Cambria Math" panose="02040503050406030204" pitchFamily="18" charset="0"/>
                      </a:rPr>
                      <m:t> </m:t>
                    </m:r>
                  </m:oMath>
                </a14:m>
                <a:r>
                  <a:rPr lang="ja-JP" altLang="en-US" dirty="0"/>
                  <a:t>と</a:t>
                </a:r>
                <a:r>
                  <a:rPr lang="en-US" altLang="ja-JP" dirty="0"/>
                  <a:t> </a:t>
                </a:r>
                <a14:m>
                  <m:oMath xmlns:m="http://schemas.openxmlformats.org/officeDocument/2006/math">
                    <m:r>
                      <a:rPr lang="en-US" altLang="ja-JP" i="1">
                        <a:latin typeface="Cambria Math" panose="02040503050406030204" pitchFamily="18" charset="0"/>
                      </a:rPr>
                      <m:t>𝑦</m:t>
                    </m:r>
                  </m:oMath>
                </a14:m>
                <a:r>
                  <a:rPr lang="en-US" altLang="ja-JP" dirty="0"/>
                  <a:t> </a:t>
                </a:r>
                <a:r>
                  <a:rPr lang="ja-JP" altLang="en-US" dirty="0"/>
                  <a:t>は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𝑖</m:t>
                        </m:r>
                      </m:sub>
                    </m:sSub>
                  </m:oMath>
                </a14:m>
                <a:r>
                  <a:rPr lang="en-US" altLang="ja-JP" dirty="0"/>
                  <a:t> </a:t>
                </a:r>
                <a:r>
                  <a:rPr lang="ja-JP" altLang="en-US" dirty="0"/>
                  <a:t>において</a:t>
                </a:r>
                <a:r>
                  <a:rPr lang="ja-JP" altLang="en-US" b="1" dirty="0">
                    <a:solidFill>
                      <a:schemeClr val="accent1"/>
                    </a:solidFill>
                  </a:rPr>
                  <a:t>隣り合っている</a:t>
                </a:r>
                <a:r>
                  <a:rPr lang="ja-JP" altLang="en-US" dirty="0"/>
                  <a:t>。</a:t>
                </a:r>
                <a:endParaRPr lang="en-US" altLang="ja-JP" dirty="0"/>
              </a:p>
              <a:p>
                <a:pPr>
                  <a:spcBef>
                    <a:spcPts val="1800"/>
                  </a:spcBef>
                  <a:tabLst>
                    <a:tab pos="927100" algn="l"/>
                    <a:tab pos="1544638" algn="l"/>
                    <a:tab pos="1820863" algn="l"/>
                  </a:tabLst>
                </a:pPr>
                <a:r>
                  <a:rPr lang="en-US" altLang="ja-JP" dirty="0"/>
                  <a:t> evaluation </a:t>
                </a:r>
                <a:r>
                  <a:rPr lang="ja-JP" altLang="en-US" dirty="0"/>
                  <a:t>の組 </a:t>
                </a:r>
                <a14:m>
                  <m:oMath xmlns:m="http://schemas.openxmlformats.org/officeDocument/2006/math">
                    <m:sSub>
                      <m:sSubPr>
                        <m:ctrlPr>
                          <a:rPr lang="en-US" altLang="ja-JP" i="1" dirty="0" err="1">
                            <a:latin typeface="Cambria Math" panose="02040503050406030204" pitchFamily="18" charset="0"/>
                          </a:rPr>
                        </m:ctrlPr>
                      </m:sSubPr>
                      <m:e>
                        <m:r>
                          <a:rPr lang="en-US" altLang="ja-JP" i="1" dirty="0" err="1">
                            <a:latin typeface="Cambria Math" panose="02040503050406030204" pitchFamily="18" charset="0"/>
                          </a:rPr>
                          <m:t>𝑝</m:t>
                        </m:r>
                      </m:e>
                      <m:sub>
                        <m:r>
                          <a:rPr lang="en-US" altLang="ja-JP" i="1" dirty="0" err="1">
                            <a:latin typeface="Cambria Math" panose="02040503050406030204" pitchFamily="18" charset="0"/>
                          </a:rPr>
                          <m:t>𝑖</m:t>
                        </m:r>
                      </m:sub>
                    </m:sSub>
                    <m:r>
                      <a:rPr lang="en-US" altLang="ja-JP" i="1" dirty="0">
                        <a:latin typeface="Cambria Math" panose="02040503050406030204" pitchFamily="18" charset="0"/>
                      </a:rPr>
                      <m:t> </m:t>
                    </m:r>
                  </m:oMath>
                </a14:m>
                <a:r>
                  <a:rPr lang="ja-JP" altLang="en-US" dirty="0"/>
                  <a:t>と</a:t>
                </a:r>
                <a:r>
                  <a:rPr lang="en-US" altLang="ja-JP" dirty="0"/>
                  <a:t> </a:t>
                </a:r>
                <a14:m>
                  <m:oMath xmlns:m="http://schemas.openxmlformats.org/officeDocument/2006/math">
                    <m:sSub>
                      <m:sSubPr>
                        <m:ctrlPr>
                          <a:rPr lang="en-US" altLang="ja-JP" i="1" dirty="0" err="1">
                            <a:latin typeface="Cambria Math" panose="02040503050406030204" pitchFamily="18" charset="0"/>
                          </a:rPr>
                        </m:ctrlPr>
                      </m:sSubPr>
                      <m:e>
                        <m:r>
                          <a:rPr lang="en-US" altLang="ja-JP" i="1" dirty="0" err="1">
                            <a:latin typeface="Cambria Math" panose="02040503050406030204" pitchFamily="18" charset="0"/>
                          </a:rPr>
                          <m:t>𝑝</m:t>
                        </m:r>
                      </m:e>
                      <m:sub>
                        <m:r>
                          <a:rPr lang="en-US" altLang="ja-JP" i="1" dirty="0" err="1">
                            <a:latin typeface="Cambria Math" panose="02040503050406030204" pitchFamily="18" charset="0"/>
                          </a:rPr>
                          <m:t>𝑗</m:t>
                        </m:r>
                      </m:sub>
                    </m:sSub>
                  </m:oMath>
                </a14:m>
                <a:r>
                  <a:rPr lang="en-US" altLang="ja-JP" dirty="0"/>
                  <a:t> </a:t>
                </a:r>
                <a:r>
                  <a:rPr lang="ja-JP" altLang="en-US" dirty="0"/>
                  <a:t>が </a:t>
                </a:r>
                <a14:m>
                  <m:oMath xmlns:m="http://schemas.openxmlformats.org/officeDocument/2006/math">
                    <m:r>
                      <a:rPr lang="en-US" altLang="ja-JP" b="0" i="1" smtClean="0">
                        <a:latin typeface="Cambria Math" panose="02040503050406030204" pitchFamily="18" charset="0"/>
                      </a:rPr>
                      <m:t>𝑥</m:t>
                    </m:r>
                  </m:oMath>
                </a14:m>
                <a:r>
                  <a:rPr lang="ja-JP" altLang="en-US" dirty="0"/>
                  <a:t> と</a:t>
                </a:r>
                <a14:m>
                  <m:oMath xmlns:m="http://schemas.openxmlformats.org/officeDocument/2006/math">
                    <m:r>
                      <a:rPr lang="en-US" altLang="ja-JP" b="0" i="0" dirty="0" smtClean="0">
                        <a:latin typeface="Cambria Math" panose="02040503050406030204" pitchFamily="18" charset="0"/>
                      </a:rPr>
                      <m:t> </m:t>
                    </m:r>
                    <m:r>
                      <a:rPr lang="en-US" altLang="ja-JP" b="0" i="1" dirty="0" smtClean="0">
                        <a:latin typeface="Cambria Math" panose="02040503050406030204" pitchFamily="18" charset="0"/>
                      </a:rPr>
                      <m:t>𝑦</m:t>
                    </m:r>
                  </m:oMath>
                </a14:m>
                <a:r>
                  <a:rPr lang="en-US" altLang="ja-JP" dirty="0"/>
                  <a:t> </a:t>
                </a:r>
                <a:r>
                  <a:rPr lang="ja-JP" altLang="en-US" dirty="0"/>
                  <a:t>について </a:t>
                </a:r>
                <a:r>
                  <a:rPr lang="en-US" altLang="ja-JP" b="1" dirty="0">
                    <a:solidFill>
                      <a:schemeClr val="accent1"/>
                    </a:solidFill>
                  </a:rPr>
                  <a:t>adjacent opposing evaluations</a:t>
                </a:r>
                <a:r>
                  <a:rPr lang="en-US" altLang="ja-JP" dirty="0"/>
                  <a:t> </a:t>
                </a:r>
                <a:r>
                  <a:rPr lang="ja-JP" altLang="en-US" dirty="0"/>
                  <a:t>であるとき、投票者</a:t>
                </a:r>
                <a14:m>
                  <m:oMath xmlns:m="http://schemas.openxmlformats.org/officeDocument/2006/math">
                    <m:r>
                      <a:rPr lang="en-US" altLang="ja-JP" b="0" i="0" smtClean="0">
                        <a:latin typeface="Cambria Math" panose="02040503050406030204" pitchFamily="18" charset="0"/>
                      </a:rPr>
                      <m:t> </m:t>
                    </m:r>
                    <m:r>
                      <a:rPr lang="en-US" altLang="ja-JP" b="0" i="1" smtClean="0">
                        <a:latin typeface="Cambria Math" panose="02040503050406030204" pitchFamily="18" charset="0"/>
                      </a:rPr>
                      <m:t>𝑖</m:t>
                    </m:r>
                  </m:oMath>
                </a14:m>
                <a:r>
                  <a:rPr lang="ja-JP" altLang="en-US" dirty="0"/>
                  <a:t> と</a:t>
                </a:r>
                <a14:m>
                  <m:oMath xmlns:m="http://schemas.openxmlformats.org/officeDocument/2006/math">
                    <m:r>
                      <a:rPr lang="en-US" altLang="ja-JP" b="0" i="0" dirty="0" smtClean="0">
                        <a:latin typeface="Cambria Math" panose="02040503050406030204" pitchFamily="18" charset="0"/>
                      </a:rPr>
                      <m:t> </m:t>
                    </m:r>
                    <m:r>
                      <a:rPr lang="en-US" altLang="ja-JP" b="0" i="1" dirty="0" smtClean="0">
                        <a:latin typeface="Cambria Math" panose="02040503050406030204" pitchFamily="18" charset="0"/>
                      </a:rPr>
                      <m:t>𝑗</m:t>
                    </m:r>
                  </m:oMath>
                </a14:m>
                <a:r>
                  <a:rPr lang="ja-JP" altLang="en-US" dirty="0"/>
                  <a:t> は</a:t>
                </a:r>
                <a:r>
                  <a:rPr lang="en-US" altLang="ja-JP" dirty="0"/>
                  <a:t>;</a:t>
                </a:r>
              </a:p>
              <a:p>
                <a:pPr lvl="1">
                  <a:spcBef>
                    <a:spcPts val="1800"/>
                  </a:spcBef>
                  <a:tabLst>
                    <a:tab pos="927100" algn="l"/>
                    <a:tab pos="1544638" algn="l"/>
                    <a:tab pos="1820863" algn="l"/>
                  </a:tabLst>
                </a:pPr>
                <a:r>
                  <a:rPr lang="en-US" altLang="ja-JP" dirty="0"/>
                  <a:t> </a:t>
                </a:r>
                <a14:m>
                  <m:oMath xmlns:m="http://schemas.openxmlformats.org/officeDocument/2006/math">
                    <m:r>
                      <a:rPr lang="en-US" altLang="ja-JP" i="1" dirty="0">
                        <a:latin typeface="Cambria Math" panose="02040503050406030204" pitchFamily="18" charset="0"/>
                      </a:rPr>
                      <m:t>𝑥</m:t>
                    </m:r>
                  </m:oMath>
                </a14:m>
                <a:r>
                  <a:rPr lang="en-US" altLang="ja-JP" dirty="0"/>
                  <a:t> </a:t>
                </a:r>
                <a:r>
                  <a:rPr lang="ja-JP" altLang="en-US" dirty="0"/>
                  <a:t>と</a:t>
                </a:r>
                <a:r>
                  <a:rPr lang="en-US" altLang="ja-JP" dirty="0"/>
                  <a:t> </a:t>
                </a:r>
                <a14:m>
                  <m:oMath xmlns:m="http://schemas.openxmlformats.org/officeDocument/2006/math">
                    <m:r>
                      <a:rPr lang="en-US" altLang="ja-JP" i="1" dirty="0">
                        <a:latin typeface="Cambria Math" panose="02040503050406030204" pitchFamily="18" charset="0"/>
                      </a:rPr>
                      <m:t>𝑦</m:t>
                    </m:r>
                  </m:oMath>
                </a14:m>
                <a:r>
                  <a:rPr lang="en-US" altLang="ja-JP" dirty="0"/>
                  <a:t> </a:t>
                </a:r>
                <a:r>
                  <a:rPr lang="ja-JP" altLang="en-US" dirty="0"/>
                  <a:t>が逆の順番で隣り合っている。</a:t>
                </a:r>
                <a:endParaRPr lang="en-US" altLang="ja-JP" dirty="0"/>
              </a:p>
              <a:p>
                <a:pPr lvl="1">
                  <a:spcBef>
                    <a:spcPts val="1800"/>
                  </a:spcBef>
                  <a:tabLst>
                    <a:tab pos="927100" algn="l"/>
                    <a:tab pos="1544638" algn="l"/>
                    <a:tab pos="1820863" algn="l"/>
                  </a:tabLst>
                </a:pPr>
                <a:r>
                  <a:rPr lang="ja-JP" altLang="en-US" dirty="0"/>
                  <a:t>許容可能な選択肢の数が同じであり、</a:t>
                </a:r>
                <a14:m>
                  <m:oMath xmlns:m="http://schemas.openxmlformats.org/officeDocument/2006/math">
                    <m:r>
                      <a:rPr lang="en-US" altLang="ja-JP" b="0" i="1" smtClean="0">
                        <a:latin typeface="Cambria Math" panose="02040503050406030204" pitchFamily="18" charset="0"/>
                      </a:rPr>
                      <m:t>𝑥</m:t>
                    </m:r>
                  </m:oMath>
                </a14:m>
                <a:r>
                  <a:rPr lang="en-US" altLang="ja-JP" dirty="0"/>
                  <a:t> </a:t>
                </a:r>
                <a:r>
                  <a:rPr lang="ja-JP" altLang="en-US" dirty="0"/>
                  <a:t>または </a:t>
                </a:r>
                <a14:m>
                  <m:oMath xmlns:m="http://schemas.openxmlformats.org/officeDocument/2006/math">
                    <m:r>
                      <a:rPr lang="en-US" altLang="ja-JP" b="0" i="1" smtClean="0">
                        <a:latin typeface="Cambria Math" panose="02040503050406030204" pitchFamily="18" charset="0"/>
                      </a:rPr>
                      <m:t>𝑦</m:t>
                    </m:r>
                    <m:r>
                      <a:rPr lang="en-US" altLang="ja-JP" b="0" i="0" smtClean="0">
                        <a:latin typeface="Cambria Math" panose="02040503050406030204" pitchFamily="18" charset="0"/>
                      </a:rPr>
                      <m:t> </m:t>
                    </m:r>
                  </m:oMath>
                </a14:m>
                <a:r>
                  <a:rPr lang="ja-JP" altLang="en-US" dirty="0"/>
                  <a:t>を許容可能にしている。</a:t>
                </a:r>
              </a:p>
            </p:txBody>
          </p:sp>
        </mc:Choice>
        <mc:Fallback>
          <p:sp>
            <p:nvSpPr>
              <p:cNvPr id="17" name="コンテンツ プレースホルダー 16">
                <a:extLst>
                  <a:ext uri="{FF2B5EF4-FFF2-40B4-BE49-F238E27FC236}">
                    <a16:creationId xmlns:a16="http://schemas.microsoft.com/office/drawing/2014/main" id="{6188D61E-9F6B-49D5-F671-435ACED452A3}"/>
                  </a:ext>
                </a:extLst>
              </p:cNvPr>
              <p:cNvSpPr>
                <a:spLocks noGrp="1" noRot="1" noChangeAspect="1" noMove="1" noResize="1" noEditPoints="1" noAdjustHandles="1" noChangeArrowheads="1" noChangeShapeType="1" noTextEdit="1"/>
              </p:cNvSpPr>
              <p:nvPr>
                <p:ph idx="1"/>
              </p:nvPr>
            </p:nvSpPr>
            <p:spPr>
              <a:xfrm>
                <a:off x="366578" y="984174"/>
                <a:ext cx="11458843" cy="5542904"/>
              </a:xfrm>
              <a:blipFill>
                <a:blip r:embed="rId3"/>
                <a:stretch>
                  <a:fillRect l="-691" t="-879" r="-7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121445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77BD8-1B0E-4ADD-ED7A-3D69B5C2A08B}"/>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 name="コンテンツ プレースホルダー 16">
                <a:extLst>
                  <a:ext uri="{FF2B5EF4-FFF2-40B4-BE49-F238E27FC236}">
                    <a16:creationId xmlns:a16="http://schemas.microsoft.com/office/drawing/2014/main" id="{425880AB-5277-3DA2-D154-D50A18F93A12}"/>
                  </a:ext>
                </a:extLst>
              </p:cNvPr>
              <p:cNvSpPr>
                <a:spLocks noGrp="1"/>
              </p:cNvSpPr>
              <p:nvPr>
                <p:ph idx="1"/>
              </p:nvPr>
            </p:nvSpPr>
            <p:spPr>
              <a:xfrm>
                <a:off x="366578" y="984174"/>
                <a:ext cx="11458843" cy="5542904"/>
              </a:xfrm>
            </p:spPr>
            <p:txBody>
              <a:bodyPr/>
              <a:lstStyle/>
              <a:p>
                <a:pPr>
                  <a:spcBef>
                    <a:spcPts val="1800"/>
                  </a:spcBef>
                  <a:tabLst>
                    <a:tab pos="927100" algn="l"/>
                    <a:tab pos="1544638" algn="l"/>
                    <a:tab pos="1820863" algn="l"/>
                  </a:tabLst>
                </a:pPr>
                <a14:m>
                  <m:oMath xmlns:m="http://schemas.openxmlformats.org/officeDocument/2006/math">
                    <m:d>
                      <m:dPr>
                        <m:begChr m:val="|"/>
                        <m:endChr m:val="|"/>
                        <m:ctrlPr>
                          <a:rPr lang="en-US" altLang="ja-JP" i="1" smtClean="0">
                            <a:latin typeface="Cambria Math" panose="02040503050406030204" pitchFamily="18" charset="0"/>
                          </a:rPr>
                        </m:ctrlPr>
                      </m:dPr>
                      <m:e>
                        <m:r>
                          <a:rPr lang="en-US" altLang="ja-JP" i="1">
                            <a:latin typeface="Cambria Math" panose="02040503050406030204" pitchFamily="18" charset="0"/>
                          </a:rPr>
                          <m:t>𝑟</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𝑖</m:t>
                                </m:r>
                              </m:sub>
                            </m:sSub>
                          </m:e>
                        </m:d>
                        <m:r>
                          <a:rPr lang="en-US" altLang="ja-JP" i="1">
                            <a:latin typeface="Cambria Math" panose="02040503050406030204" pitchFamily="18" charset="0"/>
                          </a:rPr>
                          <m:t>−</m:t>
                        </m:r>
                        <m:r>
                          <a:rPr lang="en-US" altLang="ja-JP" i="1">
                            <a:latin typeface="Cambria Math" panose="02040503050406030204" pitchFamily="18" charset="0"/>
                          </a:rPr>
                          <m:t>𝑟</m:t>
                        </m:r>
                        <m:d>
                          <m:dPr>
                            <m:ctrlPr>
                              <a:rPr lang="en-US" altLang="ja-JP" i="1">
                                <a:latin typeface="Cambria Math" panose="02040503050406030204" pitchFamily="18" charset="0"/>
                              </a:rPr>
                            </m:ctrlPr>
                          </m:dPr>
                          <m:e>
                            <m:r>
                              <a:rPr lang="en-US" altLang="ja-JP" i="1">
                                <a:latin typeface="Cambria Math" panose="02040503050406030204" pitchFamily="18" charset="0"/>
                              </a:rPr>
                              <m:t>𝑦</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𝑖</m:t>
                                </m:r>
                              </m:sub>
                            </m:sSub>
                          </m:e>
                        </m:d>
                      </m:e>
                    </m:d>
                    <m:r>
                      <a:rPr lang="en-US" altLang="ja-JP" i="1">
                        <a:latin typeface="Cambria Math" panose="02040503050406030204" pitchFamily="18" charset="0"/>
                      </a:rPr>
                      <m:t>=1</m:t>
                    </m:r>
                  </m:oMath>
                </a14:m>
                <a:r>
                  <a:rPr lang="ja-JP" altLang="en-US" dirty="0"/>
                  <a:t>が成立するなら、</a:t>
                </a:r>
                <a14:m>
                  <m:oMath xmlns:m="http://schemas.openxmlformats.org/officeDocument/2006/math">
                    <m:r>
                      <a:rPr lang="en-US" altLang="ja-JP" b="0" i="1" smtClean="0">
                        <a:latin typeface="Cambria Math" panose="02040503050406030204" pitchFamily="18" charset="0"/>
                      </a:rPr>
                      <m:t>𝑥</m:t>
                    </m:r>
                    <m:r>
                      <a:rPr lang="en-US" altLang="ja-JP" b="0" i="1" smtClean="0">
                        <a:latin typeface="Cambria Math" panose="02040503050406030204" pitchFamily="18" charset="0"/>
                      </a:rPr>
                      <m:t> </m:t>
                    </m:r>
                  </m:oMath>
                </a14:m>
                <a:r>
                  <a:rPr lang="ja-JP" altLang="en-US" dirty="0"/>
                  <a:t>と</a:t>
                </a:r>
                <a:r>
                  <a:rPr lang="en-US" altLang="ja-JP" dirty="0"/>
                  <a:t> </a:t>
                </a:r>
                <a14:m>
                  <m:oMath xmlns:m="http://schemas.openxmlformats.org/officeDocument/2006/math">
                    <m:r>
                      <a:rPr lang="en-US" altLang="ja-JP" i="1">
                        <a:latin typeface="Cambria Math" panose="02040503050406030204" pitchFamily="18" charset="0"/>
                      </a:rPr>
                      <m:t>𝑦</m:t>
                    </m:r>
                  </m:oMath>
                </a14:m>
                <a:r>
                  <a:rPr lang="en-US" altLang="ja-JP" dirty="0"/>
                  <a:t> </a:t>
                </a:r>
                <a:r>
                  <a:rPr lang="ja-JP" altLang="en-US" dirty="0"/>
                  <a:t>は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𝑖</m:t>
                        </m:r>
                      </m:sub>
                    </m:sSub>
                  </m:oMath>
                </a14:m>
                <a:r>
                  <a:rPr lang="en-US" altLang="ja-JP" dirty="0"/>
                  <a:t> </a:t>
                </a:r>
                <a:r>
                  <a:rPr lang="ja-JP" altLang="en-US" dirty="0"/>
                  <a:t>において</a:t>
                </a:r>
                <a:r>
                  <a:rPr lang="ja-JP" altLang="en-US" b="1" dirty="0">
                    <a:solidFill>
                      <a:schemeClr val="accent1"/>
                    </a:solidFill>
                  </a:rPr>
                  <a:t>隣り合っている</a:t>
                </a:r>
                <a:r>
                  <a:rPr lang="ja-JP" altLang="en-US" dirty="0"/>
                  <a:t>。</a:t>
                </a:r>
                <a:endParaRPr lang="en-US" altLang="ja-JP" dirty="0"/>
              </a:p>
              <a:p>
                <a:pPr>
                  <a:spcBef>
                    <a:spcPts val="1800"/>
                  </a:spcBef>
                  <a:tabLst>
                    <a:tab pos="927100" algn="l"/>
                    <a:tab pos="1544638" algn="l"/>
                    <a:tab pos="1820863" algn="l"/>
                  </a:tabLst>
                </a:pPr>
                <a:r>
                  <a:rPr lang="en-US" altLang="ja-JP" dirty="0"/>
                  <a:t> evaluation </a:t>
                </a:r>
                <a:r>
                  <a:rPr lang="ja-JP" altLang="en-US" dirty="0"/>
                  <a:t>の組 </a:t>
                </a:r>
                <a14:m>
                  <m:oMath xmlns:m="http://schemas.openxmlformats.org/officeDocument/2006/math">
                    <m:sSub>
                      <m:sSubPr>
                        <m:ctrlPr>
                          <a:rPr lang="en-US" altLang="ja-JP" i="1" dirty="0" err="1">
                            <a:latin typeface="Cambria Math" panose="02040503050406030204" pitchFamily="18" charset="0"/>
                          </a:rPr>
                        </m:ctrlPr>
                      </m:sSubPr>
                      <m:e>
                        <m:r>
                          <a:rPr lang="en-US" altLang="ja-JP" i="1" dirty="0" err="1">
                            <a:latin typeface="Cambria Math" panose="02040503050406030204" pitchFamily="18" charset="0"/>
                          </a:rPr>
                          <m:t>𝑝</m:t>
                        </m:r>
                      </m:e>
                      <m:sub>
                        <m:r>
                          <a:rPr lang="en-US" altLang="ja-JP" i="1" dirty="0" err="1">
                            <a:latin typeface="Cambria Math" panose="02040503050406030204" pitchFamily="18" charset="0"/>
                          </a:rPr>
                          <m:t>𝑖</m:t>
                        </m:r>
                      </m:sub>
                    </m:sSub>
                    <m:r>
                      <a:rPr lang="en-US" altLang="ja-JP" i="1" dirty="0">
                        <a:latin typeface="Cambria Math" panose="02040503050406030204" pitchFamily="18" charset="0"/>
                      </a:rPr>
                      <m:t> </m:t>
                    </m:r>
                  </m:oMath>
                </a14:m>
                <a:r>
                  <a:rPr lang="ja-JP" altLang="en-US" dirty="0"/>
                  <a:t>と</a:t>
                </a:r>
                <a:r>
                  <a:rPr lang="en-US" altLang="ja-JP" dirty="0"/>
                  <a:t> </a:t>
                </a:r>
                <a14:m>
                  <m:oMath xmlns:m="http://schemas.openxmlformats.org/officeDocument/2006/math">
                    <m:sSub>
                      <m:sSubPr>
                        <m:ctrlPr>
                          <a:rPr lang="en-US" altLang="ja-JP" i="1" dirty="0" err="1">
                            <a:latin typeface="Cambria Math" panose="02040503050406030204" pitchFamily="18" charset="0"/>
                          </a:rPr>
                        </m:ctrlPr>
                      </m:sSubPr>
                      <m:e>
                        <m:r>
                          <a:rPr lang="en-US" altLang="ja-JP" i="1" dirty="0" err="1">
                            <a:latin typeface="Cambria Math" panose="02040503050406030204" pitchFamily="18" charset="0"/>
                          </a:rPr>
                          <m:t>𝑝</m:t>
                        </m:r>
                      </m:e>
                      <m:sub>
                        <m:r>
                          <a:rPr lang="en-US" altLang="ja-JP" i="1" dirty="0" err="1">
                            <a:latin typeface="Cambria Math" panose="02040503050406030204" pitchFamily="18" charset="0"/>
                          </a:rPr>
                          <m:t>𝑗</m:t>
                        </m:r>
                      </m:sub>
                    </m:sSub>
                  </m:oMath>
                </a14:m>
                <a:r>
                  <a:rPr lang="en-US" altLang="ja-JP" dirty="0"/>
                  <a:t> </a:t>
                </a:r>
                <a:r>
                  <a:rPr lang="ja-JP" altLang="en-US" dirty="0"/>
                  <a:t>が </a:t>
                </a:r>
                <a14:m>
                  <m:oMath xmlns:m="http://schemas.openxmlformats.org/officeDocument/2006/math">
                    <m:r>
                      <a:rPr lang="en-US" altLang="ja-JP" b="0" i="1" smtClean="0">
                        <a:latin typeface="Cambria Math" panose="02040503050406030204" pitchFamily="18" charset="0"/>
                      </a:rPr>
                      <m:t>𝑥</m:t>
                    </m:r>
                  </m:oMath>
                </a14:m>
                <a:r>
                  <a:rPr lang="ja-JP" altLang="en-US" dirty="0"/>
                  <a:t> と</a:t>
                </a:r>
                <a14:m>
                  <m:oMath xmlns:m="http://schemas.openxmlformats.org/officeDocument/2006/math">
                    <m:r>
                      <a:rPr lang="en-US" altLang="ja-JP" b="0" i="0" dirty="0" smtClean="0">
                        <a:latin typeface="Cambria Math" panose="02040503050406030204" pitchFamily="18" charset="0"/>
                      </a:rPr>
                      <m:t> </m:t>
                    </m:r>
                    <m:r>
                      <a:rPr lang="en-US" altLang="ja-JP" b="0" i="1" dirty="0" smtClean="0">
                        <a:latin typeface="Cambria Math" panose="02040503050406030204" pitchFamily="18" charset="0"/>
                      </a:rPr>
                      <m:t>𝑦</m:t>
                    </m:r>
                  </m:oMath>
                </a14:m>
                <a:r>
                  <a:rPr lang="en-US" altLang="ja-JP" dirty="0"/>
                  <a:t> </a:t>
                </a:r>
                <a:r>
                  <a:rPr lang="ja-JP" altLang="en-US" dirty="0"/>
                  <a:t>について </a:t>
                </a:r>
                <a:r>
                  <a:rPr lang="en-US" altLang="ja-JP" b="1" dirty="0">
                    <a:solidFill>
                      <a:schemeClr val="accent1"/>
                    </a:solidFill>
                  </a:rPr>
                  <a:t>adjacent opposing evaluations</a:t>
                </a:r>
                <a:r>
                  <a:rPr lang="en-US" altLang="ja-JP" dirty="0"/>
                  <a:t> </a:t>
                </a:r>
                <a:r>
                  <a:rPr lang="ja-JP" altLang="en-US" dirty="0"/>
                  <a:t>であるとき、投票者</a:t>
                </a:r>
                <a14:m>
                  <m:oMath xmlns:m="http://schemas.openxmlformats.org/officeDocument/2006/math">
                    <m:r>
                      <a:rPr lang="en-US" altLang="ja-JP" b="0" i="0" smtClean="0">
                        <a:latin typeface="Cambria Math" panose="02040503050406030204" pitchFamily="18" charset="0"/>
                      </a:rPr>
                      <m:t> </m:t>
                    </m:r>
                    <m:r>
                      <a:rPr lang="en-US" altLang="ja-JP" b="0" i="1" smtClean="0">
                        <a:latin typeface="Cambria Math" panose="02040503050406030204" pitchFamily="18" charset="0"/>
                      </a:rPr>
                      <m:t>𝑖</m:t>
                    </m:r>
                  </m:oMath>
                </a14:m>
                <a:r>
                  <a:rPr lang="ja-JP" altLang="en-US" dirty="0"/>
                  <a:t> と</a:t>
                </a:r>
                <a14:m>
                  <m:oMath xmlns:m="http://schemas.openxmlformats.org/officeDocument/2006/math">
                    <m:r>
                      <a:rPr lang="en-US" altLang="ja-JP" b="0" i="0" dirty="0" smtClean="0">
                        <a:latin typeface="Cambria Math" panose="02040503050406030204" pitchFamily="18" charset="0"/>
                      </a:rPr>
                      <m:t> </m:t>
                    </m:r>
                    <m:r>
                      <a:rPr lang="en-US" altLang="ja-JP" b="0" i="1" dirty="0" smtClean="0">
                        <a:latin typeface="Cambria Math" panose="02040503050406030204" pitchFamily="18" charset="0"/>
                      </a:rPr>
                      <m:t>𝑗</m:t>
                    </m:r>
                  </m:oMath>
                </a14:m>
                <a:r>
                  <a:rPr lang="ja-JP" altLang="en-US" dirty="0"/>
                  <a:t> は</a:t>
                </a:r>
                <a:r>
                  <a:rPr lang="en-US" altLang="ja-JP" dirty="0"/>
                  <a:t>;</a:t>
                </a:r>
              </a:p>
              <a:p>
                <a:pPr lvl="1">
                  <a:spcBef>
                    <a:spcPts val="1800"/>
                  </a:spcBef>
                  <a:tabLst>
                    <a:tab pos="927100" algn="l"/>
                    <a:tab pos="1544638" algn="l"/>
                    <a:tab pos="1820863" algn="l"/>
                  </a:tabLst>
                </a:pPr>
                <a:r>
                  <a:rPr lang="en-US" altLang="ja-JP" dirty="0"/>
                  <a:t> </a:t>
                </a:r>
                <a14:m>
                  <m:oMath xmlns:m="http://schemas.openxmlformats.org/officeDocument/2006/math">
                    <m:r>
                      <a:rPr lang="en-US" altLang="ja-JP" i="1" dirty="0">
                        <a:latin typeface="Cambria Math" panose="02040503050406030204" pitchFamily="18" charset="0"/>
                      </a:rPr>
                      <m:t>𝑥</m:t>
                    </m:r>
                  </m:oMath>
                </a14:m>
                <a:r>
                  <a:rPr lang="en-US" altLang="ja-JP" dirty="0"/>
                  <a:t> </a:t>
                </a:r>
                <a:r>
                  <a:rPr lang="ja-JP" altLang="en-US" dirty="0"/>
                  <a:t>と</a:t>
                </a:r>
                <a:r>
                  <a:rPr lang="en-US" altLang="ja-JP" dirty="0"/>
                  <a:t> </a:t>
                </a:r>
                <a14:m>
                  <m:oMath xmlns:m="http://schemas.openxmlformats.org/officeDocument/2006/math">
                    <m:r>
                      <a:rPr lang="en-US" altLang="ja-JP" i="1" dirty="0">
                        <a:latin typeface="Cambria Math" panose="02040503050406030204" pitchFamily="18" charset="0"/>
                      </a:rPr>
                      <m:t>𝑦</m:t>
                    </m:r>
                  </m:oMath>
                </a14:m>
                <a:r>
                  <a:rPr lang="en-US" altLang="ja-JP" dirty="0"/>
                  <a:t> </a:t>
                </a:r>
                <a:r>
                  <a:rPr lang="ja-JP" altLang="en-US" dirty="0"/>
                  <a:t>が逆の順番で隣り合っている。</a:t>
                </a:r>
                <a:endParaRPr lang="en-US" altLang="ja-JP" dirty="0"/>
              </a:p>
              <a:p>
                <a:pPr lvl="1">
                  <a:spcBef>
                    <a:spcPts val="1800"/>
                  </a:spcBef>
                  <a:tabLst>
                    <a:tab pos="927100" algn="l"/>
                    <a:tab pos="1544638" algn="l"/>
                    <a:tab pos="1820863" algn="l"/>
                  </a:tabLst>
                </a:pPr>
                <a:r>
                  <a:rPr lang="ja-JP" altLang="en-US" dirty="0"/>
                  <a:t>許容可能な選択肢の数が同じであり、</a:t>
                </a:r>
                <a14:m>
                  <m:oMath xmlns:m="http://schemas.openxmlformats.org/officeDocument/2006/math">
                    <m:r>
                      <a:rPr lang="en-US" altLang="ja-JP" b="0" i="1" smtClean="0">
                        <a:latin typeface="Cambria Math" panose="02040503050406030204" pitchFamily="18" charset="0"/>
                      </a:rPr>
                      <m:t>𝑥</m:t>
                    </m:r>
                  </m:oMath>
                </a14:m>
                <a:r>
                  <a:rPr lang="en-US" altLang="ja-JP" dirty="0"/>
                  <a:t> </a:t>
                </a:r>
                <a:r>
                  <a:rPr lang="ja-JP" altLang="en-US" dirty="0"/>
                  <a:t>または </a:t>
                </a:r>
                <a14:m>
                  <m:oMath xmlns:m="http://schemas.openxmlformats.org/officeDocument/2006/math">
                    <m:r>
                      <a:rPr lang="en-US" altLang="ja-JP" b="0" i="1" smtClean="0">
                        <a:latin typeface="Cambria Math" panose="02040503050406030204" pitchFamily="18" charset="0"/>
                      </a:rPr>
                      <m:t>𝑦</m:t>
                    </m:r>
                    <m:r>
                      <a:rPr lang="en-US" altLang="ja-JP" b="0" i="0" smtClean="0">
                        <a:latin typeface="Cambria Math" panose="02040503050406030204" pitchFamily="18" charset="0"/>
                      </a:rPr>
                      <m:t> </m:t>
                    </m:r>
                  </m:oMath>
                </a14:m>
                <a:r>
                  <a:rPr lang="ja-JP" altLang="en-US" dirty="0"/>
                  <a:t>を許容可能にしている。</a:t>
                </a:r>
              </a:p>
            </p:txBody>
          </p:sp>
        </mc:Choice>
        <mc:Fallback>
          <p:sp>
            <p:nvSpPr>
              <p:cNvPr id="11" name="コンテンツ プレースホルダー 16">
                <a:extLst>
                  <a:ext uri="{FF2B5EF4-FFF2-40B4-BE49-F238E27FC236}">
                    <a16:creationId xmlns:a16="http://schemas.microsoft.com/office/drawing/2014/main" id="{425880AB-5277-3DA2-D154-D50A18F93A12}"/>
                  </a:ext>
                </a:extLst>
              </p:cNvPr>
              <p:cNvSpPr>
                <a:spLocks noGrp="1" noRot="1" noChangeAspect="1" noMove="1" noResize="1" noEditPoints="1" noAdjustHandles="1" noChangeArrowheads="1" noChangeShapeType="1" noTextEdit="1"/>
              </p:cNvSpPr>
              <p:nvPr>
                <p:ph idx="1"/>
              </p:nvPr>
            </p:nvSpPr>
            <p:spPr>
              <a:xfrm>
                <a:off x="366578" y="984174"/>
                <a:ext cx="11458843" cy="5542904"/>
              </a:xfrm>
              <a:blipFill>
                <a:blip r:embed="rId3"/>
                <a:stretch>
                  <a:fillRect l="-691" t="-879" r="-745"/>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6101EEA8-E7DC-6417-2D2C-C32C19AE92A2}"/>
              </a:ext>
            </a:extLst>
          </p:cNvPr>
          <p:cNvSpPr>
            <a:spLocks noGrp="1"/>
          </p:cNvSpPr>
          <p:nvPr>
            <p:ph type="title"/>
          </p:nvPr>
        </p:nvSpPr>
        <p:spPr/>
        <p:txBody>
          <a:bodyPr/>
          <a:lstStyle/>
          <a:p>
            <a:r>
              <a:rPr lang="en-US" altLang="ja-JP" dirty="0"/>
              <a:t>Adjacency symmetry</a:t>
            </a:r>
            <a:endParaRPr kumimoji="1" lang="ja-JP" altLang="en-US" dirty="0"/>
          </a:p>
        </p:txBody>
      </p:sp>
      <p:sp>
        <p:nvSpPr>
          <p:cNvPr id="3" name="スライド番号プレースホルダー 2">
            <a:extLst>
              <a:ext uri="{FF2B5EF4-FFF2-40B4-BE49-F238E27FC236}">
                <a16:creationId xmlns:a16="http://schemas.microsoft.com/office/drawing/2014/main" id="{B0467E81-AA6E-9B32-F393-AC9CB3272E08}"/>
              </a:ext>
            </a:extLst>
          </p:cNvPr>
          <p:cNvSpPr>
            <a:spLocks noGrp="1"/>
          </p:cNvSpPr>
          <p:nvPr>
            <p:ph type="sldNum" sz="quarter" idx="12"/>
          </p:nvPr>
        </p:nvSpPr>
        <p:spPr/>
        <p:txBody>
          <a:bodyPr/>
          <a:lstStyle/>
          <a:p>
            <a:fld id="{48F63A3B-78C7-47BE-AE5E-E10140E04643}" type="slidenum">
              <a:rPr lang="en-US" smtClean="0"/>
              <a:t>52</a:t>
            </a:fld>
            <a:endParaRPr lang="en-US" dirty="0"/>
          </a:p>
        </p:txBody>
      </p:sp>
      <mc:AlternateContent xmlns:mc="http://schemas.openxmlformats.org/markup-compatibility/2006">
        <mc:Choice xmlns:a14="http://schemas.microsoft.com/office/drawing/2010/main" Requires="a14">
          <p:graphicFrame>
            <p:nvGraphicFramePr>
              <p:cNvPr id="6" name="表 5">
                <a:extLst>
                  <a:ext uri="{FF2B5EF4-FFF2-40B4-BE49-F238E27FC236}">
                    <a16:creationId xmlns:a16="http://schemas.microsoft.com/office/drawing/2014/main" id="{A557A5B2-C077-3BD5-6F8D-41CD134BBF8B}"/>
                  </a:ext>
                </a:extLst>
              </p:cNvPr>
              <p:cNvGraphicFramePr>
                <a:graphicFrameLocks noGrp="1"/>
              </p:cNvGraphicFramePr>
              <p:nvPr>
                <p:extLst>
                  <p:ext uri="{D42A27DB-BD31-4B8C-83A1-F6EECF244321}">
                    <p14:modId xmlns:p14="http://schemas.microsoft.com/office/powerpoint/2010/main" val="49031675"/>
                  </p:ext>
                </p:extLst>
              </p:nvPr>
            </p:nvGraphicFramePr>
            <p:xfrm>
              <a:off x="327474" y="3717125"/>
              <a:ext cx="1931255" cy="2895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69069">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𝒊</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b="1"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b="1"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b="1"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b="1"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6" name="表 5">
                <a:extLst>
                  <a:ext uri="{FF2B5EF4-FFF2-40B4-BE49-F238E27FC236}">
                    <a16:creationId xmlns:a16="http://schemas.microsoft.com/office/drawing/2014/main" id="{A557A5B2-C077-3BD5-6F8D-41CD134BBF8B}"/>
                  </a:ext>
                </a:extLst>
              </p:cNvPr>
              <p:cNvGraphicFramePr>
                <a:graphicFrameLocks noGrp="1"/>
              </p:cNvGraphicFramePr>
              <p:nvPr>
                <p:extLst>
                  <p:ext uri="{D42A27DB-BD31-4B8C-83A1-F6EECF244321}">
                    <p14:modId xmlns:p14="http://schemas.microsoft.com/office/powerpoint/2010/main" val="49031675"/>
                  </p:ext>
                </p:extLst>
              </p:nvPr>
            </p:nvGraphicFramePr>
            <p:xfrm>
              <a:off x="327474" y="3717125"/>
              <a:ext cx="1931255" cy="2895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79120">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4"/>
                          <a:stretch>
                            <a:fillRect l="-66146" t="-1053" r="-1042" b="-435789"/>
                          </a:stretch>
                        </a:blipFill>
                      </a:tcPr>
                    </a:tc>
                    <a:extLst>
                      <a:ext uri="{0D108BD9-81ED-4DB2-BD59-A6C34878D82A}">
                        <a16:rowId xmlns:a16="http://schemas.microsoft.com/office/drawing/2014/main" val="3562820232"/>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b="1"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b="1"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b="1"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b="1"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8" name="四角形: 角を丸くする 7">
            <a:extLst>
              <a:ext uri="{FF2B5EF4-FFF2-40B4-BE49-F238E27FC236}">
                <a16:creationId xmlns:a16="http://schemas.microsoft.com/office/drawing/2014/main" id="{2FFB2C71-1B75-0AB7-C41A-9F1EB4852375}"/>
              </a:ext>
            </a:extLst>
          </p:cNvPr>
          <p:cNvSpPr/>
          <p:nvPr/>
        </p:nvSpPr>
        <p:spPr>
          <a:xfrm>
            <a:off x="1309430" y="4288649"/>
            <a:ext cx="769685" cy="1714500"/>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graphicFrame>
            <p:nvGraphicFramePr>
              <p:cNvPr id="9" name="表 8">
                <a:extLst>
                  <a:ext uri="{FF2B5EF4-FFF2-40B4-BE49-F238E27FC236}">
                    <a16:creationId xmlns:a16="http://schemas.microsoft.com/office/drawing/2014/main" id="{558D26EF-EA1B-2577-ACF7-843226E33E64}"/>
                  </a:ext>
                </a:extLst>
              </p:cNvPr>
              <p:cNvGraphicFramePr>
                <a:graphicFrameLocks noGrp="1"/>
              </p:cNvGraphicFramePr>
              <p:nvPr>
                <p:extLst>
                  <p:ext uri="{D42A27DB-BD31-4B8C-83A1-F6EECF244321}">
                    <p14:modId xmlns:p14="http://schemas.microsoft.com/office/powerpoint/2010/main" val="3599031240"/>
                  </p:ext>
                </p:extLst>
              </p:nvPr>
            </p:nvGraphicFramePr>
            <p:xfrm>
              <a:off x="6899884" y="3719012"/>
              <a:ext cx="1931255" cy="2941765"/>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69069">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𝒋</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b="1"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b="1"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b="1"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b="1"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9" name="表 8">
                <a:extLst>
                  <a:ext uri="{FF2B5EF4-FFF2-40B4-BE49-F238E27FC236}">
                    <a16:creationId xmlns:a16="http://schemas.microsoft.com/office/drawing/2014/main" id="{558D26EF-EA1B-2577-ACF7-843226E33E64}"/>
                  </a:ext>
                </a:extLst>
              </p:cNvPr>
              <p:cNvGraphicFramePr>
                <a:graphicFrameLocks noGrp="1"/>
              </p:cNvGraphicFramePr>
              <p:nvPr>
                <p:extLst>
                  <p:ext uri="{D42A27DB-BD31-4B8C-83A1-F6EECF244321}">
                    <p14:modId xmlns:p14="http://schemas.microsoft.com/office/powerpoint/2010/main" val="3599031240"/>
                  </p:ext>
                </p:extLst>
              </p:nvPr>
            </p:nvGraphicFramePr>
            <p:xfrm>
              <a:off x="6899884" y="3719012"/>
              <a:ext cx="1931255" cy="2941765"/>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625285">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5"/>
                          <a:stretch>
                            <a:fillRect l="-66146" t="-971" r="-1042" b="-400971"/>
                          </a:stretch>
                        </a:blipFill>
                      </a:tcPr>
                    </a:tc>
                    <a:extLst>
                      <a:ext uri="{0D108BD9-81ED-4DB2-BD59-A6C34878D82A}">
                        <a16:rowId xmlns:a16="http://schemas.microsoft.com/office/drawing/2014/main" val="3562820232"/>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b="1"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b="1"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b="1"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b="1"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10" name="四角形: 角を丸くする 9">
            <a:extLst>
              <a:ext uri="{FF2B5EF4-FFF2-40B4-BE49-F238E27FC236}">
                <a16:creationId xmlns:a16="http://schemas.microsoft.com/office/drawing/2014/main" id="{55A3FA56-1891-BD65-9F4B-E6B72150A727}"/>
              </a:ext>
            </a:extLst>
          </p:cNvPr>
          <p:cNvSpPr/>
          <p:nvPr/>
        </p:nvSpPr>
        <p:spPr>
          <a:xfrm>
            <a:off x="7865511" y="4328636"/>
            <a:ext cx="769685" cy="1714500"/>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4" name="吹き出し: 線 3">
                <a:extLst>
                  <a:ext uri="{FF2B5EF4-FFF2-40B4-BE49-F238E27FC236}">
                    <a16:creationId xmlns:a16="http://schemas.microsoft.com/office/drawing/2014/main" id="{C563D6E0-8CA7-4730-C12B-B0B5B765EBEA}"/>
                  </a:ext>
                </a:extLst>
              </p:cNvPr>
              <p:cNvSpPr/>
              <p:nvPr/>
            </p:nvSpPr>
            <p:spPr>
              <a:xfrm>
                <a:off x="2335614" y="5762150"/>
                <a:ext cx="4506519" cy="788501"/>
              </a:xfrm>
              <a:prstGeom prst="borderCallout1">
                <a:avLst>
                  <a:gd name="adj1" fmla="val 47402"/>
                  <a:gd name="adj2" fmla="val -698"/>
                  <a:gd name="adj3" fmla="val 17983"/>
                  <a:gd name="adj4" fmla="val -7250"/>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許容可能な選択肢の数が同じ</a:t>
                </a:r>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marL="342900" indent="-342900">
                  <a:buFont typeface="Arial" panose="020B0604020202020204" pitchFamily="34" charset="0"/>
                  <a:buChar char="•"/>
                </a:pPr>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r>
                      <a:rPr kumimoji="1" lang="en-US" altLang="ja-JP" sz="2400" b="0"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または</a:t>
                </a:r>
                <a14:m>
                  <m:oMath xmlns:m="http://schemas.openxmlformats.org/officeDocument/2006/math">
                    <m:r>
                      <a:rPr kumimoji="1" lang="en-US" altLang="ja-JP" sz="2400" b="0"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 を許容している</a:t>
                </a:r>
              </a:p>
            </p:txBody>
          </p:sp>
        </mc:Choice>
        <mc:Fallback>
          <p:sp>
            <p:nvSpPr>
              <p:cNvPr id="4" name="吹き出し: 線 3">
                <a:extLst>
                  <a:ext uri="{FF2B5EF4-FFF2-40B4-BE49-F238E27FC236}">
                    <a16:creationId xmlns:a16="http://schemas.microsoft.com/office/drawing/2014/main" id="{C563D6E0-8CA7-4730-C12B-B0B5B765EBEA}"/>
                  </a:ext>
                </a:extLst>
              </p:cNvPr>
              <p:cNvSpPr>
                <a:spLocks noRot="1" noChangeAspect="1" noMove="1" noResize="1" noEditPoints="1" noAdjustHandles="1" noChangeArrowheads="1" noChangeShapeType="1" noTextEdit="1"/>
              </p:cNvSpPr>
              <p:nvPr/>
            </p:nvSpPr>
            <p:spPr>
              <a:xfrm>
                <a:off x="2335614" y="5762150"/>
                <a:ext cx="4506519" cy="788501"/>
              </a:xfrm>
              <a:prstGeom prst="borderCallout1">
                <a:avLst>
                  <a:gd name="adj1" fmla="val 47402"/>
                  <a:gd name="adj2" fmla="val -698"/>
                  <a:gd name="adj3" fmla="val 17983"/>
                  <a:gd name="adj4" fmla="val -7250"/>
                </a:avLst>
              </a:prstGeom>
              <a:blipFill>
                <a:blip r:embed="rId6"/>
                <a:stretch>
                  <a:fillRect t="-6667" r="-1253" b="-17778"/>
                </a:stretch>
              </a:blipFill>
              <a:ln w="31750" cap="flat">
                <a:solidFill>
                  <a:schemeClr val="tx1"/>
                </a:solidFill>
              </a:ln>
            </p:spPr>
            <p:txBody>
              <a:bodyPr/>
              <a:lstStyle/>
              <a:p>
                <a:r>
                  <a:rPr lang="ja-JP" altLang="en-US">
                    <a:noFill/>
                  </a:rPr>
                  <a:t> </a:t>
                </a:r>
              </a:p>
            </p:txBody>
          </p:sp>
        </mc:Fallback>
      </mc:AlternateContent>
      <p:cxnSp>
        <p:nvCxnSpPr>
          <p:cNvPr id="13" name="直線コネクタ 12">
            <a:extLst>
              <a:ext uri="{FF2B5EF4-FFF2-40B4-BE49-F238E27FC236}">
                <a16:creationId xmlns:a16="http://schemas.microsoft.com/office/drawing/2014/main" id="{4F214132-DFAC-B555-8F69-C830C1C7CDE8}"/>
              </a:ext>
            </a:extLst>
          </p:cNvPr>
          <p:cNvCxnSpPr>
            <a:cxnSpLocks/>
          </p:cNvCxnSpPr>
          <p:nvPr/>
        </p:nvCxnSpPr>
        <p:spPr>
          <a:xfrm flipV="1">
            <a:off x="6830940" y="5762150"/>
            <a:ext cx="1034571" cy="394251"/>
          </a:xfrm>
          <a:prstGeom prst="lin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cxnSp>
      <p:sp>
        <p:nvSpPr>
          <p:cNvPr id="26" name="右大かっこ 25">
            <a:extLst>
              <a:ext uri="{FF2B5EF4-FFF2-40B4-BE49-F238E27FC236}">
                <a16:creationId xmlns:a16="http://schemas.microsoft.com/office/drawing/2014/main" id="{511FF5D4-CD01-ABD8-5A29-F645822E3AF3}"/>
              </a:ext>
            </a:extLst>
          </p:cNvPr>
          <p:cNvSpPr/>
          <p:nvPr/>
        </p:nvSpPr>
        <p:spPr>
          <a:xfrm>
            <a:off x="2148853" y="4395866"/>
            <a:ext cx="177515" cy="969232"/>
          </a:xfrm>
          <a:prstGeom prst="rightBracket">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ea typeface="メイリオ" panose="020B0604030504040204" pitchFamily="50" charset="-128"/>
            </a:endParaRPr>
          </a:p>
        </p:txBody>
      </p:sp>
      <mc:AlternateContent xmlns:mc="http://schemas.openxmlformats.org/markup-compatibility/2006">
        <mc:Choice xmlns:a14="http://schemas.microsoft.com/office/drawing/2010/main" Requires="a14">
          <p:sp>
            <p:nvSpPr>
              <p:cNvPr id="28" name="吹き出し: 線 27">
                <a:extLst>
                  <a:ext uri="{FF2B5EF4-FFF2-40B4-BE49-F238E27FC236}">
                    <a16:creationId xmlns:a16="http://schemas.microsoft.com/office/drawing/2014/main" id="{FDC625D2-0F53-3EA6-ABED-EA6E2C338A16}"/>
                  </a:ext>
                </a:extLst>
              </p:cNvPr>
              <p:cNvSpPr/>
              <p:nvPr/>
            </p:nvSpPr>
            <p:spPr>
              <a:xfrm>
                <a:off x="2551571" y="4328635"/>
                <a:ext cx="3040707" cy="954063"/>
              </a:xfrm>
              <a:prstGeom prst="borderCallout1">
                <a:avLst>
                  <a:gd name="adj1" fmla="val 47402"/>
                  <a:gd name="adj2" fmla="val -698"/>
                  <a:gd name="adj3" fmla="val 88963"/>
                  <a:gd name="adj4" fmla="val -5937"/>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と</a:t>
                </a:r>
                <a:r>
                  <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oMath>
                </a14:m>
                <a:r>
                  <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が隣り合う</a:t>
                </a:r>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marL="342900" indent="-342900">
                  <a:buFont typeface="Arial" panose="020B0604020202020204" pitchFamily="34" charset="0"/>
                  <a:buChar char="•"/>
                </a:pPr>
                <a:r>
                  <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𝒙</m:t>
                    </m:r>
                    <m:sSub>
                      <m:sSubPr>
                        <m:ctrlP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e>
                      <m:sub>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𝒊</m:t>
                        </m:r>
                      </m:sub>
                    </m:sSub>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𝒚</m:t>
                    </m:r>
                  </m:oMath>
                </a14:m>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28" name="吹き出し: 線 27">
                <a:extLst>
                  <a:ext uri="{FF2B5EF4-FFF2-40B4-BE49-F238E27FC236}">
                    <a16:creationId xmlns:a16="http://schemas.microsoft.com/office/drawing/2014/main" id="{FDC625D2-0F53-3EA6-ABED-EA6E2C338A16}"/>
                  </a:ext>
                </a:extLst>
              </p:cNvPr>
              <p:cNvSpPr>
                <a:spLocks noRot="1" noChangeAspect="1" noMove="1" noResize="1" noEditPoints="1" noAdjustHandles="1" noChangeArrowheads="1" noChangeShapeType="1" noTextEdit="1"/>
              </p:cNvSpPr>
              <p:nvPr/>
            </p:nvSpPr>
            <p:spPr>
              <a:xfrm>
                <a:off x="2551571" y="4328635"/>
                <a:ext cx="3040707" cy="954063"/>
              </a:xfrm>
              <a:prstGeom prst="borderCallout1">
                <a:avLst>
                  <a:gd name="adj1" fmla="val 47402"/>
                  <a:gd name="adj2" fmla="val -698"/>
                  <a:gd name="adj3" fmla="val 88963"/>
                  <a:gd name="adj4" fmla="val -5937"/>
                </a:avLst>
              </a:prstGeom>
              <a:blipFill>
                <a:blip r:embed="rId7"/>
                <a:stretch>
                  <a:fillRect b="-4321"/>
                </a:stretch>
              </a:blipFill>
              <a:ln w="31750" cap="flat">
                <a:solidFill>
                  <a:schemeClr val="tx1"/>
                </a:solidFill>
              </a:ln>
            </p:spPr>
            <p:txBody>
              <a:bodyPr/>
              <a:lstStyle/>
              <a:p>
                <a:r>
                  <a:rPr lang="ja-JP" altLang="en-US">
                    <a:noFill/>
                  </a:rPr>
                  <a:t> </a:t>
                </a:r>
              </a:p>
            </p:txBody>
          </p:sp>
        </mc:Fallback>
      </mc:AlternateContent>
      <p:sp>
        <p:nvSpPr>
          <p:cNvPr id="29" name="右大かっこ 28">
            <a:extLst>
              <a:ext uri="{FF2B5EF4-FFF2-40B4-BE49-F238E27FC236}">
                <a16:creationId xmlns:a16="http://schemas.microsoft.com/office/drawing/2014/main" id="{D6EEC7D1-12B0-2DD1-362D-7A3C2C02A9EF}"/>
              </a:ext>
            </a:extLst>
          </p:cNvPr>
          <p:cNvSpPr/>
          <p:nvPr/>
        </p:nvSpPr>
        <p:spPr>
          <a:xfrm>
            <a:off x="8716545" y="4985469"/>
            <a:ext cx="177515" cy="969232"/>
          </a:xfrm>
          <a:prstGeom prst="rightBracket">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ea typeface="メイリオ" panose="020B0604030504040204" pitchFamily="50" charset="-128"/>
            </a:endParaRPr>
          </a:p>
        </p:txBody>
      </p:sp>
      <mc:AlternateContent xmlns:mc="http://schemas.openxmlformats.org/markup-compatibility/2006">
        <mc:Choice xmlns:a14="http://schemas.microsoft.com/office/drawing/2010/main" Requires="a14">
          <p:sp>
            <p:nvSpPr>
              <p:cNvPr id="30" name="吹き出し: 線 29">
                <a:extLst>
                  <a:ext uri="{FF2B5EF4-FFF2-40B4-BE49-F238E27FC236}">
                    <a16:creationId xmlns:a16="http://schemas.microsoft.com/office/drawing/2014/main" id="{598CC3D4-5CAF-BA5D-0A3E-00BC3DC6E297}"/>
                  </a:ext>
                </a:extLst>
              </p:cNvPr>
              <p:cNvSpPr/>
              <p:nvPr/>
            </p:nvSpPr>
            <p:spPr>
              <a:xfrm>
                <a:off x="9058693" y="4328635"/>
                <a:ext cx="3021012" cy="954064"/>
              </a:xfrm>
              <a:prstGeom prst="borderCallout1">
                <a:avLst>
                  <a:gd name="adj1" fmla="val 52921"/>
                  <a:gd name="adj2" fmla="val -843"/>
                  <a:gd name="adj3" fmla="val 108617"/>
                  <a:gd name="adj4" fmla="val -3564"/>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14:m>
                  <m:oMath xmlns:m="http://schemas.openxmlformats.org/officeDocument/2006/math">
                    <m:r>
                      <a:rPr kumimoji="1" lang="en-US" altLang="ja-JP" sz="240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と</a:t>
                </a:r>
                <a:r>
                  <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𝑦</m:t>
                    </m:r>
                  </m:oMath>
                </a14:m>
                <a:r>
                  <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が隣り合う</a:t>
                </a:r>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marL="342900" indent="-342900">
                  <a:buFont typeface="Arial" panose="020B0604020202020204" pitchFamily="34" charset="0"/>
                  <a:buChar char="•"/>
                </a:pPr>
                <a14:m>
                  <m:oMath xmlns:m="http://schemas.openxmlformats.org/officeDocument/2006/math">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𝒚</m:t>
                    </m:r>
                    <m:sSub>
                      <m:sSub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m:t>
                        </m:r>
                      </m:e>
                      <m:sub>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𝒋</m:t>
                        </m:r>
                      </m:sub>
                    </m:sSub>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𝒙</m:t>
                    </m:r>
                  </m:oMath>
                </a14:m>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30" name="吹き出し: 線 29">
                <a:extLst>
                  <a:ext uri="{FF2B5EF4-FFF2-40B4-BE49-F238E27FC236}">
                    <a16:creationId xmlns:a16="http://schemas.microsoft.com/office/drawing/2014/main" id="{598CC3D4-5CAF-BA5D-0A3E-00BC3DC6E297}"/>
                  </a:ext>
                </a:extLst>
              </p:cNvPr>
              <p:cNvSpPr>
                <a:spLocks noRot="1" noChangeAspect="1" noMove="1" noResize="1" noEditPoints="1" noAdjustHandles="1" noChangeArrowheads="1" noChangeShapeType="1" noTextEdit="1"/>
              </p:cNvSpPr>
              <p:nvPr/>
            </p:nvSpPr>
            <p:spPr>
              <a:xfrm>
                <a:off x="9058693" y="4328635"/>
                <a:ext cx="3021012" cy="954064"/>
              </a:xfrm>
              <a:prstGeom prst="borderCallout1">
                <a:avLst>
                  <a:gd name="adj1" fmla="val 52921"/>
                  <a:gd name="adj2" fmla="val -843"/>
                  <a:gd name="adj3" fmla="val 108617"/>
                  <a:gd name="adj4" fmla="val -3564"/>
                </a:avLst>
              </a:prstGeom>
              <a:blipFill>
                <a:blip r:embed="rId8"/>
                <a:stretch>
                  <a:fillRect r="-193"/>
                </a:stretch>
              </a:blipFill>
              <a:ln w="31750" cap="flat">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2072327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618FB-B658-B9C5-133A-2EB17FF21023}"/>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7" name="Rounded Rectangle 4">
                <a:extLst>
                  <a:ext uri="{FF2B5EF4-FFF2-40B4-BE49-F238E27FC236}">
                    <a16:creationId xmlns:a16="http://schemas.microsoft.com/office/drawing/2014/main" id="{9618EB4B-ED9A-F4F1-AD30-549B1C0D3567}"/>
                  </a:ext>
                </a:extLst>
              </p:cNvPr>
              <p:cNvSpPr/>
              <p:nvPr/>
            </p:nvSpPr>
            <p:spPr>
              <a:xfrm>
                <a:off x="636815" y="1023332"/>
                <a:ext cx="10782302" cy="1721156"/>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52425" indent="-342900">
                  <a:spcBef>
                    <a:spcPts val="1200"/>
                  </a:spcBef>
                  <a:buFont typeface="Arial" panose="020B0604020202020204" pitchFamily="34" charset="0"/>
                  <a:buChar char="•"/>
                </a:pPr>
                <a14:m>
                  <m:oMath xmlns:m="http://schemas.openxmlformats.org/officeDocument/2006/math">
                    <m:sSub>
                      <m:sSubPr>
                        <m:ctrlPr>
                          <a:rPr lang="en-US" altLang="ja-JP" sz="240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Sub>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sSub>
                      <m:sSubPr>
                        <m:ctrlPr>
                          <a:rPr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sub>
                    </m:sSub>
                    <m:r>
                      <a:rPr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a14:m>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が </a:t>
                </a:r>
                <a14:m>
                  <m:oMath xmlns:m="http://schemas.openxmlformats.org/officeDocument/2006/math">
                    <m:r>
                      <a:rPr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𝑥</m:t>
                    </m:r>
                    <m:r>
                      <a:rPr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𝑦</m:t>
                    </m:r>
                    <m:r>
                      <a:rPr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a14:m>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について</a:t>
                </a:r>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adjacent opposing evaluations </a:t>
                </a:r>
                <a:r>
                  <a:rPr 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a:t>
                </a:r>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であるとする。</a:t>
                </a:r>
                <a:endParaRPr 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marL="352425" indent="-342900">
                  <a:spcBef>
                    <a:spcPts val="1200"/>
                  </a:spcBef>
                  <a:buFont typeface="Arial" panose="020B0604020202020204" pitchFamily="34" charset="0"/>
                  <a:buChar char="•"/>
                </a:pPr>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投票者 </a:t>
                </a:r>
                <a14:m>
                  <m:oMath xmlns:m="http://schemas.openxmlformats.org/officeDocument/2006/math">
                    <m:r>
                      <a:rPr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r>
                      <a:rPr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𝑗</m:t>
                    </m:r>
                  </m:oMath>
                </a14:m>
                <a:r>
                  <a:rPr 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が</a:t>
                </a:r>
                <a14:m>
                  <m:oMath xmlns:m="http://schemas.openxmlformats.org/officeDocument/2006/math">
                    <m:r>
                      <a:rPr lang="en-US" sz="2400" b="0"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r>
                      <a:rPr lang="en-US"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と</a:t>
                </a:r>
                <a:r>
                  <a:rPr 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lang="en-US"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r>
                      <a:rPr lang="en-US"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a14:m>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の順序を入れ替えても、</a:t>
                </a:r>
                <a14:m>
                  <m:oMath xmlns:m="http://schemas.openxmlformats.org/officeDocument/2006/math">
                    <m:r>
                      <a:rPr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r>
                      <a:rPr lang="en-US" altLang="ja-JP" sz="2400" b="0"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a14:m>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と</a:t>
                </a:r>
                <a14:m>
                  <m:oMath xmlns:m="http://schemas.openxmlformats.org/officeDocument/2006/math">
                    <m:r>
                      <a:rPr lang="en-US" altLang="ja-JP" sz="2400" b="0" i="0"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r>
                      <a:rPr lang="en-US" altLang="ja-JP" sz="2400" b="0"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r>
                      <a:rPr lang="en-US" altLang="ja-JP" sz="2400" b="0"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a14:m>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に関する社会的順序は変化しない</a:t>
                </a:r>
                <a:endParaRPr lang="en-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17" name="Rounded Rectangle 4">
                <a:extLst>
                  <a:ext uri="{FF2B5EF4-FFF2-40B4-BE49-F238E27FC236}">
                    <a16:creationId xmlns:a16="http://schemas.microsoft.com/office/drawing/2014/main" id="{9618EB4B-ED9A-F4F1-AD30-549B1C0D3567}"/>
                  </a:ext>
                </a:extLst>
              </p:cNvPr>
              <p:cNvSpPr>
                <a:spLocks noRot="1" noChangeAspect="1" noMove="1" noResize="1" noEditPoints="1" noAdjustHandles="1" noChangeArrowheads="1" noChangeShapeType="1" noTextEdit="1"/>
              </p:cNvSpPr>
              <p:nvPr/>
            </p:nvSpPr>
            <p:spPr>
              <a:xfrm>
                <a:off x="636815" y="1023332"/>
                <a:ext cx="10782302" cy="1721156"/>
              </a:xfrm>
              <a:prstGeom prst="roundRect">
                <a:avLst/>
              </a:prstGeom>
              <a:blipFill>
                <a:blip r:embed="rId3"/>
                <a:stretch>
                  <a:fillRect/>
                </a:stretch>
              </a:blipFill>
              <a:ln w="31750" cap="flat">
                <a:solidFill>
                  <a:schemeClr val="tx1"/>
                </a:solidFill>
              </a:ln>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D2581051-46AC-96A7-DFA8-981246194E40}"/>
              </a:ext>
            </a:extLst>
          </p:cNvPr>
          <p:cNvSpPr>
            <a:spLocks noGrp="1"/>
          </p:cNvSpPr>
          <p:nvPr>
            <p:ph type="title"/>
          </p:nvPr>
        </p:nvSpPr>
        <p:spPr/>
        <p:txBody>
          <a:bodyPr/>
          <a:lstStyle/>
          <a:p>
            <a:r>
              <a:rPr kumimoji="1" lang="en-US" altLang="ja-JP" dirty="0"/>
              <a:t>Adjacency symmetry</a:t>
            </a:r>
            <a:endParaRPr kumimoji="1" lang="ja-JP" altLang="en-US" dirty="0"/>
          </a:p>
        </p:txBody>
      </p:sp>
      <p:sp>
        <p:nvSpPr>
          <p:cNvPr id="3" name="スライド番号プレースホルダー 2">
            <a:extLst>
              <a:ext uri="{FF2B5EF4-FFF2-40B4-BE49-F238E27FC236}">
                <a16:creationId xmlns:a16="http://schemas.microsoft.com/office/drawing/2014/main" id="{929D4375-3B3D-B563-CE25-E45E21C0A1C9}"/>
              </a:ext>
            </a:extLst>
          </p:cNvPr>
          <p:cNvSpPr>
            <a:spLocks noGrp="1"/>
          </p:cNvSpPr>
          <p:nvPr>
            <p:ph type="sldNum" sz="quarter" idx="12"/>
          </p:nvPr>
        </p:nvSpPr>
        <p:spPr/>
        <p:txBody>
          <a:bodyPr/>
          <a:lstStyle/>
          <a:p>
            <a:fld id="{48F63A3B-78C7-47BE-AE5E-E10140E04643}" type="slidenum">
              <a:rPr lang="en-US" smtClean="0"/>
              <a:t>53</a:t>
            </a:fld>
            <a:endParaRPr lang="en-US" dirty="0"/>
          </a:p>
        </p:txBody>
      </p:sp>
      <mc:AlternateContent xmlns:mc="http://schemas.openxmlformats.org/markup-compatibility/2006">
        <mc:Choice xmlns:a14="http://schemas.microsoft.com/office/drawing/2010/main" Requires="a14">
          <p:graphicFrame>
            <p:nvGraphicFramePr>
              <p:cNvPr id="5" name="表 4">
                <a:extLst>
                  <a:ext uri="{FF2B5EF4-FFF2-40B4-BE49-F238E27FC236}">
                    <a16:creationId xmlns:a16="http://schemas.microsoft.com/office/drawing/2014/main" id="{05B5AD36-C7CF-8F2D-17E9-F67B1E7A9519}"/>
                  </a:ext>
                </a:extLst>
              </p:cNvPr>
              <p:cNvGraphicFramePr>
                <a:graphicFrameLocks noGrp="1"/>
              </p:cNvGraphicFramePr>
              <p:nvPr>
                <p:extLst>
                  <p:ext uri="{D42A27DB-BD31-4B8C-83A1-F6EECF244321}">
                    <p14:modId xmlns:p14="http://schemas.microsoft.com/office/powerpoint/2010/main" val="3503659924"/>
                  </p:ext>
                </p:extLst>
              </p:nvPr>
            </p:nvGraphicFramePr>
            <p:xfrm>
              <a:off x="967310" y="3210172"/>
              <a:ext cx="1931255" cy="2941765"/>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88353">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905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𝒊</m:t>
                                    </m:r>
                                  </m:sub>
                                </m:sSub>
                              </m:oMath>
                            </m:oMathPara>
                          </a14:m>
                          <a:endParaRPr kumimoji="1" lang="ja-JP" altLang="en-US" sz="3200" dirty="0">
                            <a:latin typeface="Segoe UI" panose="020B0502040204020203" pitchFamily="34" charset="0"/>
                            <a:cs typeface="Segoe UI" panose="020B0502040204020203" pitchFamily="34" charset="0"/>
                          </a:endParaRPr>
                        </a:p>
                      </a:txBody>
                      <a:tcPr>
                        <a:lnL w="190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8835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b="1"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b="1"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8835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b="1"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b="1"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8835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8835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5" name="表 4">
                <a:extLst>
                  <a:ext uri="{FF2B5EF4-FFF2-40B4-BE49-F238E27FC236}">
                    <a16:creationId xmlns:a16="http://schemas.microsoft.com/office/drawing/2014/main" id="{05B5AD36-C7CF-8F2D-17E9-F67B1E7A9519}"/>
                  </a:ext>
                </a:extLst>
              </p:cNvPr>
              <p:cNvGraphicFramePr>
                <a:graphicFrameLocks noGrp="1"/>
              </p:cNvGraphicFramePr>
              <p:nvPr>
                <p:extLst>
                  <p:ext uri="{D42A27DB-BD31-4B8C-83A1-F6EECF244321}">
                    <p14:modId xmlns:p14="http://schemas.microsoft.com/office/powerpoint/2010/main" val="3503659924"/>
                  </p:ext>
                </p:extLst>
              </p:nvPr>
            </p:nvGraphicFramePr>
            <p:xfrm>
              <a:off x="967310" y="3210172"/>
              <a:ext cx="1931255" cy="2941765"/>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88353">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9050" cap="flat" cmpd="sng" algn="ctr">
                          <a:solidFill>
                            <a:schemeClr val="bg1"/>
                          </a:solidFill>
                          <a:prstDash val="solid"/>
                          <a:round/>
                          <a:headEnd type="none" w="med" len="med"/>
                          <a:tailEnd type="none" w="med" len="med"/>
                        </a:lnR>
                      </a:tcPr>
                    </a:tc>
                    <a:tc>
                      <a:txBody>
                        <a:bodyPr/>
                        <a:lstStyle/>
                        <a:p>
                          <a:endParaRPr lang="ja-JP"/>
                        </a:p>
                      </a:txBody>
                      <a:tcPr>
                        <a:lnL w="19050" cap="flat" cmpd="sng" algn="ctr">
                          <a:solidFill>
                            <a:schemeClr val="bg1"/>
                          </a:solidFill>
                          <a:prstDash val="solid"/>
                          <a:round/>
                          <a:headEnd type="none" w="med" len="med"/>
                          <a:tailEnd type="none" w="med" len="med"/>
                        </a:lnL>
                        <a:blipFill>
                          <a:blip r:embed="rId4"/>
                          <a:stretch>
                            <a:fillRect l="-66146" t="-1031" r="-1042" b="-430928"/>
                          </a:stretch>
                        </a:blipFill>
                      </a:tcPr>
                    </a:tc>
                    <a:extLst>
                      <a:ext uri="{0D108BD9-81ED-4DB2-BD59-A6C34878D82A}">
                        <a16:rowId xmlns:a16="http://schemas.microsoft.com/office/drawing/2014/main" val="3562820232"/>
                      </a:ext>
                    </a:extLst>
                  </a:tr>
                  <a:tr h="58835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b="1"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b="1"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8835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b="1"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b="1"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8835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88353">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7" name="四角形: 角を丸くする 6">
            <a:extLst>
              <a:ext uri="{FF2B5EF4-FFF2-40B4-BE49-F238E27FC236}">
                <a16:creationId xmlns:a16="http://schemas.microsoft.com/office/drawing/2014/main" id="{D4AA56F9-643E-4504-41D8-0B580A6919D4}"/>
              </a:ext>
            </a:extLst>
          </p:cNvPr>
          <p:cNvSpPr/>
          <p:nvPr/>
        </p:nvSpPr>
        <p:spPr>
          <a:xfrm>
            <a:off x="1949266" y="3781696"/>
            <a:ext cx="769685" cy="1760220"/>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graphicFrame>
            <p:nvGraphicFramePr>
              <p:cNvPr id="8" name="表 7">
                <a:extLst>
                  <a:ext uri="{FF2B5EF4-FFF2-40B4-BE49-F238E27FC236}">
                    <a16:creationId xmlns:a16="http://schemas.microsoft.com/office/drawing/2014/main" id="{D578391A-79C9-14BB-998B-A7111E9572A0}"/>
                  </a:ext>
                </a:extLst>
              </p:cNvPr>
              <p:cNvGraphicFramePr>
                <a:graphicFrameLocks noGrp="1"/>
              </p:cNvGraphicFramePr>
              <p:nvPr>
                <p:extLst>
                  <p:ext uri="{D42A27DB-BD31-4B8C-83A1-F6EECF244321}">
                    <p14:modId xmlns:p14="http://schemas.microsoft.com/office/powerpoint/2010/main" val="438078351"/>
                  </p:ext>
                </p:extLst>
              </p:nvPr>
            </p:nvGraphicFramePr>
            <p:xfrm>
              <a:off x="3389419" y="3210172"/>
              <a:ext cx="1931255" cy="2941765"/>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69069">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905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𝒋</m:t>
                                    </m:r>
                                  </m:sub>
                                </m:sSub>
                              </m:oMath>
                            </m:oMathPara>
                          </a14:m>
                          <a:endParaRPr kumimoji="1" lang="ja-JP" altLang="en-US" sz="3200" dirty="0">
                            <a:latin typeface="Segoe UI" panose="020B0502040204020203" pitchFamily="34" charset="0"/>
                            <a:cs typeface="Segoe UI" panose="020B0502040204020203" pitchFamily="34" charset="0"/>
                          </a:endParaRPr>
                        </a:p>
                      </a:txBody>
                      <a:tcPr>
                        <a:lnL w="190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b="1"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b="1"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b="1"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b="1"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8" name="表 7">
                <a:extLst>
                  <a:ext uri="{FF2B5EF4-FFF2-40B4-BE49-F238E27FC236}">
                    <a16:creationId xmlns:a16="http://schemas.microsoft.com/office/drawing/2014/main" id="{D578391A-79C9-14BB-998B-A7111E9572A0}"/>
                  </a:ext>
                </a:extLst>
              </p:cNvPr>
              <p:cNvGraphicFramePr>
                <a:graphicFrameLocks noGrp="1"/>
              </p:cNvGraphicFramePr>
              <p:nvPr>
                <p:extLst>
                  <p:ext uri="{D42A27DB-BD31-4B8C-83A1-F6EECF244321}">
                    <p14:modId xmlns:p14="http://schemas.microsoft.com/office/powerpoint/2010/main" val="438078351"/>
                  </p:ext>
                </p:extLst>
              </p:nvPr>
            </p:nvGraphicFramePr>
            <p:xfrm>
              <a:off x="3389419" y="3210172"/>
              <a:ext cx="1931255" cy="2941765"/>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625285">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9050" cap="flat" cmpd="sng" algn="ctr">
                          <a:solidFill>
                            <a:schemeClr val="bg1"/>
                          </a:solidFill>
                          <a:prstDash val="solid"/>
                          <a:round/>
                          <a:headEnd type="none" w="med" len="med"/>
                          <a:tailEnd type="none" w="med" len="med"/>
                        </a:lnR>
                      </a:tcPr>
                    </a:tc>
                    <a:tc>
                      <a:txBody>
                        <a:bodyPr/>
                        <a:lstStyle/>
                        <a:p>
                          <a:endParaRPr lang="ja-JP"/>
                        </a:p>
                      </a:txBody>
                      <a:tcPr>
                        <a:lnL w="19050" cap="flat" cmpd="sng" algn="ctr">
                          <a:solidFill>
                            <a:schemeClr val="bg1"/>
                          </a:solidFill>
                          <a:prstDash val="solid"/>
                          <a:round/>
                          <a:headEnd type="none" w="med" len="med"/>
                          <a:tailEnd type="none" w="med" len="med"/>
                        </a:lnL>
                        <a:blipFill>
                          <a:blip r:embed="rId5"/>
                          <a:stretch>
                            <a:fillRect l="-67016" t="-971" r="-1047" b="-400971"/>
                          </a:stretch>
                        </a:blipFill>
                      </a:tcPr>
                    </a:tc>
                    <a:extLst>
                      <a:ext uri="{0D108BD9-81ED-4DB2-BD59-A6C34878D82A}">
                        <a16:rowId xmlns:a16="http://schemas.microsoft.com/office/drawing/2014/main" val="3562820232"/>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b="1"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b="1"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b="1"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b="1"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11" name="四角形: 角を丸くする 10">
            <a:extLst>
              <a:ext uri="{FF2B5EF4-FFF2-40B4-BE49-F238E27FC236}">
                <a16:creationId xmlns:a16="http://schemas.microsoft.com/office/drawing/2014/main" id="{312AB43D-134E-A1E7-03E8-68BC9DD87D0E}"/>
              </a:ext>
            </a:extLst>
          </p:cNvPr>
          <p:cNvSpPr/>
          <p:nvPr/>
        </p:nvSpPr>
        <p:spPr>
          <a:xfrm>
            <a:off x="4355009" y="3827416"/>
            <a:ext cx="769685" cy="1714500"/>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3" name="矢印: 右 12">
            <a:extLst>
              <a:ext uri="{FF2B5EF4-FFF2-40B4-BE49-F238E27FC236}">
                <a16:creationId xmlns:a16="http://schemas.microsoft.com/office/drawing/2014/main" id="{62B24032-88B5-409D-8F70-533AA778E4BB}"/>
              </a:ext>
            </a:extLst>
          </p:cNvPr>
          <p:cNvSpPr/>
          <p:nvPr/>
        </p:nvSpPr>
        <p:spPr>
          <a:xfrm>
            <a:off x="5745259" y="4735674"/>
            <a:ext cx="825501"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6" name="テキスト ボックス 25">
            <a:extLst>
              <a:ext uri="{FF2B5EF4-FFF2-40B4-BE49-F238E27FC236}">
                <a16:creationId xmlns:a16="http://schemas.microsoft.com/office/drawing/2014/main" id="{9234E465-4715-D8B4-A2FD-AA2967B05029}"/>
              </a:ext>
            </a:extLst>
          </p:cNvPr>
          <p:cNvSpPr txBox="1"/>
          <p:nvPr/>
        </p:nvSpPr>
        <p:spPr>
          <a:xfrm>
            <a:off x="946398" y="2719088"/>
            <a:ext cx="4628902" cy="461665"/>
          </a:xfrm>
          <a:prstGeom prst="rect">
            <a:avLst/>
          </a:prstGeom>
          <a:noFill/>
        </p:spPr>
        <p:txBody>
          <a:bodyPr wrap="square">
            <a:spAutoFit/>
          </a:bodyPr>
          <a:lstStyle/>
          <a:p>
            <a:r>
              <a:rPr lang="en-US" altLang="ja-JP" sz="2400" dirty="0">
                <a:latin typeface="Segoe UI" panose="020B0502040204020203" pitchFamily="34" charset="0"/>
                <a:ea typeface="メイリオ" panose="020B0604030504040204" pitchFamily="50" charset="-128"/>
                <a:cs typeface="Segoe UI" panose="020B0502040204020203" pitchFamily="34" charset="0"/>
              </a:rPr>
              <a:t>Adjacent opposing evaluations</a:t>
            </a:r>
            <a:endParaRPr lang="ja-JP" altLang="en-US" sz="2400" dirty="0">
              <a:latin typeface="Segoe UI" panose="020B0502040204020203" pitchFamily="34" charset="0"/>
              <a:ea typeface="メイリオ" panose="020B0604030504040204" pitchFamily="50" charset="-128"/>
              <a:cs typeface="Segoe UI" panose="020B0502040204020203" pitchFamily="34" charset="0"/>
            </a:endParaRPr>
          </a:p>
        </p:txBody>
      </p:sp>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DE88D069-B241-7D72-8572-8F7F03C0694A}"/>
                  </a:ext>
                </a:extLst>
              </p:cNvPr>
              <p:cNvSpPr txBox="1"/>
              <p:nvPr/>
            </p:nvSpPr>
            <p:spPr>
              <a:xfrm>
                <a:off x="5135562" y="3815844"/>
                <a:ext cx="2074222" cy="830997"/>
              </a:xfrm>
              <a:prstGeom prst="rect">
                <a:avLst/>
              </a:prstGeom>
              <a:noFill/>
            </p:spPr>
            <p:txBody>
              <a:bodyPr wrap="square" anchor="ctr">
                <a:spAutoFit/>
              </a:bodyPr>
              <a:lstStyle/>
              <a:p>
                <a:pPr algn="ctr"/>
                <a14:m>
                  <m:oMath xmlns:m="http://schemas.openxmlformats.org/officeDocument/2006/math">
                    <m:r>
                      <a:rPr lang="en-US" altLang="ja-JP" sz="2400" b="0" i="1" smtClean="0">
                        <a:latin typeface="Cambria Math" panose="02040503050406030204" pitchFamily="18" charset="0"/>
                      </a:rPr>
                      <m:t>𝑥</m:t>
                    </m:r>
                  </m:oMath>
                </a14:m>
                <a:r>
                  <a:rPr lang="ja-JP" altLang="en-US" sz="2400" dirty="0">
                    <a:latin typeface="Segoe UI" panose="020B0502040204020203" pitchFamily="34" charset="0"/>
                    <a:ea typeface="メイリオ" panose="020B0604030504040204" pitchFamily="50" charset="-128"/>
                    <a:cs typeface="Segoe UI" panose="020B0502040204020203" pitchFamily="34" charset="0"/>
                  </a:rPr>
                  <a:t> と</a:t>
                </a:r>
                <a:r>
                  <a:rPr lang="en-US" altLang="ja-JP" sz="2400" dirty="0">
                    <a:latin typeface="Segoe UI" panose="020B0502040204020203" pitchFamily="34" charset="0"/>
                    <a:ea typeface="メイリオ" panose="020B0604030504040204" pitchFamily="50" charset="-128"/>
                    <a:cs typeface="Segoe UI" panose="020B0502040204020203" pitchFamily="34" charset="0"/>
                  </a:rPr>
                  <a:t> </a:t>
                </a:r>
                <a14:m>
                  <m:oMath xmlns:m="http://schemas.openxmlformats.org/officeDocument/2006/math">
                    <m:r>
                      <a:rPr lang="en-US" altLang="ja-JP" sz="2400" b="0" i="1" smtClean="0">
                        <a:latin typeface="Cambria Math" panose="02040503050406030204" pitchFamily="18" charset="0"/>
                      </a:rPr>
                      <m:t>𝑦</m:t>
                    </m:r>
                  </m:oMath>
                </a14:m>
                <a:r>
                  <a:rPr lang="en-US" altLang="ja-JP" sz="2400" dirty="0">
                    <a:latin typeface="Segoe UI" panose="020B0502040204020203" pitchFamily="34" charset="0"/>
                    <a:ea typeface="メイリオ" panose="020B0604030504040204" pitchFamily="50" charset="-128"/>
                  </a:rPr>
                  <a:t> </a:t>
                </a:r>
                <a:r>
                  <a:rPr lang="ja-JP" altLang="en-US" sz="2400" dirty="0">
                    <a:latin typeface="Segoe UI" panose="020B0502040204020203" pitchFamily="34" charset="0"/>
                    <a:ea typeface="メイリオ" panose="020B0604030504040204" pitchFamily="50" charset="-128"/>
                    <a:cs typeface="Segoe UI" panose="020B0502040204020203" pitchFamily="34" charset="0"/>
                  </a:rPr>
                  <a:t>を</a:t>
                </a:r>
                <a:endParaRPr lang="en-US" altLang="ja-JP" sz="2400" dirty="0">
                  <a:latin typeface="Segoe UI" panose="020B0502040204020203" pitchFamily="34" charset="0"/>
                  <a:ea typeface="メイリオ" panose="020B0604030504040204" pitchFamily="50" charset="-128"/>
                  <a:cs typeface="Segoe UI" panose="020B0502040204020203" pitchFamily="34" charset="0"/>
                </a:endParaRPr>
              </a:p>
              <a:p>
                <a:pPr algn="ctr"/>
                <a:r>
                  <a:rPr lang="ja-JP" altLang="en-US" sz="2400" dirty="0">
                    <a:latin typeface="Segoe UI" panose="020B0502040204020203" pitchFamily="34" charset="0"/>
                    <a:ea typeface="メイリオ" panose="020B0604030504040204" pitchFamily="50" charset="-128"/>
                    <a:cs typeface="Segoe UI" panose="020B0502040204020203" pitchFamily="34" charset="0"/>
                  </a:rPr>
                  <a:t>入れ替える</a:t>
                </a:r>
              </a:p>
            </p:txBody>
          </p:sp>
        </mc:Choice>
        <mc:Fallback>
          <p:sp>
            <p:nvSpPr>
              <p:cNvPr id="27" name="テキスト ボックス 26">
                <a:extLst>
                  <a:ext uri="{FF2B5EF4-FFF2-40B4-BE49-F238E27FC236}">
                    <a16:creationId xmlns:a16="http://schemas.microsoft.com/office/drawing/2014/main" id="{DE88D069-B241-7D72-8572-8F7F03C0694A}"/>
                  </a:ext>
                </a:extLst>
              </p:cNvPr>
              <p:cNvSpPr txBox="1">
                <a:spLocks noRot="1" noChangeAspect="1" noMove="1" noResize="1" noEditPoints="1" noAdjustHandles="1" noChangeArrowheads="1" noChangeShapeType="1" noTextEdit="1"/>
              </p:cNvSpPr>
              <p:nvPr/>
            </p:nvSpPr>
            <p:spPr>
              <a:xfrm>
                <a:off x="5135562" y="3815844"/>
                <a:ext cx="2074222" cy="830997"/>
              </a:xfrm>
              <a:prstGeom prst="rect">
                <a:avLst/>
              </a:prstGeom>
              <a:blipFill>
                <a:blip r:embed="rId6"/>
                <a:stretch>
                  <a:fillRect t="-3676" b="-18382"/>
                </a:stretch>
              </a:blipFill>
            </p:spPr>
            <p:txBody>
              <a:bodyPr/>
              <a:lstStyle/>
              <a:p>
                <a:r>
                  <a:rPr lang="ja-JP" altLang="en-US">
                    <a:noFill/>
                  </a:rPr>
                  <a:t> </a:t>
                </a:r>
              </a:p>
            </p:txBody>
          </p:sp>
        </mc:Fallback>
      </mc:AlternateContent>
      <p:sp>
        <p:nvSpPr>
          <p:cNvPr id="18" name="正方形/長方形 17">
            <a:extLst>
              <a:ext uri="{FF2B5EF4-FFF2-40B4-BE49-F238E27FC236}">
                <a16:creationId xmlns:a16="http://schemas.microsoft.com/office/drawing/2014/main" id="{F708E75C-7B57-A9A7-6479-9A6BA2C5F03A}"/>
              </a:ext>
            </a:extLst>
          </p:cNvPr>
          <p:cNvSpPr/>
          <p:nvPr/>
        </p:nvSpPr>
        <p:spPr>
          <a:xfrm>
            <a:off x="772883" y="829692"/>
            <a:ext cx="3776257" cy="380059"/>
          </a:xfrm>
          <a:prstGeom prst="rect">
            <a:avLst/>
          </a:prstGeom>
          <a:solidFill>
            <a:schemeClr val="bg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800" b="1" dirty="0">
                <a:solidFill>
                  <a:schemeClr val="accent1"/>
                </a:solidFill>
                <a:latin typeface="Segoe UI" panose="020B0502040204020203" pitchFamily="34" charset="0"/>
                <a:ea typeface="Meiryo" panose="020B0604030504040204" pitchFamily="34" charset="-128"/>
              </a:rPr>
              <a:t>Adjacency symmetry</a:t>
            </a:r>
            <a:endParaRPr kumimoji="1" lang="ja-JP" altLang="en-US" sz="2800" b="1" dirty="0">
              <a:solidFill>
                <a:schemeClr val="accent1"/>
              </a:solidFill>
              <a:latin typeface="Segoe UI" panose="020B0502040204020203" pitchFamily="34" charset="0"/>
              <a:ea typeface="Meiryo" panose="020B0604030504040204" pitchFamily="34" charset="-128"/>
            </a:endParaRPr>
          </a:p>
        </p:txBody>
      </p:sp>
      <mc:AlternateContent xmlns:mc="http://schemas.openxmlformats.org/markup-compatibility/2006">
        <mc:Choice xmlns:a14="http://schemas.microsoft.com/office/drawing/2010/main" Requires="a14">
          <p:graphicFrame>
            <p:nvGraphicFramePr>
              <p:cNvPr id="23" name="表 22">
                <a:extLst>
                  <a:ext uri="{FF2B5EF4-FFF2-40B4-BE49-F238E27FC236}">
                    <a16:creationId xmlns:a16="http://schemas.microsoft.com/office/drawing/2014/main" id="{75CC0709-411F-A9F4-0B16-36D79FB398D3}"/>
                  </a:ext>
                </a:extLst>
              </p:cNvPr>
              <p:cNvGraphicFramePr>
                <a:graphicFrameLocks noGrp="1"/>
              </p:cNvGraphicFramePr>
              <p:nvPr>
                <p:extLst>
                  <p:ext uri="{D42A27DB-BD31-4B8C-83A1-F6EECF244321}">
                    <p14:modId xmlns:p14="http://schemas.microsoft.com/office/powerpoint/2010/main" val="898392873"/>
                  </p:ext>
                </p:extLst>
              </p:nvPr>
            </p:nvGraphicFramePr>
            <p:xfrm>
              <a:off x="6985780" y="3210172"/>
              <a:ext cx="1931255" cy="294871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89742">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905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200" b="1" i="1" smtClean="0">
                                        <a:latin typeface="Cambria Math" panose="02040503050406030204" pitchFamily="18" charset="0"/>
                                      </a:rPr>
                                    </m:ctrlPr>
                                  </m:sSubSupPr>
                                  <m:e>
                                    <m:r>
                                      <a:rPr kumimoji="1" lang="en-US" altLang="ja-JP" sz="3200" b="1" i="1" smtClean="0">
                                        <a:latin typeface="Cambria Math" panose="02040503050406030204" pitchFamily="18" charset="0"/>
                                      </a:rPr>
                                      <m:t>𝒑</m:t>
                                    </m:r>
                                  </m:e>
                                  <m:sub>
                                    <m:r>
                                      <a:rPr kumimoji="1" lang="en-US" altLang="ja-JP" sz="3200" b="1" i="1" smtClean="0">
                                        <a:latin typeface="Cambria Math" panose="02040503050406030204" pitchFamily="18" charset="0"/>
                                      </a:rPr>
                                      <m:t>𝒊</m:t>
                                    </m:r>
                                  </m:sub>
                                  <m:sup>
                                    <m:r>
                                      <a:rPr kumimoji="1" lang="en-US" altLang="ja-JP" sz="3200" b="1" i="1" smtClean="0">
                                        <a:latin typeface="Cambria Math" panose="02040503050406030204" pitchFamily="18" charset="0"/>
                                      </a:rPr>
                                      <m:t>′</m:t>
                                    </m:r>
                                  </m:sup>
                                </m:sSubSup>
                              </m:oMath>
                            </m:oMathPara>
                          </a14:m>
                          <a:endParaRPr kumimoji="1" lang="ja-JP" altLang="en-US" sz="3200" dirty="0">
                            <a:latin typeface="Segoe UI" panose="020B0502040204020203" pitchFamily="34" charset="0"/>
                            <a:cs typeface="Segoe UI" panose="020B0502040204020203" pitchFamily="34" charset="0"/>
                          </a:endParaRPr>
                        </a:p>
                      </a:txBody>
                      <a:tcPr>
                        <a:lnL w="190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89742">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b="1"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b="1"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89742">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b="1"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b="1"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89742">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89742">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23" name="表 22">
                <a:extLst>
                  <a:ext uri="{FF2B5EF4-FFF2-40B4-BE49-F238E27FC236}">
                    <a16:creationId xmlns:a16="http://schemas.microsoft.com/office/drawing/2014/main" id="{75CC0709-411F-A9F4-0B16-36D79FB398D3}"/>
                  </a:ext>
                </a:extLst>
              </p:cNvPr>
              <p:cNvGraphicFramePr>
                <a:graphicFrameLocks noGrp="1"/>
              </p:cNvGraphicFramePr>
              <p:nvPr>
                <p:extLst>
                  <p:ext uri="{D42A27DB-BD31-4B8C-83A1-F6EECF244321}">
                    <p14:modId xmlns:p14="http://schemas.microsoft.com/office/powerpoint/2010/main" val="898392873"/>
                  </p:ext>
                </p:extLst>
              </p:nvPr>
            </p:nvGraphicFramePr>
            <p:xfrm>
              <a:off x="6985780" y="3210172"/>
              <a:ext cx="1931255" cy="294871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89742">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9050" cap="flat" cmpd="sng" algn="ctr">
                          <a:solidFill>
                            <a:schemeClr val="bg1"/>
                          </a:solidFill>
                          <a:prstDash val="solid"/>
                          <a:round/>
                          <a:headEnd type="none" w="med" len="med"/>
                          <a:tailEnd type="none" w="med" len="med"/>
                        </a:lnR>
                      </a:tcPr>
                    </a:tc>
                    <a:tc>
                      <a:txBody>
                        <a:bodyPr/>
                        <a:lstStyle/>
                        <a:p>
                          <a:endParaRPr lang="ja-JP"/>
                        </a:p>
                      </a:txBody>
                      <a:tcPr>
                        <a:lnL w="19050" cap="flat" cmpd="sng" algn="ctr">
                          <a:solidFill>
                            <a:schemeClr val="bg1"/>
                          </a:solidFill>
                          <a:prstDash val="solid"/>
                          <a:round/>
                          <a:headEnd type="none" w="med" len="med"/>
                          <a:tailEnd type="none" w="med" len="med"/>
                        </a:lnL>
                        <a:blipFill>
                          <a:blip r:embed="rId7"/>
                          <a:stretch>
                            <a:fillRect l="-66146" t="-1031" r="-1042" b="-431959"/>
                          </a:stretch>
                        </a:blipFill>
                      </a:tcPr>
                    </a:tc>
                    <a:extLst>
                      <a:ext uri="{0D108BD9-81ED-4DB2-BD59-A6C34878D82A}">
                        <a16:rowId xmlns:a16="http://schemas.microsoft.com/office/drawing/2014/main" val="3562820232"/>
                      </a:ext>
                    </a:extLst>
                  </a:tr>
                  <a:tr h="589742">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b="1"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b="1"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89742">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b="1"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b="1"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89742">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89742">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24" name="四角形: 角を丸くする 23">
            <a:extLst>
              <a:ext uri="{FF2B5EF4-FFF2-40B4-BE49-F238E27FC236}">
                <a16:creationId xmlns:a16="http://schemas.microsoft.com/office/drawing/2014/main" id="{F1B16691-4D29-4B10-1AE0-46C639BF0688}"/>
              </a:ext>
            </a:extLst>
          </p:cNvPr>
          <p:cNvSpPr/>
          <p:nvPr/>
        </p:nvSpPr>
        <p:spPr>
          <a:xfrm>
            <a:off x="7967736" y="3781696"/>
            <a:ext cx="769685" cy="1760220"/>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graphicFrame>
            <p:nvGraphicFramePr>
              <p:cNvPr id="29" name="表 28">
                <a:extLst>
                  <a:ext uri="{FF2B5EF4-FFF2-40B4-BE49-F238E27FC236}">
                    <a16:creationId xmlns:a16="http://schemas.microsoft.com/office/drawing/2014/main" id="{21D5CD23-E27B-F443-4A10-411F5477C863}"/>
                  </a:ext>
                </a:extLst>
              </p:cNvPr>
              <p:cNvGraphicFramePr>
                <a:graphicFrameLocks noGrp="1"/>
              </p:cNvGraphicFramePr>
              <p:nvPr>
                <p:extLst>
                  <p:ext uri="{D42A27DB-BD31-4B8C-83A1-F6EECF244321}">
                    <p14:modId xmlns:p14="http://schemas.microsoft.com/office/powerpoint/2010/main" val="3250297537"/>
                  </p:ext>
                </p:extLst>
              </p:nvPr>
            </p:nvGraphicFramePr>
            <p:xfrm>
              <a:off x="9407852" y="3210172"/>
              <a:ext cx="1931255" cy="2956433"/>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69069">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905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200" b="1" i="1" smtClean="0">
                                        <a:latin typeface="Cambria Math" panose="02040503050406030204" pitchFamily="18" charset="0"/>
                                      </a:rPr>
                                    </m:ctrlPr>
                                  </m:sSubSupPr>
                                  <m:e>
                                    <m:r>
                                      <a:rPr kumimoji="1" lang="en-US" altLang="ja-JP" sz="3200" b="1" i="1" smtClean="0">
                                        <a:latin typeface="Cambria Math" panose="02040503050406030204" pitchFamily="18" charset="0"/>
                                      </a:rPr>
                                      <m:t>𝒑</m:t>
                                    </m:r>
                                  </m:e>
                                  <m:sub>
                                    <m:r>
                                      <a:rPr kumimoji="1" lang="en-US" altLang="ja-JP" sz="3200" b="1" i="1" smtClean="0">
                                        <a:latin typeface="Cambria Math" panose="02040503050406030204" pitchFamily="18" charset="0"/>
                                      </a:rPr>
                                      <m:t>𝒋</m:t>
                                    </m:r>
                                  </m:sub>
                                  <m:sup>
                                    <m:r>
                                      <a:rPr kumimoji="1" lang="en-US" altLang="ja-JP" sz="3200" b="1" i="1" smtClean="0">
                                        <a:latin typeface="Cambria Math" panose="02040503050406030204" pitchFamily="18" charset="0"/>
                                      </a:rPr>
                                      <m:t>′</m:t>
                                    </m:r>
                                  </m:sup>
                                </m:sSubSup>
                              </m:oMath>
                            </m:oMathPara>
                          </a14:m>
                          <a:endParaRPr kumimoji="1" lang="ja-JP" altLang="en-US" sz="3200" dirty="0">
                            <a:latin typeface="Segoe UI" panose="020B0502040204020203" pitchFamily="34" charset="0"/>
                            <a:cs typeface="Segoe UI" panose="020B0502040204020203" pitchFamily="34" charset="0"/>
                          </a:endParaRPr>
                        </a:p>
                      </a:txBody>
                      <a:tcPr>
                        <a:lnL w="1905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b="1"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b="1"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b="1"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b="1"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29" name="表 28">
                <a:extLst>
                  <a:ext uri="{FF2B5EF4-FFF2-40B4-BE49-F238E27FC236}">
                    <a16:creationId xmlns:a16="http://schemas.microsoft.com/office/drawing/2014/main" id="{21D5CD23-E27B-F443-4A10-411F5477C863}"/>
                  </a:ext>
                </a:extLst>
              </p:cNvPr>
              <p:cNvGraphicFramePr>
                <a:graphicFrameLocks noGrp="1"/>
              </p:cNvGraphicFramePr>
              <p:nvPr>
                <p:extLst>
                  <p:ext uri="{D42A27DB-BD31-4B8C-83A1-F6EECF244321}">
                    <p14:modId xmlns:p14="http://schemas.microsoft.com/office/powerpoint/2010/main" val="3250297537"/>
                  </p:ext>
                </p:extLst>
              </p:nvPr>
            </p:nvGraphicFramePr>
            <p:xfrm>
              <a:off x="9407852" y="3210172"/>
              <a:ext cx="1931255" cy="2956433"/>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639953">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9050" cap="flat" cmpd="sng" algn="ctr">
                          <a:solidFill>
                            <a:schemeClr val="bg1"/>
                          </a:solidFill>
                          <a:prstDash val="solid"/>
                          <a:round/>
                          <a:headEnd type="none" w="med" len="med"/>
                          <a:tailEnd type="none" w="med" len="med"/>
                        </a:lnR>
                      </a:tcPr>
                    </a:tc>
                    <a:tc>
                      <a:txBody>
                        <a:bodyPr/>
                        <a:lstStyle/>
                        <a:p>
                          <a:endParaRPr lang="ja-JP"/>
                        </a:p>
                      </a:txBody>
                      <a:tcPr>
                        <a:lnL w="19050" cap="flat" cmpd="sng" algn="ctr">
                          <a:solidFill>
                            <a:schemeClr val="bg1"/>
                          </a:solidFill>
                          <a:prstDash val="solid"/>
                          <a:round/>
                          <a:headEnd type="none" w="med" len="med"/>
                          <a:tailEnd type="none" w="med" len="med"/>
                        </a:lnL>
                        <a:blipFill>
                          <a:blip r:embed="rId8"/>
                          <a:stretch>
                            <a:fillRect l="-66146" t="-952" r="-1042" b="-394286"/>
                          </a:stretch>
                        </a:blipFill>
                      </a:tcPr>
                    </a:tc>
                    <a:extLst>
                      <a:ext uri="{0D108BD9-81ED-4DB2-BD59-A6C34878D82A}">
                        <a16:rowId xmlns:a16="http://schemas.microsoft.com/office/drawing/2014/main" val="3562820232"/>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b="1"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b="1"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b="1"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b="1"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905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90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30" name="四角形: 角を丸くする 29">
            <a:extLst>
              <a:ext uri="{FF2B5EF4-FFF2-40B4-BE49-F238E27FC236}">
                <a16:creationId xmlns:a16="http://schemas.microsoft.com/office/drawing/2014/main" id="{37A4679C-814E-A622-5609-D964597247D6}"/>
              </a:ext>
            </a:extLst>
          </p:cNvPr>
          <p:cNvSpPr/>
          <p:nvPr/>
        </p:nvSpPr>
        <p:spPr>
          <a:xfrm>
            <a:off x="10373479" y="3827416"/>
            <a:ext cx="769685" cy="1714500"/>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4" name="右大かっこ 3">
            <a:extLst>
              <a:ext uri="{FF2B5EF4-FFF2-40B4-BE49-F238E27FC236}">
                <a16:creationId xmlns:a16="http://schemas.microsoft.com/office/drawing/2014/main" id="{BB9F8B90-2512-F83A-BA40-482673C73F9E}"/>
              </a:ext>
            </a:extLst>
          </p:cNvPr>
          <p:cNvSpPr/>
          <p:nvPr/>
        </p:nvSpPr>
        <p:spPr>
          <a:xfrm>
            <a:off x="2778164" y="4020239"/>
            <a:ext cx="237022" cy="705439"/>
          </a:xfrm>
          <a:prstGeom prst="rightBracket">
            <a:avLst>
              <a:gd name="adj" fmla="val 154224"/>
            </a:avLst>
          </a:prstGeom>
          <a:ln w="31750">
            <a:solidFill>
              <a:schemeClr val="tx1"/>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ea typeface="メイリオ" panose="020B0604030504040204" pitchFamily="50" charset="-128"/>
            </a:endParaRPr>
          </a:p>
        </p:txBody>
      </p:sp>
      <p:sp>
        <p:nvSpPr>
          <p:cNvPr id="9" name="右大かっこ 8">
            <a:extLst>
              <a:ext uri="{FF2B5EF4-FFF2-40B4-BE49-F238E27FC236}">
                <a16:creationId xmlns:a16="http://schemas.microsoft.com/office/drawing/2014/main" id="{170A7FC8-BB72-5E95-2696-348D1A4C10AC}"/>
              </a:ext>
            </a:extLst>
          </p:cNvPr>
          <p:cNvSpPr/>
          <p:nvPr/>
        </p:nvSpPr>
        <p:spPr>
          <a:xfrm>
            <a:off x="5186983" y="4598343"/>
            <a:ext cx="237022" cy="705439"/>
          </a:xfrm>
          <a:prstGeom prst="rightBracket">
            <a:avLst>
              <a:gd name="adj" fmla="val 154224"/>
            </a:avLst>
          </a:prstGeom>
          <a:ln w="31750">
            <a:solidFill>
              <a:schemeClr val="tx1"/>
            </a:solidFill>
            <a:headEnd type="triangle" w="lg" len="med"/>
            <a:tailEnd type="triangle" w="lg"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ea typeface="メイリオ" panose="020B0604030504040204" pitchFamily="50" charset="-128"/>
            </a:endParaRPr>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C8FB986B-2A18-EA46-3760-3D508304950E}"/>
                  </a:ext>
                </a:extLst>
              </p:cNvPr>
              <p:cNvSpPr txBox="1"/>
              <p:nvPr/>
            </p:nvSpPr>
            <p:spPr>
              <a:xfrm>
                <a:off x="1844283" y="6247715"/>
                <a:ext cx="2532488" cy="461665"/>
              </a:xfrm>
              <a:prstGeom prst="rect">
                <a:avLst/>
              </a:prstGeom>
              <a:solidFill>
                <a:srgbClr val="DEEEF2"/>
              </a:solidFill>
            </p:spPr>
            <p:txBody>
              <a:bodyPr wrap="none" rtlCol="0" anchor="ctr">
                <a:spAutoFit/>
              </a:bodyPr>
              <a:lstStyle/>
              <a:p>
                <a:pPr algn="ctr"/>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社会的順序</a:t>
                </a:r>
                <a:r>
                  <a:rPr kumimoji="1" lang="en-US" altLang="ja-JP" sz="2400" b="1" i="1" dirty="0">
                    <a:latin typeface="Cambria Math" panose="02040503050406030204" pitchFamily="18" charset="0"/>
                    <a:ea typeface="Meiryo" panose="020B0604030504040204" pitchFamily="34" charset="-128"/>
                  </a:rPr>
                  <a:t> </a:t>
                </a:r>
                <a14:m>
                  <m:oMath xmlns:m="http://schemas.openxmlformats.org/officeDocument/2006/math">
                    <m:r>
                      <a:rPr kumimoji="1" lang="en-US" altLang="ja-JP" sz="2400" b="1" i="1" smtClean="0">
                        <a:solidFill>
                          <a:schemeClr val="tx1"/>
                        </a:solidFill>
                        <a:latin typeface="Cambria Math" panose="02040503050406030204" pitchFamily="18" charset="0"/>
                        <a:ea typeface="Meiryo" panose="020B0604030504040204" pitchFamily="34" charset="-128"/>
                      </a:rPr>
                      <m:t>𝒙</m:t>
                    </m:r>
                    <m:r>
                      <a:rPr kumimoji="1" lang="en-US" altLang="ja-JP" sz="2400" b="1" i="1" smtClean="0">
                        <a:solidFill>
                          <a:schemeClr val="tx1"/>
                        </a:solidFill>
                        <a:latin typeface="Cambria Math" panose="02040503050406030204" pitchFamily="18" charset="0"/>
                        <a:ea typeface="Meiryo" panose="020B0604030504040204" pitchFamily="34" charset="-128"/>
                      </a:rPr>
                      <m:t>≻</m:t>
                    </m:r>
                    <m:r>
                      <a:rPr kumimoji="1" lang="en-US" altLang="ja-JP" sz="2400" b="1" i="0" smtClean="0">
                        <a:solidFill>
                          <a:schemeClr val="tx1"/>
                        </a:solidFill>
                        <a:latin typeface="Cambria Math" panose="02040503050406030204" pitchFamily="18" charset="0"/>
                        <a:ea typeface="Meiryo" panose="020B0604030504040204" pitchFamily="34" charset="-128"/>
                      </a:rPr>
                      <m:t>𝐲</m:t>
                    </m:r>
                  </m:oMath>
                </a14:m>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Choice>
        <mc:Fallback>
          <p:sp>
            <p:nvSpPr>
              <p:cNvPr id="10" name="テキスト ボックス 9">
                <a:extLst>
                  <a:ext uri="{FF2B5EF4-FFF2-40B4-BE49-F238E27FC236}">
                    <a16:creationId xmlns:a16="http://schemas.microsoft.com/office/drawing/2014/main" id="{C8FB986B-2A18-EA46-3760-3D508304950E}"/>
                  </a:ext>
                </a:extLst>
              </p:cNvPr>
              <p:cNvSpPr txBox="1">
                <a:spLocks noRot="1" noChangeAspect="1" noMove="1" noResize="1" noEditPoints="1" noAdjustHandles="1" noChangeArrowheads="1" noChangeShapeType="1" noTextEdit="1"/>
              </p:cNvSpPr>
              <p:nvPr/>
            </p:nvSpPr>
            <p:spPr>
              <a:xfrm>
                <a:off x="1844283" y="6247715"/>
                <a:ext cx="2532488" cy="461665"/>
              </a:xfrm>
              <a:prstGeom prst="rect">
                <a:avLst/>
              </a:prstGeom>
              <a:blipFill>
                <a:blip r:embed="rId9"/>
                <a:stretch>
                  <a:fillRect l="-3373" t="-7895" r="-241" b="-3157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306BDD0F-749C-22F4-EEFE-164CCF775D74}"/>
                  </a:ext>
                </a:extLst>
              </p:cNvPr>
              <p:cNvSpPr txBox="1"/>
              <p:nvPr/>
            </p:nvSpPr>
            <p:spPr>
              <a:xfrm>
                <a:off x="7940284" y="6247715"/>
                <a:ext cx="2532488" cy="461665"/>
              </a:xfrm>
              <a:prstGeom prst="rect">
                <a:avLst/>
              </a:prstGeom>
              <a:solidFill>
                <a:srgbClr val="DEEEF2"/>
              </a:solidFill>
            </p:spPr>
            <p:txBody>
              <a:bodyPr wrap="none" rtlCol="0" anchor="ctr">
                <a:spAutoFit/>
              </a:bodyPr>
              <a:lstStyle/>
              <a:p>
                <a:pPr algn="ctr"/>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社会的順序</a:t>
                </a:r>
                <a:r>
                  <a:rPr kumimoji="1" lang="en-US" altLang="ja-JP" sz="2400" b="1" i="1" dirty="0">
                    <a:latin typeface="Cambria Math" panose="02040503050406030204" pitchFamily="18" charset="0"/>
                    <a:ea typeface="Meiryo" panose="020B0604030504040204" pitchFamily="34" charset="-128"/>
                  </a:rPr>
                  <a:t> </a:t>
                </a:r>
                <a14:m>
                  <m:oMath xmlns:m="http://schemas.openxmlformats.org/officeDocument/2006/math">
                    <m:r>
                      <a:rPr kumimoji="1" lang="en-US" altLang="ja-JP" sz="2400" b="1" i="1" smtClean="0">
                        <a:solidFill>
                          <a:schemeClr val="tx1"/>
                        </a:solidFill>
                        <a:latin typeface="Cambria Math" panose="02040503050406030204" pitchFamily="18" charset="0"/>
                        <a:ea typeface="Meiryo" panose="020B0604030504040204" pitchFamily="34" charset="-128"/>
                      </a:rPr>
                      <m:t>𝒙</m:t>
                    </m:r>
                    <m:r>
                      <a:rPr kumimoji="1" lang="en-US" altLang="ja-JP" sz="2400" b="1" i="1" smtClean="0">
                        <a:solidFill>
                          <a:schemeClr val="tx1"/>
                        </a:solidFill>
                        <a:latin typeface="Cambria Math" panose="02040503050406030204" pitchFamily="18" charset="0"/>
                        <a:ea typeface="Meiryo" panose="020B0604030504040204" pitchFamily="34" charset="-128"/>
                      </a:rPr>
                      <m:t>≻</m:t>
                    </m:r>
                    <m:r>
                      <a:rPr kumimoji="1" lang="en-US" altLang="ja-JP" sz="2400" b="1" i="0" smtClean="0">
                        <a:solidFill>
                          <a:schemeClr val="tx1"/>
                        </a:solidFill>
                        <a:latin typeface="Cambria Math" panose="02040503050406030204" pitchFamily="18" charset="0"/>
                        <a:ea typeface="Meiryo" panose="020B0604030504040204" pitchFamily="34" charset="-128"/>
                      </a:rPr>
                      <m:t>𝐲</m:t>
                    </m:r>
                  </m:oMath>
                </a14:m>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Choice>
        <mc:Fallback>
          <p:sp>
            <p:nvSpPr>
              <p:cNvPr id="14" name="テキスト ボックス 13">
                <a:extLst>
                  <a:ext uri="{FF2B5EF4-FFF2-40B4-BE49-F238E27FC236}">
                    <a16:creationId xmlns:a16="http://schemas.microsoft.com/office/drawing/2014/main" id="{306BDD0F-749C-22F4-EEFE-164CCF775D74}"/>
                  </a:ext>
                </a:extLst>
              </p:cNvPr>
              <p:cNvSpPr txBox="1">
                <a:spLocks noRot="1" noChangeAspect="1" noMove="1" noResize="1" noEditPoints="1" noAdjustHandles="1" noChangeArrowheads="1" noChangeShapeType="1" noTextEdit="1"/>
              </p:cNvSpPr>
              <p:nvPr/>
            </p:nvSpPr>
            <p:spPr>
              <a:xfrm>
                <a:off x="7940284" y="6247715"/>
                <a:ext cx="2532488" cy="461665"/>
              </a:xfrm>
              <a:prstGeom prst="rect">
                <a:avLst/>
              </a:prstGeom>
              <a:blipFill>
                <a:blip r:embed="rId10"/>
                <a:stretch>
                  <a:fillRect l="-3373" t="-7895" r="-241" b="-315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051658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9196F0-EB6A-27EF-7BE1-9C4B8FF82649}"/>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3E73320-FE36-1E9A-85BF-63C399407F9A}"/>
              </a:ext>
            </a:extLst>
          </p:cNvPr>
          <p:cNvSpPr txBox="1"/>
          <p:nvPr/>
        </p:nvSpPr>
        <p:spPr>
          <a:xfrm>
            <a:off x="3485627" y="5644811"/>
            <a:ext cx="5220733" cy="699029"/>
          </a:xfrm>
          <a:prstGeom prst="rect">
            <a:avLst/>
          </a:prstGeom>
          <a:solidFill>
            <a:schemeClr val="accent3">
              <a:alpha val="11173"/>
            </a:schemeClr>
          </a:solidFill>
        </p:spPr>
        <p:txBody>
          <a:bodyPr wrap="square" rtlCol="0" anchor="ctr">
            <a:noAutofit/>
          </a:bodyPr>
          <a:lstStyle/>
          <a:p>
            <a:pPr algn="ctr">
              <a:spcBef>
                <a:spcPts val="600"/>
              </a:spcBef>
            </a:pPr>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The top-restricted Borda rule </a:t>
            </a:r>
          </a:p>
        </p:txBody>
      </p:sp>
      <p:sp>
        <p:nvSpPr>
          <p:cNvPr id="2" name="タイトル 1">
            <a:extLst>
              <a:ext uri="{FF2B5EF4-FFF2-40B4-BE49-F238E27FC236}">
                <a16:creationId xmlns:a16="http://schemas.microsoft.com/office/drawing/2014/main" id="{17DD6C06-6B23-59FE-225D-70FF3D9931C5}"/>
              </a:ext>
            </a:extLst>
          </p:cNvPr>
          <p:cNvSpPr>
            <a:spLocks noGrp="1"/>
          </p:cNvSpPr>
          <p:nvPr>
            <p:ph type="title"/>
          </p:nvPr>
        </p:nvSpPr>
        <p:spPr/>
        <p:txBody>
          <a:bodyPr/>
          <a:lstStyle/>
          <a:p>
            <a:r>
              <a:rPr kumimoji="1" lang="ja-JP" altLang="en-US" dirty="0"/>
              <a:t>主要な結果</a:t>
            </a:r>
          </a:p>
        </p:txBody>
      </p:sp>
      <p:sp>
        <p:nvSpPr>
          <p:cNvPr id="3" name="スライド番号プレースホルダー 2">
            <a:extLst>
              <a:ext uri="{FF2B5EF4-FFF2-40B4-BE49-F238E27FC236}">
                <a16:creationId xmlns:a16="http://schemas.microsoft.com/office/drawing/2014/main" id="{D408D7A6-9933-944F-2993-A0C3DA492AB4}"/>
              </a:ext>
            </a:extLst>
          </p:cNvPr>
          <p:cNvSpPr>
            <a:spLocks noGrp="1"/>
          </p:cNvSpPr>
          <p:nvPr>
            <p:ph type="sldNum" sz="quarter" idx="12"/>
          </p:nvPr>
        </p:nvSpPr>
        <p:spPr/>
        <p:txBody>
          <a:bodyPr/>
          <a:lstStyle/>
          <a:p>
            <a:fld id="{48F63A3B-78C7-47BE-AE5E-E10140E04643}" type="slidenum">
              <a:rPr lang="en-US" smtClean="0"/>
              <a:t>54</a:t>
            </a:fld>
            <a:endParaRPr lang="en-US" dirty="0"/>
          </a:p>
        </p:txBody>
      </p:sp>
      <p:sp>
        <p:nvSpPr>
          <p:cNvPr id="5" name="Rounded Rectangle 5">
            <a:extLst>
              <a:ext uri="{FF2B5EF4-FFF2-40B4-BE49-F238E27FC236}">
                <a16:creationId xmlns:a16="http://schemas.microsoft.com/office/drawing/2014/main" id="{46600922-53F4-3B6F-16FD-E39FA51E9F37}"/>
              </a:ext>
            </a:extLst>
          </p:cNvPr>
          <p:cNvSpPr/>
          <p:nvPr/>
        </p:nvSpPr>
        <p:spPr>
          <a:xfrm>
            <a:off x="329392" y="1313169"/>
            <a:ext cx="11533216" cy="5222250"/>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ts val="3280"/>
              </a:lnSpc>
              <a:buNone/>
            </a:pPr>
            <a:endParaRPr lang="en-JP" sz="2400" dirty="0">
              <a:solidFill>
                <a:schemeClr val="tx1"/>
              </a:solidFill>
              <a:latin typeface="メイリオ" panose="020B0604030504040204" pitchFamily="50" charset="-128"/>
              <a:ea typeface="Meiryo" panose="020B0604030504040204" pitchFamily="34" charset="-128"/>
              <a:cs typeface="Segoe UI" panose="020B0502040204020203" pitchFamily="34" charset="0"/>
            </a:endParaRPr>
          </a:p>
        </p:txBody>
      </p:sp>
      <p:sp>
        <p:nvSpPr>
          <p:cNvPr id="8" name="角丸四角形 12">
            <a:extLst>
              <a:ext uri="{FF2B5EF4-FFF2-40B4-BE49-F238E27FC236}">
                <a16:creationId xmlns:a16="http://schemas.microsoft.com/office/drawing/2014/main" id="{2908E33D-8AA1-5D0A-2581-15C96276642A}"/>
              </a:ext>
            </a:extLst>
          </p:cNvPr>
          <p:cNvSpPr/>
          <p:nvPr/>
        </p:nvSpPr>
        <p:spPr>
          <a:xfrm>
            <a:off x="583592" y="1112312"/>
            <a:ext cx="2693007" cy="426864"/>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Theorem 3 </a:t>
            </a:r>
          </a:p>
        </p:txBody>
      </p:sp>
      <p:sp>
        <p:nvSpPr>
          <p:cNvPr id="11" name="正方形/長方形 10">
            <a:extLst>
              <a:ext uri="{FF2B5EF4-FFF2-40B4-BE49-F238E27FC236}">
                <a16:creationId xmlns:a16="http://schemas.microsoft.com/office/drawing/2014/main" id="{68CF91A8-B50E-4DE4-4AC2-55B2F3C0CEBE}"/>
              </a:ext>
            </a:extLst>
          </p:cNvPr>
          <p:cNvSpPr/>
          <p:nvPr/>
        </p:nvSpPr>
        <p:spPr>
          <a:xfrm>
            <a:off x="3104819" y="1632721"/>
            <a:ext cx="5982345" cy="2881376"/>
          </a:xfrm>
          <a:prstGeom prst="rect">
            <a:avLst/>
          </a:prstGeom>
          <a:noFill/>
          <a:ln w="34925"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spcBef>
                <a:spcPts val="1600"/>
              </a:spcBef>
              <a:buNone/>
            </a:pPr>
            <a:r>
              <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4</a:t>
            </a:r>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つの公理を満たす </a:t>
            </a:r>
            <a:r>
              <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approval scoring rule</a:t>
            </a:r>
          </a:p>
          <a:p>
            <a:pPr marL="342900" indent="-342900" algn="l">
              <a:spcBef>
                <a:spcPts val="1600"/>
              </a:spcBef>
              <a:buSzPct val="60000"/>
              <a:buFont typeface="Wingdings" panose="05000000000000000000" pitchFamily="2" charset="2"/>
              <a:buChar char="n"/>
            </a:pP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Weak truncation-proofness</a:t>
            </a:r>
          </a:p>
          <a:p>
            <a:pPr marL="342900" indent="-342900" algn="l">
              <a:spcBef>
                <a:spcPts val="1600"/>
              </a:spcBef>
              <a:buSzPct val="60000"/>
              <a:buFont typeface="Wingdings" panose="05000000000000000000" pitchFamily="2" charset="2"/>
              <a:buChar char="n"/>
            </a:pP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Approval Monotonicity</a:t>
            </a:r>
          </a:p>
          <a:p>
            <a:pPr marL="342900" indent="-342900" algn="l">
              <a:spcBef>
                <a:spcPts val="1600"/>
              </a:spcBef>
              <a:buSzPct val="60000"/>
              <a:buFont typeface="Wingdings" panose="05000000000000000000" pitchFamily="2" charset="2"/>
              <a:buChar char="n"/>
            </a:pP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Non-imposition</a:t>
            </a:r>
          </a:p>
          <a:p>
            <a:pPr marL="342900" indent="-342900" algn="l">
              <a:spcBef>
                <a:spcPts val="1600"/>
              </a:spcBef>
              <a:buSzPct val="60000"/>
              <a:buFont typeface="Wingdings" panose="05000000000000000000" pitchFamily="2" charset="2"/>
              <a:buChar char="n"/>
            </a:pP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Adjacency symmetry</a:t>
            </a:r>
          </a:p>
        </p:txBody>
      </p:sp>
      <p:sp>
        <p:nvSpPr>
          <p:cNvPr id="6" name="矢印: 上下 5">
            <a:extLst>
              <a:ext uri="{FF2B5EF4-FFF2-40B4-BE49-F238E27FC236}">
                <a16:creationId xmlns:a16="http://schemas.microsoft.com/office/drawing/2014/main" id="{3F699EBA-11AF-8A1D-E58E-83F184A6C560}"/>
              </a:ext>
            </a:extLst>
          </p:cNvPr>
          <p:cNvSpPr/>
          <p:nvPr/>
        </p:nvSpPr>
        <p:spPr>
          <a:xfrm>
            <a:off x="5787091" y="4625135"/>
            <a:ext cx="617799" cy="926132"/>
          </a:xfrm>
          <a:prstGeom prst="upDownArrow">
            <a:avLst>
              <a:gd name="adj1" fmla="val 52656"/>
              <a:gd name="adj2" fmla="val 40703"/>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31349392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角を丸くする 16">
            <a:extLst>
              <a:ext uri="{FF2B5EF4-FFF2-40B4-BE49-F238E27FC236}">
                <a16:creationId xmlns:a16="http://schemas.microsoft.com/office/drawing/2014/main" id="{42FF30B1-C8BE-60B0-7FCA-4CB48556DB20}"/>
              </a:ext>
            </a:extLst>
          </p:cNvPr>
          <p:cNvSpPr/>
          <p:nvPr/>
        </p:nvSpPr>
        <p:spPr>
          <a:xfrm>
            <a:off x="5999475" y="4323806"/>
            <a:ext cx="6000881" cy="2468880"/>
          </a:xfrm>
          <a:prstGeom prst="roundRect">
            <a:avLst>
              <a:gd name="adj" fmla="val 7672"/>
            </a:avLst>
          </a:prstGeom>
          <a:solidFill>
            <a:srgbClr val="DEEEF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18" name="四角形: 角を丸くする 17">
            <a:extLst>
              <a:ext uri="{FF2B5EF4-FFF2-40B4-BE49-F238E27FC236}">
                <a16:creationId xmlns:a16="http://schemas.microsoft.com/office/drawing/2014/main" id="{74A935FB-F9CC-E4CF-F64F-CBB1BE00646A}"/>
              </a:ext>
            </a:extLst>
          </p:cNvPr>
          <p:cNvSpPr/>
          <p:nvPr/>
        </p:nvSpPr>
        <p:spPr>
          <a:xfrm>
            <a:off x="126272" y="4323806"/>
            <a:ext cx="5820951" cy="2468880"/>
          </a:xfrm>
          <a:prstGeom prst="roundRect">
            <a:avLst>
              <a:gd name="adj" fmla="val 7672"/>
            </a:avLst>
          </a:prstGeom>
          <a:solidFill>
            <a:srgbClr val="DEEEF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16" name="四角形: 角を丸くする 15">
            <a:extLst>
              <a:ext uri="{FF2B5EF4-FFF2-40B4-BE49-F238E27FC236}">
                <a16:creationId xmlns:a16="http://schemas.microsoft.com/office/drawing/2014/main" id="{09D80BC3-FCEE-22F8-74E2-1EBD9F9D921B}"/>
              </a:ext>
            </a:extLst>
          </p:cNvPr>
          <p:cNvSpPr/>
          <p:nvPr/>
        </p:nvSpPr>
        <p:spPr>
          <a:xfrm>
            <a:off x="5999532" y="1794437"/>
            <a:ext cx="6000881" cy="2468880"/>
          </a:xfrm>
          <a:prstGeom prst="roundRect">
            <a:avLst>
              <a:gd name="adj" fmla="val 7672"/>
            </a:avLst>
          </a:prstGeom>
          <a:solidFill>
            <a:srgbClr val="DEEEF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19" name="四角形: 角を丸くする 18">
            <a:extLst>
              <a:ext uri="{FF2B5EF4-FFF2-40B4-BE49-F238E27FC236}">
                <a16:creationId xmlns:a16="http://schemas.microsoft.com/office/drawing/2014/main" id="{9F244779-47B0-FC65-24E6-7B477D2C5CD1}"/>
              </a:ext>
            </a:extLst>
          </p:cNvPr>
          <p:cNvSpPr/>
          <p:nvPr/>
        </p:nvSpPr>
        <p:spPr>
          <a:xfrm>
            <a:off x="126271" y="1789304"/>
            <a:ext cx="5820951" cy="2468880"/>
          </a:xfrm>
          <a:prstGeom prst="roundRect">
            <a:avLst>
              <a:gd name="adj" fmla="val 7672"/>
            </a:avLst>
          </a:prstGeom>
          <a:solidFill>
            <a:srgbClr val="DEEEF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2" name="タイトル 1">
            <a:extLst>
              <a:ext uri="{FF2B5EF4-FFF2-40B4-BE49-F238E27FC236}">
                <a16:creationId xmlns:a16="http://schemas.microsoft.com/office/drawing/2014/main" id="{BBE0CE80-4D91-1719-DAA6-1953D171ECFF}"/>
              </a:ext>
            </a:extLst>
          </p:cNvPr>
          <p:cNvSpPr>
            <a:spLocks noGrp="1"/>
          </p:cNvSpPr>
          <p:nvPr>
            <p:ph type="title"/>
          </p:nvPr>
        </p:nvSpPr>
        <p:spPr/>
        <p:txBody>
          <a:bodyPr/>
          <a:lstStyle/>
          <a:p>
            <a:r>
              <a:rPr kumimoji="1" lang="ja-JP" altLang="en-US" dirty="0"/>
              <a:t>公理の独立性</a:t>
            </a:r>
          </a:p>
        </p:txBody>
      </p:sp>
      <p:sp>
        <p:nvSpPr>
          <p:cNvPr id="3" name="スライド番号プレースホルダー 2">
            <a:extLst>
              <a:ext uri="{FF2B5EF4-FFF2-40B4-BE49-F238E27FC236}">
                <a16:creationId xmlns:a16="http://schemas.microsoft.com/office/drawing/2014/main" id="{E013514B-5310-0DC2-F924-F10F79E8E77E}"/>
              </a:ext>
            </a:extLst>
          </p:cNvPr>
          <p:cNvSpPr>
            <a:spLocks noGrp="1"/>
          </p:cNvSpPr>
          <p:nvPr>
            <p:ph type="sldNum" sz="quarter" idx="12"/>
          </p:nvPr>
        </p:nvSpPr>
        <p:spPr/>
        <p:txBody>
          <a:bodyPr/>
          <a:lstStyle/>
          <a:p>
            <a:fld id="{48F63A3B-78C7-47BE-AE5E-E10140E04643}" type="slidenum">
              <a:rPr lang="en-US" smtClean="0"/>
              <a:pPr/>
              <a:t>55</a:t>
            </a:fld>
            <a:endParaRPr lang="en-US" dirty="0"/>
          </a:p>
        </p:txBody>
      </p:sp>
      <p:sp>
        <p:nvSpPr>
          <p:cNvPr id="4" name="コンテンツ プレースホルダー 3">
            <a:extLst>
              <a:ext uri="{FF2B5EF4-FFF2-40B4-BE49-F238E27FC236}">
                <a16:creationId xmlns:a16="http://schemas.microsoft.com/office/drawing/2014/main" id="{58A12F4C-3950-1D65-FC6D-ADC66F093A9E}"/>
              </a:ext>
            </a:extLst>
          </p:cNvPr>
          <p:cNvSpPr>
            <a:spLocks noGrp="1"/>
          </p:cNvSpPr>
          <p:nvPr>
            <p:ph idx="1"/>
          </p:nvPr>
        </p:nvSpPr>
        <p:spPr>
          <a:xfrm>
            <a:off x="335280" y="926186"/>
            <a:ext cx="11521440" cy="792000"/>
          </a:xfrm>
        </p:spPr>
        <p:txBody>
          <a:bodyPr/>
          <a:lstStyle/>
          <a:p>
            <a:r>
              <a:rPr lang="en-US" altLang="ja-JP" b="1" dirty="0">
                <a:solidFill>
                  <a:schemeClr val="accent1"/>
                </a:solidFill>
              </a:rPr>
              <a:t>4</a:t>
            </a:r>
            <a:r>
              <a:rPr lang="ja-JP" altLang="en-US" b="1" dirty="0">
                <a:solidFill>
                  <a:schemeClr val="accent1"/>
                </a:solidFill>
              </a:rPr>
              <a:t>つの公理は独立</a:t>
            </a:r>
            <a:r>
              <a:rPr lang="ja-JP" altLang="en-US" dirty="0"/>
              <a:t>：どれか</a:t>
            </a:r>
            <a:r>
              <a:rPr lang="en-US" altLang="ja-JP" dirty="0"/>
              <a:t>1</a:t>
            </a:r>
            <a:r>
              <a:rPr lang="ja-JP" altLang="en-US" dirty="0"/>
              <a:t>つの公理を落としても、その他</a:t>
            </a:r>
            <a:r>
              <a:rPr lang="en-US" altLang="ja-JP" dirty="0"/>
              <a:t>3</a:t>
            </a:r>
            <a:r>
              <a:rPr lang="ja-JP" altLang="en-US" dirty="0"/>
              <a:t>つの公理を満たす社会的厚生関数が存在している。</a:t>
            </a:r>
            <a:endParaRPr lang="en-US" altLang="ja-JP" dirty="0"/>
          </a:p>
        </p:txBody>
      </p:sp>
      <mc:AlternateContent xmlns:mc="http://schemas.openxmlformats.org/markup-compatibility/2006">
        <mc:Choice xmlns:a14="http://schemas.microsoft.com/office/drawing/2010/main" Requires="a14">
          <p:graphicFrame>
            <p:nvGraphicFramePr>
              <p:cNvPr id="5" name="表 4">
                <a:extLst>
                  <a:ext uri="{FF2B5EF4-FFF2-40B4-BE49-F238E27FC236}">
                    <a16:creationId xmlns:a16="http://schemas.microsoft.com/office/drawing/2014/main" id="{C7E5458F-FFC6-C9EF-BD0C-6A0FCFE52E9F}"/>
                  </a:ext>
                </a:extLst>
              </p:cNvPr>
              <p:cNvGraphicFramePr>
                <a:graphicFrameLocks noGrp="1"/>
              </p:cNvGraphicFramePr>
              <p:nvPr>
                <p:extLst>
                  <p:ext uri="{D42A27DB-BD31-4B8C-83A1-F6EECF244321}">
                    <p14:modId xmlns:p14="http://schemas.microsoft.com/office/powerpoint/2010/main" val="418618458"/>
                  </p:ext>
                </p:extLst>
              </p:nvPr>
            </p:nvGraphicFramePr>
            <p:xfrm>
              <a:off x="1978381" y="1925618"/>
              <a:ext cx="3783103" cy="2196252"/>
            </p:xfrm>
            <a:graphic>
              <a:graphicData uri="http://schemas.openxmlformats.org/drawingml/2006/table">
                <a:tbl>
                  <a:tblPr firstRow="1" bandRow="1">
                    <a:tableStyleId>{5940675A-B579-460E-94D1-54222C63F5DA}</a:tableStyleId>
                  </a:tblPr>
                  <a:tblGrid>
                    <a:gridCol w="600699">
                      <a:extLst>
                        <a:ext uri="{9D8B030D-6E8A-4147-A177-3AD203B41FA5}">
                          <a16:colId xmlns:a16="http://schemas.microsoft.com/office/drawing/2014/main" val="2130289596"/>
                        </a:ext>
                      </a:extLst>
                    </a:gridCol>
                    <a:gridCol w="795601">
                      <a:extLst>
                        <a:ext uri="{9D8B030D-6E8A-4147-A177-3AD203B41FA5}">
                          <a16:colId xmlns:a16="http://schemas.microsoft.com/office/drawing/2014/main" val="356893960"/>
                        </a:ext>
                      </a:extLst>
                    </a:gridCol>
                    <a:gridCol w="795601">
                      <a:extLst>
                        <a:ext uri="{9D8B030D-6E8A-4147-A177-3AD203B41FA5}">
                          <a16:colId xmlns:a16="http://schemas.microsoft.com/office/drawing/2014/main" val="3625011119"/>
                        </a:ext>
                      </a:extLst>
                    </a:gridCol>
                    <a:gridCol w="795601">
                      <a:extLst>
                        <a:ext uri="{9D8B030D-6E8A-4147-A177-3AD203B41FA5}">
                          <a16:colId xmlns:a16="http://schemas.microsoft.com/office/drawing/2014/main" val="1351133770"/>
                        </a:ext>
                      </a:extLst>
                    </a:gridCol>
                    <a:gridCol w="795601">
                      <a:extLst>
                        <a:ext uri="{9D8B030D-6E8A-4147-A177-3AD203B41FA5}">
                          <a16:colId xmlns:a16="http://schemas.microsoft.com/office/drawing/2014/main" val="2020483690"/>
                        </a:ext>
                      </a:extLst>
                    </a:gridCol>
                  </a:tblGrid>
                  <a:tr h="363812">
                    <a:tc>
                      <a:txBody>
                        <a:bodyPr/>
                        <a:lstStyle/>
                        <a:p>
                          <a:pPr algn="ctr"/>
                          <a14:m>
                            <m:oMath xmlns:m="http://schemas.openxmlformats.org/officeDocument/2006/math">
                              <m:r>
                                <a:rPr kumimoji="1" lang="en-US" altLang="ja-JP" sz="1400" b="0" i="1" smtClean="0">
                                  <a:latin typeface="Cambria Math" panose="02040503050406030204" pitchFamily="18" charset="0"/>
                                  <a:cs typeface="Segoe UI" panose="020B0502040204020203" pitchFamily="34" charset="0"/>
                                </a:rPr>
                                <m:t>𝑟</m:t>
                              </m:r>
                            </m:oMath>
                          </a14:m>
                          <a:r>
                            <a:rPr kumimoji="1" lang="ja-JP" altLang="en-US" sz="1400" dirty="0">
                              <a:latin typeface="Segoe UI" panose="020B0502040204020203" pitchFamily="34" charset="0"/>
                              <a:cs typeface="Segoe UI" panose="020B0502040204020203" pitchFamily="34" charset="0"/>
                            </a:rPr>
                            <a:t>＼</a:t>
                          </a:r>
                          <a14:m>
                            <m:oMath xmlns:m="http://schemas.openxmlformats.org/officeDocument/2006/math">
                              <m:r>
                                <a:rPr kumimoji="1" lang="en-US" altLang="ja-JP" sz="1400" b="0" i="1" dirty="0" smtClean="0">
                                  <a:latin typeface="Cambria Math" panose="02040503050406030204" pitchFamily="18" charset="0"/>
                                  <a:cs typeface="Segoe UI" panose="020B0502040204020203" pitchFamily="34" charset="0"/>
                                </a:rPr>
                                <m:t>h</m:t>
                              </m:r>
                            </m:oMath>
                          </a14:m>
                          <a:endParaRPr kumimoji="1" lang="ja-JP" altLang="en-US" sz="1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0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9178153"/>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3/4</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1/2</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83611733"/>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1/2</a:t>
                          </a:r>
                          <a:endParaRPr kumimoji="1" lang="ja-JP" altLang="en-US" sz="2000" b="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1/2</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3/8</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3438495830"/>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1/4</a:t>
                          </a:r>
                          <a:endParaRPr kumimoji="1" lang="ja-JP" altLang="en-US" sz="2000" b="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atin typeface="Segoe UI" panose="020B0502040204020203" pitchFamily="34" charset="0"/>
                              <a:ea typeface="メイリオ" panose="020B0604030504040204" pitchFamily="50" charset="-128"/>
                              <a:cs typeface="Segoe UI" panose="020B0502040204020203" pitchFamily="34" charset="0"/>
                            </a:rPr>
                            <a:t>1/4</a:t>
                          </a:r>
                          <a:endParaRPr kumimoji="1" lang="ja-JP" altLang="en-US" sz="2000" b="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545762733"/>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b="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atin typeface="Segoe UI" panose="020B0502040204020203" pitchFamily="34" charset="0"/>
                              <a:ea typeface="メイリオ" panose="020B0604030504040204" pitchFamily="50" charset="-128"/>
                              <a:cs typeface="Segoe UI" panose="020B0502040204020203" pitchFamily="34" charset="0"/>
                            </a:rPr>
                            <a:t>1/8</a:t>
                          </a:r>
                          <a:endParaRPr kumimoji="1" lang="ja-JP" altLang="en-US" sz="2000" b="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690726707"/>
                      </a:ext>
                    </a:extLst>
                  </a:tr>
                </a:tbl>
              </a:graphicData>
            </a:graphic>
          </p:graphicFrame>
        </mc:Choice>
        <mc:Fallback>
          <p:graphicFrame>
            <p:nvGraphicFramePr>
              <p:cNvPr id="5" name="表 4">
                <a:extLst>
                  <a:ext uri="{FF2B5EF4-FFF2-40B4-BE49-F238E27FC236}">
                    <a16:creationId xmlns:a16="http://schemas.microsoft.com/office/drawing/2014/main" id="{C7E5458F-FFC6-C9EF-BD0C-6A0FCFE52E9F}"/>
                  </a:ext>
                </a:extLst>
              </p:cNvPr>
              <p:cNvGraphicFramePr>
                <a:graphicFrameLocks noGrp="1"/>
              </p:cNvGraphicFramePr>
              <p:nvPr>
                <p:extLst>
                  <p:ext uri="{D42A27DB-BD31-4B8C-83A1-F6EECF244321}">
                    <p14:modId xmlns:p14="http://schemas.microsoft.com/office/powerpoint/2010/main" val="418618458"/>
                  </p:ext>
                </p:extLst>
              </p:nvPr>
            </p:nvGraphicFramePr>
            <p:xfrm>
              <a:off x="1978381" y="1925618"/>
              <a:ext cx="3783103" cy="2196252"/>
            </p:xfrm>
            <a:graphic>
              <a:graphicData uri="http://schemas.openxmlformats.org/drawingml/2006/table">
                <a:tbl>
                  <a:tblPr firstRow="1" bandRow="1">
                    <a:tableStyleId>{5940675A-B579-460E-94D1-54222C63F5DA}</a:tableStyleId>
                  </a:tblPr>
                  <a:tblGrid>
                    <a:gridCol w="600699">
                      <a:extLst>
                        <a:ext uri="{9D8B030D-6E8A-4147-A177-3AD203B41FA5}">
                          <a16:colId xmlns:a16="http://schemas.microsoft.com/office/drawing/2014/main" val="2130289596"/>
                        </a:ext>
                      </a:extLst>
                    </a:gridCol>
                    <a:gridCol w="795601">
                      <a:extLst>
                        <a:ext uri="{9D8B030D-6E8A-4147-A177-3AD203B41FA5}">
                          <a16:colId xmlns:a16="http://schemas.microsoft.com/office/drawing/2014/main" val="356893960"/>
                        </a:ext>
                      </a:extLst>
                    </a:gridCol>
                    <a:gridCol w="795601">
                      <a:extLst>
                        <a:ext uri="{9D8B030D-6E8A-4147-A177-3AD203B41FA5}">
                          <a16:colId xmlns:a16="http://schemas.microsoft.com/office/drawing/2014/main" val="3625011119"/>
                        </a:ext>
                      </a:extLst>
                    </a:gridCol>
                    <a:gridCol w="795601">
                      <a:extLst>
                        <a:ext uri="{9D8B030D-6E8A-4147-A177-3AD203B41FA5}">
                          <a16:colId xmlns:a16="http://schemas.microsoft.com/office/drawing/2014/main" val="1351133770"/>
                        </a:ext>
                      </a:extLst>
                    </a:gridCol>
                    <a:gridCol w="795601">
                      <a:extLst>
                        <a:ext uri="{9D8B030D-6E8A-4147-A177-3AD203B41FA5}">
                          <a16:colId xmlns:a16="http://schemas.microsoft.com/office/drawing/2014/main" val="2020483690"/>
                        </a:ext>
                      </a:extLst>
                    </a:gridCol>
                  </a:tblGrid>
                  <a:tr h="396240">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3"/>
                          <a:stretch>
                            <a:fillRect l="-1010" t="-6154" r="-531313" b="-478462"/>
                          </a:stretch>
                        </a:blip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0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9178153"/>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3/4</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1/2</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83611733"/>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1/2</a:t>
                          </a:r>
                          <a:endParaRPr kumimoji="1" lang="ja-JP" altLang="en-US" sz="2000" b="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1/2</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3/8</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3438495830"/>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1/4</a:t>
                          </a:r>
                          <a:endParaRPr kumimoji="1" lang="ja-JP" altLang="en-US" sz="2000" b="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atin typeface="Segoe UI" panose="020B0502040204020203" pitchFamily="34" charset="0"/>
                              <a:ea typeface="メイリオ" panose="020B0604030504040204" pitchFamily="50" charset="-128"/>
                              <a:cs typeface="Segoe UI" panose="020B0502040204020203" pitchFamily="34" charset="0"/>
                            </a:rPr>
                            <a:t>1/4</a:t>
                          </a:r>
                          <a:endParaRPr kumimoji="1" lang="ja-JP" altLang="en-US" sz="2000" b="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545762733"/>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b="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atin typeface="Segoe UI" panose="020B0502040204020203" pitchFamily="34" charset="0"/>
                              <a:ea typeface="メイリオ" panose="020B0604030504040204" pitchFamily="50" charset="-128"/>
                              <a:cs typeface="Segoe UI" panose="020B0502040204020203" pitchFamily="34" charset="0"/>
                            </a:rPr>
                            <a:t>1/8</a:t>
                          </a:r>
                          <a:endParaRPr kumimoji="1" lang="ja-JP" altLang="en-US" sz="2000" b="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69072670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8" name="表 7">
                <a:extLst>
                  <a:ext uri="{FF2B5EF4-FFF2-40B4-BE49-F238E27FC236}">
                    <a16:creationId xmlns:a16="http://schemas.microsoft.com/office/drawing/2014/main" id="{BB9883FE-CA2D-7CBB-9F3B-03F982EBC1B7}"/>
                  </a:ext>
                </a:extLst>
              </p:cNvPr>
              <p:cNvGraphicFramePr>
                <a:graphicFrameLocks noGrp="1"/>
              </p:cNvGraphicFramePr>
              <p:nvPr>
                <p:extLst>
                  <p:ext uri="{D42A27DB-BD31-4B8C-83A1-F6EECF244321}">
                    <p14:modId xmlns:p14="http://schemas.microsoft.com/office/powerpoint/2010/main" val="1843978712"/>
                  </p:ext>
                </p:extLst>
              </p:nvPr>
            </p:nvGraphicFramePr>
            <p:xfrm>
              <a:off x="1978380" y="4483261"/>
              <a:ext cx="3783103" cy="2196252"/>
            </p:xfrm>
            <a:graphic>
              <a:graphicData uri="http://schemas.openxmlformats.org/drawingml/2006/table">
                <a:tbl>
                  <a:tblPr firstRow="1" bandRow="1">
                    <a:tableStyleId>{5940675A-B579-460E-94D1-54222C63F5DA}</a:tableStyleId>
                  </a:tblPr>
                  <a:tblGrid>
                    <a:gridCol w="600699">
                      <a:extLst>
                        <a:ext uri="{9D8B030D-6E8A-4147-A177-3AD203B41FA5}">
                          <a16:colId xmlns:a16="http://schemas.microsoft.com/office/drawing/2014/main" val="2130289596"/>
                        </a:ext>
                      </a:extLst>
                    </a:gridCol>
                    <a:gridCol w="795601">
                      <a:extLst>
                        <a:ext uri="{9D8B030D-6E8A-4147-A177-3AD203B41FA5}">
                          <a16:colId xmlns:a16="http://schemas.microsoft.com/office/drawing/2014/main" val="356893960"/>
                        </a:ext>
                      </a:extLst>
                    </a:gridCol>
                    <a:gridCol w="795601">
                      <a:extLst>
                        <a:ext uri="{9D8B030D-6E8A-4147-A177-3AD203B41FA5}">
                          <a16:colId xmlns:a16="http://schemas.microsoft.com/office/drawing/2014/main" val="3625011119"/>
                        </a:ext>
                      </a:extLst>
                    </a:gridCol>
                    <a:gridCol w="795601">
                      <a:extLst>
                        <a:ext uri="{9D8B030D-6E8A-4147-A177-3AD203B41FA5}">
                          <a16:colId xmlns:a16="http://schemas.microsoft.com/office/drawing/2014/main" val="1351133770"/>
                        </a:ext>
                      </a:extLst>
                    </a:gridCol>
                    <a:gridCol w="795601">
                      <a:extLst>
                        <a:ext uri="{9D8B030D-6E8A-4147-A177-3AD203B41FA5}">
                          <a16:colId xmlns:a16="http://schemas.microsoft.com/office/drawing/2014/main" val="2020483690"/>
                        </a:ext>
                      </a:extLst>
                    </a:gridCol>
                  </a:tblGrid>
                  <a:tr h="363812">
                    <a:tc>
                      <a:txBody>
                        <a:bodyPr/>
                        <a:lstStyle/>
                        <a:p>
                          <a:pPr algn="ctr"/>
                          <a14:m>
                            <m:oMath xmlns:m="http://schemas.openxmlformats.org/officeDocument/2006/math">
                              <m:r>
                                <a:rPr kumimoji="1" lang="en-US" altLang="ja-JP" sz="1400" b="0" i="1" smtClean="0">
                                  <a:latin typeface="Cambria Math" panose="02040503050406030204" pitchFamily="18" charset="0"/>
                                  <a:cs typeface="Segoe UI" panose="020B0502040204020203" pitchFamily="34" charset="0"/>
                                </a:rPr>
                                <m:t>𝑟</m:t>
                              </m:r>
                            </m:oMath>
                          </a14:m>
                          <a:r>
                            <a:rPr kumimoji="1" lang="ja-JP" altLang="en-US" sz="1400" dirty="0">
                              <a:latin typeface="Segoe UI" panose="020B0502040204020203" pitchFamily="34" charset="0"/>
                              <a:cs typeface="Segoe UI" panose="020B0502040204020203" pitchFamily="34" charset="0"/>
                            </a:rPr>
                            <a:t>＼</a:t>
                          </a:r>
                          <a14:m>
                            <m:oMath xmlns:m="http://schemas.openxmlformats.org/officeDocument/2006/math">
                              <m:r>
                                <a:rPr kumimoji="1" lang="en-US" altLang="ja-JP" sz="1400" b="0" i="1" dirty="0" smtClean="0">
                                  <a:latin typeface="Cambria Math" panose="02040503050406030204" pitchFamily="18" charset="0"/>
                                  <a:cs typeface="Segoe UI" panose="020B0502040204020203" pitchFamily="34" charset="0"/>
                                </a:rPr>
                                <m:t>h</m:t>
                              </m:r>
                            </m:oMath>
                          </a14:m>
                          <a:endParaRPr kumimoji="1" lang="ja-JP" altLang="en-US" sz="1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0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9178153"/>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3/4</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1/2</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83611733"/>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1/2</a:t>
                          </a:r>
                          <a:endParaRPr kumimoji="1" lang="ja-JP" altLang="en-US" sz="2000" b="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1/2</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3/8</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3438495830"/>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1/4</a:t>
                          </a:r>
                          <a:endParaRPr kumimoji="1" lang="ja-JP" altLang="en-US" sz="2000" b="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atin typeface="Segoe UI" panose="020B0502040204020203" pitchFamily="34" charset="0"/>
                              <a:ea typeface="メイリオ" panose="020B0604030504040204" pitchFamily="50" charset="-128"/>
                              <a:cs typeface="Segoe UI" panose="020B0502040204020203" pitchFamily="34" charset="0"/>
                            </a:rPr>
                            <a:t>1/4</a:t>
                          </a:r>
                          <a:endParaRPr kumimoji="1" lang="ja-JP" altLang="en-US" sz="2000" b="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545762733"/>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b="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atin typeface="Segoe UI" panose="020B0502040204020203" pitchFamily="34" charset="0"/>
                              <a:ea typeface="メイリオ" panose="020B0604030504040204" pitchFamily="50" charset="-128"/>
                              <a:cs typeface="Segoe UI" panose="020B0502040204020203" pitchFamily="34" charset="0"/>
                            </a:rPr>
                            <a:t>1/8</a:t>
                          </a:r>
                          <a:endParaRPr kumimoji="1" lang="ja-JP" altLang="en-US" sz="2000" b="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690726707"/>
                      </a:ext>
                    </a:extLst>
                  </a:tr>
                </a:tbl>
              </a:graphicData>
            </a:graphic>
          </p:graphicFrame>
        </mc:Choice>
        <mc:Fallback>
          <p:graphicFrame>
            <p:nvGraphicFramePr>
              <p:cNvPr id="8" name="表 7">
                <a:extLst>
                  <a:ext uri="{FF2B5EF4-FFF2-40B4-BE49-F238E27FC236}">
                    <a16:creationId xmlns:a16="http://schemas.microsoft.com/office/drawing/2014/main" id="{BB9883FE-CA2D-7CBB-9F3B-03F982EBC1B7}"/>
                  </a:ext>
                </a:extLst>
              </p:cNvPr>
              <p:cNvGraphicFramePr>
                <a:graphicFrameLocks noGrp="1"/>
              </p:cNvGraphicFramePr>
              <p:nvPr>
                <p:extLst>
                  <p:ext uri="{D42A27DB-BD31-4B8C-83A1-F6EECF244321}">
                    <p14:modId xmlns:p14="http://schemas.microsoft.com/office/powerpoint/2010/main" val="1843978712"/>
                  </p:ext>
                </p:extLst>
              </p:nvPr>
            </p:nvGraphicFramePr>
            <p:xfrm>
              <a:off x="1978380" y="4483261"/>
              <a:ext cx="3783103" cy="2196252"/>
            </p:xfrm>
            <a:graphic>
              <a:graphicData uri="http://schemas.openxmlformats.org/drawingml/2006/table">
                <a:tbl>
                  <a:tblPr firstRow="1" bandRow="1">
                    <a:tableStyleId>{5940675A-B579-460E-94D1-54222C63F5DA}</a:tableStyleId>
                  </a:tblPr>
                  <a:tblGrid>
                    <a:gridCol w="600699">
                      <a:extLst>
                        <a:ext uri="{9D8B030D-6E8A-4147-A177-3AD203B41FA5}">
                          <a16:colId xmlns:a16="http://schemas.microsoft.com/office/drawing/2014/main" val="2130289596"/>
                        </a:ext>
                      </a:extLst>
                    </a:gridCol>
                    <a:gridCol w="795601">
                      <a:extLst>
                        <a:ext uri="{9D8B030D-6E8A-4147-A177-3AD203B41FA5}">
                          <a16:colId xmlns:a16="http://schemas.microsoft.com/office/drawing/2014/main" val="356893960"/>
                        </a:ext>
                      </a:extLst>
                    </a:gridCol>
                    <a:gridCol w="795601">
                      <a:extLst>
                        <a:ext uri="{9D8B030D-6E8A-4147-A177-3AD203B41FA5}">
                          <a16:colId xmlns:a16="http://schemas.microsoft.com/office/drawing/2014/main" val="3625011119"/>
                        </a:ext>
                      </a:extLst>
                    </a:gridCol>
                    <a:gridCol w="795601">
                      <a:extLst>
                        <a:ext uri="{9D8B030D-6E8A-4147-A177-3AD203B41FA5}">
                          <a16:colId xmlns:a16="http://schemas.microsoft.com/office/drawing/2014/main" val="1351133770"/>
                        </a:ext>
                      </a:extLst>
                    </a:gridCol>
                    <a:gridCol w="795601">
                      <a:extLst>
                        <a:ext uri="{9D8B030D-6E8A-4147-A177-3AD203B41FA5}">
                          <a16:colId xmlns:a16="http://schemas.microsoft.com/office/drawing/2014/main" val="2020483690"/>
                        </a:ext>
                      </a:extLst>
                    </a:gridCol>
                  </a:tblGrid>
                  <a:tr h="396240">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4"/>
                          <a:stretch>
                            <a:fillRect l="-1010" t="-6154" r="-531313" b="-476923"/>
                          </a:stretch>
                        </a:blip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0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9178153"/>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3/4</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1/2</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83611733"/>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1/2</a:t>
                          </a:r>
                          <a:endParaRPr kumimoji="1" lang="ja-JP" altLang="en-US" sz="2000" b="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1/2</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3/8</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3438495830"/>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1/4</a:t>
                          </a:r>
                          <a:endParaRPr kumimoji="1" lang="ja-JP" altLang="en-US" sz="2000" b="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atin typeface="Segoe UI" panose="020B0502040204020203" pitchFamily="34" charset="0"/>
                              <a:ea typeface="メイリオ" panose="020B0604030504040204" pitchFamily="50" charset="-128"/>
                              <a:cs typeface="Segoe UI" panose="020B0502040204020203" pitchFamily="34" charset="0"/>
                            </a:rPr>
                            <a:t>1/4</a:t>
                          </a:r>
                          <a:endParaRPr kumimoji="1" lang="ja-JP" altLang="en-US" sz="2000" b="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545762733"/>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b="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atin typeface="Segoe UI" panose="020B0502040204020203" pitchFamily="34" charset="0"/>
                              <a:ea typeface="メイリオ" panose="020B0604030504040204" pitchFamily="50" charset="-128"/>
                              <a:cs typeface="Segoe UI" panose="020B0502040204020203" pitchFamily="34" charset="0"/>
                            </a:rPr>
                            <a:t>1/8</a:t>
                          </a:r>
                          <a:endParaRPr kumimoji="1" lang="ja-JP" altLang="en-US" sz="2000" b="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69072670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9" name="表 8">
                <a:extLst>
                  <a:ext uri="{FF2B5EF4-FFF2-40B4-BE49-F238E27FC236}">
                    <a16:creationId xmlns:a16="http://schemas.microsoft.com/office/drawing/2014/main" id="{C477EE43-85C5-5915-7130-95840751AD9D}"/>
                  </a:ext>
                </a:extLst>
              </p:cNvPr>
              <p:cNvGraphicFramePr>
                <a:graphicFrameLocks noGrp="1"/>
              </p:cNvGraphicFramePr>
              <p:nvPr>
                <p:extLst>
                  <p:ext uri="{D42A27DB-BD31-4B8C-83A1-F6EECF244321}">
                    <p14:modId xmlns:p14="http://schemas.microsoft.com/office/powerpoint/2010/main" val="252792579"/>
                  </p:ext>
                </p:extLst>
              </p:nvPr>
            </p:nvGraphicFramePr>
            <p:xfrm>
              <a:off x="8041419" y="1925618"/>
              <a:ext cx="3783103" cy="2196252"/>
            </p:xfrm>
            <a:graphic>
              <a:graphicData uri="http://schemas.openxmlformats.org/drawingml/2006/table">
                <a:tbl>
                  <a:tblPr firstRow="1" bandRow="1">
                    <a:tableStyleId>{5940675A-B579-460E-94D1-54222C63F5DA}</a:tableStyleId>
                  </a:tblPr>
                  <a:tblGrid>
                    <a:gridCol w="600699">
                      <a:extLst>
                        <a:ext uri="{9D8B030D-6E8A-4147-A177-3AD203B41FA5}">
                          <a16:colId xmlns:a16="http://schemas.microsoft.com/office/drawing/2014/main" val="2130289596"/>
                        </a:ext>
                      </a:extLst>
                    </a:gridCol>
                    <a:gridCol w="795601">
                      <a:extLst>
                        <a:ext uri="{9D8B030D-6E8A-4147-A177-3AD203B41FA5}">
                          <a16:colId xmlns:a16="http://schemas.microsoft.com/office/drawing/2014/main" val="356893960"/>
                        </a:ext>
                      </a:extLst>
                    </a:gridCol>
                    <a:gridCol w="795601">
                      <a:extLst>
                        <a:ext uri="{9D8B030D-6E8A-4147-A177-3AD203B41FA5}">
                          <a16:colId xmlns:a16="http://schemas.microsoft.com/office/drawing/2014/main" val="3625011119"/>
                        </a:ext>
                      </a:extLst>
                    </a:gridCol>
                    <a:gridCol w="795601">
                      <a:extLst>
                        <a:ext uri="{9D8B030D-6E8A-4147-A177-3AD203B41FA5}">
                          <a16:colId xmlns:a16="http://schemas.microsoft.com/office/drawing/2014/main" val="1351133770"/>
                        </a:ext>
                      </a:extLst>
                    </a:gridCol>
                    <a:gridCol w="795601">
                      <a:extLst>
                        <a:ext uri="{9D8B030D-6E8A-4147-A177-3AD203B41FA5}">
                          <a16:colId xmlns:a16="http://schemas.microsoft.com/office/drawing/2014/main" val="2020483690"/>
                        </a:ext>
                      </a:extLst>
                    </a:gridCol>
                  </a:tblGrid>
                  <a:tr h="363812">
                    <a:tc>
                      <a:txBody>
                        <a:bodyPr/>
                        <a:lstStyle/>
                        <a:p>
                          <a:pPr algn="ctr"/>
                          <a14:m>
                            <m:oMath xmlns:m="http://schemas.openxmlformats.org/officeDocument/2006/math">
                              <m:r>
                                <a:rPr kumimoji="1" lang="en-US" altLang="ja-JP" sz="1400" b="0" i="1" smtClean="0">
                                  <a:latin typeface="Cambria Math" panose="02040503050406030204" pitchFamily="18" charset="0"/>
                                  <a:cs typeface="Segoe UI" panose="020B0502040204020203" pitchFamily="34" charset="0"/>
                                </a:rPr>
                                <m:t>𝑟</m:t>
                              </m:r>
                            </m:oMath>
                          </a14:m>
                          <a:r>
                            <a:rPr kumimoji="1" lang="ja-JP" altLang="en-US" sz="1400" dirty="0">
                              <a:latin typeface="Segoe UI" panose="020B0502040204020203" pitchFamily="34" charset="0"/>
                              <a:cs typeface="Segoe UI" panose="020B0502040204020203" pitchFamily="34" charset="0"/>
                            </a:rPr>
                            <a:t>＼</a:t>
                          </a:r>
                          <a14:m>
                            <m:oMath xmlns:m="http://schemas.openxmlformats.org/officeDocument/2006/math">
                              <m:r>
                                <a:rPr kumimoji="1" lang="en-US" altLang="ja-JP" sz="1400" b="0" i="1" dirty="0" smtClean="0">
                                  <a:latin typeface="Cambria Math" panose="02040503050406030204" pitchFamily="18" charset="0"/>
                                  <a:cs typeface="Segoe UI" panose="020B0502040204020203" pitchFamily="34" charset="0"/>
                                </a:rPr>
                                <m:t>h</m:t>
                              </m:r>
                            </m:oMath>
                          </a14:m>
                          <a:endParaRPr kumimoji="1" lang="ja-JP" altLang="en-US" sz="1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0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9178153"/>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8</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24</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64</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83611733"/>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b="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16</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48</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3438495830"/>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8</a:t>
                          </a:r>
                          <a:endParaRPr kumimoji="1" lang="ja-JP" altLang="en-US" sz="2000" b="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atin typeface="Segoe UI" panose="020B0502040204020203" pitchFamily="34" charset="0"/>
                              <a:ea typeface="メイリオ" panose="020B0604030504040204" pitchFamily="50" charset="-128"/>
                              <a:cs typeface="Segoe UI" panose="020B0502040204020203" pitchFamily="34" charset="0"/>
                            </a:rPr>
                            <a:t>32</a:t>
                          </a:r>
                          <a:endParaRPr kumimoji="1" lang="ja-JP" altLang="en-US" sz="2000" b="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545762733"/>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b="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atin typeface="Segoe UI" panose="020B0502040204020203" pitchFamily="34" charset="0"/>
                              <a:ea typeface="メイリオ" panose="020B0604030504040204" pitchFamily="50" charset="-128"/>
                              <a:cs typeface="Segoe UI" panose="020B0502040204020203" pitchFamily="34" charset="0"/>
                            </a:rPr>
                            <a:t>16</a:t>
                          </a:r>
                          <a:endParaRPr kumimoji="1" lang="ja-JP" altLang="en-US" sz="2000" b="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690726707"/>
                      </a:ext>
                    </a:extLst>
                  </a:tr>
                </a:tbl>
              </a:graphicData>
            </a:graphic>
          </p:graphicFrame>
        </mc:Choice>
        <mc:Fallback>
          <p:graphicFrame>
            <p:nvGraphicFramePr>
              <p:cNvPr id="9" name="表 8">
                <a:extLst>
                  <a:ext uri="{FF2B5EF4-FFF2-40B4-BE49-F238E27FC236}">
                    <a16:creationId xmlns:a16="http://schemas.microsoft.com/office/drawing/2014/main" id="{C477EE43-85C5-5915-7130-95840751AD9D}"/>
                  </a:ext>
                </a:extLst>
              </p:cNvPr>
              <p:cNvGraphicFramePr>
                <a:graphicFrameLocks noGrp="1"/>
              </p:cNvGraphicFramePr>
              <p:nvPr>
                <p:extLst>
                  <p:ext uri="{D42A27DB-BD31-4B8C-83A1-F6EECF244321}">
                    <p14:modId xmlns:p14="http://schemas.microsoft.com/office/powerpoint/2010/main" val="252792579"/>
                  </p:ext>
                </p:extLst>
              </p:nvPr>
            </p:nvGraphicFramePr>
            <p:xfrm>
              <a:off x="8041419" y="1925618"/>
              <a:ext cx="3783103" cy="2196252"/>
            </p:xfrm>
            <a:graphic>
              <a:graphicData uri="http://schemas.openxmlformats.org/drawingml/2006/table">
                <a:tbl>
                  <a:tblPr firstRow="1" bandRow="1">
                    <a:tableStyleId>{5940675A-B579-460E-94D1-54222C63F5DA}</a:tableStyleId>
                  </a:tblPr>
                  <a:tblGrid>
                    <a:gridCol w="600699">
                      <a:extLst>
                        <a:ext uri="{9D8B030D-6E8A-4147-A177-3AD203B41FA5}">
                          <a16:colId xmlns:a16="http://schemas.microsoft.com/office/drawing/2014/main" val="2130289596"/>
                        </a:ext>
                      </a:extLst>
                    </a:gridCol>
                    <a:gridCol w="795601">
                      <a:extLst>
                        <a:ext uri="{9D8B030D-6E8A-4147-A177-3AD203B41FA5}">
                          <a16:colId xmlns:a16="http://schemas.microsoft.com/office/drawing/2014/main" val="356893960"/>
                        </a:ext>
                      </a:extLst>
                    </a:gridCol>
                    <a:gridCol w="795601">
                      <a:extLst>
                        <a:ext uri="{9D8B030D-6E8A-4147-A177-3AD203B41FA5}">
                          <a16:colId xmlns:a16="http://schemas.microsoft.com/office/drawing/2014/main" val="3625011119"/>
                        </a:ext>
                      </a:extLst>
                    </a:gridCol>
                    <a:gridCol w="795601">
                      <a:extLst>
                        <a:ext uri="{9D8B030D-6E8A-4147-A177-3AD203B41FA5}">
                          <a16:colId xmlns:a16="http://schemas.microsoft.com/office/drawing/2014/main" val="1351133770"/>
                        </a:ext>
                      </a:extLst>
                    </a:gridCol>
                    <a:gridCol w="795601">
                      <a:extLst>
                        <a:ext uri="{9D8B030D-6E8A-4147-A177-3AD203B41FA5}">
                          <a16:colId xmlns:a16="http://schemas.microsoft.com/office/drawing/2014/main" val="2020483690"/>
                        </a:ext>
                      </a:extLst>
                    </a:gridCol>
                  </a:tblGrid>
                  <a:tr h="396240">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5"/>
                          <a:stretch>
                            <a:fillRect l="-1010" t="-6154" r="-531313" b="-478462"/>
                          </a:stretch>
                        </a:blip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0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9178153"/>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8</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24</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64</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83611733"/>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b="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16</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48</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3438495830"/>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8</a:t>
                          </a:r>
                          <a:endParaRPr kumimoji="1" lang="ja-JP" altLang="en-US" sz="2000" b="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atin typeface="Segoe UI" panose="020B0502040204020203" pitchFamily="34" charset="0"/>
                              <a:ea typeface="メイリオ" panose="020B0604030504040204" pitchFamily="50" charset="-128"/>
                              <a:cs typeface="Segoe UI" panose="020B0502040204020203" pitchFamily="34" charset="0"/>
                            </a:rPr>
                            <a:t>32</a:t>
                          </a:r>
                          <a:endParaRPr kumimoji="1" lang="ja-JP" altLang="en-US" sz="2000" b="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545762733"/>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b="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atin typeface="Segoe UI" panose="020B0502040204020203" pitchFamily="34" charset="0"/>
                              <a:ea typeface="メイリオ" panose="020B0604030504040204" pitchFamily="50" charset="-128"/>
                              <a:cs typeface="Segoe UI" panose="020B0502040204020203" pitchFamily="34" charset="0"/>
                            </a:rPr>
                            <a:t>16</a:t>
                          </a:r>
                          <a:endParaRPr kumimoji="1" lang="ja-JP" altLang="en-US" sz="2000" b="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69072670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0" name="表 9">
                <a:extLst>
                  <a:ext uri="{FF2B5EF4-FFF2-40B4-BE49-F238E27FC236}">
                    <a16:creationId xmlns:a16="http://schemas.microsoft.com/office/drawing/2014/main" id="{3A20E335-FD1D-7E96-54C1-E6CA642126A2}"/>
                  </a:ext>
                </a:extLst>
              </p:cNvPr>
              <p:cNvGraphicFramePr>
                <a:graphicFrameLocks noGrp="1"/>
              </p:cNvGraphicFramePr>
              <p:nvPr>
                <p:extLst>
                  <p:ext uri="{D42A27DB-BD31-4B8C-83A1-F6EECF244321}">
                    <p14:modId xmlns:p14="http://schemas.microsoft.com/office/powerpoint/2010/main" val="290269283"/>
                  </p:ext>
                </p:extLst>
              </p:nvPr>
            </p:nvGraphicFramePr>
            <p:xfrm>
              <a:off x="8041418" y="4483261"/>
              <a:ext cx="3783103" cy="2196252"/>
            </p:xfrm>
            <a:graphic>
              <a:graphicData uri="http://schemas.openxmlformats.org/drawingml/2006/table">
                <a:tbl>
                  <a:tblPr firstRow="1" bandRow="1">
                    <a:tableStyleId>{5940675A-B579-460E-94D1-54222C63F5DA}</a:tableStyleId>
                  </a:tblPr>
                  <a:tblGrid>
                    <a:gridCol w="600699">
                      <a:extLst>
                        <a:ext uri="{9D8B030D-6E8A-4147-A177-3AD203B41FA5}">
                          <a16:colId xmlns:a16="http://schemas.microsoft.com/office/drawing/2014/main" val="2130289596"/>
                        </a:ext>
                      </a:extLst>
                    </a:gridCol>
                    <a:gridCol w="795601">
                      <a:extLst>
                        <a:ext uri="{9D8B030D-6E8A-4147-A177-3AD203B41FA5}">
                          <a16:colId xmlns:a16="http://schemas.microsoft.com/office/drawing/2014/main" val="356893960"/>
                        </a:ext>
                      </a:extLst>
                    </a:gridCol>
                    <a:gridCol w="795601">
                      <a:extLst>
                        <a:ext uri="{9D8B030D-6E8A-4147-A177-3AD203B41FA5}">
                          <a16:colId xmlns:a16="http://schemas.microsoft.com/office/drawing/2014/main" val="3625011119"/>
                        </a:ext>
                      </a:extLst>
                    </a:gridCol>
                    <a:gridCol w="795601">
                      <a:extLst>
                        <a:ext uri="{9D8B030D-6E8A-4147-A177-3AD203B41FA5}">
                          <a16:colId xmlns:a16="http://schemas.microsoft.com/office/drawing/2014/main" val="1351133770"/>
                        </a:ext>
                      </a:extLst>
                    </a:gridCol>
                    <a:gridCol w="795601">
                      <a:extLst>
                        <a:ext uri="{9D8B030D-6E8A-4147-A177-3AD203B41FA5}">
                          <a16:colId xmlns:a16="http://schemas.microsoft.com/office/drawing/2014/main" val="2020483690"/>
                        </a:ext>
                      </a:extLst>
                    </a:gridCol>
                  </a:tblGrid>
                  <a:tr h="363812">
                    <a:tc>
                      <a:txBody>
                        <a:bodyPr/>
                        <a:lstStyle/>
                        <a:p>
                          <a:pPr algn="ctr"/>
                          <a14:m>
                            <m:oMath xmlns:m="http://schemas.openxmlformats.org/officeDocument/2006/math">
                              <m:r>
                                <a:rPr kumimoji="1" lang="en-US" altLang="ja-JP" sz="1400" b="0" i="1" smtClean="0">
                                  <a:latin typeface="Cambria Math" panose="02040503050406030204" pitchFamily="18" charset="0"/>
                                  <a:cs typeface="Segoe UI" panose="020B0502040204020203" pitchFamily="34" charset="0"/>
                                </a:rPr>
                                <m:t>𝑟</m:t>
                              </m:r>
                            </m:oMath>
                          </a14:m>
                          <a:r>
                            <a:rPr kumimoji="1" lang="ja-JP" altLang="en-US" sz="1400" dirty="0">
                              <a:latin typeface="Segoe UI" panose="020B0502040204020203" pitchFamily="34" charset="0"/>
                              <a:cs typeface="Segoe UI" panose="020B0502040204020203" pitchFamily="34" charset="0"/>
                            </a:rPr>
                            <a:t>＼</a:t>
                          </a:r>
                          <a14:m>
                            <m:oMath xmlns:m="http://schemas.openxmlformats.org/officeDocument/2006/math">
                              <m:r>
                                <a:rPr kumimoji="1" lang="en-US" altLang="ja-JP" sz="1400" b="0" i="1" dirty="0" smtClean="0">
                                  <a:latin typeface="Cambria Math" panose="02040503050406030204" pitchFamily="18" charset="0"/>
                                  <a:cs typeface="Segoe UI" panose="020B0502040204020203" pitchFamily="34" charset="0"/>
                                </a:rPr>
                                <m:t>h</m:t>
                              </m:r>
                            </m:oMath>
                          </a14:m>
                          <a:endParaRPr kumimoji="1" lang="ja-JP" altLang="en-US" sz="14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0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9178153"/>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12</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20</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83611733"/>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b="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10</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18</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3438495830"/>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000" b="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atin typeface="Segoe UI" panose="020B0502040204020203" pitchFamily="34" charset="0"/>
                              <a:ea typeface="メイリオ" panose="020B0604030504040204" pitchFamily="50" charset="-128"/>
                              <a:cs typeface="Segoe UI" panose="020B0502040204020203" pitchFamily="34" charset="0"/>
                            </a:rPr>
                            <a:t>14</a:t>
                          </a:r>
                          <a:endParaRPr kumimoji="1" lang="ja-JP" altLang="en-US" sz="2000" b="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545762733"/>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b="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atin typeface="Segoe UI" panose="020B0502040204020203" pitchFamily="34" charset="0"/>
                              <a:ea typeface="メイリオ" panose="020B0604030504040204" pitchFamily="50" charset="-128"/>
                              <a:cs typeface="Segoe UI" panose="020B0502040204020203" pitchFamily="34" charset="0"/>
                            </a:rPr>
                            <a:t>8</a:t>
                          </a:r>
                          <a:endParaRPr kumimoji="1" lang="ja-JP" altLang="en-US" sz="2000" b="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690726707"/>
                      </a:ext>
                    </a:extLst>
                  </a:tr>
                </a:tbl>
              </a:graphicData>
            </a:graphic>
          </p:graphicFrame>
        </mc:Choice>
        <mc:Fallback>
          <p:graphicFrame>
            <p:nvGraphicFramePr>
              <p:cNvPr id="10" name="表 9">
                <a:extLst>
                  <a:ext uri="{FF2B5EF4-FFF2-40B4-BE49-F238E27FC236}">
                    <a16:creationId xmlns:a16="http://schemas.microsoft.com/office/drawing/2014/main" id="{3A20E335-FD1D-7E96-54C1-E6CA642126A2}"/>
                  </a:ext>
                </a:extLst>
              </p:cNvPr>
              <p:cNvGraphicFramePr>
                <a:graphicFrameLocks noGrp="1"/>
              </p:cNvGraphicFramePr>
              <p:nvPr>
                <p:extLst>
                  <p:ext uri="{D42A27DB-BD31-4B8C-83A1-F6EECF244321}">
                    <p14:modId xmlns:p14="http://schemas.microsoft.com/office/powerpoint/2010/main" val="290269283"/>
                  </p:ext>
                </p:extLst>
              </p:nvPr>
            </p:nvGraphicFramePr>
            <p:xfrm>
              <a:off x="8041418" y="4483261"/>
              <a:ext cx="3783103" cy="2196252"/>
            </p:xfrm>
            <a:graphic>
              <a:graphicData uri="http://schemas.openxmlformats.org/drawingml/2006/table">
                <a:tbl>
                  <a:tblPr firstRow="1" bandRow="1">
                    <a:tableStyleId>{5940675A-B579-460E-94D1-54222C63F5DA}</a:tableStyleId>
                  </a:tblPr>
                  <a:tblGrid>
                    <a:gridCol w="600699">
                      <a:extLst>
                        <a:ext uri="{9D8B030D-6E8A-4147-A177-3AD203B41FA5}">
                          <a16:colId xmlns:a16="http://schemas.microsoft.com/office/drawing/2014/main" val="2130289596"/>
                        </a:ext>
                      </a:extLst>
                    </a:gridCol>
                    <a:gridCol w="795601">
                      <a:extLst>
                        <a:ext uri="{9D8B030D-6E8A-4147-A177-3AD203B41FA5}">
                          <a16:colId xmlns:a16="http://schemas.microsoft.com/office/drawing/2014/main" val="356893960"/>
                        </a:ext>
                      </a:extLst>
                    </a:gridCol>
                    <a:gridCol w="795601">
                      <a:extLst>
                        <a:ext uri="{9D8B030D-6E8A-4147-A177-3AD203B41FA5}">
                          <a16:colId xmlns:a16="http://schemas.microsoft.com/office/drawing/2014/main" val="3625011119"/>
                        </a:ext>
                      </a:extLst>
                    </a:gridCol>
                    <a:gridCol w="795601">
                      <a:extLst>
                        <a:ext uri="{9D8B030D-6E8A-4147-A177-3AD203B41FA5}">
                          <a16:colId xmlns:a16="http://schemas.microsoft.com/office/drawing/2014/main" val="1351133770"/>
                        </a:ext>
                      </a:extLst>
                    </a:gridCol>
                    <a:gridCol w="795601">
                      <a:extLst>
                        <a:ext uri="{9D8B030D-6E8A-4147-A177-3AD203B41FA5}">
                          <a16:colId xmlns:a16="http://schemas.microsoft.com/office/drawing/2014/main" val="2020483690"/>
                        </a:ext>
                      </a:extLst>
                    </a:gridCol>
                  </a:tblGrid>
                  <a:tr h="396240">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6"/>
                          <a:stretch>
                            <a:fillRect l="-1010" t="-6154" r="-531313" b="-476923"/>
                          </a:stretch>
                        </a:blip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0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9178153"/>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12</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20</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483611733"/>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b="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10</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18</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3438495830"/>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6</a:t>
                          </a:r>
                          <a:endParaRPr kumimoji="1" lang="ja-JP" altLang="en-US" sz="2000" b="0" dirty="0">
                            <a:solidFill>
                              <a:schemeClr val="tx1"/>
                            </a:solidFill>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atin typeface="Segoe UI" panose="020B0502040204020203" pitchFamily="34" charset="0"/>
                              <a:ea typeface="メイリオ" panose="020B0604030504040204" pitchFamily="50" charset="-128"/>
                              <a:cs typeface="Segoe UI" panose="020B0502040204020203" pitchFamily="34" charset="0"/>
                            </a:rPr>
                            <a:t>14</a:t>
                          </a:r>
                          <a:endParaRPr kumimoji="1" lang="ja-JP" altLang="en-US" sz="2000" b="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1545762733"/>
                      </a:ext>
                    </a:extLst>
                  </a:tr>
                  <a:tr h="450003">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b="0" dirty="0">
                            <a:latin typeface="Segoe UI" panose="020B0502040204020203" pitchFamily="34" charset="0"/>
                            <a:cs typeface="Segoe UI" panose="020B0502040204020203" pitchFamily="34" charset="0"/>
                          </a:endParaRP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b="0" dirty="0">
                              <a:latin typeface="Segoe UI" panose="020B0502040204020203" pitchFamily="34" charset="0"/>
                              <a:ea typeface="メイリオ" panose="020B0604030504040204" pitchFamily="50" charset="-128"/>
                              <a:cs typeface="Segoe UI" panose="020B0502040204020203" pitchFamily="34" charset="0"/>
                            </a:rPr>
                            <a:t>8</a:t>
                          </a:r>
                          <a:endParaRPr kumimoji="1" lang="ja-JP" altLang="en-US" sz="2000" b="0" dirty="0">
                            <a:latin typeface="Segoe UI" panose="020B0502040204020203" pitchFamily="34" charset="0"/>
                            <a:cs typeface="Segoe UI" panose="020B0502040204020203" pitchFamily="34" charset="0"/>
                          </a:endParaRPr>
                        </a:p>
                      </a:txBody>
                      <a:tcPr anchor="ctr">
                        <a:solidFill>
                          <a:schemeClr val="bg1"/>
                        </a:solidFill>
                      </a:tcPr>
                    </a:tc>
                    <a:extLst>
                      <a:ext uri="{0D108BD9-81ED-4DB2-BD59-A6C34878D82A}">
                        <a16:rowId xmlns:a16="http://schemas.microsoft.com/office/drawing/2014/main" val="690726707"/>
                      </a:ext>
                    </a:extLst>
                  </a:tr>
                </a:tbl>
              </a:graphicData>
            </a:graphic>
          </p:graphicFrame>
        </mc:Fallback>
      </mc:AlternateContent>
      <p:sp>
        <p:nvSpPr>
          <p:cNvPr id="11" name="テキスト ボックス 10">
            <a:extLst>
              <a:ext uri="{FF2B5EF4-FFF2-40B4-BE49-F238E27FC236}">
                <a16:creationId xmlns:a16="http://schemas.microsoft.com/office/drawing/2014/main" id="{2BE6E5C0-DE7D-A669-122A-38315FA54E99}"/>
              </a:ext>
            </a:extLst>
          </p:cNvPr>
          <p:cNvSpPr txBox="1"/>
          <p:nvPr/>
        </p:nvSpPr>
        <p:spPr>
          <a:xfrm>
            <a:off x="126272" y="2412432"/>
            <a:ext cx="1734485" cy="1415772"/>
          </a:xfrm>
          <a:prstGeom prst="rect">
            <a:avLst/>
          </a:prstGeom>
          <a:noFill/>
        </p:spPr>
        <p:txBody>
          <a:bodyPr wrap="square" rtlCol="0" anchor="ctr">
            <a:spAutoFit/>
          </a:bodyPr>
          <a:lstStyle/>
          <a:p>
            <a:pPr algn="ctr">
              <a:spcBef>
                <a:spcPts val="1200"/>
              </a:spcBef>
            </a:pPr>
            <a:r>
              <a:rPr kumimoji="1" lang="en-US" altLang="ja-JP" sz="2000" b="1" dirty="0">
                <a:latin typeface="Segoe UI" panose="020B0502040204020203" pitchFamily="34" charset="0"/>
                <a:ea typeface="Meiryo" panose="020B0604030504040204" pitchFamily="34" charset="-128"/>
              </a:rPr>
              <a:t>Weak truncation-proofness</a:t>
            </a:r>
          </a:p>
          <a:p>
            <a:pPr algn="ctr">
              <a:spcBef>
                <a:spcPts val="1200"/>
              </a:spcBef>
            </a:pPr>
            <a:r>
              <a:rPr kumimoji="1" lang="ja-JP" altLang="en-US" sz="1600" dirty="0">
                <a:latin typeface="Segoe UI" panose="020B0502040204020203" pitchFamily="34" charset="0"/>
                <a:ea typeface="Meiryo" panose="020B0604030504040204" pitchFamily="34" charset="-128"/>
              </a:rPr>
              <a:t>のみ満たさない</a:t>
            </a:r>
          </a:p>
        </p:txBody>
      </p:sp>
      <p:sp>
        <p:nvSpPr>
          <p:cNvPr id="12" name="テキスト ボックス 11">
            <a:extLst>
              <a:ext uri="{FF2B5EF4-FFF2-40B4-BE49-F238E27FC236}">
                <a16:creationId xmlns:a16="http://schemas.microsoft.com/office/drawing/2014/main" id="{3D4751BE-FCFE-6514-370C-AEE9A45BCE84}"/>
              </a:ext>
            </a:extLst>
          </p:cNvPr>
          <p:cNvSpPr txBox="1"/>
          <p:nvPr/>
        </p:nvSpPr>
        <p:spPr>
          <a:xfrm>
            <a:off x="5947222" y="2566320"/>
            <a:ext cx="2026024" cy="1107996"/>
          </a:xfrm>
          <a:prstGeom prst="rect">
            <a:avLst/>
          </a:prstGeom>
          <a:noFill/>
        </p:spPr>
        <p:txBody>
          <a:bodyPr wrap="square" rtlCol="0" anchor="ctr">
            <a:spAutoFit/>
          </a:bodyPr>
          <a:lstStyle/>
          <a:p>
            <a:pPr algn="ctr">
              <a:spcBef>
                <a:spcPts val="1200"/>
              </a:spcBef>
            </a:pPr>
            <a:r>
              <a:rPr kumimoji="1" lang="en-US" altLang="ja-JP" sz="2000" b="1" dirty="0">
                <a:latin typeface="Segoe UI" panose="020B0502040204020203" pitchFamily="34" charset="0"/>
                <a:ea typeface="Meiryo" panose="020B0604030504040204" pitchFamily="34" charset="-128"/>
              </a:rPr>
              <a:t>Approval monotonicity</a:t>
            </a:r>
          </a:p>
          <a:p>
            <a:pPr algn="ctr">
              <a:spcBef>
                <a:spcPts val="1200"/>
              </a:spcBef>
            </a:pPr>
            <a:r>
              <a:rPr kumimoji="1" lang="ja-JP" altLang="en-US" sz="1600" dirty="0">
                <a:latin typeface="Segoe UI" panose="020B0502040204020203" pitchFamily="34" charset="0"/>
                <a:ea typeface="Meiryo" panose="020B0604030504040204" pitchFamily="34" charset="-128"/>
              </a:rPr>
              <a:t>のみ満たさない</a:t>
            </a:r>
            <a:endParaRPr kumimoji="1" lang="ja-JP" altLang="en-US" sz="2000" dirty="0">
              <a:latin typeface="Segoe UI" panose="020B0502040204020203" pitchFamily="34" charset="0"/>
              <a:ea typeface="Meiryo" panose="020B0604030504040204" pitchFamily="34" charset="-128"/>
            </a:endParaRPr>
          </a:p>
        </p:txBody>
      </p:sp>
      <p:sp>
        <p:nvSpPr>
          <p:cNvPr id="13" name="テキスト ボックス 12">
            <a:extLst>
              <a:ext uri="{FF2B5EF4-FFF2-40B4-BE49-F238E27FC236}">
                <a16:creationId xmlns:a16="http://schemas.microsoft.com/office/drawing/2014/main" id="{7E631899-7C2E-637B-A4C5-CBDB4137A773}"/>
              </a:ext>
            </a:extLst>
          </p:cNvPr>
          <p:cNvSpPr txBox="1"/>
          <p:nvPr/>
        </p:nvSpPr>
        <p:spPr>
          <a:xfrm>
            <a:off x="134458" y="5066577"/>
            <a:ext cx="1734485" cy="1107996"/>
          </a:xfrm>
          <a:prstGeom prst="rect">
            <a:avLst/>
          </a:prstGeom>
          <a:noFill/>
        </p:spPr>
        <p:txBody>
          <a:bodyPr wrap="square" rtlCol="0" anchor="ctr">
            <a:spAutoFit/>
          </a:bodyPr>
          <a:lstStyle/>
          <a:p>
            <a:pPr algn="ctr">
              <a:spcBef>
                <a:spcPts val="1200"/>
              </a:spcBef>
            </a:pPr>
            <a:r>
              <a:rPr kumimoji="1" lang="en-US" altLang="ja-JP" sz="2000" b="1" dirty="0">
                <a:latin typeface="Segoe UI" panose="020B0502040204020203" pitchFamily="34" charset="0"/>
                <a:ea typeface="Meiryo" panose="020B0604030504040204" pitchFamily="34" charset="-128"/>
              </a:rPr>
              <a:t>Non-imposition</a:t>
            </a:r>
          </a:p>
          <a:p>
            <a:pPr algn="ctr">
              <a:spcBef>
                <a:spcPts val="1200"/>
              </a:spcBef>
            </a:pPr>
            <a:r>
              <a:rPr kumimoji="1" lang="ja-JP" altLang="en-US" sz="1600" dirty="0">
                <a:latin typeface="Segoe UI" panose="020B0502040204020203" pitchFamily="34" charset="0"/>
                <a:ea typeface="Meiryo" panose="020B0604030504040204" pitchFamily="34" charset="-128"/>
              </a:rPr>
              <a:t>のみ満たさない</a:t>
            </a:r>
            <a:endParaRPr kumimoji="1" lang="en-US" altLang="ja-JP" sz="1600" dirty="0">
              <a:latin typeface="Segoe UI" panose="020B0502040204020203" pitchFamily="34" charset="0"/>
              <a:ea typeface="Meiryo" panose="020B0604030504040204" pitchFamily="34" charset="-128"/>
            </a:endParaRPr>
          </a:p>
        </p:txBody>
      </p:sp>
      <p:sp>
        <p:nvSpPr>
          <p:cNvPr id="14" name="テキスト ボックス 13">
            <a:extLst>
              <a:ext uri="{FF2B5EF4-FFF2-40B4-BE49-F238E27FC236}">
                <a16:creationId xmlns:a16="http://schemas.microsoft.com/office/drawing/2014/main" id="{330FA0E0-9224-DCA0-DA9A-DDDB069DA6A6}"/>
              </a:ext>
            </a:extLst>
          </p:cNvPr>
          <p:cNvSpPr txBox="1"/>
          <p:nvPr/>
        </p:nvSpPr>
        <p:spPr>
          <a:xfrm>
            <a:off x="6096000" y="5066577"/>
            <a:ext cx="1734485" cy="1107996"/>
          </a:xfrm>
          <a:prstGeom prst="rect">
            <a:avLst/>
          </a:prstGeom>
          <a:noFill/>
        </p:spPr>
        <p:txBody>
          <a:bodyPr wrap="square" rtlCol="0" anchor="ctr">
            <a:spAutoFit/>
          </a:bodyPr>
          <a:lstStyle/>
          <a:p>
            <a:pPr algn="ctr">
              <a:spcBef>
                <a:spcPts val="1200"/>
              </a:spcBef>
            </a:pPr>
            <a:r>
              <a:rPr kumimoji="1" lang="en-US" altLang="ja-JP" sz="2000" b="1" dirty="0">
                <a:latin typeface="Segoe UI" panose="020B0502040204020203" pitchFamily="34" charset="0"/>
                <a:ea typeface="Meiryo" panose="020B0604030504040204" pitchFamily="34" charset="-128"/>
              </a:rPr>
              <a:t>Adjacency symmetry</a:t>
            </a:r>
          </a:p>
          <a:p>
            <a:pPr algn="ctr">
              <a:spcBef>
                <a:spcPts val="1200"/>
              </a:spcBef>
            </a:pPr>
            <a:r>
              <a:rPr kumimoji="1" lang="ja-JP" altLang="en-US" sz="1600" dirty="0">
                <a:latin typeface="Segoe UI" panose="020B0502040204020203" pitchFamily="34" charset="0"/>
                <a:ea typeface="Meiryo" panose="020B0604030504040204" pitchFamily="34" charset="-128"/>
              </a:rPr>
              <a:t>のみ満たさない</a:t>
            </a:r>
          </a:p>
        </p:txBody>
      </p:sp>
    </p:spTree>
    <p:extLst>
      <p:ext uri="{BB962C8B-B14F-4D97-AF65-F5344CB8AC3E}">
        <p14:creationId xmlns:p14="http://schemas.microsoft.com/office/powerpoint/2010/main" val="41318034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AAE30-7E0A-A95D-F795-EE371BDAEC5A}"/>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37C8421C-E3A1-6473-E7C5-19DC0587FF6C}"/>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5. </a:t>
            </a:r>
            <a:r>
              <a:rPr lang="ja-JP" altLang="en-US" dirty="0">
                <a:latin typeface="Segoe UI" panose="020B0502040204020203" pitchFamily="34" charset="0"/>
                <a:cs typeface="Segoe UI" panose="020B0502040204020203" pitchFamily="34" charset="0"/>
              </a:rPr>
              <a:t>結論</a:t>
            </a:r>
          </a:p>
        </p:txBody>
      </p:sp>
      <p:sp>
        <p:nvSpPr>
          <p:cNvPr id="3" name="スライド番号プレースホルダー 2">
            <a:extLst>
              <a:ext uri="{FF2B5EF4-FFF2-40B4-BE49-F238E27FC236}">
                <a16:creationId xmlns:a16="http://schemas.microsoft.com/office/drawing/2014/main" id="{F97EF371-8525-24CB-2D84-653919BA8B40}"/>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56</a:t>
            </a:fld>
            <a:endParaRPr lang="en-US" dirty="0"/>
          </a:p>
        </p:txBody>
      </p:sp>
    </p:spTree>
    <p:extLst>
      <p:ext uri="{BB962C8B-B14F-4D97-AF65-F5344CB8AC3E}">
        <p14:creationId xmlns:p14="http://schemas.microsoft.com/office/powerpoint/2010/main" val="27589320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8116A-D14C-ABDE-B5BE-F36FE02C0C7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4DD25C-197D-751B-3FCE-F1B42609A1DD}"/>
              </a:ext>
            </a:extLst>
          </p:cNvPr>
          <p:cNvSpPr>
            <a:spLocks noGrp="1"/>
          </p:cNvSpPr>
          <p:nvPr>
            <p:ph type="title"/>
          </p:nvPr>
        </p:nvSpPr>
        <p:spPr/>
        <p:txBody>
          <a:bodyPr/>
          <a:lstStyle/>
          <a:p>
            <a:r>
              <a:rPr kumimoji="1" lang="ja-JP" altLang="en-US" dirty="0"/>
              <a:t>結論</a:t>
            </a:r>
          </a:p>
        </p:txBody>
      </p:sp>
      <p:sp>
        <p:nvSpPr>
          <p:cNvPr id="3" name="スライド番号プレースホルダー 2">
            <a:extLst>
              <a:ext uri="{FF2B5EF4-FFF2-40B4-BE49-F238E27FC236}">
                <a16:creationId xmlns:a16="http://schemas.microsoft.com/office/drawing/2014/main" id="{89541F2B-A9E4-78D2-7609-F72E5F103052}"/>
              </a:ext>
            </a:extLst>
          </p:cNvPr>
          <p:cNvSpPr>
            <a:spLocks noGrp="1"/>
          </p:cNvSpPr>
          <p:nvPr>
            <p:ph type="sldNum" sz="quarter" idx="12"/>
          </p:nvPr>
        </p:nvSpPr>
        <p:spPr/>
        <p:txBody>
          <a:bodyPr/>
          <a:lstStyle/>
          <a:p>
            <a:fld id="{48F63A3B-78C7-47BE-AE5E-E10140E04643}" type="slidenum">
              <a:rPr lang="en-US" smtClean="0"/>
              <a:t>57</a:t>
            </a:fld>
            <a:endParaRPr lang="en-US" dirty="0"/>
          </a:p>
        </p:txBody>
      </p:sp>
      <p:sp>
        <p:nvSpPr>
          <p:cNvPr id="9" name="テキスト ボックス 8">
            <a:extLst>
              <a:ext uri="{FF2B5EF4-FFF2-40B4-BE49-F238E27FC236}">
                <a16:creationId xmlns:a16="http://schemas.microsoft.com/office/drawing/2014/main" id="{31CE120B-AE2B-D5DF-76B6-F29D882A8D89}"/>
              </a:ext>
            </a:extLst>
          </p:cNvPr>
          <p:cNvSpPr txBox="1"/>
          <p:nvPr/>
        </p:nvSpPr>
        <p:spPr>
          <a:xfrm>
            <a:off x="-78510" y="2814514"/>
            <a:ext cx="184731" cy="461665"/>
          </a:xfrm>
          <a:prstGeom prst="rect">
            <a:avLst/>
          </a:prstGeom>
          <a:noFill/>
        </p:spPr>
        <p:txBody>
          <a:bodyPr wrap="none" rtlCol="0" anchor="ctr">
            <a:spAutoFit/>
          </a:bodyPr>
          <a:lstStyle/>
          <a:p>
            <a:pPr algn="ctr"/>
            <a:endParaRPr kumimoji="1" lang="ja-JP" altLang="en-US" sz="2400" dirty="0">
              <a:latin typeface="メイリオ" panose="020B0604030504040204" pitchFamily="50" charset="-128"/>
              <a:ea typeface="Meiryo" panose="020B0604030504040204" pitchFamily="34" charset="-128"/>
            </a:endParaRPr>
          </a:p>
        </p:txBody>
      </p:sp>
      <p:sp>
        <p:nvSpPr>
          <p:cNvPr id="5" name="コンテンツ プレースホルダー 3">
            <a:extLst>
              <a:ext uri="{FF2B5EF4-FFF2-40B4-BE49-F238E27FC236}">
                <a16:creationId xmlns:a16="http://schemas.microsoft.com/office/drawing/2014/main" id="{042C8C3C-F332-7005-0DA5-2BA4B9715AFB}"/>
              </a:ext>
            </a:extLst>
          </p:cNvPr>
          <p:cNvSpPr txBox="1">
            <a:spLocks/>
          </p:cNvSpPr>
          <p:nvPr/>
        </p:nvSpPr>
        <p:spPr>
          <a:xfrm>
            <a:off x="179987" y="1114309"/>
            <a:ext cx="11832026" cy="3300482"/>
          </a:xfrm>
          <a:prstGeom prst="rect">
            <a:avLst/>
          </a:prstGeom>
          <a:solidFill>
            <a:srgbClr val="DEEEF2"/>
          </a:solidFill>
        </p:spPr>
        <p:txBody>
          <a:bodyPr vert="horz" lIns="91440" tIns="45720" rIns="91440" bIns="45720" rtlCol="0" anchor="ctr">
            <a:noAutofit/>
          </a:bodyPr>
          <a:lstStyle>
            <a:lvl1pPr marL="342900" indent="-342900" algn="l" defTabSz="914400" rtl="0" eaLnBrk="1" latinLnBrk="0" hangingPunct="1">
              <a:lnSpc>
                <a:spcPct val="100000"/>
              </a:lnSpc>
              <a:spcBef>
                <a:spcPts val="600"/>
              </a:spcBef>
              <a:buClr>
                <a:schemeClr val="tx1"/>
              </a:buClr>
              <a:buSzPct val="100000"/>
              <a:buFont typeface="Wingdings" pitchFamily="2" charset="2"/>
              <a:buChar char="q"/>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1pPr>
            <a:lvl2pPr marL="6858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2pPr>
            <a:lvl3pPr marL="11430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3pPr>
            <a:lvl4pPr marL="16002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4pPr>
            <a:lvl5pPr marL="20574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spcBef>
                <a:spcPts val="1600"/>
              </a:spcBef>
            </a:pPr>
            <a:r>
              <a:rPr lang="en-US" altLang="ja-JP" b="1" u="sng" dirty="0"/>
              <a:t>Top-restricted Borda rule </a:t>
            </a:r>
            <a:r>
              <a:rPr lang="ja-JP" altLang="en-US" b="1" u="sng" dirty="0"/>
              <a:t>を</a:t>
            </a:r>
            <a:r>
              <a:rPr lang="en-US" altLang="ja-JP" b="1" u="sng" dirty="0"/>
              <a:t> truncation-proof </a:t>
            </a:r>
            <a:r>
              <a:rPr lang="ja-JP" altLang="en-US" b="1" u="sng" dirty="0"/>
              <a:t>なルールとして紹介した</a:t>
            </a:r>
            <a:endParaRPr lang="en-US" altLang="ja-JP" b="1" u="sng" dirty="0"/>
          </a:p>
          <a:p>
            <a:pPr lvl="1">
              <a:spcBef>
                <a:spcPts val="1600"/>
              </a:spcBef>
            </a:pPr>
            <a:r>
              <a:rPr lang="en-US" altLang="ja-JP" dirty="0"/>
              <a:t>Strategic truncation </a:t>
            </a:r>
            <a:r>
              <a:rPr lang="ja-JP" altLang="en-US" dirty="0"/>
              <a:t>を防ぐため、</a:t>
            </a:r>
            <a:r>
              <a:rPr lang="en-US" altLang="ja-JP" b="1" dirty="0"/>
              <a:t>truncation-proofness</a:t>
            </a:r>
            <a:r>
              <a:rPr lang="en-US" altLang="ja-JP" dirty="0"/>
              <a:t> </a:t>
            </a:r>
            <a:r>
              <a:rPr lang="ja-JP" altLang="en-US" dirty="0"/>
              <a:t>を新たに導入した。</a:t>
            </a:r>
            <a:endParaRPr lang="en-US" altLang="ja-JP" dirty="0"/>
          </a:p>
          <a:p>
            <a:pPr lvl="1">
              <a:spcBef>
                <a:spcPts val="1600"/>
              </a:spcBef>
            </a:pPr>
            <a:r>
              <a:rPr lang="en-US" altLang="ja-JP" dirty="0"/>
              <a:t>Top-restricted Borda rule </a:t>
            </a:r>
            <a:r>
              <a:rPr lang="ja-JP" altLang="en-US" dirty="0"/>
              <a:t>が</a:t>
            </a:r>
            <a:r>
              <a:rPr lang="en-US" altLang="ja-JP" dirty="0"/>
              <a:t> truncation-proofness </a:t>
            </a:r>
            <a:r>
              <a:rPr lang="ja-JP" altLang="en-US" dirty="0"/>
              <a:t>を満たすことを証明した。</a:t>
            </a:r>
            <a:endParaRPr lang="en-US" altLang="ja-JP" dirty="0"/>
          </a:p>
          <a:p>
            <a:pPr>
              <a:spcBef>
                <a:spcPts val="1600"/>
              </a:spcBef>
            </a:pPr>
            <a:r>
              <a:rPr lang="en-US" altLang="ja-JP" b="1" u="sng" dirty="0"/>
              <a:t>Top-restricted Borda rule</a:t>
            </a:r>
            <a:r>
              <a:rPr lang="ja-JP" altLang="en-US" b="1" u="sng" dirty="0"/>
              <a:t> の公理化を行った</a:t>
            </a:r>
            <a:endParaRPr lang="en-US" altLang="ja-JP" b="1" u="sng" dirty="0"/>
          </a:p>
          <a:p>
            <a:pPr lvl="1">
              <a:spcBef>
                <a:spcPts val="1600"/>
              </a:spcBef>
            </a:pPr>
            <a:r>
              <a:rPr lang="en-US" altLang="ja-JP" b="1" dirty="0"/>
              <a:t>Top-restricted Borda rule </a:t>
            </a:r>
            <a:r>
              <a:rPr lang="ja-JP" altLang="en-US" dirty="0"/>
              <a:t>が、</a:t>
            </a:r>
            <a:r>
              <a:rPr lang="en-US" altLang="ja-JP" dirty="0"/>
              <a:t>4</a:t>
            </a:r>
            <a:r>
              <a:rPr lang="ja-JP" altLang="en-US" dirty="0"/>
              <a:t>つの公理を満たす唯一の</a:t>
            </a:r>
            <a:r>
              <a:rPr lang="en-US" altLang="ja-JP" dirty="0"/>
              <a:t> approval scoring rule </a:t>
            </a:r>
            <a:r>
              <a:rPr lang="ja-JP" altLang="en-US" dirty="0"/>
              <a:t>であることを証明した。</a:t>
            </a:r>
            <a:endParaRPr lang="en-US" altLang="ja-JP" dirty="0"/>
          </a:p>
        </p:txBody>
      </p:sp>
      <p:sp>
        <p:nvSpPr>
          <p:cNvPr id="8" name="コンテンツ プレースホルダー 3">
            <a:extLst>
              <a:ext uri="{FF2B5EF4-FFF2-40B4-BE49-F238E27FC236}">
                <a16:creationId xmlns:a16="http://schemas.microsoft.com/office/drawing/2014/main" id="{C94E92ED-5B66-3D75-7D84-35CFC09329CD}"/>
              </a:ext>
            </a:extLst>
          </p:cNvPr>
          <p:cNvSpPr txBox="1">
            <a:spLocks/>
          </p:cNvSpPr>
          <p:nvPr/>
        </p:nvSpPr>
        <p:spPr>
          <a:xfrm>
            <a:off x="179987" y="4737099"/>
            <a:ext cx="11832026" cy="1824122"/>
          </a:xfrm>
          <a:prstGeom prst="rect">
            <a:avLst/>
          </a:prstGeom>
          <a:noFill/>
          <a:ln w="38100">
            <a:solidFill>
              <a:srgbClr val="CC3C51"/>
            </a:solidFill>
          </a:ln>
        </p:spPr>
        <p:txBody>
          <a:bodyPr vert="horz" lIns="91440" tIns="45720" rIns="91440" bIns="45720" rtlCol="0" anchor="ctr">
            <a:noAutofit/>
          </a:bodyPr>
          <a:lstStyle>
            <a:lvl1pPr marL="342900" indent="-342900" algn="l" defTabSz="914400" rtl="0" eaLnBrk="1" latinLnBrk="0" hangingPunct="1">
              <a:lnSpc>
                <a:spcPct val="100000"/>
              </a:lnSpc>
              <a:spcBef>
                <a:spcPts val="600"/>
              </a:spcBef>
              <a:buClr>
                <a:schemeClr val="tx1"/>
              </a:buClr>
              <a:buSzPct val="100000"/>
              <a:buFont typeface="Wingdings" pitchFamily="2" charset="2"/>
              <a:buChar char="q"/>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1pPr>
            <a:lvl2pPr marL="6858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2pPr>
            <a:lvl3pPr marL="11430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3pPr>
            <a:lvl4pPr marL="16002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4pPr>
            <a:lvl5pPr marL="20574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spcBef>
                <a:spcPts val="1600"/>
              </a:spcBef>
            </a:pPr>
            <a:r>
              <a:rPr lang="ja-JP" altLang="en-US" dirty="0"/>
              <a:t>修士論文の執筆と推敲</a:t>
            </a:r>
            <a:endParaRPr lang="en-US" altLang="ja-JP" dirty="0"/>
          </a:p>
          <a:p>
            <a:pPr>
              <a:spcBef>
                <a:spcPts val="1600"/>
              </a:spcBef>
            </a:pPr>
            <a:r>
              <a:rPr lang="en-US" altLang="ja-JP" dirty="0"/>
              <a:t>Top-restricted Borda rule </a:t>
            </a:r>
            <a:r>
              <a:rPr lang="ja-JP" altLang="en-US" dirty="0"/>
              <a:t>を、 </a:t>
            </a:r>
            <a:r>
              <a:rPr lang="en-US" altLang="ja-JP" dirty="0"/>
              <a:t>approval scoring rule </a:t>
            </a:r>
            <a:r>
              <a:rPr lang="ja-JP" altLang="en-US" dirty="0"/>
              <a:t>の中だけでなく、全てのルールの中で公理化する。</a:t>
            </a:r>
            <a:endParaRPr lang="en-US" altLang="ja-JP" dirty="0"/>
          </a:p>
        </p:txBody>
      </p:sp>
      <p:sp>
        <p:nvSpPr>
          <p:cNvPr id="10" name="正方形/長方形 9">
            <a:extLst>
              <a:ext uri="{FF2B5EF4-FFF2-40B4-BE49-F238E27FC236}">
                <a16:creationId xmlns:a16="http://schemas.microsoft.com/office/drawing/2014/main" id="{FADFF659-1E1A-23EA-5B90-22D4271604E8}"/>
              </a:ext>
            </a:extLst>
          </p:cNvPr>
          <p:cNvSpPr/>
          <p:nvPr/>
        </p:nvSpPr>
        <p:spPr>
          <a:xfrm>
            <a:off x="416013" y="4589523"/>
            <a:ext cx="1836299" cy="338612"/>
          </a:xfrm>
          <a:prstGeom prst="rect">
            <a:avLst/>
          </a:prstGeom>
          <a:solidFill>
            <a:schemeClr val="bg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dirty="0">
                <a:solidFill>
                  <a:schemeClr val="tx1"/>
                </a:solidFill>
                <a:latin typeface="Segoe UI" panose="020B0502040204020203" pitchFamily="34" charset="0"/>
                <a:ea typeface="Meiryo" panose="020B0604030504040204" pitchFamily="34" charset="-128"/>
              </a:rPr>
              <a:t>今後の方針</a:t>
            </a:r>
          </a:p>
        </p:txBody>
      </p:sp>
    </p:spTree>
    <p:extLst>
      <p:ext uri="{BB962C8B-B14F-4D97-AF65-F5344CB8AC3E}">
        <p14:creationId xmlns:p14="http://schemas.microsoft.com/office/powerpoint/2010/main" val="31319642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99700-2FC4-88CB-34CD-1EC78E19E859}"/>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DD019948-3B16-C4D1-F943-B33814BED6A6}"/>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6. Reference</a:t>
            </a:r>
            <a:endParaRPr lang="ja-JP" altLang="en-US"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1803F19B-2B8C-7582-D087-DC864B865509}"/>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58</a:t>
            </a:fld>
            <a:endParaRPr lang="en-US" dirty="0"/>
          </a:p>
        </p:txBody>
      </p:sp>
    </p:spTree>
    <p:extLst>
      <p:ext uri="{BB962C8B-B14F-4D97-AF65-F5344CB8AC3E}">
        <p14:creationId xmlns:p14="http://schemas.microsoft.com/office/powerpoint/2010/main" val="1530362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72250-B058-B4DE-902B-1EABDA5C591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944550F-0639-1895-EBEE-6FFD350CE53C}"/>
              </a:ext>
            </a:extLst>
          </p:cNvPr>
          <p:cNvSpPr>
            <a:spLocks noGrp="1"/>
          </p:cNvSpPr>
          <p:nvPr>
            <p:ph type="title"/>
          </p:nvPr>
        </p:nvSpPr>
        <p:spPr/>
        <p:txBody>
          <a:bodyPr/>
          <a:lstStyle/>
          <a:p>
            <a:r>
              <a:rPr lang="ja-JP" altLang="en-US" dirty="0"/>
              <a:t>日程調整における是認投票の問題点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AB9274E3-DD74-D99D-52F3-8B0DE1B500D0}"/>
              </a:ext>
            </a:extLst>
          </p:cNvPr>
          <p:cNvSpPr>
            <a:spLocks noGrp="1"/>
          </p:cNvSpPr>
          <p:nvPr>
            <p:ph type="sldNum" sz="quarter" idx="12"/>
          </p:nvPr>
        </p:nvSpPr>
        <p:spPr/>
        <p:txBody>
          <a:bodyPr/>
          <a:lstStyle/>
          <a:p>
            <a:fld id="{48F63A3B-78C7-47BE-AE5E-E10140E04643}" type="slidenum">
              <a:rPr lang="en-US" smtClean="0"/>
              <a:t>5</a:t>
            </a:fld>
            <a:endParaRPr lang="en-US" dirty="0"/>
          </a:p>
        </p:txBody>
      </p:sp>
      <mc:AlternateContent xmlns:mc="http://schemas.openxmlformats.org/markup-compatibility/2006">
        <mc:Choice xmlns:a14="http://schemas.microsoft.com/office/drawing/2010/main" Requires="a14">
          <p:sp>
            <p:nvSpPr>
              <p:cNvPr id="16" name="コンテンツ プレースホルダー 15">
                <a:extLst>
                  <a:ext uri="{FF2B5EF4-FFF2-40B4-BE49-F238E27FC236}">
                    <a16:creationId xmlns:a16="http://schemas.microsoft.com/office/drawing/2014/main" id="{92C4F300-76BA-24D3-2E75-E4DE4B4EBEAA}"/>
                  </a:ext>
                </a:extLst>
              </p:cNvPr>
              <p:cNvSpPr>
                <a:spLocks noGrp="1"/>
              </p:cNvSpPr>
              <p:nvPr>
                <p:ph idx="1"/>
              </p:nvPr>
            </p:nvSpPr>
            <p:spPr/>
            <p:txBody>
              <a:bodyPr/>
              <a:lstStyle/>
              <a:p>
                <a:pPr marL="0" indent="0">
                  <a:spcBef>
                    <a:spcPts val="1600"/>
                  </a:spcBef>
                  <a:buNone/>
                </a:pPr>
                <a:r>
                  <a:rPr lang="ja-JP" altLang="en-US" dirty="0">
                    <a:latin typeface="Segoe UI" panose="020B0502040204020203" pitchFamily="34" charset="0"/>
                  </a:rPr>
                  <a:t>しかし、</a:t>
                </a:r>
                <a:endParaRPr lang="en-US" altLang="ja-JP" dirty="0">
                  <a:latin typeface="Segoe UI" panose="020B0502040204020203" pitchFamily="34" charset="0"/>
                </a:endParaRPr>
              </a:p>
              <a:p>
                <a:r>
                  <a:rPr lang="ja-JP" altLang="en-US" dirty="0"/>
                  <a:t>戦略的操作が行われる可能性がある。</a:t>
                </a:r>
              </a:p>
              <a:p>
                <a:r>
                  <a:rPr lang="en-US" altLang="ja-JP" dirty="0"/>
                  <a:t>A</a:t>
                </a:r>
                <a:r>
                  <a:rPr lang="ja-JP" altLang="en-US" dirty="0"/>
                  <a:t>さんが「</a:t>
                </a:r>
                <a14:m>
                  <m:oMath xmlns:m="http://schemas.openxmlformats.org/officeDocument/2006/math">
                    <m:r>
                      <a:rPr lang="en-US" altLang="ja-JP" b="0" i="1" smtClean="0">
                        <a:latin typeface="Cambria Math" panose="02040503050406030204" pitchFamily="18" charset="0"/>
                      </a:rPr>
                      <m:t>𝑥</m:t>
                    </m:r>
                    <m:r>
                      <a:rPr lang="en-US" altLang="ja-JP" b="0" i="1" smtClean="0">
                        <a:latin typeface="Cambria Math" panose="02040503050406030204" pitchFamily="18" charset="0"/>
                      </a:rPr>
                      <m:t> </m:t>
                    </m:r>
                  </m:oMath>
                </a14:m>
                <a:r>
                  <a:rPr lang="ja-JP" altLang="en-US" dirty="0"/>
                  <a:t>のみ行ける」と申告すると、</a:t>
                </a:r>
                <a:r>
                  <a:rPr lang="en-US" altLang="ja-JP" dirty="0"/>
                  <a:t>A</a:t>
                </a:r>
                <a:r>
                  <a:rPr lang="ja-JP" altLang="en-US" dirty="0"/>
                  <a:t>さんにとってより良い結果になる。</a:t>
                </a:r>
              </a:p>
            </p:txBody>
          </p:sp>
        </mc:Choice>
        <mc:Fallback>
          <p:sp>
            <p:nvSpPr>
              <p:cNvPr id="16" name="コンテンツ プレースホルダー 15">
                <a:extLst>
                  <a:ext uri="{FF2B5EF4-FFF2-40B4-BE49-F238E27FC236}">
                    <a16:creationId xmlns:a16="http://schemas.microsoft.com/office/drawing/2014/main" id="{92C4F300-76BA-24D3-2E75-E4DE4B4EBEAA}"/>
                  </a:ext>
                </a:extLst>
              </p:cNvPr>
              <p:cNvSpPr>
                <a:spLocks noGrp="1" noRot="1" noChangeAspect="1" noMove="1" noResize="1" noEditPoints="1" noAdjustHandles="1" noChangeArrowheads="1" noChangeShapeType="1" noTextEdit="1"/>
              </p:cNvSpPr>
              <p:nvPr>
                <p:ph idx="1"/>
              </p:nvPr>
            </p:nvSpPr>
            <p:spPr>
              <a:blipFill>
                <a:blip r:embed="rId3"/>
                <a:stretch>
                  <a:fillRect l="-794" t="-677"/>
                </a:stretch>
              </a:blipFill>
            </p:spPr>
            <p:txBody>
              <a:bodyPr/>
              <a:lstStyle/>
              <a:p>
                <a:r>
                  <a:rPr lang="ja-JP" altLang="en-US">
                    <a:noFill/>
                  </a:rPr>
                  <a:t> </a:t>
                </a:r>
              </a:p>
            </p:txBody>
          </p:sp>
        </mc:Fallback>
      </mc:AlternateContent>
      <p:graphicFrame>
        <p:nvGraphicFramePr>
          <p:cNvPr id="18" name="表 17">
            <a:extLst>
              <a:ext uri="{FF2B5EF4-FFF2-40B4-BE49-F238E27FC236}">
                <a16:creationId xmlns:a16="http://schemas.microsoft.com/office/drawing/2014/main" id="{F67093E3-33F0-DFB9-27B4-082049459101}"/>
              </a:ext>
            </a:extLst>
          </p:cNvPr>
          <p:cNvGraphicFramePr>
            <a:graphicFrameLocks noGrp="1"/>
          </p:cNvGraphicFramePr>
          <p:nvPr>
            <p:extLst>
              <p:ext uri="{D42A27DB-BD31-4B8C-83A1-F6EECF244321}">
                <p14:modId xmlns:p14="http://schemas.microsoft.com/office/powerpoint/2010/main" val="333559712"/>
              </p:ext>
            </p:extLst>
          </p:nvPr>
        </p:nvGraphicFramePr>
        <p:xfrm>
          <a:off x="1310346" y="2857494"/>
          <a:ext cx="5983151" cy="3512584"/>
        </p:xfrm>
        <a:graphic>
          <a:graphicData uri="http://schemas.openxmlformats.org/drawingml/2006/table">
            <a:tbl>
              <a:tblPr firstRow="1" bandRow="1">
                <a:tableStyleId>{69012ECD-51FC-41F1-AA8D-1B2483CD663E}</a:tableStyleId>
              </a:tblPr>
              <a:tblGrid>
                <a:gridCol w="1077062">
                  <a:extLst>
                    <a:ext uri="{9D8B030D-6E8A-4147-A177-3AD203B41FA5}">
                      <a16:colId xmlns:a16="http://schemas.microsoft.com/office/drawing/2014/main" val="3796232717"/>
                    </a:ext>
                  </a:extLst>
                </a:gridCol>
                <a:gridCol w="1635363">
                  <a:extLst>
                    <a:ext uri="{9D8B030D-6E8A-4147-A177-3AD203B41FA5}">
                      <a16:colId xmlns:a16="http://schemas.microsoft.com/office/drawing/2014/main" val="1659023899"/>
                    </a:ext>
                  </a:extLst>
                </a:gridCol>
                <a:gridCol w="1635363">
                  <a:extLst>
                    <a:ext uri="{9D8B030D-6E8A-4147-A177-3AD203B41FA5}">
                      <a16:colId xmlns:a16="http://schemas.microsoft.com/office/drawing/2014/main" val="4167212009"/>
                    </a:ext>
                  </a:extLst>
                </a:gridCol>
                <a:gridCol w="1635363">
                  <a:extLst>
                    <a:ext uri="{9D8B030D-6E8A-4147-A177-3AD203B41FA5}">
                      <a16:colId xmlns:a16="http://schemas.microsoft.com/office/drawing/2014/main" val="3532987471"/>
                    </a:ext>
                  </a:extLst>
                </a:gridCol>
              </a:tblGrid>
              <a:tr h="878146">
                <a:tc>
                  <a:txBody>
                    <a:bodyPr/>
                    <a:lstStyle/>
                    <a:p>
                      <a:pPr algn="ctr"/>
                      <a:endParaRPr kumimoji="1" lang="ja-JP" altLang="en-US" sz="3600" dirty="0">
                        <a:latin typeface="Segoe UI" panose="020B0502040204020203" pitchFamily="34" charset="0"/>
                        <a:ea typeface="メイリオ" panose="020B0604030504040204" pitchFamily="50" charset="-128"/>
                        <a:cs typeface="Segoe UI" panose="020B0502040204020203" pitchFamily="34" charset="0"/>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A</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B</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C</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562820232"/>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600" baseline="30000" dirty="0">
                          <a:latin typeface="Segoe UI" panose="020B0502040204020203" pitchFamily="34" charset="0"/>
                          <a:cs typeface="Segoe UI" panose="020B0502040204020203" pitchFamily="34" charset="0"/>
                        </a:rPr>
                        <a:t>st</a:t>
                      </a:r>
                      <a:endParaRPr kumimoji="1" lang="ja-JP" altLang="en-US" sz="3600" dirty="0">
                        <a:latin typeface="Segoe UI" panose="020B0502040204020203" pitchFamily="34" charset="0"/>
                        <a:cs typeface="Segoe UI" panose="020B0502040204020203" pitchFamily="34" charset="0"/>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657793421"/>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600" baseline="30000" dirty="0">
                          <a:latin typeface="Segoe UI" panose="020B0502040204020203" pitchFamily="34" charset="0"/>
                          <a:cs typeface="Segoe UI" panose="020B0502040204020203" pitchFamily="34" charset="0"/>
                        </a:rPr>
                        <a:t>nd</a:t>
                      </a:r>
                      <a:endParaRPr kumimoji="1" lang="ja-JP" altLang="en-US" sz="3600" dirty="0">
                        <a:latin typeface="Segoe UI" panose="020B0502040204020203" pitchFamily="34" charset="0"/>
                        <a:cs typeface="Segoe UI" panose="020B0502040204020203" pitchFamily="34" charset="0"/>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588167053"/>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600" baseline="30000" dirty="0">
                          <a:latin typeface="Segoe UI" panose="020B0502040204020203" pitchFamily="34" charset="0"/>
                          <a:cs typeface="Segoe UI" panose="020B0502040204020203" pitchFamily="34" charset="0"/>
                        </a:rPr>
                        <a:t>rd</a:t>
                      </a:r>
                      <a:endParaRPr kumimoji="1" lang="ja-JP" altLang="en-US" sz="3600" dirty="0">
                        <a:latin typeface="Segoe UI" panose="020B0502040204020203" pitchFamily="34" charset="0"/>
                        <a:cs typeface="Segoe UI" panose="020B0502040204020203" pitchFamily="34" charset="0"/>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202652084"/>
                  </a:ext>
                </a:extLst>
              </a:tr>
            </a:tbl>
          </a:graphicData>
        </a:graphic>
      </p:graphicFrame>
      <p:sp>
        <p:nvSpPr>
          <p:cNvPr id="21" name="四角形: 角を丸くする 20">
            <a:extLst>
              <a:ext uri="{FF2B5EF4-FFF2-40B4-BE49-F238E27FC236}">
                <a16:creationId xmlns:a16="http://schemas.microsoft.com/office/drawing/2014/main" id="{4442EDA6-362F-024F-DF87-1C18E4D77A41}"/>
              </a:ext>
            </a:extLst>
          </p:cNvPr>
          <p:cNvSpPr/>
          <p:nvPr/>
        </p:nvSpPr>
        <p:spPr>
          <a:xfrm>
            <a:off x="2800547" y="3762135"/>
            <a:ext cx="769685" cy="2541506"/>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5" name="四角形: 角を丸くする 4">
            <a:extLst>
              <a:ext uri="{FF2B5EF4-FFF2-40B4-BE49-F238E27FC236}">
                <a16:creationId xmlns:a16="http://schemas.microsoft.com/office/drawing/2014/main" id="{08E96A4E-C0A4-60A5-491D-5D14DA59DD53}"/>
              </a:ext>
            </a:extLst>
          </p:cNvPr>
          <p:cNvSpPr/>
          <p:nvPr/>
        </p:nvSpPr>
        <p:spPr>
          <a:xfrm>
            <a:off x="4453943" y="3762135"/>
            <a:ext cx="769685" cy="2541506"/>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6" name="四角形: 角を丸くする 5">
            <a:extLst>
              <a:ext uri="{FF2B5EF4-FFF2-40B4-BE49-F238E27FC236}">
                <a16:creationId xmlns:a16="http://schemas.microsoft.com/office/drawing/2014/main" id="{628D23FC-F92D-4220-5D83-8F86B7919862}"/>
              </a:ext>
            </a:extLst>
          </p:cNvPr>
          <p:cNvSpPr/>
          <p:nvPr/>
        </p:nvSpPr>
        <p:spPr>
          <a:xfrm>
            <a:off x="6107339" y="3762135"/>
            <a:ext cx="769685" cy="85165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202292CC-9EED-8AC3-BB2F-4B29BF861E15}"/>
              </a:ext>
            </a:extLst>
          </p:cNvPr>
          <p:cNvSpPr txBox="1"/>
          <p:nvPr/>
        </p:nvSpPr>
        <p:spPr>
          <a:xfrm>
            <a:off x="3660845"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テキスト ボックス 7">
            <a:extLst>
              <a:ext uri="{FF2B5EF4-FFF2-40B4-BE49-F238E27FC236}">
                <a16:creationId xmlns:a16="http://schemas.microsoft.com/office/drawing/2014/main" id="{DF626FFF-EB45-3400-FD8E-C17041C92427}"/>
              </a:ext>
            </a:extLst>
          </p:cNvPr>
          <p:cNvSpPr txBox="1"/>
          <p:nvPr/>
        </p:nvSpPr>
        <p:spPr>
          <a:xfrm>
            <a:off x="3660439"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9" name="テキスト ボックス 8">
            <a:extLst>
              <a:ext uri="{FF2B5EF4-FFF2-40B4-BE49-F238E27FC236}">
                <a16:creationId xmlns:a16="http://schemas.microsoft.com/office/drawing/2014/main" id="{096A3B2B-14C3-FDFF-0BF9-10CFA7ED8FFA}"/>
              </a:ext>
            </a:extLst>
          </p:cNvPr>
          <p:cNvSpPr txBox="1"/>
          <p:nvPr/>
        </p:nvSpPr>
        <p:spPr>
          <a:xfrm>
            <a:off x="3658311"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0" name="テキスト ボックス 9">
            <a:extLst>
              <a:ext uri="{FF2B5EF4-FFF2-40B4-BE49-F238E27FC236}">
                <a16:creationId xmlns:a16="http://schemas.microsoft.com/office/drawing/2014/main" id="{A1670341-2A14-A356-6933-35089D85960F}"/>
              </a:ext>
            </a:extLst>
          </p:cNvPr>
          <p:cNvSpPr txBox="1"/>
          <p:nvPr/>
        </p:nvSpPr>
        <p:spPr>
          <a:xfrm>
            <a:off x="5292697"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1" name="テキスト ボックス 10">
            <a:extLst>
              <a:ext uri="{FF2B5EF4-FFF2-40B4-BE49-F238E27FC236}">
                <a16:creationId xmlns:a16="http://schemas.microsoft.com/office/drawing/2014/main" id="{D8336D6B-EC97-4E9D-1478-FAA10AA34DE3}"/>
              </a:ext>
            </a:extLst>
          </p:cNvPr>
          <p:cNvSpPr txBox="1"/>
          <p:nvPr/>
        </p:nvSpPr>
        <p:spPr>
          <a:xfrm>
            <a:off x="5292291"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テキスト ボックス 11">
            <a:extLst>
              <a:ext uri="{FF2B5EF4-FFF2-40B4-BE49-F238E27FC236}">
                <a16:creationId xmlns:a16="http://schemas.microsoft.com/office/drawing/2014/main" id="{12F2E820-B35E-6F2E-7DE3-E436CCE27037}"/>
              </a:ext>
            </a:extLst>
          </p:cNvPr>
          <p:cNvSpPr txBox="1"/>
          <p:nvPr/>
        </p:nvSpPr>
        <p:spPr>
          <a:xfrm>
            <a:off x="5290163"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3" name="テキスト ボックス 12">
            <a:extLst>
              <a:ext uri="{FF2B5EF4-FFF2-40B4-BE49-F238E27FC236}">
                <a16:creationId xmlns:a16="http://schemas.microsoft.com/office/drawing/2014/main" id="{355AD2FA-37A3-4FFF-BBD2-858F9978FDDB}"/>
              </a:ext>
            </a:extLst>
          </p:cNvPr>
          <p:cNvSpPr txBox="1"/>
          <p:nvPr/>
        </p:nvSpPr>
        <p:spPr>
          <a:xfrm>
            <a:off x="6925444"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4" name="テキスト ボックス 13">
            <a:extLst>
              <a:ext uri="{FF2B5EF4-FFF2-40B4-BE49-F238E27FC236}">
                <a16:creationId xmlns:a16="http://schemas.microsoft.com/office/drawing/2014/main" id="{C9FBEBB7-DE98-C9F2-031B-C9954165624B}"/>
              </a:ext>
            </a:extLst>
          </p:cNvPr>
          <p:cNvSpPr txBox="1"/>
          <p:nvPr/>
        </p:nvSpPr>
        <p:spPr>
          <a:xfrm>
            <a:off x="6925038"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5" name="テキスト ボックス 14">
            <a:extLst>
              <a:ext uri="{FF2B5EF4-FFF2-40B4-BE49-F238E27FC236}">
                <a16:creationId xmlns:a16="http://schemas.microsoft.com/office/drawing/2014/main" id="{A09CE80F-F906-632D-56DC-EE1B523B9EBF}"/>
              </a:ext>
            </a:extLst>
          </p:cNvPr>
          <p:cNvSpPr txBox="1"/>
          <p:nvPr/>
        </p:nvSpPr>
        <p:spPr>
          <a:xfrm>
            <a:off x="6922910"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3755BA5-B661-A299-3B8D-692F37CF8115}"/>
                  </a:ext>
                </a:extLst>
              </p:cNvPr>
              <p:cNvSpPr txBox="1"/>
              <p:nvPr/>
            </p:nvSpPr>
            <p:spPr>
              <a:xfrm>
                <a:off x="7725599" y="5117406"/>
                <a:ext cx="3658736" cy="954107"/>
              </a:xfrm>
              <a:prstGeom prst="rect">
                <a:avLst/>
              </a:prstGeom>
              <a:solidFill>
                <a:srgbClr val="DEEEF2"/>
              </a:solidFill>
            </p:spPr>
            <p:txBody>
              <a:bodyPr wrap="square" rtlCol="0" anchor="ctr">
                <a:spAutoFit/>
              </a:bodyPr>
              <a:lstStyle/>
              <a:p>
                <a:pPr algn="ctr"/>
                <a:r>
                  <a:rPr kumimoji="1" lang="ja-JP" altLang="en-US" sz="2800" dirty="0">
                    <a:latin typeface="Segoe UI" panose="020B0502040204020203" pitchFamily="34" charset="0"/>
                    <a:ea typeface="Meiryo" panose="020B0604030504040204" pitchFamily="34" charset="-128"/>
                    <a:cs typeface="Segoe UI" panose="020B0502040204020203" pitchFamily="34" charset="0"/>
                  </a:rPr>
                  <a:t>社会的順序</a:t>
                </a:r>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a:p>
                <a:pPr algn="ctr"/>
                <a14:m>
                  <m:oMathPara xmlns:m="http://schemas.openxmlformats.org/officeDocument/2006/math">
                    <m:oMathParaPr>
                      <m:jc m:val="centerGroup"/>
                    </m:oMathParaPr>
                    <m:oMath xmlns:m="http://schemas.openxmlformats.org/officeDocument/2006/math">
                      <m:r>
                        <a:rPr kumimoji="1" lang="ja-JP" altLang="en-US" sz="2800" b="1" i="1" smtClean="0">
                          <a:solidFill>
                            <a:srgbClr val="CC3C51"/>
                          </a:solidFill>
                          <a:latin typeface="Cambria Math" panose="02040503050406030204" pitchFamily="18" charset="0"/>
                          <a:ea typeface="Meiryo" panose="020B0604030504040204" pitchFamily="34" charset="-128"/>
                        </a:rPr>
                        <m:t>𝒛</m:t>
                      </m:r>
                      <m:r>
                        <a:rPr kumimoji="1" lang="ja-JP" altLang="en-US" sz="2800" b="1" i="1" smtClean="0">
                          <a:solidFill>
                            <a:schemeClr val="tx1"/>
                          </a:solidFill>
                          <a:latin typeface="Cambria Math" panose="02040503050406030204" pitchFamily="18" charset="0"/>
                          <a:ea typeface="Meiryo" panose="020B0604030504040204" pitchFamily="34" charset="-128"/>
                        </a:rPr>
                        <m:t>≻</m:t>
                      </m:r>
                      <m:r>
                        <a:rPr kumimoji="1" lang="ja-JP" altLang="en-US" sz="2800" b="1" i="1" smtClean="0">
                          <a:solidFill>
                            <a:schemeClr val="tx1"/>
                          </a:solidFill>
                          <a:latin typeface="Cambria Math" panose="02040503050406030204" pitchFamily="18" charset="0"/>
                          <a:ea typeface="Meiryo" panose="020B0604030504040204" pitchFamily="34" charset="-128"/>
                        </a:rPr>
                        <m:t>𝒙</m:t>
                      </m:r>
                      <m:r>
                        <a:rPr kumimoji="1" lang="ja-JP" altLang="en-US" sz="2800" b="1" i="1" smtClean="0">
                          <a:solidFill>
                            <a:schemeClr val="tx1"/>
                          </a:solidFill>
                          <a:latin typeface="Cambria Math" panose="02040503050406030204" pitchFamily="18" charset="0"/>
                          <a:ea typeface="Meiryo" panose="020B0604030504040204" pitchFamily="34" charset="-128"/>
                        </a:rPr>
                        <m:t>∼</m:t>
                      </m:r>
                      <m:r>
                        <a:rPr kumimoji="1" lang="en-US" altLang="ja-JP" sz="2800" b="1" i="1">
                          <a:solidFill>
                            <a:schemeClr val="tx1"/>
                          </a:solidFill>
                          <a:latin typeface="Cambria Math" panose="02040503050406030204" pitchFamily="18" charset="0"/>
                          <a:ea typeface="Meiryo" panose="020B0604030504040204" pitchFamily="34" charset="-128"/>
                        </a:rPr>
                        <m:t>𝒚</m:t>
                      </m:r>
                    </m:oMath>
                  </m:oMathPara>
                </a14:m>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9" name="テキスト ボックス 18">
                <a:extLst>
                  <a:ext uri="{FF2B5EF4-FFF2-40B4-BE49-F238E27FC236}">
                    <a16:creationId xmlns:a16="http://schemas.microsoft.com/office/drawing/2014/main" id="{33755BA5-B661-A299-3B8D-692F37CF8115}"/>
                  </a:ext>
                </a:extLst>
              </p:cNvPr>
              <p:cNvSpPr txBox="1">
                <a:spLocks noRot="1" noChangeAspect="1" noMove="1" noResize="1" noEditPoints="1" noAdjustHandles="1" noChangeArrowheads="1" noChangeShapeType="1" noTextEdit="1"/>
              </p:cNvSpPr>
              <p:nvPr/>
            </p:nvSpPr>
            <p:spPr>
              <a:xfrm>
                <a:off x="7725599" y="5117406"/>
                <a:ext cx="3658736" cy="954107"/>
              </a:xfrm>
              <a:prstGeom prst="rect">
                <a:avLst/>
              </a:prstGeom>
              <a:blipFill>
                <a:blip r:embed="rId4"/>
                <a:stretch>
                  <a:fillRect t="-44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56968B9-A162-30DF-536D-D8966F7CF9E2}"/>
                  </a:ext>
                </a:extLst>
              </p:cNvPr>
              <p:cNvSpPr txBox="1"/>
              <p:nvPr/>
            </p:nvSpPr>
            <p:spPr>
              <a:xfrm>
                <a:off x="7725599" y="3128647"/>
                <a:ext cx="3658736" cy="1815882"/>
              </a:xfrm>
              <a:prstGeom prst="rect">
                <a:avLst/>
              </a:prstGeom>
              <a:solidFill>
                <a:srgbClr val="DEEEF2"/>
              </a:solidFill>
            </p:spPr>
            <p:txBody>
              <a:bodyPr wrap="square" rtlCol="0" anchor="ctr">
                <a:spAutoFit/>
              </a:bodyPr>
              <a:lstStyle/>
              <a:p>
                <a:pPr algn="ctr"/>
                <a:r>
                  <a:rPr kumimoji="1" lang="ja-JP" altLang="en-US" sz="2800" dirty="0">
                    <a:latin typeface="Segoe UI" panose="020B0502040204020203" pitchFamily="34" charset="0"/>
                    <a:ea typeface="Meiryo" panose="020B0604030504040204" pitchFamily="34" charset="-128"/>
                    <a:cs typeface="Segoe UI" panose="020B0502040204020203" pitchFamily="34" charset="0"/>
                  </a:rPr>
                  <a:t>合計点</a:t>
                </a:r>
                <a:r>
                  <a:rPr kumimoji="1" lang="en-US" altLang="ja-JP" sz="2800" dirty="0">
                    <a:latin typeface="Segoe UI" panose="020B0502040204020203" pitchFamily="34" charset="0"/>
                    <a:ea typeface="Meiryo" panose="020B0604030504040204" pitchFamily="34" charset="-128"/>
                    <a:cs typeface="Segoe UI" panose="020B0502040204020203" pitchFamily="34" charset="0"/>
                  </a:rPr>
                  <a:t> </a:t>
                </a:r>
              </a:p>
              <a:p>
                <a:pPr algn="ctr"/>
                <a14:m>
                  <m:oMath xmlns:m="http://schemas.openxmlformats.org/officeDocument/2006/math">
                    <m:r>
                      <a:rPr kumimoji="1" lang="en-US" altLang="ja-JP" sz="2800" i="1">
                        <a:latin typeface="Cambria Math" panose="02040503050406030204" pitchFamily="18" charset="0"/>
                        <a:ea typeface="Meiryo" panose="020B0604030504040204" pitchFamily="34" charset="-128"/>
                      </a:rPr>
                      <m:t>𝑥</m:t>
                    </m:r>
                  </m:oMath>
                </a14:m>
                <a:r>
                  <a:rPr kumimoji="1" lang="ja-JP" altLang="en-US" sz="28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800" dirty="0">
                    <a:latin typeface="Segoe UI" panose="020B0502040204020203" pitchFamily="34" charset="0"/>
                    <a:ea typeface="Meiryo" panose="020B0604030504040204" pitchFamily="34" charset="-128"/>
                    <a:cs typeface="Segoe UI" panose="020B0502040204020203" pitchFamily="34" charset="0"/>
                  </a:rPr>
                  <a:t> 2</a:t>
                </a:r>
                <a:r>
                  <a:rPr kumimoji="1" lang="ja-JP" altLang="en-US" sz="2800"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a:p>
                <a:pPr algn="ctr"/>
                <a14:m>
                  <m:oMath xmlns:m="http://schemas.openxmlformats.org/officeDocument/2006/math">
                    <m:r>
                      <a:rPr kumimoji="1" lang="en-US" altLang="ja-JP" sz="2800" i="1">
                        <a:latin typeface="Cambria Math" panose="02040503050406030204" pitchFamily="18" charset="0"/>
                        <a:ea typeface="Meiryo" panose="020B0604030504040204" pitchFamily="34" charset="-128"/>
                      </a:rPr>
                      <m:t>𝑦</m:t>
                    </m:r>
                  </m:oMath>
                </a14:m>
                <a:r>
                  <a:rPr kumimoji="1" lang="en-US" altLang="ja-JP" sz="2800" dirty="0">
                    <a:latin typeface="Segoe UI" panose="020B0502040204020203" pitchFamily="34" charset="0"/>
                    <a:ea typeface="Meiryo" panose="020B0604030504040204" pitchFamily="34" charset="-128"/>
                    <a:cs typeface="Segoe UI" panose="020B0502040204020203" pitchFamily="34" charset="0"/>
                  </a:rPr>
                  <a:t>  2</a:t>
                </a:r>
                <a:r>
                  <a:rPr kumimoji="1" lang="ja-JP" altLang="en-US" sz="2800"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a:p>
                <a:pPr algn="ctr"/>
                <a14:m>
                  <m:oMath xmlns:m="http://schemas.openxmlformats.org/officeDocument/2006/math">
                    <m:r>
                      <a:rPr kumimoji="1" lang="en-US" altLang="ja-JP" sz="2800" i="1">
                        <a:latin typeface="Cambria Math" panose="02040503050406030204" pitchFamily="18" charset="0"/>
                        <a:ea typeface="Meiryo" panose="020B0604030504040204" pitchFamily="34" charset="-128"/>
                      </a:rPr>
                      <m:t>𝑧</m:t>
                    </m:r>
                  </m:oMath>
                </a14:m>
                <a:r>
                  <a:rPr kumimoji="1" lang="en-US" altLang="ja-JP" sz="2800" dirty="0">
                    <a:latin typeface="Segoe UI" panose="020B0502040204020203" pitchFamily="34" charset="0"/>
                    <a:ea typeface="Meiryo" panose="020B0604030504040204" pitchFamily="34" charset="-128"/>
                    <a:cs typeface="Segoe UI" panose="020B0502040204020203" pitchFamily="34" charset="0"/>
                  </a:rPr>
                  <a:t>  3</a:t>
                </a:r>
                <a:r>
                  <a:rPr kumimoji="1" lang="ja-JP" altLang="en-US" sz="2800"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4" name="テキスト ボックス 3">
                <a:extLst>
                  <a:ext uri="{FF2B5EF4-FFF2-40B4-BE49-F238E27FC236}">
                    <a16:creationId xmlns:a16="http://schemas.microsoft.com/office/drawing/2014/main" id="{056968B9-A162-30DF-536D-D8966F7CF9E2}"/>
                  </a:ext>
                </a:extLst>
              </p:cNvPr>
              <p:cNvSpPr txBox="1">
                <a:spLocks noRot="1" noChangeAspect="1" noMove="1" noResize="1" noEditPoints="1" noAdjustHandles="1" noChangeArrowheads="1" noChangeShapeType="1" noTextEdit="1"/>
              </p:cNvSpPr>
              <p:nvPr/>
            </p:nvSpPr>
            <p:spPr>
              <a:xfrm>
                <a:off x="7725599" y="3128647"/>
                <a:ext cx="3658736" cy="1815882"/>
              </a:xfrm>
              <a:prstGeom prst="rect">
                <a:avLst/>
              </a:prstGeom>
              <a:blipFill>
                <a:blip r:embed="rId5"/>
                <a:stretch>
                  <a:fillRect t="-2349" b="-97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281280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43FA16-34E3-D86D-7C38-3BD8159C51DE}"/>
              </a:ext>
            </a:extLst>
          </p:cNvPr>
          <p:cNvSpPr>
            <a:spLocks noGrp="1"/>
          </p:cNvSpPr>
          <p:nvPr>
            <p:ph type="title"/>
          </p:nvPr>
        </p:nvSpPr>
        <p:spPr/>
        <p:txBody>
          <a:bodyPr/>
          <a:lstStyle/>
          <a:p>
            <a:r>
              <a:rPr lang="en-US" altLang="ja-JP" dirty="0"/>
              <a:t>R</a:t>
            </a:r>
            <a:r>
              <a:rPr kumimoji="1" lang="en-US" altLang="ja-JP" dirty="0"/>
              <a:t>eference</a:t>
            </a:r>
            <a:endParaRPr kumimoji="1" lang="ja-JP" altLang="en-US" dirty="0"/>
          </a:p>
        </p:txBody>
      </p:sp>
      <p:sp>
        <p:nvSpPr>
          <p:cNvPr id="3" name="スライド番号プレースホルダー 2">
            <a:extLst>
              <a:ext uri="{FF2B5EF4-FFF2-40B4-BE49-F238E27FC236}">
                <a16:creationId xmlns:a16="http://schemas.microsoft.com/office/drawing/2014/main" id="{56DD00A0-F983-E66B-7FF8-E87820E90B9D}"/>
              </a:ext>
            </a:extLst>
          </p:cNvPr>
          <p:cNvSpPr>
            <a:spLocks noGrp="1"/>
          </p:cNvSpPr>
          <p:nvPr>
            <p:ph type="sldNum" sz="quarter" idx="12"/>
          </p:nvPr>
        </p:nvSpPr>
        <p:spPr/>
        <p:txBody>
          <a:bodyPr/>
          <a:lstStyle/>
          <a:p>
            <a:fld id="{48F63A3B-78C7-47BE-AE5E-E10140E04643}" type="slidenum">
              <a:rPr lang="en-US" smtClean="0"/>
              <a:pPr/>
              <a:t>59</a:t>
            </a:fld>
            <a:endParaRPr lang="en-US" dirty="0"/>
          </a:p>
        </p:txBody>
      </p:sp>
      <p:sp>
        <p:nvSpPr>
          <p:cNvPr id="4" name="コンテンツ プレースホルダー 3">
            <a:extLst>
              <a:ext uri="{FF2B5EF4-FFF2-40B4-BE49-F238E27FC236}">
                <a16:creationId xmlns:a16="http://schemas.microsoft.com/office/drawing/2014/main" id="{D0F7CD39-4CEF-7886-4C10-A2142BE73FD0}"/>
              </a:ext>
            </a:extLst>
          </p:cNvPr>
          <p:cNvSpPr>
            <a:spLocks noGrp="1"/>
          </p:cNvSpPr>
          <p:nvPr>
            <p:ph idx="1"/>
          </p:nvPr>
        </p:nvSpPr>
        <p:spPr/>
        <p:txBody>
          <a:bodyPr/>
          <a:lstStyle/>
          <a:p>
            <a:r>
              <a:rPr lang="en-US" altLang="ja-JP" sz="2000" dirty="0"/>
              <a:t>Borda, J.-C. de (1784). “</a:t>
            </a:r>
            <a:r>
              <a:rPr lang="en-US" altLang="ja-JP" sz="2000" dirty="0" err="1"/>
              <a:t>M´emoire</a:t>
            </a:r>
            <a:r>
              <a:rPr lang="en-US" altLang="ja-JP" sz="2000" dirty="0"/>
              <a:t> sur les ´elections au </a:t>
            </a:r>
            <a:r>
              <a:rPr lang="en-US" altLang="ja-JP" sz="2000" dirty="0" err="1"/>
              <a:t>scrutin</a:t>
            </a:r>
            <a:r>
              <a:rPr lang="en-US" altLang="ja-JP" sz="2000" dirty="0"/>
              <a:t>.” Histoire de </a:t>
            </a:r>
            <a:r>
              <a:rPr lang="en-US" altLang="ja-JP" sz="2000" dirty="0" err="1"/>
              <a:t>l’Acad</a:t>
            </a:r>
            <a:r>
              <a:rPr lang="en-US" altLang="ja-JP" sz="2000" dirty="0"/>
              <a:t>´ </a:t>
            </a:r>
            <a:r>
              <a:rPr lang="en-US" altLang="ja-JP" sz="2000" dirty="0" err="1"/>
              <a:t>emie</a:t>
            </a:r>
            <a:r>
              <a:rPr lang="en-US" altLang="ja-JP" sz="2000" dirty="0"/>
              <a:t> Royale des Sciences, 657-664. </a:t>
            </a:r>
          </a:p>
          <a:p>
            <a:r>
              <a:rPr lang="en-US" altLang="ja-JP" sz="2000" dirty="0"/>
              <a:t>Brams, S. J., and Fishburn, P. C. (1978). “Approval voting.” The American Political Science Review, 72(3), 831-847. </a:t>
            </a:r>
          </a:p>
          <a:p>
            <a:r>
              <a:rPr lang="en-US" altLang="ja-JP" sz="2000" dirty="0"/>
              <a:t>Brams, S. J., and Sanver, M. R. (2009). “Voting systems that combine approval and preference.” In Brams, S. J., Gehrlein, W. V., and Roberts, F. S. (Eds.), The Mathematics of Preference, Choice and Order: Essays in Honor of Peter C. Fishburn, (Studies in Choice and Welfare, pp. 215-237). Springer.</a:t>
            </a:r>
          </a:p>
          <a:p>
            <a:r>
              <a:rPr lang="en-US" altLang="ja-JP" sz="2000" dirty="0" err="1"/>
              <a:t>Erdamar</a:t>
            </a:r>
            <a:r>
              <a:rPr lang="en-US" altLang="ja-JP" sz="2000" dirty="0"/>
              <a:t>, B., Sanver, M.R., and Sato, S. (2017). “</a:t>
            </a:r>
            <a:r>
              <a:rPr lang="en-US" altLang="ja-JP" sz="2000" dirty="0" err="1"/>
              <a:t>Evaluationwise</a:t>
            </a:r>
            <a:r>
              <a:rPr lang="en-US" altLang="ja-JP" sz="2000" dirty="0"/>
              <a:t> strategy-proofness.” Games and Economic Behavior, 106, 227-238.</a:t>
            </a:r>
          </a:p>
          <a:p>
            <a:r>
              <a:rPr lang="en-US" altLang="ja-JP" sz="2000" dirty="0"/>
              <a:t>Okamoto, N., and T. Sakai. (2019). “The Borda rule and the pairwise-majority-loser revisited.” Review of Economic Design, 23, 75-89.</a:t>
            </a:r>
          </a:p>
          <a:p>
            <a:r>
              <a:rPr lang="en-US" altLang="ja-JP" sz="2000" dirty="0"/>
              <a:t>Young, H. P. (1974). “An axiomatization of Borda’s rule.” Journal of Economic Theory, 9(1), 43-52.</a:t>
            </a:r>
            <a:endParaRPr kumimoji="1" lang="ja-JP" altLang="en-US" sz="2000" dirty="0"/>
          </a:p>
        </p:txBody>
      </p:sp>
    </p:spTree>
    <p:extLst>
      <p:ext uri="{BB962C8B-B14F-4D97-AF65-F5344CB8AC3E}">
        <p14:creationId xmlns:p14="http://schemas.microsoft.com/office/powerpoint/2010/main" val="263959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CF1DC6-9B84-6085-705F-7EA5C24F4F31}"/>
              </a:ext>
            </a:extLst>
          </p:cNvPr>
          <p:cNvSpPr>
            <a:spLocks noGrp="1"/>
          </p:cNvSpPr>
          <p:nvPr>
            <p:ph type="title"/>
          </p:nvPr>
        </p:nvSpPr>
        <p:spPr/>
        <p:txBody>
          <a:bodyPr/>
          <a:lstStyle/>
          <a:p>
            <a:r>
              <a:rPr kumimoji="1" lang="en-US" altLang="ja-JP" dirty="0"/>
              <a:t>Images </a:t>
            </a:r>
            <a:endParaRPr kumimoji="1" lang="ja-JP" altLang="en-US" dirty="0"/>
          </a:p>
        </p:txBody>
      </p:sp>
      <p:sp>
        <p:nvSpPr>
          <p:cNvPr id="3" name="スライド番号プレースホルダー 2">
            <a:extLst>
              <a:ext uri="{FF2B5EF4-FFF2-40B4-BE49-F238E27FC236}">
                <a16:creationId xmlns:a16="http://schemas.microsoft.com/office/drawing/2014/main" id="{9BC88F68-EA31-467E-E041-3F5035869152}"/>
              </a:ext>
            </a:extLst>
          </p:cNvPr>
          <p:cNvSpPr>
            <a:spLocks noGrp="1"/>
          </p:cNvSpPr>
          <p:nvPr>
            <p:ph type="sldNum" sz="quarter" idx="12"/>
          </p:nvPr>
        </p:nvSpPr>
        <p:spPr/>
        <p:txBody>
          <a:bodyPr/>
          <a:lstStyle/>
          <a:p>
            <a:fld id="{48F63A3B-78C7-47BE-AE5E-E10140E04643}" type="slidenum">
              <a:rPr lang="en-US" smtClean="0"/>
              <a:pPr/>
              <a:t>60</a:t>
            </a:fld>
            <a:endParaRPr lang="en-US" dirty="0"/>
          </a:p>
        </p:txBody>
      </p:sp>
      <p:sp>
        <p:nvSpPr>
          <p:cNvPr id="4" name="コンテンツ プレースホルダー 3">
            <a:extLst>
              <a:ext uri="{FF2B5EF4-FFF2-40B4-BE49-F238E27FC236}">
                <a16:creationId xmlns:a16="http://schemas.microsoft.com/office/drawing/2014/main" id="{2C78997C-B210-65A8-148B-FCE75BB1FBBF}"/>
              </a:ext>
            </a:extLst>
          </p:cNvPr>
          <p:cNvSpPr>
            <a:spLocks noGrp="1"/>
          </p:cNvSpPr>
          <p:nvPr>
            <p:ph idx="1"/>
          </p:nvPr>
        </p:nvSpPr>
        <p:spPr/>
        <p:txBody>
          <a:bodyPr/>
          <a:lstStyle/>
          <a:p>
            <a:r>
              <a:rPr lang="en-US" altLang="ja-JP" b="1" dirty="0"/>
              <a:t>Slide 3</a:t>
            </a:r>
            <a:r>
              <a:rPr lang="en-US" altLang="ja-JP" dirty="0"/>
              <a:t>: AI-generated image (Gemini) - A group of three people deciding on a meeting day.</a:t>
            </a:r>
          </a:p>
          <a:p>
            <a:r>
              <a:rPr lang="en-US" altLang="ja-JP" b="1" dirty="0"/>
              <a:t>Slide 3</a:t>
            </a:r>
            <a:r>
              <a:rPr lang="en-US" altLang="ja-JP" dirty="0"/>
              <a:t>: Screenshots from a social media voting tool and a web tool.</a:t>
            </a:r>
          </a:p>
          <a:p>
            <a:pPr lvl="1"/>
            <a:r>
              <a:rPr kumimoji="1" lang="en-US" altLang="ja-JP" dirty="0">
                <a:hlinkClick r:id="rId3"/>
              </a:rPr>
              <a:t>https://chouseisan.com/s?h=c53d413926394a9e8f7bf3edce68beae</a:t>
            </a:r>
            <a:endParaRPr kumimoji="1" lang="en-US" altLang="ja-JP" dirty="0"/>
          </a:p>
          <a:p>
            <a:pPr lvl="1"/>
            <a:r>
              <a:rPr kumimoji="1" lang="en-US" altLang="ja-JP" dirty="0"/>
              <a:t>Line voting</a:t>
            </a:r>
          </a:p>
        </p:txBody>
      </p:sp>
    </p:spTree>
    <p:extLst>
      <p:ext uri="{BB962C8B-B14F-4D97-AF65-F5344CB8AC3E}">
        <p14:creationId xmlns:p14="http://schemas.microsoft.com/office/powerpoint/2010/main" val="27365081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A0E07-A0DB-F939-8E9A-23151B5FACD5}"/>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8D97A443-97BB-508E-03F8-009731F8CA96}"/>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7. </a:t>
            </a:r>
            <a:r>
              <a:rPr lang="ja-JP" altLang="en-US" dirty="0">
                <a:latin typeface="Segoe UI" panose="020B0502040204020203" pitchFamily="34" charset="0"/>
                <a:cs typeface="Segoe UI" panose="020B0502040204020203" pitchFamily="34" charset="0"/>
              </a:rPr>
              <a:t>その他の結果・公理</a:t>
            </a:r>
          </a:p>
        </p:txBody>
      </p:sp>
      <p:sp>
        <p:nvSpPr>
          <p:cNvPr id="3" name="スライド番号プレースホルダー 2">
            <a:extLst>
              <a:ext uri="{FF2B5EF4-FFF2-40B4-BE49-F238E27FC236}">
                <a16:creationId xmlns:a16="http://schemas.microsoft.com/office/drawing/2014/main" id="{41BF171B-7A71-3BE1-C300-E95D395B9766}"/>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61</a:t>
            </a:fld>
            <a:endParaRPr lang="en-US" dirty="0"/>
          </a:p>
        </p:txBody>
      </p:sp>
    </p:spTree>
    <p:extLst>
      <p:ext uri="{BB962C8B-B14F-4D97-AF65-F5344CB8AC3E}">
        <p14:creationId xmlns:p14="http://schemas.microsoft.com/office/powerpoint/2010/main" val="36782501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951BD3-B1F9-C1D4-AE99-38C773A71761}"/>
              </a:ext>
            </a:extLst>
          </p:cNvPr>
          <p:cNvSpPr>
            <a:spLocks noGrp="1"/>
          </p:cNvSpPr>
          <p:nvPr>
            <p:ph type="title"/>
          </p:nvPr>
        </p:nvSpPr>
        <p:spPr/>
        <p:txBody>
          <a:bodyPr/>
          <a:lstStyle/>
          <a:p>
            <a:r>
              <a:rPr kumimoji="1" lang="en-US" altLang="ja-JP" dirty="0"/>
              <a:t>The top-restricted Borda rule</a:t>
            </a:r>
            <a:endParaRPr kumimoji="1" lang="ja-JP" altLang="en-US" dirty="0"/>
          </a:p>
        </p:txBody>
      </p:sp>
      <p:sp>
        <p:nvSpPr>
          <p:cNvPr id="3" name="スライド番号プレースホルダー 2">
            <a:extLst>
              <a:ext uri="{FF2B5EF4-FFF2-40B4-BE49-F238E27FC236}">
                <a16:creationId xmlns:a16="http://schemas.microsoft.com/office/drawing/2014/main" id="{3E7851FF-47C9-D891-9729-DA290C124522}"/>
              </a:ext>
            </a:extLst>
          </p:cNvPr>
          <p:cNvSpPr>
            <a:spLocks noGrp="1"/>
          </p:cNvSpPr>
          <p:nvPr>
            <p:ph type="sldNum" sz="quarter" idx="12"/>
          </p:nvPr>
        </p:nvSpPr>
        <p:spPr/>
        <p:txBody>
          <a:bodyPr/>
          <a:lstStyle/>
          <a:p>
            <a:fld id="{48F63A3B-78C7-47BE-AE5E-E10140E04643}" type="slidenum">
              <a:rPr lang="en-US" smtClean="0"/>
              <a:pPr/>
              <a:t>62</a:t>
            </a:fld>
            <a:endParaRPr lang="en-US" dirty="0"/>
          </a:p>
        </p:txBody>
      </p:sp>
      <p:sp>
        <p:nvSpPr>
          <p:cNvPr id="7" name="Rounded Rectangle 5">
            <a:extLst>
              <a:ext uri="{FF2B5EF4-FFF2-40B4-BE49-F238E27FC236}">
                <a16:creationId xmlns:a16="http://schemas.microsoft.com/office/drawing/2014/main" id="{66292B70-EF3F-4116-A318-4C0649CA3246}"/>
              </a:ext>
            </a:extLst>
          </p:cNvPr>
          <p:cNvSpPr/>
          <p:nvPr/>
        </p:nvSpPr>
        <p:spPr>
          <a:xfrm>
            <a:off x="164696" y="1168719"/>
            <a:ext cx="11862608" cy="1759640"/>
          </a:xfrm>
          <a:prstGeom prst="roundRect">
            <a:avLst/>
          </a:prstGeom>
          <a:noFill/>
          <a:ln w="31750"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ts val="3280"/>
              </a:lnSpc>
              <a:buNone/>
            </a:pPr>
            <a:endParaRPr lang="en-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角丸四角形 12">
            <a:extLst>
              <a:ext uri="{FF2B5EF4-FFF2-40B4-BE49-F238E27FC236}">
                <a16:creationId xmlns:a16="http://schemas.microsoft.com/office/drawing/2014/main" id="{13819016-6F9D-7F24-5C16-37004073A023}"/>
              </a:ext>
            </a:extLst>
          </p:cNvPr>
          <p:cNvSpPr/>
          <p:nvPr/>
        </p:nvSpPr>
        <p:spPr>
          <a:xfrm>
            <a:off x="583593" y="1012652"/>
            <a:ext cx="2281290" cy="426862"/>
          </a:xfrm>
          <a:prstGeom prst="roundRect">
            <a:avLst/>
          </a:prstGeom>
          <a:solidFill>
            <a:schemeClr val="accent1"/>
          </a:solidFill>
          <a:ln w="31750" cap="flat">
            <a:solidFill>
              <a:srgbClr val="278CA7">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Lemma 2 </a:t>
            </a:r>
          </a:p>
        </p:txBody>
      </p:sp>
      <p:sp>
        <p:nvSpPr>
          <p:cNvPr id="16" name="テキスト ボックス 15">
            <a:extLst>
              <a:ext uri="{FF2B5EF4-FFF2-40B4-BE49-F238E27FC236}">
                <a16:creationId xmlns:a16="http://schemas.microsoft.com/office/drawing/2014/main" id="{6D7919F9-8357-9915-7541-C65F843E8073}"/>
              </a:ext>
            </a:extLst>
          </p:cNvPr>
          <p:cNvSpPr txBox="1"/>
          <p:nvPr/>
        </p:nvSpPr>
        <p:spPr>
          <a:xfrm>
            <a:off x="317837" y="1745557"/>
            <a:ext cx="5136665" cy="699029"/>
          </a:xfrm>
          <a:prstGeom prst="rect">
            <a:avLst/>
          </a:prstGeom>
          <a:solidFill>
            <a:schemeClr val="accent3">
              <a:alpha val="11173"/>
            </a:schemeClr>
          </a:solidFill>
        </p:spPr>
        <p:txBody>
          <a:bodyPr wrap="square" rtlCol="0" anchor="ctr">
            <a:noAutofit/>
          </a:bodyPr>
          <a:lstStyle/>
          <a:p>
            <a:pPr algn="ctr">
              <a:spcBef>
                <a:spcPts val="600"/>
              </a:spcBef>
            </a:pPr>
            <a:r>
              <a:rPr lang="en-US" altLang="ja-JP" sz="2400" b="1" dirty="0">
                <a:solidFill>
                  <a:srgbClr val="B19E18"/>
                </a:solidFill>
                <a:latin typeface="Segoe UI" panose="020B0502040204020203" pitchFamily="34" charset="0"/>
                <a:ea typeface="Meiryo" panose="020B0604030504040204" pitchFamily="34" charset="-128"/>
                <a:cs typeface="Segoe UI" panose="020B0502040204020203" pitchFamily="34" charset="0"/>
              </a:rPr>
              <a:t>The top-restricted Borda rule</a:t>
            </a:r>
            <a:endParaRPr kumimoji="1" lang="en-US" altLang="ja-JP" sz="2400" b="1" dirty="0">
              <a:solidFill>
                <a:srgbClr val="B19E18"/>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BF6436C-FEA9-18A1-F5A4-EF1C2E79B866}"/>
                  </a:ext>
                </a:extLst>
              </p:cNvPr>
              <p:cNvSpPr txBox="1"/>
              <p:nvPr/>
            </p:nvSpPr>
            <p:spPr>
              <a:xfrm>
                <a:off x="6428322" y="1507646"/>
                <a:ext cx="5411972" cy="1174850"/>
              </a:xfrm>
              <a:prstGeom prst="rect">
                <a:avLst/>
              </a:prstGeom>
              <a:solidFill>
                <a:schemeClr val="accent3">
                  <a:alpha val="11173"/>
                </a:schemeClr>
              </a:solidFill>
            </p:spPr>
            <p:txBody>
              <a:bodyPr wrap="square" rtlCol="0" anchor="ctr">
                <a:noAutofit/>
              </a:bodyPr>
              <a:lstStyle/>
              <a:p>
                <a:pPr algn="ctr">
                  <a:spcBef>
                    <a:spcPts val="600"/>
                  </a:spcBef>
                </a:pPr>
                <a14:m>
                  <m:oMath xmlns:m="http://schemas.openxmlformats.org/officeDocument/2006/math">
                    <m:r>
                      <a:rPr lang="pt-BR"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𝒓</m:t>
                    </m:r>
                    <m:r>
                      <a:rPr lang="pt-BR"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m:t>
                    </m:r>
                    <m:r>
                      <a:rPr lang="pt-BR"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𝒉</m:t>
                    </m:r>
                    <m:r>
                      <a:rPr lang="pt-BR"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 </m:t>
                    </m:r>
                    <m:r>
                      <a:rPr lang="pt-BR"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𝒔</m:t>
                    </m:r>
                    <m:r>
                      <a:rPr lang="pt-BR"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m:t>
                    </m:r>
                    <m:r>
                      <a:rPr lang="pt-BR"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𝒓</m:t>
                    </m:r>
                    <m:r>
                      <a:rPr lang="pt-BR"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m:t>
                    </m:r>
                    <m:r>
                      <a:rPr lang="pt-BR"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𝒉</m:t>
                    </m:r>
                    <m:r>
                      <a:rPr lang="pt-BR"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m:t>
                    </m:r>
                    <m:r>
                      <a:rPr lang="pt-BR"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𝒔</m:t>
                    </m:r>
                    <m:r>
                      <a:rPr lang="pt-BR"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m:t>
                    </m:r>
                    <m:r>
                      <a:rPr lang="pt-BR"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𝒓</m:t>
                    </m:r>
                    <m:r>
                      <a:rPr lang="pt-BR"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m:t>
                    </m:r>
                    <m:r>
                      <a:rPr lang="pt-BR"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𝟏</m:t>
                    </m:r>
                    <m:r>
                      <a:rPr lang="pt-BR"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m:t>
                    </m:r>
                    <m:r>
                      <a:rPr lang="pt-BR"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𝒉</m:t>
                    </m:r>
                    <m:r>
                      <a:rPr lang="pt-BR"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m:t>
                    </m:r>
                    <m:r>
                      <a:rPr lang="pt-BR"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𝒔</m:t>
                    </m:r>
                    <m:r>
                      <a:rPr lang="pt-BR"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m:t>
                    </m:r>
                    <m:r>
                      <a:rPr lang="pt-BR"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𝟏</m:t>
                    </m:r>
                    <m:r>
                      <a:rPr lang="pt-BR"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m:t>
                    </m:r>
                    <m:r>
                      <a:rPr lang="pt-BR"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𝟏</m:t>
                    </m:r>
                    <m:r>
                      <a:rPr lang="pt-BR"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 </m:t>
                    </m:r>
                  </m:oMath>
                </a14:m>
                <a:r>
                  <a:rPr lang="pt-BR" altLang="ja-JP" sz="2400" b="1" dirty="0">
                    <a:solidFill>
                      <a:srgbClr val="B19E18"/>
                    </a:solidFill>
                    <a:latin typeface="Segoe UI" panose="020B0502040204020203" pitchFamily="34" charset="0"/>
                    <a:ea typeface="Meiryo" panose="020B0604030504040204" pitchFamily="34" charset="-128"/>
                    <a:cs typeface="Segoe UI" panose="020B0502040204020203" pitchFamily="34" charset="0"/>
                  </a:rPr>
                  <a:t> </a:t>
                </a:r>
              </a:p>
              <a:p>
                <a:pPr algn="ctr">
                  <a:spcBef>
                    <a:spcPts val="600"/>
                  </a:spcBef>
                </a:pPr>
                <a:r>
                  <a:rPr lang="pt-BR" altLang="ja-JP" sz="2400" b="1" dirty="0">
                    <a:solidFill>
                      <a:srgbClr val="B19E18"/>
                    </a:solidFill>
                    <a:latin typeface="Segoe UI" panose="020B0502040204020203" pitchFamily="34" charset="0"/>
                    <a:ea typeface="Meiryo" panose="020B0604030504040204" pitchFamily="34" charset="-128"/>
                    <a:cs typeface="Segoe UI" panose="020B0502040204020203" pitchFamily="34" charset="0"/>
                  </a:rPr>
                  <a:t>and </a:t>
                </a:r>
                <a14:m>
                  <m:oMath xmlns:m="http://schemas.openxmlformats.org/officeDocument/2006/math">
                    <m:r>
                      <a:rPr lang="pt-BR" altLang="ja-JP" sz="2400" b="1" i="1" dirty="0">
                        <a:solidFill>
                          <a:srgbClr val="B19E18"/>
                        </a:solidFill>
                        <a:latin typeface="Cambria Math" panose="02040503050406030204" pitchFamily="18" charset="0"/>
                        <a:ea typeface="Meiryo" panose="020B0604030504040204" pitchFamily="34" charset="-128"/>
                        <a:cs typeface="Segoe UI" panose="020B0502040204020203" pitchFamily="34" charset="0"/>
                      </a:rPr>
                      <m:t>𝒔</m:t>
                    </m:r>
                    <m:d>
                      <m:dPr>
                        <m:ctrlPr>
                          <a:rPr lang="pt-BR" altLang="ja-JP" sz="2400" b="1" i="1" dirty="0">
                            <a:solidFill>
                              <a:srgbClr val="B19E18"/>
                            </a:solidFill>
                            <a:latin typeface="Cambria Math" panose="02040503050406030204" pitchFamily="18" charset="0"/>
                            <a:ea typeface="Meiryo" panose="020B0604030504040204" pitchFamily="34" charset="-128"/>
                            <a:cs typeface="Segoe UI" panose="020B0502040204020203" pitchFamily="34" charset="0"/>
                          </a:rPr>
                        </m:ctrlPr>
                      </m:dPr>
                      <m:e>
                        <m:r>
                          <a:rPr lang="pt-BR" altLang="ja-JP" sz="2400" b="1" i="1" dirty="0">
                            <a:solidFill>
                              <a:srgbClr val="B19E18"/>
                            </a:solidFill>
                            <a:latin typeface="Cambria Math" panose="02040503050406030204" pitchFamily="18" charset="0"/>
                            <a:ea typeface="Meiryo" panose="020B0604030504040204" pitchFamily="34" charset="-128"/>
                            <a:cs typeface="Segoe UI" panose="020B0502040204020203" pitchFamily="34" charset="0"/>
                          </a:rPr>
                          <m:t>𝟏</m:t>
                        </m:r>
                        <m:r>
                          <a:rPr lang="pt-BR" altLang="ja-JP" sz="2400" b="1" i="1" dirty="0">
                            <a:solidFill>
                              <a:srgbClr val="B19E18"/>
                            </a:solidFill>
                            <a:latin typeface="Cambria Math" panose="02040503050406030204" pitchFamily="18" charset="0"/>
                            <a:ea typeface="Meiryo" panose="020B0604030504040204" pitchFamily="34" charset="-128"/>
                            <a:cs typeface="Segoe UI" panose="020B0502040204020203" pitchFamily="34" charset="0"/>
                          </a:rPr>
                          <m:t>,</m:t>
                        </m:r>
                        <m:r>
                          <a:rPr lang="pt-BR" altLang="ja-JP" sz="2400" b="1" i="1" dirty="0">
                            <a:solidFill>
                              <a:srgbClr val="B19E18"/>
                            </a:solidFill>
                            <a:latin typeface="Cambria Math" panose="02040503050406030204" pitchFamily="18" charset="0"/>
                            <a:ea typeface="Meiryo" panose="020B0604030504040204" pitchFamily="34" charset="-128"/>
                            <a:cs typeface="Segoe UI" panose="020B0502040204020203" pitchFamily="34" charset="0"/>
                          </a:rPr>
                          <m:t>𝟏</m:t>
                        </m:r>
                      </m:e>
                    </m:d>
                    <m:r>
                      <a:rPr lang="pt-BR" altLang="ja-JP" sz="2400" b="1" i="1" dirty="0">
                        <a:solidFill>
                          <a:srgbClr val="B19E18"/>
                        </a:solidFill>
                        <a:latin typeface="Cambria Math" panose="02040503050406030204" pitchFamily="18" charset="0"/>
                        <a:ea typeface="Meiryo" panose="020B0604030504040204" pitchFamily="34" charset="-128"/>
                        <a:cs typeface="Segoe UI" panose="020B0502040204020203" pitchFamily="34" charset="0"/>
                      </a:rPr>
                      <m:t>≠</m:t>
                    </m:r>
                    <m:r>
                      <a:rPr lang="pt-BR" altLang="ja-JP" sz="2400" b="1" i="1" dirty="0">
                        <a:solidFill>
                          <a:srgbClr val="B19E18"/>
                        </a:solidFill>
                        <a:latin typeface="Cambria Math" panose="02040503050406030204" pitchFamily="18" charset="0"/>
                        <a:ea typeface="Meiryo" panose="020B0604030504040204" pitchFamily="34" charset="-128"/>
                        <a:cs typeface="Segoe UI" panose="020B0502040204020203" pitchFamily="34" charset="0"/>
                      </a:rPr>
                      <m:t>𝟎</m:t>
                    </m:r>
                  </m:oMath>
                </a14:m>
                <a:endParaRPr kumimoji="1" lang="en-US" altLang="ja-JP" sz="2400" b="1" dirty="0">
                  <a:solidFill>
                    <a:srgbClr val="B19E18"/>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7" name="テキスト ボックス 16">
                <a:extLst>
                  <a:ext uri="{FF2B5EF4-FFF2-40B4-BE49-F238E27FC236}">
                    <a16:creationId xmlns:a16="http://schemas.microsoft.com/office/drawing/2014/main" id="{EBF6436C-FEA9-18A1-F5A4-EF1C2E79B866}"/>
                  </a:ext>
                </a:extLst>
              </p:cNvPr>
              <p:cNvSpPr txBox="1">
                <a:spLocks noRot="1" noChangeAspect="1" noMove="1" noResize="1" noEditPoints="1" noAdjustHandles="1" noChangeArrowheads="1" noChangeShapeType="1" noTextEdit="1"/>
              </p:cNvSpPr>
              <p:nvPr/>
            </p:nvSpPr>
            <p:spPr>
              <a:xfrm>
                <a:off x="6428322" y="1507646"/>
                <a:ext cx="5411972" cy="1174850"/>
              </a:xfrm>
              <a:prstGeom prst="rect">
                <a:avLst/>
              </a:prstGeom>
              <a:blipFill>
                <a:blip r:embed="rId3"/>
                <a:stretch>
                  <a:fillRect b="-518"/>
                </a:stretch>
              </a:blipFill>
            </p:spPr>
            <p:txBody>
              <a:bodyPr/>
              <a:lstStyle/>
              <a:p>
                <a:r>
                  <a:rPr lang="ja-JP" altLang="en-US">
                    <a:noFill/>
                  </a:rPr>
                  <a:t> </a:t>
                </a:r>
              </a:p>
            </p:txBody>
          </p:sp>
        </mc:Fallback>
      </mc:AlternateContent>
      <p:sp>
        <p:nvSpPr>
          <p:cNvPr id="18" name="矢印: 左右 17">
            <a:extLst>
              <a:ext uri="{FF2B5EF4-FFF2-40B4-BE49-F238E27FC236}">
                <a16:creationId xmlns:a16="http://schemas.microsoft.com/office/drawing/2014/main" id="{B4470884-7153-96B6-A70F-D7E06517BA43}"/>
              </a:ext>
            </a:extLst>
          </p:cNvPr>
          <p:cNvSpPr/>
          <p:nvPr/>
        </p:nvSpPr>
        <p:spPr>
          <a:xfrm>
            <a:off x="5548007" y="1920948"/>
            <a:ext cx="786810" cy="255181"/>
          </a:xfrm>
          <a:prstGeom prst="leftRightArrow">
            <a:avLst/>
          </a:prstGeom>
          <a:solidFill>
            <a:schemeClr val="bg1"/>
          </a:solidFill>
          <a:ln w="31750"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mc:Choice xmlns:a14="http://schemas.microsoft.com/office/drawing/2010/main" Requires="a14">
          <p:graphicFrame>
            <p:nvGraphicFramePr>
              <p:cNvPr id="19" name="表 18">
                <a:extLst>
                  <a:ext uri="{FF2B5EF4-FFF2-40B4-BE49-F238E27FC236}">
                    <a16:creationId xmlns:a16="http://schemas.microsoft.com/office/drawing/2014/main" id="{740EF1EC-A741-F093-6D48-4DC4EE099E8C}"/>
                  </a:ext>
                </a:extLst>
              </p:cNvPr>
              <p:cNvGraphicFramePr>
                <a:graphicFrameLocks noGrp="1"/>
              </p:cNvGraphicFramePr>
              <p:nvPr>
                <p:extLst>
                  <p:ext uri="{D42A27DB-BD31-4B8C-83A1-F6EECF244321}">
                    <p14:modId xmlns:p14="http://schemas.microsoft.com/office/powerpoint/2010/main" val="3799214565"/>
                  </p:ext>
                </p:extLst>
              </p:nvPr>
            </p:nvGraphicFramePr>
            <p:xfrm>
              <a:off x="2973910" y="3429000"/>
              <a:ext cx="5161656" cy="2994460"/>
            </p:xfrm>
            <a:graphic>
              <a:graphicData uri="http://schemas.openxmlformats.org/drawingml/2006/table">
                <a:tbl>
                  <a:tblPr firstRow="1" bandRow="1">
                    <a:tableStyleId>{5940675A-B579-460E-94D1-54222C63F5DA}</a:tableStyleId>
                  </a:tblPr>
                  <a:tblGrid>
                    <a:gridCol w="860276">
                      <a:extLst>
                        <a:ext uri="{9D8B030D-6E8A-4147-A177-3AD203B41FA5}">
                          <a16:colId xmlns:a16="http://schemas.microsoft.com/office/drawing/2014/main" val="2130289596"/>
                        </a:ext>
                      </a:extLst>
                    </a:gridCol>
                    <a:gridCol w="860276">
                      <a:extLst>
                        <a:ext uri="{9D8B030D-6E8A-4147-A177-3AD203B41FA5}">
                          <a16:colId xmlns:a16="http://schemas.microsoft.com/office/drawing/2014/main" val="1425456987"/>
                        </a:ext>
                      </a:extLst>
                    </a:gridCol>
                    <a:gridCol w="860276">
                      <a:extLst>
                        <a:ext uri="{9D8B030D-6E8A-4147-A177-3AD203B41FA5}">
                          <a16:colId xmlns:a16="http://schemas.microsoft.com/office/drawing/2014/main" val="356893960"/>
                        </a:ext>
                      </a:extLst>
                    </a:gridCol>
                    <a:gridCol w="860276">
                      <a:extLst>
                        <a:ext uri="{9D8B030D-6E8A-4147-A177-3AD203B41FA5}">
                          <a16:colId xmlns:a16="http://schemas.microsoft.com/office/drawing/2014/main" val="3625011119"/>
                        </a:ext>
                      </a:extLst>
                    </a:gridCol>
                    <a:gridCol w="860276">
                      <a:extLst>
                        <a:ext uri="{9D8B030D-6E8A-4147-A177-3AD203B41FA5}">
                          <a16:colId xmlns:a16="http://schemas.microsoft.com/office/drawing/2014/main" val="1351133770"/>
                        </a:ext>
                      </a:extLst>
                    </a:gridCol>
                    <a:gridCol w="860276">
                      <a:extLst>
                        <a:ext uri="{9D8B030D-6E8A-4147-A177-3AD203B41FA5}">
                          <a16:colId xmlns:a16="http://schemas.microsoft.com/office/drawing/2014/main" val="2020483690"/>
                        </a:ext>
                      </a:extLst>
                    </a:gridCol>
                  </a:tblGrid>
                  <a:tr h="598892">
                    <a:tc>
                      <a:txBody>
                        <a:bodyPr/>
                        <a:lstStyle/>
                        <a:p>
                          <a:pPr algn="ctr"/>
                          <a14:m>
                            <m:oMath xmlns:m="http://schemas.openxmlformats.org/officeDocument/2006/math">
                              <m:r>
                                <a:rPr kumimoji="1" lang="en-US" altLang="ja-JP" b="0" i="1" smtClean="0">
                                  <a:latin typeface="Cambria Math" panose="02040503050406030204" pitchFamily="18" charset="0"/>
                                </a:rPr>
                                <m:t>𝑟</m:t>
                              </m:r>
                            </m:oMath>
                          </a14:m>
                          <a:r>
                            <a:rPr kumimoji="1" lang="ja-JP" altLang="en-US" dirty="0">
                              <a:latin typeface="メイリオ" panose="020B0604030504040204" pitchFamily="50" charset="-128"/>
                            </a:rPr>
                            <a:t>＼</a:t>
                          </a:r>
                          <a14:m>
                            <m:oMath xmlns:m="http://schemas.openxmlformats.org/officeDocument/2006/math">
                              <m:r>
                                <a:rPr kumimoji="1" lang="en-US" altLang="ja-JP" b="0" i="1" dirty="0" smtClean="0">
                                  <a:latin typeface="Cambria Math" panose="02040503050406030204" pitchFamily="18" charset="0"/>
                                </a:rPr>
                                <m:t>h</m:t>
                              </m:r>
                            </m:oMath>
                          </a14:m>
                          <a:endParaRPr kumimoji="1" lang="ja-JP" altLang="en-US" dirty="0"/>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98892">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T w="19050" cap="flat" cmpd="sng" algn="ctr">
                          <a:solidFill>
                            <a:schemeClr val="tx1"/>
                          </a:solidFill>
                          <a:prstDash val="solid"/>
                          <a:round/>
                          <a:headEnd type="none" w="med" len="med"/>
                          <a:tailEnd type="none" w="med" len="med"/>
                        </a:lnT>
                        <a:solidFill>
                          <a:srgbClr val="EDF4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ndParaRPr>
                        </a:p>
                      </a:txBody>
                      <a:tcPr anchor="ctr">
                        <a:lnT w="19050" cap="flat" cmpd="sng" algn="ctr">
                          <a:solidFill>
                            <a:schemeClr val="tx1"/>
                          </a:solidFill>
                          <a:prstDash val="solid"/>
                          <a:round/>
                          <a:headEnd type="none" w="med" len="med"/>
                          <a:tailEnd type="none" w="med" len="med"/>
                        </a:lnT>
                        <a:solidFill>
                          <a:srgbClr val="EDF4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6</a:t>
                          </a:r>
                          <a:endParaRPr kumimoji="1" lang="ja-JP" altLang="en-US" dirty="0">
                            <a:latin typeface="メイリオ" panose="020B0604030504040204" pitchFamily="50" charset="-128"/>
                          </a:endParaRPr>
                        </a:p>
                      </a:txBody>
                      <a:tcPr anchor="ctr">
                        <a:lnT w="19050" cap="flat" cmpd="sng" algn="ctr">
                          <a:solidFill>
                            <a:schemeClr val="tx1"/>
                          </a:solidFill>
                          <a:prstDash val="solid"/>
                          <a:round/>
                          <a:headEnd type="none" w="med" len="med"/>
                          <a:tailEnd type="none" w="med" len="med"/>
                        </a:lnT>
                        <a:solidFill>
                          <a:srgbClr val="EDF4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8</a:t>
                          </a:r>
                          <a:endParaRPr kumimoji="1" lang="ja-JP" altLang="en-US" dirty="0">
                            <a:latin typeface="メイリオ" panose="020B0604030504040204" pitchFamily="50" charset="-128"/>
                          </a:endParaRPr>
                        </a:p>
                      </a:txBody>
                      <a:tcPr anchor="ctr">
                        <a:lnT w="19050" cap="flat" cmpd="sng" algn="ctr">
                          <a:solidFill>
                            <a:schemeClr val="tx1"/>
                          </a:solidFill>
                          <a:prstDash val="solid"/>
                          <a:round/>
                          <a:headEnd type="none" w="med" len="med"/>
                          <a:tailEnd type="none" w="med" len="med"/>
                        </a:lnT>
                        <a:solidFill>
                          <a:srgbClr val="EDF4E9"/>
                        </a:solidFill>
                      </a:tcPr>
                    </a:tc>
                    <a:extLst>
                      <a:ext uri="{0D108BD9-81ED-4DB2-BD59-A6C34878D82A}">
                        <a16:rowId xmlns:a16="http://schemas.microsoft.com/office/drawing/2014/main" val="2483611733"/>
                      </a:ext>
                    </a:extLst>
                  </a:tr>
                  <a:tr h="598892">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R w="19050"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m:t>
                                </m:r>
                              </m:oMath>
                            </m:oMathPara>
                          </a14:m>
                          <a:endParaRPr kumimoji="1" lang="ja-JP" altLang="en-US" dirty="0">
                            <a:latin typeface="メイリオ" panose="020B0604030504040204" pitchFamily="50" charset="-128"/>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solidFill>
                          <a:srgbClr val="EDF4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ndParaRPr>
                        </a:p>
                      </a:txBody>
                      <a:tcPr anchor="ctr">
                        <a:solidFill>
                          <a:srgbClr val="EDF4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6</a:t>
                          </a:r>
                          <a:endParaRPr kumimoji="1" lang="ja-JP" altLang="en-US" dirty="0">
                            <a:latin typeface="メイリオ" panose="020B0604030504040204" pitchFamily="50" charset="-128"/>
                          </a:endParaRPr>
                        </a:p>
                      </a:txBody>
                      <a:tcPr anchor="ctr">
                        <a:solidFill>
                          <a:srgbClr val="EDF4E9"/>
                        </a:solidFill>
                      </a:tcPr>
                    </a:tc>
                    <a:extLst>
                      <a:ext uri="{0D108BD9-81ED-4DB2-BD59-A6C34878D82A}">
                        <a16:rowId xmlns:a16="http://schemas.microsoft.com/office/drawing/2014/main" val="3438495830"/>
                      </a:ext>
                    </a:extLst>
                  </a:tr>
                  <a:tr h="598892">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R w="19050"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solidFill>
                          <a:srgbClr val="EDF4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ndParaRPr>
                        </a:p>
                      </a:txBody>
                      <a:tcPr anchor="ctr">
                        <a:solidFill>
                          <a:srgbClr val="EDF4E9"/>
                        </a:solidFill>
                      </a:tcPr>
                    </a:tc>
                    <a:extLst>
                      <a:ext uri="{0D108BD9-81ED-4DB2-BD59-A6C34878D82A}">
                        <a16:rowId xmlns:a16="http://schemas.microsoft.com/office/drawing/2014/main" val="1545762733"/>
                      </a:ext>
                    </a:extLst>
                  </a:tr>
                  <a:tr h="598892">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R w="19050"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solidFill>
                          <a:srgbClr val="EDF4E9"/>
                        </a:solidFill>
                      </a:tcPr>
                    </a:tc>
                    <a:extLst>
                      <a:ext uri="{0D108BD9-81ED-4DB2-BD59-A6C34878D82A}">
                        <a16:rowId xmlns:a16="http://schemas.microsoft.com/office/drawing/2014/main" val="690726707"/>
                      </a:ext>
                    </a:extLst>
                  </a:tr>
                </a:tbl>
              </a:graphicData>
            </a:graphic>
          </p:graphicFrame>
        </mc:Choice>
        <mc:Fallback>
          <p:graphicFrame>
            <p:nvGraphicFramePr>
              <p:cNvPr id="19" name="表 18">
                <a:extLst>
                  <a:ext uri="{FF2B5EF4-FFF2-40B4-BE49-F238E27FC236}">
                    <a16:creationId xmlns:a16="http://schemas.microsoft.com/office/drawing/2014/main" id="{740EF1EC-A741-F093-6D48-4DC4EE099E8C}"/>
                  </a:ext>
                </a:extLst>
              </p:cNvPr>
              <p:cNvGraphicFramePr>
                <a:graphicFrameLocks noGrp="1"/>
              </p:cNvGraphicFramePr>
              <p:nvPr>
                <p:extLst>
                  <p:ext uri="{D42A27DB-BD31-4B8C-83A1-F6EECF244321}">
                    <p14:modId xmlns:p14="http://schemas.microsoft.com/office/powerpoint/2010/main" val="3799214565"/>
                  </p:ext>
                </p:extLst>
              </p:nvPr>
            </p:nvGraphicFramePr>
            <p:xfrm>
              <a:off x="2973910" y="3429000"/>
              <a:ext cx="5161656" cy="2994460"/>
            </p:xfrm>
            <a:graphic>
              <a:graphicData uri="http://schemas.openxmlformats.org/drawingml/2006/table">
                <a:tbl>
                  <a:tblPr firstRow="1" bandRow="1">
                    <a:tableStyleId>{5940675A-B579-460E-94D1-54222C63F5DA}</a:tableStyleId>
                  </a:tblPr>
                  <a:tblGrid>
                    <a:gridCol w="860276">
                      <a:extLst>
                        <a:ext uri="{9D8B030D-6E8A-4147-A177-3AD203B41FA5}">
                          <a16:colId xmlns:a16="http://schemas.microsoft.com/office/drawing/2014/main" val="2130289596"/>
                        </a:ext>
                      </a:extLst>
                    </a:gridCol>
                    <a:gridCol w="860276">
                      <a:extLst>
                        <a:ext uri="{9D8B030D-6E8A-4147-A177-3AD203B41FA5}">
                          <a16:colId xmlns:a16="http://schemas.microsoft.com/office/drawing/2014/main" val="1425456987"/>
                        </a:ext>
                      </a:extLst>
                    </a:gridCol>
                    <a:gridCol w="860276">
                      <a:extLst>
                        <a:ext uri="{9D8B030D-6E8A-4147-A177-3AD203B41FA5}">
                          <a16:colId xmlns:a16="http://schemas.microsoft.com/office/drawing/2014/main" val="356893960"/>
                        </a:ext>
                      </a:extLst>
                    </a:gridCol>
                    <a:gridCol w="860276">
                      <a:extLst>
                        <a:ext uri="{9D8B030D-6E8A-4147-A177-3AD203B41FA5}">
                          <a16:colId xmlns:a16="http://schemas.microsoft.com/office/drawing/2014/main" val="3625011119"/>
                        </a:ext>
                      </a:extLst>
                    </a:gridCol>
                    <a:gridCol w="860276">
                      <a:extLst>
                        <a:ext uri="{9D8B030D-6E8A-4147-A177-3AD203B41FA5}">
                          <a16:colId xmlns:a16="http://schemas.microsoft.com/office/drawing/2014/main" val="1351133770"/>
                        </a:ext>
                      </a:extLst>
                    </a:gridCol>
                    <a:gridCol w="860276">
                      <a:extLst>
                        <a:ext uri="{9D8B030D-6E8A-4147-A177-3AD203B41FA5}">
                          <a16:colId xmlns:a16="http://schemas.microsoft.com/office/drawing/2014/main" val="2020483690"/>
                        </a:ext>
                      </a:extLst>
                    </a:gridCol>
                  </a:tblGrid>
                  <a:tr h="598892">
                    <a:tc>
                      <a:txBody>
                        <a:bodyPr/>
                        <a:lstStyle/>
                        <a:p>
                          <a:endParaRPr lang="ja-JP"/>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blipFill>
                          <a:blip r:embed="rId4"/>
                          <a:stretch>
                            <a:fillRect l="-709" t="-1020" r="-503546" b="-405102"/>
                          </a:stretch>
                        </a:blip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98892">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T w="19050" cap="flat" cmpd="sng" algn="ctr">
                          <a:solidFill>
                            <a:schemeClr val="tx1"/>
                          </a:solidFill>
                          <a:prstDash val="solid"/>
                          <a:round/>
                          <a:headEnd type="none" w="med" len="med"/>
                          <a:tailEnd type="none" w="med" len="med"/>
                        </a:lnT>
                        <a:solidFill>
                          <a:srgbClr val="EDF4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ndParaRPr>
                        </a:p>
                      </a:txBody>
                      <a:tcPr anchor="ctr">
                        <a:lnT w="19050" cap="flat" cmpd="sng" algn="ctr">
                          <a:solidFill>
                            <a:schemeClr val="tx1"/>
                          </a:solidFill>
                          <a:prstDash val="solid"/>
                          <a:round/>
                          <a:headEnd type="none" w="med" len="med"/>
                          <a:tailEnd type="none" w="med" len="med"/>
                        </a:lnT>
                        <a:solidFill>
                          <a:srgbClr val="EDF4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6</a:t>
                          </a:r>
                          <a:endParaRPr kumimoji="1" lang="ja-JP" altLang="en-US" dirty="0">
                            <a:latin typeface="メイリオ" panose="020B0604030504040204" pitchFamily="50" charset="-128"/>
                          </a:endParaRPr>
                        </a:p>
                      </a:txBody>
                      <a:tcPr anchor="ctr">
                        <a:lnT w="19050" cap="flat" cmpd="sng" algn="ctr">
                          <a:solidFill>
                            <a:schemeClr val="tx1"/>
                          </a:solidFill>
                          <a:prstDash val="solid"/>
                          <a:round/>
                          <a:headEnd type="none" w="med" len="med"/>
                          <a:tailEnd type="none" w="med" len="med"/>
                        </a:lnT>
                        <a:solidFill>
                          <a:srgbClr val="EDF4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8</a:t>
                          </a:r>
                          <a:endParaRPr kumimoji="1" lang="ja-JP" altLang="en-US" dirty="0">
                            <a:latin typeface="メイリオ" panose="020B0604030504040204" pitchFamily="50" charset="-128"/>
                          </a:endParaRPr>
                        </a:p>
                      </a:txBody>
                      <a:tcPr anchor="ctr">
                        <a:lnT w="19050" cap="flat" cmpd="sng" algn="ctr">
                          <a:solidFill>
                            <a:schemeClr val="tx1"/>
                          </a:solidFill>
                          <a:prstDash val="solid"/>
                          <a:round/>
                          <a:headEnd type="none" w="med" len="med"/>
                          <a:tailEnd type="none" w="med" len="med"/>
                        </a:lnT>
                        <a:solidFill>
                          <a:srgbClr val="EDF4E9"/>
                        </a:solidFill>
                      </a:tcPr>
                    </a:tc>
                    <a:extLst>
                      <a:ext uri="{0D108BD9-81ED-4DB2-BD59-A6C34878D82A}">
                        <a16:rowId xmlns:a16="http://schemas.microsoft.com/office/drawing/2014/main" val="2483611733"/>
                      </a:ext>
                    </a:extLst>
                  </a:tr>
                  <a:tr h="598892">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R w="19050"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noFill/>
                      </a:tcPr>
                    </a:tc>
                    <a:tc>
                      <a:txBody>
                        <a:bodyPr/>
                        <a:lstStyle/>
                        <a:p>
                          <a:endParaRPr lang="ja-JP"/>
                        </a:p>
                      </a:txBody>
                      <a:tcPr anchor="ctr">
                        <a:blipFill>
                          <a:blip r:embed="rId4"/>
                          <a:stretch>
                            <a:fillRect l="-201418" t="-202041" r="-302837" b="-2040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solidFill>
                          <a:srgbClr val="EDF4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ndParaRPr>
                        </a:p>
                      </a:txBody>
                      <a:tcPr anchor="ctr">
                        <a:solidFill>
                          <a:srgbClr val="EDF4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6</a:t>
                          </a:r>
                          <a:endParaRPr kumimoji="1" lang="ja-JP" altLang="en-US" dirty="0">
                            <a:latin typeface="メイリオ" panose="020B0604030504040204" pitchFamily="50" charset="-128"/>
                          </a:endParaRPr>
                        </a:p>
                      </a:txBody>
                      <a:tcPr anchor="ctr">
                        <a:solidFill>
                          <a:srgbClr val="EDF4E9"/>
                        </a:solidFill>
                      </a:tcPr>
                    </a:tc>
                    <a:extLst>
                      <a:ext uri="{0D108BD9-81ED-4DB2-BD59-A6C34878D82A}">
                        <a16:rowId xmlns:a16="http://schemas.microsoft.com/office/drawing/2014/main" val="3438495830"/>
                      </a:ext>
                    </a:extLst>
                  </a:tr>
                  <a:tr h="598892">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R w="19050"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solidFill>
                          <a:srgbClr val="EDF4E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ndParaRPr>
                        </a:p>
                      </a:txBody>
                      <a:tcPr anchor="ctr">
                        <a:solidFill>
                          <a:srgbClr val="EDF4E9"/>
                        </a:solidFill>
                      </a:tcPr>
                    </a:tc>
                    <a:extLst>
                      <a:ext uri="{0D108BD9-81ED-4DB2-BD59-A6C34878D82A}">
                        <a16:rowId xmlns:a16="http://schemas.microsoft.com/office/drawing/2014/main" val="1545762733"/>
                      </a:ext>
                    </a:extLst>
                  </a:tr>
                  <a:tr h="598892">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R w="19050"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solidFill>
                          <a:srgbClr val="EDF4E9"/>
                        </a:solidFill>
                      </a:tcPr>
                    </a:tc>
                    <a:extLst>
                      <a:ext uri="{0D108BD9-81ED-4DB2-BD59-A6C34878D82A}">
                        <a16:rowId xmlns:a16="http://schemas.microsoft.com/office/drawing/2014/main" val="690726707"/>
                      </a:ext>
                    </a:extLst>
                  </a:tr>
                </a:tbl>
              </a:graphicData>
            </a:graphic>
          </p:graphicFrame>
        </mc:Fallback>
      </mc:AlternateContent>
      <mc:AlternateContent xmlns:mc="http://schemas.openxmlformats.org/markup-compatibility/2006" xmlns:a14="http://schemas.microsoft.com/office/drawing/2010/main">
        <mc:Choice Requires="a14">
          <p:sp>
            <p:nvSpPr>
              <p:cNvPr id="20" name="吹き出し: 線 19">
                <a:extLst>
                  <a:ext uri="{FF2B5EF4-FFF2-40B4-BE49-F238E27FC236}">
                    <a16:creationId xmlns:a16="http://schemas.microsoft.com/office/drawing/2014/main" id="{20D68B7D-FEF9-32E9-7592-F4EA46BEACE2}"/>
                  </a:ext>
                </a:extLst>
              </p:cNvPr>
              <p:cNvSpPr/>
              <p:nvPr/>
            </p:nvSpPr>
            <p:spPr>
              <a:xfrm>
                <a:off x="422198" y="4492255"/>
                <a:ext cx="2175009" cy="717224"/>
              </a:xfrm>
              <a:prstGeom prst="borderCallout1">
                <a:avLst>
                  <a:gd name="adj1" fmla="val -13156"/>
                  <a:gd name="adj2" fmla="val 201068"/>
                  <a:gd name="adj3" fmla="val 25223"/>
                  <a:gd name="adj4" fmla="val 103806"/>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m:rPr>
                          <m:nor/>
                        </m:rPr>
                        <a:rPr lang="en-US" altLang="ja-JP" sz="2400" b="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s</m:t>
                      </m:r>
                      <m:r>
                        <m:rPr>
                          <m:nor/>
                        </m:rPr>
                        <a:rPr lang="en-US" altLang="ja-JP" sz="2400" b="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(1,1)=2</m:t>
                      </m:r>
                      <m:r>
                        <a:rPr lang="en-US" altLang="ja-JP" sz="2400" b="0" i="1" smtClean="0">
                          <a:solidFill>
                            <a:schemeClr val="tx1"/>
                          </a:solidFill>
                          <a:latin typeface="Cambria Math" panose="02040503050406030204" pitchFamily="18" charset="0"/>
                          <a:ea typeface="Cambria Math" panose="02040503050406030204" pitchFamily="18" charset="0"/>
                        </a:rPr>
                        <m:t>≠0</m:t>
                      </m:r>
                    </m:oMath>
                  </m:oMathPara>
                </a14:m>
                <a:endParaRPr lang="en-US" altLang="ja-JP" sz="2400" b="0" dirty="0">
                  <a:solidFill>
                    <a:schemeClr val="tx1"/>
                  </a:solidFill>
                  <a:latin typeface="Cambria Math" panose="02040503050406030204" pitchFamily="18" charset="0"/>
                  <a:ea typeface="Cambria Math" panose="02040503050406030204" pitchFamily="18" charset="0"/>
                  <a:cs typeface="Segoe UI" panose="020B0502040204020203" pitchFamily="34" charset="0"/>
                </a:endParaRPr>
              </a:p>
            </p:txBody>
          </p:sp>
        </mc:Choice>
        <mc:Fallback xmlns="">
          <p:sp>
            <p:nvSpPr>
              <p:cNvPr id="20" name="吹き出し: 線 19">
                <a:extLst>
                  <a:ext uri="{FF2B5EF4-FFF2-40B4-BE49-F238E27FC236}">
                    <a16:creationId xmlns:a16="http://schemas.microsoft.com/office/drawing/2014/main" id="{20D68B7D-FEF9-32E9-7592-F4EA46BEACE2}"/>
                  </a:ext>
                </a:extLst>
              </p:cNvPr>
              <p:cNvSpPr>
                <a:spLocks noRot="1" noChangeAspect="1" noMove="1" noResize="1" noEditPoints="1" noAdjustHandles="1" noChangeArrowheads="1" noChangeShapeType="1" noTextEdit="1"/>
              </p:cNvSpPr>
              <p:nvPr/>
            </p:nvSpPr>
            <p:spPr>
              <a:xfrm>
                <a:off x="422198" y="4492255"/>
                <a:ext cx="2175009" cy="717224"/>
              </a:xfrm>
              <a:prstGeom prst="borderCallout1">
                <a:avLst>
                  <a:gd name="adj1" fmla="val -13156"/>
                  <a:gd name="adj2" fmla="val 201068"/>
                  <a:gd name="adj3" fmla="val 25223"/>
                  <a:gd name="adj4" fmla="val 103806"/>
                </a:avLst>
              </a:prstGeom>
              <a:blipFill>
                <a:blip r:embed="rId5"/>
                <a:stretch>
                  <a:fillRect/>
                </a:stretch>
              </a:blipFill>
              <a:ln w="31750" cap="flat">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吹き出し: 線 20">
                <a:extLst>
                  <a:ext uri="{FF2B5EF4-FFF2-40B4-BE49-F238E27FC236}">
                    <a16:creationId xmlns:a16="http://schemas.microsoft.com/office/drawing/2014/main" id="{4A356398-EAD2-4A97-B69F-1C7AA4535D41}"/>
                  </a:ext>
                </a:extLst>
              </p:cNvPr>
              <p:cNvSpPr/>
              <p:nvPr/>
            </p:nvSpPr>
            <p:spPr>
              <a:xfrm>
                <a:off x="8470714" y="5124932"/>
                <a:ext cx="3369580" cy="792000"/>
              </a:xfrm>
              <a:prstGeom prst="borderCallout1">
                <a:avLst>
                  <a:gd name="adj1" fmla="val 12352"/>
                  <a:gd name="adj2" fmla="val -8454"/>
                  <a:gd name="adj3" fmla="val 47810"/>
                  <a:gd name="adj4" fmla="val -470"/>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altLang="ja-JP" sz="2400" b="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s</m:t>
                      </m:r>
                      <m:r>
                        <m:rPr>
                          <m:nor/>
                        </m:rPr>
                        <a:rPr lang="en-US" altLang="ja-JP" sz="2400" b="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(2,4</m:t>
                      </m:r>
                      <m:r>
                        <a:rPr lang="en-US" altLang="ja-JP" sz="24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altLang="ja-JP" sz="2400" b="0" i="1" smtClean="0">
                          <a:solidFill>
                            <a:schemeClr val="tx1"/>
                          </a:solidFill>
                          <a:latin typeface="Cambria Math" panose="02040503050406030204" pitchFamily="18" charset="0"/>
                          <a:ea typeface="Cambria Math" panose="02040503050406030204" pitchFamily="18" charset="0"/>
                        </a:rPr>
                        <m:t>−</m:t>
                      </m:r>
                      <m:r>
                        <a:rPr lang="en-US" altLang="ja-JP" sz="2400" i="1">
                          <a:solidFill>
                            <a:schemeClr val="tx1"/>
                          </a:solidFill>
                          <a:latin typeface="Cambria Math" panose="02040503050406030204" pitchFamily="18" charset="0"/>
                          <a:ea typeface="Cambria Math" panose="02040503050406030204" pitchFamily="18" charset="0"/>
                        </a:rPr>
                        <m:t>𝑠</m:t>
                      </m:r>
                      <m:d>
                        <m:dPr>
                          <m:ctrlPr>
                            <a:rPr lang="en-US" altLang="ja-JP" sz="2400" i="1">
                              <a:solidFill>
                                <a:schemeClr val="tx1"/>
                              </a:solidFill>
                              <a:latin typeface="Cambria Math" panose="02040503050406030204" pitchFamily="18" charset="0"/>
                              <a:ea typeface="Cambria Math" panose="02040503050406030204" pitchFamily="18" charset="0"/>
                            </a:rPr>
                          </m:ctrlPr>
                        </m:dPr>
                        <m:e>
                          <m:r>
                            <a:rPr lang="en-US" altLang="ja-JP" sz="2400" i="1">
                              <a:solidFill>
                                <a:schemeClr val="tx1"/>
                              </a:solidFill>
                              <a:latin typeface="Cambria Math" panose="02040503050406030204" pitchFamily="18" charset="0"/>
                              <a:ea typeface="Cambria Math" panose="02040503050406030204" pitchFamily="18" charset="0"/>
                            </a:rPr>
                            <m:t>3,4</m:t>
                          </m:r>
                        </m:e>
                      </m:d>
                      <m:r>
                        <m:rPr>
                          <m:nor/>
                        </m:rPr>
                        <a:rPr lang="en-US" altLang="ja-JP" sz="2400" b="0" i="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altLang="ja-JP" sz="2400" b="0" i="1" smtClean="0">
                          <a:solidFill>
                            <a:schemeClr val="tx1"/>
                          </a:solidFill>
                          <a:latin typeface="Cambria Math" panose="02040503050406030204" pitchFamily="18" charset="0"/>
                          <a:ea typeface="Cambria Math" panose="02040503050406030204" pitchFamily="18" charset="0"/>
                        </a:rPr>
                        <m:t>𝑠</m:t>
                      </m:r>
                      <m:d>
                        <m:dPr>
                          <m:ctrlPr>
                            <a:rPr lang="en-US" altLang="ja-JP" sz="2400" b="0" i="1" smtClean="0">
                              <a:solidFill>
                                <a:schemeClr val="tx1"/>
                              </a:solidFill>
                              <a:latin typeface="Cambria Math" panose="02040503050406030204" pitchFamily="18" charset="0"/>
                              <a:ea typeface="Cambria Math" panose="02040503050406030204" pitchFamily="18" charset="0"/>
                            </a:rPr>
                          </m:ctrlPr>
                        </m:dPr>
                        <m:e>
                          <m:r>
                            <a:rPr lang="en-US" altLang="ja-JP" sz="2400" b="0" i="1" smtClean="0">
                              <a:solidFill>
                                <a:schemeClr val="tx1"/>
                              </a:solidFill>
                              <a:latin typeface="Cambria Math" panose="02040503050406030204" pitchFamily="18" charset="0"/>
                              <a:ea typeface="Cambria Math" panose="02040503050406030204" pitchFamily="18" charset="0"/>
                            </a:rPr>
                            <m:t>1,1</m:t>
                          </m:r>
                        </m:e>
                      </m:d>
                    </m:oMath>
                  </m:oMathPara>
                </a14:m>
                <a:endParaRPr lang="en-US" altLang="ja-JP" sz="2400" b="0" i="1" dirty="0">
                  <a:solidFill>
                    <a:schemeClr val="tx1"/>
                  </a:solidFill>
                  <a:latin typeface="Cambria Math" panose="02040503050406030204" pitchFamily="18" charset="0"/>
                  <a:ea typeface="Cambria Math" panose="02040503050406030204" pitchFamily="18" charset="0"/>
                  <a:cs typeface="Segoe UI" panose="020B0502040204020203" pitchFamily="34" charset="0"/>
                </a:endParaRPr>
              </a:p>
              <a:p>
                <a:pPr algn="ctr"/>
                <a14:m>
                  <m:oMathPara xmlns:m="http://schemas.openxmlformats.org/officeDocument/2006/math">
                    <m:oMathParaPr>
                      <m:jc m:val="centerGroup"/>
                    </m:oMathParaPr>
                    <m:oMath xmlns:m="http://schemas.openxmlformats.org/officeDocument/2006/math">
                      <m:r>
                        <a:rPr lang="en-US" altLang="ja-JP" sz="2400" b="0" i="1" smtClean="0">
                          <a:solidFill>
                            <a:schemeClr val="tx1"/>
                          </a:solidFill>
                          <a:latin typeface="Cambria Math" panose="02040503050406030204" pitchFamily="18" charset="0"/>
                          <a:ea typeface="Cambria Math" panose="02040503050406030204" pitchFamily="18" charset="0"/>
                        </a:rPr>
                        <m:t>6−4=2</m:t>
                      </m:r>
                    </m:oMath>
                  </m:oMathPara>
                </a14:m>
                <a:endParaRPr lang="en-US" altLang="ja-JP" sz="2400" b="0" dirty="0">
                  <a:solidFill>
                    <a:schemeClr val="tx1"/>
                  </a:solidFill>
                  <a:latin typeface="Cambria Math" panose="02040503050406030204" pitchFamily="18" charset="0"/>
                  <a:ea typeface="Cambria Math" panose="02040503050406030204" pitchFamily="18" charset="0"/>
                  <a:cs typeface="Segoe UI" panose="020B0502040204020203" pitchFamily="34" charset="0"/>
                </a:endParaRPr>
              </a:p>
            </p:txBody>
          </p:sp>
        </mc:Choice>
        <mc:Fallback xmlns="">
          <p:sp>
            <p:nvSpPr>
              <p:cNvPr id="21" name="吹き出し: 線 20">
                <a:extLst>
                  <a:ext uri="{FF2B5EF4-FFF2-40B4-BE49-F238E27FC236}">
                    <a16:creationId xmlns:a16="http://schemas.microsoft.com/office/drawing/2014/main" id="{4A356398-EAD2-4A97-B69F-1C7AA4535D41}"/>
                  </a:ext>
                </a:extLst>
              </p:cNvPr>
              <p:cNvSpPr>
                <a:spLocks noRot="1" noChangeAspect="1" noMove="1" noResize="1" noEditPoints="1" noAdjustHandles="1" noChangeArrowheads="1" noChangeShapeType="1" noTextEdit="1"/>
              </p:cNvSpPr>
              <p:nvPr/>
            </p:nvSpPr>
            <p:spPr>
              <a:xfrm>
                <a:off x="8470714" y="5124932"/>
                <a:ext cx="3369580" cy="792000"/>
              </a:xfrm>
              <a:prstGeom prst="borderCallout1">
                <a:avLst>
                  <a:gd name="adj1" fmla="val 12352"/>
                  <a:gd name="adj2" fmla="val -8454"/>
                  <a:gd name="adj3" fmla="val 47810"/>
                  <a:gd name="adj4" fmla="val -470"/>
                </a:avLst>
              </a:prstGeom>
              <a:blipFill>
                <a:blip r:embed="rId6"/>
                <a:stretch>
                  <a:fillRect/>
                </a:stretch>
              </a:blipFill>
              <a:ln w="31750" cap="flat">
                <a:solidFill>
                  <a:schemeClr val="tx1"/>
                </a:solidFill>
              </a:ln>
            </p:spPr>
            <p:txBody>
              <a:bodyPr/>
              <a:lstStyle/>
              <a:p>
                <a:r>
                  <a:rPr lang="ja-JP" altLang="en-US">
                    <a:noFill/>
                  </a:rPr>
                  <a:t> </a:t>
                </a:r>
              </a:p>
            </p:txBody>
          </p:sp>
        </mc:Fallback>
      </mc:AlternateContent>
      <p:sp>
        <p:nvSpPr>
          <p:cNvPr id="22" name="右大かっこ 21">
            <a:extLst>
              <a:ext uri="{FF2B5EF4-FFF2-40B4-BE49-F238E27FC236}">
                <a16:creationId xmlns:a16="http://schemas.microsoft.com/office/drawing/2014/main" id="{DCA8CFE0-AD55-3132-0F4C-8B3B9628297D}"/>
              </a:ext>
            </a:extLst>
          </p:cNvPr>
          <p:cNvSpPr/>
          <p:nvPr/>
        </p:nvSpPr>
        <p:spPr>
          <a:xfrm>
            <a:off x="7990613" y="4926230"/>
            <a:ext cx="180039" cy="608078"/>
          </a:xfrm>
          <a:prstGeom prst="rightBracket">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p:txBody>
      </p:sp>
    </p:spTree>
    <p:extLst>
      <p:ext uri="{BB962C8B-B14F-4D97-AF65-F5344CB8AC3E}">
        <p14:creationId xmlns:p14="http://schemas.microsoft.com/office/powerpoint/2010/main" val="1433640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83B2E-1A1C-C586-4C9A-B8A2188E4FA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D8168CA-BC61-5ABA-6789-BF58DA00F9A7}"/>
              </a:ext>
            </a:extLst>
          </p:cNvPr>
          <p:cNvSpPr>
            <a:spLocks noGrp="1"/>
          </p:cNvSpPr>
          <p:nvPr>
            <p:ph type="title"/>
          </p:nvPr>
        </p:nvSpPr>
        <p:spPr/>
        <p:txBody>
          <a:bodyPr/>
          <a:lstStyle/>
          <a:p>
            <a:r>
              <a:rPr kumimoji="1" lang="en-US" altLang="ja-JP" dirty="0"/>
              <a:t>The top-restricted Borda rule</a:t>
            </a:r>
            <a:endParaRPr kumimoji="1" lang="ja-JP" altLang="en-US" dirty="0"/>
          </a:p>
        </p:txBody>
      </p:sp>
      <p:sp>
        <p:nvSpPr>
          <p:cNvPr id="3" name="スライド番号プレースホルダー 2">
            <a:extLst>
              <a:ext uri="{FF2B5EF4-FFF2-40B4-BE49-F238E27FC236}">
                <a16:creationId xmlns:a16="http://schemas.microsoft.com/office/drawing/2014/main" id="{FBD4B281-7939-383A-CBE1-91E5554CB22D}"/>
              </a:ext>
            </a:extLst>
          </p:cNvPr>
          <p:cNvSpPr>
            <a:spLocks noGrp="1"/>
          </p:cNvSpPr>
          <p:nvPr>
            <p:ph type="sldNum" sz="quarter" idx="12"/>
          </p:nvPr>
        </p:nvSpPr>
        <p:spPr/>
        <p:txBody>
          <a:bodyPr/>
          <a:lstStyle/>
          <a:p>
            <a:fld id="{48F63A3B-78C7-47BE-AE5E-E10140E04643}" type="slidenum">
              <a:rPr lang="en-US" smtClean="0"/>
              <a:pPr/>
              <a:t>63</a:t>
            </a:fld>
            <a:endParaRPr lang="en-US" dirty="0"/>
          </a:p>
        </p:txBody>
      </p:sp>
      <p:sp>
        <p:nvSpPr>
          <p:cNvPr id="7" name="Rounded Rectangle 5">
            <a:extLst>
              <a:ext uri="{FF2B5EF4-FFF2-40B4-BE49-F238E27FC236}">
                <a16:creationId xmlns:a16="http://schemas.microsoft.com/office/drawing/2014/main" id="{25ED2E0F-5BF6-8B2B-7AC5-D21338C18F3C}"/>
              </a:ext>
            </a:extLst>
          </p:cNvPr>
          <p:cNvSpPr/>
          <p:nvPr/>
        </p:nvSpPr>
        <p:spPr>
          <a:xfrm>
            <a:off x="164696" y="1168719"/>
            <a:ext cx="11862608" cy="1759640"/>
          </a:xfrm>
          <a:prstGeom prst="roundRect">
            <a:avLst/>
          </a:prstGeom>
          <a:noFill/>
          <a:ln w="31750"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ts val="3280"/>
              </a:lnSpc>
              <a:buNone/>
            </a:pPr>
            <a:endParaRPr lang="en-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角丸四角形 12">
            <a:extLst>
              <a:ext uri="{FF2B5EF4-FFF2-40B4-BE49-F238E27FC236}">
                <a16:creationId xmlns:a16="http://schemas.microsoft.com/office/drawing/2014/main" id="{DF0851B3-CC86-FF8C-BCF7-EC1BBAF224F5}"/>
              </a:ext>
            </a:extLst>
          </p:cNvPr>
          <p:cNvSpPr/>
          <p:nvPr/>
        </p:nvSpPr>
        <p:spPr>
          <a:xfrm>
            <a:off x="583593" y="1012652"/>
            <a:ext cx="2281290" cy="426862"/>
          </a:xfrm>
          <a:prstGeom prst="roundRect">
            <a:avLst/>
          </a:prstGeom>
          <a:solidFill>
            <a:schemeClr val="accent1"/>
          </a:solidFill>
          <a:ln w="31750" cap="flat">
            <a:solidFill>
              <a:srgbClr val="278CA7">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Lemma 5 </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7D0618F-AECF-E83E-67AE-BA3DA678E825}"/>
                  </a:ext>
                </a:extLst>
              </p:cNvPr>
              <p:cNvSpPr txBox="1"/>
              <p:nvPr/>
            </p:nvSpPr>
            <p:spPr>
              <a:xfrm>
                <a:off x="317837" y="1745557"/>
                <a:ext cx="5136665" cy="699029"/>
              </a:xfrm>
              <a:prstGeom prst="rect">
                <a:avLst/>
              </a:prstGeom>
              <a:solidFill>
                <a:schemeClr val="accent3">
                  <a:alpha val="11173"/>
                </a:schemeClr>
              </a:solidFill>
            </p:spPr>
            <p:txBody>
              <a:bodyPr wrap="square" rtlCol="0" anchor="ctr">
                <a:noAutofit/>
              </a:bodyPr>
              <a:lstStyle/>
              <a:p>
                <a:pPr algn="ctr">
                  <a:spcBef>
                    <a:spcPts val="600"/>
                  </a:spcBef>
                </a:pPr>
                <a:r>
                  <a:rPr lang="en-US" altLang="ja-JP" sz="2400" b="1" dirty="0">
                    <a:solidFill>
                      <a:srgbClr val="B19E18"/>
                    </a:solidFill>
                    <a:latin typeface="Segoe UI" panose="020B0502040204020203" pitchFamily="34" charset="0"/>
                    <a:ea typeface="Meiryo" panose="020B0604030504040204" pitchFamily="34" charset="-128"/>
                    <a:cs typeface="Segoe UI" panose="020B0502040204020203" pitchFamily="34" charset="0"/>
                  </a:rPr>
                  <a:t>An approval scoring rule </a:t>
                </a:r>
                <a14:m>
                  <m:oMath xmlns:m="http://schemas.openxmlformats.org/officeDocument/2006/math">
                    <m:r>
                      <a:rPr lang="en-US" altLang="ja-JP" sz="2400" b="1" i="1" smtClean="0">
                        <a:solidFill>
                          <a:srgbClr val="B19E18"/>
                        </a:solidFill>
                        <a:latin typeface="Cambria Math" panose="02040503050406030204" pitchFamily="18" charset="0"/>
                        <a:ea typeface="Meiryo" panose="020B0604030504040204" pitchFamily="34" charset="-128"/>
                        <a:cs typeface="Segoe UI" panose="020B0502040204020203" pitchFamily="34" charset="0"/>
                      </a:rPr>
                      <m:t>𝑭</m:t>
                    </m:r>
                  </m:oMath>
                </a14:m>
                <a:endParaRPr kumimoji="1" lang="en-US" altLang="ja-JP" sz="2400" b="1" dirty="0">
                  <a:solidFill>
                    <a:srgbClr val="B19E18"/>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6" name="テキスト ボックス 15">
                <a:extLst>
                  <a:ext uri="{FF2B5EF4-FFF2-40B4-BE49-F238E27FC236}">
                    <a16:creationId xmlns:a16="http://schemas.microsoft.com/office/drawing/2014/main" id="{17D0618F-AECF-E83E-67AE-BA3DA678E825}"/>
                  </a:ext>
                </a:extLst>
              </p:cNvPr>
              <p:cNvSpPr txBox="1">
                <a:spLocks noRot="1" noChangeAspect="1" noMove="1" noResize="1" noEditPoints="1" noAdjustHandles="1" noChangeArrowheads="1" noChangeShapeType="1" noTextEdit="1"/>
              </p:cNvSpPr>
              <p:nvPr/>
            </p:nvSpPr>
            <p:spPr>
              <a:xfrm>
                <a:off x="317837" y="1745557"/>
                <a:ext cx="5136665" cy="699029"/>
              </a:xfrm>
              <a:prstGeom prst="rect">
                <a:avLst/>
              </a:prstGeom>
              <a:blipFill>
                <a:blip r:embed="rId3"/>
                <a:stretch>
                  <a:fillRect b="-34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23311E6-AEB8-FD3A-9F78-A670347B55DA}"/>
                  </a:ext>
                </a:extLst>
              </p:cNvPr>
              <p:cNvSpPr txBox="1"/>
              <p:nvPr/>
            </p:nvSpPr>
            <p:spPr>
              <a:xfrm>
                <a:off x="6428322" y="1507646"/>
                <a:ext cx="5411972" cy="1174850"/>
              </a:xfrm>
              <a:prstGeom prst="rect">
                <a:avLst/>
              </a:prstGeom>
              <a:solidFill>
                <a:schemeClr val="accent3">
                  <a:alpha val="11173"/>
                </a:schemeClr>
              </a:solidFill>
            </p:spPr>
            <p:txBody>
              <a:bodyPr wrap="square" rtlCol="0" anchor="ctr">
                <a:noAutofit/>
              </a:bodyPr>
              <a:lstStyle/>
              <a:p>
                <a:pPr algn="ctr">
                  <a:spcBef>
                    <a:spcPts val="600"/>
                  </a:spcBef>
                </a:pPr>
                <a14:m>
                  <m:oMath xmlns:m="http://schemas.openxmlformats.org/officeDocument/2006/math">
                    <m:r>
                      <a:rPr lang="en-US"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𝑭</m:t>
                    </m:r>
                    <m:r>
                      <a:rPr lang="en-US" altLang="ja-JP" sz="2400" b="1" i="1" dirty="0" smtClean="0">
                        <a:solidFill>
                          <a:srgbClr val="B19E18"/>
                        </a:solidFill>
                        <a:latin typeface="Cambria Math" panose="02040503050406030204" pitchFamily="18" charset="0"/>
                        <a:ea typeface="Meiryo" panose="020B0604030504040204" pitchFamily="34" charset="-128"/>
                        <a:cs typeface="Segoe UI" panose="020B0502040204020203" pitchFamily="34" charset="0"/>
                      </a:rPr>
                      <m:t>′</m:t>
                    </m:r>
                  </m:oMath>
                </a14:m>
                <a:r>
                  <a:rPr kumimoji="1" lang="en-US" altLang="ja-JP" sz="2400" b="1" dirty="0">
                    <a:solidFill>
                      <a:srgbClr val="B19E18"/>
                    </a:solidFill>
                    <a:latin typeface="Segoe UI" panose="020B0502040204020203" pitchFamily="34" charset="0"/>
                    <a:ea typeface="Meiryo" panose="020B0604030504040204" pitchFamily="34" charset="-128"/>
                    <a:cs typeface="Segoe UI" panose="020B0502040204020203" pitchFamily="34" charset="0"/>
                  </a:rPr>
                  <a:t> with </a:t>
                </a:r>
                <a14:m>
                  <m:oMath xmlns:m="http://schemas.openxmlformats.org/officeDocument/2006/math">
                    <m:sSup>
                      <m:sSupPr>
                        <m:ctrlPr>
                          <a:rPr kumimoji="1" lang="en-US" altLang="ja-JP" sz="2400" b="1" i="1" smtClean="0">
                            <a:solidFill>
                              <a:srgbClr val="B19E18"/>
                            </a:solidFill>
                            <a:latin typeface="Cambria Math" panose="02040503050406030204" pitchFamily="18" charset="0"/>
                            <a:ea typeface="Meiryo" panose="020B0604030504040204" pitchFamily="34" charset="-128"/>
                          </a:rPr>
                        </m:ctrlPr>
                      </m:sSupPr>
                      <m:e>
                        <m:r>
                          <a:rPr kumimoji="1" lang="en-US" altLang="ja-JP" sz="2400" b="1" i="1" smtClean="0">
                            <a:solidFill>
                              <a:srgbClr val="B19E18"/>
                            </a:solidFill>
                            <a:latin typeface="Cambria Math" panose="02040503050406030204" pitchFamily="18" charset="0"/>
                            <a:ea typeface="Meiryo" panose="020B0604030504040204" pitchFamily="34" charset="-128"/>
                          </a:rPr>
                          <m:t>𝒔</m:t>
                        </m:r>
                      </m:e>
                      <m:sup>
                        <m:r>
                          <a:rPr kumimoji="1" lang="en-US" altLang="ja-JP" sz="2400" b="1" i="1" smtClean="0">
                            <a:solidFill>
                              <a:srgbClr val="B19E18"/>
                            </a:solidFill>
                            <a:latin typeface="Cambria Math" panose="02040503050406030204" pitchFamily="18" charset="0"/>
                            <a:ea typeface="Meiryo" panose="020B0604030504040204" pitchFamily="34" charset="-128"/>
                          </a:rPr>
                          <m:t>′</m:t>
                        </m:r>
                      </m:sup>
                    </m:sSup>
                    <m:d>
                      <m:dPr>
                        <m:ctrlPr>
                          <a:rPr kumimoji="1" lang="en-US" altLang="ja-JP" sz="2400" b="1" i="1" smtClean="0">
                            <a:solidFill>
                              <a:srgbClr val="B19E18"/>
                            </a:solidFill>
                            <a:latin typeface="Cambria Math" panose="02040503050406030204" pitchFamily="18" charset="0"/>
                            <a:ea typeface="Meiryo" panose="020B0604030504040204" pitchFamily="34" charset="-128"/>
                          </a:rPr>
                        </m:ctrlPr>
                      </m:dPr>
                      <m:e>
                        <m:r>
                          <a:rPr kumimoji="1" lang="en-US" altLang="ja-JP" sz="2400" b="1" i="1" smtClean="0">
                            <a:solidFill>
                              <a:srgbClr val="B19E18"/>
                            </a:solidFill>
                            <a:latin typeface="Cambria Math" panose="02040503050406030204" pitchFamily="18" charset="0"/>
                            <a:ea typeface="Meiryo" panose="020B0604030504040204" pitchFamily="34" charset="-128"/>
                          </a:rPr>
                          <m:t>𝒓</m:t>
                        </m:r>
                        <m:r>
                          <a:rPr kumimoji="1" lang="en-US" altLang="ja-JP" sz="2400" b="1" i="1" smtClean="0">
                            <a:solidFill>
                              <a:srgbClr val="B19E18"/>
                            </a:solidFill>
                            <a:latin typeface="Cambria Math" panose="02040503050406030204" pitchFamily="18" charset="0"/>
                            <a:ea typeface="Meiryo" panose="020B0604030504040204" pitchFamily="34" charset="-128"/>
                          </a:rPr>
                          <m:t>,</m:t>
                        </m:r>
                        <m:r>
                          <a:rPr kumimoji="1" lang="en-US" altLang="ja-JP" sz="2400" b="1" i="1" smtClean="0">
                            <a:solidFill>
                              <a:srgbClr val="B19E18"/>
                            </a:solidFill>
                            <a:latin typeface="Cambria Math" panose="02040503050406030204" pitchFamily="18" charset="0"/>
                            <a:ea typeface="Meiryo" panose="020B0604030504040204" pitchFamily="34" charset="-128"/>
                          </a:rPr>
                          <m:t>𝒎</m:t>
                        </m:r>
                      </m:e>
                    </m:d>
                    <m:r>
                      <a:rPr kumimoji="1" lang="en-US" altLang="ja-JP" sz="2400" b="1" i="1" smtClean="0">
                        <a:solidFill>
                          <a:srgbClr val="B19E18"/>
                        </a:solidFill>
                        <a:latin typeface="Cambria Math" panose="02040503050406030204" pitchFamily="18" charset="0"/>
                        <a:ea typeface="Meiryo" panose="020B0604030504040204" pitchFamily="34" charset="-128"/>
                      </a:rPr>
                      <m:t>=</m:t>
                    </m:r>
                    <m:r>
                      <a:rPr kumimoji="1" lang="en-US" altLang="ja-JP" sz="2400" b="1" i="1" smtClean="0">
                        <a:solidFill>
                          <a:srgbClr val="B19E18"/>
                        </a:solidFill>
                        <a:latin typeface="Cambria Math" panose="02040503050406030204" pitchFamily="18" charset="0"/>
                        <a:ea typeface="Meiryo" panose="020B0604030504040204" pitchFamily="34" charset="-128"/>
                      </a:rPr>
                      <m:t>𝒔</m:t>
                    </m:r>
                    <m:d>
                      <m:dPr>
                        <m:ctrlPr>
                          <a:rPr kumimoji="1" lang="en-US" altLang="ja-JP" sz="2400" b="1" i="1" smtClean="0">
                            <a:solidFill>
                              <a:srgbClr val="B19E18"/>
                            </a:solidFill>
                            <a:latin typeface="Cambria Math" panose="02040503050406030204" pitchFamily="18" charset="0"/>
                            <a:ea typeface="Meiryo" panose="020B0604030504040204" pitchFamily="34" charset="-128"/>
                          </a:rPr>
                        </m:ctrlPr>
                      </m:dPr>
                      <m:e>
                        <m:r>
                          <a:rPr kumimoji="1" lang="en-US" altLang="ja-JP" sz="2400" b="1" i="1" smtClean="0">
                            <a:solidFill>
                              <a:srgbClr val="B19E18"/>
                            </a:solidFill>
                            <a:latin typeface="Cambria Math" panose="02040503050406030204" pitchFamily="18" charset="0"/>
                            <a:ea typeface="Meiryo" panose="020B0604030504040204" pitchFamily="34" charset="-128"/>
                          </a:rPr>
                          <m:t>𝒎</m:t>
                        </m:r>
                        <m:r>
                          <a:rPr kumimoji="1" lang="en-US" altLang="ja-JP" sz="2400" b="1" i="1" smtClean="0">
                            <a:solidFill>
                              <a:srgbClr val="B19E18"/>
                            </a:solidFill>
                            <a:latin typeface="Cambria Math" panose="02040503050406030204" pitchFamily="18" charset="0"/>
                            <a:ea typeface="Meiryo" panose="020B0604030504040204" pitchFamily="34" charset="-128"/>
                          </a:rPr>
                          <m:t>,</m:t>
                        </m:r>
                        <m:r>
                          <a:rPr kumimoji="1" lang="en-US" altLang="ja-JP" sz="2400" b="1" i="1" smtClean="0">
                            <a:solidFill>
                              <a:srgbClr val="B19E18"/>
                            </a:solidFill>
                            <a:latin typeface="Cambria Math" panose="02040503050406030204" pitchFamily="18" charset="0"/>
                            <a:ea typeface="Meiryo" panose="020B0604030504040204" pitchFamily="34" charset="-128"/>
                          </a:rPr>
                          <m:t>𝒎</m:t>
                        </m:r>
                      </m:e>
                    </m:d>
                    <m:r>
                      <a:rPr kumimoji="1" lang="en-US" altLang="ja-JP" sz="2400" b="1" i="1" smtClean="0">
                        <a:solidFill>
                          <a:srgbClr val="B19E18"/>
                        </a:solidFill>
                        <a:latin typeface="Cambria Math" panose="02040503050406030204" pitchFamily="18" charset="0"/>
                        <a:ea typeface="Meiryo" panose="020B0604030504040204" pitchFamily="34" charset="-128"/>
                      </a:rPr>
                      <m:t>+</m:t>
                    </m:r>
                    <m:r>
                      <a:rPr kumimoji="1" lang="en-US" altLang="ja-JP" sz="2400" b="1" i="1" smtClean="0">
                        <a:solidFill>
                          <a:srgbClr val="B19E18"/>
                        </a:solidFill>
                        <a:latin typeface="Cambria Math" panose="02040503050406030204" pitchFamily="18" charset="0"/>
                        <a:ea typeface="Meiryo" panose="020B0604030504040204" pitchFamily="34" charset="-128"/>
                      </a:rPr>
                      <m:t>𝒄</m:t>
                    </m:r>
                  </m:oMath>
                </a14:m>
                <a:endParaRPr kumimoji="1" lang="en-US" altLang="ja-JP" sz="2400" b="1" dirty="0">
                  <a:solidFill>
                    <a:srgbClr val="B19E18"/>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7" name="テキスト ボックス 16">
                <a:extLst>
                  <a:ext uri="{FF2B5EF4-FFF2-40B4-BE49-F238E27FC236}">
                    <a16:creationId xmlns:a16="http://schemas.microsoft.com/office/drawing/2014/main" id="{923311E6-AEB8-FD3A-9F78-A670347B55DA}"/>
                  </a:ext>
                </a:extLst>
              </p:cNvPr>
              <p:cNvSpPr txBox="1">
                <a:spLocks noRot="1" noChangeAspect="1" noMove="1" noResize="1" noEditPoints="1" noAdjustHandles="1" noChangeArrowheads="1" noChangeShapeType="1" noTextEdit="1"/>
              </p:cNvSpPr>
              <p:nvPr/>
            </p:nvSpPr>
            <p:spPr>
              <a:xfrm>
                <a:off x="6428322" y="1507646"/>
                <a:ext cx="5411972" cy="1174850"/>
              </a:xfrm>
              <a:prstGeom prst="rect">
                <a:avLst/>
              </a:prstGeom>
              <a:blipFill>
                <a:blip r:embed="rId4"/>
                <a:stretch>
                  <a:fillRect/>
                </a:stretch>
              </a:blipFill>
            </p:spPr>
            <p:txBody>
              <a:bodyPr/>
              <a:lstStyle/>
              <a:p>
                <a:r>
                  <a:rPr lang="ja-JP" altLang="en-US">
                    <a:noFill/>
                  </a:rPr>
                  <a:t> </a:t>
                </a:r>
              </a:p>
            </p:txBody>
          </p:sp>
        </mc:Fallback>
      </mc:AlternateContent>
      <p:sp>
        <p:nvSpPr>
          <p:cNvPr id="18" name="矢印: 左右 17">
            <a:extLst>
              <a:ext uri="{FF2B5EF4-FFF2-40B4-BE49-F238E27FC236}">
                <a16:creationId xmlns:a16="http://schemas.microsoft.com/office/drawing/2014/main" id="{66A2CE94-ECEF-1192-72E4-958EEEA848B3}"/>
              </a:ext>
            </a:extLst>
          </p:cNvPr>
          <p:cNvSpPr/>
          <p:nvPr/>
        </p:nvSpPr>
        <p:spPr>
          <a:xfrm>
            <a:off x="5548007" y="1920948"/>
            <a:ext cx="786810" cy="255181"/>
          </a:xfrm>
          <a:prstGeom prst="leftRightArrow">
            <a:avLst/>
          </a:prstGeom>
          <a:solidFill>
            <a:schemeClr val="bg1"/>
          </a:solidFill>
          <a:ln w="31750"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mc:Choice xmlns:a14="http://schemas.microsoft.com/office/drawing/2010/main" Requires="a14">
          <p:graphicFrame>
            <p:nvGraphicFramePr>
              <p:cNvPr id="19" name="表 18">
                <a:extLst>
                  <a:ext uri="{FF2B5EF4-FFF2-40B4-BE49-F238E27FC236}">
                    <a16:creationId xmlns:a16="http://schemas.microsoft.com/office/drawing/2014/main" id="{52326A99-4212-1F27-350B-8605F271A10C}"/>
                  </a:ext>
                </a:extLst>
              </p:cNvPr>
              <p:cNvGraphicFramePr>
                <a:graphicFrameLocks noGrp="1"/>
              </p:cNvGraphicFramePr>
              <p:nvPr>
                <p:extLst>
                  <p:ext uri="{D42A27DB-BD31-4B8C-83A1-F6EECF244321}">
                    <p14:modId xmlns:p14="http://schemas.microsoft.com/office/powerpoint/2010/main" val="3506055902"/>
                  </p:ext>
                </p:extLst>
              </p:nvPr>
            </p:nvGraphicFramePr>
            <p:xfrm>
              <a:off x="451797" y="3700105"/>
              <a:ext cx="4620138" cy="2742870"/>
            </p:xfrm>
            <a:graphic>
              <a:graphicData uri="http://schemas.openxmlformats.org/drawingml/2006/table">
                <a:tbl>
                  <a:tblPr firstRow="1" bandRow="1">
                    <a:tableStyleId>{5940675A-B579-460E-94D1-54222C63F5DA}</a:tableStyleId>
                  </a:tblPr>
                  <a:tblGrid>
                    <a:gridCol w="770023">
                      <a:extLst>
                        <a:ext uri="{9D8B030D-6E8A-4147-A177-3AD203B41FA5}">
                          <a16:colId xmlns:a16="http://schemas.microsoft.com/office/drawing/2014/main" val="2130289596"/>
                        </a:ext>
                      </a:extLst>
                    </a:gridCol>
                    <a:gridCol w="770023">
                      <a:extLst>
                        <a:ext uri="{9D8B030D-6E8A-4147-A177-3AD203B41FA5}">
                          <a16:colId xmlns:a16="http://schemas.microsoft.com/office/drawing/2014/main" val="1425456987"/>
                        </a:ext>
                      </a:extLst>
                    </a:gridCol>
                    <a:gridCol w="770023">
                      <a:extLst>
                        <a:ext uri="{9D8B030D-6E8A-4147-A177-3AD203B41FA5}">
                          <a16:colId xmlns:a16="http://schemas.microsoft.com/office/drawing/2014/main" val="356893960"/>
                        </a:ext>
                      </a:extLst>
                    </a:gridCol>
                    <a:gridCol w="770023">
                      <a:extLst>
                        <a:ext uri="{9D8B030D-6E8A-4147-A177-3AD203B41FA5}">
                          <a16:colId xmlns:a16="http://schemas.microsoft.com/office/drawing/2014/main" val="3625011119"/>
                        </a:ext>
                      </a:extLst>
                    </a:gridCol>
                    <a:gridCol w="770023">
                      <a:extLst>
                        <a:ext uri="{9D8B030D-6E8A-4147-A177-3AD203B41FA5}">
                          <a16:colId xmlns:a16="http://schemas.microsoft.com/office/drawing/2014/main" val="1351133770"/>
                        </a:ext>
                      </a:extLst>
                    </a:gridCol>
                    <a:gridCol w="770023">
                      <a:extLst>
                        <a:ext uri="{9D8B030D-6E8A-4147-A177-3AD203B41FA5}">
                          <a16:colId xmlns:a16="http://schemas.microsoft.com/office/drawing/2014/main" val="2020483690"/>
                        </a:ext>
                      </a:extLst>
                    </a:gridCol>
                  </a:tblGrid>
                  <a:tr h="548574">
                    <a:tc>
                      <a:txBody>
                        <a:bodyPr/>
                        <a:lstStyle/>
                        <a:p>
                          <a:pPr algn="ctr"/>
                          <a14:m>
                            <m:oMath xmlns:m="http://schemas.openxmlformats.org/officeDocument/2006/math">
                              <m:r>
                                <a:rPr kumimoji="1" lang="en-US" altLang="ja-JP" b="0" i="1" smtClean="0">
                                  <a:latin typeface="Cambria Math" panose="02040503050406030204" pitchFamily="18" charset="0"/>
                                </a:rPr>
                                <m:t>𝑟</m:t>
                              </m:r>
                            </m:oMath>
                          </a14:m>
                          <a:r>
                            <a:rPr kumimoji="1" lang="ja-JP" altLang="en-US" dirty="0">
                              <a:latin typeface="メイリオ" panose="020B0604030504040204" pitchFamily="50" charset="-128"/>
                            </a:rPr>
                            <a:t>＼</a:t>
                          </a:r>
                          <a14:m>
                            <m:oMath xmlns:m="http://schemas.openxmlformats.org/officeDocument/2006/math">
                              <m:r>
                                <a:rPr kumimoji="1" lang="en-US" altLang="ja-JP" b="0" i="1" dirty="0" smtClean="0">
                                  <a:latin typeface="Cambria Math" panose="02040503050406030204" pitchFamily="18" charset="0"/>
                                </a:rPr>
                                <m:t>h</m:t>
                              </m:r>
                            </m:oMath>
                          </a14:m>
                          <a:endParaRPr kumimoji="1" lang="ja-JP" altLang="en-US" dirty="0"/>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48574">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6</a:t>
                          </a:r>
                          <a:endParaRPr kumimoji="1" lang="ja-JP" altLang="en-US" dirty="0">
                            <a:latin typeface="メイリオ" panose="020B0604030504040204"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8</a:t>
                          </a:r>
                          <a:endParaRPr kumimoji="1" lang="ja-JP" altLang="en-US" dirty="0">
                            <a:latin typeface="メイリオ" panose="020B0604030504040204" pitchFamily="50" charset="-128"/>
                          </a:endParaRPr>
                        </a:p>
                      </a:txBody>
                      <a:tcPr anchor="ctr">
                        <a:lnT w="19050" cap="flat" cmpd="sng" algn="ctr">
                          <a:solidFill>
                            <a:schemeClr val="tx1"/>
                          </a:solidFill>
                          <a:prstDash val="solid"/>
                          <a:round/>
                          <a:headEnd type="none" w="med" len="med"/>
                          <a:tailEnd type="none" w="med" len="med"/>
                        </a:lnT>
                        <a:solidFill>
                          <a:srgbClr val="EDF4E9"/>
                        </a:solidFill>
                      </a:tcPr>
                    </a:tc>
                    <a:extLst>
                      <a:ext uri="{0D108BD9-81ED-4DB2-BD59-A6C34878D82A}">
                        <a16:rowId xmlns:a16="http://schemas.microsoft.com/office/drawing/2014/main" val="2483611733"/>
                      </a:ext>
                    </a:extLst>
                  </a:tr>
                  <a:tr h="548574">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R w="19050"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m:t>
                                </m:r>
                              </m:oMath>
                            </m:oMathPara>
                          </a14:m>
                          <a:endParaRPr kumimoji="1" lang="ja-JP" altLang="en-US" dirty="0">
                            <a:latin typeface="メイリオ" panose="020B0604030504040204" pitchFamily="50" charset="-128"/>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6</a:t>
                          </a:r>
                          <a:endParaRPr kumimoji="1" lang="ja-JP" altLang="en-US" dirty="0">
                            <a:latin typeface="メイリオ" panose="020B0604030504040204" pitchFamily="50" charset="-128"/>
                          </a:endParaRPr>
                        </a:p>
                      </a:txBody>
                      <a:tcPr anchor="ctr">
                        <a:solidFill>
                          <a:srgbClr val="EDF4E9"/>
                        </a:solidFill>
                      </a:tcPr>
                    </a:tc>
                    <a:extLst>
                      <a:ext uri="{0D108BD9-81ED-4DB2-BD59-A6C34878D82A}">
                        <a16:rowId xmlns:a16="http://schemas.microsoft.com/office/drawing/2014/main" val="3438495830"/>
                      </a:ext>
                    </a:extLst>
                  </a:tr>
                  <a:tr h="548574">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R w="19050"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ndParaRPr>
                        </a:p>
                      </a:txBody>
                      <a:tcPr anchor="ctr">
                        <a:solidFill>
                          <a:srgbClr val="EDF4E9"/>
                        </a:solidFill>
                      </a:tcPr>
                    </a:tc>
                    <a:extLst>
                      <a:ext uri="{0D108BD9-81ED-4DB2-BD59-A6C34878D82A}">
                        <a16:rowId xmlns:a16="http://schemas.microsoft.com/office/drawing/2014/main" val="1545762733"/>
                      </a:ext>
                    </a:extLst>
                  </a:tr>
                  <a:tr h="548574">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R w="19050"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solidFill>
                          <a:srgbClr val="EDF4E9"/>
                        </a:solidFill>
                      </a:tcPr>
                    </a:tc>
                    <a:extLst>
                      <a:ext uri="{0D108BD9-81ED-4DB2-BD59-A6C34878D82A}">
                        <a16:rowId xmlns:a16="http://schemas.microsoft.com/office/drawing/2014/main" val="690726707"/>
                      </a:ext>
                    </a:extLst>
                  </a:tr>
                </a:tbl>
              </a:graphicData>
            </a:graphic>
          </p:graphicFrame>
        </mc:Choice>
        <mc:Fallback>
          <p:graphicFrame>
            <p:nvGraphicFramePr>
              <p:cNvPr id="19" name="表 18">
                <a:extLst>
                  <a:ext uri="{FF2B5EF4-FFF2-40B4-BE49-F238E27FC236}">
                    <a16:creationId xmlns:a16="http://schemas.microsoft.com/office/drawing/2014/main" id="{52326A99-4212-1F27-350B-8605F271A10C}"/>
                  </a:ext>
                </a:extLst>
              </p:cNvPr>
              <p:cNvGraphicFramePr>
                <a:graphicFrameLocks noGrp="1"/>
              </p:cNvGraphicFramePr>
              <p:nvPr>
                <p:extLst>
                  <p:ext uri="{D42A27DB-BD31-4B8C-83A1-F6EECF244321}">
                    <p14:modId xmlns:p14="http://schemas.microsoft.com/office/powerpoint/2010/main" val="3506055902"/>
                  </p:ext>
                </p:extLst>
              </p:nvPr>
            </p:nvGraphicFramePr>
            <p:xfrm>
              <a:off x="451797" y="3700105"/>
              <a:ext cx="4620138" cy="2742870"/>
            </p:xfrm>
            <a:graphic>
              <a:graphicData uri="http://schemas.openxmlformats.org/drawingml/2006/table">
                <a:tbl>
                  <a:tblPr firstRow="1" bandRow="1">
                    <a:tableStyleId>{5940675A-B579-460E-94D1-54222C63F5DA}</a:tableStyleId>
                  </a:tblPr>
                  <a:tblGrid>
                    <a:gridCol w="770023">
                      <a:extLst>
                        <a:ext uri="{9D8B030D-6E8A-4147-A177-3AD203B41FA5}">
                          <a16:colId xmlns:a16="http://schemas.microsoft.com/office/drawing/2014/main" val="2130289596"/>
                        </a:ext>
                      </a:extLst>
                    </a:gridCol>
                    <a:gridCol w="770023">
                      <a:extLst>
                        <a:ext uri="{9D8B030D-6E8A-4147-A177-3AD203B41FA5}">
                          <a16:colId xmlns:a16="http://schemas.microsoft.com/office/drawing/2014/main" val="1425456987"/>
                        </a:ext>
                      </a:extLst>
                    </a:gridCol>
                    <a:gridCol w="770023">
                      <a:extLst>
                        <a:ext uri="{9D8B030D-6E8A-4147-A177-3AD203B41FA5}">
                          <a16:colId xmlns:a16="http://schemas.microsoft.com/office/drawing/2014/main" val="356893960"/>
                        </a:ext>
                      </a:extLst>
                    </a:gridCol>
                    <a:gridCol w="770023">
                      <a:extLst>
                        <a:ext uri="{9D8B030D-6E8A-4147-A177-3AD203B41FA5}">
                          <a16:colId xmlns:a16="http://schemas.microsoft.com/office/drawing/2014/main" val="3625011119"/>
                        </a:ext>
                      </a:extLst>
                    </a:gridCol>
                    <a:gridCol w="770023">
                      <a:extLst>
                        <a:ext uri="{9D8B030D-6E8A-4147-A177-3AD203B41FA5}">
                          <a16:colId xmlns:a16="http://schemas.microsoft.com/office/drawing/2014/main" val="1351133770"/>
                        </a:ext>
                      </a:extLst>
                    </a:gridCol>
                    <a:gridCol w="770023">
                      <a:extLst>
                        <a:ext uri="{9D8B030D-6E8A-4147-A177-3AD203B41FA5}">
                          <a16:colId xmlns:a16="http://schemas.microsoft.com/office/drawing/2014/main" val="2020483690"/>
                        </a:ext>
                      </a:extLst>
                    </a:gridCol>
                  </a:tblGrid>
                  <a:tr h="548574">
                    <a:tc>
                      <a:txBody>
                        <a:bodyPr/>
                        <a:lstStyle/>
                        <a:p>
                          <a:endParaRPr lang="ja-JP"/>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blipFill>
                          <a:blip r:embed="rId5"/>
                          <a:stretch>
                            <a:fillRect l="-787" t="-1111" r="-499213" b="-404444"/>
                          </a:stretch>
                        </a:blip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48574">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6</a:t>
                          </a:r>
                          <a:endParaRPr kumimoji="1" lang="ja-JP" altLang="en-US" dirty="0">
                            <a:latin typeface="メイリオ" panose="020B0604030504040204"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8</a:t>
                          </a:r>
                          <a:endParaRPr kumimoji="1" lang="ja-JP" altLang="en-US" dirty="0">
                            <a:latin typeface="メイリオ" panose="020B0604030504040204" pitchFamily="50" charset="-128"/>
                          </a:endParaRPr>
                        </a:p>
                      </a:txBody>
                      <a:tcPr anchor="ctr">
                        <a:lnT w="19050" cap="flat" cmpd="sng" algn="ctr">
                          <a:solidFill>
                            <a:schemeClr val="tx1"/>
                          </a:solidFill>
                          <a:prstDash val="solid"/>
                          <a:round/>
                          <a:headEnd type="none" w="med" len="med"/>
                          <a:tailEnd type="none" w="med" len="med"/>
                        </a:lnT>
                        <a:solidFill>
                          <a:srgbClr val="EDF4E9"/>
                        </a:solidFill>
                      </a:tcPr>
                    </a:tc>
                    <a:extLst>
                      <a:ext uri="{0D108BD9-81ED-4DB2-BD59-A6C34878D82A}">
                        <a16:rowId xmlns:a16="http://schemas.microsoft.com/office/drawing/2014/main" val="2483611733"/>
                      </a:ext>
                    </a:extLst>
                  </a:tr>
                  <a:tr h="548574">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R w="19050"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noFill/>
                      </a:tcPr>
                    </a:tc>
                    <a:tc>
                      <a:txBody>
                        <a:bodyPr/>
                        <a:lstStyle/>
                        <a:p>
                          <a:endParaRPr lang="ja-JP"/>
                        </a:p>
                      </a:txBody>
                      <a:tcPr anchor="ctr">
                        <a:blipFill>
                          <a:blip r:embed="rId5"/>
                          <a:stretch>
                            <a:fillRect l="-200000" t="-198901" r="-300000" b="-20109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6</a:t>
                          </a:r>
                          <a:endParaRPr kumimoji="1" lang="ja-JP" altLang="en-US" dirty="0">
                            <a:latin typeface="メイリオ" panose="020B0604030504040204" pitchFamily="50" charset="-128"/>
                          </a:endParaRPr>
                        </a:p>
                      </a:txBody>
                      <a:tcPr anchor="ctr">
                        <a:solidFill>
                          <a:srgbClr val="EDF4E9"/>
                        </a:solidFill>
                      </a:tcPr>
                    </a:tc>
                    <a:extLst>
                      <a:ext uri="{0D108BD9-81ED-4DB2-BD59-A6C34878D82A}">
                        <a16:rowId xmlns:a16="http://schemas.microsoft.com/office/drawing/2014/main" val="3438495830"/>
                      </a:ext>
                    </a:extLst>
                  </a:tr>
                  <a:tr h="548574">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R w="19050"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ndParaRPr>
                        </a:p>
                      </a:txBody>
                      <a:tcPr anchor="ctr">
                        <a:solidFill>
                          <a:srgbClr val="EDF4E9"/>
                        </a:solidFill>
                      </a:tcPr>
                    </a:tc>
                    <a:extLst>
                      <a:ext uri="{0D108BD9-81ED-4DB2-BD59-A6C34878D82A}">
                        <a16:rowId xmlns:a16="http://schemas.microsoft.com/office/drawing/2014/main" val="1545762733"/>
                      </a:ext>
                    </a:extLst>
                  </a:tr>
                  <a:tr h="548574">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R w="19050"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solidFill>
                          <a:srgbClr val="EDF4E9"/>
                        </a:solidFill>
                      </a:tcPr>
                    </a:tc>
                    <a:extLst>
                      <a:ext uri="{0D108BD9-81ED-4DB2-BD59-A6C34878D82A}">
                        <a16:rowId xmlns:a16="http://schemas.microsoft.com/office/drawing/2014/main" val="69072670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4" name="表 3">
                <a:extLst>
                  <a:ext uri="{FF2B5EF4-FFF2-40B4-BE49-F238E27FC236}">
                    <a16:creationId xmlns:a16="http://schemas.microsoft.com/office/drawing/2014/main" id="{8D368B6A-12D1-9ADA-D62C-332645A49714}"/>
                  </a:ext>
                </a:extLst>
              </p:cNvPr>
              <p:cNvGraphicFramePr>
                <a:graphicFrameLocks noGrp="1"/>
              </p:cNvGraphicFramePr>
              <p:nvPr>
                <p:extLst>
                  <p:ext uri="{D42A27DB-BD31-4B8C-83A1-F6EECF244321}">
                    <p14:modId xmlns:p14="http://schemas.microsoft.com/office/powerpoint/2010/main" val="478254277"/>
                  </p:ext>
                </p:extLst>
              </p:nvPr>
            </p:nvGraphicFramePr>
            <p:xfrm>
              <a:off x="6096000" y="3700104"/>
              <a:ext cx="4620138" cy="2742870"/>
            </p:xfrm>
            <a:graphic>
              <a:graphicData uri="http://schemas.openxmlformats.org/drawingml/2006/table">
                <a:tbl>
                  <a:tblPr firstRow="1" bandRow="1">
                    <a:tableStyleId>{5940675A-B579-460E-94D1-54222C63F5DA}</a:tableStyleId>
                  </a:tblPr>
                  <a:tblGrid>
                    <a:gridCol w="770023">
                      <a:extLst>
                        <a:ext uri="{9D8B030D-6E8A-4147-A177-3AD203B41FA5}">
                          <a16:colId xmlns:a16="http://schemas.microsoft.com/office/drawing/2014/main" val="2130289596"/>
                        </a:ext>
                      </a:extLst>
                    </a:gridCol>
                    <a:gridCol w="770023">
                      <a:extLst>
                        <a:ext uri="{9D8B030D-6E8A-4147-A177-3AD203B41FA5}">
                          <a16:colId xmlns:a16="http://schemas.microsoft.com/office/drawing/2014/main" val="1425456987"/>
                        </a:ext>
                      </a:extLst>
                    </a:gridCol>
                    <a:gridCol w="770023">
                      <a:extLst>
                        <a:ext uri="{9D8B030D-6E8A-4147-A177-3AD203B41FA5}">
                          <a16:colId xmlns:a16="http://schemas.microsoft.com/office/drawing/2014/main" val="356893960"/>
                        </a:ext>
                      </a:extLst>
                    </a:gridCol>
                    <a:gridCol w="770023">
                      <a:extLst>
                        <a:ext uri="{9D8B030D-6E8A-4147-A177-3AD203B41FA5}">
                          <a16:colId xmlns:a16="http://schemas.microsoft.com/office/drawing/2014/main" val="3625011119"/>
                        </a:ext>
                      </a:extLst>
                    </a:gridCol>
                    <a:gridCol w="770023">
                      <a:extLst>
                        <a:ext uri="{9D8B030D-6E8A-4147-A177-3AD203B41FA5}">
                          <a16:colId xmlns:a16="http://schemas.microsoft.com/office/drawing/2014/main" val="1351133770"/>
                        </a:ext>
                      </a:extLst>
                    </a:gridCol>
                    <a:gridCol w="770023">
                      <a:extLst>
                        <a:ext uri="{9D8B030D-6E8A-4147-A177-3AD203B41FA5}">
                          <a16:colId xmlns:a16="http://schemas.microsoft.com/office/drawing/2014/main" val="2020483690"/>
                        </a:ext>
                      </a:extLst>
                    </a:gridCol>
                  </a:tblGrid>
                  <a:tr h="548574">
                    <a:tc>
                      <a:txBody>
                        <a:bodyPr/>
                        <a:lstStyle/>
                        <a:p>
                          <a:pPr algn="ctr"/>
                          <a14:m>
                            <m:oMath xmlns:m="http://schemas.openxmlformats.org/officeDocument/2006/math">
                              <m:r>
                                <a:rPr kumimoji="1" lang="en-US" altLang="ja-JP" b="0" i="1" smtClean="0">
                                  <a:latin typeface="Cambria Math" panose="02040503050406030204" pitchFamily="18" charset="0"/>
                                </a:rPr>
                                <m:t>𝑟</m:t>
                              </m:r>
                            </m:oMath>
                          </a14:m>
                          <a:r>
                            <a:rPr kumimoji="1" lang="ja-JP" altLang="en-US" dirty="0">
                              <a:latin typeface="メイリオ" panose="020B0604030504040204" pitchFamily="50" charset="-128"/>
                            </a:rPr>
                            <a:t>＼</a:t>
                          </a:r>
                          <a14:m>
                            <m:oMath xmlns:m="http://schemas.openxmlformats.org/officeDocument/2006/math">
                              <m:r>
                                <a:rPr kumimoji="1" lang="en-US" altLang="ja-JP" b="0" i="1" dirty="0" smtClean="0">
                                  <a:latin typeface="Cambria Math" panose="02040503050406030204" pitchFamily="18" charset="0"/>
                                </a:rPr>
                                <m:t>h</m:t>
                              </m:r>
                            </m:oMath>
                          </a14:m>
                          <a:endParaRPr kumimoji="1" lang="ja-JP" altLang="en-US" dirty="0"/>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48574">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6</a:t>
                          </a:r>
                          <a:endParaRPr kumimoji="1" lang="ja-JP" altLang="en-US" dirty="0">
                            <a:latin typeface="メイリオ" panose="020B0604030504040204"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9</a:t>
                          </a:r>
                          <a:endParaRPr kumimoji="1" lang="ja-JP" altLang="en-US" dirty="0">
                            <a:latin typeface="メイリオ" panose="020B0604030504040204" pitchFamily="50" charset="-128"/>
                          </a:endParaRPr>
                        </a:p>
                      </a:txBody>
                      <a:tcPr anchor="ctr">
                        <a:lnT w="19050" cap="flat" cmpd="sng" algn="ctr">
                          <a:solidFill>
                            <a:schemeClr val="tx1"/>
                          </a:solidFill>
                          <a:prstDash val="solid"/>
                          <a:round/>
                          <a:headEnd type="none" w="med" len="med"/>
                          <a:tailEnd type="none" w="med" len="med"/>
                        </a:lnT>
                        <a:solidFill>
                          <a:srgbClr val="EDF4E9"/>
                        </a:solidFill>
                      </a:tcPr>
                    </a:tc>
                    <a:extLst>
                      <a:ext uri="{0D108BD9-81ED-4DB2-BD59-A6C34878D82A}">
                        <a16:rowId xmlns:a16="http://schemas.microsoft.com/office/drawing/2014/main" val="2483611733"/>
                      </a:ext>
                    </a:extLst>
                  </a:tr>
                  <a:tr h="548574">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R w="19050"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m:t>
                                </m:r>
                              </m:oMath>
                            </m:oMathPara>
                          </a14:m>
                          <a:endParaRPr kumimoji="1" lang="ja-JP" altLang="en-US" dirty="0">
                            <a:latin typeface="メイリオ" panose="020B0604030504040204" pitchFamily="50" charset="-128"/>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7</a:t>
                          </a:r>
                          <a:endParaRPr kumimoji="1" lang="ja-JP" altLang="en-US" dirty="0">
                            <a:latin typeface="メイリオ" panose="020B0604030504040204" pitchFamily="50" charset="-128"/>
                          </a:endParaRPr>
                        </a:p>
                      </a:txBody>
                      <a:tcPr anchor="ctr">
                        <a:solidFill>
                          <a:srgbClr val="EDF4E9"/>
                        </a:solidFill>
                      </a:tcPr>
                    </a:tc>
                    <a:extLst>
                      <a:ext uri="{0D108BD9-81ED-4DB2-BD59-A6C34878D82A}">
                        <a16:rowId xmlns:a16="http://schemas.microsoft.com/office/drawing/2014/main" val="3438495830"/>
                      </a:ext>
                    </a:extLst>
                  </a:tr>
                  <a:tr h="548574">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R w="19050"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5</a:t>
                          </a:r>
                          <a:endParaRPr kumimoji="1" lang="ja-JP" altLang="en-US" dirty="0">
                            <a:latin typeface="メイリオ" panose="020B0604030504040204" pitchFamily="50" charset="-128"/>
                          </a:endParaRPr>
                        </a:p>
                      </a:txBody>
                      <a:tcPr anchor="ctr">
                        <a:solidFill>
                          <a:srgbClr val="EDF4E9"/>
                        </a:solidFill>
                      </a:tcPr>
                    </a:tc>
                    <a:extLst>
                      <a:ext uri="{0D108BD9-81ED-4DB2-BD59-A6C34878D82A}">
                        <a16:rowId xmlns:a16="http://schemas.microsoft.com/office/drawing/2014/main" val="1545762733"/>
                      </a:ext>
                    </a:extLst>
                  </a:tr>
                  <a:tr h="548574">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R w="19050"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ndParaRPr>
                        </a:p>
                      </a:txBody>
                      <a:tcPr anchor="ctr">
                        <a:solidFill>
                          <a:srgbClr val="EDF4E9"/>
                        </a:solidFill>
                      </a:tcPr>
                    </a:tc>
                    <a:extLst>
                      <a:ext uri="{0D108BD9-81ED-4DB2-BD59-A6C34878D82A}">
                        <a16:rowId xmlns:a16="http://schemas.microsoft.com/office/drawing/2014/main" val="690726707"/>
                      </a:ext>
                    </a:extLst>
                  </a:tr>
                </a:tbl>
              </a:graphicData>
            </a:graphic>
          </p:graphicFrame>
        </mc:Choice>
        <mc:Fallback>
          <p:graphicFrame>
            <p:nvGraphicFramePr>
              <p:cNvPr id="4" name="表 3">
                <a:extLst>
                  <a:ext uri="{FF2B5EF4-FFF2-40B4-BE49-F238E27FC236}">
                    <a16:creationId xmlns:a16="http://schemas.microsoft.com/office/drawing/2014/main" id="{8D368B6A-12D1-9ADA-D62C-332645A49714}"/>
                  </a:ext>
                </a:extLst>
              </p:cNvPr>
              <p:cNvGraphicFramePr>
                <a:graphicFrameLocks noGrp="1"/>
              </p:cNvGraphicFramePr>
              <p:nvPr>
                <p:extLst>
                  <p:ext uri="{D42A27DB-BD31-4B8C-83A1-F6EECF244321}">
                    <p14:modId xmlns:p14="http://schemas.microsoft.com/office/powerpoint/2010/main" val="478254277"/>
                  </p:ext>
                </p:extLst>
              </p:nvPr>
            </p:nvGraphicFramePr>
            <p:xfrm>
              <a:off x="6096000" y="3700104"/>
              <a:ext cx="4620138" cy="2742870"/>
            </p:xfrm>
            <a:graphic>
              <a:graphicData uri="http://schemas.openxmlformats.org/drawingml/2006/table">
                <a:tbl>
                  <a:tblPr firstRow="1" bandRow="1">
                    <a:tableStyleId>{5940675A-B579-460E-94D1-54222C63F5DA}</a:tableStyleId>
                  </a:tblPr>
                  <a:tblGrid>
                    <a:gridCol w="770023">
                      <a:extLst>
                        <a:ext uri="{9D8B030D-6E8A-4147-A177-3AD203B41FA5}">
                          <a16:colId xmlns:a16="http://schemas.microsoft.com/office/drawing/2014/main" val="2130289596"/>
                        </a:ext>
                      </a:extLst>
                    </a:gridCol>
                    <a:gridCol w="770023">
                      <a:extLst>
                        <a:ext uri="{9D8B030D-6E8A-4147-A177-3AD203B41FA5}">
                          <a16:colId xmlns:a16="http://schemas.microsoft.com/office/drawing/2014/main" val="1425456987"/>
                        </a:ext>
                      </a:extLst>
                    </a:gridCol>
                    <a:gridCol w="770023">
                      <a:extLst>
                        <a:ext uri="{9D8B030D-6E8A-4147-A177-3AD203B41FA5}">
                          <a16:colId xmlns:a16="http://schemas.microsoft.com/office/drawing/2014/main" val="356893960"/>
                        </a:ext>
                      </a:extLst>
                    </a:gridCol>
                    <a:gridCol w="770023">
                      <a:extLst>
                        <a:ext uri="{9D8B030D-6E8A-4147-A177-3AD203B41FA5}">
                          <a16:colId xmlns:a16="http://schemas.microsoft.com/office/drawing/2014/main" val="3625011119"/>
                        </a:ext>
                      </a:extLst>
                    </a:gridCol>
                    <a:gridCol w="770023">
                      <a:extLst>
                        <a:ext uri="{9D8B030D-6E8A-4147-A177-3AD203B41FA5}">
                          <a16:colId xmlns:a16="http://schemas.microsoft.com/office/drawing/2014/main" val="1351133770"/>
                        </a:ext>
                      </a:extLst>
                    </a:gridCol>
                    <a:gridCol w="770023">
                      <a:extLst>
                        <a:ext uri="{9D8B030D-6E8A-4147-A177-3AD203B41FA5}">
                          <a16:colId xmlns:a16="http://schemas.microsoft.com/office/drawing/2014/main" val="2020483690"/>
                        </a:ext>
                      </a:extLst>
                    </a:gridCol>
                  </a:tblGrid>
                  <a:tr h="548574">
                    <a:tc>
                      <a:txBody>
                        <a:bodyPr/>
                        <a:lstStyle/>
                        <a:p>
                          <a:endParaRPr lang="ja-JP"/>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blipFill>
                          <a:blip r:embed="rId6"/>
                          <a:stretch>
                            <a:fillRect l="-1587" t="-1111" r="-503968" b="-404444"/>
                          </a:stretch>
                        </a:blip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48574">
                    <a:tc>
                      <a:txBody>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6</a:t>
                          </a:r>
                          <a:endParaRPr kumimoji="1" lang="ja-JP" altLang="en-US" dirty="0">
                            <a:latin typeface="メイリオ" panose="020B0604030504040204"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9</a:t>
                          </a:r>
                          <a:endParaRPr kumimoji="1" lang="ja-JP" altLang="en-US" dirty="0">
                            <a:latin typeface="メイリオ" panose="020B0604030504040204" pitchFamily="50" charset="-128"/>
                          </a:endParaRPr>
                        </a:p>
                      </a:txBody>
                      <a:tcPr anchor="ctr">
                        <a:lnT w="19050" cap="flat" cmpd="sng" algn="ctr">
                          <a:solidFill>
                            <a:schemeClr val="tx1"/>
                          </a:solidFill>
                          <a:prstDash val="solid"/>
                          <a:round/>
                          <a:headEnd type="none" w="med" len="med"/>
                          <a:tailEnd type="none" w="med" len="med"/>
                        </a:lnT>
                        <a:solidFill>
                          <a:srgbClr val="EDF4E9"/>
                        </a:solidFill>
                      </a:tcPr>
                    </a:tc>
                    <a:extLst>
                      <a:ext uri="{0D108BD9-81ED-4DB2-BD59-A6C34878D82A}">
                        <a16:rowId xmlns:a16="http://schemas.microsoft.com/office/drawing/2014/main" val="2483611733"/>
                      </a:ext>
                    </a:extLst>
                  </a:tr>
                  <a:tr h="548574">
                    <a:tc>
                      <a:txBody>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p>
                      </a:txBody>
                      <a:tcPr anchor="ctr">
                        <a:lnR w="19050"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noFill/>
                      </a:tcPr>
                    </a:tc>
                    <a:tc>
                      <a:txBody>
                        <a:bodyPr/>
                        <a:lstStyle/>
                        <a:p>
                          <a:endParaRPr lang="ja-JP"/>
                        </a:p>
                      </a:txBody>
                      <a:tcPr anchor="ctr">
                        <a:blipFill>
                          <a:blip r:embed="rId6"/>
                          <a:stretch>
                            <a:fillRect l="-202381" t="-198901" r="-303175" b="-20109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7</a:t>
                          </a:r>
                          <a:endParaRPr kumimoji="1" lang="ja-JP" altLang="en-US" dirty="0">
                            <a:latin typeface="メイリオ" panose="020B0604030504040204" pitchFamily="50" charset="-128"/>
                          </a:endParaRPr>
                        </a:p>
                      </a:txBody>
                      <a:tcPr anchor="ctr">
                        <a:solidFill>
                          <a:srgbClr val="EDF4E9"/>
                        </a:solidFill>
                      </a:tcPr>
                    </a:tc>
                    <a:extLst>
                      <a:ext uri="{0D108BD9-81ED-4DB2-BD59-A6C34878D82A}">
                        <a16:rowId xmlns:a16="http://schemas.microsoft.com/office/drawing/2014/main" val="3438495830"/>
                      </a:ext>
                    </a:extLst>
                  </a:tr>
                  <a:tr h="548574">
                    <a:tc>
                      <a:txBody>
                        <a:bodyPr/>
                        <a:lstStyle/>
                        <a:p>
                          <a:pPr algn="ctr"/>
                          <a:r>
                            <a:rPr kumimoji="1" lang="en-US" altLang="ja-JP" dirty="0">
                              <a:latin typeface="メイリオ" panose="020B0604030504040204" pitchFamily="50" charset="-128"/>
                              <a:ea typeface="メイリオ" panose="020B0604030504040204" pitchFamily="50" charset="-128"/>
                            </a:rPr>
                            <a:t>3</a:t>
                          </a:r>
                          <a:endParaRPr kumimoji="1" lang="ja-JP" altLang="en-US" dirty="0"/>
                        </a:p>
                      </a:txBody>
                      <a:tcPr anchor="ctr">
                        <a:lnR w="19050"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5</a:t>
                          </a:r>
                          <a:endParaRPr kumimoji="1" lang="ja-JP" altLang="en-US" dirty="0">
                            <a:latin typeface="メイリオ" panose="020B0604030504040204" pitchFamily="50" charset="-128"/>
                          </a:endParaRPr>
                        </a:p>
                      </a:txBody>
                      <a:tcPr anchor="ctr">
                        <a:solidFill>
                          <a:srgbClr val="EDF4E9"/>
                        </a:solidFill>
                      </a:tcPr>
                    </a:tc>
                    <a:extLst>
                      <a:ext uri="{0D108BD9-81ED-4DB2-BD59-A6C34878D82A}">
                        <a16:rowId xmlns:a16="http://schemas.microsoft.com/office/drawing/2014/main" val="1545762733"/>
                      </a:ext>
                    </a:extLst>
                  </a:tr>
                  <a:tr h="548574">
                    <a:tc>
                      <a:txBody>
                        <a:bodyP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p>
                      </a:txBody>
                      <a:tcPr anchor="ctr">
                        <a:lnR w="19050" cap="flat" cmpd="sng" algn="ctr">
                          <a:solidFill>
                            <a:schemeClr val="tx1"/>
                          </a:solidFill>
                          <a:prstDash val="solid"/>
                          <a:round/>
                          <a:headEnd type="none" w="med" len="med"/>
                          <a:tailEnd type="none" w="med" len="med"/>
                        </a:lnR>
                        <a:noFill/>
                      </a:tcPr>
                    </a:tc>
                    <a:tc>
                      <a:txBody>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0</a:t>
                          </a:r>
                          <a:endParaRPr kumimoji="1" lang="ja-JP" altLang="en-US" dirty="0"/>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ndParaRPr>
                        </a:p>
                      </a:txBody>
                      <a:tcPr anchor="ctr">
                        <a:solidFill>
                          <a:srgbClr val="EDF4E9"/>
                        </a:solidFill>
                      </a:tcPr>
                    </a:tc>
                    <a:extLst>
                      <a:ext uri="{0D108BD9-81ED-4DB2-BD59-A6C34878D82A}">
                        <a16:rowId xmlns:a16="http://schemas.microsoft.com/office/drawing/2014/main" val="690726707"/>
                      </a:ext>
                    </a:extLst>
                  </a:tr>
                </a:tbl>
              </a:graphicData>
            </a:graphic>
          </p:graphicFrame>
        </mc:Fallback>
      </mc:AlternateContent>
      <p:sp>
        <p:nvSpPr>
          <p:cNvPr id="5" name="矢印: 左右 4">
            <a:extLst>
              <a:ext uri="{FF2B5EF4-FFF2-40B4-BE49-F238E27FC236}">
                <a16:creationId xmlns:a16="http://schemas.microsoft.com/office/drawing/2014/main" id="{2D0C1571-E696-5589-36F6-1CF58D92E71B}"/>
              </a:ext>
            </a:extLst>
          </p:cNvPr>
          <p:cNvSpPr/>
          <p:nvPr/>
        </p:nvSpPr>
        <p:spPr>
          <a:xfrm>
            <a:off x="5186733" y="4943949"/>
            <a:ext cx="786810" cy="255181"/>
          </a:xfrm>
          <a:prstGeom prst="leftRightArrow">
            <a:avLst/>
          </a:prstGeom>
          <a:solidFill>
            <a:schemeClr val="bg1"/>
          </a:solidFill>
          <a:ln w="31750"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mc:Choice xmlns:a14="http://schemas.microsoft.com/office/drawing/2010/main" Requires="a14">
          <p:sp>
            <p:nvSpPr>
              <p:cNvPr id="21" name="吹き出し: 線 20">
                <a:extLst>
                  <a:ext uri="{FF2B5EF4-FFF2-40B4-BE49-F238E27FC236}">
                    <a16:creationId xmlns:a16="http://schemas.microsoft.com/office/drawing/2014/main" id="{36552D38-0D44-52E4-D655-5059A89F532E}"/>
                  </a:ext>
                </a:extLst>
              </p:cNvPr>
              <p:cNvSpPr/>
              <p:nvPr/>
            </p:nvSpPr>
            <p:spPr>
              <a:xfrm>
                <a:off x="9509760" y="3033000"/>
                <a:ext cx="2337687" cy="792000"/>
              </a:xfrm>
              <a:prstGeom prst="borderCallout1">
                <a:avLst>
                  <a:gd name="adj1" fmla="val 252983"/>
                  <a:gd name="adj2" fmla="val 48125"/>
                  <a:gd name="adj3" fmla="val 101283"/>
                  <a:gd name="adj4" fmla="val 72274"/>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altLang="ja-JP" sz="2000" b="0" smtClean="0">
                          <a:solidFill>
                            <a:schemeClr val="tx1"/>
                          </a:solidFill>
                          <a:latin typeface="Segoe UI" panose="020B0502040204020203" pitchFamily="34" charset="0"/>
                          <a:ea typeface="メイリオ" panose="020B0604030504040204" pitchFamily="50" charset="-128"/>
                          <a:cs typeface="Segoe UI" panose="020B0502040204020203" pitchFamily="34" charset="0"/>
                        </a:rPr>
                        <m:t>s</m:t>
                      </m:r>
                      <m:r>
                        <m:rPr>
                          <m:nor/>
                        </m:rPr>
                        <a:rPr lang="en-US" altLang="ja-JP" sz="2000" b="0" i="0" smtClean="0">
                          <a:solidFill>
                            <a:schemeClr val="tx1"/>
                          </a:solidFill>
                          <a:latin typeface="Segoe UI" panose="020B0502040204020203" pitchFamily="34" charset="0"/>
                          <a:ea typeface="メイリオ" panose="020B0604030504040204" pitchFamily="50" charset="-128"/>
                          <a:cs typeface="Segoe UI" panose="020B0502040204020203" pitchFamily="34" charset="0"/>
                        </a:rPr>
                        <m:t>′</m:t>
                      </m:r>
                      <m:r>
                        <m:rPr>
                          <m:nor/>
                        </m:rPr>
                        <a:rPr lang="en-US" altLang="ja-JP" sz="2000" b="0" smtClean="0">
                          <a:solidFill>
                            <a:schemeClr val="tx1"/>
                          </a:solidFill>
                          <a:latin typeface="Segoe UI" panose="020B0502040204020203" pitchFamily="34" charset="0"/>
                          <a:ea typeface="メイリオ" panose="020B0604030504040204" pitchFamily="50" charset="-128"/>
                          <a:cs typeface="Segoe UI" panose="020B0502040204020203" pitchFamily="34" charset="0"/>
                        </a:rPr>
                        <m:t>(</m:t>
                      </m:r>
                      <m:r>
                        <m:rPr>
                          <m:nor/>
                        </m:rPr>
                        <a:rPr lang="en-US" altLang="ja-JP" sz="2000" b="0" i="0" smtClean="0">
                          <a:solidFill>
                            <a:schemeClr val="tx1"/>
                          </a:solidFill>
                          <a:latin typeface="Segoe UI" panose="020B0502040204020203" pitchFamily="34" charset="0"/>
                          <a:ea typeface="メイリオ" panose="020B0604030504040204" pitchFamily="50" charset="-128"/>
                          <a:cs typeface="Segoe UI" panose="020B0502040204020203" pitchFamily="34" charset="0"/>
                        </a:rPr>
                        <m:t>2,4</m:t>
                      </m:r>
                      <m:r>
                        <m:rPr>
                          <m:nor/>
                        </m:rPr>
                        <a:rPr lang="en-US" altLang="ja-JP" sz="2000" b="0" smtClean="0">
                          <a:solidFill>
                            <a:schemeClr val="tx1"/>
                          </a:solidFill>
                          <a:latin typeface="Segoe UI" panose="020B0502040204020203" pitchFamily="34" charset="0"/>
                          <a:ea typeface="メイリオ" panose="020B0604030504040204" pitchFamily="50" charset="-128"/>
                          <a:cs typeface="Segoe UI" panose="020B0502040204020203" pitchFamily="34" charset="0"/>
                        </a:rPr>
                        <m:t>)</m:t>
                      </m:r>
                      <m:r>
                        <a:rPr lang="en-US" altLang="ja-JP" sz="2000" b="0" i="1" smtClean="0">
                          <a:solidFill>
                            <a:schemeClr val="tx1"/>
                          </a:solidFill>
                          <a:latin typeface="Cambria Math" panose="02040503050406030204" pitchFamily="18" charset="0"/>
                        </a:rPr>
                        <m:t> </m:t>
                      </m:r>
                      <m:r>
                        <m:rPr>
                          <m:nor/>
                        </m:rPr>
                        <a:rPr lang="en-US" altLang="ja-JP" sz="2000" b="0" i="0" smtClean="0">
                          <a:solidFill>
                            <a:schemeClr val="tx1"/>
                          </a:solidFill>
                          <a:latin typeface="Segoe UI" panose="020B0502040204020203" pitchFamily="34" charset="0"/>
                          <a:ea typeface="メイリオ" panose="020B0604030504040204" pitchFamily="50" charset="-128"/>
                          <a:cs typeface="Segoe UI" panose="020B0502040204020203" pitchFamily="34" charset="0"/>
                        </a:rPr>
                        <m:t>=</m:t>
                      </m:r>
                      <m:r>
                        <a:rPr lang="en-US" altLang="ja-JP" sz="2000" b="0" i="1" smtClean="0">
                          <a:solidFill>
                            <a:schemeClr val="tx1"/>
                          </a:solidFill>
                          <a:latin typeface="Cambria Math" panose="02040503050406030204" pitchFamily="18" charset="0"/>
                        </a:rPr>
                        <m:t>𝑠</m:t>
                      </m:r>
                      <m:d>
                        <m:dPr>
                          <m:ctrlPr>
                            <a:rPr lang="en-US" altLang="ja-JP" sz="2000" b="0" i="1" smtClean="0">
                              <a:solidFill>
                                <a:schemeClr val="tx1"/>
                              </a:solidFill>
                              <a:latin typeface="Cambria Math" panose="02040503050406030204" pitchFamily="18" charset="0"/>
                            </a:rPr>
                          </m:ctrlPr>
                        </m:dPr>
                        <m:e>
                          <m:r>
                            <a:rPr lang="en-US" altLang="ja-JP" sz="2000" b="0" i="1" smtClean="0">
                              <a:solidFill>
                                <a:schemeClr val="tx1"/>
                              </a:solidFill>
                              <a:latin typeface="Cambria Math" panose="02040503050406030204" pitchFamily="18" charset="0"/>
                            </a:rPr>
                            <m:t>2,4</m:t>
                          </m:r>
                        </m:e>
                      </m:d>
                      <m:r>
                        <a:rPr lang="en-US" altLang="ja-JP" sz="2000" b="0" i="1" smtClean="0">
                          <a:solidFill>
                            <a:schemeClr val="tx1"/>
                          </a:solidFill>
                          <a:latin typeface="Cambria Math" panose="02040503050406030204" pitchFamily="18" charset="0"/>
                        </a:rPr>
                        <m:t>+1</m:t>
                      </m:r>
                    </m:oMath>
                  </m:oMathPara>
                </a14:m>
                <a:endParaRPr lang="en-US" altLang="ja-JP" sz="2000" b="0" i="1"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a:p>
                <a:pPr algn="ctr"/>
                <a14:m>
                  <m:oMathPara xmlns:m="http://schemas.openxmlformats.org/officeDocument/2006/math">
                    <m:oMathParaPr>
                      <m:jc m:val="centerGroup"/>
                    </m:oMathParaPr>
                    <m:oMath xmlns:m="http://schemas.openxmlformats.org/officeDocument/2006/math">
                      <m:r>
                        <a:rPr lang="en-US" altLang="ja-JP" sz="2000" b="0" i="1" smtClean="0">
                          <a:solidFill>
                            <a:schemeClr val="tx1"/>
                          </a:solidFill>
                          <a:latin typeface="Cambria Math" panose="02040503050406030204" pitchFamily="18" charset="0"/>
                        </a:rPr>
                        <m:t>9=8+1</m:t>
                      </m:r>
                    </m:oMath>
                  </m:oMathPara>
                </a14:m>
                <a:endParaRPr lang="en-US" altLang="ja-JP" sz="2000" b="0" i="1"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mc:Choice>
        <mc:Fallback>
          <p:sp>
            <p:nvSpPr>
              <p:cNvPr id="21" name="吹き出し: 線 20">
                <a:extLst>
                  <a:ext uri="{FF2B5EF4-FFF2-40B4-BE49-F238E27FC236}">
                    <a16:creationId xmlns:a16="http://schemas.microsoft.com/office/drawing/2014/main" id="{36552D38-0D44-52E4-D655-5059A89F532E}"/>
                  </a:ext>
                </a:extLst>
              </p:cNvPr>
              <p:cNvSpPr>
                <a:spLocks noRot="1" noChangeAspect="1" noMove="1" noResize="1" noEditPoints="1" noAdjustHandles="1" noChangeArrowheads="1" noChangeShapeType="1" noTextEdit="1"/>
              </p:cNvSpPr>
              <p:nvPr/>
            </p:nvSpPr>
            <p:spPr>
              <a:xfrm>
                <a:off x="9509760" y="3033000"/>
                <a:ext cx="2337687" cy="792000"/>
              </a:xfrm>
              <a:prstGeom prst="borderCallout1">
                <a:avLst>
                  <a:gd name="adj1" fmla="val 252983"/>
                  <a:gd name="adj2" fmla="val 48125"/>
                  <a:gd name="adj3" fmla="val 101283"/>
                  <a:gd name="adj4" fmla="val 72274"/>
                </a:avLst>
              </a:prstGeom>
              <a:blipFill>
                <a:blip r:embed="rId7"/>
                <a:stretch>
                  <a:fillRect/>
                </a:stretch>
              </a:blipFill>
              <a:ln w="31750" cap="flat">
                <a:solidFill>
                  <a:schemeClr val="tx1"/>
                </a:solidFill>
              </a:ln>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26ADF656-26DF-97ED-3288-6A5E489197A6}"/>
              </a:ext>
            </a:extLst>
          </p:cNvPr>
          <p:cNvSpPr txBox="1"/>
          <p:nvPr/>
        </p:nvSpPr>
        <p:spPr>
          <a:xfrm>
            <a:off x="164696" y="3063927"/>
            <a:ext cx="7918258" cy="461665"/>
          </a:xfrm>
          <a:prstGeom prst="rect">
            <a:avLst/>
          </a:prstGeom>
          <a:noFill/>
        </p:spPr>
        <p:txBody>
          <a:bodyPr wrap="none" rtlCol="0" anchor="ctr">
            <a:spAutoFit/>
          </a:bodyPr>
          <a:lstStyle/>
          <a:p>
            <a:pPr algn="ctr"/>
            <a:r>
              <a:rPr kumimoji="1" lang="en-US" altLang="ja-JP" sz="2400" dirty="0">
                <a:latin typeface="Segoe UI" panose="020B0502040204020203" pitchFamily="34" charset="0"/>
                <a:ea typeface="Meiryo" panose="020B0604030504040204" pitchFamily="34" charset="-128"/>
                <a:cs typeface="Segoe UI" panose="020B0502040204020203" pitchFamily="34" charset="0"/>
              </a:rPr>
              <a:t>These two approval scoring rules get same social ranking</a:t>
            </a:r>
            <a:endParaRPr kumimoji="1" lang="ja-JP" altLang="en-US" sz="2400" dirty="0">
              <a:latin typeface="Segoe UI" panose="020B0502040204020203" pitchFamily="34" charset="0"/>
              <a:ea typeface="Meiryo" panose="020B0604030504040204" pitchFamily="34" charset="-128"/>
              <a:cs typeface="Segoe UI" panose="020B0502040204020203" pitchFamily="34" charset="0"/>
            </a:endParaRPr>
          </a:p>
        </p:txBody>
      </p:sp>
    </p:spTree>
    <p:extLst>
      <p:ext uri="{BB962C8B-B14F-4D97-AF65-F5344CB8AC3E}">
        <p14:creationId xmlns:p14="http://schemas.microsoft.com/office/powerpoint/2010/main" val="22072237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3B815-8328-FB75-1EE4-E5D44D201DF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2632D91-DCBF-A82A-2E7B-1CD8CEF9163D}"/>
              </a:ext>
            </a:extLst>
          </p:cNvPr>
          <p:cNvSpPr>
            <a:spLocks noGrp="1"/>
          </p:cNvSpPr>
          <p:nvPr>
            <p:ph type="title"/>
          </p:nvPr>
        </p:nvSpPr>
        <p:spPr/>
        <p:txBody>
          <a:bodyPr/>
          <a:lstStyle/>
          <a:p>
            <a:r>
              <a:rPr kumimoji="1" lang="en-US" altLang="ja-JP" dirty="0">
                <a:latin typeface="Segoe UI" panose="020B0502040204020203" pitchFamily="34" charset="0"/>
              </a:rPr>
              <a:t>Strong truncation-proofness (skip)</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9C1F7D26-146D-2ED4-BE8A-27F4F8364772}"/>
              </a:ext>
            </a:extLst>
          </p:cNvPr>
          <p:cNvSpPr>
            <a:spLocks noGrp="1"/>
          </p:cNvSpPr>
          <p:nvPr>
            <p:ph type="sldNum" sz="quarter" idx="12"/>
          </p:nvPr>
        </p:nvSpPr>
        <p:spPr/>
        <p:txBody>
          <a:bodyPr/>
          <a:lstStyle/>
          <a:p>
            <a:fld id="{48F63A3B-78C7-47BE-AE5E-E10140E04643}" type="slidenum">
              <a:rPr lang="en-US" smtClean="0"/>
              <a:t>64</a:t>
            </a:fld>
            <a:endParaRPr lang="en-US" dirty="0"/>
          </a:p>
        </p:txBody>
      </p:sp>
      <mc:AlternateContent xmlns:mc="http://schemas.openxmlformats.org/markup-compatibility/2006">
        <mc:Choice xmlns:a14="http://schemas.microsoft.com/office/drawing/2010/main" Requires="a14">
          <p:sp>
            <p:nvSpPr>
              <p:cNvPr id="4" name="コンテンツ プレースホルダー 3">
                <a:extLst>
                  <a:ext uri="{FF2B5EF4-FFF2-40B4-BE49-F238E27FC236}">
                    <a16:creationId xmlns:a16="http://schemas.microsoft.com/office/drawing/2014/main" id="{8263E76C-0B3B-18B8-A569-907831DEC457}"/>
                  </a:ext>
                </a:extLst>
              </p:cNvPr>
              <p:cNvSpPr>
                <a:spLocks noGrp="1"/>
              </p:cNvSpPr>
              <p:nvPr>
                <p:ph idx="1"/>
              </p:nvPr>
            </p:nvSpPr>
            <p:spPr>
              <a:xfrm>
                <a:off x="207410" y="1123405"/>
                <a:ext cx="11727129" cy="5400000"/>
              </a:xfrm>
              <a:noFill/>
            </p:spPr>
            <p:txBody>
              <a:bodyPr/>
              <a:lstStyle/>
              <a:p>
                <a:r>
                  <a:rPr lang="ja-JP" altLang="en-US" dirty="0"/>
                  <a:t>許容可能な選択肢を過少申告する戦略を </a:t>
                </a:r>
                <a:r>
                  <a:rPr lang="en-US" altLang="ja-JP" b="1" dirty="0">
                    <a:solidFill>
                      <a:schemeClr val="accent1"/>
                    </a:solidFill>
                  </a:rPr>
                  <a:t>Strategic truncation </a:t>
                </a:r>
                <a:r>
                  <a:rPr lang="ja-JP" altLang="en-US" dirty="0"/>
                  <a:t>という。</a:t>
                </a:r>
                <a:endParaRPr lang="en-US" altLang="ja-JP" dirty="0"/>
              </a:p>
              <a:p>
                <a:pPr lvl="1"/>
                <a14:m>
                  <m:oMath xmlns:m="http://schemas.openxmlformats.org/officeDocument/2006/math">
                    <m:sSub>
                      <m:sSubPr>
                        <m:ctrlPr>
                          <a:rPr lang="en-US" altLang="ja-JP" i="1" dirty="0">
                            <a:latin typeface="Cambria Math" panose="02040503050406030204" pitchFamily="18" charset="0"/>
                          </a:rPr>
                        </m:ctrlPr>
                      </m:sSubPr>
                      <m:e>
                        <m:r>
                          <a:rPr lang="ja-JP" altLang="en-US" i="1" dirty="0">
                            <a:latin typeface="Cambria Math" panose="02040503050406030204" pitchFamily="18" charset="0"/>
                          </a:rPr>
                          <m:t>𝑝</m:t>
                        </m:r>
                      </m:e>
                      <m:sub>
                        <m:r>
                          <a:rPr lang="ja-JP" altLang="en-US" i="1" dirty="0">
                            <a:latin typeface="Cambria Math" panose="02040503050406030204" pitchFamily="18" charset="0"/>
                          </a:rPr>
                          <m:t>𝑖</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m:t>
                        </m:r>
                      </m:e>
                      <m:sub>
                        <m:r>
                          <a:rPr lang="ja-JP" altLang="en-US" i="1" dirty="0">
                            <a:latin typeface="Cambria Math" panose="02040503050406030204" pitchFamily="18" charset="0"/>
                          </a:rPr>
                          <m:t>𝑖</m:t>
                        </m:r>
                      </m:sub>
                    </m:sSub>
                    <m:sSub>
                      <m:sSubPr>
                        <m:ctrlPr>
                          <a:rPr lang="en-US" altLang="ja-JP" i="1" dirty="0">
                            <a:latin typeface="Cambria Math" panose="02040503050406030204" pitchFamily="18" charset="0"/>
                          </a:rPr>
                        </m:ctrlPr>
                      </m:sSubPr>
                      <m:e>
                        <m:r>
                          <a:rPr lang="ja-JP" altLang="en-US" i="1" dirty="0">
                            <a:latin typeface="Cambria Math" panose="02040503050406030204" pitchFamily="18" charset="0"/>
                          </a:rPr>
                          <m:t>𝐴</m:t>
                        </m:r>
                      </m:e>
                      <m:sub>
                        <m:r>
                          <a:rPr lang="ja-JP" altLang="en-US" i="1" dirty="0">
                            <a:latin typeface="Cambria Math" panose="02040503050406030204" pitchFamily="18" charset="0"/>
                          </a:rPr>
                          <m:t>𝑖</m:t>
                        </m:r>
                      </m:sub>
                    </m:sSub>
                    <m:r>
                      <a:rPr lang="en-US" altLang="ja-JP" i="1" dirty="0">
                        <a:latin typeface="Cambria Math" panose="02040503050406030204" pitchFamily="18" charset="0"/>
                      </a:rPr>
                      <m:t>)</m:t>
                    </m:r>
                  </m:oMath>
                </a14:m>
                <a:r>
                  <a:rPr lang="ja-JP" altLang="en-US" dirty="0"/>
                  <a:t> を真の</a:t>
                </a:r>
                <a:r>
                  <a:rPr lang="en-US" altLang="ja-JP" dirty="0"/>
                  <a:t> evaluation </a:t>
                </a:r>
                <a:r>
                  <a:rPr lang="ja-JP" altLang="en-US" dirty="0"/>
                  <a:t>とする。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a:rPr lang="en-US" altLang="ja-JP" i="1">
                            <a:latin typeface="Cambria Math" panose="02040503050406030204" pitchFamily="18" charset="0"/>
                          </a:rPr>
                          <m:t>𝑖</m:t>
                        </m:r>
                      </m:sub>
                    </m:sSub>
                  </m:oMath>
                </a14:m>
                <a:r>
                  <a:rPr lang="en-US" altLang="ja-JP" dirty="0"/>
                  <a:t> </a:t>
                </a:r>
                <a:r>
                  <a:rPr lang="ja-JP" altLang="en-US" dirty="0"/>
                  <a:t>の </a:t>
                </a:r>
                <a:r>
                  <a:rPr lang="en-US" altLang="ja-JP" dirty="0"/>
                  <a:t>Strategic truncation </a:t>
                </a:r>
                <a:r>
                  <a:rPr lang="ja-JP" altLang="en-US" dirty="0"/>
                  <a:t>：</a:t>
                </a:r>
                <a:r>
                  <a:rPr lang="en-US" altLang="ja-JP" dirty="0"/>
                  <a:t> </a:t>
                </a:r>
                <a14:m>
                  <m:oMath xmlns:m="http://schemas.openxmlformats.org/officeDocument/2006/math">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𝒑</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r>
                      <a:rPr lang="en-US" altLang="ja-JP" b="1" i="1" smtClean="0">
                        <a:solidFill>
                          <a:schemeClr val="accent1"/>
                        </a:solidFill>
                        <a:latin typeface="Cambria Math" panose="02040503050406030204" pitchFamily="18" charset="0"/>
                      </a:rPr>
                      <m:t>=(</m:t>
                    </m:r>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r>
                      <a:rPr lang="en-US" altLang="ja-JP" b="1" i="1" smtClean="0">
                        <a:solidFill>
                          <a:schemeClr val="accent1"/>
                        </a:solidFill>
                        <a:latin typeface="Cambria Math" panose="02040503050406030204" pitchFamily="18" charset="0"/>
                      </a:rPr>
                      <m:t>,</m:t>
                    </m:r>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𝑨</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r>
                      <a:rPr lang="en-US" altLang="ja-JP" b="1" i="1" smtClean="0">
                        <a:solidFill>
                          <a:schemeClr val="accent1"/>
                        </a:solidFill>
                        <a:latin typeface="Cambria Math" panose="02040503050406030204" pitchFamily="18" charset="0"/>
                      </a:rPr>
                      <m:t>)</m:t>
                    </m:r>
                  </m:oMath>
                </a14:m>
                <a:r>
                  <a:rPr lang="en-US" altLang="ja-JP" b="1" dirty="0">
                    <a:solidFill>
                      <a:schemeClr val="accent1"/>
                    </a:solidFill>
                  </a:rPr>
                  <a:t> such that </a:t>
                </a:r>
                <a14:m>
                  <m:oMath xmlns:m="http://schemas.openxmlformats.org/officeDocument/2006/math">
                    <m:sSub>
                      <m:sSubPr>
                        <m:ctrlPr>
                          <a:rPr lang="en-US" altLang="ja-JP" b="1" i="1" smtClean="0">
                            <a:solidFill>
                              <a:schemeClr val="accent1"/>
                            </a:solidFill>
                            <a:latin typeface="Cambria Math" panose="02040503050406030204" pitchFamily="18" charset="0"/>
                          </a:rPr>
                        </m:ctrlPr>
                      </m:sSubPr>
                      <m:e>
                        <m:r>
                          <a:rPr lang="en-US" altLang="ja-JP" b="1" i="1" smtClean="0">
                            <a:solidFill>
                              <a:schemeClr val="accent1"/>
                            </a:solidFill>
                            <a:latin typeface="Cambria Math" panose="02040503050406030204" pitchFamily="18" charset="0"/>
                          </a:rPr>
                          <m:t>𝑨</m:t>
                        </m:r>
                      </m:e>
                      <m:sub>
                        <m:r>
                          <a:rPr lang="en-US" altLang="ja-JP" b="1" i="1" smtClean="0">
                            <a:solidFill>
                              <a:schemeClr val="accent1"/>
                            </a:solidFill>
                            <a:latin typeface="Cambria Math" panose="02040503050406030204" pitchFamily="18" charset="0"/>
                          </a:rPr>
                          <m:t>𝒊</m:t>
                        </m:r>
                      </m:sub>
                    </m:sSub>
                    <m:r>
                      <a:rPr lang="en-US" altLang="ja-JP" b="1" i="1" smtClean="0">
                        <a:solidFill>
                          <a:schemeClr val="accent1"/>
                        </a:solidFill>
                        <a:latin typeface="Cambria Math" panose="02040503050406030204" pitchFamily="18" charset="0"/>
                      </a:rPr>
                      <m:t>∖</m:t>
                    </m:r>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𝑨</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r>
                      <a:rPr lang="en-US" altLang="ja-JP" b="1" i="1" smtClean="0">
                        <a:solidFill>
                          <a:schemeClr val="accent1"/>
                        </a:solidFill>
                        <a:latin typeface="Cambria Math" panose="02040503050406030204" pitchFamily="18" charset="0"/>
                      </a:rPr>
                      <m:t>≠∅</m:t>
                    </m:r>
                  </m:oMath>
                </a14:m>
                <a:endParaRPr lang="ja-JP" altLang="en-US" b="1" dirty="0">
                  <a:solidFill>
                    <a:schemeClr val="accent1"/>
                  </a:solidFill>
                </a:endParaRPr>
              </a:p>
              <a:p>
                <a:pPr marL="0" indent="0">
                  <a:buNone/>
                </a:pPr>
                <a:endParaRPr lang="en-US" altLang="ja-JP" dirty="0"/>
              </a:p>
              <a:p>
                <a:endParaRPr lang="en-US" altLang="ja-JP" dirty="0"/>
              </a:p>
            </p:txBody>
          </p:sp>
        </mc:Choice>
        <mc:Fallback>
          <p:sp>
            <p:nvSpPr>
              <p:cNvPr id="4" name="コンテンツ プレースホルダー 3">
                <a:extLst>
                  <a:ext uri="{FF2B5EF4-FFF2-40B4-BE49-F238E27FC236}">
                    <a16:creationId xmlns:a16="http://schemas.microsoft.com/office/drawing/2014/main" id="{8263E76C-0B3B-18B8-A569-907831DEC457}"/>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13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572691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E3247-0828-B88F-3583-1213209EF7FB}"/>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 name="コンテンツ プレースホルダー 3">
                <a:extLst>
                  <a:ext uri="{FF2B5EF4-FFF2-40B4-BE49-F238E27FC236}">
                    <a16:creationId xmlns:a16="http://schemas.microsoft.com/office/drawing/2014/main" id="{C50668FD-D284-722C-D977-84CE11CE0A67}"/>
                  </a:ext>
                </a:extLst>
              </p:cNvPr>
              <p:cNvSpPr>
                <a:spLocks noGrp="1"/>
              </p:cNvSpPr>
              <p:nvPr>
                <p:ph idx="1"/>
              </p:nvPr>
            </p:nvSpPr>
            <p:spPr>
              <a:xfrm>
                <a:off x="207410" y="1123405"/>
                <a:ext cx="11727129" cy="5400000"/>
              </a:xfrm>
              <a:noFill/>
            </p:spPr>
            <p:txBody>
              <a:bodyPr/>
              <a:lstStyle/>
              <a:p>
                <a:r>
                  <a:rPr lang="ja-JP" altLang="en-US" dirty="0"/>
                  <a:t>許容可能な選択肢を過少申告する戦略を </a:t>
                </a:r>
                <a:r>
                  <a:rPr lang="en-US" altLang="ja-JP" b="1" dirty="0">
                    <a:solidFill>
                      <a:schemeClr val="accent1"/>
                    </a:solidFill>
                  </a:rPr>
                  <a:t>Strategic truncation </a:t>
                </a:r>
                <a:r>
                  <a:rPr lang="ja-JP" altLang="en-US" dirty="0"/>
                  <a:t>という。</a:t>
                </a:r>
                <a:endParaRPr lang="en-US" altLang="ja-JP" dirty="0"/>
              </a:p>
              <a:p>
                <a:pPr lvl="1"/>
                <a14:m>
                  <m:oMath xmlns:m="http://schemas.openxmlformats.org/officeDocument/2006/math">
                    <m:sSub>
                      <m:sSubPr>
                        <m:ctrlPr>
                          <a:rPr lang="en-US" altLang="ja-JP" i="1" dirty="0">
                            <a:latin typeface="Cambria Math" panose="02040503050406030204" pitchFamily="18" charset="0"/>
                          </a:rPr>
                        </m:ctrlPr>
                      </m:sSubPr>
                      <m:e>
                        <m:r>
                          <a:rPr lang="ja-JP" altLang="en-US" i="1" dirty="0">
                            <a:latin typeface="Cambria Math" panose="02040503050406030204" pitchFamily="18" charset="0"/>
                          </a:rPr>
                          <m:t>𝑝</m:t>
                        </m:r>
                      </m:e>
                      <m:sub>
                        <m:r>
                          <a:rPr lang="ja-JP" altLang="en-US" i="1" dirty="0">
                            <a:latin typeface="Cambria Math" panose="02040503050406030204" pitchFamily="18" charset="0"/>
                          </a:rPr>
                          <m:t>𝑖</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m:t>
                        </m:r>
                      </m:e>
                      <m:sub>
                        <m:r>
                          <a:rPr lang="ja-JP" altLang="en-US" i="1" dirty="0">
                            <a:latin typeface="Cambria Math" panose="02040503050406030204" pitchFamily="18" charset="0"/>
                          </a:rPr>
                          <m:t>𝑖</m:t>
                        </m:r>
                      </m:sub>
                    </m:sSub>
                    <m:sSub>
                      <m:sSubPr>
                        <m:ctrlPr>
                          <a:rPr lang="en-US" altLang="ja-JP" i="1" dirty="0">
                            <a:latin typeface="Cambria Math" panose="02040503050406030204" pitchFamily="18" charset="0"/>
                          </a:rPr>
                        </m:ctrlPr>
                      </m:sSubPr>
                      <m:e>
                        <m:r>
                          <a:rPr lang="ja-JP" altLang="en-US" i="1" dirty="0">
                            <a:latin typeface="Cambria Math" panose="02040503050406030204" pitchFamily="18" charset="0"/>
                          </a:rPr>
                          <m:t>𝐴</m:t>
                        </m:r>
                      </m:e>
                      <m:sub>
                        <m:r>
                          <a:rPr lang="ja-JP" altLang="en-US" i="1" dirty="0">
                            <a:latin typeface="Cambria Math" panose="02040503050406030204" pitchFamily="18" charset="0"/>
                          </a:rPr>
                          <m:t>𝑖</m:t>
                        </m:r>
                      </m:sub>
                    </m:sSub>
                    <m:r>
                      <a:rPr lang="en-US" altLang="ja-JP" i="1" dirty="0">
                        <a:latin typeface="Cambria Math" panose="02040503050406030204" pitchFamily="18" charset="0"/>
                      </a:rPr>
                      <m:t>)</m:t>
                    </m:r>
                  </m:oMath>
                </a14:m>
                <a:r>
                  <a:rPr lang="ja-JP" altLang="en-US" dirty="0"/>
                  <a:t> を真の</a:t>
                </a:r>
                <a:r>
                  <a:rPr lang="en-US" altLang="ja-JP" dirty="0"/>
                  <a:t> evaluation </a:t>
                </a:r>
                <a:r>
                  <a:rPr lang="ja-JP" altLang="en-US" dirty="0"/>
                  <a:t>とする。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a:rPr lang="en-US" altLang="ja-JP" i="1">
                            <a:latin typeface="Cambria Math" panose="02040503050406030204" pitchFamily="18" charset="0"/>
                          </a:rPr>
                          <m:t>𝑖</m:t>
                        </m:r>
                      </m:sub>
                    </m:sSub>
                  </m:oMath>
                </a14:m>
                <a:r>
                  <a:rPr lang="en-US" altLang="ja-JP" dirty="0"/>
                  <a:t> </a:t>
                </a:r>
                <a:r>
                  <a:rPr lang="ja-JP" altLang="en-US" dirty="0"/>
                  <a:t>の </a:t>
                </a:r>
                <a:r>
                  <a:rPr lang="en-US" altLang="ja-JP" dirty="0"/>
                  <a:t>strategic truncation </a:t>
                </a:r>
                <a:r>
                  <a:rPr lang="ja-JP" altLang="en-US" dirty="0"/>
                  <a:t>：</a:t>
                </a:r>
                <a:r>
                  <a:rPr lang="en-US" altLang="ja-JP" dirty="0"/>
                  <a:t> </a:t>
                </a:r>
                <a14:m>
                  <m:oMath xmlns:m="http://schemas.openxmlformats.org/officeDocument/2006/math">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𝒑</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r>
                      <a:rPr lang="en-US" altLang="ja-JP" b="1" i="1" smtClean="0">
                        <a:solidFill>
                          <a:schemeClr val="accent1"/>
                        </a:solidFill>
                        <a:latin typeface="Cambria Math" panose="02040503050406030204" pitchFamily="18" charset="0"/>
                      </a:rPr>
                      <m:t>=(</m:t>
                    </m:r>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r>
                      <a:rPr lang="en-US" altLang="ja-JP" b="1" i="1" smtClean="0">
                        <a:solidFill>
                          <a:schemeClr val="accent1"/>
                        </a:solidFill>
                        <a:latin typeface="Cambria Math" panose="02040503050406030204" pitchFamily="18" charset="0"/>
                      </a:rPr>
                      <m:t>,</m:t>
                    </m:r>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𝑨</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r>
                      <a:rPr lang="en-US" altLang="ja-JP" b="1" i="1" smtClean="0">
                        <a:solidFill>
                          <a:schemeClr val="accent1"/>
                        </a:solidFill>
                        <a:latin typeface="Cambria Math" panose="02040503050406030204" pitchFamily="18" charset="0"/>
                      </a:rPr>
                      <m:t>)</m:t>
                    </m:r>
                  </m:oMath>
                </a14:m>
                <a:r>
                  <a:rPr lang="en-US" altLang="ja-JP" b="1" dirty="0">
                    <a:solidFill>
                      <a:schemeClr val="accent1"/>
                    </a:solidFill>
                  </a:rPr>
                  <a:t> such that </a:t>
                </a:r>
                <a14:m>
                  <m:oMath xmlns:m="http://schemas.openxmlformats.org/officeDocument/2006/math">
                    <m:sSub>
                      <m:sSubPr>
                        <m:ctrlPr>
                          <a:rPr lang="en-US" altLang="ja-JP" b="1" i="1" smtClean="0">
                            <a:solidFill>
                              <a:schemeClr val="accent1"/>
                            </a:solidFill>
                            <a:latin typeface="Cambria Math" panose="02040503050406030204" pitchFamily="18" charset="0"/>
                          </a:rPr>
                        </m:ctrlPr>
                      </m:sSubPr>
                      <m:e>
                        <m:r>
                          <a:rPr lang="en-US" altLang="ja-JP" b="1" i="1" smtClean="0">
                            <a:solidFill>
                              <a:schemeClr val="accent1"/>
                            </a:solidFill>
                            <a:latin typeface="Cambria Math" panose="02040503050406030204" pitchFamily="18" charset="0"/>
                          </a:rPr>
                          <m:t>𝑨</m:t>
                        </m:r>
                      </m:e>
                      <m:sub>
                        <m:r>
                          <a:rPr lang="en-US" altLang="ja-JP" b="1" i="1" smtClean="0">
                            <a:solidFill>
                              <a:schemeClr val="accent1"/>
                            </a:solidFill>
                            <a:latin typeface="Cambria Math" panose="02040503050406030204" pitchFamily="18" charset="0"/>
                          </a:rPr>
                          <m:t>𝒊</m:t>
                        </m:r>
                      </m:sub>
                    </m:sSub>
                    <m:r>
                      <a:rPr lang="en-US" altLang="ja-JP" b="1" i="1" smtClean="0">
                        <a:solidFill>
                          <a:schemeClr val="accent1"/>
                        </a:solidFill>
                        <a:latin typeface="Cambria Math" panose="02040503050406030204" pitchFamily="18" charset="0"/>
                      </a:rPr>
                      <m:t>∖</m:t>
                    </m:r>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𝑨</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r>
                      <a:rPr lang="en-US" altLang="ja-JP" b="1" i="1" smtClean="0">
                        <a:solidFill>
                          <a:schemeClr val="accent1"/>
                        </a:solidFill>
                        <a:latin typeface="Cambria Math" panose="02040503050406030204" pitchFamily="18" charset="0"/>
                      </a:rPr>
                      <m:t>≠∅</m:t>
                    </m:r>
                  </m:oMath>
                </a14:m>
                <a:endParaRPr lang="en-US" altLang="ja-JP" b="1" dirty="0">
                  <a:solidFill>
                    <a:schemeClr val="accent1"/>
                  </a:solidFill>
                </a:endParaRPr>
              </a:p>
              <a:p>
                <a:pPr marL="0" indent="0">
                  <a:buNone/>
                </a:pPr>
                <a:endParaRPr lang="en-US" altLang="ja-JP" dirty="0"/>
              </a:p>
              <a:p>
                <a:pPr marL="0" indent="0">
                  <a:buNone/>
                </a:pPr>
                <a:endParaRPr lang="en-US" altLang="ja-JP" dirty="0"/>
              </a:p>
            </p:txBody>
          </p:sp>
        </mc:Choice>
        <mc:Fallback>
          <p:sp>
            <p:nvSpPr>
              <p:cNvPr id="11" name="コンテンツ プレースホルダー 3">
                <a:extLst>
                  <a:ext uri="{FF2B5EF4-FFF2-40B4-BE49-F238E27FC236}">
                    <a16:creationId xmlns:a16="http://schemas.microsoft.com/office/drawing/2014/main" id="{C50668FD-D284-722C-D977-84CE11CE0A67}"/>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1354"/>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75A799CB-2D64-32E3-4A29-EFAC294FEAFF}"/>
              </a:ext>
            </a:extLst>
          </p:cNvPr>
          <p:cNvSpPr>
            <a:spLocks noGrp="1"/>
          </p:cNvSpPr>
          <p:nvPr>
            <p:ph type="title"/>
          </p:nvPr>
        </p:nvSpPr>
        <p:spPr/>
        <p:txBody>
          <a:bodyPr/>
          <a:lstStyle/>
          <a:p>
            <a:r>
              <a:rPr lang="en-US" altLang="ja-JP" dirty="0"/>
              <a:t>Strong truncation-proofness (skip)</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21F0C31A-FB76-F099-FED3-90B09C9E4724}"/>
              </a:ext>
            </a:extLst>
          </p:cNvPr>
          <p:cNvSpPr>
            <a:spLocks noGrp="1"/>
          </p:cNvSpPr>
          <p:nvPr>
            <p:ph type="sldNum" sz="quarter" idx="12"/>
          </p:nvPr>
        </p:nvSpPr>
        <p:spPr/>
        <p:txBody>
          <a:bodyPr/>
          <a:lstStyle/>
          <a:p>
            <a:fld id="{48F63A3B-78C7-47BE-AE5E-E10140E04643}" type="slidenum">
              <a:rPr lang="en-US" smtClean="0"/>
              <a:t>65</a:t>
            </a:fld>
            <a:endParaRPr lang="en-US" dirty="0"/>
          </a:p>
        </p:txBody>
      </p:sp>
      <p:graphicFrame>
        <p:nvGraphicFramePr>
          <p:cNvPr id="6" name="表 5">
            <a:extLst>
              <a:ext uri="{FF2B5EF4-FFF2-40B4-BE49-F238E27FC236}">
                <a16:creationId xmlns:a16="http://schemas.microsoft.com/office/drawing/2014/main" id="{B96E1795-4392-9A9B-2DDB-48E3DBCA9153}"/>
              </a:ext>
            </a:extLst>
          </p:cNvPr>
          <p:cNvGraphicFramePr>
            <a:graphicFrameLocks noGrp="1"/>
          </p:cNvGraphicFramePr>
          <p:nvPr/>
        </p:nvGraphicFramePr>
        <p:xfrm>
          <a:off x="534792" y="4177347"/>
          <a:ext cx="1931255" cy="18288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3806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3806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3806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r h="3806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2400" b="0" baseline="30000" dirty="0">
                          <a:solidFill>
                            <a:schemeClr val="tx1"/>
                          </a:solidFill>
                          <a:latin typeface="Segoe UI" panose="020B0502040204020203" pitchFamily="34" charset="0"/>
                          <a:cs typeface="Segoe UI" panose="020B0502040204020203" pitchFamily="34" charset="0"/>
                        </a:rPr>
                        <a:t>th</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869088335"/>
                  </a:ext>
                </a:extLst>
              </a:tr>
            </a:tbl>
          </a:graphicData>
        </a:graphic>
      </p:graphicFrame>
      <p:sp>
        <p:nvSpPr>
          <p:cNvPr id="14" name="四角形: 角を丸くする 13">
            <a:extLst>
              <a:ext uri="{FF2B5EF4-FFF2-40B4-BE49-F238E27FC236}">
                <a16:creationId xmlns:a16="http://schemas.microsoft.com/office/drawing/2014/main" id="{03320D5B-A8B5-2CF1-2616-1D340AA0C56F}"/>
              </a:ext>
            </a:extLst>
          </p:cNvPr>
          <p:cNvSpPr/>
          <p:nvPr/>
        </p:nvSpPr>
        <p:spPr>
          <a:xfrm>
            <a:off x="1509739" y="4202022"/>
            <a:ext cx="769685" cy="131726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4D9E3048-48E3-6F8F-9B8B-85958D3D1C0D}"/>
                  </a:ext>
                </a:extLst>
              </p:cNvPr>
              <p:cNvSpPr txBox="1"/>
              <p:nvPr/>
            </p:nvSpPr>
            <p:spPr>
              <a:xfrm>
                <a:off x="327325" y="3737687"/>
                <a:ext cx="2339422"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ea typeface="メイリオ" panose="020B0604030504040204" pitchFamily="50" charset="-128"/>
                    <a:cs typeface="Segoe UI" panose="020B0502040204020203" pitchFamily="34" charset="0"/>
                  </a:rPr>
                  <a:t>真の</a:t>
                </a:r>
                <a:r>
                  <a:rPr kumimoji="1" lang="en-US" altLang="ja-JP" sz="2000" b="1" dirty="0">
                    <a:latin typeface="Segoe UI" panose="020B0502040204020203" pitchFamily="34" charset="0"/>
                    <a:ea typeface="メイリオ" panose="020B0604030504040204" pitchFamily="50" charset="-128"/>
                    <a:cs typeface="Segoe UI" panose="020B0502040204020203" pitchFamily="34" charset="0"/>
                  </a:rPr>
                  <a:t> evaluation </a:t>
                </a:r>
                <a14:m>
                  <m:oMath xmlns:m="http://schemas.openxmlformats.org/officeDocument/2006/math">
                    <m:sSub>
                      <m:sSubPr>
                        <m:ctrlPr>
                          <a:rPr kumimoji="1" lang="en-US" altLang="ja-JP" sz="2000" b="1" i="1" smtClean="0">
                            <a:latin typeface="Cambria Math" panose="02040503050406030204" pitchFamily="18" charset="0"/>
                            <a:cs typeface="Segoe UI" panose="020B0502040204020203" pitchFamily="34" charset="0"/>
                          </a:rPr>
                        </m:ctrlPr>
                      </m:sSubPr>
                      <m:e>
                        <m:r>
                          <a:rPr kumimoji="1" lang="en-US" altLang="ja-JP" sz="2000" b="1" i="1" smtClean="0">
                            <a:latin typeface="Cambria Math" panose="02040503050406030204" pitchFamily="18" charset="0"/>
                            <a:cs typeface="Segoe UI" panose="020B0502040204020203" pitchFamily="34" charset="0"/>
                          </a:rPr>
                          <m:t>𝒑</m:t>
                        </m:r>
                      </m:e>
                      <m:sub>
                        <m:r>
                          <a:rPr kumimoji="1" lang="en-US" altLang="ja-JP" sz="2000" b="1" i="1" smtClean="0">
                            <a:latin typeface="Cambria Math" panose="02040503050406030204" pitchFamily="18" charset="0"/>
                            <a:cs typeface="Segoe UI" panose="020B0502040204020203" pitchFamily="34" charset="0"/>
                          </a:rPr>
                          <m:t>𝒊</m:t>
                        </m:r>
                      </m:sub>
                    </m:sSub>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18" name="テキスト ボックス 17">
                <a:extLst>
                  <a:ext uri="{FF2B5EF4-FFF2-40B4-BE49-F238E27FC236}">
                    <a16:creationId xmlns:a16="http://schemas.microsoft.com/office/drawing/2014/main" id="{4D9E3048-48E3-6F8F-9B8B-85958D3D1C0D}"/>
                  </a:ext>
                </a:extLst>
              </p:cNvPr>
              <p:cNvSpPr txBox="1">
                <a:spLocks noRot="1" noChangeAspect="1" noMove="1" noResize="1" noEditPoints="1" noAdjustHandles="1" noChangeArrowheads="1" noChangeShapeType="1" noTextEdit="1"/>
              </p:cNvSpPr>
              <p:nvPr/>
            </p:nvSpPr>
            <p:spPr>
              <a:xfrm>
                <a:off x="327325" y="3737687"/>
                <a:ext cx="2339422" cy="400110"/>
              </a:xfrm>
              <a:prstGeom prst="rect">
                <a:avLst/>
              </a:prstGeom>
              <a:blipFill>
                <a:blip r:embed="rId4"/>
                <a:stretch>
                  <a:fillRect l="-2078" t="-10294" b="-25000"/>
                </a:stretch>
              </a:blipFill>
              <a:ln>
                <a:solidFill>
                  <a:schemeClr val="tx1"/>
                </a:solidFill>
              </a:ln>
            </p:spPr>
            <p:txBody>
              <a:bodyPr/>
              <a:lstStyle/>
              <a:p>
                <a:r>
                  <a:rPr lang="ja-JP" altLang="en-US">
                    <a:noFill/>
                  </a:rPr>
                  <a:t> </a:t>
                </a:r>
              </a:p>
            </p:txBody>
          </p:sp>
        </mc:Fallback>
      </mc:AlternateContent>
      <p:graphicFrame>
        <p:nvGraphicFramePr>
          <p:cNvPr id="7" name="表 6">
            <a:extLst>
              <a:ext uri="{FF2B5EF4-FFF2-40B4-BE49-F238E27FC236}">
                <a16:creationId xmlns:a16="http://schemas.microsoft.com/office/drawing/2014/main" id="{E4C0EB31-3CCC-BF3F-FBCE-C739C0DB4B1A}"/>
              </a:ext>
            </a:extLst>
          </p:cNvPr>
          <p:cNvGraphicFramePr>
            <a:graphicFrameLocks noGrp="1"/>
          </p:cNvGraphicFramePr>
          <p:nvPr/>
        </p:nvGraphicFramePr>
        <p:xfrm>
          <a:off x="3069962" y="4179907"/>
          <a:ext cx="1931255" cy="18288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r h="413705">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2400" b="0" baseline="30000" dirty="0">
                          <a:solidFill>
                            <a:schemeClr val="tx1"/>
                          </a:solidFill>
                          <a:latin typeface="Segoe UI" panose="020B0502040204020203" pitchFamily="34" charset="0"/>
                          <a:cs typeface="Segoe UI" panose="020B0502040204020203" pitchFamily="34" charset="0"/>
                        </a:rPr>
                        <a:t>th</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869088335"/>
                  </a:ext>
                </a:extLst>
              </a:tr>
            </a:tbl>
          </a:graphicData>
        </a:graphic>
      </p:graphicFrame>
      <p:sp>
        <p:nvSpPr>
          <p:cNvPr id="8" name="四角形: 角を丸くする 7">
            <a:extLst>
              <a:ext uri="{FF2B5EF4-FFF2-40B4-BE49-F238E27FC236}">
                <a16:creationId xmlns:a16="http://schemas.microsoft.com/office/drawing/2014/main" id="{4B33F4F7-9643-12F8-BD6E-878AED8AFB13}"/>
              </a:ext>
            </a:extLst>
          </p:cNvPr>
          <p:cNvSpPr/>
          <p:nvPr/>
        </p:nvSpPr>
        <p:spPr>
          <a:xfrm>
            <a:off x="4035589" y="4215041"/>
            <a:ext cx="769685" cy="39488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24D46351-CB07-25C6-4689-4F22BA998D4A}"/>
                  </a:ext>
                </a:extLst>
              </p:cNvPr>
              <p:cNvSpPr txBox="1"/>
              <p:nvPr/>
            </p:nvSpPr>
            <p:spPr>
              <a:xfrm>
                <a:off x="3275892" y="3734077"/>
                <a:ext cx="1519390"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ea typeface="メイリオ" panose="020B0604030504040204" pitchFamily="50" charset="-128"/>
                    <a:cs typeface="Segoe UI" panose="020B0502040204020203" pitchFamily="34" charset="0"/>
                  </a:rPr>
                  <a:t>虚偽申告</a:t>
                </a:r>
                <a:r>
                  <a:rPr kumimoji="1" lang="en-US" altLang="ja-JP" sz="2000" b="1" dirty="0">
                    <a:latin typeface="Segoe UI" panose="020B0502040204020203" pitchFamily="34" charset="0"/>
                    <a:ea typeface="メイリオ" panose="020B0604030504040204" pitchFamily="50" charset="-128"/>
                    <a:cs typeface="Segoe UI" panose="020B0502040204020203" pitchFamily="34" charset="0"/>
                  </a:rPr>
                  <a:t> </a:t>
                </a:r>
                <a14:m>
                  <m:oMath xmlns:m="http://schemas.openxmlformats.org/officeDocument/2006/math">
                    <m:sSubSup>
                      <m:sSubSupPr>
                        <m:ctrlPr>
                          <a:rPr kumimoji="1" lang="en-US" altLang="ja-JP" sz="2000" b="1" i="1" smtClean="0">
                            <a:latin typeface="Cambria Math" panose="02040503050406030204" pitchFamily="18" charset="0"/>
                            <a:cs typeface="Segoe UI" panose="020B0502040204020203" pitchFamily="34" charset="0"/>
                          </a:rPr>
                        </m:ctrlPr>
                      </m:sSubSupPr>
                      <m:e>
                        <m:r>
                          <a:rPr kumimoji="1" lang="en-US" altLang="ja-JP" sz="2000" b="1" i="1" smtClean="0">
                            <a:latin typeface="Cambria Math" panose="02040503050406030204" pitchFamily="18" charset="0"/>
                            <a:cs typeface="Segoe UI" panose="020B0502040204020203" pitchFamily="34" charset="0"/>
                          </a:rPr>
                          <m:t>𝒑</m:t>
                        </m:r>
                      </m:e>
                      <m:sub>
                        <m:r>
                          <a:rPr kumimoji="1" lang="en-US" altLang="ja-JP" sz="2000" b="1" i="1" smtClean="0">
                            <a:latin typeface="Cambria Math" panose="02040503050406030204" pitchFamily="18" charset="0"/>
                            <a:cs typeface="Segoe UI" panose="020B0502040204020203" pitchFamily="34" charset="0"/>
                          </a:rPr>
                          <m:t>𝒊</m:t>
                        </m:r>
                      </m:sub>
                      <m:sup>
                        <m:r>
                          <a:rPr kumimoji="1" lang="en-US" altLang="ja-JP" sz="2000" b="1" i="1" smtClean="0">
                            <a:latin typeface="Cambria Math" panose="02040503050406030204" pitchFamily="18" charset="0"/>
                            <a:cs typeface="Segoe UI" panose="020B0502040204020203" pitchFamily="34" charset="0"/>
                          </a:rPr>
                          <m:t>′</m:t>
                        </m:r>
                      </m:sup>
                    </m:sSubSup>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15" name="テキスト ボックス 14">
                <a:extLst>
                  <a:ext uri="{FF2B5EF4-FFF2-40B4-BE49-F238E27FC236}">
                    <a16:creationId xmlns:a16="http://schemas.microsoft.com/office/drawing/2014/main" id="{24D46351-CB07-25C6-4689-4F22BA998D4A}"/>
                  </a:ext>
                </a:extLst>
              </p:cNvPr>
              <p:cNvSpPr txBox="1">
                <a:spLocks noRot="1" noChangeAspect="1" noMove="1" noResize="1" noEditPoints="1" noAdjustHandles="1" noChangeArrowheads="1" noChangeShapeType="1" noTextEdit="1"/>
              </p:cNvSpPr>
              <p:nvPr/>
            </p:nvSpPr>
            <p:spPr>
              <a:xfrm>
                <a:off x="3275892" y="3734077"/>
                <a:ext cx="1519390" cy="400110"/>
              </a:xfrm>
              <a:prstGeom prst="rect">
                <a:avLst/>
              </a:prstGeom>
              <a:blipFill>
                <a:blip r:embed="rId5"/>
                <a:stretch>
                  <a:fillRect l="-3175" t="-5970" b="-26866"/>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吹き出し: 線 15">
                <a:extLst>
                  <a:ext uri="{FF2B5EF4-FFF2-40B4-BE49-F238E27FC236}">
                    <a16:creationId xmlns:a16="http://schemas.microsoft.com/office/drawing/2014/main" id="{12147CA8-47F2-381F-F3FA-50B6C2F99B92}"/>
                  </a:ext>
                </a:extLst>
              </p:cNvPr>
              <p:cNvSpPr/>
              <p:nvPr/>
            </p:nvSpPr>
            <p:spPr>
              <a:xfrm>
                <a:off x="5141976" y="4897120"/>
                <a:ext cx="2499020" cy="577939"/>
              </a:xfrm>
              <a:prstGeom prst="borderCallout1">
                <a:avLst>
                  <a:gd name="adj1" fmla="val 100011"/>
                  <a:gd name="adj2" fmla="val 14411"/>
                  <a:gd name="adj3" fmla="val 162136"/>
                  <a:gd name="adj4" fmla="val -8664"/>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sSub>
                        <m:sSubPr>
                          <m:ctrlP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e>
                        <m:sub>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𝒊</m:t>
                          </m:r>
                        </m:sub>
                      </m:sSub>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Sup>
                        <m:sSubSupPr>
                          <m:ctrlP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e>
                        <m:sub>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𝒊</m:t>
                          </m:r>
                        </m:sub>
                        <m:sup>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d>
                        <m:dPr>
                          <m:begChr m:val="{"/>
                          <m:endChr m:val="}"/>
                          <m:ctrlP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𝒙</m:t>
                          </m:r>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𝒚</m:t>
                          </m:r>
                        </m:e>
                      </m:d>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oMath>
                  </m:oMathPara>
                </a14:m>
                <a:endParaRPr kumimoji="1" lang="en-US" altLang="ja-JP" sz="20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16" name="吹き出し: 線 15">
                <a:extLst>
                  <a:ext uri="{FF2B5EF4-FFF2-40B4-BE49-F238E27FC236}">
                    <a16:creationId xmlns:a16="http://schemas.microsoft.com/office/drawing/2014/main" id="{12147CA8-47F2-381F-F3FA-50B6C2F99B92}"/>
                  </a:ext>
                </a:extLst>
              </p:cNvPr>
              <p:cNvSpPr>
                <a:spLocks noRot="1" noChangeAspect="1" noMove="1" noResize="1" noEditPoints="1" noAdjustHandles="1" noChangeArrowheads="1" noChangeShapeType="1" noTextEdit="1"/>
              </p:cNvSpPr>
              <p:nvPr/>
            </p:nvSpPr>
            <p:spPr>
              <a:xfrm>
                <a:off x="5141976" y="4897120"/>
                <a:ext cx="2499020" cy="577939"/>
              </a:xfrm>
              <a:prstGeom prst="borderCallout1">
                <a:avLst>
                  <a:gd name="adj1" fmla="val 100011"/>
                  <a:gd name="adj2" fmla="val 14411"/>
                  <a:gd name="adj3" fmla="val 162136"/>
                  <a:gd name="adj4" fmla="val -8664"/>
                </a:avLst>
              </a:prstGeom>
              <a:blipFill>
                <a:blip r:embed="rId6"/>
                <a:stretch>
                  <a:fillRect/>
                </a:stretch>
              </a:blipFill>
              <a:ln w="31750" cap="flat">
                <a:solidFill>
                  <a:schemeClr val="tx1"/>
                </a:solidFill>
              </a:ln>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3E3A6C2D-ACD2-94B4-B5EB-9AA2641368D0}"/>
              </a:ext>
            </a:extLst>
          </p:cNvPr>
          <p:cNvCxnSpPr>
            <a:cxnSpLocks/>
            <a:endCxn id="16" idx="2"/>
          </p:cNvCxnSpPr>
          <p:nvPr/>
        </p:nvCxnSpPr>
        <p:spPr>
          <a:xfrm>
            <a:off x="4805274" y="4857750"/>
            <a:ext cx="336702" cy="328340"/>
          </a:xfrm>
          <a:prstGeom prst="line">
            <a:avLst/>
          </a:prstGeom>
          <a:ln w="31750" cmpd="sng">
            <a:headEnd w="lg" len="lg"/>
            <a:tailEnd type="none" w="lg" len="lg"/>
          </a:ln>
        </p:spPr>
        <p:style>
          <a:lnRef idx="1">
            <a:schemeClr val="dk1"/>
          </a:lnRef>
          <a:fillRef idx="0">
            <a:schemeClr val="dk1"/>
          </a:fillRef>
          <a:effectRef idx="0">
            <a:schemeClr val="dk1"/>
          </a:effectRef>
          <a:fontRef idx="minor">
            <a:schemeClr val="tx1"/>
          </a:fontRef>
        </p:style>
      </p:cxnSp>
      <p:sp>
        <p:nvSpPr>
          <p:cNvPr id="12" name="吹き出し: 線 11">
            <a:extLst>
              <a:ext uri="{FF2B5EF4-FFF2-40B4-BE49-F238E27FC236}">
                <a16:creationId xmlns:a16="http://schemas.microsoft.com/office/drawing/2014/main" id="{7F51DDD2-AFAD-BD73-149C-F2BD355C1DF8}"/>
              </a:ext>
            </a:extLst>
          </p:cNvPr>
          <p:cNvSpPr/>
          <p:nvPr/>
        </p:nvSpPr>
        <p:spPr>
          <a:xfrm>
            <a:off x="2666747" y="6180587"/>
            <a:ext cx="2865922" cy="342818"/>
          </a:xfrm>
          <a:prstGeom prst="borderCallout1">
            <a:avLst>
              <a:gd name="adj1" fmla="val 3301"/>
              <a:gd name="adj2" fmla="val 92954"/>
              <a:gd name="adj3" fmla="val -52929"/>
              <a:gd name="adj4" fmla="val 81498"/>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latin typeface="Segoe UI" panose="020B0502040204020203" pitchFamily="34" charset="0"/>
                <a:ea typeface="Meiryo" panose="020B0604030504040204" pitchFamily="34" charset="-128"/>
                <a:cs typeface="Segoe UI" panose="020B0502040204020203" pitchFamily="34" charset="0"/>
              </a:rPr>
              <a:t>ランキングは関係ない</a:t>
            </a:r>
          </a:p>
        </p:txBody>
      </p:sp>
    </p:spTree>
    <p:extLst>
      <p:ext uri="{BB962C8B-B14F-4D97-AF65-F5344CB8AC3E}">
        <p14:creationId xmlns:p14="http://schemas.microsoft.com/office/powerpoint/2010/main" val="39163662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9F405-7B63-8CAF-16FB-15DF87600E33}"/>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 name="コンテンツ プレースホルダー 3">
                <a:extLst>
                  <a:ext uri="{FF2B5EF4-FFF2-40B4-BE49-F238E27FC236}">
                    <a16:creationId xmlns:a16="http://schemas.microsoft.com/office/drawing/2014/main" id="{301ECAC2-F4B5-729B-58DB-3AFEC0C6B187}"/>
                  </a:ext>
                </a:extLst>
              </p:cNvPr>
              <p:cNvSpPr>
                <a:spLocks noGrp="1"/>
              </p:cNvSpPr>
              <p:nvPr>
                <p:ph idx="1"/>
              </p:nvPr>
            </p:nvSpPr>
            <p:spPr>
              <a:xfrm>
                <a:off x="207410" y="1123405"/>
                <a:ext cx="11727129" cy="5400000"/>
              </a:xfrm>
              <a:noFill/>
            </p:spPr>
            <p:txBody>
              <a:bodyPr/>
              <a:lstStyle/>
              <a:p>
                <a:r>
                  <a:rPr lang="ja-JP" altLang="en-US" dirty="0"/>
                  <a:t>許容可能な選択肢を過少申告する戦略を </a:t>
                </a:r>
                <a:r>
                  <a:rPr lang="en-US" altLang="ja-JP" b="1" dirty="0">
                    <a:solidFill>
                      <a:schemeClr val="accent1"/>
                    </a:solidFill>
                  </a:rPr>
                  <a:t>Strategic truncation </a:t>
                </a:r>
                <a:r>
                  <a:rPr lang="ja-JP" altLang="en-US" dirty="0"/>
                  <a:t>という。</a:t>
                </a:r>
                <a:endParaRPr lang="en-US" altLang="ja-JP" dirty="0"/>
              </a:p>
              <a:p>
                <a:pPr lvl="1"/>
                <a14:m>
                  <m:oMath xmlns:m="http://schemas.openxmlformats.org/officeDocument/2006/math">
                    <m:sSub>
                      <m:sSubPr>
                        <m:ctrlPr>
                          <a:rPr lang="en-US" altLang="ja-JP" i="1" dirty="0">
                            <a:latin typeface="Cambria Math" panose="02040503050406030204" pitchFamily="18" charset="0"/>
                          </a:rPr>
                        </m:ctrlPr>
                      </m:sSubPr>
                      <m:e>
                        <m:r>
                          <a:rPr lang="ja-JP" altLang="en-US" i="1" dirty="0">
                            <a:latin typeface="Cambria Math" panose="02040503050406030204" pitchFamily="18" charset="0"/>
                          </a:rPr>
                          <m:t>𝑝</m:t>
                        </m:r>
                      </m:e>
                      <m:sub>
                        <m:r>
                          <a:rPr lang="ja-JP" altLang="en-US" i="1" dirty="0">
                            <a:latin typeface="Cambria Math" panose="02040503050406030204" pitchFamily="18" charset="0"/>
                          </a:rPr>
                          <m:t>𝑖</m:t>
                        </m:r>
                      </m:sub>
                    </m:sSub>
                    <m:r>
                      <a:rPr lang="en-US" altLang="ja-JP" i="1" dirty="0">
                        <a:latin typeface="Cambria Math" panose="02040503050406030204" pitchFamily="18" charset="0"/>
                      </a:rPr>
                      <m:t>=(</m:t>
                    </m:r>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m:t>
                        </m:r>
                      </m:e>
                      <m:sub>
                        <m:r>
                          <a:rPr lang="ja-JP" altLang="en-US" i="1" dirty="0">
                            <a:latin typeface="Cambria Math" panose="02040503050406030204" pitchFamily="18" charset="0"/>
                          </a:rPr>
                          <m:t>𝑖</m:t>
                        </m:r>
                      </m:sub>
                    </m:sSub>
                    <m:sSub>
                      <m:sSubPr>
                        <m:ctrlPr>
                          <a:rPr lang="en-US" altLang="ja-JP" i="1" dirty="0">
                            <a:latin typeface="Cambria Math" panose="02040503050406030204" pitchFamily="18" charset="0"/>
                          </a:rPr>
                        </m:ctrlPr>
                      </m:sSubPr>
                      <m:e>
                        <m:r>
                          <a:rPr lang="ja-JP" altLang="en-US" i="1" dirty="0">
                            <a:latin typeface="Cambria Math" panose="02040503050406030204" pitchFamily="18" charset="0"/>
                          </a:rPr>
                          <m:t>𝐴</m:t>
                        </m:r>
                      </m:e>
                      <m:sub>
                        <m:r>
                          <a:rPr lang="ja-JP" altLang="en-US" i="1" dirty="0">
                            <a:latin typeface="Cambria Math" panose="02040503050406030204" pitchFamily="18" charset="0"/>
                          </a:rPr>
                          <m:t>𝑖</m:t>
                        </m:r>
                      </m:sub>
                    </m:sSub>
                    <m:r>
                      <a:rPr lang="en-US" altLang="ja-JP" i="1" dirty="0">
                        <a:latin typeface="Cambria Math" panose="02040503050406030204" pitchFamily="18" charset="0"/>
                      </a:rPr>
                      <m:t>)</m:t>
                    </m:r>
                  </m:oMath>
                </a14:m>
                <a:r>
                  <a:rPr lang="ja-JP" altLang="en-US" dirty="0"/>
                  <a:t> を真の</a:t>
                </a:r>
                <a:r>
                  <a:rPr lang="en-US" altLang="ja-JP" dirty="0"/>
                  <a:t> evaluation </a:t>
                </a:r>
                <a:r>
                  <a:rPr lang="ja-JP" altLang="en-US" dirty="0"/>
                  <a:t>とする。</a:t>
                </a:r>
                <a:endParaRPr lang="en-US" altLang="ja-JP" dirty="0"/>
              </a:p>
              <a:p>
                <a:pPr lvl="1"/>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a:rPr lang="en-US" altLang="ja-JP" i="1">
                            <a:latin typeface="Cambria Math" panose="02040503050406030204" pitchFamily="18" charset="0"/>
                          </a:rPr>
                          <m:t>𝑖</m:t>
                        </m:r>
                      </m:sub>
                    </m:sSub>
                  </m:oMath>
                </a14:m>
                <a:r>
                  <a:rPr lang="en-US" altLang="ja-JP" dirty="0"/>
                  <a:t> </a:t>
                </a:r>
                <a:r>
                  <a:rPr lang="ja-JP" altLang="en-US" dirty="0"/>
                  <a:t>の </a:t>
                </a:r>
                <a:r>
                  <a:rPr lang="en-US" altLang="ja-JP" dirty="0"/>
                  <a:t>strategic truncation </a:t>
                </a:r>
                <a:r>
                  <a:rPr lang="ja-JP" altLang="en-US" dirty="0"/>
                  <a:t>：</a:t>
                </a:r>
                <a:r>
                  <a:rPr lang="en-US" altLang="ja-JP" dirty="0"/>
                  <a:t> </a:t>
                </a:r>
                <a14:m>
                  <m:oMath xmlns:m="http://schemas.openxmlformats.org/officeDocument/2006/math">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𝒑</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r>
                      <a:rPr lang="en-US" altLang="ja-JP" b="1" i="1" smtClean="0">
                        <a:solidFill>
                          <a:schemeClr val="accent1"/>
                        </a:solidFill>
                        <a:latin typeface="Cambria Math" panose="02040503050406030204" pitchFamily="18" charset="0"/>
                      </a:rPr>
                      <m:t>=(</m:t>
                    </m:r>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r>
                      <a:rPr lang="en-US" altLang="ja-JP" b="1" i="1" smtClean="0">
                        <a:solidFill>
                          <a:schemeClr val="accent1"/>
                        </a:solidFill>
                        <a:latin typeface="Cambria Math" panose="02040503050406030204" pitchFamily="18" charset="0"/>
                      </a:rPr>
                      <m:t>,</m:t>
                    </m:r>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𝑨</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r>
                      <a:rPr lang="en-US" altLang="ja-JP" b="1" i="1" smtClean="0">
                        <a:solidFill>
                          <a:schemeClr val="accent1"/>
                        </a:solidFill>
                        <a:latin typeface="Cambria Math" panose="02040503050406030204" pitchFamily="18" charset="0"/>
                      </a:rPr>
                      <m:t>)</m:t>
                    </m:r>
                  </m:oMath>
                </a14:m>
                <a:r>
                  <a:rPr lang="en-US" altLang="ja-JP" b="1" dirty="0">
                    <a:solidFill>
                      <a:schemeClr val="accent1"/>
                    </a:solidFill>
                  </a:rPr>
                  <a:t> such that </a:t>
                </a:r>
                <a14:m>
                  <m:oMath xmlns:m="http://schemas.openxmlformats.org/officeDocument/2006/math">
                    <m:sSub>
                      <m:sSubPr>
                        <m:ctrlPr>
                          <a:rPr lang="en-US" altLang="ja-JP" b="1" i="1" smtClean="0">
                            <a:solidFill>
                              <a:schemeClr val="accent1"/>
                            </a:solidFill>
                            <a:latin typeface="Cambria Math" panose="02040503050406030204" pitchFamily="18" charset="0"/>
                          </a:rPr>
                        </m:ctrlPr>
                      </m:sSubPr>
                      <m:e>
                        <m:r>
                          <a:rPr lang="en-US" altLang="ja-JP" b="1" i="1" smtClean="0">
                            <a:solidFill>
                              <a:schemeClr val="accent1"/>
                            </a:solidFill>
                            <a:latin typeface="Cambria Math" panose="02040503050406030204" pitchFamily="18" charset="0"/>
                          </a:rPr>
                          <m:t>𝑨</m:t>
                        </m:r>
                      </m:e>
                      <m:sub>
                        <m:r>
                          <a:rPr lang="en-US" altLang="ja-JP" b="1" i="1" smtClean="0">
                            <a:solidFill>
                              <a:schemeClr val="accent1"/>
                            </a:solidFill>
                            <a:latin typeface="Cambria Math" panose="02040503050406030204" pitchFamily="18" charset="0"/>
                          </a:rPr>
                          <m:t>𝒊</m:t>
                        </m:r>
                      </m:sub>
                    </m:sSub>
                    <m:r>
                      <a:rPr lang="en-US" altLang="ja-JP" b="1" i="1" smtClean="0">
                        <a:solidFill>
                          <a:schemeClr val="accent1"/>
                        </a:solidFill>
                        <a:latin typeface="Cambria Math" panose="02040503050406030204" pitchFamily="18" charset="0"/>
                      </a:rPr>
                      <m:t>∖</m:t>
                    </m:r>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𝑨</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r>
                      <a:rPr lang="en-US" altLang="ja-JP" b="1" i="1" smtClean="0">
                        <a:solidFill>
                          <a:schemeClr val="accent1"/>
                        </a:solidFill>
                        <a:latin typeface="Cambria Math" panose="02040503050406030204" pitchFamily="18" charset="0"/>
                      </a:rPr>
                      <m:t>≠∅</m:t>
                    </m:r>
                  </m:oMath>
                </a14:m>
                <a:endParaRPr lang="en-US" altLang="ja-JP" b="1" dirty="0">
                  <a:solidFill>
                    <a:schemeClr val="accent1"/>
                  </a:solidFill>
                </a:endParaRPr>
              </a:p>
              <a:p>
                <a:pPr marL="0" indent="0">
                  <a:buNone/>
                </a:pPr>
                <a:endParaRPr lang="en-US" altLang="ja-JP" dirty="0"/>
              </a:p>
              <a:p>
                <a:pPr marL="0" indent="0">
                  <a:buNone/>
                </a:pPr>
                <a:endParaRPr lang="en-US" altLang="ja-JP" dirty="0"/>
              </a:p>
            </p:txBody>
          </p:sp>
        </mc:Choice>
        <mc:Fallback>
          <p:sp>
            <p:nvSpPr>
              <p:cNvPr id="11" name="コンテンツ プレースホルダー 3">
                <a:extLst>
                  <a:ext uri="{FF2B5EF4-FFF2-40B4-BE49-F238E27FC236}">
                    <a16:creationId xmlns:a16="http://schemas.microsoft.com/office/drawing/2014/main" id="{301ECAC2-F4B5-729B-58DB-3AFEC0C6B187}"/>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1354"/>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561DFB37-113D-2C6D-6B13-CE4526966100}"/>
              </a:ext>
            </a:extLst>
          </p:cNvPr>
          <p:cNvSpPr>
            <a:spLocks noGrp="1"/>
          </p:cNvSpPr>
          <p:nvPr>
            <p:ph type="title"/>
          </p:nvPr>
        </p:nvSpPr>
        <p:spPr/>
        <p:txBody>
          <a:bodyPr/>
          <a:lstStyle/>
          <a:p>
            <a:r>
              <a:rPr lang="en-US" altLang="ja-JP" dirty="0"/>
              <a:t>Strong truncation-proofness (skip)</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A405BE62-0F77-5F78-B557-C793AD543275}"/>
              </a:ext>
            </a:extLst>
          </p:cNvPr>
          <p:cNvSpPr>
            <a:spLocks noGrp="1"/>
          </p:cNvSpPr>
          <p:nvPr>
            <p:ph type="sldNum" sz="quarter" idx="12"/>
          </p:nvPr>
        </p:nvSpPr>
        <p:spPr/>
        <p:txBody>
          <a:bodyPr/>
          <a:lstStyle/>
          <a:p>
            <a:fld id="{48F63A3B-78C7-47BE-AE5E-E10140E04643}" type="slidenum">
              <a:rPr lang="en-US" smtClean="0"/>
              <a:t>66</a:t>
            </a:fld>
            <a:endParaRPr lang="en-US" dirty="0"/>
          </a:p>
        </p:txBody>
      </p:sp>
      <p:graphicFrame>
        <p:nvGraphicFramePr>
          <p:cNvPr id="6" name="表 5">
            <a:extLst>
              <a:ext uri="{FF2B5EF4-FFF2-40B4-BE49-F238E27FC236}">
                <a16:creationId xmlns:a16="http://schemas.microsoft.com/office/drawing/2014/main" id="{E93D7141-8940-120C-3D57-9D5A8BE5A0B2}"/>
              </a:ext>
            </a:extLst>
          </p:cNvPr>
          <p:cNvGraphicFramePr>
            <a:graphicFrameLocks noGrp="1"/>
          </p:cNvGraphicFramePr>
          <p:nvPr/>
        </p:nvGraphicFramePr>
        <p:xfrm>
          <a:off x="534792" y="4177347"/>
          <a:ext cx="1931255" cy="18288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3806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3806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3806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r h="3806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2400" b="0" baseline="30000" dirty="0">
                          <a:solidFill>
                            <a:schemeClr val="tx1"/>
                          </a:solidFill>
                          <a:latin typeface="Segoe UI" panose="020B0502040204020203" pitchFamily="34" charset="0"/>
                          <a:cs typeface="Segoe UI" panose="020B0502040204020203" pitchFamily="34" charset="0"/>
                        </a:rPr>
                        <a:t>th</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869088335"/>
                  </a:ext>
                </a:extLst>
              </a:tr>
            </a:tbl>
          </a:graphicData>
        </a:graphic>
      </p:graphicFrame>
      <p:sp>
        <p:nvSpPr>
          <p:cNvPr id="14" name="四角形: 角を丸くする 13">
            <a:extLst>
              <a:ext uri="{FF2B5EF4-FFF2-40B4-BE49-F238E27FC236}">
                <a16:creationId xmlns:a16="http://schemas.microsoft.com/office/drawing/2014/main" id="{9577D9FE-0F7F-DCB3-3840-7CAAD475A089}"/>
              </a:ext>
            </a:extLst>
          </p:cNvPr>
          <p:cNvSpPr/>
          <p:nvPr/>
        </p:nvSpPr>
        <p:spPr>
          <a:xfrm>
            <a:off x="1509739" y="4202022"/>
            <a:ext cx="769685" cy="131726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6EC29270-B018-123A-177C-0B30CA641548}"/>
                  </a:ext>
                </a:extLst>
              </p:cNvPr>
              <p:cNvSpPr txBox="1"/>
              <p:nvPr/>
            </p:nvSpPr>
            <p:spPr>
              <a:xfrm>
                <a:off x="327325" y="3737687"/>
                <a:ext cx="2339422"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ea typeface="メイリオ" panose="020B0604030504040204" pitchFamily="50" charset="-128"/>
                    <a:cs typeface="Segoe UI" panose="020B0502040204020203" pitchFamily="34" charset="0"/>
                  </a:rPr>
                  <a:t>真の</a:t>
                </a:r>
                <a:r>
                  <a:rPr kumimoji="1" lang="en-US" altLang="ja-JP" sz="2000" b="1" dirty="0">
                    <a:latin typeface="Segoe UI" panose="020B0502040204020203" pitchFamily="34" charset="0"/>
                    <a:ea typeface="メイリオ" panose="020B0604030504040204" pitchFamily="50" charset="-128"/>
                    <a:cs typeface="Segoe UI" panose="020B0502040204020203" pitchFamily="34" charset="0"/>
                  </a:rPr>
                  <a:t> evaluation </a:t>
                </a:r>
                <a14:m>
                  <m:oMath xmlns:m="http://schemas.openxmlformats.org/officeDocument/2006/math">
                    <m:sSub>
                      <m:sSubPr>
                        <m:ctrlPr>
                          <a:rPr kumimoji="1" lang="en-US" altLang="ja-JP" sz="2000" b="1" i="1" smtClean="0">
                            <a:latin typeface="Cambria Math" panose="02040503050406030204" pitchFamily="18" charset="0"/>
                            <a:cs typeface="Segoe UI" panose="020B0502040204020203" pitchFamily="34" charset="0"/>
                          </a:rPr>
                        </m:ctrlPr>
                      </m:sSubPr>
                      <m:e>
                        <m:r>
                          <a:rPr kumimoji="1" lang="en-US" altLang="ja-JP" sz="2000" b="1" i="1" smtClean="0">
                            <a:latin typeface="Cambria Math" panose="02040503050406030204" pitchFamily="18" charset="0"/>
                            <a:cs typeface="Segoe UI" panose="020B0502040204020203" pitchFamily="34" charset="0"/>
                          </a:rPr>
                          <m:t>𝒑</m:t>
                        </m:r>
                      </m:e>
                      <m:sub>
                        <m:r>
                          <a:rPr kumimoji="1" lang="en-US" altLang="ja-JP" sz="2000" b="1" i="1" smtClean="0">
                            <a:latin typeface="Cambria Math" panose="02040503050406030204" pitchFamily="18" charset="0"/>
                            <a:cs typeface="Segoe UI" panose="020B0502040204020203" pitchFamily="34" charset="0"/>
                          </a:rPr>
                          <m:t>𝒊</m:t>
                        </m:r>
                      </m:sub>
                    </m:sSub>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18" name="テキスト ボックス 17">
                <a:extLst>
                  <a:ext uri="{FF2B5EF4-FFF2-40B4-BE49-F238E27FC236}">
                    <a16:creationId xmlns:a16="http://schemas.microsoft.com/office/drawing/2014/main" id="{6EC29270-B018-123A-177C-0B30CA641548}"/>
                  </a:ext>
                </a:extLst>
              </p:cNvPr>
              <p:cNvSpPr txBox="1">
                <a:spLocks noRot="1" noChangeAspect="1" noMove="1" noResize="1" noEditPoints="1" noAdjustHandles="1" noChangeArrowheads="1" noChangeShapeType="1" noTextEdit="1"/>
              </p:cNvSpPr>
              <p:nvPr/>
            </p:nvSpPr>
            <p:spPr>
              <a:xfrm>
                <a:off x="327325" y="3737687"/>
                <a:ext cx="2339422" cy="400110"/>
              </a:xfrm>
              <a:prstGeom prst="rect">
                <a:avLst/>
              </a:prstGeom>
              <a:blipFill>
                <a:blip r:embed="rId4"/>
                <a:stretch>
                  <a:fillRect l="-2078" t="-10294" b="-25000"/>
                </a:stretch>
              </a:blipFill>
              <a:ln>
                <a:solidFill>
                  <a:schemeClr val="tx1"/>
                </a:solidFill>
              </a:ln>
            </p:spPr>
            <p:txBody>
              <a:bodyPr/>
              <a:lstStyle/>
              <a:p>
                <a:r>
                  <a:rPr lang="ja-JP" altLang="en-US">
                    <a:noFill/>
                  </a:rPr>
                  <a:t> </a:t>
                </a:r>
              </a:p>
            </p:txBody>
          </p:sp>
        </mc:Fallback>
      </mc:AlternateContent>
      <p:graphicFrame>
        <p:nvGraphicFramePr>
          <p:cNvPr id="7" name="表 6">
            <a:extLst>
              <a:ext uri="{FF2B5EF4-FFF2-40B4-BE49-F238E27FC236}">
                <a16:creationId xmlns:a16="http://schemas.microsoft.com/office/drawing/2014/main" id="{7FD0956E-4FEB-A56F-58D4-B56196B98203}"/>
              </a:ext>
            </a:extLst>
          </p:cNvPr>
          <p:cNvGraphicFramePr>
            <a:graphicFrameLocks noGrp="1"/>
          </p:cNvGraphicFramePr>
          <p:nvPr/>
        </p:nvGraphicFramePr>
        <p:xfrm>
          <a:off x="3069962" y="4179907"/>
          <a:ext cx="1931255" cy="18288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r h="413705">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2400" b="0" baseline="30000" dirty="0">
                          <a:solidFill>
                            <a:schemeClr val="tx1"/>
                          </a:solidFill>
                          <a:latin typeface="Segoe UI" panose="020B0502040204020203" pitchFamily="34" charset="0"/>
                          <a:cs typeface="Segoe UI" panose="020B0502040204020203" pitchFamily="34" charset="0"/>
                        </a:rPr>
                        <a:t>th</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869088335"/>
                  </a:ext>
                </a:extLst>
              </a:tr>
            </a:tbl>
          </a:graphicData>
        </a:graphic>
      </p:graphicFrame>
      <p:sp>
        <p:nvSpPr>
          <p:cNvPr id="8" name="四角形: 角を丸くする 7">
            <a:extLst>
              <a:ext uri="{FF2B5EF4-FFF2-40B4-BE49-F238E27FC236}">
                <a16:creationId xmlns:a16="http://schemas.microsoft.com/office/drawing/2014/main" id="{741B29CE-3823-1188-E38D-8143122DF552}"/>
              </a:ext>
            </a:extLst>
          </p:cNvPr>
          <p:cNvSpPr/>
          <p:nvPr/>
        </p:nvSpPr>
        <p:spPr>
          <a:xfrm>
            <a:off x="4035589" y="4215041"/>
            <a:ext cx="769685" cy="39488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4A34A213-6DC1-50A5-9D28-E3DA88493419}"/>
                  </a:ext>
                </a:extLst>
              </p:cNvPr>
              <p:cNvSpPr txBox="1"/>
              <p:nvPr/>
            </p:nvSpPr>
            <p:spPr>
              <a:xfrm>
                <a:off x="3275892" y="3734077"/>
                <a:ext cx="1519390"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ea typeface="メイリオ" panose="020B0604030504040204" pitchFamily="50" charset="-128"/>
                    <a:cs typeface="Segoe UI" panose="020B0502040204020203" pitchFamily="34" charset="0"/>
                  </a:rPr>
                  <a:t>虚偽申告</a:t>
                </a:r>
                <a:r>
                  <a:rPr kumimoji="1" lang="en-US" altLang="ja-JP" sz="2000" b="1" dirty="0">
                    <a:latin typeface="Segoe UI" panose="020B0502040204020203" pitchFamily="34" charset="0"/>
                    <a:ea typeface="メイリオ" panose="020B0604030504040204" pitchFamily="50" charset="-128"/>
                    <a:cs typeface="Segoe UI" panose="020B0502040204020203" pitchFamily="34" charset="0"/>
                  </a:rPr>
                  <a:t> </a:t>
                </a:r>
                <a14:m>
                  <m:oMath xmlns:m="http://schemas.openxmlformats.org/officeDocument/2006/math">
                    <m:sSubSup>
                      <m:sSubSupPr>
                        <m:ctrlPr>
                          <a:rPr kumimoji="1" lang="en-US" altLang="ja-JP" sz="2000" b="1" i="1" smtClean="0">
                            <a:latin typeface="Cambria Math" panose="02040503050406030204" pitchFamily="18" charset="0"/>
                            <a:cs typeface="Segoe UI" panose="020B0502040204020203" pitchFamily="34" charset="0"/>
                          </a:rPr>
                        </m:ctrlPr>
                      </m:sSubSupPr>
                      <m:e>
                        <m:r>
                          <a:rPr kumimoji="1" lang="en-US" altLang="ja-JP" sz="2000" b="1" i="1" smtClean="0">
                            <a:latin typeface="Cambria Math" panose="02040503050406030204" pitchFamily="18" charset="0"/>
                            <a:cs typeface="Segoe UI" panose="020B0502040204020203" pitchFamily="34" charset="0"/>
                          </a:rPr>
                          <m:t>𝒑</m:t>
                        </m:r>
                      </m:e>
                      <m:sub>
                        <m:r>
                          <a:rPr kumimoji="1" lang="en-US" altLang="ja-JP" sz="2000" b="1" i="1" smtClean="0">
                            <a:latin typeface="Cambria Math" panose="02040503050406030204" pitchFamily="18" charset="0"/>
                            <a:cs typeface="Segoe UI" panose="020B0502040204020203" pitchFamily="34" charset="0"/>
                          </a:rPr>
                          <m:t>𝒊</m:t>
                        </m:r>
                      </m:sub>
                      <m:sup>
                        <m:r>
                          <a:rPr kumimoji="1" lang="en-US" altLang="ja-JP" sz="2000" b="1" i="1" smtClean="0">
                            <a:latin typeface="Cambria Math" panose="02040503050406030204" pitchFamily="18" charset="0"/>
                            <a:cs typeface="Segoe UI" panose="020B0502040204020203" pitchFamily="34" charset="0"/>
                          </a:rPr>
                          <m:t>′</m:t>
                        </m:r>
                      </m:sup>
                    </m:sSubSup>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15" name="テキスト ボックス 14">
                <a:extLst>
                  <a:ext uri="{FF2B5EF4-FFF2-40B4-BE49-F238E27FC236}">
                    <a16:creationId xmlns:a16="http://schemas.microsoft.com/office/drawing/2014/main" id="{4A34A213-6DC1-50A5-9D28-E3DA88493419}"/>
                  </a:ext>
                </a:extLst>
              </p:cNvPr>
              <p:cNvSpPr txBox="1">
                <a:spLocks noRot="1" noChangeAspect="1" noMove="1" noResize="1" noEditPoints="1" noAdjustHandles="1" noChangeArrowheads="1" noChangeShapeType="1" noTextEdit="1"/>
              </p:cNvSpPr>
              <p:nvPr/>
            </p:nvSpPr>
            <p:spPr>
              <a:xfrm>
                <a:off x="3275892" y="3734077"/>
                <a:ext cx="1519390" cy="400110"/>
              </a:xfrm>
              <a:prstGeom prst="rect">
                <a:avLst/>
              </a:prstGeom>
              <a:blipFill>
                <a:blip r:embed="rId5"/>
                <a:stretch>
                  <a:fillRect l="-3175" t="-5970" b="-26866"/>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吹き出し: 線 15">
                <a:extLst>
                  <a:ext uri="{FF2B5EF4-FFF2-40B4-BE49-F238E27FC236}">
                    <a16:creationId xmlns:a16="http://schemas.microsoft.com/office/drawing/2014/main" id="{CB356AF1-74E5-F790-552B-473F7760BD67}"/>
                  </a:ext>
                </a:extLst>
              </p:cNvPr>
              <p:cNvSpPr/>
              <p:nvPr/>
            </p:nvSpPr>
            <p:spPr>
              <a:xfrm>
                <a:off x="5141976" y="4897120"/>
                <a:ext cx="2499020" cy="577939"/>
              </a:xfrm>
              <a:prstGeom prst="borderCallout1">
                <a:avLst>
                  <a:gd name="adj1" fmla="val 100011"/>
                  <a:gd name="adj2" fmla="val 14411"/>
                  <a:gd name="adj3" fmla="val 162136"/>
                  <a:gd name="adj4" fmla="val -8664"/>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sSub>
                        <m:sSubPr>
                          <m:ctrlP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e>
                        <m:sub>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𝒊</m:t>
                          </m:r>
                        </m:sub>
                      </m:sSub>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Sup>
                        <m:sSubSupPr>
                          <m:ctrlP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e>
                        <m:sub>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𝒊</m:t>
                          </m:r>
                        </m:sub>
                        <m:sup>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d>
                        <m:dPr>
                          <m:begChr m:val="{"/>
                          <m:endChr m:val="}"/>
                          <m:ctrlP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𝒙</m:t>
                          </m:r>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𝒚</m:t>
                          </m:r>
                        </m:e>
                      </m:d>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oMath>
                  </m:oMathPara>
                </a14:m>
                <a:endParaRPr kumimoji="1" lang="en-US" altLang="ja-JP" sz="20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16" name="吹き出し: 線 15">
                <a:extLst>
                  <a:ext uri="{FF2B5EF4-FFF2-40B4-BE49-F238E27FC236}">
                    <a16:creationId xmlns:a16="http://schemas.microsoft.com/office/drawing/2014/main" id="{CB356AF1-74E5-F790-552B-473F7760BD67}"/>
                  </a:ext>
                </a:extLst>
              </p:cNvPr>
              <p:cNvSpPr>
                <a:spLocks noRot="1" noChangeAspect="1" noMove="1" noResize="1" noEditPoints="1" noAdjustHandles="1" noChangeArrowheads="1" noChangeShapeType="1" noTextEdit="1"/>
              </p:cNvSpPr>
              <p:nvPr/>
            </p:nvSpPr>
            <p:spPr>
              <a:xfrm>
                <a:off x="5141976" y="4897120"/>
                <a:ext cx="2499020" cy="577939"/>
              </a:xfrm>
              <a:prstGeom prst="borderCallout1">
                <a:avLst>
                  <a:gd name="adj1" fmla="val 100011"/>
                  <a:gd name="adj2" fmla="val 14411"/>
                  <a:gd name="adj3" fmla="val 162136"/>
                  <a:gd name="adj4" fmla="val -8664"/>
                </a:avLst>
              </a:prstGeom>
              <a:blipFill>
                <a:blip r:embed="rId6"/>
                <a:stretch>
                  <a:fillRect/>
                </a:stretch>
              </a:blipFill>
              <a:ln w="31750" cap="flat">
                <a:solidFill>
                  <a:schemeClr val="tx1"/>
                </a:solidFill>
              </a:ln>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07DB72AB-5AA9-8E07-531A-E82576596B9B}"/>
              </a:ext>
            </a:extLst>
          </p:cNvPr>
          <p:cNvCxnSpPr>
            <a:cxnSpLocks/>
            <a:endCxn id="16" idx="2"/>
          </p:cNvCxnSpPr>
          <p:nvPr/>
        </p:nvCxnSpPr>
        <p:spPr>
          <a:xfrm>
            <a:off x="4805274" y="4857750"/>
            <a:ext cx="336702" cy="328340"/>
          </a:xfrm>
          <a:prstGeom prst="line">
            <a:avLst/>
          </a:prstGeom>
          <a:ln w="31750" cmpd="sng">
            <a:headEnd w="lg" len="lg"/>
            <a:tailEnd type="none" w="lg" len="lg"/>
          </a:ln>
        </p:spPr>
        <p:style>
          <a:lnRef idx="1">
            <a:schemeClr val="dk1"/>
          </a:lnRef>
          <a:fillRef idx="0">
            <a:schemeClr val="dk1"/>
          </a:fillRef>
          <a:effectRef idx="0">
            <a:schemeClr val="dk1"/>
          </a:effectRef>
          <a:fontRef idx="minor">
            <a:schemeClr val="tx1"/>
          </a:fontRef>
        </p:style>
      </p:cxnSp>
      <p:sp>
        <p:nvSpPr>
          <p:cNvPr id="12" name="吹き出し: 線 11">
            <a:extLst>
              <a:ext uri="{FF2B5EF4-FFF2-40B4-BE49-F238E27FC236}">
                <a16:creationId xmlns:a16="http://schemas.microsoft.com/office/drawing/2014/main" id="{931DC0AD-10A1-ADCE-4A2F-4396FAF7EE5F}"/>
              </a:ext>
            </a:extLst>
          </p:cNvPr>
          <p:cNvSpPr/>
          <p:nvPr/>
        </p:nvSpPr>
        <p:spPr>
          <a:xfrm>
            <a:off x="2666747" y="6180587"/>
            <a:ext cx="2865922" cy="342818"/>
          </a:xfrm>
          <a:prstGeom prst="borderCallout1">
            <a:avLst>
              <a:gd name="adj1" fmla="val 3301"/>
              <a:gd name="adj2" fmla="val 92954"/>
              <a:gd name="adj3" fmla="val -52929"/>
              <a:gd name="adj4" fmla="val 81498"/>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latin typeface="Segoe UI" panose="020B0502040204020203" pitchFamily="34" charset="0"/>
                <a:ea typeface="Meiryo" panose="020B0604030504040204" pitchFamily="34" charset="-128"/>
                <a:cs typeface="Segoe UI" panose="020B0502040204020203" pitchFamily="34" charset="0"/>
              </a:rPr>
              <a:t>ランキングは関係ない</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74541403-BC64-CE51-7AD7-B480BFD4C27E}"/>
                  </a:ext>
                </a:extLst>
              </p:cNvPr>
              <p:cNvSpPr txBox="1"/>
              <p:nvPr/>
            </p:nvSpPr>
            <p:spPr>
              <a:xfrm>
                <a:off x="4880209" y="3703300"/>
                <a:ext cx="4090535" cy="461665"/>
              </a:xfrm>
              <a:prstGeom prst="rect">
                <a:avLst/>
              </a:prstGeom>
              <a:noFill/>
              <a:ln>
                <a:noFill/>
              </a:ln>
            </p:spPr>
            <p:txBody>
              <a:bodyPr wrap="square" rtlCol="0" anchor="ctr">
                <a:spAutoFit/>
              </a:bodyPr>
              <a:lstStyle/>
              <a:p>
                <a:pPr algn="ctr"/>
                <a:r>
                  <a:rPr kumimoji="1" lang="ja-JP" altLang="en-US" sz="2400" b="1" u="sng" dirty="0">
                    <a:solidFill>
                      <a:srgbClr val="CC3C51"/>
                    </a:solidFill>
                    <a:latin typeface="Segoe UI" panose="020B0502040204020203" pitchFamily="34" charset="0"/>
                    <a:ea typeface="メイリオ" panose="020B0604030504040204" pitchFamily="50" charset="-128"/>
                    <a:cs typeface="Segoe UI" panose="020B0502040204020203" pitchFamily="34" charset="0"/>
                  </a:rPr>
                  <a:t>←</a:t>
                </a:r>
                <a:r>
                  <a:rPr kumimoji="1" lang="en-US" altLang="ja-JP" sz="2400" b="1" u="sng" dirty="0">
                    <a:solidFill>
                      <a:srgbClr val="CC3C51"/>
                    </a:solidFill>
                    <a:ea typeface="メイリオ" panose="020B0604030504040204" pitchFamily="50" charset="-128"/>
                    <a:cs typeface="Segoe UI" panose="020B0502040204020203" pitchFamily="34" charset="0"/>
                  </a:rPr>
                  <a:t> </a:t>
                </a:r>
                <a14:m>
                  <m:oMath xmlns:m="http://schemas.openxmlformats.org/officeDocument/2006/math">
                    <m:sSub>
                      <m:sSubPr>
                        <m:ctrlPr>
                          <a:rPr kumimoji="1" lang="en-US" altLang="ja-JP" sz="2400" b="1" i="1" u="sng">
                            <a:solidFill>
                              <a:srgbClr val="CC3C51"/>
                            </a:solidFill>
                            <a:latin typeface="Cambria Math" panose="02040503050406030204" pitchFamily="18" charset="0"/>
                            <a:cs typeface="Segoe UI" panose="020B0502040204020203" pitchFamily="34" charset="0"/>
                          </a:rPr>
                        </m:ctrlPr>
                      </m:sSubPr>
                      <m:e>
                        <m:r>
                          <a:rPr kumimoji="1" lang="en-US" altLang="ja-JP" sz="2400" b="1" i="1" u="sng">
                            <a:solidFill>
                              <a:srgbClr val="CC3C51"/>
                            </a:solidFill>
                            <a:latin typeface="Cambria Math" panose="02040503050406030204" pitchFamily="18" charset="0"/>
                            <a:cs typeface="Segoe UI" panose="020B0502040204020203" pitchFamily="34" charset="0"/>
                          </a:rPr>
                          <m:t>𝒑</m:t>
                        </m:r>
                      </m:e>
                      <m:sub>
                        <m:r>
                          <a:rPr kumimoji="1" lang="en-US" altLang="ja-JP" sz="2400" b="1" i="1" u="sng">
                            <a:solidFill>
                              <a:srgbClr val="CC3C51"/>
                            </a:solidFill>
                            <a:latin typeface="Cambria Math" panose="02040503050406030204" pitchFamily="18" charset="0"/>
                            <a:cs typeface="Segoe UI" panose="020B0502040204020203" pitchFamily="34" charset="0"/>
                          </a:rPr>
                          <m:t>𝒊</m:t>
                        </m:r>
                      </m:sub>
                    </m:sSub>
                    <m:r>
                      <a:rPr kumimoji="1" lang="en-US" altLang="ja-JP" sz="2400" b="1" i="1" u="sng">
                        <a:solidFill>
                          <a:srgbClr val="CC3C51"/>
                        </a:solidFill>
                        <a:latin typeface="Cambria Math" panose="02040503050406030204" pitchFamily="18" charset="0"/>
                        <a:cs typeface="Segoe UI" panose="020B0502040204020203" pitchFamily="34" charset="0"/>
                      </a:rPr>
                      <m:t> </m:t>
                    </m:r>
                  </m:oMath>
                </a14:m>
                <a:r>
                  <a:rPr kumimoji="1" lang="ja-JP" altLang="en-US" sz="2400" b="1" u="sng" dirty="0">
                    <a:solidFill>
                      <a:srgbClr val="CC3C51"/>
                    </a:solidFill>
                    <a:latin typeface="Segoe UI" panose="020B0502040204020203" pitchFamily="34" charset="0"/>
                    <a:ea typeface="メイリオ" panose="020B0604030504040204" pitchFamily="50" charset="-128"/>
                    <a:cs typeface="Segoe UI" panose="020B0502040204020203" pitchFamily="34" charset="0"/>
                  </a:rPr>
                  <a:t>の</a:t>
                </a:r>
                <a:r>
                  <a:rPr kumimoji="1" lang="en-US" altLang="ja-JP" sz="2400" b="1" u="sng" dirty="0">
                    <a:solidFill>
                      <a:srgbClr val="CC3C51"/>
                    </a:solidFill>
                    <a:latin typeface="Segoe UI" panose="020B0502040204020203" pitchFamily="34" charset="0"/>
                    <a:ea typeface="メイリオ" panose="020B0604030504040204" pitchFamily="50" charset="-128"/>
                    <a:cs typeface="Segoe UI" panose="020B0502040204020203" pitchFamily="34" charset="0"/>
                  </a:rPr>
                  <a:t> strategic truncation</a:t>
                </a:r>
                <a:endParaRPr kumimoji="1" lang="ja-JP" altLang="en-US" sz="2400" b="1" u="sng" dirty="0">
                  <a:solidFill>
                    <a:srgbClr val="CC3C51"/>
                  </a:solidFill>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4" name="テキスト ボックス 3">
                <a:extLst>
                  <a:ext uri="{FF2B5EF4-FFF2-40B4-BE49-F238E27FC236}">
                    <a16:creationId xmlns:a16="http://schemas.microsoft.com/office/drawing/2014/main" id="{74541403-BC64-CE51-7AD7-B480BFD4C27E}"/>
                  </a:ext>
                </a:extLst>
              </p:cNvPr>
              <p:cNvSpPr txBox="1">
                <a:spLocks noRot="1" noChangeAspect="1" noMove="1" noResize="1" noEditPoints="1" noAdjustHandles="1" noChangeArrowheads="1" noChangeShapeType="1" noTextEdit="1"/>
              </p:cNvSpPr>
              <p:nvPr/>
            </p:nvSpPr>
            <p:spPr>
              <a:xfrm>
                <a:off x="4880209" y="3703300"/>
                <a:ext cx="4090535" cy="461665"/>
              </a:xfrm>
              <a:prstGeom prst="rect">
                <a:avLst/>
              </a:prstGeom>
              <a:blipFill>
                <a:blip r:embed="rId7"/>
                <a:stretch>
                  <a:fillRect l="-2235" t="-14474" r="-1937" b="-32895"/>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39160566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A1178-549A-A999-110E-20E0DD51D283}"/>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コンテンツ プレースホルダー 3">
                <a:extLst>
                  <a:ext uri="{FF2B5EF4-FFF2-40B4-BE49-F238E27FC236}">
                    <a16:creationId xmlns:a16="http://schemas.microsoft.com/office/drawing/2014/main" id="{BB94C098-920E-1083-7227-D03221F355D9}"/>
                  </a:ext>
                </a:extLst>
              </p:cNvPr>
              <p:cNvSpPr>
                <a:spLocks noGrp="1"/>
              </p:cNvSpPr>
              <p:nvPr>
                <p:ph idx="1"/>
              </p:nvPr>
            </p:nvSpPr>
            <p:spPr>
              <a:xfrm>
                <a:off x="334963" y="1123950"/>
                <a:ext cx="11522075" cy="5399088"/>
              </a:xfrm>
              <a:noFill/>
            </p:spPr>
            <p:txBody>
              <a:bodyPr/>
              <a:lstStyle/>
              <a:p>
                <a:pPr>
                  <a:spcBef>
                    <a:spcPts val="400"/>
                  </a:spcBef>
                </a:pPr>
                <a:r>
                  <a:rPr lang="en-US" altLang="ja-JP" b="1" dirty="0">
                    <a:solidFill>
                      <a:schemeClr val="accent1"/>
                    </a:solidFill>
                  </a:rPr>
                  <a:t>Minimal approval extension </a:t>
                </a:r>
                <a:r>
                  <a:rPr lang="ja-JP" altLang="en-US" dirty="0"/>
                  <a:t>は以下</a:t>
                </a:r>
                <a:r>
                  <a:rPr lang="en-US" altLang="ja-JP" dirty="0"/>
                  <a:t>2</a:t>
                </a:r>
                <a:r>
                  <a:rPr lang="ja-JP" altLang="en-US" dirty="0"/>
                  <a:t>つを満たす申告である</a:t>
                </a:r>
                <a:r>
                  <a:rPr lang="en-US" altLang="ja-JP" dirty="0"/>
                  <a:t>;</a:t>
                </a:r>
              </a:p>
              <a:p>
                <a:pPr lvl="1">
                  <a:spcBef>
                    <a:spcPts val="400"/>
                  </a:spcBef>
                </a:pPr>
                <a:r>
                  <a:rPr lang="en-US" altLang="ja-JP" dirty="0"/>
                  <a:t>strategic truncation </a:t>
                </a:r>
                <a:r>
                  <a:rPr lang="ja-JP" altLang="en-US" dirty="0"/>
                  <a:t>とランキングは同じ。</a:t>
                </a:r>
                <a:endParaRPr lang="en-US" altLang="ja-JP" dirty="0"/>
              </a:p>
              <a:p>
                <a:pPr lvl="1">
                  <a:spcBef>
                    <a:spcPts val="400"/>
                  </a:spcBef>
                </a:pPr>
                <a:r>
                  <a:rPr lang="ja-JP" altLang="en-US" dirty="0"/>
                  <a:t>真に許容可能な選択肢と、</a:t>
                </a:r>
                <a:r>
                  <a:rPr lang="en-US" altLang="ja-JP" dirty="0"/>
                  <a:t>consistency condition </a:t>
                </a:r>
                <a:r>
                  <a:rPr lang="ja-JP" altLang="en-US" dirty="0"/>
                  <a:t>を満たすために必要な選択肢を許容可能にする。</a:t>
                </a:r>
                <a:endParaRPr lang="en-US" altLang="ja-JP" dirty="0"/>
              </a:p>
              <a:p>
                <a:pPr>
                  <a:spcBef>
                    <a:spcPts val="400"/>
                  </a:spcBef>
                </a:pPr>
                <a:r>
                  <a:rPr lang="en-US" altLang="ja-JP" dirty="0"/>
                  <a:t>Strategic truncation </a:t>
                </a:r>
                <a14:m>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𝑝</m:t>
                        </m:r>
                      </m:e>
                      <m:sub>
                        <m:r>
                          <a:rPr lang="en-US" altLang="ja-JP" i="1">
                            <a:latin typeface="Cambria Math" panose="02040503050406030204" pitchFamily="18" charset="0"/>
                          </a:rPr>
                          <m:t>𝑖</m:t>
                        </m:r>
                      </m:sub>
                      <m:sup>
                        <m:r>
                          <a:rPr lang="en-US" altLang="ja-JP" i="1">
                            <a:latin typeface="Cambria Math" panose="02040503050406030204" pitchFamily="18" charset="0"/>
                          </a:rPr>
                          <m:t>′</m:t>
                        </m:r>
                      </m:sup>
                    </m:sSubSup>
                  </m:oMath>
                </a14:m>
                <a:r>
                  <a:rPr lang="en-US" altLang="ja-JP" dirty="0"/>
                  <a:t> </a:t>
                </a:r>
                <a:r>
                  <a:rPr lang="ja-JP" altLang="en-US" dirty="0"/>
                  <a:t>の </a:t>
                </a:r>
                <a:r>
                  <a:rPr lang="en-US" altLang="ja-JP" dirty="0"/>
                  <a:t>m</a:t>
                </a:r>
                <a:r>
                  <a:rPr lang="en-US" altLang="ja-JP" b="0" dirty="0"/>
                  <a:t>inimal approval extension</a:t>
                </a:r>
                <a:r>
                  <a:rPr lang="ja-JP" altLang="en-US" b="0" dirty="0"/>
                  <a:t>：</a:t>
                </a:r>
                <a:endParaRPr lang="en-US" altLang="ja-JP" dirty="0"/>
              </a:p>
              <a:p>
                <a:pPr marL="457200" lvl="1" indent="0">
                  <a:spcBef>
                    <a:spcPts val="400"/>
                  </a:spcBef>
                  <a:buNone/>
                </a:pPr>
                <a:r>
                  <a:rPr lang="en-US" altLang="ja-JP" dirty="0"/>
                  <a:t>   </a:t>
                </a:r>
                <a14:m>
                  <m:oMath xmlns:m="http://schemas.openxmlformats.org/officeDocument/2006/math">
                    <m:sSubSup>
                      <m:sSubSupPr>
                        <m:ctrlPr>
                          <a:rPr lang="en-US" altLang="ja-JP" b="1" i="1" smtClean="0">
                            <a:solidFill>
                              <a:schemeClr val="accent1"/>
                            </a:solidFill>
                            <a:latin typeface="Cambria Math" panose="02040503050406030204" pitchFamily="18" charset="0"/>
                          </a:rPr>
                        </m:ctrlPr>
                      </m:sSubSupPr>
                      <m:e>
                        <m:r>
                          <a:rPr lang="en-US" altLang="ja-JP" b="1" i="1">
                            <a:solidFill>
                              <a:schemeClr val="accent1"/>
                            </a:solidFill>
                            <a:latin typeface="Cambria Math" panose="02040503050406030204" pitchFamily="18" charset="0"/>
                          </a:rPr>
                          <m:t>𝒑</m:t>
                        </m:r>
                      </m:e>
                      <m:sub>
                        <m:r>
                          <a:rPr lang="en-US" altLang="ja-JP" b="1" i="1">
                            <a:solidFill>
                              <a:schemeClr val="accent1"/>
                            </a:solidFill>
                            <a:latin typeface="Cambria Math" panose="02040503050406030204" pitchFamily="18" charset="0"/>
                          </a:rPr>
                          <m:t>𝒊</m:t>
                        </m:r>
                      </m:sub>
                      <m:sup>
                        <m:r>
                          <a:rPr lang="en-US" altLang="ja-JP" b="1" i="1">
                            <a:solidFill>
                              <a:schemeClr val="accent1"/>
                            </a:solidFill>
                            <a:latin typeface="Cambria Math" panose="02040503050406030204" pitchFamily="18" charset="0"/>
                          </a:rPr>
                          <m:t>′′</m:t>
                        </m:r>
                      </m:sup>
                    </m:sSubSup>
                    <m:r>
                      <a:rPr lang="en-US" altLang="ja-JP" b="1" i="0" smtClean="0">
                        <a:solidFill>
                          <a:schemeClr val="accent1"/>
                        </a:solidFill>
                        <a:latin typeface="Cambria Math" panose="02040503050406030204" pitchFamily="18" charset="0"/>
                      </a:rPr>
                      <m:t>=(</m:t>
                    </m:r>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r>
                      <a:rPr lang="en-US" altLang="ja-JP" b="1" i="1" smtClean="0">
                        <a:solidFill>
                          <a:schemeClr val="accent1"/>
                        </a:solidFill>
                        <a:latin typeface="Cambria Math" panose="02040503050406030204" pitchFamily="18" charset="0"/>
                      </a:rPr>
                      <m:t>,</m:t>
                    </m:r>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𝑨</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r>
                      <a:rPr lang="en-US" altLang="ja-JP" b="1" i="0" smtClean="0">
                        <a:solidFill>
                          <a:schemeClr val="accent1"/>
                        </a:solidFill>
                        <a:latin typeface="Cambria Math" panose="02040503050406030204" pitchFamily="18" charset="0"/>
                      </a:rPr>
                      <m:t>)</m:t>
                    </m:r>
                  </m:oMath>
                </a14:m>
                <a:r>
                  <a:rPr lang="en-US" altLang="ja-JP" b="1" dirty="0">
                    <a:solidFill>
                      <a:schemeClr val="accent1"/>
                    </a:solidFill>
                  </a:rPr>
                  <a:t> such that </a:t>
                </a:r>
                <a14:m>
                  <m:oMath xmlns:m="http://schemas.openxmlformats.org/officeDocument/2006/math">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r>
                      <a:rPr lang="en-US" altLang="ja-JP" b="1" i="1" smtClean="0">
                        <a:solidFill>
                          <a:schemeClr val="accent1"/>
                        </a:solidFill>
                        <a:latin typeface="Cambria Math" panose="02040503050406030204" pitchFamily="18" charset="0"/>
                      </a:rPr>
                      <m:t>=</m:t>
                    </m:r>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oMath>
                </a14:m>
                <a:r>
                  <a:rPr lang="en-US" altLang="ja-JP" b="1" dirty="0">
                    <a:solidFill>
                      <a:schemeClr val="accent1"/>
                    </a:solidFill>
                  </a:rPr>
                  <a:t> and </a:t>
                </a:r>
                <a14:m>
                  <m:oMath xmlns:m="http://schemas.openxmlformats.org/officeDocument/2006/math">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𝑨</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r>
                      <a:rPr lang="en-US" altLang="ja-JP" b="1" i="1" smtClean="0">
                        <a:solidFill>
                          <a:schemeClr val="accent1"/>
                        </a:solidFill>
                        <a:latin typeface="Cambria Math" panose="02040503050406030204" pitchFamily="18" charset="0"/>
                      </a:rPr>
                      <m:t>=</m:t>
                    </m:r>
                    <m:sSub>
                      <m:sSubPr>
                        <m:ctrlPr>
                          <a:rPr lang="en-US" altLang="ja-JP" b="1" i="1">
                            <a:solidFill>
                              <a:schemeClr val="accent1"/>
                            </a:solidFill>
                            <a:latin typeface="Cambria Math" panose="02040503050406030204" pitchFamily="18" charset="0"/>
                          </a:rPr>
                        </m:ctrlPr>
                      </m:sSubPr>
                      <m:e>
                        <m:r>
                          <a:rPr lang="en-US" altLang="ja-JP" b="1" i="1">
                            <a:solidFill>
                              <a:schemeClr val="accent1"/>
                            </a:solidFill>
                            <a:latin typeface="Cambria Math" panose="02040503050406030204" pitchFamily="18" charset="0"/>
                          </a:rPr>
                          <m:t>𝑨</m:t>
                        </m:r>
                      </m:e>
                      <m:sub>
                        <m:r>
                          <a:rPr lang="en-US" altLang="ja-JP" b="1" i="1">
                            <a:solidFill>
                              <a:schemeClr val="accent1"/>
                            </a:solidFill>
                            <a:latin typeface="Cambria Math" panose="02040503050406030204" pitchFamily="18" charset="0"/>
                          </a:rPr>
                          <m:t>𝒊</m:t>
                        </m:r>
                      </m:sub>
                    </m:sSub>
                    <m:r>
                      <a:rPr lang="en-US" altLang="ja-JP" b="1" i="1">
                        <a:solidFill>
                          <a:schemeClr val="accent1"/>
                        </a:solidFill>
                        <a:latin typeface="Cambria Math" panose="02040503050406030204" pitchFamily="18" charset="0"/>
                      </a:rPr>
                      <m:t>∪</m:t>
                    </m:r>
                    <m:d>
                      <m:dPr>
                        <m:begChr m:val="{"/>
                        <m:endChr m:val="}"/>
                        <m:ctrlPr>
                          <a:rPr lang="en-US" altLang="ja-JP" b="1" i="1" smtClean="0">
                            <a:solidFill>
                              <a:schemeClr val="accent1"/>
                            </a:solidFill>
                            <a:latin typeface="Cambria Math" panose="02040503050406030204" pitchFamily="18" charset="0"/>
                          </a:rPr>
                        </m:ctrlPr>
                      </m:dPr>
                      <m:e>
                        <m:r>
                          <a:rPr lang="en-US" altLang="ja-JP" b="1" i="1" smtClean="0">
                            <a:solidFill>
                              <a:schemeClr val="accent1"/>
                            </a:solidFill>
                            <a:latin typeface="Cambria Math" panose="02040503050406030204" pitchFamily="18" charset="0"/>
                          </a:rPr>
                          <m:t>𝒙</m:t>
                        </m:r>
                        <m:r>
                          <a:rPr lang="en-US" altLang="ja-JP" b="1" i="1" smtClean="0">
                            <a:solidFill>
                              <a:schemeClr val="accent1"/>
                            </a:solidFill>
                            <a:latin typeface="Cambria Math" panose="02040503050406030204" pitchFamily="18" charset="0"/>
                          </a:rPr>
                          <m:t>∉</m:t>
                        </m:r>
                        <m:sSub>
                          <m:sSubPr>
                            <m:ctrlPr>
                              <a:rPr lang="en-US" altLang="ja-JP" b="1" i="1" smtClean="0">
                                <a:solidFill>
                                  <a:schemeClr val="accent1"/>
                                </a:solidFill>
                                <a:latin typeface="Cambria Math" panose="02040503050406030204" pitchFamily="18" charset="0"/>
                              </a:rPr>
                            </m:ctrlPr>
                          </m:sSubPr>
                          <m:e>
                            <m:r>
                              <a:rPr lang="en-US" altLang="ja-JP" b="1" i="1" smtClean="0">
                                <a:solidFill>
                                  <a:schemeClr val="accent1"/>
                                </a:solidFill>
                                <a:latin typeface="Cambria Math" panose="02040503050406030204" pitchFamily="18" charset="0"/>
                              </a:rPr>
                              <m:t>𝑨</m:t>
                            </m:r>
                          </m:e>
                          <m:sub>
                            <m:r>
                              <a:rPr lang="en-US" altLang="ja-JP" b="1" i="1" smtClean="0">
                                <a:solidFill>
                                  <a:schemeClr val="accent1"/>
                                </a:solidFill>
                                <a:latin typeface="Cambria Math" panose="02040503050406030204" pitchFamily="18" charset="0"/>
                              </a:rPr>
                              <m:t>𝒊</m:t>
                            </m:r>
                          </m:sub>
                        </m:sSub>
                        <m:r>
                          <a:rPr lang="en-US" altLang="ja-JP" b="1" i="1" smtClean="0">
                            <a:solidFill>
                              <a:schemeClr val="accent1"/>
                            </a:solidFill>
                            <a:latin typeface="Cambria Math" panose="02040503050406030204" pitchFamily="18" charset="0"/>
                          </a:rPr>
                          <m:t>:∃</m:t>
                        </m:r>
                        <m:r>
                          <a:rPr lang="en-US" altLang="ja-JP" b="1" i="1" smtClean="0">
                            <a:solidFill>
                              <a:schemeClr val="accent1"/>
                            </a:solidFill>
                            <a:latin typeface="Cambria Math" panose="02040503050406030204" pitchFamily="18" charset="0"/>
                          </a:rPr>
                          <m:t>𝒚</m:t>
                        </m:r>
                        <m:r>
                          <a:rPr lang="en-US" altLang="ja-JP" b="1" i="1" smtClean="0">
                            <a:solidFill>
                              <a:schemeClr val="accent1"/>
                            </a:solidFill>
                            <a:latin typeface="Cambria Math" panose="02040503050406030204" pitchFamily="18" charset="0"/>
                          </a:rPr>
                          <m:t>∈</m:t>
                        </m:r>
                        <m:sSub>
                          <m:sSubPr>
                            <m:ctrlPr>
                              <a:rPr lang="en-US" altLang="ja-JP" b="1" i="1" smtClean="0">
                                <a:solidFill>
                                  <a:schemeClr val="accent1"/>
                                </a:solidFill>
                                <a:latin typeface="Cambria Math" panose="02040503050406030204" pitchFamily="18" charset="0"/>
                              </a:rPr>
                            </m:ctrlPr>
                          </m:sSubPr>
                          <m:e>
                            <m:r>
                              <a:rPr lang="en-US" altLang="ja-JP" b="1" i="1" smtClean="0">
                                <a:solidFill>
                                  <a:schemeClr val="accent1"/>
                                </a:solidFill>
                                <a:latin typeface="Cambria Math" panose="02040503050406030204" pitchFamily="18" charset="0"/>
                              </a:rPr>
                              <m:t>𝑨</m:t>
                            </m:r>
                          </m:e>
                          <m:sub>
                            <m:r>
                              <a:rPr lang="en-US" altLang="ja-JP" b="1" i="1" smtClean="0">
                                <a:solidFill>
                                  <a:schemeClr val="accent1"/>
                                </a:solidFill>
                                <a:latin typeface="Cambria Math" panose="02040503050406030204" pitchFamily="18" charset="0"/>
                              </a:rPr>
                              <m:t>𝒊</m:t>
                            </m:r>
                          </m:sub>
                        </m:sSub>
                        <m:r>
                          <a:rPr lang="en-US" altLang="ja-JP" b="1" i="1" smtClean="0">
                            <a:solidFill>
                              <a:schemeClr val="accent1"/>
                            </a:solidFill>
                            <a:latin typeface="Cambria Math" panose="02040503050406030204" pitchFamily="18" charset="0"/>
                          </a:rPr>
                          <m:t>,</m:t>
                        </m:r>
                        <m:r>
                          <a:rPr lang="en-US" altLang="ja-JP" b="1" i="1" smtClean="0">
                            <a:solidFill>
                              <a:schemeClr val="accent1"/>
                            </a:solidFill>
                            <a:latin typeface="Cambria Math" panose="02040503050406030204" pitchFamily="18" charset="0"/>
                          </a:rPr>
                          <m:t>𝒙</m:t>
                        </m:r>
                        <m:sSub>
                          <m:sSubPr>
                            <m:ctrlPr>
                              <a:rPr lang="en-US" altLang="ja-JP" b="1" i="1" smtClean="0">
                                <a:solidFill>
                                  <a:schemeClr val="accent1"/>
                                </a:solidFill>
                                <a:latin typeface="Cambria Math" panose="02040503050406030204" pitchFamily="18" charset="0"/>
                              </a:rPr>
                            </m:ctrlPr>
                          </m:sSubPr>
                          <m:e>
                            <m:r>
                              <a:rPr lang="en-US" altLang="ja-JP" b="1" i="1" smtClean="0">
                                <a:solidFill>
                                  <a:schemeClr val="accent1"/>
                                </a:solidFill>
                                <a:latin typeface="Cambria Math" panose="02040503050406030204" pitchFamily="18" charset="0"/>
                              </a:rPr>
                              <m:t>≻</m:t>
                            </m:r>
                          </m:e>
                          <m:sub>
                            <m:r>
                              <a:rPr lang="en-US" altLang="ja-JP" b="1" i="1" smtClean="0">
                                <a:solidFill>
                                  <a:schemeClr val="accent1"/>
                                </a:solidFill>
                                <a:latin typeface="Cambria Math" panose="02040503050406030204" pitchFamily="18" charset="0"/>
                              </a:rPr>
                              <m:t>𝒊</m:t>
                            </m:r>
                          </m:sub>
                        </m:sSub>
                        <m:r>
                          <a:rPr lang="en-US" altLang="ja-JP" b="1" i="1" smtClean="0">
                            <a:solidFill>
                              <a:schemeClr val="accent1"/>
                            </a:solidFill>
                            <a:latin typeface="Cambria Math" panose="02040503050406030204" pitchFamily="18" charset="0"/>
                          </a:rPr>
                          <m:t>𝒚</m:t>
                        </m:r>
                      </m:e>
                    </m:d>
                  </m:oMath>
                </a14:m>
                <a:endParaRPr lang="en-US" altLang="ja-JP" b="1" dirty="0"/>
              </a:p>
              <a:p>
                <a:pPr>
                  <a:spcBef>
                    <a:spcPts val="400"/>
                  </a:spcBef>
                </a:pPr>
                <a:endParaRPr lang="ja-JP" altLang="en-US" dirty="0"/>
              </a:p>
              <a:p>
                <a:pPr>
                  <a:spcBef>
                    <a:spcPts val="400"/>
                  </a:spcBef>
                </a:pPr>
                <a:endParaRPr lang="en-US" altLang="ja-JP" dirty="0"/>
              </a:p>
              <a:p>
                <a:pPr>
                  <a:spcBef>
                    <a:spcPts val="400"/>
                  </a:spcBef>
                </a:pPr>
                <a:endParaRPr lang="en-US" altLang="ja-JP" dirty="0"/>
              </a:p>
            </p:txBody>
          </p:sp>
        </mc:Choice>
        <mc:Fallback>
          <p:sp>
            <p:nvSpPr>
              <p:cNvPr id="10" name="コンテンツ プレースホルダー 3">
                <a:extLst>
                  <a:ext uri="{FF2B5EF4-FFF2-40B4-BE49-F238E27FC236}">
                    <a16:creationId xmlns:a16="http://schemas.microsoft.com/office/drawing/2014/main" id="{BB94C098-920E-1083-7227-D03221F355D9}"/>
                  </a:ext>
                </a:extLst>
              </p:cNvPr>
              <p:cNvSpPr>
                <a:spLocks noGrp="1" noRot="1" noChangeAspect="1" noMove="1" noResize="1" noEditPoints="1" noAdjustHandles="1" noChangeArrowheads="1" noChangeShapeType="1" noTextEdit="1"/>
              </p:cNvSpPr>
              <p:nvPr>
                <p:ph idx="1"/>
              </p:nvPr>
            </p:nvSpPr>
            <p:spPr>
              <a:xfrm>
                <a:off x="334963" y="1123950"/>
                <a:ext cx="11522075" cy="5399088"/>
              </a:xfrm>
              <a:blipFill>
                <a:blip r:embed="rId3"/>
                <a:stretch>
                  <a:fillRect l="-741" t="-1354" r="-476"/>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349F5401-BD06-1F40-90D4-E0114312822A}"/>
              </a:ext>
            </a:extLst>
          </p:cNvPr>
          <p:cNvSpPr>
            <a:spLocks noGrp="1"/>
          </p:cNvSpPr>
          <p:nvPr>
            <p:ph type="title"/>
          </p:nvPr>
        </p:nvSpPr>
        <p:spPr/>
        <p:txBody>
          <a:bodyPr/>
          <a:lstStyle/>
          <a:p>
            <a:r>
              <a:rPr lang="en-US" altLang="ja-JP" dirty="0"/>
              <a:t>Strong truncation-proofness (skip)</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D9C5FD47-ACFF-9D8E-3F83-C93F1DCDEEA4}"/>
              </a:ext>
            </a:extLst>
          </p:cNvPr>
          <p:cNvSpPr>
            <a:spLocks noGrp="1"/>
          </p:cNvSpPr>
          <p:nvPr>
            <p:ph type="sldNum" sz="quarter" idx="12"/>
          </p:nvPr>
        </p:nvSpPr>
        <p:spPr/>
        <p:txBody>
          <a:bodyPr/>
          <a:lstStyle/>
          <a:p>
            <a:fld id="{48F63A3B-78C7-47BE-AE5E-E10140E04643}" type="slidenum">
              <a:rPr lang="en-US" smtClean="0"/>
              <a:t>67</a:t>
            </a:fld>
            <a:endParaRPr lang="en-US" dirty="0"/>
          </a:p>
        </p:txBody>
      </p:sp>
      <p:sp>
        <p:nvSpPr>
          <p:cNvPr id="5" name="テキスト ボックス 4">
            <a:extLst>
              <a:ext uri="{FF2B5EF4-FFF2-40B4-BE49-F238E27FC236}">
                <a16:creationId xmlns:a16="http://schemas.microsoft.com/office/drawing/2014/main" id="{794D2C39-38AD-1EA5-1DEF-9B85DAED6A1D}"/>
              </a:ext>
            </a:extLst>
          </p:cNvPr>
          <p:cNvSpPr txBox="1"/>
          <p:nvPr/>
        </p:nvSpPr>
        <p:spPr>
          <a:xfrm>
            <a:off x="7786011" y="3554472"/>
            <a:ext cx="2900539" cy="461665"/>
          </a:xfrm>
          <a:prstGeom prst="rect">
            <a:avLst/>
          </a:prstGeom>
          <a:noFill/>
        </p:spPr>
        <p:txBody>
          <a:bodyPr wrap="none" rtlCol="0" anchor="ctr">
            <a:spAutoFit/>
          </a:bodyPr>
          <a:lstStyle/>
          <a:p>
            <a:pPr algn="ctr"/>
            <a:r>
              <a:rPr kumimoji="1" lang="en-US" altLang="ja-JP" sz="2400" b="1" dirty="0">
                <a:solidFill>
                  <a:schemeClr val="accent2"/>
                </a:solidFill>
                <a:latin typeface="Segoe UI" panose="020B0502040204020203" pitchFamily="34" charset="0"/>
                <a:ea typeface="Meiryo" panose="020B0604030504040204" pitchFamily="34" charset="-128"/>
              </a:rPr>
              <a:t>Consistency </a:t>
            </a:r>
            <a:r>
              <a:rPr kumimoji="1" lang="ja-JP" altLang="en-US" sz="2400" b="1" dirty="0">
                <a:solidFill>
                  <a:schemeClr val="accent2"/>
                </a:solidFill>
                <a:latin typeface="Segoe UI" panose="020B0502040204020203" pitchFamily="34" charset="0"/>
                <a:ea typeface="Meiryo" panose="020B0604030504040204" pitchFamily="34" charset="-128"/>
              </a:rPr>
              <a:t>のため</a:t>
            </a:r>
          </a:p>
        </p:txBody>
      </p:sp>
      <p:cxnSp>
        <p:nvCxnSpPr>
          <p:cNvPr id="7" name="直線コネクタ 6">
            <a:extLst>
              <a:ext uri="{FF2B5EF4-FFF2-40B4-BE49-F238E27FC236}">
                <a16:creationId xmlns:a16="http://schemas.microsoft.com/office/drawing/2014/main" id="{50D7718D-9749-11BF-B941-1CFABC9891D4}"/>
              </a:ext>
            </a:extLst>
          </p:cNvPr>
          <p:cNvCxnSpPr/>
          <p:nvPr/>
        </p:nvCxnSpPr>
        <p:spPr>
          <a:xfrm>
            <a:off x="7566348" y="3592572"/>
            <a:ext cx="3202053" cy="0"/>
          </a:xfrm>
          <a:prstGeom prst="line">
            <a:avLst/>
          </a:prstGeom>
          <a:ln w="31750">
            <a:headEnd w="lg" len="lg"/>
            <a:tailEnd type="none"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835406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11056-4FEE-F37E-F642-E7961441C98E}"/>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 name="コンテンツ プレースホルダー 3">
                <a:extLst>
                  <a:ext uri="{FF2B5EF4-FFF2-40B4-BE49-F238E27FC236}">
                    <a16:creationId xmlns:a16="http://schemas.microsoft.com/office/drawing/2014/main" id="{18E47B4A-D229-B55E-D225-1696F403503E}"/>
                  </a:ext>
                </a:extLst>
              </p:cNvPr>
              <p:cNvSpPr>
                <a:spLocks noGrp="1"/>
              </p:cNvSpPr>
              <p:nvPr>
                <p:ph idx="1"/>
              </p:nvPr>
            </p:nvSpPr>
            <p:spPr>
              <a:xfrm>
                <a:off x="334963" y="1123950"/>
                <a:ext cx="11522075" cy="5399088"/>
              </a:xfrm>
              <a:noFill/>
            </p:spPr>
            <p:txBody>
              <a:bodyPr/>
              <a:lstStyle/>
              <a:p>
                <a:pPr>
                  <a:spcBef>
                    <a:spcPts val="400"/>
                  </a:spcBef>
                </a:pPr>
                <a:r>
                  <a:rPr lang="en-US" altLang="ja-JP" b="1" dirty="0">
                    <a:solidFill>
                      <a:schemeClr val="accent1"/>
                    </a:solidFill>
                  </a:rPr>
                  <a:t>Minimal approval extension </a:t>
                </a:r>
                <a:r>
                  <a:rPr lang="ja-JP" altLang="en-US" dirty="0"/>
                  <a:t>は以下</a:t>
                </a:r>
                <a:r>
                  <a:rPr lang="en-US" altLang="ja-JP" dirty="0"/>
                  <a:t>2</a:t>
                </a:r>
                <a:r>
                  <a:rPr lang="ja-JP" altLang="en-US" dirty="0"/>
                  <a:t>つを満たす申告である</a:t>
                </a:r>
                <a:r>
                  <a:rPr lang="en-US" altLang="ja-JP" dirty="0"/>
                  <a:t>;</a:t>
                </a:r>
              </a:p>
              <a:p>
                <a:pPr lvl="1">
                  <a:spcBef>
                    <a:spcPts val="400"/>
                  </a:spcBef>
                </a:pPr>
                <a:r>
                  <a:rPr lang="en-US" altLang="ja-JP" dirty="0"/>
                  <a:t>strategic truncation </a:t>
                </a:r>
                <a:r>
                  <a:rPr lang="ja-JP" altLang="en-US" dirty="0"/>
                  <a:t>とランキングは同じ。</a:t>
                </a:r>
                <a:endParaRPr lang="en-US" altLang="ja-JP" dirty="0"/>
              </a:p>
              <a:p>
                <a:pPr lvl="1">
                  <a:spcBef>
                    <a:spcPts val="400"/>
                  </a:spcBef>
                </a:pPr>
                <a:r>
                  <a:rPr lang="ja-JP" altLang="en-US" dirty="0"/>
                  <a:t>真に許容可能な選択肢と、</a:t>
                </a:r>
                <a:r>
                  <a:rPr lang="en-US" altLang="ja-JP" dirty="0"/>
                  <a:t>consistency condition </a:t>
                </a:r>
                <a:r>
                  <a:rPr lang="ja-JP" altLang="en-US" dirty="0"/>
                  <a:t>を満たすために必要な選択肢を許容可能にする。</a:t>
                </a:r>
                <a:endParaRPr lang="en-US" altLang="ja-JP" dirty="0"/>
              </a:p>
              <a:p>
                <a:pPr>
                  <a:spcBef>
                    <a:spcPts val="400"/>
                  </a:spcBef>
                </a:pPr>
                <a:r>
                  <a:rPr lang="en-US" altLang="ja-JP" dirty="0"/>
                  <a:t>Strategic truncation </a:t>
                </a:r>
                <a14:m>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𝑝</m:t>
                        </m:r>
                      </m:e>
                      <m:sub>
                        <m:r>
                          <a:rPr lang="en-US" altLang="ja-JP" i="1">
                            <a:latin typeface="Cambria Math" panose="02040503050406030204" pitchFamily="18" charset="0"/>
                          </a:rPr>
                          <m:t>𝑖</m:t>
                        </m:r>
                      </m:sub>
                      <m:sup>
                        <m:r>
                          <a:rPr lang="en-US" altLang="ja-JP" i="1">
                            <a:latin typeface="Cambria Math" panose="02040503050406030204" pitchFamily="18" charset="0"/>
                          </a:rPr>
                          <m:t>′</m:t>
                        </m:r>
                      </m:sup>
                    </m:sSubSup>
                  </m:oMath>
                </a14:m>
                <a:r>
                  <a:rPr lang="en-US" altLang="ja-JP" dirty="0"/>
                  <a:t> </a:t>
                </a:r>
                <a:r>
                  <a:rPr lang="ja-JP" altLang="en-US" dirty="0"/>
                  <a:t>の </a:t>
                </a:r>
                <a:r>
                  <a:rPr lang="en-US" altLang="ja-JP" dirty="0"/>
                  <a:t>m</a:t>
                </a:r>
                <a:r>
                  <a:rPr lang="en-US" altLang="ja-JP" b="0" dirty="0"/>
                  <a:t>inimal approval extension</a:t>
                </a:r>
                <a:r>
                  <a:rPr lang="ja-JP" altLang="en-US" b="0" dirty="0"/>
                  <a:t>：</a:t>
                </a:r>
                <a:endParaRPr lang="en-US" altLang="ja-JP" dirty="0"/>
              </a:p>
              <a:p>
                <a:pPr marL="457200" lvl="1" indent="0">
                  <a:spcBef>
                    <a:spcPts val="400"/>
                  </a:spcBef>
                  <a:buNone/>
                </a:pPr>
                <a:r>
                  <a:rPr lang="en-US" altLang="ja-JP" dirty="0"/>
                  <a:t>   </a:t>
                </a:r>
                <a14:m>
                  <m:oMath xmlns:m="http://schemas.openxmlformats.org/officeDocument/2006/math">
                    <m:sSubSup>
                      <m:sSubSupPr>
                        <m:ctrlPr>
                          <a:rPr lang="en-US" altLang="ja-JP" b="1" i="1" smtClean="0">
                            <a:solidFill>
                              <a:schemeClr val="accent1"/>
                            </a:solidFill>
                            <a:latin typeface="Cambria Math" panose="02040503050406030204" pitchFamily="18" charset="0"/>
                          </a:rPr>
                        </m:ctrlPr>
                      </m:sSubSupPr>
                      <m:e>
                        <m:r>
                          <a:rPr lang="en-US" altLang="ja-JP" b="1" i="1">
                            <a:solidFill>
                              <a:schemeClr val="accent1"/>
                            </a:solidFill>
                            <a:latin typeface="Cambria Math" panose="02040503050406030204" pitchFamily="18" charset="0"/>
                          </a:rPr>
                          <m:t>𝒑</m:t>
                        </m:r>
                      </m:e>
                      <m:sub>
                        <m:r>
                          <a:rPr lang="en-US" altLang="ja-JP" b="1" i="1">
                            <a:solidFill>
                              <a:schemeClr val="accent1"/>
                            </a:solidFill>
                            <a:latin typeface="Cambria Math" panose="02040503050406030204" pitchFamily="18" charset="0"/>
                          </a:rPr>
                          <m:t>𝒊</m:t>
                        </m:r>
                      </m:sub>
                      <m:sup>
                        <m:r>
                          <a:rPr lang="en-US" altLang="ja-JP" b="1" i="1">
                            <a:solidFill>
                              <a:schemeClr val="accent1"/>
                            </a:solidFill>
                            <a:latin typeface="Cambria Math" panose="02040503050406030204" pitchFamily="18" charset="0"/>
                          </a:rPr>
                          <m:t>′′</m:t>
                        </m:r>
                      </m:sup>
                    </m:sSubSup>
                    <m:r>
                      <a:rPr lang="en-US" altLang="ja-JP" b="1" i="0" smtClean="0">
                        <a:solidFill>
                          <a:schemeClr val="accent1"/>
                        </a:solidFill>
                        <a:latin typeface="Cambria Math" panose="02040503050406030204" pitchFamily="18" charset="0"/>
                      </a:rPr>
                      <m:t>=(</m:t>
                    </m:r>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r>
                      <a:rPr lang="en-US" altLang="ja-JP" b="1" i="1" smtClean="0">
                        <a:solidFill>
                          <a:schemeClr val="accent1"/>
                        </a:solidFill>
                        <a:latin typeface="Cambria Math" panose="02040503050406030204" pitchFamily="18" charset="0"/>
                      </a:rPr>
                      <m:t>,</m:t>
                    </m:r>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𝑨</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r>
                      <a:rPr lang="en-US" altLang="ja-JP" b="1" i="0" smtClean="0">
                        <a:solidFill>
                          <a:schemeClr val="accent1"/>
                        </a:solidFill>
                        <a:latin typeface="Cambria Math" panose="02040503050406030204" pitchFamily="18" charset="0"/>
                      </a:rPr>
                      <m:t>)</m:t>
                    </m:r>
                  </m:oMath>
                </a14:m>
                <a:r>
                  <a:rPr lang="en-US" altLang="ja-JP" b="1" dirty="0">
                    <a:solidFill>
                      <a:schemeClr val="accent1"/>
                    </a:solidFill>
                  </a:rPr>
                  <a:t> such that </a:t>
                </a:r>
                <a14:m>
                  <m:oMath xmlns:m="http://schemas.openxmlformats.org/officeDocument/2006/math">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r>
                      <a:rPr lang="en-US" altLang="ja-JP" b="1" i="1" smtClean="0">
                        <a:solidFill>
                          <a:schemeClr val="accent1"/>
                        </a:solidFill>
                        <a:latin typeface="Cambria Math" panose="02040503050406030204" pitchFamily="18" charset="0"/>
                      </a:rPr>
                      <m:t>=</m:t>
                    </m:r>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oMath>
                </a14:m>
                <a:r>
                  <a:rPr lang="en-US" altLang="ja-JP" b="1" dirty="0">
                    <a:solidFill>
                      <a:schemeClr val="accent1"/>
                    </a:solidFill>
                  </a:rPr>
                  <a:t> and </a:t>
                </a:r>
                <a14:m>
                  <m:oMath xmlns:m="http://schemas.openxmlformats.org/officeDocument/2006/math">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𝑨</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r>
                      <a:rPr lang="en-US" altLang="ja-JP" b="1" i="1" smtClean="0">
                        <a:solidFill>
                          <a:schemeClr val="accent1"/>
                        </a:solidFill>
                        <a:latin typeface="Cambria Math" panose="02040503050406030204" pitchFamily="18" charset="0"/>
                      </a:rPr>
                      <m:t>=</m:t>
                    </m:r>
                    <m:sSub>
                      <m:sSubPr>
                        <m:ctrlPr>
                          <a:rPr lang="en-US" altLang="ja-JP" b="1" i="1">
                            <a:solidFill>
                              <a:schemeClr val="accent1"/>
                            </a:solidFill>
                            <a:latin typeface="Cambria Math" panose="02040503050406030204" pitchFamily="18" charset="0"/>
                          </a:rPr>
                        </m:ctrlPr>
                      </m:sSubPr>
                      <m:e>
                        <m:r>
                          <a:rPr lang="en-US" altLang="ja-JP" b="1" i="1">
                            <a:solidFill>
                              <a:schemeClr val="accent1"/>
                            </a:solidFill>
                            <a:latin typeface="Cambria Math" panose="02040503050406030204" pitchFamily="18" charset="0"/>
                          </a:rPr>
                          <m:t>𝑨</m:t>
                        </m:r>
                      </m:e>
                      <m:sub>
                        <m:r>
                          <a:rPr lang="en-US" altLang="ja-JP" b="1" i="1">
                            <a:solidFill>
                              <a:schemeClr val="accent1"/>
                            </a:solidFill>
                            <a:latin typeface="Cambria Math" panose="02040503050406030204" pitchFamily="18" charset="0"/>
                          </a:rPr>
                          <m:t>𝒊</m:t>
                        </m:r>
                      </m:sub>
                    </m:sSub>
                    <m:r>
                      <a:rPr lang="en-US" altLang="ja-JP" b="1" i="1">
                        <a:solidFill>
                          <a:schemeClr val="accent1"/>
                        </a:solidFill>
                        <a:latin typeface="Cambria Math" panose="02040503050406030204" pitchFamily="18" charset="0"/>
                      </a:rPr>
                      <m:t>∪</m:t>
                    </m:r>
                    <m:d>
                      <m:dPr>
                        <m:begChr m:val="{"/>
                        <m:endChr m:val="}"/>
                        <m:ctrlPr>
                          <a:rPr lang="en-US" altLang="ja-JP" b="1" i="1" smtClean="0">
                            <a:solidFill>
                              <a:schemeClr val="accent1"/>
                            </a:solidFill>
                            <a:latin typeface="Cambria Math" panose="02040503050406030204" pitchFamily="18" charset="0"/>
                          </a:rPr>
                        </m:ctrlPr>
                      </m:dPr>
                      <m:e>
                        <m:r>
                          <a:rPr lang="en-US" altLang="ja-JP" b="1" i="1" smtClean="0">
                            <a:solidFill>
                              <a:schemeClr val="accent1"/>
                            </a:solidFill>
                            <a:latin typeface="Cambria Math" panose="02040503050406030204" pitchFamily="18" charset="0"/>
                          </a:rPr>
                          <m:t>𝒙</m:t>
                        </m:r>
                        <m:r>
                          <a:rPr lang="en-US" altLang="ja-JP" b="1" i="1" smtClean="0">
                            <a:solidFill>
                              <a:schemeClr val="accent1"/>
                            </a:solidFill>
                            <a:latin typeface="Cambria Math" panose="02040503050406030204" pitchFamily="18" charset="0"/>
                          </a:rPr>
                          <m:t>∉</m:t>
                        </m:r>
                        <m:sSub>
                          <m:sSubPr>
                            <m:ctrlPr>
                              <a:rPr lang="en-US" altLang="ja-JP" b="1" i="1" smtClean="0">
                                <a:solidFill>
                                  <a:schemeClr val="accent1"/>
                                </a:solidFill>
                                <a:latin typeface="Cambria Math" panose="02040503050406030204" pitchFamily="18" charset="0"/>
                              </a:rPr>
                            </m:ctrlPr>
                          </m:sSubPr>
                          <m:e>
                            <m:r>
                              <a:rPr lang="en-US" altLang="ja-JP" b="1" i="1" smtClean="0">
                                <a:solidFill>
                                  <a:schemeClr val="accent1"/>
                                </a:solidFill>
                                <a:latin typeface="Cambria Math" panose="02040503050406030204" pitchFamily="18" charset="0"/>
                              </a:rPr>
                              <m:t>𝑨</m:t>
                            </m:r>
                          </m:e>
                          <m:sub>
                            <m:r>
                              <a:rPr lang="en-US" altLang="ja-JP" b="1" i="1" smtClean="0">
                                <a:solidFill>
                                  <a:schemeClr val="accent1"/>
                                </a:solidFill>
                                <a:latin typeface="Cambria Math" panose="02040503050406030204" pitchFamily="18" charset="0"/>
                              </a:rPr>
                              <m:t>𝒊</m:t>
                            </m:r>
                          </m:sub>
                        </m:sSub>
                        <m:r>
                          <a:rPr lang="en-US" altLang="ja-JP" b="1" i="1" smtClean="0">
                            <a:solidFill>
                              <a:schemeClr val="accent1"/>
                            </a:solidFill>
                            <a:latin typeface="Cambria Math" panose="02040503050406030204" pitchFamily="18" charset="0"/>
                          </a:rPr>
                          <m:t>:∃</m:t>
                        </m:r>
                        <m:r>
                          <a:rPr lang="en-US" altLang="ja-JP" b="1" i="1" smtClean="0">
                            <a:solidFill>
                              <a:schemeClr val="accent1"/>
                            </a:solidFill>
                            <a:latin typeface="Cambria Math" panose="02040503050406030204" pitchFamily="18" charset="0"/>
                          </a:rPr>
                          <m:t>𝒚</m:t>
                        </m:r>
                        <m:r>
                          <a:rPr lang="en-US" altLang="ja-JP" b="1" i="1" smtClean="0">
                            <a:solidFill>
                              <a:schemeClr val="accent1"/>
                            </a:solidFill>
                            <a:latin typeface="Cambria Math" panose="02040503050406030204" pitchFamily="18" charset="0"/>
                          </a:rPr>
                          <m:t>∈</m:t>
                        </m:r>
                        <m:sSub>
                          <m:sSubPr>
                            <m:ctrlPr>
                              <a:rPr lang="en-US" altLang="ja-JP" b="1" i="1" smtClean="0">
                                <a:solidFill>
                                  <a:schemeClr val="accent1"/>
                                </a:solidFill>
                                <a:latin typeface="Cambria Math" panose="02040503050406030204" pitchFamily="18" charset="0"/>
                              </a:rPr>
                            </m:ctrlPr>
                          </m:sSubPr>
                          <m:e>
                            <m:r>
                              <a:rPr lang="en-US" altLang="ja-JP" b="1" i="1" smtClean="0">
                                <a:solidFill>
                                  <a:schemeClr val="accent1"/>
                                </a:solidFill>
                                <a:latin typeface="Cambria Math" panose="02040503050406030204" pitchFamily="18" charset="0"/>
                              </a:rPr>
                              <m:t>𝑨</m:t>
                            </m:r>
                          </m:e>
                          <m:sub>
                            <m:r>
                              <a:rPr lang="en-US" altLang="ja-JP" b="1" i="1" smtClean="0">
                                <a:solidFill>
                                  <a:schemeClr val="accent1"/>
                                </a:solidFill>
                                <a:latin typeface="Cambria Math" panose="02040503050406030204" pitchFamily="18" charset="0"/>
                              </a:rPr>
                              <m:t>𝒊</m:t>
                            </m:r>
                          </m:sub>
                        </m:sSub>
                        <m:r>
                          <a:rPr lang="en-US" altLang="ja-JP" b="1" i="1" smtClean="0">
                            <a:solidFill>
                              <a:schemeClr val="accent1"/>
                            </a:solidFill>
                            <a:latin typeface="Cambria Math" panose="02040503050406030204" pitchFamily="18" charset="0"/>
                          </a:rPr>
                          <m:t>,</m:t>
                        </m:r>
                        <m:r>
                          <a:rPr lang="en-US" altLang="ja-JP" b="1" i="1" smtClean="0">
                            <a:solidFill>
                              <a:schemeClr val="accent1"/>
                            </a:solidFill>
                            <a:latin typeface="Cambria Math" panose="02040503050406030204" pitchFamily="18" charset="0"/>
                          </a:rPr>
                          <m:t>𝒙</m:t>
                        </m:r>
                        <m:sSub>
                          <m:sSubPr>
                            <m:ctrlPr>
                              <a:rPr lang="en-US" altLang="ja-JP" b="1" i="1" smtClean="0">
                                <a:solidFill>
                                  <a:schemeClr val="accent1"/>
                                </a:solidFill>
                                <a:latin typeface="Cambria Math" panose="02040503050406030204" pitchFamily="18" charset="0"/>
                              </a:rPr>
                            </m:ctrlPr>
                          </m:sSubPr>
                          <m:e>
                            <m:r>
                              <a:rPr lang="en-US" altLang="ja-JP" b="1" i="1" smtClean="0">
                                <a:solidFill>
                                  <a:schemeClr val="accent1"/>
                                </a:solidFill>
                                <a:latin typeface="Cambria Math" panose="02040503050406030204" pitchFamily="18" charset="0"/>
                              </a:rPr>
                              <m:t>≻</m:t>
                            </m:r>
                          </m:e>
                          <m:sub>
                            <m:r>
                              <a:rPr lang="en-US" altLang="ja-JP" b="1" i="1" smtClean="0">
                                <a:solidFill>
                                  <a:schemeClr val="accent1"/>
                                </a:solidFill>
                                <a:latin typeface="Cambria Math" panose="02040503050406030204" pitchFamily="18" charset="0"/>
                              </a:rPr>
                              <m:t>𝒊</m:t>
                            </m:r>
                          </m:sub>
                        </m:sSub>
                        <m:r>
                          <a:rPr lang="en-US" altLang="ja-JP" b="1" i="1" smtClean="0">
                            <a:solidFill>
                              <a:schemeClr val="accent1"/>
                            </a:solidFill>
                            <a:latin typeface="Cambria Math" panose="02040503050406030204" pitchFamily="18" charset="0"/>
                          </a:rPr>
                          <m:t>𝒚</m:t>
                        </m:r>
                      </m:e>
                    </m:d>
                  </m:oMath>
                </a14:m>
                <a:endParaRPr lang="en-US" altLang="ja-JP" b="1" dirty="0"/>
              </a:p>
              <a:p>
                <a:pPr>
                  <a:spcBef>
                    <a:spcPts val="400"/>
                  </a:spcBef>
                </a:pPr>
                <a:endParaRPr lang="ja-JP" altLang="en-US" dirty="0"/>
              </a:p>
              <a:p>
                <a:pPr>
                  <a:spcBef>
                    <a:spcPts val="400"/>
                  </a:spcBef>
                </a:pPr>
                <a:endParaRPr lang="en-US" altLang="ja-JP" dirty="0"/>
              </a:p>
              <a:p>
                <a:pPr>
                  <a:spcBef>
                    <a:spcPts val="400"/>
                  </a:spcBef>
                </a:pPr>
                <a:endParaRPr lang="en-US" altLang="ja-JP" dirty="0"/>
              </a:p>
            </p:txBody>
          </p:sp>
        </mc:Choice>
        <mc:Fallback>
          <p:sp>
            <p:nvSpPr>
              <p:cNvPr id="13" name="コンテンツ プレースホルダー 3">
                <a:extLst>
                  <a:ext uri="{FF2B5EF4-FFF2-40B4-BE49-F238E27FC236}">
                    <a16:creationId xmlns:a16="http://schemas.microsoft.com/office/drawing/2014/main" id="{18E47B4A-D229-B55E-D225-1696F403503E}"/>
                  </a:ext>
                </a:extLst>
              </p:cNvPr>
              <p:cNvSpPr>
                <a:spLocks noGrp="1" noRot="1" noChangeAspect="1" noMove="1" noResize="1" noEditPoints="1" noAdjustHandles="1" noChangeArrowheads="1" noChangeShapeType="1" noTextEdit="1"/>
              </p:cNvSpPr>
              <p:nvPr>
                <p:ph idx="1"/>
              </p:nvPr>
            </p:nvSpPr>
            <p:spPr>
              <a:xfrm>
                <a:off x="334963" y="1123950"/>
                <a:ext cx="11522075" cy="5399088"/>
              </a:xfrm>
              <a:blipFill>
                <a:blip r:embed="rId3"/>
                <a:stretch>
                  <a:fillRect l="-741" t="-1354" r="-476"/>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1A88520B-1EA2-C2B3-6E85-0F74B480679E}"/>
              </a:ext>
            </a:extLst>
          </p:cNvPr>
          <p:cNvSpPr>
            <a:spLocks noGrp="1"/>
          </p:cNvSpPr>
          <p:nvPr>
            <p:ph type="title"/>
          </p:nvPr>
        </p:nvSpPr>
        <p:spPr/>
        <p:txBody>
          <a:bodyPr/>
          <a:lstStyle/>
          <a:p>
            <a:r>
              <a:rPr lang="en-US" altLang="ja-JP" dirty="0"/>
              <a:t>Strong truncation-proofness (skip)</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B49CA86A-D519-0DB8-855A-03C115F666C1}"/>
              </a:ext>
            </a:extLst>
          </p:cNvPr>
          <p:cNvSpPr>
            <a:spLocks noGrp="1"/>
          </p:cNvSpPr>
          <p:nvPr>
            <p:ph type="sldNum" sz="quarter" idx="12"/>
          </p:nvPr>
        </p:nvSpPr>
        <p:spPr/>
        <p:txBody>
          <a:bodyPr/>
          <a:lstStyle/>
          <a:p>
            <a:fld id="{48F63A3B-78C7-47BE-AE5E-E10140E04643}" type="slidenum">
              <a:rPr lang="en-US" smtClean="0"/>
              <a:t>68</a:t>
            </a:fld>
            <a:endParaRPr lang="en-US" dirty="0"/>
          </a:p>
        </p:txBody>
      </p:sp>
      <p:graphicFrame>
        <p:nvGraphicFramePr>
          <p:cNvPr id="17" name="表 16">
            <a:extLst>
              <a:ext uri="{FF2B5EF4-FFF2-40B4-BE49-F238E27FC236}">
                <a16:creationId xmlns:a16="http://schemas.microsoft.com/office/drawing/2014/main" id="{6780825B-E4F3-888B-F190-73903298FDD2}"/>
              </a:ext>
            </a:extLst>
          </p:cNvPr>
          <p:cNvGraphicFramePr>
            <a:graphicFrameLocks noGrp="1"/>
          </p:cNvGraphicFramePr>
          <p:nvPr>
            <p:extLst>
              <p:ext uri="{D42A27DB-BD31-4B8C-83A1-F6EECF244321}">
                <p14:modId xmlns:p14="http://schemas.microsoft.com/office/powerpoint/2010/main" val="2144843813"/>
              </p:ext>
            </p:extLst>
          </p:nvPr>
        </p:nvGraphicFramePr>
        <p:xfrm>
          <a:off x="6978167" y="4293692"/>
          <a:ext cx="1931255" cy="18288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r h="413705">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2400" b="0" baseline="30000" dirty="0">
                          <a:solidFill>
                            <a:schemeClr val="tx1"/>
                          </a:solidFill>
                          <a:latin typeface="Segoe UI" panose="020B0502040204020203" pitchFamily="34" charset="0"/>
                          <a:cs typeface="Segoe UI" panose="020B0502040204020203" pitchFamily="34" charset="0"/>
                        </a:rPr>
                        <a:t>th</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869088335"/>
                  </a:ext>
                </a:extLst>
              </a:tr>
            </a:tbl>
          </a:graphicData>
        </a:graphic>
      </p:graphicFrame>
      <p:sp>
        <p:nvSpPr>
          <p:cNvPr id="19" name="四角形: 角を丸くする 18">
            <a:extLst>
              <a:ext uri="{FF2B5EF4-FFF2-40B4-BE49-F238E27FC236}">
                <a16:creationId xmlns:a16="http://schemas.microsoft.com/office/drawing/2014/main" id="{38BDA8ED-C1B7-3D78-311D-384B81E42DC5}"/>
              </a:ext>
            </a:extLst>
          </p:cNvPr>
          <p:cNvSpPr/>
          <p:nvPr/>
        </p:nvSpPr>
        <p:spPr>
          <a:xfrm>
            <a:off x="7943794" y="4328826"/>
            <a:ext cx="769685" cy="886749"/>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31" name="テキスト ボックス 30">
                <a:extLst>
                  <a:ext uri="{FF2B5EF4-FFF2-40B4-BE49-F238E27FC236}">
                    <a16:creationId xmlns:a16="http://schemas.microsoft.com/office/drawing/2014/main" id="{D7BF7A70-E969-C879-959C-C19415E19245}"/>
                  </a:ext>
                </a:extLst>
              </p:cNvPr>
              <p:cNvSpPr txBox="1"/>
              <p:nvPr/>
            </p:nvSpPr>
            <p:spPr>
              <a:xfrm>
                <a:off x="7151234" y="3851283"/>
                <a:ext cx="1585114"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ea typeface="メイリオ" panose="020B0604030504040204" pitchFamily="50" charset="-128"/>
                    <a:cs typeface="Segoe UI" panose="020B0502040204020203" pitchFamily="34" charset="0"/>
                  </a:rPr>
                  <a:t>虚偽申告</a:t>
                </a:r>
                <a:r>
                  <a:rPr kumimoji="1" lang="en-US" altLang="ja-JP" sz="2000" b="1" dirty="0">
                    <a:latin typeface="Segoe UI" panose="020B0502040204020203" pitchFamily="34" charset="0"/>
                    <a:ea typeface="メイリオ" panose="020B0604030504040204" pitchFamily="50" charset="-128"/>
                    <a:cs typeface="Segoe UI" panose="020B0502040204020203" pitchFamily="34" charset="0"/>
                  </a:rPr>
                  <a:t> </a:t>
                </a:r>
                <a14:m>
                  <m:oMath xmlns:m="http://schemas.openxmlformats.org/officeDocument/2006/math">
                    <m:sSubSup>
                      <m:sSubSupPr>
                        <m:ctrlPr>
                          <a:rPr kumimoji="1" lang="en-US" altLang="ja-JP" sz="2000" b="1" i="1" dirty="0" smtClean="0">
                            <a:latin typeface="Cambria Math" panose="02040503050406030204" pitchFamily="18" charset="0"/>
                            <a:cs typeface="Segoe UI" panose="020B0502040204020203" pitchFamily="34" charset="0"/>
                          </a:rPr>
                        </m:ctrlPr>
                      </m:sSubSupPr>
                      <m:e>
                        <m:r>
                          <a:rPr kumimoji="1" lang="en-US" altLang="ja-JP" sz="2000" b="1" i="1" dirty="0" smtClean="0">
                            <a:latin typeface="Cambria Math" panose="02040503050406030204" pitchFamily="18" charset="0"/>
                            <a:cs typeface="Segoe UI" panose="020B0502040204020203" pitchFamily="34" charset="0"/>
                          </a:rPr>
                          <m:t>𝒑</m:t>
                        </m:r>
                      </m:e>
                      <m:sub>
                        <m:r>
                          <a:rPr kumimoji="1" lang="en-US" altLang="ja-JP" sz="2000" b="1" i="1" dirty="0" smtClean="0">
                            <a:latin typeface="Cambria Math" panose="02040503050406030204" pitchFamily="18" charset="0"/>
                            <a:cs typeface="Segoe UI" panose="020B0502040204020203" pitchFamily="34" charset="0"/>
                          </a:rPr>
                          <m:t>𝒊</m:t>
                        </m:r>
                      </m:sub>
                      <m:sup>
                        <m:r>
                          <a:rPr kumimoji="1" lang="en-US" altLang="ja-JP" sz="2000" b="1" i="1" dirty="0" smtClean="0">
                            <a:latin typeface="Cambria Math" panose="02040503050406030204" pitchFamily="18" charset="0"/>
                            <a:cs typeface="Segoe UI" panose="020B0502040204020203" pitchFamily="34" charset="0"/>
                          </a:rPr>
                          <m:t>′′</m:t>
                        </m:r>
                      </m:sup>
                    </m:sSubSup>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31" name="テキスト ボックス 30">
                <a:extLst>
                  <a:ext uri="{FF2B5EF4-FFF2-40B4-BE49-F238E27FC236}">
                    <a16:creationId xmlns:a16="http://schemas.microsoft.com/office/drawing/2014/main" id="{D7BF7A70-E969-C879-959C-C19415E19245}"/>
                  </a:ext>
                </a:extLst>
              </p:cNvPr>
              <p:cNvSpPr txBox="1">
                <a:spLocks noRot="1" noChangeAspect="1" noMove="1" noResize="1" noEditPoints="1" noAdjustHandles="1" noChangeArrowheads="1" noChangeShapeType="1" noTextEdit="1"/>
              </p:cNvSpPr>
              <p:nvPr/>
            </p:nvSpPr>
            <p:spPr>
              <a:xfrm>
                <a:off x="7151234" y="3851283"/>
                <a:ext cx="1585114" cy="400110"/>
              </a:xfrm>
              <a:prstGeom prst="rect">
                <a:avLst/>
              </a:prstGeom>
              <a:blipFill>
                <a:blip r:embed="rId4"/>
                <a:stretch>
                  <a:fillRect l="-3053" t="-4478" b="-26866"/>
                </a:stretch>
              </a:blipFill>
              <a:ln>
                <a:solidFill>
                  <a:schemeClr val="tx1"/>
                </a:solidFill>
              </a:ln>
            </p:spPr>
            <p:txBody>
              <a:bodyPr/>
              <a:lstStyle/>
              <a:p>
                <a:r>
                  <a:rPr lang="ja-JP" altLang="en-US">
                    <a:noFill/>
                  </a:rPr>
                  <a:t> </a:t>
                </a:r>
              </a:p>
            </p:txBody>
          </p:sp>
        </mc:Fallback>
      </mc:AlternateContent>
      <p:graphicFrame>
        <p:nvGraphicFramePr>
          <p:cNvPr id="41" name="表 40">
            <a:extLst>
              <a:ext uri="{FF2B5EF4-FFF2-40B4-BE49-F238E27FC236}">
                <a16:creationId xmlns:a16="http://schemas.microsoft.com/office/drawing/2014/main" id="{3569AD7D-37B8-F236-4CED-C74CEE644169}"/>
              </a:ext>
            </a:extLst>
          </p:cNvPr>
          <p:cNvGraphicFramePr>
            <a:graphicFrameLocks noGrp="1"/>
          </p:cNvGraphicFramePr>
          <p:nvPr>
            <p:extLst>
              <p:ext uri="{D42A27DB-BD31-4B8C-83A1-F6EECF244321}">
                <p14:modId xmlns:p14="http://schemas.microsoft.com/office/powerpoint/2010/main" val="2636774210"/>
              </p:ext>
            </p:extLst>
          </p:nvPr>
        </p:nvGraphicFramePr>
        <p:xfrm>
          <a:off x="534792" y="4300222"/>
          <a:ext cx="1931255" cy="18288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3806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3806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3806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r h="3806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2400" b="0" baseline="30000" dirty="0">
                          <a:solidFill>
                            <a:schemeClr val="tx1"/>
                          </a:solidFill>
                          <a:latin typeface="Segoe UI" panose="020B0502040204020203" pitchFamily="34" charset="0"/>
                          <a:cs typeface="Segoe UI" panose="020B0502040204020203" pitchFamily="34" charset="0"/>
                        </a:rPr>
                        <a:t>th</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869088335"/>
                  </a:ext>
                </a:extLst>
              </a:tr>
            </a:tbl>
          </a:graphicData>
        </a:graphic>
      </p:graphicFrame>
      <p:graphicFrame>
        <p:nvGraphicFramePr>
          <p:cNvPr id="42" name="表 41">
            <a:extLst>
              <a:ext uri="{FF2B5EF4-FFF2-40B4-BE49-F238E27FC236}">
                <a16:creationId xmlns:a16="http://schemas.microsoft.com/office/drawing/2014/main" id="{558D256F-B669-315E-F8F0-DBF62F1B1E23}"/>
              </a:ext>
            </a:extLst>
          </p:cNvPr>
          <p:cNvGraphicFramePr>
            <a:graphicFrameLocks noGrp="1"/>
          </p:cNvGraphicFramePr>
          <p:nvPr>
            <p:extLst>
              <p:ext uri="{D42A27DB-BD31-4B8C-83A1-F6EECF244321}">
                <p14:modId xmlns:p14="http://schemas.microsoft.com/office/powerpoint/2010/main" val="1533105017"/>
              </p:ext>
            </p:extLst>
          </p:nvPr>
        </p:nvGraphicFramePr>
        <p:xfrm>
          <a:off x="3069962" y="4302782"/>
          <a:ext cx="1931255" cy="18288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r h="413705">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2400" b="0" baseline="30000" dirty="0">
                          <a:solidFill>
                            <a:schemeClr val="tx1"/>
                          </a:solidFill>
                          <a:latin typeface="Segoe UI" panose="020B0502040204020203" pitchFamily="34" charset="0"/>
                          <a:cs typeface="Segoe UI" panose="020B0502040204020203" pitchFamily="34" charset="0"/>
                        </a:rPr>
                        <a:t>th</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869088335"/>
                  </a:ext>
                </a:extLst>
              </a:tr>
            </a:tbl>
          </a:graphicData>
        </a:graphic>
      </p:graphicFrame>
      <p:sp>
        <p:nvSpPr>
          <p:cNvPr id="43" name="四角形: 角を丸くする 42">
            <a:extLst>
              <a:ext uri="{FF2B5EF4-FFF2-40B4-BE49-F238E27FC236}">
                <a16:creationId xmlns:a16="http://schemas.microsoft.com/office/drawing/2014/main" id="{100F86B2-17AB-F631-9926-441B11BEDFEA}"/>
              </a:ext>
            </a:extLst>
          </p:cNvPr>
          <p:cNvSpPr/>
          <p:nvPr/>
        </p:nvSpPr>
        <p:spPr>
          <a:xfrm>
            <a:off x="1509739" y="4324897"/>
            <a:ext cx="769685" cy="131726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44" name="四角形: 角を丸くする 43">
            <a:extLst>
              <a:ext uri="{FF2B5EF4-FFF2-40B4-BE49-F238E27FC236}">
                <a16:creationId xmlns:a16="http://schemas.microsoft.com/office/drawing/2014/main" id="{D91B5CDF-0278-E3DA-8C4C-8704F4385553}"/>
              </a:ext>
            </a:extLst>
          </p:cNvPr>
          <p:cNvSpPr/>
          <p:nvPr/>
        </p:nvSpPr>
        <p:spPr>
          <a:xfrm>
            <a:off x="4035589" y="4337916"/>
            <a:ext cx="769685" cy="39488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45" name="吹き出し: 線 44">
            <a:extLst>
              <a:ext uri="{FF2B5EF4-FFF2-40B4-BE49-F238E27FC236}">
                <a16:creationId xmlns:a16="http://schemas.microsoft.com/office/drawing/2014/main" id="{3DE64E13-BD5B-CCBE-A4AD-FE268C3A4E7D}"/>
              </a:ext>
            </a:extLst>
          </p:cNvPr>
          <p:cNvSpPr/>
          <p:nvPr/>
        </p:nvSpPr>
        <p:spPr>
          <a:xfrm>
            <a:off x="2392191" y="6303461"/>
            <a:ext cx="2892908" cy="400109"/>
          </a:xfrm>
          <a:prstGeom prst="borderCallout1">
            <a:avLst>
              <a:gd name="adj1" fmla="val 3301"/>
              <a:gd name="adj2" fmla="val 92954"/>
              <a:gd name="adj3" fmla="val -52929"/>
              <a:gd name="adj4" fmla="val 81498"/>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latin typeface="Segoe UI" panose="020B0502040204020203" pitchFamily="34" charset="0"/>
                <a:ea typeface="Meiryo" panose="020B0604030504040204" pitchFamily="34" charset="-128"/>
                <a:cs typeface="Segoe UI" panose="020B0502040204020203" pitchFamily="34" charset="0"/>
              </a:rPr>
              <a:t>ランキングは関係ない</a:t>
            </a:r>
          </a:p>
        </p:txBody>
      </p:sp>
      <mc:AlternateContent xmlns:mc="http://schemas.openxmlformats.org/markup-compatibility/2006">
        <mc:Choice xmlns:a14="http://schemas.microsoft.com/office/drawing/2010/main" Requires="a14">
          <p:sp>
            <p:nvSpPr>
              <p:cNvPr id="46" name="テキスト ボックス 45">
                <a:extLst>
                  <a:ext uri="{FF2B5EF4-FFF2-40B4-BE49-F238E27FC236}">
                    <a16:creationId xmlns:a16="http://schemas.microsoft.com/office/drawing/2014/main" id="{3F45DDF6-30FA-EC9B-A44A-0661023CDA9D}"/>
                  </a:ext>
                </a:extLst>
              </p:cNvPr>
              <p:cNvSpPr txBox="1"/>
              <p:nvPr/>
            </p:nvSpPr>
            <p:spPr>
              <a:xfrm>
                <a:off x="327325" y="3860562"/>
                <a:ext cx="2339423"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ea typeface="メイリオ" panose="020B0604030504040204" pitchFamily="50" charset="-128"/>
                    <a:cs typeface="Segoe UI" panose="020B0502040204020203" pitchFamily="34" charset="0"/>
                  </a:rPr>
                  <a:t>真の</a:t>
                </a:r>
                <a:r>
                  <a:rPr kumimoji="1" lang="en-US" altLang="ja-JP" sz="2000" b="1" dirty="0">
                    <a:latin typeface="Segoe UI" panose="020B0502040204020203" pitchFamily="34" charset="0"/>
                    <a:ea typeface="メイリオ" panose="020B0604030504040204" pitchFamily="50" charset="-128"/>
                    <a:cs typeface="Segoe UI" panose="020B0502040204020203" pitchFamily="34" charset="0"/>
                  </a:rPr>
                  <a:t> evaluation </a:t>
                </a:r>
                <a14:m>
                  <m:oMath xmlns:m="http://schemas.openxmlformats.org/officeDocument/2006/math">
                    <m:sSub>
                      <m:sSubPr>
                        <m:ctrlPr>
                          <a:rPr kumimoji="1" lang="en-US" altLang="ja-JP" sz="2000" b="1" i="1" smtClean="0">
                            <a:latin typeface="Cambria Math" panose="02040503050406030204" pitchFamily="18" charset="0"/>
                            <a:cs typeface="Segoe UI" panose="020B0502040204020203" pitchFamily="34" charset="0"/>
                          </a:rPr>
                        </m:ctrlPr>
                      </m:sSubPr>
                      <m:e>
                        <m:r>
                          <a:rPr kumimoji="1" lang="en-US" altLang="ja-JP" sz="2000" b="1" i="1" smtClean="0">
                            <a:latin typeface="Cambria Math" panose="02040503050406030204" pitchFamily="18" charset="0"/>
                            <a:cs typeface="Segoe UI" panose="020B0502040204020203" pitchFamily="34" charset="0"/>
                          </a:rPr>
                          <m:t>𝒑</m:t>
                        </m:r>
                      </m:e>
                      <m:sub>
                        <m:r>
                          <a:rPr kumimoji="1" lang="en-US" altLang="ja-JP" sz="2000" b="1" i="1" smtClean="0">
                            <a:latin typeface="Cambria Math" panose="02040503050406030204" pitchFamily="18" charset="0"/>
                            <a:cs typeface="Segoe UI" panose="020B0502040204020203" pitchFamily="34" charset="0"/>
                          </a:rPr>
                          <m:t>𝒊</m:t>
                        </m:r>
                      </m:sub>
                    </m:sSub>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46" name="テキスト ボックス 45">
                <a:extLst>
                  <a:ext uri="{FF2B5EF4-FFF2-40B4-BE49-F238E27FC236}">
                    <a16:creationId xmlns:a16="http://schemas.microsoft.com/office/drawing/2014/main" id="{3F45DDF6-30FA-EC9B-A44A-0661023CDA9D}"/>
                  </a:ext>
                </a:extLst>
              </p:cNvPr>
              <p:cNvSpPr txBox="1">
                <a:spLocks noRot="1" noChangeAspect="1" noMove="1" noResize="1" noEditPoints="1" noAdjustHandles="1" noChangeArrowheads="1" noChangeShapeType="1" noTextEdit="1"/>
              </p:cNvSpPr>
              <p:nvPr/>
            </p:nvSpPr>
            <p:spPr>
              <a:xfrm>
                <a:off x="327325" y="3860562"/>
                <a:ext cx="2339423" cy="400110"/>
              </a:xfrm>
              <a:prstGeom prst="rect">
                <a:avLst/>
              </a:prstGeom>
              <a:blipFill>
                <a:blip r:embed="rId5"/>
                <a:stretch>
                  <a:fillRect l="-2078" t="-10294" b="-26471"/>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7" name="テキスト ボックス 46">
                <a:extLst>
                  <a:ext uri="{FF2B5EF4-FFF2-40B4-BE49-F238E27FC236}">
                    <a16:creationId xmlns:a16="http://schemas.microsoft.com/office/drawing/2014/main" id="{03608BE6-6902-DF7B-5459-F43A22F20EA5}"/>
                  </a:ext>
                </a:extLst>
              </p:cNvPr>
              <p:cNvSpPr txBox="1"/>
              <p:nvPr/>
            </p:nvSpPr>
            <p:spPr>
              <a:xfrm>
                <a:off x="2753432" y="3860562"/>
                <a:ext cx="2892908" cy="400110"/>
              </a:xfrm>
              <a:prstGeom prst="rect">
                <a:avLst/>
              </a:prstGeom>
              <a:solidFill>
                <a:schemeClr val="bg1"/>
              </a:solidFill>
              <a:ln>
                <a:solidFill>
                  <a:schemeClr val="tx1"/>
                </a:solidFill>
              </a:ln>
            </p:spPr>
            <p:txBody>
              <a:bodyPr wrap="none" rtlCol="0" anchor="ctr">
                <a:spAutoFit/>
              </a:bodyPr>
              <a:lstStyle/>
              <a:p>
                <a:pPr algn="ctr"/>
                <a:r>
                  <a:rPr kumimoji="1" lang="en-US" altLang="ja-JP" sz="2000" b="1" dirty="0">
                    <a:latin typeface="Segoe UI" panose="020B0502040204020203" pitchFamily="34" charset="0"/>
                    <a:ea typeface="Meiryo" panose="020B0604030504040204" pitchFamily="34" charset="-128"/>
                    <a:cs typeface="Segoe UI" panose="020B0502040204020203" pitchFamily="34" charset="0"/>
                  </a:rPr>
                  <a:t>Strategic truncation </a:t>
                </a:r>
                <a14:m>
                  <m:oMath xmlns:m="http://schemas.openxmlformats.org/officeDocument/2006/math">
                    <m:sSubSup>
                      <m:sSubSupPr>
                        <m:ctrlPr>
                          <a:rPr kumimoji="1" lang="en-US" altLang="ja-JP" sz="2000" b="1" i="1" smtClean="0">
                            <a:latin typeface="Cambria Math" panose="02040503050406030204" pitchFamily="18" charset="0"/>
                            <a:ea typeface="Meiryo" panose="020B0604030504040204" pitchFamily="34" charset="-128"/>
                            <a:cs typeface="Segoe UI" panose="020B0502040204020203" pitchFamily="34" charset="0"/>
                          </a:rPr>
                        </m:ctrlPr>
                      </m:sSubSupPr>
                      <m:e>
                        <m:r>
                          <a:rPr kumimoji="1" lang="en-US" altLang="ja-JP" sz="2000" b="1" i="1" smtClean="0">
                            <a:latin typeface="Cambria Math" panose="02040503050406030204" pitchFamily="18" charset="0"/>
                            <a:ea typeface="Meiryo" panose="020B0604030504040204" pitchFamily="34" charset="-128"/>
                            <a:cs typeface="Segoe UI" panose="020B0502040204020203" pitchFamily="34" charset="0"/>
                          </a:rPr>
                          <m:t>𝒑</m:t>
                        </m:r>
                      </m:e>
                      <m:sub>
                        <m:r>
                          <a:rPr kumimoji="1" lang="en-US" altLang="ja-JP" sz="2000" b="1" i="1" smtClean="0">
                            <a:latin typeface="Cambria Math" panose="02040503050406030204" pitchFamily="18" charset="0"/>
                            <a:ea typeface="Meiryo" panose="020B0604030504040204" pitchFamily="34" charset="-128"/>
                            <a:cs typeface="Segoe UI" panose="020B0502040204020203" pitchFamily="34" charset="0"/>
                          </a:rPr>
                          <m:t>𝒊</m:t>
                        </m:r>
                      </m:sub>
                      <m:sup>
                        <m:r>
                          <a:rPr kumimoji="1" lang="en-US" altLang="ja-JP" sz="2000" b="1" i="1" smtClean="0">
                            <a:latin typeface="Cambria Math" panose="02040503050406030204" pitchFamily="18" charset="0"/>
                            <a:ea typeface="Meiryo" panose="020B0604030504040204" pitchFamily="34" charset="-128"/>
                            <a:cs typeface="Segoe UI" panose="020B0502040204020203" pitchFamily="34" charset="0"/>
                          </a:rPr>
                          <m:t>′</m:t>
                        </m:r>
                      </m:sup>
                    </m:sSubSup>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47" name="テキスト ボックス 46">
                <a:extLst>
                  <a:ext uri="{FF2B5EF4-FFF2-40B4-BE49-F238E27FC236}">
                    <a16:creationId xmlns:a16="http://schemas.microsoft.com/office/drawing/2014/main" id="{03608BE6-6902-DF7B-5459-F43A22F20EA5}"/>
                  </a:ext>
                </a:extLst>
              </p:cNvPr>
              <p:cNvSpPr txBox="1">
                <a:spLocks noRot="1" noChangeAspect="1" noMove="1" noResize="1" noEditPoints="1" noAdjustHandles="1" noChangeArrowheads="1" noChangeShapeType="1" noTextEdit="1"/>
              </p:cNvSpPr>
              <p:nvPr/>
            </p:nvSpPr>
            <p:spPr>
              <a:xfrm>
                <a:off x="2753432" y="3860562"/>
                <a:ext cx="2892908" cy="400110"/>
              </a:xfrm>
              <a:prstGeom prst="rect">
                <a:avLst/>
              </a:prstGeom>
              <a:blipFill>
                <a:blip r:embed="rId6"/>
                <a:stretch>
                  <a:fillRect l="-1681" t="-5882" b="-25000"/>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8" name="吹き出し: 線 47">
                <a:extLst>
                  <a:ext uri="{FF2B5EF4-FFF2-40B4-BE49-F238E27FC236}">
                    <a16:creationId xmlns:a16="http://schemas.microsoft.com/office/drawing/2014/main" id="{625EE509-36BD-283E-F19B-AE0C5A04E163}"/>
                  </a:ext>
                </a:extLst>
              </p:cNvPr>
              <p:cNvSpPr/>
              <p:nvPr/>
            </p:nvSpPr>
            <p:spPr>
              <a:xfrm>
                <a:off x="5141976" y="4859867"/>
                <a:ext cx="1718432" cy="738067"/>
              </a:xfrm>
              <a:prstGeom prst="borderCallout1">
                <a:avLst>
                  <a:gd name="adj1" fmla="val 100011"/>
                  <a:gd name="adj2" fmla="val 14411"/>
                  <a:gd name="adj3" fmla="val 143022"/>
                  <a:gd name="adj4" fmla="val -9734"/>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sSubSup>
                        <m:sSubSupPr>
                          <m:ctrlP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e>
                        <m:sub>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𝒊</m:t>
                          </m:r>
                        </m:sub>
                        <m:sup>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
                        <m:sSubPr>
                          <m:ctrlP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e>
                        <m:sub>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𝒊</m:t>
                          </m:r>
                        </m:sub>
                      </m:sSub>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oMath>
                  </m:oMathPara>
                </a14:m>
                <a:endParaRPr kumimoji="1" lang="en-US" altLang="ja-JP" sz="20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48" name="吹き出し: 線 47">
                <a:extLst>
                  <a:ext uri="{FF2B5EF4-FFF2-40B4-BE49-F238E27FC236}">
                    <a16:creationId xmlns:a16="http://schemas.microsoft.com/office/drawing/2014/main" id="{625EE509-36BD-283E-F19B-AE0C5A04E163}"/>
                  </a:ext>
                </a:extLst>
              </p:cNvPr>
              <p:cNvSpPr>
                <a:spLocks noRot="1" noChangeAspect="1" noMove="1" noResize="1" noEditPoints="1" noAdjustHandles="1" noChangeArrowheads="1" noChangeShapeType="1" noTextEdit="1"/>
              </p:cNvSpPr>
              <p:nvPr/>
            </p:nvSpPr>
            <p:spPr>
              <a:xfrm>
                <a:off x="5141976" y="4859867"/>
                <a:ext cx="1718432" cy="738067"/>
              </a:xfrm>
              <a:prstGeom prst="borderCallout1">
                <a:avLst>
                  <a:gd name="adj1" fmla="val 100011"/>
                  <a:gd name="adj2" fmla="val 14411"/>
                  <a:gd name="adj3" fmla="val 143022"/>
                  <a:gd name="adj4" fmla="val -9734"/>
                </a:avLst>
              </a:prstGeom>
              <a:blipFill>
                <a:blip r:embed="rId7"/>
                <a:stretch>
                  <a:fillRect/>
                </a:stretch>
              </a:blipFill>
              <a:ln w="31750" cap="flat">
                <a:solidFill>
                  <a:schemeClr val="tx1"/>
                </a:solidFill>
              </a:ln>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4779F224-BDC1-D1F3-5D3E-ABB44B1B6F25}"/>
              </a:ext>
            </a:extLst>
          </p:cNvPr>
          <p:cNvSpPr/>
          <p:nvPr/>
        </p:nvSpPr>
        <p:spPr>
          <a:xfrm>
            <a:off x="7943792" y="5642158"/>
            <a:ext cx="769685" cy="460304"/>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6" name="テキスト ボックス 5">
            <a:extLst>
              <a:ext uri="{FF2B5EF4-FFF2-40B4-BE49-F238E27FC236}">
                <a16:creationId xmlns:a16="http://schemas.microsoft.com/office/drawing/2014/main" id="{C96D4C95-8BB8-AEB9-11DF-9F98B00BC087}"/>
              </a:ext>
            </a:extLst>
          </p:cNvPr>
          <p:cNvSpPr txBox="1"/>
          <p:nvPr/>
        </p:nvSpPr>
        <p:spPr>
          <a:xfrm>
            <a:off x="8818052" y="6012716"/>
            <a:ext cx="3319621" cy="830997"/>
          </a:xfrm>
          <a:prstGeom prst="rect">
            <a:avLst/>
          </a:prstGeom>
          <a:noFill/>
        </p:spPr>
        <p:txBody>
          <a:bodyPr wrap="square" rtlCol="0" anchor="ctr">
            <a:spAutoFit/>
          </a:bodyPr>
          <a:lstStyle/>
          <a:p>
            <a:pPr algn="ctr"/>
            <a:r>
              <a:rPr kumimoji="1" lang="en-US" altLang="ja-JP" sz="2400" b="1" dirty="0">
                <a:solidFill>
                  <a:srgbClr val="CC3C51"/>
                </a:solidFill>
                <a:latin typeface="Segoe UI" panose="020B0502040204020203" pitchFamily="34" charset="0"/>
                <a:ea typeface="Meiryo" panose="020B0604030504040204" pitchFamily="34" charset="-128"/>
              </a:rPr>
              <a:t>consistency condition</a:t>
            </a:r>
          </a:p>
          <a:p>
            <a:pPr algn="ctr"/>
            <a:r>
              <a:rPr kumimoji="1" lang="ja-JP" altLang="en-US" sz="2400" b="1" dirty="0">
                <a:solidFill>
                  <a:srgbClr val="CC3C51"/>
                </a:solidFill>
                <a:latin typeface="Segoe UI" panose="020B0502040204020203" pitchFamily="34" charset="0"/>
                <a:ea typeface="Meiryo" panose="020B0604030504040204" pitchFamily="34" charset="-128"/>
              </a:rPr>
              <a:t>に反する</a:t>
            </a:r>
            <a:r>
              <a:rPr kumimoji="1" lang="en-US" altLang="ja-JP" sz="2400" b="1" dirty="0">
                <a:solidFill>
                  <a:srgbClr val="CC3C51"/>
                </a:solidFill>
                <a:latin typeface="Segoe UI" panose="020B0502040204020203" pitchFamily="34" charset="0"/>
                <a:ea typeface="Meiryo" panose="020B0604030504040204" pitchFamily="34" charset="-128"/>
              </a:rPr>
              <a:t> </a:t>
            </a:r>
            <a:endParaRPr kumimoji="1" lang="ja-JP" altLang="en-US" sz="2400" b="1" dirty="0">
              <a:solidFill>
                <a:srgbClr val="CC3C51"/>
              </a:solidFill>
              <a:latin typeface="Segoe UI" panose="020B0502040204020203" pitchFamily="34" charset="0"/>
              <a:ea typeface="Meiryo" panose="020B0604030504040204" pitchFamily="34" charset="-128"/>
            </a:endParaRPr>
          </a:p>
        </p:txBody>
      </p:sp>
      <p:cxnSp>
        <p:nvCxnSpPr>
          <p:cNvPr id="7" name="直線コネクタ 6">
            <a:extLst>
              <a:ext uri="{FF2B5EF4-FFF2-40B4-BE49-F238E27FC236}">
                <a16:creationId xmlns:a16="http://schemas.microsoft.com/office/drawing/2014/main" id="{BD0C6DFE-B705-511D-DFB5-99CCFBB3F784}"/>
              </a:ext>
            </a:extLst>
          </p:cNvPr>
          <p:cNvCxnSpPr>
            <a:cxnSpLocks/>
          </p:cNvCxnSpPr>
          <p:nvPr/>
        </p:nvCxnSpPr>
        <p:spPr>
          <a:xfrm>
            <a:off x="4805274" y="4980625"/>
            <a:ext cx="336702" cy="0"/>
          </a:xfrm>
          <a:prstGeom prst="line">
            <a:avLst/>
          </a:prstGeom>
          <a:ln w="31750" cmpd="sng">
            <a:headEnd w="lg" len="lg"/>
            <a:tailEnd type="none"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4" name="吹き出し: 線 3">
                <a:extLst>
                  <a:ext uri="{FF2B5EF4-FFF2-40B4-BE49-F238E27FC236}">
                    <a16:creationId xmlns:a16="http://schemas.microsoft.com/office/drawing/2014/main" id="{E7E28EDC-57E4-825B-5695-01721E31545A}"/>
                  </a:ext>
                </a:extLst>
              </p:cNvPr>
              <p:cNvSpPr/>
              <p:nvPr/>
            </p:nvSpPr>
            <p:spPr>
              <a:xfrm>
                <a:off x="9050181" y="4436532"/>
                <a:ext cx="3002117" cy="1402701"/>
              </a:xfrm>
              <a:prstGeom prst="borderCallout1">
                <a:avLst>
                  <a:gd name="adj1" fmla="val -634"/>
                  <a:gd name="adj2" fmla="val 10736"/>
                  <a:gd name="adj3" fmla="val -14192"/>
                  <a:gd name="adj4" fmla="val -8515"/>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kumimoji="1" lang="ja-JP" altLang="en-US" sz="200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ランキングは</m:t>
                    </m:r>
                    <m:sSubSup>
                      <m:sSubSupPr>
                        <m:ctrlPr>
                          <a:rPr kumimoji="1" lang="en-US" altLang="ja-JP" sz="20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kumimoji="1" lang="en-US" altLang="ja-JP" sz="20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e>
                      <m:sub>
                        <m:r>
                          <a:rPr kumimoji="1" lang="en-US" altLang="ja-JP" sz="20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kumimoji="1" lang="en-US" altLang="ja-JP" sz="20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kumimoji="1" lang="en-US" altLang="ja-JP" sz="2000" b="0"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a14:m>
                <a:r>
                  <a:rPr kumimoji="1" lang="ja-JP" altLang="en-US" sz="2000" dirty="0">
                    <a:solidFill>
                      <a:schemeClr val="tx1"/>
                    </a:solidFill>
                    <a:latin typeface="Segoe UI" panose="020B0502040204020203" pitchFamily="34" charset="0"/>
                    <a:ea typeface="Meiryo" panose="020B0604030504040204" pitchFamily="34" charset="-128"/>
                    <a:cs typeface="Segoe UI" panose="020B0502040204020203" pitchFamily="34" charset="0"/>
                  </a:rPr>
                  <a:t>と同じ</a:t>
                </a:r>
                <a:endParaRPr kumimoji="1" lang="en-US" altLang="ja-JP" sz="20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r>
                  <a:rPr kumimoji="1" lang="ja-JP" altLang="en-US" sz="2000" dirty="0">
                    <a:solidFill>
                      <a:schemeClr val="tx1"/>
                    </a:solidFill>
                    <a:latin typeface="Segoe UI" panose="020B0502040204020203" pitchFamily="34" charset="0"/>
                    <a:ea typeface="Meiryo" panose="020B0604030504040204" pitchFamily="34" charset="-128"/>
                    <a:cs typeface="Segoe UI" panose="020B0502040204020203" pitchFamily="34" charset="0"/>
                  </a:rPr>
                  <a:t>許容可能な選択肢の集合は</a:t>
                </a:r>
                <a14:m>
                  <m:oMath xmlns:m="http://schemas.openxmlformats.org/officeDocument/2006/math">
                    <m:sSub>
                      <m:sSubPr>
                        <m:ctrlPr>
                          <a:rPr kumimoji="1" lang="en-US" altLang="ja-JP" sz="20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0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e>
                      <m:sub>
                        <m:r>
                          <a:rPr kumimoji="1" lang="en-US" altLang="ja-JP" sz="20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Sub>
                  </m:oMath>
                </a14:m>
                <a:r>
                  <a:rPr kumimoji="1" lang="ja-JP" altLang="en-US" sz="2000" dirty="0">
                    <a:solidFill>
                      <a:schemeClr val="tx1"/>
                    </a:solidFill>
                    <a:latin typeface="Segoe UI" panose="020B0502040204020203" pitchFamily="34" charset="0"/>
                    <a:ea typeface="Meiryo" panose="020B0604030504040204" pitchFamily="34" charset="-128"/>
                    <a:cs typeface="Segoe UI" panose="020B0502040204020203" pitchFamily="34" charset="0"/>
                  </a:rPr>
                  <a:t>と同じ</a:t>
                </a:r>
                <a:endParaRPr kumimoji="1" lang="en-US" altLang="ja-JP" sz="20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4" name="吹き出し: 線 3">
                <a:extLst>
                  <a:ext uri="{FF2B5EF4-FFF2-40B4-BE49-F238E27FC236}">
                    <a16:creationId xmlns:a16="http://schemas.microsoft.com/office/drawing/2014/main" id="{E7E28EDC-57E4-825B-5695-01721E31545A}"/>
                  </a:ext>
                </a:extLst>
              </p:cNvPr>
              <p:cNvSpPr>
                <a:spLocks noRot="1" noChangeAspect="1" noMove="1" noResize="1" noEditPoints="1" noAdjustHandles="1" noChangeArrowheads="1" noChangeShapeType="1" noTextEdit="1"/>
              </p:cNvSpPr>
              <p:nvPr/>
            </p:nvSpPr>
            <p:spPr>
              <a:xfrm>
                <a:off x="9050181" y="4436532"/>
                <a:ext cx="3002117" cy="1402701"/>
              </a:xfrm>
              <a:prstGeom prst="borderCallout1">
                <a:avLst>
                  <a:gd name="adj1" fmla="val -634"/>
                  <a:gd name="adj2" fmla="val 10736"/>
                  <a:gd name="adj3" fmla="val -14192"/>
                  <a:gd name="adj4" fmla="val -8515"/>
                </a:avLst>
              </a:prstGeom>
              <a:blipFill>
                <a:blip r:embed="rId8"/>
                <a:stretch>
                  <a:fillRect r="-1113"/>
                </a:stretch>
              </a:blipFill>
              <a:ln w="31750" cap="flat">
                <a:solidFill>
                  <a:schemeClr val="tx1"/>
                </a:solidFill>
              </a:ln>
            </p:spPr>
            <p:txBody>
              <a:bodyPr/>
              <a:lstStyle/>
              <a:p>
                <a:r>
                  <a:rPr lang="ja-JP" altLang="en-US">
                    <a:noFill/>
                  </a:rPr>
                  <a:t> </a:t>
                </a:r>
              </a:p>
            </p:txBody>
          </p:sp>
        </mc:Fallback>
      </mc:AlternateContent>
      <p:sp>
        <p:nvSpPr>
          <p:cNvPr id="8" name="右大かっこ 7">
            <a:extLst>
              <a:ext uri="{FF2B5EF4-FFF2-40B4-BE49-F238E27FC236}">
                <a16:creationId xmlns:a16="http://schemas.microsoft.com/office/drawing/2014/main" id="{0D19F61E-3C2A-EE28-47F9-117037753034}"/>
              </a:ext>
            </a:extLst>
          </p:cNvPr>
          <p:cNvSpPr/>
          <p:nvPr/>
        </p:nvSpPr>
        <p:spPr>
          <a:xfrm>
            <a:off x="8713477" y="5355779"/>
            <a:ext cx="209151" cy="641349"/>
          </a:xfrm>
          <a:prstGeom prst="rightBracket">
            <a:avLst>
              <a:gd name="adj" fmla="val 78938"/>
            </a:avLst>
          </a:prstGeom>
          <a:ln w="31750">
            <a:solidFill>
              <a:srgbClr val="CC3C5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ea typeface="メイリオ" panose="020B0604030504040204" pitchFamily="50" charset="-128"/>
            </a:endParaRPr>
          </a:p>
        </p:txBody>
      </p:sp>
      <p:cxnSp>
        <p:nvCxnSpPr>
          <p:cNvPr id="9" name="直線コネクタ 8">
            <a:extLst>
              <a:ext uri="{FF2B5EF4-FFF2-40B4-BE49-F238E27FC236}">
                <a16:creationId xmlns:a16="http://schemas.microsoft.com/office/drawing/2014/main" id="{66304058-0066-E463-28FE-78853E5B1540}"/>
              </a:ext>
            </a:extLst>
          </p:cNvPr>
          <p:cNvCxnSpPr>
            <a:cxnSpLocks/>
            <a:stCxn id="8" idx="2"/>
          </p:cNvCxnSpPr>
          <p:nvPr/>
        </p:nvCxnSpPr>
        <p:spPr>
          <a:xfrm>
            <a:off x="8922628" y="5676454"/>
            <a:ext cx="263705" cy="336262"/>
          </a:xfrm>
          <a:prstGeom prst="line">
            <a:avLst/>
          </a:prstGeom>
          <a:ln w="31750" cmpd="sng">
            <a:solidFill>
              <a:srgbClr val="CC3C51"/>
            </a:solidFill>
            <a:headEnd w="lg" len="lg"/>
            <a:tailEnd type="non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7119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53CA4-139E-8BCC-AB13-BB8D62BE2092}"/>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4" name="コンテンツ プレースホルダー 15">
                <a:extLst>
                  <a:ext uri="{FF2B5EF4-FFF2-40B4-BE49-F238E27FC236}">
                    <a16:creationId xmlns:a16="http://schemas.microsoft.com/office/drawing/2014/main" id="{95C2D9DF-B17D-4A06-0A2D-E0681479C1D4}"/>
                  </a:ext>
                </a:extLst>
              </p:cNvPr>
              <p:cNvSpPr>
                <a:spLocks noGrp="1"/>
              </p:cNvSpPr>
              <p:nvPr>
                <p:ph idx="1"/>
              </p:nvPr>
            </p:nvSpPr>
            <p:spPr>
              <a:xfrm>
                <a:off x="334963" y="1123950"/>
                <a:ext cx="11522075" cy="5399088"/>
              </a:xfrm>
            </p:spPr>
            <p:txBody>
              <a:bodyPr/>
              <a:lstStyle/>
              <a:p>
                <a:pPr marL="0" indent="0">
                  <a:spcBef>
                    <a:spcPts val="1600"/>
                  </a:spcBef>
                  <a:buNone/>
                </a:pPr>
                <a:r>
                  <a:rPr lang="ja-JP" altLang="en-US" dirty="0">
                    <a:latin typeface="Segoe UI" panose="020B0502040204020203" pitchFamily="34" charset="0"/>
                  </a:rPr>
                  <a:t>しかし、</a:t>
                </a:r>
                <a:endParaRPr lang="en-US" altLang="ja-JP" dirty="0">
                  <a:latin typeface="Segoe UI" panose="020B0502040204020203" pitchFamily="34" charset="0"/>
                </a:endParaRPr>
              </a:p>
              <a:p>
                <a:r>
                  <a:rPr lang="ja-JP" altLang="en-US" dirty="0"/>
                  <a:t>戦略的操作が行われる可能性がある。</a:t>
                </a:r>
              </a:p>
              <a:p>
                <a:r>
                  <a:rPr lang="en-US" altLang="ja-JP" dirty="0"/>
                  <a:t>A</a:t>
                </a:r>
                <a:r>
                  <a:rPr lang="ja-JP" altLang="en-US" dirty="0"/>
                  <a:t>さんが「</a:t>
                </a:r>
                <a14:m>
                  <m:oMath xmlns:m="http://schemas.openxmlformats.org/officeDocument/2006/math">
                    <m:r>
                      <a:rPr lang="en-US" altLang="ja-JP" b="0" i="1" smtClean="0">
                        <a:latin typeface="Cambria Math" panose="02040503050406030204" pitchFamily="18" charset="0"/>
                      </a:rPr>
                      <m:t>𝑥</m:t>
                    </m:r>
                    <m:r>
                      <a:rPr lang="en-US" altLang="ja-JP" b="0" i="1" smtClean="0">
                        <a:latin typeface="Cambria Math" panose="02040503050406030204" pitchFamily="18" charset="0"/>
                      </a:rPr>
                      <m:t> </m:t>
                    </m:r>
                  </m:oMath>
                </a14:m>
                <a:r>
                  <a:rPr lang="ja-JP" altLang="en-US" dirty="0"/>
                  <a:t>のみ行ける」と申告すると、</a:t>
                </a:r>
                <a:r>
                  <a:rPr lang="en-US" altLang="ja-JP" dirty="0"/>
                  <a:t>A</a:t>
                </a:r>
                <a:r>
                  <a:rPr lang="ja-JP" altLang="en-US" dirty="0"/>
                  <a:t>さんにとってより良い結果になる。</a:t>
                </a:r>
              </a:p>
            </p:txBody>
          </p:sp>
        </mc:Choice>
        <mc:Fallback>
          <p:sp>
            <p:nvSpPr>
              <p:cNvPr id="24" name="コンテンツ プレースホルダー 15">
                <a:extLst>
                  <a:ext uri="{FF2B5EF4-FFF2-40B4-BE49-F238E27FC236}">
                    <a16:creationId xmlns:a16="http://schemas.microsoft.com/office/drawing/2014/main" id="{95C2D9DF-B17D-4A06-0A2D-E0681479C1D4}"/>
                  </a:ext>
                </a:extLst>
              </p:cNvPr>
              <p:cNvSpPr>
                <a:spLocks noGrp="1" noRot="1" noChangeAspect="1" noMove="1" noResize="1" noEditPoints="1" noAdjustHandles="1" noChangeArrowheads="1" noChangeShapeType="1" noTextEdit="1"/>
              </p:cNvSpPr>
              <p:nvPr>
                <p:ph idx="1"/>
              </p:nvPr>
            </p:nvSpPr>
            <p:spPr>
              <a:xfrm>
                <a:off x="334963" y="1123950"/>
                <a:ext cx="11522075" cy="5399088"/>
              </a:xfrm>
              <a:blipFill>
                <a:blip r:embed="rId3"/>
                <a:stretch>
                  <a:fillRect l="-847" t="-677"/>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7DDCB306-ED40-C42E-7118-E86262592FE8}"/>
              </a:ext>
            </a:extLst>
          </p:cNvPr>
          <p:cNvSpPr>
            <a:spLocks noGrp="1"/>
          </p:cNvSpPr>
          <p:nvPr>
            <p:ph type="title"/>
          </p:nvPr>
        </p:nvSpPr>
        <p:spPr/>
        <p:txBody>
          <a:bodyPr/>
          <a:lstStyle/>
          <a:p>
            <a:r>
              <a:rPr lang="ja-JP" altLang="en-US" dirty="0"/>
              <a:t>日程調整における是認投票の問題点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95447DC4-5552-049F-D5C0-266440A48E4E}"/>
              </a:ext>
            </a:extLst>
          </p:cNvPr>
          <p:cNvSpPr>
            <a:spLocks noGrp="1"/>
          </p:cNvSpPr>
          <p:nvPr>
            <p:ph type="sldNum" sz="quarter" idx="12"/>
          </p:nvPr>
        </p:nvSpPr>
        <p:spPr/>
        <p:txBody>
          <a:bodyPr/>
          <a:lstStyle/>
          <a:p>
            <a:fld id="{48F63A3B-78C7-47BE-AE5E-E10140E04643}" type="slidenum">
              <a:rPr lang="en-US" smtClean="0"/>
              <a:t>6</a:t>
            </a:fld>
            <a:endParaRPr lang="en-US" dirty="0"/>
          </a:p>
        </p:txBody>
      </p:sp>
      <p:graphicFrame>
        <p:nvGraphicFramePr>
          <p:cNvPr id="18" name="表 17">
            <a:extLst>
              <a:ext uri="{FF2B5EF4-FFF2-40B4-BE49-F238E27FC236}">
                <a16:creationId xmlns:a16="http://schemas.microsoft.com/office/drawing/2014/main" id="{CBCBD4E7-0889-E455-FDF9-276908DC7D1E}"/>
              </a:ext>
            </a:extLst>
          </p:cNvPr>
          <p:cNvGraphicFramePr>
            <a:graphicFrameLocks noGrp="1"/>
          </p:cNvGraphicFramePr>
          <p:nvPr>
            <p:extLst>
              <p:ext uri="{D42A27DB-BD31-4B8C-83A1-F6EECF244321}">
                <p14:modId xmlns:p14="http://schemas.microsoft.com/office/powerpoint/2010/main" val="878551945"/>
              </p:ext>
            </p:extLst>
          </p:nvPr>
        </p:nvGraphicFramePr>
        <p:xfrm>
          <a:off x="1310346" y="2857494"/>
          <a:ext cx="5983151" cy="3512584"/>
        </p:xfrm>
        <a:graphic>
          <a:graphicData uri="http://schemas.openxmlformats.org/drawingml/2006/table">
            <a:tbl>
              <a:tblPr firstRow="1" bandRow="1">
                <a:tableStyleId>{69012ECD-51FC-41F1-AA8D-1B2483CD663E}</a:tableStyleId>
              </a:tblPr>
              <a:tblGrid>
                <a:gridCol w="1077062">
                  <a:extLst>
                    <a:ext uri="{9D8B030D-6E8A-4147-A177-3AD203B41FA5}">
                      <a16:colId xmlns:a16="http://schemas.microsoft.com/office/drawing/2014/main" val="3796232717"/>
                    </a:ext>
                  </a:extLst>
                </a:gridCol>
                <a:gridCol w="1635363">
                  <a:extLst>
                    <a:ext uri="{9D8B030D-6E8A-4147-A177-3AD203B41FA5}">
                      <a16:colId xmlns:a16="http://schemas.microsoft.com/office/drawing/2014/main" val="1659023899"/>
                    </a:ext>
                  </a:extLst>
                </a:gridCol>
                <a:gridCol w="1635363">
                  <a:extLst>
                    <a:ext uri="{9D8B030D-6E8A-4147-A177-3AD203B41FA5}">
                      <a16:colId xmlns:a16="http://schemas.microsoft.com/office/drawing/2014/main" val="4167212009"/>
                    </a:ext>
                  </a:extLst>
                </a:gridCol>
                <a:gridCol w="1635363">
                  <a:extLst>
                    <a:ext uri="{9D8B030D-6E8A-4147-A177-3AD203B41FA5}">
                      <a16:colId xmlns:a16="http://schemas.microsoft.com/office/drawing/2014/main" val="3532987471"/>
                    </a:ext>
                  </a:extLst>
                </a:gridCol>
              </a:tblGrid>
              <a:tr h="878146">
                <a:tc>
                  <a:txBody>
                    <a:bodyPr/>
                    <a:lstStyle/>
                    <a:p>
                      <a:pPr algn="ctr"/>
                      <a:endParaRPr kumimoji="1" lang="ja-JP" altLang="en-US" sz="3600" dirty="0">
                        <a:latin typeface="Segoe UI" panose="020B0502040204020203" pitchFamily="34" charset="0"/>
                        <a:ea typeface="メイリオ" panose="020B0604030504040204" pitchFamily="50" charset="-128"/>
                        <a:cs typeface="Segoe UI" panose="020B0502040204020203" pitchFamily="34" charset="0"/>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A</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B</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C</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562820232"/>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600" baseline="30000" dirty="0">
                          <a:latin typeface="Segoe UI" panose="020B0502040204020203" pitchFamily="34" charset="0"/>
                          <a:cs typeface="Segoe UI" panose="020B0502040204020203" pitchFamily="34" charset="0"/>
                        </a:rPr>
                        <a:t>st</a:t>
                      </a:r>
                      <a:endParaRPr kumimoji="1" lang="ja-JP" altLang="en-US" sz="3600" dirty="0">
                        <a:latin typeface="Segoe UI" panose="020B0502040204020203" pitchFamily="34" charset="0"/>
                        <a:cs typeface="Segoe UI" panose="020B0502040204020203" pitchFamily="34" charset="0"/>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657793421"/>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600" baseline="30000" dirty="0">
                          <a:latin typeface="Segoe UI" panose="020B0502040204020203" pitchFamily="34" charset="0"/>
                          <a:cs typeface="Segoe UI" panose="020B0502040204020203" pitchFamily="34" charset="0"/>
                        </a:rPr>
                        <a:t>nd</a:t>
                      </a:r>
                      <a:endParaRPr kumimoji="1" lang="ja-JP" altLang="en-US" sz="3600" dirty="0">
                        <a:latin typeface="Segoe UI" panose="020B0502040204020203" pitchFamily="34" charset="0"/>
                        <a:cs typeface="Segoe UI" panose="020B0502040204020203" pitchFamily="34" charset="0"/>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588167053"/>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600" baseline="30000" dirty="0">
                          <a:latin typeface="Segoe UI" panose="020B0502040204020203" pitchFamily="34" charset="0"/>
                          <a:cs typeface="Segoe UI" panose="020B0502040204020203" pitchFamily="34" charset="0"/>
                        </a:rPr>
                        <a:t>rd</a:t>
                      </a:r>
                      <a:endParaRPr kumimoji="1" lang="ja-JP" altLang="en-US" sz="3600" dirty="0">
                        <a:latin typeface="Segoe UI" panose="020B0502040204020203" pitchFamily="34" charset="0"/>
                        <a:cs typeface="Segoe UI" panose="020B0502040204020203" pitchFamily="34" charset="0"/>
                      </a:endParaRPr>
                    </a:p>
                  </a:txBody>
                  <a:tcPr anchor="ctr">
                    <a:lnR w="38100" cap="flat" cmpd="sng" algn="ctr">
                      <a:solidFill>
                        <a:schemeClr val="tx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202652084"/>
                  </a:ext>
                </a:extLst>
              </a:tr>
            </a:tbl>
          </a:graphicData>
        </a:graphic>
      </p:graphicFrame>
      <p:sp>
        <p:nvSpPr>
          <p:cNvPr id="21" name="四角形: 角を丸くする 20">
            <a:extLst>
              <a:ext uri="{FF2B5EF4-FFF2-40B4-BE49-F238E27FC236}">
                <a16:creationId xmlns:a16="http://schemas.microsoft.com/office/drawing/2014/main" id="{E72B8E0C-1876-205D-D5A2-328B91EF446E}"/>
              </a:ext>
            </a:extLst>
          </p:cNvPr>
          <p:cNvSpPr/>
          <p:nvPr/>
        </p:nvSpPr>
        <p:spPr>
          <a:xfrm>
            <a:off x="2800547" y="3762135"/>
            <a:ext cx="769685" cy="85165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5" name="四角形: 角を丸くする 4">
            <a:extLst>
              <a:ext uri="{FF2B5EF4-FFF2-40B4-BE49-F238E27FC236}">
                <a16:creationId xmlns:a16="http://schemas.microsoft.com/office/drawing/2014/main" id="{870ED5EF-1303-4E4B-50FD-664753C4D8B1}"/>
              </a:ext>
            </a:extLst>
          </p:cNvPr>
          <p:cNvSpPr/>
          <p:nvPr/>
        </p:nvSpPr>
        <p:spPr>
          <a:xfrm>
            <a:off x="4453943" y="3762135"/>
            <a:ext cx="769685" cy="2541506"/>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6" name="四角形: 角を丸くする 5">
            <a:extLst>
              <a:ext uri="{FF2B5EF4-FFF2-40B4-BE49-F238E27FC236}">
                <a16:creationId xmlns:a16="http://schemas.microsoft.com/office/drawing/2014/main" id="{40ABA963-C0B5-E8C3-B0EB-12EF57C42D89}"/>
              </a:ext>
            </a:extLst>
          </p:cNvPr>
          <p:cNvSpPr/>
          <p:nvPr/>
        </p:nvSpPr>
        <p:spPr>
          <a:xfrm>
            <a:off x="6107339" y="3762135"/>
            <a:ext cx="769685" cy="85165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AED4C86B-04C4-23BB-52E5-402F2865626E}"/>
              </a:ext>
            </a:extLst>
          </p:cNvPr>
          <p:cNvSpPr txBox="1"/>
          <p:nvPr/>
        </p:nvSpPr>
        <p:spPr>
          <a:xfrm>
            <a:off x="3660845"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テキスト ボックス 7">
            <a:extLst>
              <a:ext uri="{FF2B5EF4-FFF2-40B4-BE49-F238E27FC236}">
                <a16:creationId xmlns:a16="http://schemas.microsoft.com/office/drawing/2014/main" id="{EA9ADA19-EFA2-76E6-B358-28FBEF92075B}"/>
              </a:ext>
            </a:extLst>
          </p:cNvPr>
          <p:cNvSpPr txBox="1"/>
          <p:nvPr/>
        </p:nvSpPr>
        <p:spPr>
          <a:xfrm>
            <a:off x="3660439"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9" name="テキスト ボックス 8">
            <a:extLst>
              <a:ext uri="{FF2B5EF4-FFF2-40B4-BE49-F238E27FC236}">
                <a16:creationId xmlns:a16="http://schemas.microsoft.com/office/drawing/2014/main" id="{C45C0214-A407-A82B-6484-77E5DB54C1A1}"/>
              </a:ext>
            </a:extLst>
          </p:cNvPr>
          <p:cNvSpPr txBox="1"/>
          <p:nvPr/>
        </p:nvSpPr>
        <p:spPr>
          <a:xfrm>
            <a:off x="3658311"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0" name="テキスト ボックス 9">
            <a:extLst>
              <a:ext uri="{FF2B5EF4-FFF2-40B4-BE49-F238E27FC236}">
                <a16:creationId xmlns:a16="http://schemas.microsoft.com/office/drawing/2014/main" id="{C43F97E5-FF23-1F4A-3357-FE8DDDFC18C6}"/>
              </a:ext>
            </a:extLst>
          </p:cNvPr>
          <p:cNvSpPr txBox="1"/>
          <p:nvPr/>
        </p:nvSpPr>
        <p:spPr>
          <a:xfrm>
            <a:off x="5292697"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1" name="テキスト ボックス 10">
            <a:extLst>
              <a:ext uri="{FF2B5EF4-FFF2-40B4-BE49-F238E27FC236}">
                <a16:creationId xmlns:a16="http://schemas.microsoft.com/office/drawing/2014/main" id="{4F57E4AA-853F-BCAB-437D-699ACB8734A1}"/>
              </a:ext>
            </a:extLst>
          </p:cNvPr>
          <p:cNvSpPr txBox="1"/>
          <p:nvPr/>
        </p:nvSpPr>
        <p:spPr>
          <a:xfrm>
            <a:off x="5292291"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テキスト ボックス 11">
            <a:extLst>
              <a:ext uri="{FF2B5EF4-FFF2-40B4-BE49-F238E27FC236}">
                <a16:creationId xmlns:a16="http://schemas.microsoft.com/office/drawing/2014/main" id="{E916FFEB-5EDD-345F-7ACC-20CA45C7305F}"/>
              </a:ext>
            </a:extLst>
          </p:cNvPr>
          <p:cNvSpPr txBox="1"/>
          <p:nvPr/>
        </p:nvSpPr>
        <p:spPr>
          <a:xfrm>
            <a:off x="5290163"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3" name="テキスト ボックス 12">
            <a:extLst>
              <a:ext uri="{FF2B5EF4-FFF2-40B4-BE49-F238E27FC236}">
                <a16:creationId xmlns:a16="http://schemas.microsoft.com/office/drawing/2014/main" id="{74E2B192-2DA1-E423-780D-D100D27D4B0E}"/>
              </a:ext>
            </a:extLst>
          </p:cNvPr>
          <p:cNvSpPr txBox="1"/>
          <p:nvPr/>
        </p:nvSpPr>
        <p:spPr>
          <a:xfrm>
            <a:off x="6925444"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4" name="テキスト ボックス 13">
            <a:extLst>
              <a:ext uri="{FF2B5EF4-FFF2-40B4-BE49-F238E27FC236}">
                <a16:creationId xmlns:a16="http://schemas.microsoft.com/office/drawing/2014/main" id="{EC11E625-5A60-BF4C-DF80-0763D4F3C1FC}"/>
              </a:ext>
            </a:extLst>
          </p:cNvPr>
          <p:cNvSpPr txBox="1"/>
          <p:nvPr/>
        </p:nvSpPr>
        <p:spPr>
          <a:xfrm>
            <a:off x="6925038"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5" name="テキスト ボックス 14">
            <a:extLst>
              <a:ext uri="{FF2B5EF4-FFF2-40B4-BE49-F238E27FC236}">
                <a16:creationId xmlns:a16="http://schemas.microsoft.com/office/drawing/2014/main" id="{FF229606-A111-D660-C7CB-86F4E988B33B}"/>
              </a:ext>
            </a:extLst>
          </p:cNvPr>
          <p:cNvSpPr txBox="1"/>
          <p:nvPr/>
        </p:nvSpPr>
        <p:spPr>
          <a:xfrm>
            <a:off x="6922910"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162E7FE5-F506-0944-8A3A-6148728FE995}"/>
                  </a:ext>
                </a:extLst>
              </p:cNvPr>
              <p:cNvSpPr txBox="1"/>
              <p:nvPr/>
            </p:nvSpPr>
            <p:spPr>
              <a:xfrm>
                <a:off x="7725599" y="5117406"/>
                <a:ext cx="3658736" cy="954107"/>
              </a:xfrm>
              <a:prstGeom prst="rect">
                <a:avLst/>
              </a:prstGeom>
              <a:solidFill>
                <a:srgbClr val="DEEEF2"/>
              </a:solidFill>
            </p:spPr>
            <p:txBody>
              <a:bodyPr wrap="square" rtlCol="0" anchor="ctr">
                <a:spAutoFit/>
              </a:bodyPr>
              <a:lstStyle/>
              <a:p>
                <a:pPr algn="ctr"/>
                <a:r>
                  <a:rPr kumimoji="1" lang="ja-JP" altLang="en-US" sz="2800" dirty="0">
                    <a:latin typeface="Segoe UI" panose="020B0502040204020203" pitchFamily="34" charset="0"/>
                    <a:ea typeface="Meiryo" panose="020B0604030504040204" pitchFamily="34" charset="-128"/>
                    <a:cs typeface="Segoe UI" panose="020B0502040204020203" pitchFamily="34" charset="0"/>
                  </a:rPr>
                  <a:t>社会的順序</a:t>
                </a:r>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a:p>
                <a:pPr algn="ctr"/>
                <a14:m>
                  <m:oMathPara xmlns:m="http://schemas.openxmlformats.org/officeDocument/2006/math">
                    <m:oMathParaPr>
                      <m:jc m:val="centerGroup"/>
                    </m:oMathParaPr>
                    <m:oMath xmlns:m="http://schemas.openxmlformats.org/officeDocument/2006/math">
                      <m:r>
                        <a:rPr kumimoji="1" lang="en-US" altLang="ja-JP" sz="2800" b="1" i="1" smtClean="0">
                          <a:solidFill>
                            <a:srgbClr val="CC3C51"/>
                          </a:solidFill>
                          <a:latin typeface="Cambria Math" panose="02040503050406030204" pitchFamily="18" charset="0"/>
                          <a:ea typeface="Meiryo" panose="020B0604030504040204" pitchFamily="34" charset="-128"/>
                        </a:rPr>
                        <m:t>𝒙</m:t>
                      </m:r>
                      <m:r>
                        <a:rPr kumimoji="1" lang="en-US" altLang="ja-JP" sz="2800" b="1" i="1" smtClean="0">
                          <a:solidFill>
                            <a:srgbClr val="CC3C51"/>
                          </a:solidFill>
                          <a:latin typeface="Cambria Math" panose="02040503050406030204" pitchFamily="18" charset="0"/>
                          <a:ea typeface="Meiryo" panose="020B0604030504040204" pitchFamily="34" charset="-128"/>
                        </a:rPr>
                        <m:t>∼</m:t>
                      </m:r>
                      <m:r>
                        <a:rPr kumimoji="1" lang="en-US" altLang="ja-JP" sz="2800" b="1" i="1" smtClean="0">
                          <a:solidFill>
                            <a:srgbClr val="CC3C51"/>
                          </a:solidFill>
                          <a:latin typeface="Cambria Math" panose="02040503050406030204" pitchFamily="18" charset="0"/>
                          <a:ea typeface="Meiryo" panose="020B0604030504040204" pitchFamily="34" charset="-128"/>
                        </a:rPr>
                        <m:t>𝒛</m:t>
                      </m:r>
                      <m:r>
                        <a:rPr kumimoji="1" lang="en-US" altLang="ja-JP" sz="2800" i="1">
                          <a:latin typeface="Cambria Math" panose="02040503050406030204" pitchFamily="18" charset="0"/>
                          <a:ea typeface="Meiryo" panose="020B0604030504040204" pitchFamily="34" charset="-128"/>
                        </a:rPr>
                        <m:t>≻</m:t>
                      </m:r>
                      <m:r>
                        <m:rPr>
                          <m:sty m:val="p"/>
                        </m:rPr>
                        <a:rPr kumimoji="1" lang="en-US" altLang="ja-JP" sz="2800">
                          <a:latin typeface="Cambria Math" panose="02040503050406030204" pitchFamily="18" charset="0"/>
                          <a:ea typeface="Meiryo" panose="020B0604030504040204" pitchFamily="34" charset="-128"/>
                        </a:rPr>
                        <m:t>y</m:t>
                      </m:r>
                    </m:oMath>
                  </m:oMathPara>
                </a14:m>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9" name="テキスト ボックス 18">
                <a:extLst>
                  <a:ext uri="{FF2B5EF4-FFF2-40B4-BE49-F238E27FC236}">
                    <a16:creationId xmlns:a16="http://schemas.microsoft.com/office/drawing/2014/main" id="{162E7FE5-F506-0944-8A3A-6148728FE995}"/>
                  </a:ext>
                </a:extLst>
              </p:cNvPr>
              <p:cNvSpPr txBox="1">
                <a:spLocks noRot="1" noChangeAspect="1" noMove="1" noResize="1" noEditPoints="1" noAdjustHandles="1" noChangeArrowheads="1" noChangeShapeType="1" noTextEdit="1"/>
              </p:cNvSpPr>
              <p:nvPr/>
            </p:nvSpPr>
            <p:spPr>
              <a:xfrm>
                <a:off x="7725599" y="5117406"/>
                <a:ext cx="3658736" cy="954107"/>
              </a:xfrm>
              <a:prstGeom prst="rect">
                <a:avLst/>
              </a:prstGeom>
              <a:blipFill>
                <a:blip r:embed="rId4"/>
                <a:stretch>
                  <a:fillRect t="-4459"/>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2CB24E1D-1B73-8DAC-E36D-B7FBDCB83907}"/>
              </a:ext>
            </a:extLst>
          </p:cNvPr>
          <p:cNvSpPr txBox="1"/>
          <p:nvPr/>
        </p:nvSpPr>
        <p:spPr>
          <a:xfrm>
            <a:off x="7468405" y="6095664"/>
            <a:ext cx="4094390" cy="461665"/>
          </a:xfrm>
          <a:prstGeom prst="rect">
            <a:avLst/>
          </a:prstGeom>
          <a:noFill/>
        </p:spPr>
        <p:txBody>
          <a:bodyPr wrap="none" rtlCol="0" anchor="ctr">
            <a:spAutoFit/>
          </a:bodyPr>
          <a:lstStyle/>
          <a:p>
            <a:pPr algn="ctr"/>
            <a:r>
              <a:rPr kumimoji="1" lang="en-US" altLang="ja-JP" sz="2400" b="1" dirty="0">
                <a:solidFill>
                  <a:schemeClr val="accent2"/>
                </a:solidFill>
                <a:latin typeface="Segoe UI" panose="020B0502040204020203" pitchFamily="34" charset="0"/>
                <a:ea typeface="Meiryo" panose="020B0604030504040204" pitchFamily="34" charset="-128"/>
              </a:rPr>
              <a:t>A</a:t>
            </a:r>
            <a:r>
              <a:rPr kumimoji="1" lang="ja-JP" altLang="en-US" sz="2400" b="1" dirty="0">
                <a:solidFill>
                  <a:schemeClr val="accent2"/>
                </a:solidFill>
                <a:latin typeface="Segoe UI" panose="020B0502040204020203" pitchFamily="34" charset="0"/>
                <a:ea typeface="Meiryo" panose="020B0604030504040204" pitchFamily="34" charset="-128"/>
              </a:rPr>
              <a:t>さんにとってより良い結果</a:t>
            </a:r>
          </a:p>
        </p:txBody>
      </p:sp>
      <p:cxnSp>
        <p:nvCxnSpPr>
          <p:cNvPr id="25" name="直線コネクタ 24">
            <a:extLst>
              <a:ext uri="{FF2B5EF4-FFF2-40B4-BE49-F238E27FC236}">
                <a16:creationId xmlns:a16="http://schemas.microsoft.com/office/drawing/2014/main" id="{D1756761-0C6C-51C7-8E00-F8580D33235C}"/>
              </a:ext>
            </a:extLst>
          </p:cNvPr>
          <p:cNvCxnSpPr/>
          <p:nvPr/>
        </p:nvCxnSpPr>
        <p:spPr>
          <a:xfrm>
            <a:off x="8718550" y="6003663"/>
            <a:ext cx="393700" cy="0"/>
          </a:xfrm>
          <a:prstGeom prst="line">
            <a:avLst/>
          </a:prstGeom>
          <a:ln w="31750">
            <a:solidFill>
              <a:schemeClr val="accent2"/>
            </a:solidFill>
            <a:headEnd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D7155737-34F1-C4F5-0D63-9E7E1E02FD06}"/>
                  </a:ext>
                </a:extLst>
              </p:cNvPr>
              <p:cNvSpPr txBox="1"/>
              <p:nvPr/>
            </p:nvSpPr>
            <p:spPr>
              <a:xfrm>
                <a:off x="7725599" y="3128644"/>
                <a:ext cx="3658736" cy="1815882"/>
              </a:xfrm>
              <a:prstGeom prst="rect">
                <a:avLst/>
              </a:prstGeom>
              <a:solidFill>
                <a:srgbClr val="DEEEF2"/>
              </a:solidFill>
            </p:spPr>
            <p:txBody>
              <a:bodyPr wrap="square" rtlCol="0" anchor="ctr">
                <a:spAutoFit/>
              </a:bodyPr>
              <a:lstStyle/>
              <a:p>
                <a:pPr algn="ctr"/>
                <a:r>
                  <a:rPr kumimoji="1" lang="ja-JP" altLang="en-US" sz="2800" dirty="0">
                    <a:latin typeface="Segoe UI" panose="020B0502040204020203" pitchFamily="34" charset="0"/>
                    <a:ea typeface="Meiryo" panose="020B0604030504040204" pitchFamily="34" charset="-128"/>
                    <a:cs typeface="Segoe UI" panose="020B0502040204020203" pitchFamily="34" charset="0"/>
                  </a:rPr>
                  <a:t>合計点</a:t>
                </a:r>
                <a:br>
                  <a:rPr kumimoji="1" lang="en-US" altLang="ja-JP" sz="2800" dirty="0">
                    <a:latin typeface="Segoe UI" panose="020B0502040204020203" pitchFamily="34" charset="0"/>
                    <a:ea typeface="Meiryo" panose="020B0604030504040204" pitchFamily="34" charset="-128"/>
                    <a:cs typeface="Segoe UI" panose="020B0502040204020203" pitchFamily="34" charset="0"/>
                  </a:rPr>
                </a:br>
                <a14:m>
                  <m:oMath xmlns:m="http://schemas.openxmlformats.org/officeDocument/2006/math">
                    <m:r>
                      <a:rPr kumimoji="1" lang="en-US" altLang="ja-JP" sz="2800" i="1">
                        <a:latin typeface="Cambria Math" panose="02040503050406030204" pitchFamily="18" charset="0"/>
                        <a:ea typeface="Meiryo" panose="020B0604030504040204" pitchFamily="34" charset="-128"/>
                      </a:rPr>
                      <m:t>𝑥</m:t>
                    </m:r>
                  </m:oMath>
                </a14:m>
                <a:r>
                  <a:rPr kumimoji="1" lang="ja-JP" altLang="en-US" sz="28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800" dirty="0">
                    <a:latin typeface="Segoe UI" panose="020B0502040204020203" pitchFamily="34" charset="0"/>
                    <a:ea typeface="Meiryo" panose="020B0604030504040204" pitchFamily="34" charset="-128"/>
                    <a:cs typeface="Segoe UI" panose="020B0502040204020203" pitchFamily="34" charset="0"/>
                  </a:rPr>
                  <a:t> 2</a:t>
                </a:r>
                <a:r>
                  <a:rPr kumimoji="1" lang="ja-JP" altLang="en-US" sz="2800"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a:p>
                <a:pPr algn="ctr"/>
                <a14:m>
                  <m:oMath xmlns:m="http://schemas.openxmlformats.org/officeDocument/2006/math">
                    <m:r>
                      <a:rPr kumimoji="1" lang="en-US" altLang="ja-JP" sz="2800" i="1">
                        <a:latin typeface="Cambria Math" panose="02040503050406030204" pitchFamily="18" charset="0"/>
                        <a:ea typeface="Meiryo" panose="020B0604030504040204" pitchFamily="34" charset="-128"/>
                      </a:rPr>
                      <m:t>𝑦</m:t>
                    </m:r>
                  </m:oMath>
                </a14:m>
                <a:r>
                  <a:rPr kumimoji="1" lang="en-US" altLang="ja-JP" sz="28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800" b="1" dirty="0">
                    <a:latin typeface="Segoe UI" panose="020B0502040204020203" pitchFamily="34" charset="0"/>
                    <a:ea typeface="Meiryo" panose="020B0604030504040204" pitchFamily="34" charset="-128"/>
                    <a:cs typeface="Segoe UI" panose="020B0502040204020203" pitchFamily="34" charset="0"/>
                  </a:rPr>
                  <a:t>1</a:t>
                </a:r>
                <a:r>
                  <a:rPr kumimoji="1" lang="ja-JP" altLang="en-US" sz="2800" b="1"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b="1" dirty="0">
                  <a:latin typeface="Segoe UI" panose="020B0502040204020203" pitchFamily="34" charset="0"/>
                  <a:ea typeface="Meiryo" panose="020B0604030504040204" pitchFamily="34" charset="-128"/>
                  <a:cs typeface="Segoe UI" panose="020B0502040204020203" pitchFamily="34" charset="0"/>
                </a:endParaRPr>
              </a:p>
              <a:p>
                <a:pPr algn="ctr"/>
                <a14:m>
                  <m:oMath xmlns:m="http://schemas.openxmlformats.org/officeDocument/2006/math">
                    <m:r>
                      <a:rPr kumimoji="1" lang="en-US" altLang="ja-JP" sz="2800" i="1">
                        <a:latin typeface="Cambria Math" panose="02040503050406030204" pitchFamily="18" charset="0"/>
                        <a:ea typeface="Meiryo" panose="020B0604030504040204" pitchFamily="34" charset="-128"/>
                      </a:rPr>
                      <m:t>𝑧</m:t>
                    </m:r>
                  </m:oMath>
                </a14:m>
                <a:r>
                  <a:rPr kumimoji="1" lang="en-US" altLang="ja-JP" sz="28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800" b="1" dirty="0">
                    <a:latin typeface="Segoe UI" panose="020B0502040204020203" pitchFamily="34" charset="0"/>
                    <a:ea typeface="Meiryo" panose="020B0604030504040204" pitchFamily="34" charset="-128"/>
                    <a:cs typeface="Segoe UI" panose="020B0502040204020203" pitchFamily="34" charset="0"/>
                  </a:rPr>
                  <a:t>2</a:t>
                </a:r>
                <a:r>
                  <a:rPr kumimoji="1" lang="ja-JP" altLang="en-US" sz="2800" b="1"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6" name="テキスト ボックス 25">
                <a:extLst>
                  <a:ext uri="{FF2B5EF4-FFF2-40B4-BE49-F238E27FC236}">
                    <a16:creationId xmlns:a16="http://schemas.microsoft.com/office/drawing/2014/main" id="{D7155737-34F1-C4F5-0D63-9E7E1E02FD06}"/>
                  </a:ext>
                </a:extLst>
              </p:cNvPr>
              <p:cNvSpPr txBox="1">
                <a:spLocks noRot="1" noChangeAspect="1" noMove="1" noResize="1" noEditPoints="1" noAdjustHandles="1" noChangeArrowheads="1" noChangeShapeType="1" noTextEdit="1"/>
              </p:cNvSpPr>
              <p:nvPr/>
            </p:nvSpPr>
            <p:spPr>
              <a:xfrm>
                <a:off x="7725599" y="3128644"/>
                <a:ext cx="3658736" cy="1815882"/>
              </a:xfrm>
              <a:prstGeom prst="rect">
                <a:avLst/>
              </a:prstGeom>
              <a:blipFill>
                <a:blip r:embed="rId5"/>
                <a:stretch>
                  <a:fillRect t="-2349" b="-97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508669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05D9E-3C83-06B2-F807-F5EA93F49348}"/>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3" name="コンテンツ プレースホルダー 3">
                <a:extLst>
                  <a:ext uri="{FF2B5EF4-FFF2-40B4-BE49-F238E27FC236}">
                    <a16:creationId xmlns:a16="http://schemas.microsoft.com/office/drawing/2014/main" id="{78681FED-1DFF-F4D2-0C72-5F33AAC15D28}"/>
                  </a:ext>
                </a:extLst>
              </p:cNvPr>
              <p:cNvSpPr>
                <a:spLocks noGrp="1"/>
              </p:cNvSpPr>
              <p:nvPr>
                <p:ph idx="1"/>
              </p:nvPr>
            </p:nvSpPr>
            <p:spPr>
              <a:xfrm>
                <a:off x="334963" y="1123950"/>
                <a:ext cx="11522075" cy="5399088"/>
              </a:xfrm>
              <a:noFill/>
            </p:spPr>
            <p:txBody>
              <a:bodyPr/>
              <a:lstStyle/>
              <a:p>
                <a:pPr>
                  <a:spcBef>
                    <a:spcPts val="400"/>
                  </a:spcBef>
                </a:pPr>
                <a:r>
                  <a:rPr lang="en-US" altLang="ja-JP" b="1" dirty="0">
                    <a:solidFill>
                      <a:schemeClr val="accent1"/>
                    </a:solidFill>
                  </a:rPr>
                  <a:t>Minimal approval extension </a:t>
                </a:r>
                <a:r>
                  <a:rPr lang="ja-JP" altLang="en-US" dirty="0"/>
                  <a:t>は以下</a:t>
                </a:r>
                <a:r>
                  <a:rPr lang="en-US" altLang="ja-JP" dirty="0"/>
                  <a:t>2</a:t>
                </a:r>
                <a:r>
                  <a:rPr lang="ja-JP" altLang="en-US" dirty="0"/>
                  <a:t>つを満たす申告である</a:t>
                </a:r>
                <a:r>
                  <a:rPr lang="en-US" altLang="ja-JP" dirty="0"/>
                  <a:t>;</a:t>
                </a:r>
              </a:p>
              <a:p>
                <a:pPr lvl="1">
                  <a:spcBef>
                    <a:spcPts val="400"/>
                  </a:spcBef>
                </a:pPr>
                <a:r>
                  <a:rPr lang="en-US" altLang="ja-JP" dirty="0"/>
                  <a:t>strategic truncation </a:t>
                </a:r>
                <a:r>
                  <a:rPr lang="ja-JP" altLang="en-US" dirty="0"/>
                  <a:t>とランキングは同じ。</a:t>
                </a:r>
                <a:endParaRPr lang="en-US" altLang="ja-JP" dirty="0"/>
              </a:p>
              <a:p>
                <a:pPr lvl="1">
                  <a:spcBef>
                    <a:spcPts val="400"/>
                  </a:spcBef>
                </a:pPr>
                <a:r>
                  <a:rPr lang="ja-JP" altLang="en-US" dirty="0"/>
                  <a:t>真に許容可能な選択肢と、</a:t>
                </a:r>
                <a:r>
                  <a:rPr lang="en-US" altLang="ja-JP" dirty="0"/>
                  <a:t>consistency condition </a:t>
                </a:r>
                <a:r>
                  <a:rPr lang="ja-JP" altLang="en-US" dirty="0"/>
                  <a:t>を満たすために必要な選択肢を許容可能にする。</a:t>
                </a:r>
                <a:endParaRPr lang="en-US" altLang="ja-JP" dirty="0"/>
              </a:p>
              <a:p>
                <a:pPr>
                  <a:spcBef>
                    <a:spcPts val="400"/>
                  </a:spcBef>
                </a:pPr>
                <a:r>
                  <a:rPr lang="en-US" altLang="ja-JP" dirty="0"/>
                  <a:t>Strategic truncation </a:t>
                </a:r>
                <a14:m>
                  <m:oMath xmlns:m="http://schemas.openxmlformats.org/officeDocument/2006/math">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𝑝</m:t>
                        </m:r>
                      </m:e>
                      <m:sub>
                        <m:r>
                          <a:rPr lang="en-US" altLang="ja-JP" i="1">
                            <a:latin typeface="Cambria Math" panose="02040503050406030204" pitchFamily="18" charset="0"/>
                          </a:rPr>
                          <m:t>𝑖</m:t>
                        </m:r>
                      </m:sub>
                      <m:sup>
                        <m:r>
                          <a:rPr lang="en-US" altLang="ja-JP" i="1">
                            <a:latin typeface="Cambria Math" panose="02040503050406030204" pitchFamily="18" charset="0"/>
                          </a:rPr>
                          <m:t>′</m:t>
                        </m:r>
                      </m:sup>
                    </m:sSubSup>
                  </m:oMath>
                </a14:m>
                <a:r>
                  <a:rPr lang="en-US" altLang="ja-JP" dirty="0"/>
                  <a:t> </a:t>
                </a:r>
                <a:r>
                  <a:rPr lang="ja-JP" altLang="en-US" dirty="0"/>
                  <a:t>の </a:t>
                </a:r>
                <a:r>
                  <a:rPr lang="en-US" altLang="ja-JP" dirty="0"/>
                  <a:t>m</a:t>
                </a:r>
                <a:r>
                  <a:rPr lang="en-US" altLang="ja-JP" b="0" dirty="0"/>
                  <a:t>inimal approval extension</a:t>
                </a:r>
                <a:r>
                  <a:rPr lang="ja-JP" altLang="en-US" b="0" dirty="0"/>
                  <a:t>：</a:t>
                </a:r>
                <a:endParaRPr lang="en-US" altLang="ja-JP" dirty="0"/>
              </a:p>
              <a:p>
                <a:pPr marL="457200" lvl="1" indent="0">
                  <a:spcBef>
                    <a:spcPts val="400"/>
                  </a:spcBef>
                  <a:buNone/>
                </a:pPr>
                <a:r>
                  <a:rPr lang="en-US" altLang="ja-JP" dirty="0"/>
                  <a:t>   </a:t>
                </a:r>
                <a14:m>
                  <m:oMath xmlns:m="http://schemas.openxmlformats.org/officeDocument/2006/math">
                    <m:sSubSup>
                      <m:sSubSupPr>
                        <m:ctrlPr>
                          <a:rPr lang="en-US" altLang="ja-JP" b="1" i="1" smtClean="0">
                            <a:solidFill>
                              <a:schemeClr val="accent1"/>
                            </a:solidFill>
                            <a:latin typeface="Cambria Math" panose="02040503050406030204" pitchFamily="18" charset="0"/>
                          </a:rPr>
                        </m:ctrlPr>
                      </m:sSubSupPr>
                      <m:e>
                        <m:r>
                          <a:rPr lang="en-US" altLang="ja-JP" b="1" i="1">
                            <a:solidFill>
                              <a:schemeClr val="accent1"/>
                            </a:solidFill>
                            <a:latin typeface="Cambria Math" panose="02040503050406030204" pitchFamily="18" charset="0"/>
                          </a:rPr>
                          <m:t>𝒑</m:t>
                        </m:r>
                      </m:e>
                      <m:sub>
                        <m:r>
                          <a:rPr lang="en-US" altLang="ja-JP" b="1" i="1">
                            <a:solidFill>
                              <a:schemeClr val="accent1"/>
                            </a:solidFill>
                            <a:latin typeface="Cambria Math" panose="02040503050406030204" pitchFamily="18" charset="0"/>
                          </a:rPr>
                          <m:t>𝒊</m:t>
                        </m:r>
                      </m:sub>
                      <m:sup>
                        <m:r>
                          <a:rPr lang="en-US" altLang="ja-JP" b="1" i="1">
                            <a:solidFill>
                              <a:schemeClr val="accent1"/>
                            </a:solidFill>
                            <a:latin typeface="Cambria Math" panose="02040503050406030204" pitchFamily="18" charset="0"/>
                          </a:rPr>
                          <m:t>′′</m:t>
                        </m:r>
                      </m:sup>
                    </m:sSubSup>
                    <m:r>
                      <a:rPr lang="en-US" altLang="ja-JP" b="1" i="0" smtClean="0">
                        <a:solidFill>
                          <a:schemeClr val="accent1"/>
                        </a:solidFill>
                        <a:latin typeface="Cambria Math" panose="02040503050406030204" pitchFamily="18" charset="0"/>
                      </a:rPr>
                      <m:t>=(</m:t>
                    </m:r>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r>
                      <a:rPr lang="en-US" altLang="ja-JP" b="1" i="1" smtClean="0">
                        <a:solidFill>
                          <a:schemeClr val="accent1"/>
                        </a:solidFill>
                        <a:latin typeface="Cambria Math" panose="02040503050406030204" pitchFamily="18" charset="0"/>
                      </a:rPr>
                      <m:t>,</m:t>
                    </m:r>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𝑨</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r>
                      <a:rPr lang="en-US" altLang="ja-JP" b="1" i="0" smtClean="0">
                        <a:solidFill>
                          <a:schemeClr val="accent1"/>
                        </a:solidFill>
                        <a:latin typeface="Cambria Math" panose="02040503050406030204" pitchFamily="18" charset="0"/>
                      </a:rPr>
                      <m:t>)</m:t>
                    </m:r>
                  </m:oMath>
                </a14:m>
                <a:r>
                  <a:rPr lang="en-US" altLang="ja-JP" b="1" dirty="0">
                    <a:solidFill>
                      <a:schemeClr val="accent1"/>
                    </a:solidFill>
                  </a:rPr>
                  <a:t> such that </a:t>
                </a:r>
                <a14:m>
                  <m:oMath xmlns:m="http://schemas.openxmlformats.org/officeDocument/2006/math">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r>
                      <a:rPr lang="en-US" altLang="ja-JP" b="1" i="1" smtClean="0">
                        <a:solidFill>
                          <a:schemeClr val="accent1"/>
                        </a:solidFill>
                        <a:latin typeface="Cambria Math" panose="02040503050406030204" pitchFamily="18" charset="0"/>
                      </a:rPr>
                      <m:t>=</m:t>
                    </m:r>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oMath>
                </a14:m>
                <a:r>
                  <a:rPr lang="en-US" altLang="ja-JP" b="1" dirty="0">
                    <a:solidFill>
                      <a:schemeClr val="accent1"/>
                    </a:solidFill>
                  </a:rPr>
                  <a:t> and </a:t>
                </a:r>
                <a14:m>
                  <m:oMath xmlns:m="http://schemas.openxmlformats.org/officeDocument/2006/math">
                    <m:sSubSup>
                      <m:sSubSupPr>
                        <m:ctrlPr>
                          <a:rPr lang="en-US" altLang="ja-JP" b="1" i="1" smtClean="0">
                            <a:solidFill>
                              <a:schemeClr val="accent1"/>
                            </a:solidFill>
                            <a:latin typeface="Cambria Math" panose="02040503050406030204" pitchFamily="18" charset="0"/>
                          </a:rPr>
                        </m:ctrlPr>
                      </m:sSubSupPr>
                      <m:e>
                        <m:r>
                          <a:rPr lang="en-US" altLang="ja-JP" b="1" i="1" smtClean="0">
                            <a:solidFill>
                              <a:schemeClr val="accent1"/>
                            </a:solidFill>
                            <a:latin typeface="Cambria Math" panose="02040503050406030204" pitchFamily="18" charset="0"/>
                          </a:rPr>
                          <m:t>𝑨</m:t>
                        </m:r>
                      </m:e>
                      <m:sub>
                        <m:r>
                          <a:rPr lang="en-US" altLang="ja-JP" b="1" i="1" smtClean="0">
                            <a:solidFill>
                              <a:schemeClr val="accent1"/>
                            </a:solidFill>
                            <a:latin typeface="Cambria Math" panose="02040503050406030204" pitchFamily="18" charset="0"/>
                          </a:rPr>
                          <m:t>𝒊</m:t>
                        </m:r>
                      </m:sub>
                      <m:sup>
                        <m:r>
                          <a:rPr lang="en-US" altLang="ja-JP" b="1" i="1" smtClean="0">
                            <a:solidFill>
                              <a:schemeClr val="accent1"/>
                            </a:solidFill>
                            <a:latin typeface="Cambria Math" panose="02040503050406030204" pitchFamily="18" charset="0"/>
                          </a:rPr>
                          <m:t>′′</m:t>
                        </m:r>
                      </m:sup>
                    </m:sSubSup>
                    <m:r>
                      <a:rPr lang="en-US" altLang="ja-JP" b="1" i="1" smtClean="0">
                        <a:solidFill>
                          <a:schemeClr val="accent1"/>
                        </a:solidFill>
                        <a:latin typeface="Cambria Math" panose="02040503050406030204" pitchFamily="18" charset="0"/>
                      </a:rPr>
                      <m:t>=</m:t>
                    </m:r>
                    <m:sSub>
                      <m:sSubPr>
                        <m:ctrlPr>
                          <a:rPr lang="en-US" altLang="ja-JP" b="1" i="1">
                            <a:solidFill>
                              <a:schemeClr val="accent1"/>
                            </a:solidFill>
                            <a:latin typeface="Cambria Math" panose="02040503050406030204" pitchFamily="18" charset="0"/>
                          </a:rPr>
                        </m:ctrlPr>
                      </m:sSubPr>
                      <m:e>
                        <m:r>
                          <a:rPr lang="en-US" altLang="ja-JP" b="1" i="1">
                            <a:solidFill>
                              <a:schemeClr val="accent1"/>
                            </a:solidFill>
                            <a:latin typeface="Cambria Math" panose="02040503050406030204" pitchFamily="18" charset="0"/>
                          </a:rPr>
                          <m:t>𝑨</m:t>
                        </m:r>
                      </m:e>
                      <m:sub>
                        <m:r>
                          <a:rPr lang="en-US" altLang="ja-JP" b="1" i="1">
                            <a:solidFill>
                              <a:schemeClr val="accent1"/>
                            </a:solidFill>
                            <a:latin typeface="Cambria Math" panose="02040503050406030204" pitchFamily="18" charset="0"/>
                          </a:rPr>
                          <m:t>𝒊</m:t>
                        </m:r>
                      </m:sub>
                    </m:sSub>
                    <m:r>
                      <a:rPr lang="en-US" altLang="ja-JP" b="1" i="1">
                        <a:solidFill>
                          <a:schemeClr val="accent1"/>
                        </a:solidFill>
                        <a:latin typeface="Cambria Math" panose="02040503050406030204" pitchFamily="18" charset="0"/>
                      </a:rPr>
                      <m:t>∪</m:t>
                    </m:r>
                    <m:d>
                      <m:dPr>
                        <m:begChr m:val="{"/>
                        <m:endChr m:val="}"/>
                        <m:ctrlPr>
                          <a:rPr lang="en-US" altLang="ja-JP" b="1" i="1" smtClean="0">
                            <a:solidFill>
                              <a:schemeClr val="accent1"/>
                            </a:solidFill>
                            <a:latin typeface="Cambria Math" panose="02040503050406030204" pitchFamily="18" charset="0"/>
                          </a:rPr>
                        </m:ctrlPr>
                      </m:dPr>
                      <m:e>
                        <m:r>
                          <a:rPr lang="en-US" altLang="ja-JP" b="1" i="1" smtClean="0">
                            <a:solidFill>
                              <a:schemeClr val="accent1"/>
                            </a:solidFill>
                            <a:latin typeface="Cambria Math" panose="02040503050406030204" pitchFamily="18" charset="0"/>
                          </a:rPr>
                          <m:t>𝒙</m:t>
                        </m:r>
                        <m:r>
                          <a:rPr lang="en-US" altLang="ja-JP" b="1" i="1" smtClean="0">
                            <a:solidFill>
                              <a:schemeClr val="accent1"/>
                            </a:solidFill>
                            <a:latin typeface="Cambria Math" panose="02040503050406030204" pitchFamily="18" charset="0"/>
                          </a:rPr>
                          <m:t>∉</m:t>
                        </m:r>
                        <m:sSub>
                          <m:sSubPr>
                            <m:ctrlPr>
                              <a:rPr lang="en-US" altLang="ja-JP" b="1" i="1" smtClean="0">
                                <a:solidFill>
                                  <a:schemeClr val="accent1"/>
                                </a:solidFill>
                                <a:latin typeface="Cambria Math" panose="02040503050406030204" pitchFamily="18" charset="0"/>
                              </a:rPr>
                            </m:ctrlPr>
                          </m:sSubPr>
                          <m:e>
                            <m:r>
                              <a:rPr lang="en-US" altLang="ja-JP" b="1" i="1" smtClean="0">
                                <a:solidFill>
                                  <a:schemeClr val="accent1"/>
                                </a:solidFill>
                                <a:latin typeface="Cambria Math" panose="02040503050406030204" pitchFamily="18" charset="0"/>
                              </a:rPr>
                              <m:t>𝑨</m:t>
                            </m:r>
                          </m:e>
                          <m:sub>
                            <m:r>
                              <a:rPr lang="en-US" altLang="ja-JP" b="1" i="1" smtClean="0">
                                <a:solidFill>
                                  <a:schemeClr val="accent1"/>
                                </a:solidFill>
                                <a:latin typeface="Cambria Math" panose="02040503050406030204" pitchFamily="18" charset="0"/>
                              </a:rPr>
                              <m:t>𝒊</m:t>
                            </m:r>
                          </m:sub>
                        </m:sSub>
                        <m:r>
                          <a:rPr lang="en-US" altLang="ja-JP" b="1" i="1" smtClean="0">
                            <a:solidFill>
                              <a:schemeClr val="accent1"/>
                            </a:solidFill>
                            <a:latin typeface="Cambria Math" panose="02040503050406030204" pitchFamily="18" charset="0"/>
                          </a:rPr>
                          <m:t>:∃</m:t>
                        </m:r>
                        <m:r>
                          <a:rPr lang="en-US" altLang="ja-JP" b="1" i="1" smtClean="0">
                            <a:solidFill>
                              <a:schemeClr val="accent1"/>
                            </a:solidFill>
                            <a:latin typeface="Cambria Math" panose="02040503050406030204" pitchFamily="18" charset="0"/>
                          </a:rPr>
                          <m:t>𝒚</m:t>
                        </m:r>
                        <m:r>
                          <a:rPr lang="en-US" altLang="ja-JP" b="1" i="1" smtClean="0">
                            <a:solidFill>
                              <a:schemeClr val="accent1"/>
                            </a:solidFill>
                            <a:latin typeface="Cambria Math" panose="02040503050406030204" pitchFamily="18" charset="0"/>
                          </a:rPr>
                          <m:t>∈</m:t>
                        </m:r>
                        <m:sSub>
                          <m:sSubPr>
                            <m:ctrlPr>
                              <a:rPr lang="en-US" altLang="ja-JP" b="1" i="1" smtClean="0">
                                <a:solidFill>
                                  <a:schemeClr val="accent1"/>
                                </a:solidFill>
                                <a:latin typeface="Cambria Math" panose="02040503050406030204" pitchFamily="18" charset="0"/>
                              </a:rPr>
                            </m:ctrlPr>
                          </m:sSubPr>
                          <m:e>
                            <m:r>
                              <a:rPr lang="en-US" altLang="ja-JP" b="1" i="1" smtClean="0">
                                <a:solidFill>
                                  <a:schemeClr val="accent1"/>
                                </a:solidFill>
                                <a:latin typeface="Cambria Math" panose="02040503050406030204" pitchFamily="18" charset="0"/>
                              </a:rPr>
                              <m:t>𝑨</m:t>
                            </m:r>
                          </m:e>
                          <m:sub>
                            <m:r>
                              <a:rPr lang="en-US" altLang="ja-JP" b="1" i="1" smtClean="0">
                                <a:solidFill>
                                  <a:schemeClr val="accent1"/>
                                </a:solidFill>
                                <a:latin typeface="Cambria Math" panose="02040503050406030204" pitchFamily="18" charset="0"/>
                              </a:rPr>
                              <m:t>𝒊</m:t>
                            </m:r>
                          </m:sub>
                        </m:sSub>
                        <m:r>
                          <a:rPr lang="en-US" altLang="ja-JP" b="1" i="1" smtClean="0">
                            <a:solidFill>
                              <a:schemeClr val="accent1"/>
                            </a:solidFill>
                            <a:latin typeface="Cambria Math" panose="02040503050406030204" pitchFamily="18" charset="0"/>
                          </a:rPr>
                          <m:t>,</m:t>
                        </m:r>
                        <m:r>
                          <a:rPr lang="en-US" altLang="ja-JP" b="1" i="1" smtClean="0">
                            <a:solidFill>
                              <a:schemeClr val="accent1"/>
                            </a:solidFill>
                            <a:latin typeface="Cambria Math" panose="02040503050406030204" pitchFamily="18" charset="0"/>
                          </a:rPr>
                          <m:t>𝒙</m:t>
                        </m:r>
                        <m:sSub>
                          <m:sSubPr>
                            <m:ctrlPr>
                              <a:rPr lang="en-US" altLang="ja-JP" b="1" i="1" smtClean="0">
                                <a:solidFill>
                                  <a:schemeClr val="accent1"/>
                                </a:solidFill>
                                <a:latin typeface="Cambria Math" panose="02040503050406030204" pitchFamily="18" charset="0"/>
                              </a:rPr>
                            </m:ctrlPr>
                          </m:sSubPr>
                          <m:e>
                            <m:r>
                              <a:rPr lang="en-US" altLang="ja-JP" b="1" i="1" smtClean="0">
                                <a:solidFill>
                                  <a:schemeClr val="accent1"/>
                                </a:solidFill>
                                <a:latin typeface="Cambria Math" panose="02040503050406030204" pitchFamily="18" charset="0"/>
                              </a:rPr>
                              <m:t>≻</m:t>
                            </m:r>
                          </m:e>
                          <m:sub>
                            <m:r>
                              <a:rPr lang="en-US" altLang="ja-JP" b="1" i="1" smtClean="0">
                                <a:solidFill>
                                  <a:schemeClr val="accent1"/>
                                </a:solidFill>
                                <a:latin typeface="Cambria Math" panose="02040503050406030204" pitchFamily="18" charset="0"/>
                              </a:rPr>
                              <m:t>𝒊</m:t>
                            </m:r>
                          </m:sub>
                        </m:sSub>
                        <m:r>
                          <a:rPr lang="en-US" altLang="ja-JP" b="1" i="1" smtClean="0">
                            <a:solidFill>
                              <a:schemeClr val="accent1"/>
                            </a:solidFill>
                            <a:latin typeface="Cambria Math" panose="02040503050406030204" pitchFamily="18" charset="0"/>
                          </a:rPr>
                          <m:t>𝒚</m:t>
                        </m:r>
                      </m:e>
                    </m:d>
                  </m:oMath>
                </a14:m>
                <a:endParaRPr lang="en-US" altLang="ja-JP" b="1" dirty="0"/>
              </a:p>
              <a:p>
                <a:pPr>
                  <a:spcBef>
                    <a:spcPts val="400"/>
                  </a:spcBef>
                </a:pPr>
                <a:endParaRPr lang="ja-JP" altLang="en-US" dirty="0"/>
              </a:p>
              <a:p>
                <a:pPr>
                  <a:spcBef>
                    <a:spcPts val="400"/>
                  </a:spcBef>
                </a:pPr>
                <a:endParaRPr lang="en-US" altLang="ja-JP" dirty="0"/>
              </a:p>
              <a:p>
                <a:pPr>
                  <a:spcBef>
                    <a:spcPts val="400"/>
                  </a:spcBef>
                </a:pPr>
                <a:endParaRPr lang="en-US" altLang="ja-JP" dirty="0"/>
              </a:p>
            </p:txBody>
          </p:sp>
        </mc:Choice>
        <mc:Fallback>
          <p:sp>
            <p:nvSpPr>
              <p:cNvPr id="23" name="コンテンツ プレースホルダー 3">
                <a:extLst>
                  <a:ext uri="{FF2B5EF4-FFF2-40B4-BE49-F238E27FC236}">
                    <a16:creationId xmlns:a16="http://schemas.microsoft.com/office/drawing/2014/main" id="{78681FED-1DFF-F4D2-0C72-5F33AAC15D28}"/>
                  </a:ext>
                </a:extLst>
              </p:cNvPr>
              <p:cNvSpPr>
                <a:spLocks noGrp="1" noRot="1" noChangeAspect="1" noMove="1" noResize="1" noEditPoints="1" noAdjustHandles="1" noChangeArrowheads="1" noChangeShapeType="1" noTextEdit="1"/>
              </p:cNvSpPr>
              <p:nvPr>
                <p:ph idx="1"/>
              </p:nvPr>
            </p:nvSpPr>
            <p:spPr>
              <a:xfrm>
                <a:off x="334963" y="1123950"/>
                <a:ext cx="11522075" cy="5399088"/>
              </a:xfrm>
              <a:blipFill>
                <a:blip r:embed="rId3"/>
                <a:stretch>
                  <a:fillRect l="-741" t="-1354" r="-476"/>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CA3DBF2D-FBC2-977D-6481-4B9D4CB43FC1}"/>
              </a:ext>
            </a:extLst>
          </p:cNvPr>
          <p:cNvSpPr>
            <a:spLocks noGrp="1"/>
          </p:cNvSpPr>
          <p:nvPr>
            <p:ph type="title"/>
          </p:nvPr>
        </p:nvSpPr>
        <p:spPr/>
        <p:txBody>
          <a:bodyPr/>
          <a:lstStyle/>
          <a:p>
            <a:r>
              <a:rPr lang="en-US" altLang="ja-JP" dirty="0"/>
              <a:t>Strong truncation-proofness (skip)</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4CD8071C-F672-8551-4D6E-9F958D41447B}"/>
              </a:ext>
            </a:extLst>
          </p:cNvPr>
          <p:cNvSpPr>
            <a:spLocks noGrp="1"/>
          </p:cNvSpPr>
          <p:nvPr>
            <p:ph type="sldNum" sz="quarter" idx="12"/>
          </p:nvPr>
        </p:nvSpPr>
        <p:spPr/>
        <p:txBody>
          <a:bodyPr/>
          <a:lstStyle/>
          <a:p>
            <a:fld id="{48F63A3B-78C7-47BE-AE5E-E10140E04643}" type="slidenum">
              <a:rPr lang="en-US" smtClean="0"/>
              <a:t>69</a:t>
            </a:fld>
            <a:endParaRPr lang="en-US" dirty="0"/>
          </a:p>
        </p:txBody>
      </p:sp>
      <p:graphicFrame>
        <p:nvGraphicFramePr>
          <p:cNvPr id="17" name="表 16">
            <a:extLst>
              <a:ext uri="{FF2B5EF4-FFF2-40B4-BE49-F238E27FC236}">
                <a16:creationId xmlns:a16="http://schemas.microsoft.com/office/drawing/2014/main" id="{4959DC1B-C43D-D7DB-7631-0F6868D365D0}"/>
              </a:ext>
            </a:extLst>
          </p:cNvPr>
          <p:cNvGraphicFramePr>
            <a:graphicFrameLocks noGrp="1"/>
          </p:cNvGraphicFramePr>
          <p:nvPr>
            <p:extLst>
              <p:ext uri="{D42A27DB-BD31-4B8C-83A1-F6EECF244321}">
                <p14:modId xmlns:p14="http://schemas.microsoft.com/office/powerpoint/2010/main" val="3140240199"/>
              </p:ext>
            </p:extLst>
          </p:nvPr>
        </p:nvGraphicFramePr>
        <p:xfrm>
          <a:off x="6978167" y="4293692"/>
          <a:ext cx="1931255" cy="18288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r h="413705">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2400" b="0" baseline="30000" dirty="0">
                          <a:solidFill>
                            <a:schemeClr val="tx1"/>
                          </a:solidFill>
                          <a:latin typeface="Segoe UI" panose="020B0502040204020203" pitchFamily="34" charset="0"/>
                          <a:cs typeface="Segoe UI" panose="020B0502040204020203" pitchFamily="34" charset="0"/>
                        </a:rPr>
                        <a:t>th</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869088335"/>
                  </a:ext>
                </a:extLst>
              </a:tr>
            </a:tbl>
          </a:graphicData>
        </a:graphic>
      </p:graphicFrame>
      <p:sp>
        <p:nvSpPr>
          <p:cNvPr id="19" name="四角形: 角を丸くする 18">
            <a:extLst>
              <a:ext uri="{FF2B5EF4-FFF2-40B4-BE49-F238E27FC236}">
                <a16:creationId xmlns:a16="http://schemas.microsoft.com/office/drawing/2014/main" id="{B7BA0678-C297-E9C2-4089-F093F8F03D39}"/>
              </a:ext>
            </a:extLst>
          </p:cNvPr>
          <p:cNvSpPr/>
          <p:nvPr/>
        </p:nvSpPr>
        <p:spPr>
          <a:xfrm>
            <a:off x="7943794" y="4328826"/>
            <a:ext cx="769685" cy="1793666"/>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31" name="テキスト ボックス 30">
                <a:extLst>
                  <a:ext uri="{FF2B5EF4-FFF2-40B4-BE49-F238E27FC236}">
                    <a16:creationId xmlns:a16="http://schemas.microsoft.com/office/drawing/2014/main" id="{7B4C1E87-2A4D-610A-F4EB-D5468AF14F56}"/>
                  </a:ext>
                </a:extLst>
              </p:cNvPr>
              <p:cNvSpPr txBox="1"/>
              <p:nvPr/>
            </p:nvSpPr>
            <p:spPr>
              <a:xfrm>
                <a:off x="7151238" y="3851283"/>
                <a:ext cx="1585114"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ea typeface="メイリオ" panose="020B0604030504040204" pitchFamily="50" charset="-128"/>
                    <a:cs typeface="Segoe UI" panose="020B0502040204020203" pitchFamily="34" charset="0"/>
                  </a:rPr>
                  <a:t>虚偽申告</a:t>
                </a:r>
                <a:r>
                  <a:rPr kumimoji="1" lang="en-US" altLang="ja-JP" sz="2000" b="1" dirty="0">
                    <a:latin typeface="Segoe UI" panose="020B0502040204020203" pitchFamily="34" charset="0"/>
                    <a:ea typeface="メイリオ" panose="020B0604030504040204" pitchFamily="50" charset="-128"/>
                    <a:cs typeface="Segoe UI" panose="020B0502040204020203" pitchFamily="34" charset="0"/>
                  </a:rPr>
                  <a:t> </a:t>
                </a:r>
                <a14:m>
                  <m:oMath xmlns:m="http://schemas.openxmlformats.org/officeDocument/2006/math">
                    <m:sSubSup>
                      <m:sSubSupPr>
                        <m:ctrlPr>
                          <a:rPr kumimoji="1" lang="en-US" altLang="ja-JP" sz="2000" b="1" i="1" dirty="0" smtClean="0">
                            <a:latin typeface="Cambria Math" panose="02040503050406030204" pitchFamily="18" charset="0"/>
                            <a:cs typeface="Segoe UI" panose="020B0502040204020203" pitchFamily="34" charset="0"/>
                          </a:rPr>
                        </m:ctrlPr>
                      </m:sSubSupPr>
                      <m:e>
                        <m:r>
                          <a:rPr kumimoji="1" lang="en-US" altLang="ja-JP" sz="2000" b="1" i="1" dirty="0" smtClean="0">
                            <a:latin typeface="Cambria Math" panose="02040503050406030204" pitchFamily="18" charset="0"/>
                            <a:cs typeface="Segoe UI" panose="020B0502040204020203" pitchFamily="34" charset="0"/>
                          </a:rPr>
                          <m:t>𝒑</m:t>
                        </m:r>
                      </m:e>
                      <m:sub>
                        <m:r>
                          <a:rPr kumimoji="1" lang="en-US" altLang="ja-JP" sz="2000" b="1" i="1" dirty="0" smtClean="0">
                            <a:latin typeface="Cambria Math" panose="02040503050406030204" pitchFamily="18" charset="0"/>
                            <a:cs typeface="Segoe UI" panose="020B0502040204020203" pitchFamily="34" charset="0"/>
                          </a:rPr>
                          <m:t>𝒊</m:t>
                        </m:r>
                      </m:sub>
                      <m:sup>
                        <m:r>
                          <a:rPr kumimoji="1" lang="en-US" altLang="ja-JP" sz="2000" b="1" i="1" dirty="0" smtClean="0">
                            <a:latin typeface="Cambria Math" panose="02040503050406030204" pitchFamily="18" charset="0"/>
                            <a:cs typeface="Segoe UI" panose="020B0502040204020203" pitchFamily="34" charset="0"/>
                          </a:rPr>
                          <m:t>′′</m:t>
                        </m:r>
                      </m:sup>
                    </m:sSubSup>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31" name="テキスト ボックス 30">
                <a:extLst>
                  <a:ext uri="{FF2B5EF4-FFF2-40B4-BE49-F238E27FC236}">
                    <a16:creationId xmlns:a16="http://schemas.microsoft.com/office/drawing/2014/main" id="{7B4C1E87-2A4D-610A-F4EB-D5468AF14F56}"/>
                  </a:ext>
                </a:extLst>
              </p:cNvPr>
              <p:cNvSpPr txBox="1">
                <a:spLocks noRot="1" noChangeAspect="1" noMove="1" noResize="1" noEditPoints="1" noAdjustHandles="1" noChangeArrowheads="1" noChangeShapeType="1" noTextEdit="1"/>
              </p:cNvSpPr>
              <p:nvPr/>
            </p:nvSpPr>
            <p:spPr>
              <a:xfrm>
                <a:off x="7151238" y="3851283"/>
                <a:ext cx="1585114" cy="400110"/>
              </a:xfrm>
              <a:prstGeom prst="rect">
                <a:avLst/>
              </a:prstGeom>
              <a:blipFill>
                <a:blip r:embed="rId4"/>
                <a:stretch>
                  <a:fillRect l="-3053" t="-4478" b="-26866"/>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32106C03-D312-B757-05D5-6D56B1FA07AA}"/>
                  </a:ext>
                </a:extLst>
              </p:cNvPr>
              <p:cNvSpPr txBox="1"/>
              <p:nvPr/>
            </p:nvSpPr>
            <p:spPr>
              <a:xfrm>
                <a:off x="8767022" y="3590481"/>
                <a:ext cx="3319621" cy="830997"/>
              </a:xfrm>
              <a:prstGeom prst="rect">
                <a:avLst/>
              </a:prstGeom>
              <a:noFill/>
            </p:spPr>
            <p:txBody>
              <a:bodyPr wrap="square" rtlCol="0" anchor="ctr">
                <a:spAutoFit/>
              </a:bodyPr>
              <a:lstStyle/>
              <a:p>
                <a:pPr algn="ctr"/>
                <a14:m>
                  <m:oMath xmlns:m="http://schemas.openxmlformats.org/officeDocument/2006/math">
                    <m:sSubSup>
                      <m:sSubSupPr>
                        <m:ctrlPr>
                          <a:rPr kumimoji="1" lang="en-US" altLang="ja-JP" sz="2400" b="1" i="1" u="sng">
                            <a:solidFill>
                              <a:srgbClr val="CC3C51"/>
                            </a:solidFill>
                            <a:latin typeface="Cambria Math" panose="02040503050406030204" pitchFamily="18" charset="0"/>
                            <a:ea typeface="Meiryo" panose="020B0604030504040204" pitchFamily="34" charset="-128"/>
                          </a:rPr>
                        </m:ctrlPr>
                      </m:sSubSupPr>
                      <m:e>
                        <m:r>
                          <a:rPr kumimoji="1" lang="en-US" altLang="ja-JP" sz="2400" b="1" i="1" u="sng">
                            <a:solidFill>
                              <a:srgbClr val="CC3C51"/>
                            </a:solidFill>
                            <a:latin typeface="Cambria Math" panose="02040503050406030204" pitchFamily="18" charset="0"/>
                            <a:ea typeface="Meiryo" panose="020B0604030504040204" pitchFamily="34" charset="-128"/>
                          </a:rPr>
                          <m:t>𝒑</m:t>
                        </m:r>
                      </m:e>
                      <m:sub>
                        <m:r>
                          <a:rPr kumimoji="1" lang="en-US" altLang="ja-JP" sz="2400" b="1" i="1" u="sng">
                            <a:solidFill>
                              <a:srgbClr val="CC3C51"/>
                            </a:solidFill>
                            <a:latin typeface="Cambria Math" panose="02040503050406030204" pitchFamily="18" charset="0"/>
                            <a:ea typeface="Meiryo" panose="020B0604030504040204" pitchFamily="34" charset="-128"/>
                          </a:rPr>
                          <m:t>𝒊</m:t>
                        </m:r>
                      </m:sub>
                      <m:sup>
                        <m:r>
                          <a:rPr kumimoji="1" lang="en-US" altLang="ja-JP" sz="2400" b="1" i="1" u="sng">
                            <a:solidFill>
                              <a:srgbClr val="CC3C51"/>
                            </a:solidFill>
                            <a:latin typeface="Cambria Math" panose="02040503050406030204" pitchFamily="18" charset="0"/>
                            <a:ea typeface="Meiryo" panose="020B0604030504040204" pitchFamily="34" charset="-128"/>
                          </a:rPr>
                          <m:t>′</m:t>
                        </m:r>
                      </m:sup>
                    </m:sSubSup>
                    <m:r>
                      <a:rPr kumimoji="1" lang="en-US" altLang="ja-JP" sz="2400" b="1" i="1" u="sng">
                        <a:solidFill>
                          <a:srgbClr val="CC3C51"/>
                        </a:solidFill>
                        <a:latin typeface="Cambria Math" panose="02040503050406030204" pitchFamily="18" charset="0"/>
                        <a:ea typeface="Meiryo" panose="020B0604030504040204" pitchFamily="34" charset="-128"/>
                      </a:rPr>
                      <m:t> </m:t>
                    </m:r>
                  </m:oMath>
                </a14:m>
                <a:r>
                  <a:rPr kumimoji="1" lang="ja-JP" altLang="en-US" sz="2400" b="1" u="sng" dirty="0">
                    <a:solidFill>
                      <a:srgbClr val="CC3C51"/>
                    </a:solidFill>
                    <a:latin typeface="Segoe UI" panose="020B0502040204020203" pitchFamily="34" charset="0"/>
                    <a:ea typeface="Meiryo" panose="020B0604030504040204" pitchFamily="34" charset="-128"/>
                  </a:rPr>
                  <a:t>の </a:t>
                </a:r>
                <a:r>
                  <a:rPr kumimoji="1" lang="en-US" altLang="ja-JP" sz="2400" b="1" u="sng" dirty="0">
                    <a:solidFill>
                      <a:srgbClr val="CC3C51"/>
                    </a:solidFill>
                    <a:latin typeface="Segoe UI" panose="020B0502040204020203" pitchFamily="34" charset="0"/>
                    <a:ea typeface="Meiryo" panose="020B0604030504040204" pitchFamily="34" charset="-128"/>
                  </a:rPr>
                  <a:t>Minimal approval extension</a:t>
                </a:r>
                <a:endParaRPr kumimoji="1" lang="ja-JP" altLang="en-US" sz="2400" b="1" u="sng" dirty="0">
                  <a:solidFill>
                    <a:srgbClr val="CC3C51"/>
                  </a:solidFill>
                  <a:latin typeface="Segoe UI" panose="020B0502040204020203" pitchFamily="34" charset="0"/>
                  <a:ea typeface="Meiryo" panose="020B0604030504040204" pitchFamily="34" charset="-128"/>
                </a:endParaRPr>
              </a:p>
            </p:txBody>
          </p:sp>
        </mc:Choice>
        <mc:Fallback>
          <p:sp>
            <p:nvSpPr>
              <p:cNvPr id="6" name="テキスト ボックス 5">
                <a:extLst>
                  <a:ext uri="{FF2B5EF4-FFF2-40B4-BE49-F238E27FC236}">
                    <a16:creationId xmlns:a16="http://schemas.microsoft.com/office/drawing/2014/main" id="{32106C03-D312-B757-05D5-6D56B1FA07AA}"/>
                  </a:ext>
                </a:extLst>
              </p:cNvPr>
              <p:cNvSpPr txBox="1">
                <a:spLocks noRot="1" noChangeAspect="1" noMove="1" noResize="1" noEditPoints="1" noAdjustHandles="1" noChangeArrowheads="1" noChangeShapeType="1" noTextEdit="1"/>
              </p:cNvSpPr>
              <p:nvPr/>
            </p:nvSpPr>
            <p:spPr>
              <a:xfrm>
                <a:off x="8767022" y="3590481"/>
                <a:ext cx="3319621" cy="830997"/>
              </a:xfrm>
              <a:prstGeom prst="rect">
                <a:avLst/>
              </a:prstGeom>
              <a:blipFill>
                <a:blip r:embed="rId5"/>
                <a:stretch>
                  <a:fillRect t="-8088"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吹き出し: 線 3">
                <a:extLst>
                  <a:ext uri="{FF2B5EF4-FFF2-40B4-BE49-F238E27FC236}">
                    <a16:creationId xmlns:a16="http://schemas.microsoft.com/office/drawing/2014/main" id="{6E02EE1D-52EF-6BFF-F609-6CFC12B12397}"/>
                  </a:ext>
                </a:extLst>
              </p:cNvPr>
              <p:cNvSpPr/>
              <p:nvPr/>
            </p:nvSpPr>
            <p:spPr>
              <a:xfrm>
                <a:off x="9050181" y="4613004"/>
                <a:ext cx="3002117" cy="1226230"/>
              </a:xfrm>
              <a:prstGeom prst="borderCallout1">
                <a:avLst>
                  <a:gd name="adj1" fmla="val -634"/>
                  <a:gd name="adj2" fmla="val 10736"/>
                  <a:gd name="adj3" fmla="val -31454"/>
                  <a:gd name="adj4" fmla="val -10771"/>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kumimoji="1" lang="ja-JP" altLang="en-US" sz="2000" i="1">
                        <a:solidFill>
                          <a:schemeClr val="tx1"/>
                        </a:solidFill>
                        <a:latin typeface="Cambria Math" panose="02040503050406030204" pitchFamily="18" charset="0"/>
                        <a:ea typeface="Meiryo" panose="020B0604030504040204" pitchFamily="34" charset="-128"/>
                        <a:cs typeface="Segoe UI" panose="020B0502040204020203" pitchFamily="34" charset="0"/>
                      </a:rPr>
                      <m:t>ランキングは</m:t>
                    </m:r>
                    <m:sSubSup>
                      <m:sSubSupPr>
                        <m:ctrlPr>
                          <a:rPr kumimoji="1" lang="en-US" altLang="ja-JP" sz="20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kumimoji="1" lang="en-US" altLang="ja-JP" sz="20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e>
                      <m:sub>
                        <m:r>
                          <a:rPr kumimoji="1" lang="en-US" altLang="ja-JP" sz="20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kumimoji="1" lang="en-US" altLang="ja-JP" sz="20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kumimoji="1" lang="en-US" altLang="ja-JP" sz="200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a14:m>
                <a:r>
                  <a:rPr kumimoji="1" lang="ja-JP" altLang="en-US" sz="2000" dirty="0">
                    <a:solidFill>
                      <a:schemeClr val="tx1"/>
                    </a:solidFill>
                    <a:latin typeface="Segoe UI" panose="020B0502040204020203" pitchFamily="34" charset="0"/>
                    <a:ea typeface="Meiryo" panose="020B0604030504040204" pitchFamily="34" charset="-128"/>
                    <a:cs typeface="Segoe UI" panose="020B0502040204020203" pitchFamily="34" charset="0"/>
                  </a:rPr>
                  <a:t>と同じ</a:t>
                </a:r>
                <a:endParaRPr kumimoji="1" lang="en-US" altLang="ja-JP" sz="20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真に許容可能な選択肢は全て許容可能にする</a:t>
                </a:r>
                <a:endParaRPr kumimoji="1" lang="en-US" altLang="ja-JP" sz="20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4" name="吹き出し: 線 3">
                <a:extLst>
                  <a:ext uri="{FF2B5EF4-FFF2-40B4-BE49-F238E27FC236}">
                    <a16:creationId xmlns:a16="http://schemas.microsoft.com/office/drawing/2014/main" id="{6E02EE1D-52EF-6BFF-F609-6CFC12B12397}"/>
                  </a:ext>
                </a:extLst>
              </p:cNvPr>
              <p:cNvSpPr>
                <a:spLocks noRot="1" noChangeAspect="1" noMove="1" noResize="1" noEditPoints="1" noAdjustHandles="1" noChangeArrowheads="1" noChangeShapeType="1" noTextEdit="1"/>
              </p:cNvSpPr>
              <p:nvPr/>
            </p:nvSpPr>
            <p:spPr>
              <a:xfrm>
                <a:off x="9050181" y="4613004"/>
                <a:ext cx="3002117" cy="1226230"/>
              </a:xfrm>
              <a:prstGeom prst="borderCallout1">
                <a:avLst>
                  <a:gd name="adj1" fmla="val -634"/>
                  <a:gd name="adj2" fmla="val 10736"/>
                  <a:gd name="adj3" fmla="val -31454"/>
                  <a:gd name="adj4" fmla="val -10771"/>
                </a:avLst>
              </a:prstGeom>
              <a:blipFill>
                <a:blip r:embed="rId6"/>
                <a:stretch>
                  <a:fillRect r="-1091"/>
                </a:stretch>
              </a:blipFill>
              <a:ln w="31750" cap="flat">
                <a:solidFill>
                  <a:schemeClr val="tx1"/>
                </a:solidFill>
              </a:ln>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34755445-DB49-6921-CB65-E721123D1A42}"/>
              </a:ext>
            </a:extLst>
          </p:cNvPr>
          <p:cNvSpPr txBox="1"/>
          <p:nvPr/>
        </p:nvSpPr>
        <p:spPr>
          <a:xfrm>
            <a:off x="8807822" y="3774370"/>
            <a:ext cx="450764" cy="461665"/>
          </a:xfrm>
          <a:prstGeom prst="rect">
            <a:avLst/>
          </a:prstGeom>
          <a:noFill/>
        </p:spPr>
        <p:txBody>
          <a:bodyPr wrap="none" rtlCol="0" anchor="ctr">
            <a:spAutoFit/>
          </a:bodyPr>
          <a:lstStyle/>
          <a:p>
            <a:pPr algn="ctr"/>
            <a:r>
              <a:rPr kumimoji="1" lang="ja-JP" altLang="en-US" sz="2400" b="1" dirty="0">
                <a:solidFill>
                  <a:srgbClr val="CC3C51"/>
                </a:solidFill>
                <a:latin typeface="Segoe UI" panose="020B0502040204020203" pitchFamily="34" charset="0"/>
                <a:ea typeface="Meiryo" panose="020B0604030504040204" pitchFamily="34" charset="-128"/>
                <a:cs typeface="Segoe UI" panose="020B0502040204020203" pitchFamily="34" charset="0"/>
              </a:rPr>
              <a:t>←</a:t>
            </a:r>
          </a:p>
        </p:txBody>
      </p:sp>
      <mc:AlternateContent xmlns:mc="http://schemas.openxmlformats.org/markup-compatibility/2006">
        <mc:Choice xmlns:a14="http://schemas.microsoft.com/office/drawing/2010/main" Requires="a14">
          <p:sp>
            <p:nvSpPr>
              <p:cNvPr id="12" name="吹き出し: 線 11">
                <a:extLst>
                  <a:ext uri="{FF2B5EF4-FFF2-40B4-BE49-F238E27FC236}">
                    <a16:creationId xmlns:a16="http://schemas.microsoft.com/office/drawing/2014/main" id="{EB9ED4DC-88BE-BA6D-6CF3-651D75B17C2B}"/>
                  </a:ext>
                </a:extLst>
              </p:cNvPr>
              <p:cNvSpPr/>
              <p:nvPr/>
            </p:nvSpPr>
            <p:spPr>
              <a:xfrm>
                <a:off x="6978167" y="6314018"/>
                <a:ext cx="4878870" cy="389552"/>
              </a:xfrm>
              <a:prstGeom prst="borderCallout1">
                <a:avLst>
                  <a:gd name="adj1" fmla="val -2116"/>
                  <a:gd name="adj2" fmla="val 55773"/>
                  <a:gd name="adj3" fmla="val -196896"/>
                  <a:gd name="adj4" fmla="val 32696"/>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𝒘</m:t>
                    </m:r>
                  </m:oMath>
                </a14:m>
                <a:r>
                  <a:rPr kumimoji="1" lang="en-US" altLang="ja-JP"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 consistency</a:t>
                </a:r>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を満たすために許容される</a:t>
                </a:r>
                <a:endParaRPr kumimoji="1" lang="en-US" altLang="ja-JP" sz="20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12" name="吹き出し: 線 11">
                <a:extLst>
                  <a:ext uri="{FF2B5EF4-FFF2-40B4-BE49-F238E27FC236}">
                    <a16:creationId xmlns:a16="http://schemas.microsoft.com/office/drawing/2014/main" id="{EB9ED4DC-88BE-BA6D-6CF3-651D75B17C2B}"/>
                  </a:ext>
                </a:extLst>
              </p:cNvPr>
              <p:cNvSpPr>
                <a:spLocks noRot="1" noChangeAspect="1" noMove="1" noResize="1" noEditPoints="1" noAdjustHandles="1" noChangeArrowheads="1" noChangeShapeType="1" noTextEdit="1"/>
              </p:cNvSpPr>
              <p:nvPr/>
            </p:nvSpPr>
            <p:spPr>
              <a:xfrm>
                <a:off x="6978167" y="6314018"/>
                <a:ext cx="4878870" cy="389552"/>
              </a:xfrm>
              <a:prstGeom prst="borderCallout1">
                <a:avLst>
                  <a:gd name="adj1" fmla="val -2116"/>
                  <a:gd name="adj2" fmla="val 55773"/>
                  <a:gd name="adj3" fmla="val -196896"/>
                  <a:gd name="adj4" fmla="val 32696"/>
                </a:avLst>
              </a:prstGeom>
              <a:blipFill>
                <a:blip r:embed="rId7"/>
                <a:stretch>
                  <a:fillRect r="-870" b="-8163"/>
                </a:stretch>
              </a:blipFill>
              <a:ln w="31750" cap="flat">
                <a:solidFill>
                  <a:schemeClr val="tx1"/>
                </a:solidFill>
              </a:ln>
            </p:spPr>
            <p:txBody>
              <a:bodyPr/>
              <a:lstStyle/>
              <a:p>
                <a:r>
                  <a:rPr lang="ja-JP" altLang="en-US">
                    <a:noFill/>
                  </a:rPr>
                  <a:t> </a:t>
                </a:r>
              </a:p>
            </p:txBody>
          </p:sp>
        </mc:Fallback>
      </mc:AlternateContent>
      <p:graphicFrame>
        <p:nvGraphicFramePr>
          <p:cNvPr id="5" name="表 4">
            <a:extLst>
              <a:ext uri="{FF2B5EF4-FFF2-40B4-BE49-F238E27FC236}">
                <a16:creationId xmlns:a16="http://schemas.microsoft.com/office/drawing/2014/main" id="{1B94819B-4495-A4C2-0788-8D19B95F6198}"/>
              </a:ext>
            </a:extLst>
          </p:cNvPr>
          <p:cNvGraphicFramePr>
            <a:graphicFrameLocks noGrp="1"/>
          </p:cNvGraphicFramePr>
          <p:nvPr>
            <p:extLst>
              <p:ext uri="{D42A27DB-BD31-4B8C-83A1-F6EECF244321}">
                <p14:modId xmlns:p14="http://schemas.microsoft.com/office/powerpoint/2010/main" val="3295904637"/>
              </p:ext>
            </p:extLst>
          </p:nvPr>
        </p:nvGraphicFramePr>
        <p:xfrm>
          <a:off x="534792" y="4300222"/>
          <a:ext cx="1931255" cy="18288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3806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3806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3806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r h="3806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2400" b="0" baseline="30000" dirty="0">
                          <a:solidFill>
                            <a:schemeClr val="tx1"/>
                          </a:solidFill>
                          <a:latin typeface="Segoe UI" panose="020B0502040204020203" pitchFamily="34" charset="0"/>
                          <a:cs typeface="Segoe UI" panose="020B0502040204020203" pitchFamily="34" charset="0"/>
                        </a:rPr>
                        <a:t>th</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869088335"/>
                  </a:ext>
                </a:extLst>
              </a:tr>
            </a:tbl>
          </a:graphicData>
        </a:graphic>
      </p:graphicFrame>
      <p:graphicFrame>
        <p:nvGraphicFramePr>
          <p:cNvPr id="8" name="表 7">
            <a:extLst>
              <a:ext uri="{FF2B5EF4-FFF2-40B4-BE49-F238E27FC236}">
                <a16:creationId xmlns:a16="http://schemas.microsoft.com/office/drawing/2014/main" id="{4F2A2EDA-3CB6-65D7-EE22-F1FB0E7E29F2}"/>
              </a:ext>
            </a:extLst>
          </p:cNvPr>
          <p:cNvGraphicFramePr>
            <a:graphicFrameLocks noGrp="1"/>
          </p:cNvGraphicFramePr>
          <p:nvPr>
            <p:extLst>
              <p:ext uri="{D42A27DB-BD31-4B8C-83A1-F6EECF244321}">
                <p14:modId xmlns:p14="http://schemas.microsoft.com/office/powerpoint/2010/main" val="849044891"/>
              </p:ext>
            </p:extLst>
          </p:nvPr>
        </p:nvGraphicFramePr>
        <p:xfrm>
          <a:off x="3069962" y="4302782"/>
          <a:ext cx="1931255" cy="18288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r h="413705">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2400" b="0" baseline="30000" dirty="0">
                          <a:solidFill>
                            <a:schemeClr val="tx1"/>
                          </a:solidFill>
                          <a:latin typeface="Segoe UI" panose="020B0502040204020203" pitchFamily="34" charset="0"/>
                          <a:cs typeface="Segoe UI" panose="020B0502040204020203" pitchFamily="34" charset="0"/>
                        </a:rPr>
                        <a:t>th</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869088335"/>
                  </a:ext>
                </a:extLst>
              </a:tr>
            </a:tbl>
          </a:graphicData>
        </a:graphic>
      </p:graphicFrame>
      <p:sp>
        <p:nvSpPr>
          <p:cNvPr id="9" name="四角形: 角を丸くする 8">
            <a:extLst>
              <a:ext uri="{FF2B5EF4-FFF2-40B4-BE49-F238E27FC236}">
                <a16:creationId xmlns:a16="http://schemas.microsoft.com/office/drawing/2014/main" id="{7A018FEC-0C8A-D553-E8F1-121BF151DD8E}"/>
              </a:ext>
            </a:extLst>
          </p:cNvPr>
          <p:cNvSpPr/>
          <p:nvPr/>
        </p:nvSpPr>
        <p:spPr>
          <a:xfrm>
            <a:off x="1509739" y="4324897"/>
            <a:ext cx="769685" cy="131726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3" name="四角形: 角を丸くする 12">
            <a:extLst>
              <a:ext uri="{FF2B5EF4-FFF2-40B4-BE49-F238E27FC236}">
                <a16:creationId xmlns:a16="http://schemas.microsoft.com/office/drawing/2014/main" id="{F11D0E56-0EBA-5E24-0F96-4C07B2A5837B}"/>
              </a:ext>
            </a:extLst>
          </p:cNvPr>
          <p:cNvSpPr/>
          <p:nvPr/>
        </p:nvSpPr>
        <p:spPr>
          <a:xfrm>
            <a:off x="4035589" y="4337916"/>
            <a:ext cx="769685" cy="39488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4" name="吹き出し: 線 13">
            <a:extLst>
              <a:ext uri="{FF2B5EF4-FFF2-40B4-BE49-F238E27FC236}">
                <a16:creationId xmlns:a16="http://schemas.microsoft.com/office/drawing/2014/main" id="{8CC84568-B577-5FFF-4AF8-1F4019041AAB}"/>
              </a:ext>
            </a:extLst>
          </p:cNvPr>
          <p:cNvSpPr/>
          <p:nvPr/>
        </p:nvSpPr>
        <p:spPr>
          <a:xfrm>
            <a:off x="2392191" y="6303461"/>
            <a:ext cx="2892908" cy="400109"/>
          </a:xfrm>
          <a:prstGeom prst="borderCallout1">
            <a:avLst>
              <a:gd name="adj1" fmla="val 3301"/>
              <a:gd name="adj2" fmla="val 92954"/>
              <a:gd name="adj3" fmla="val -52929"/>
              <a:gd name="adj4" fmla="val 81498"/>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latin typeface="Segoe UI" panose="020B0502040204020203" pitchFamily="34" charset="0"/>
                <a:ea typeface="Meiryo" panose="020B0604030504040204" pitchFamily="34" charset="-128"/>
                <a:cs typeface="Segoe UI" panose="020B0502040204020203" pitchFamily="34" charset="0"/>
              </a:rPr>
              <a:t>ランキングは関係ない</a:t>
            </a:r>
          </a:p>
        </p:txBody>
      </p: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FE5E6572-9260-3363-8496-6F577175B976}"/>
                  </a:ext>
                </a:extLst>
              </p:cNvPr>
              <p:cNvSpPr txBox="1"/>
              <p:nvPr/>
            </p:nvSpPr>
            <p:spPr>
              <a:xfrm>
                <a:off x="327325" y="3860562"/>
                <a:ext cx="2339423"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ea typeface="メイリオ" panose="020B0604030504040204" pitchFamily="50" charset="-128"/>
                    <a:cs typeface="Segoe UI" panose="020B0502040204020203" pitchFamily="34" charset="0"/>
                  </a:rPr>
                  <a:t>真の</a:t>
                </a:r>
                <a:r>
                  <a:rPr kumimoji="1" lang="en-US" altLang="ja-JP" sz="2000" b="1" dirty="0">
                    <a:latin typeface="Segoe UI" panose="020B0502040204020203" pitchFamily="34" charset="0"/>
                    <a:ea typeface="メイリオ" panose="020B0604030504040204" pitchFamily="50" charset="-128"/>
                    <a:cs typeface="Segoe UI" panose="020B0502040204020203" pitchFamily="34" charset="0"/>
                  </a:rPr>
                  <a:t> evaluation </a:t>
                </a:r>
                <a14:m>
                  <m:oMath xmlns:m="http://schemas.openxmlformats.org/officeDocument/2006/math">
                    <m:sSub>
                      <m:sSubPr>
                        <m:ctrlPr>
                          <a:rPr kumimoji="1" lang="en-US" altLang="ja-JP" sz="2000" b="1" i="1" smtClean="0">
                            <a:latin typeface="Cambria Math" panose="02040503050406030204" pitchFamily="18" charset="0"/>
                            <a:cs typeface="Segoe UI" panose="020B0502040204020203" pitchFamily="34" charset="0"/>
                          </a:rPr>
                        </m:ctrlPr>
                      </m:sSubPr>
                      <m:e>
                        <m:r>
                          <a:rPr kumimoji="1" lang="en-US" altLang="ja-JP" sz="2000" b="1" i="1" smtClean="0">
                            <a:latin typeface="Cambria Math" panose="02040503050406030204" pitchFamily="18" charset="0"/>
                            <a:cs typeface="Segoe UI" panose="020B0502040204020203" pitchFamily="34" charset="0"/>
                          </a:rPr>
                          <m:t>𝒑</m:t>
                        </m:r>
                      </m:e>
                      <m:sub>
                        <m:r>
                          <a:rPr kumimoji="1" lang="en-US" altLang="ja-JP" sz="2000" b="1" i="1" smtClean="0">
                            <a:latin typeface="Cambria Math" panose="02040503050406030204" pitchFamily="18" charset="0"/>
                            <a:cs typeface="Segoe UI" panose="020B0502040204020203" pitchFamily="34" charset="0"/>
                          </a:rPr>
                          <m:t>𝒊</m:t>
                        </m:r>
                      </m:sub>
                    </m:sSub>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15" name="テキスト ボックス 14">
                <a:extLst>
                  <a:ext uri="{FF2B5EF4-FFF2-40B4-BE49-F238E27FC236}">
                    <a16:creationId xmlns:a16="http://schemas.microsoft.com/office/drawing/2014/main" id="{FE5E6572-9260-3363-8496-6F577175B976}"/>
                  </a:ext>
                </a:extLst>
              </p:cNvPr>
              <p:cNvSpPr txBox="1">
                <a:spLocks noRot="1" noChangeAspect="1" noMove="1" noResize="1" noEditPoints="1" noAdjustHandles="1" noChangeArrowheads="1" noChangeShapeType="1" noTextEdit="1"/>
              </p:cNvSpPr>
              <p:nvPr/>
            </p:nvSpPr>
            <p:spPr>
              <a:xfrm>
                <a:off x="327325" y="3860562"/>
                <a:ext cx="2339423" cy="400110"/>
              </a:xfrm>
              <a:prstGeom prst="rect">
                <a:avLst/>
              </a:prstGeom>
              <a:blipFill>
                <a:blip r:embed="rId8"/>
                <a:stretch>
                  <a:fillRect l="-2078" t="-10294" b="-26471"/>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FFB07EF0-5F4B-E9B1-3218-F8E4A636E863}"/>
                  </a:ext>
                </a:extLst>
              </p:cNvPr>
              <p:cNvSpPr txBox="1"/>
              <p:nvPr/>
            </p:nvSpPr>
            <p:spPr>
              <a:xfrm>
                <a:off x="2753432" y="3860562"/>
                <a:ext cx="2892908" cy="400110"/>
              </a:xfrm>
              <a:prstGeom prst="rect">
                <a:avLst/>
              </a:prstGeom>
              <a:solidFill>
                <a:schemeClr val="bg1"/>
              </a:solidFill>
              <a:ln>
                <a:solidFill>
                  <a:schemeClr val="tx1"/>
                </a:solidFill>
              </a:ln>
            </p:spPr>
            <p:txBody>
              <a:bodyPr wrap="none" rtlCol="0" anchor="ctr">
                <a:spAutoFit/>
              </a:bodyPr>
              <a:lstStyle/>
              <a:p>
                <a:pPr algn="ctr"/>
                <a:r>
                  <a:rPr kumimoji="1" lang="en-US" altLang="ja-JP" sz="2000" b="1" dirty="0">
                    <a:latin typeface="Segoe UI" panose="020B0502040204020203" pitchFamily="34" charset="0"/>
                    <a:ea typeface="Meiryo" panose="020B0604030504040204" pitchFamily="34" charset="-128"/>
                    <a:cs typeface="Segoe UI" panose="020B0502040204020203" pitchFamily="34" charset="0"/>
                  </a:rPr>
                  <a:t>Strategic truncation </a:t>
                </a:r>
                <a14:m>
                  <m:oMath xmlns:m="http://schemas.openxmlformats.org/officeDocument/2006/math">
                    <m:sSubSup>
                      <m:sSubSupPr>
                        <m:ctrlPr>
                          <a:rPr kumimoji="1" lang="en-US" altLang="ja-JP" sz="2000" b="1" i="1" smtClean="0">
                            <a:latin typeface="Cambria Math" panose="02040503050406030204" pitchFamily="18" charset="0"/>
                            <a:ea typeface="Meiryo" panose="020B0604030504040204" pitchFamily="34" charset="-128"/>
                            <a:cs typeface="Segoe UI" panose="020B0502040204020203" pitchFamily="34" charset="0"/>
                          </a:rPr>
                        </m:ctrlPr>
                      </m:sSubSupPr>
                      <m:e>
                        <m:r>
                          <a:rPr kumimoji="1" lang="en-US" altLang="ja-JP" sz="2000" b="1" i="1" smtClean="0">
                            <a:latin typeface="Cambria Math" panose="02040503050406030204" pitchFamily="18" charset="0"/>
                            <a:ea typeface="Meiryo" panose="020B0604030504040204" pitchFamily="34" charset="-128"/>
                            <a:cs typeface="Segoe UI" panose="020B0502040204020203" pitchFamily="34" charset="0"/>
                          </a:rPr>
                          <m:t>𝒑</m:t>
                        </m:r>
                      </m:e>
                      <m:sub>
                        <m:r>
                          <a:rPr kumimoji="1" lang="en-US" altLang="ja-JP" sz="2000" b="1" i="1" smtClean="0">
                            <a:latin typeface="Cambria Math" panose="02040503050406030204" pitchFamily="18" charset="0"/>
                            <a:ea typeface="Meiryo" panose="020B0604030504040204" pitchFamily="34" charset="-128"/>
                            <a:cs typeface="Segoe UI" panose="020B0502040204020203" pitchFamily="34" charset="0"/>
                          </a:rPr>
                          <m:t>𝒊</m:t>
                        </m:r>
                      </m:sub>
                      <m:sup>
                        <m:r>
                          <a:rPr kumimoji="1" lang="en-US" altLang="ja-JP" sz="2000" b="1" i="1" smtClean="0">
                            <a:latin typeface="Cambria Math" panose="02040503050406030204" pitchFamily="18" charset="0"/>
                            <a:ea typeface="Meiryo" panose="020B0604030504040204" pitchFamily="34" charset="-128"/>
                            <a:cs typeface="Segoe UI" panose="020B0502040204020203" pitchFamily="34" charset="0"/>
                          </a:rPr>
                          <m:t>′</m:t>
                        </m:r>
                      </m:sup>
                    </m:sSubSup>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16" name="テキスト ボックス 15">
                <a:extLst>
                  <a:ext uri="{FF2B5EF4-FFF2-40B4-BE49-F238E27FC236}">
                    <a16:creationId xmlns:a16="http://schemas.microsoft.com/office/drawing/2014/main" id="{FFB07EF0-5F4B-E9B1-3218-F8E4A636E863}"/>
                  </a:ext>
                </a:extLst>
              </p:cNvPr>
              <p:cNvSpPr txBox="1">
                <a:spLocks noRot="1" noChangeAspect="1" noMove="1" noResize="1" noEditPoints="1" noAdjustHandles="1" noChangeArrowheads="1" noChangeShapeType="1" noTextEdit="1"/>
              </p:cNvSpPr>
              <p:nvPr/>
            </p:nvSpPr>
            <p:spPr>
              <a:xfrm>
                <a:off x="2753432" y="3860562"/>
                <a:ext cx="2892908" cy="400110"/>
              </a:xfrm>
              <a:prstGeom prst="rect">
                <a:avLst/>
              </a:prstGeom>
              <a:blipFill>
                <a:blip r:embed="rId9"/>
                <a:stretch>
                  <a:fillRect l="-1681" t="-5882" b="-25000"/>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吹き出し: 線 17">
                <a:extLst>
                  <a:ext uri="{FF2B5EF4-FFF2-40B4-BE49-F238E27FC236}">
                    <a16:creationId xmlns:a16="http://schemas.microsoft.com/office/drawing/2014/main" id="{BA1E9512-0A40-B914-CFBC-E31CD16C6F97}"/>
                  </a:ext>
                </a:extLst>
              </p:cNvPr>
              <p:cNvSpPr/>
              <p:nvPr/>
            </p:nvSpPr>
            <p:spPr>
              <a:xfrm>
                <a:off x="5141976" y="4859867"/>
                <a:ext cx="1718432" cy="738067"/>
              </a:xfrm>
              <a:prstGeom prst="borderCallout1">
                <a:avLst>
                  <a:gd name="adj1" fmla="val 100011"/>
                  <a:gd name="adj2" fmla="val 14411"/>
                  <a:gd name="adj3" fmla="val 143022"/>
                  <a:gd name="adj4" fmla="val -9734"/>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sSubSup>
                        <m:sSubSupPr>
                          <m:ctrlP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e>
                        <m:sub>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𝒊</m:t>
                          </m:r>
                        </m:sub>
                        <m:sup>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
                        <m:sSubPr>
                          <m:ctrlP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e>
                        <m:sub>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𝒊</m:t>
                          </m:r>
                        </m:sub>
                      </m:sSub>
                      <m:r>
                        <a:rPr kumimoji="1" lang="en-US" altLang="ja-JP" sz="2000" b="1"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oMath>
                  </m:oMathPara>
                </a14:m>
                <a:endParaRPr kumimoji="1" lang="en-US" altLang="ja-JP" sz="20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18" name="吹き出し: 線 17">
                <a:extLst>
                  <a:ext uri="{FF2B5EF4-FFF2-40B4-BE49-F238E27FC236}">
                    <a16:creationId xmlns:a16="http://schemas.microsoft.com/office/drawing/2014/main" id="{BA1E9512-0A40-B914-CFBC-E31CD16C6F97}"/>
                  </a:ext>
                </a:extLst>
              </p:cNvPr>
              <p:cNvSpPr>
                <a:spLocks noRot="1" noChangeAspect="1" noMove="1" noResize="1" noEditPoints="1" noAdjustHandles="1" noChangeArrowheads="1" noChangeShapeType="1" noTextEdit="1"/>
              </p:cNvSpPr>
              <p:nvPr/>
            </p:nvSpPr>
            <p:spPr>
              <a:xfrm>
                <a:off x="5141976" y="4859867"/>
                <a:ext cx="1718432" cy="738067"/>
              </a:xfrm>
              <a:prstGeom prst="borderCallout1">
                <a:avLst>
                  <a:gd name="adj1" fmla="val 100011"/>
                  <a:gd name="adj2" fmla="val 14411"/>
                  <a:gd name="adj3" fmla="val 143022"/>
                  <a:gd name="adj4" fmla="val -9734"/>
                </a:avLst>
              </a:prstGeom>
              <a:blipFill>
                <a:blip r:embed="rId10"/>
                <a:stretch>
                  <a:fillRect/>
                </a:stretch>
              </a:blipFill>
              <a:ln w="31750" cap="flat">
                <a:solidFill>
                  <a:schemeClr val="tx1"/>
                </a:solidFill>
              </a:ln>
            </p:spPr>
            <p:txBody>
              <a:bodyPr/>
              <a:lstStyle/>
              <a:p>
                <a:r>
                  <a:rPr lang="ja-JP" altLang="en-US">
                    <a:noFill/>
                  </a:rPr>
                  <a:t> </a:t>
                </a:r>
              </a:p>
            </p:txBody>
          </p:sp>
        </mc:Fallback>
      </mc:AlternateContent>
      <p:cxnSp>
        <p:nvCxnSpPr>
          <p:cNvPr id="20" name="直線コネクタ 19">
            <a:extLst>
              <a:ext uri="{FF2B5EF4-FFF2-40B4-BE49-F238E27FC236}">
                <a16:creationId xmlns:a16="http://schemas.microsoft.com/office/drawing/2014/main" id="{604B162B-D478-FB4F-8DA5-DE539340F79F}"/>
              </a:ext>
            </a:extLst>
          </p:cNvPr>
          <p:cNvCxnSpPr>
            <a:cxnSpLocks/>
          </p:cNvCxnSpPr>
          <p:nvPr/>
        </p:nvCxnSpPr>
        <p:spPr>
          <a:xfrm>
            <a:off x="4805274" y="4980625"/>
            <a:ext cx="336702" cy="0"/>
          </a:xfrm>
          <a:prstGeom prst="line">
            <a:avLst/>
          </a:prstGeom>
          <a:ln w="31750" cmpd="sng">
            <a:headEnd w="lg" len="lg"/>
            <a:tailEnd type="non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40918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F7841-DFC2-F052-7A94-1AA425CFFB0E}"/>
            </a:ext>
          </a:extLst>
        </p:cNvPr>
        <p:cNvGrpSpPr/>
        <p:nvPr/>
      </p:nvGrpSpPr>
      <p:grpSpPr>
        <a:xfrm>
          <a:off x="0" y="0"/>
          <a:ext cx="0" cy="0"/>
          <a:chOff x="0" y="0"/>
          <a:chExt cx="0" cy="0"/>
        </a:xfrm>
      </p:grpSpPr>
      <p:sp>
        <p:nvSpPr>
          <p:cNvPr id="22" name="四角形: 角を丸くする 21">
            <a:extLst>
              <a:ext uri="{FF2B5EF4-FFF2-40B4-BE49-F238E27FC236}">
                <a16:creationId xmlns:a16="http://schemas.microsoft.com/office/drawing/2014/main" id="{7DB660C1-F82E-0FAE-4C25-66D21D74B063}"/>
              </a:ext>
            </a:extLst>
          </p:cNvPr>
          <p:cNvSpPr/>
          <p:nvPr/>
        </p:nvSpPr>
        <p:spPr>
          <a:xfrm>
            <a:off x="290277" y="3102217"/>
            <a:ext cx="7076780" cy="3596608"/>
          </a:xfrm>
          <a:prstGeom prst="roundRect">
            <a:avLst>
              <a:gd name="adj" fmla="val 7325"/>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2" name="タイトル 1">
            <a:extLst>
              <a:ext uri="{FF2B5EF4-FFF2-40B4-BE49-F238E27FC236}">
                <a16:creationId xmlns:a16="http://schemas.microsoft.com/office/drawing/2014/main" id="{BC4FB284-A599-87CD-26B2-A54216E57DF0}"/>
              </a:ext>
            </a:extLst>
          </p:cNvPr>
          <p:cNvSpPr>
            <a:spLocks noGrp="1"/>
          </p:cNvSpPr>
          <p:nvPr>
            <p:ph type="title"/>
          </p:nvPr>
        </p:nvSpPr>
        <p:spPr/>
        <p:txBody>
          <a:bodyPr/>
          <a:lstStyle/>
          <a:p>
            <a:r>
              <a:rPr lang="en-US" altLang="ja-JP" dirty="0"/>
              <a:t>Strong truncation-proofness (skip)</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F7C8EE7E-D567-FEE8-023D-9851A30992E5}"/>
              </a:ext>
            </a:extLst>
          </p:cNvPr>
          <p:cNvSpPr>
            <a:spLocks noGrp="1"/>
          </p:cNvSpPr>
          <p:nvPr>
            <p:ph type="sldNum" sz="quarter" idx="12"/>
          </p:nvPr>
        </p:nvSpPr>
        <p:spPr/>
        <p:txBody>
          <a:bodyPr/>
          <a:lstStyle/>
          <a:p>
            <a:fld id="{48F63A3B-78C7-47BE-AE5E-E10140E04643}" type="slidenum">
              <a:rPr lang="en-US" smtClean="0"/>
              <a:t>70</a:t>
            </a:fld>
            <a:endParaRPr lang="en-US" dirty="0"/>
          </a:p>
        </p:txBody>
      </p:sp>
      <mc:AlternateContent xmlns:mc="http://schemas.openxmlformats.org/markup-compatibility/2006">
        <mc:Choice xmlns:a14="http://schemas.microsoft.com/office/drawing/2010/main" Requires="a14">
          <p:graphicFrame>
            <p:nvGraphicFramePr>
              <p:cNvPr id="5" name="表 4">
                <a:extLst>
                  <a:ext uri="{FF2B5EF4-FFF2-40B4-BE49-F238E27FC236}">
                    <a16:creationId xmlns:a16="http://schemas.microsoft.com/office/drawing/2014/main" id="{5D5024E5-7231-C9C7-F2E7-1DF26A1309E1}"/>
                  </a:ext>
                </a:extLst>
              </p:cNvPr>
              <p:cNvGraphicFramePr>
                <a:graphicFrameLocks noGrp="1"/>
              </p:cNvGraphicFramePr>
              <p:nvPr>
                <p:extLst>
                  <p:ext uri="{D42A27DB-BD31-4B8C-83A1-F6EECF244321}">
                    <p14:modId xmlns:p14="http://schemas.microsoft.com/office/powerpoint/2010/main" val="4199021734"/>
                  </p:ext>
                </p:extLst>
              </p:nvPr>
            </p:nvGraphicFramePr>
            <p:xfrm>
              <a:off x="1182893" y="3735605"/>
              <a:ext cx="1931255" cy="2329755"/>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65951">
                    <a:tc>
                      <a:txBody>
                        <a:bodyPr/>
                        <a:lstStyle/>
                        <a:p>
                          <a:pPr algn="ctr"/>
                          <a:endParaRPr kumimoji="1" lang="ja-JP" altLang="en-US"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400" b="1" i="1" smtClean="0">
                                        <a:solidFill>
                                          <a:schemeClr val="bg1"/>
                                        </a:solidFill>
                                        <a:latin typeface="Cambria Math" panose="02040503050406030204" pitchFamily="18" charset="0"/>
                                        <a:cs typeface="Segoe UI" panose="020B0502040204020203" pitchFamily="34" charset="0"/>
                                      </a:rPr>
                                    </m:ctrlPr>
                                  </m:sSubPr>
                                  <m:e>
                                    <m:r>
                                      <a:rPr kumimoji="1" lang="en-US" altLang="ja-JP" sz="2400" b="1" i="1" smtClean="0">
                                        <a:solidFill>
                                          <a:schemeClr val="bg1"/>
                                        </a:solidFill>
                                        <a:latin typeface="Cambria Math" panose="02040503050406030204" pitchFamily="18" charset="0"/>
                                        <a:cs typeface="Segoe UI" panose="020B0502040204020203" pitchFamily="34" charset="0"/>
                                      </a:rPr>
                                      <m:t>𝒑</m:t>
                                    </m:r>
                                  </m:e>
                                  <m:sub>
                                    <m:r>
                                      <a:rPr kumimoji="1" lang="en-US" altLang="ja-JP" sz="2400" b="1" i="1" smtClean="0">
                                        <a:solidFill>
                                          <a:schemeClr val="bg1"/>
                                        </a:solidFill>
                                        <a:latin typeface="Cambria Math" panose="02040503050406030204" pitchFamily="18" charset="0"/>
                                        <a:cs typeface="Segoe UI" panose="020B0502040204020203" pitchFamily="34" charset="0"/>
                                      </a:rPr>
                                      <m:t>𝒊</m:t>
                                    </m:r>
                                  </m:sub>
                                </m:sSub>
                              </m:oMath>
                            </m:oMathPara>
                          </a14:m>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271583318"/>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2400" b="0" baseline="30000" dirty="0">
                              <a:solidFill>
                                <a:schemeClr val="tx1"/>
                              </a:solidFill>
                              <a:latin typeface="Segoe UI" panose="020B0502040204020203" pitchFamily="34" charset="0"/>
                              <a:cs typeface="Segoe UI" panose="020B0502040204020203" pitchFamily="34" charset="0"/>
                            </a:rPr>
                            <a:t>th</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5" name="表 4">
                <a:extLst>
                  <a:ext uri="{FF2B5EF4-FFF2-40B4-BE49-F238E27FC236}">
                    <a16:creationId xmlns:a16="http://schemas.microsoft.com/office/drawing/2014/main" id="{5D5024E5-7231-C9C7-F2E7-1DF26A1309E1}"/>
                  </a:ext>
                </a:extLst>
              </p:cNvPr>
              <p:cNvGraphicFramePr>
                <a:graphicFrameLocks noGrp="1"/>
              </p:cNvGraphicFramePr>
              <p:nvPr>
                <p:extLst>
                  <p:ext uri="{D42A27DB-BD31-4B8C-83A1-F6EECF244321}">
                    <p14:modId xmlns:p14="http://schemas.microsoft.com/office/powerpoint/2010/main" val="4199021734"/>
                  </p:ext>
                </p:extLst>
              </p:nvPr>
            </p:nvGraphicFramePr>
            <p:xfrm>
              <a:off x="1182893" y="3735605"/>
              <a:ext cx="1931255" cy="2329755"/>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65951">
                    <a:tc>
                      <a:txBody>
                        <a:bodyPr/>
                        <a:lstStyle/>
                        <a:p>
                          <a:pPr algn="ctr"/>
                          <a:endParaRPr kumimoji="1" lang="ja-JP" altLang="en-US"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3"/>
                          <a:stretch>
                            <a:fillRect l="-66492" t="-1299" r="-1047" b="-427273"/>
                          </a:stretch>
                        </a:blipFill>
                      </a:tcPr>
                    </a:tc>
                    <a:extLst>
                      <a:ext uri="{0D108BD9-81ED-4DB2-BD59-A6C34878D82A}">
                        <a16:rowId xmlns:a16="http://schemas.microsoft.com/office/drawing/2014/main" val="2271583318"/>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2400" b="0" baseline="30000" dirty="0">
                              <a:solidFill>
                                <a:schemeClr val="tx1"/>
                              </a:solidFill>
                              <a:latin typeface="Segoe UI" panose="020B0502040204020203" pitchFamily="34" charset="0"/>
                              <a:cs typeface="Segoe UI" panose="020B0502040204020203" pitchFamily="34" charset="0"/>
                            </a:rPr>
                            <a:t>th</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D8836406-8683-F5CB-5D14-EF292E8B066E}"/>
                  </a:ext>
                </a:extLst>
              </p:cNvPr>
              <p:cNvSpPr txBox="1"/>
              <p:nvPr/>
            </p:nvSpPr>
            <p:spPr>
              <a:xfrm>
                <a:off x="606662" y="6161052"/>
                <a:ext cx="2914003" cy="461665"/>
              </a:xfrm>
              <a:prstGeom prst="rect">
                <a:avLst/>
              </a:prstGeom>
              <a:solidFill>
                <a:srgbClr val="DEEEF2"/>
              </a:solidFill>
            </p:spPr>
            <p:txBody>
              <a:bodyPr wrap="square" rtlCol="0" anchor="ctr">
                <a:spAutoFit/>
              </a:bodyPr>
              <a:lstStyle/>
              <a:p>
                <a:pPr algn="ctr"/>
                <a:r>
                  <a:rPr kumimoji="1" lang="ja-JP" altLang="en-US" sz="2400" dirty="0">
                    <a:latin typeface="Segoe UI" panose="020B0502040204020203" pitchFamily="34" charset="0"/>
                    <a:ea typeface="Meiryo" panose="020B0604030504040204" pitchFamily="34" charset="-128"/>
                    <a:cs typeface="Segoe UI" panose="020B0502040204020203" pitchFamily="34" charset="0"/>
                  </a:rPr>
                  <a:t>社会的順序</a:t>
                </a:r>
                <a14:m>
                  <m:oMath xmlns:m="http://schemas.openxmlformats.org/officeDocument/2006/math">
                    <m:r>
                      <a:rPr kumimoji="1" lang="en-US" altLang="ja-JP" sz="2400" b="1" i="1" smtClean="0">
                        <a:latin typeface="Cambria Math" panose="02040503050406030204" pitchFamily="18" charset="0"/>
                        <a:ea typeface="Meiryo" panose="020B0604030504040204" pitchFamily="34" charset="-128"/>
                      </a:rPr>
                      <m:t>𝒙</m:t>
                    </m:r>
                    <m:r>
                      <a:rPr kumimoji="1" lang="en-US" altLang="ja-JP" sz="2400" b="1" i="1" smtClean="0">
                        <a:latin typeface="Cambria Math" panose="02040503050406030204" pitchFamily="18" charset="0"/>
                        <a:ea typeface="Meiryo" panose="020B0604030504040204" pitchFamily="34" charset="-128"/>
                      </a:rPr>
                      <m:t>≻</m:t>
                    </m:r>
                    <m:r>
                      <a:rPr kumimoji="1" lang="en-US" altLang="ja-JP" sz="2400" b="1" i="1" smtClean="0">
                        <a:latin typeface="Cambria Math" panose="02040503050406030204" pitchFamily="18" charset="0"/>
                        <a:ea typeface="Meiryo" panose="020B0604030504040204" pitchFamily="34" charset="-128"/>
                      </a:rPr>
                      <m:t>𝒚</m:t>
                    </m:r>
                  </m:oMath>
                </a14:m>
                <a:endParaRPr kumimoji="1" lang="ja-JP" altLang="en-US" sz="2400" b="1" dirty="0">
                  <a:latin typeface="メイリオ" panose="020B0604030504040204" pitchFamily="50" charset="-128"/>
                  <a:ea typeface="Meiryo" panose="020B0604030504040204" pitchFamily="34" charset="-128"/>
                </a:endParaRPr>
              </a:p>
            </p:txBody>
          </p:sp>
        </mc:Choice>
        <mc:Fallback>
          <p:sp>
            <p:nvSpPr>
              <p:cNvPr id="6" name="テキスト ボックス 5">
                <a:extLst>
                  <a:ext uri="{FF2B5EF4-FFF2-40B4-BE49-F238E27FC236}">
                    <a16:creationId xmlns:a16="http://schemas.microsoft.com/office/drawing/2014/main" id="{D8836406-8683-F5CB-5D14-EF292E8B066E}"/>
                  </a:ext>
                </a:extLst>
              </p:cNvPr>
              <p:cNvSpPr txBox="1">
                <a:spLocks noRot="1" noChangeAspect="1" noMove="1" noResize="1" noEditPoints="1" noAdjustHandles="1" noChangeArrowheads="1" noChangeShapeType="1" noTextEdit="1"/>
              </p:cNvSpPr>
              <p:nvPr/>
            </p:nvSpPr>
            <p:spPr>
              <a:xfrm>
                <a:off x="606662" y="6161052"/>
                <a:ext cx="2914003" cy="461665"/>
              </a:xfrm>
              <a:prstGeom prst="rect">
                <a:avLst/>
              </a:prstGeom>
              <a:blipFill>
                <a:blip r:embed="rId4"/>
                <a:stretch>
                  <a:fillRect t="-8000" b="-33333"/>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0F0D445A-6E84-E8D4-4C59-9666AD4C5268}"/>
              </a:ext>
            </a:extLst>
          </p:cNvPr>
          <p:cNvSpPr/>
          <p:nvPr/>
        </p:nvSpPr>
        <p:spPr>
          <a:xfrm>
            <a:off x="2123039" y="4232005"/>
            <a:ext cx="769685" cy="93943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graphicFrame>
            <p:nvGraphicFramePr>
              <p:cNvPr id="8" name="表 7">
                <a:extLst>
                  <a:ext uri="{FF2B5EF4-FFF2-40B4-BE49-F238E27FC236}">
                    <a16:creationId xmlns:a16="http://schemas.microsoft.com/office/drawing/2014/main" id="{4926F17A-1DCE-46D3-BE60-7C6030505EFE}"/>
                  </a:ext>
                </a:extLst>
              </p:cNvPr>
              <p:cNvGraphicFramePr>
                <a:graphicFrameLocks noGrp="1"/>
              </p:cNvGraphicFramePr>
              <p:nvPr>
                <p:extLst>
                  <p:ext uri="{D42A27DB-BD31-4B8C-83A1-F6EECF244321}">
                    <p14:modId xmlns:p14="http://schemas.microsoft.com/office/powerpoint/2010/main" val="1301205066"/>
                  </p:ext>
                </p:extLst>
              </p:nvPr>
            </p:nvGraphicFramePr>
            <p:xfrm>
              <a:off x="4654205" y="3734781"/>
              <a:ext cx="1931255" cy="2329755"/>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65951">
                    <a:tc>
                      <a:txBody>
                        <a:bodyPr/>
                        <a:lstStyle/>
                        <a:p>
                          <a:pPr algn="ctr"/>
                          <a:endParaRPr kumimoji="1" lang="ja-JP" altLang="en-US"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400" b="1" i="1" smtClean="0">
                                        <a:solidFill>
                                          <a:schemeClr val="bg1"/>
                                        </a:solidFill>
                                        <a:latin typeface="Cambria Math" panose="02040503050406030204" pitchFamily="18" charset="0"/>
                                        <a:cs typeface="Segoe UI" panose="020B0502040204020203" pitchFamily="34" charset="0"/>
                                      </a:rPr>
                                    </m:ctrlPr>
                                  </m:sSubSupPr>
                                  <m:e>
                                    <m:r>
                                      <a:rPr kumimoji="1" lang="en-US" altLang="ja-JP" sz="2400" b="1" i="1" smtClean="0">
                                        <a:solidFill>
                                          <a:schemeClr val="bg1"/>
                                        </a:solidFill>
                                        <a:latin typeface="Cambria Math" panose="02040503050406030204" pitchFamily="18" charset="0"/>
                                        <a:cs typeface="Segoe UI" panose="020B0502040204020203" pitchFamily="34" charset="0"/>
                                      </a:rPr>
                                      <m:t>𝒑</m:t>
                                    </m:r>
                                  </m:e>
                                  <m:sub>
                                    <m:r>
                                      <a:rPr kumimoji="1" lang="en-US" altLang="ja-JP" sz="2400" b="1" i="1" smtClean="0">
                                        <a:solidFill>
                                          <a:schemeClr val="bg1"/>
                                        </a:solidFill>
                                        <a:latin typeface="Cambria Math" panose="02040503050406030204" pitchFamily="18" charset="0"/>
                                        <a:cs typeface="Segoe UI" panose="020B0502040204020203" pitchFamily="34" charset="0"/>
                                      </a:rPr>
                                      <m:t>𝒊</m:t>
                                    </m:r>
                                  </m:sub>
                                  <m:sup>
                                    <m:r>
                                      <a:rPr kumimoji="1" lang="en-US" altLang="ja-JP" sz="2400" b="1" i="1" smtClean="0">
                                        <a:solidFill>
                                          <a:schemeClr val="bg1"/>
                                        </a:solidFill>
                                        <a:latin typeface="Cambria Math" panose="02040503050406030204" pitchFamily="18" charset="0"/>
                                        <a:cs typeface="Segoe UI" panose="020B0502040204020203" pitchFamily="34" charset="0"/>
                                      </a:rPr>
                                      <m:t>′</m:t>
                                    </m:r>
                                  </m:sup>
                                </m:sSubSup>
                              </m:oMath>
                            </m:oMathPara>
                          </a14:m>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763260613"/>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2400" b="0" baseline="30000" dirty="0">
                              <a:solidFill>
                                <a:schemeClr val="tx1"/>
                              </a:solidFill>
                              <a:latin typeface="Segoe UI" panose="020B0502040204020203" pitchFamily="34" charset="0"/>
                              <a:cs typeface="Segoe UI" panose="020B0502040204020203" pitchFamily="34" charset="0"/>
                            </a:rPr>
                            <a:t>th</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8" name="表 7">
                <a:extLst>
                  <a:ext uri="{FF2B5EF4-FFF2-40B4-BE49-F238E27FC236}">
                    <a16:creationId xmlns:a16="http://schemas.microsoft.com/office/drawing/2014/main" id="{4926F17A-1DCE-46D3-BE60-7C6030505EFE}"/>
                  </a:ext>
                </a:extLst>
              </p:cNvPr>
              <p:cNvGraphicFramePr>
                <a:graphicFrameLocks noGrp="1"/>
              </p:cNvGraphicFramePr>
              <p:nvPr>
                <p:extLst>
                  <p:ext uri="{D42A27DB-BD31-4B8C-83A1-F6EECF244321}">
                    <p14:modId xmlns:p14="http://schemas.microsoft.com/office/powerpoint/2010/main" val="1301205066"/>
                  </p:ext>
                </p:extLst>
              </p:nvPr>
            </p:nvGraphicFramePr>
            <p:xfrm>
              <a:off x="4654205" y="3734781"/>
              <a:ext cx="1931255" cy="2329755"/>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65951">
                    <a:tc>
                      <a:txBody>
                        <a:bodyPr/>
                        <a:lstStyle/>
                        <a:p>
                          <a:pPr algn="ctr"/>
                          <a:endParaRPr kumimoji="1" lang="ja-JP" altLang="en-US"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5"/>
                          <a:stretch>
                            <a:fillRect l="-66146" t="-1299" r="-1042" b="-425974"/>
                          </a:stretch>
                        </a:blipFill>
                      </a:tcPr>
                    </a:tc>
                    <a:extLst>
                      <a:ext uri="{0D108BD9-81ED-4DB2-BD59-A6C34878D82A}">
                        <a16:rowId xmlns:a16="http://schemas.microsoft.com/office/drawing/2014/main" val="1763260613"/>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2400" b="0" baseline="30000" dirty="0">
                              <a:solidFill>
                                <a:schemeClr val="tx1"/>
                              </a:solidFill>
                              <a:latin typeface="Segoe UI" panose="020B0502040204020203" pitchFamily="34" charset="0"/>
                              <a:cs typeface="Segoe UI" panose="020B0502040204020203" pitchFamily="34" charset="0"/>
                            </a:rPr>
                            <a:t>th</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11" name="四角形: 角を丸くする 10">
            <a:extLst>
              <a:ext uri="{FF2B5EF4-FFF2-40B4-BE49-F238E27FC236}">
                <a16:creationId xmlns:a16="http://schemas.microsoft.com/office/drawing/2014/main" id="{94A02A0A-A8F2-C15D-12AF-92B0D5BA30BA}"/>
              </a:ext>
            </a:extLst>
          </p:cNvPr>
          <p:cNvSpPr/>
          <p:nvPr/>
        </p:nvSpPr>
        <p:spPr>
          <a:xfrm>
            <a:off x="5619831" y="4227989"/>
            <a:ext cx="769685" cy="449188"/>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6" name="四角形: 角を丸くする 15">
            <a:extLst>
              <a:ext uri="{FF2B5EF4-FFF2-40B4-BE49-F238E27FC236}">
                <a16:creationId xmlns:a16="http://schemas.microsoft.com/office/drawing/2014/main" id="{8B0BE495-65D5-F41A-9BA6-48683797A0C0}"/>
              </a:ext>
            </a:extLst>
          </p:cNvPr>
          <p:cNvSpPr/>
          <p:nvPr/>
        </p:nvSpPr>
        <p:spPr>
          <a:xfrm>
            <a:off x="9743719" y="4227987"/>
            <a:ext cx="769685" cy="1400653"/>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0" name="テキスト ボックス 9">
            <a:extLst>
              <a:ext uri="{FF2B5EF4-FFF2-40B4-BE49-F238E27FC236}">
                <a16:creationId xmlns:a16="http://schemas.microsoft.com/office/drawing/2014/main" id="{0B5D0E50-1492-4A0B-B2CE-747CFAD34B6A}"/>
              </a:ext>
            </a:extLst>
          </p:cNvPr>
          <p:cNvSpPr txBox="1"/>
          <p:nvPr/>
        </p:nvSpPr>
        <p:spPr>
          <a:xfrm>
            <a:off x="3530287" y="4566481"/>
            <a:ext cx="489236" cy="584775"/>
          </a:xfrm>
          <a:prstGeom prst="rect">
            <a:avLst/>
          </a:prstGeom>
          <a:noFill/>
        </p:spPr>
        <p:txBody>
          <a:bodyPr wrap="square" rtlCol="0" anchor="ctr">
            <a:spAutoFit/>
          </a:bodyPr>
          <a:lstStyle/>
          <a:p>
            <a:pPr algn="ctr"/>
            <a:r>
              <a:rPr kumimoji="1" lang="en-US" altLang="ja-JP" sz="3200" b="1" dirty="0">
                <a:latin typeface="Segoe UI" panose="020B0502040204020203" pitchFamily="34" charset="0"/>
                <a:ea typeface="Meiryo" panose="020B0604030504040204" pitchFamily="34" charset="-128"/>
              </a:rPr>
              <a:t>&amp;</a:t>
            </a:r>
            <a:endParaRPr kumimoji="1" lang="ja-JP" altLang="en-US" sz="3200" b="1" dirty="0">
              <a:latin typeface="Segoe UI" panose="020B0502040204020203" pitchFamily="34" charset="0"/>
              <a:ea typeface="Meiryo" panose="020B0604030504040204" pitchFamily="34" charset="-128"/>
            </a:endParaRPr>
          </a:p>
        </p:txBody>
      </p:sp>
      <p:sp>
        <p:nvSpPr>
          <p:cNvPr id="15" name="テキスト ボックス 14">
            <a:extLst>
              <a:ext uri="{FF2B5EF4-FFF2-40B4-BE49-F238E27FC236}">
                <a16:creationId xmlns:a16="http://schemas.microsoft.com/office/drawing/2014/main" id="{DAAF04A3-04A0-E71D-5715-A60F9B7F6206}"/>
              </a:ext>
            </a:extLst>
          </p:cNvPr>
          <p:cNvSpPr txBox="1"/>
          <p:nvPr/>
        </p:nvSpPr>
        <p:spPr>
          <a:xfrm>
            <a:off x="4289159" y="3192625"/>
            <a:ext cx="2584104" cy="400110"/>
          </a:xfrm>
          <a:prstGeom prst="rect">
            <a:avLst/>
          </a:prstGeom>
          <a:solidFill>
            <a:schemeClr val="bg1"/>
          </a:solidFill>
          <a:ln>
            <a:solidFill>
              <a:schemeClr val="tx1"/>
            </a:solidFill>
          </a:ln>
        </p:spPr>
        <p:txBody>
          <a:bodyPr wrap="none" rtlCol="0" anchor="ctr">
            <a:spAutoFit/>
          </a:bodyPr>
          <a:lstStyle/>
          <a:p>
            <a:pPr algn="ctr"/>
            <a:r>
              <a:rPr kumimoji="1" lang="en-US" altLang="ja-JP" sz="2000" b="1" dirty="0">
                <a:latin typeface="Segoe UI" panose="020B0502040204020203" pitchFamily="34" charset="0"/>
                <a:ea typeface="メイリオ" panose="020B0604030504040204" pitchFamily="50" charset="-128"/>
                <a:cs typeface="Segoe UI" panose="020B0502040204020203" pitchFamily="34" charset="0"/>
              </a:rPr>
              <a:t>Strategic truncation</a:t>
            </a:r>
            <a:endParaRPr kumimoji="1" lang="ja-JP" altLang="en-US" sz="2000" b="1" dirty="0">
              <a:latin typeface="Segoe UI" panose="020B0502040204020203" pitchFamily="34" charset="0"/>
              <a:ea typeface="メイリオ" panose="020B0604030504040204" pitchFamily="50" charset="-128"/>
              <a:cs typeface="Segoe UI" panose="020B0502040204020203" pitchFamily="34" charset="0"/>
            </a:endParaRPr>
          </a:p>
        </p:txBody>
      </p:sp>
      <p:sp>
        <p:nvSpPr>
          <p:cNvPr id="20" name="テキスト ボックス 19">
            <a:extLst>
              <a:ext uri="{FF2B5EF4-FFF2-40B4-BE49-F238E27FC236}">
                <a16:creationId xmlns:a16="http://schemas.microsoft.com/office/drawing/2014/main" id="{4F8421E3-B8B0-8ED3-BAD5-086639DA3DCA}"/>
              </a:ext>
            </a:extLst>
          </p:cNvPr>
          <p:cNvSpPr txBox="1"/>
          <p:nvPr/>
        </p:nvSpPr>
        <p:spPr>
          <a:xfrm>
            <a:off x="7750560" y="3190144"/>
            <a:ext cx="3972053" cy="400110"/>
          </a:xfrm>
          <a:prstGeom prst="rect">
            <a:avLst/>
          </a:prstGeom>
          <a:solidFill>
            <a:schemeClr val="bg1"/>
          </a:solidFill>
          <a:ln>
            <a:solidFill>
              <a:schemeClr val="tx1"/>
            </a:solidFill>
          </a:ln>
        </p:spPr>
        <p:txBody>
          <a:bodyPr wrap="square" rtlCol="0" anchor="ctr">
            <a:spAutoFit/>
          </a:bodyPr>
          <a:lstStyle/>
          <a:p>
            <a:pPr algn="ctr"/>
            <a:r>
              <a:rPr lang="en-US" altLang="ja-JP" sz="2000" b="1" dirty="0">
                <a:latin typeface="Segoe UI" panose="020B0502040204020203" pitchFamily="34" charset="0"/>
                <a:ea typeface="メイリオ" panose="020B0604030504040204" pitchFamily="50" charset="-128"/>
                <a:cs typeface="Segoe UI" panose="020B0502040204020203" pitchFamily="34" charset="0"/>
              </a:rPr>
              <a:t>Minimal approval extension </a:t>
            </a:r>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p:sp>
        <p:nvSpPr>
          <p:cNvPr id="21" name="テキスト ボックス 20">
            <a:extLst>
              <a:ext uri="{FF2B5EF4-FFF2-40B4-BE49-F238E27FC236}">
                <a16:creationId xmlns:a16="http://schemas.microsoft.com/office/drawing/2014/main" id="{C43B73A2-8825-63FA-8796-A71B5227922F}"/>
              </a:ext>
            </a:extLst>
          </p:cNvPr>
          <p:cNvSpPr txBox="1"/>
          <p:nvPr/>
        </p:nvSpPr>
        <p:spPr>
          <a:xfrm>
            <a:off x="1107726" y="3192303"/>
            <a:ext cx="2030620"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ea typeface="メイリオ" panose="020B0604030504040204" pitchFamily="50" charset="-128"/>
                <a:cs typeface="Segoe UI" panose="020B0502040204020203" pitchFamily="34" charset="0"/>
              </a:rPr>
              <a:t>真の</a:t>
            </a:r>
            <a:r>
              <a:rPr kumimoji="1" lang="en-US" altLang="ja-JP" sz="2000" b="1" dirty="0">
                <a:latin typeface="Segoe UI" panose="020B0502040204020203" pitchFamily="34" charset="0"/>
                <a:ea typeface="メイリオ" panose="020B0604030504040204" pitchFamily="50" charset="-128"/>
                <a:cs typeface="Segoe UI" panose="020B0502040204020203" pitchFamily="34" charset="0"/>
              </a:rPr>
              <a:t> evaluation</a:t>
            </a:r>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92BB9A54-94C0-208A-FC5F-12B37DA6642D}"/>
                  </a:ext>
                </a:extLst>
              </p:cNvPr>
              <p:cNvSpPr txBox="1"/>
              <p:nvPr/>
            </p:nvSpPr>
            <p:spPr>
              <a:xfrm>
                <a:off x="4341398" y="6161026"/>
                <a:ext cx="2550121" cy="461665"/>
              </a:xfrm>
              <a:prstGeom prst="rect">
                <a:avLst/>
              </a:prstGeom>
              <a:solidFill>
                <a:srgbClr val="DEEEF2"/>
              </a:solidFill>
            </p:spPr>
            <p:txBody>
              <a:bodyPr wrap="none" rtlCol="0" anchor="ctr">
                <a:spAutoFit/>
              </a:bodyPr>
              <a:lstStyle/>
              <a:p>
                <a:pPr algn="ctr"/>
                <a:r>
                  <a:rPr kumimoji="1" lang="ja-JP" altLang="en-US" sz="2400" dirty="0">
                    <a:latin typeface="Segoe UI" panose="020B0502040204020203" pitchFamily="34" charset="0"/>
                    <a:ea typeface="Meiryo" panose="020B0604030504040204" pitchFamily="34" charset="-128"/>
                    <a:cs typeface="Segoe UI" panose="020B0502040204020203" pitchFamily="34" charset="0"/>
                  </a:rPr>
                  <a:t>社会的順序</a:t>
                </a:r>
                <a:r>
                  <a:rPr kumimoji="1" lang="en-US" altLang="ja-JP" sz="2400" b="1" i="1" dirty="0">
                    <a:latin typeface="Cambria Math" panose="02040503050406030204" pitchFamily="18" charset="0"/>
                    <a:ea typeface="Meiryo" panose="020B0604030504040204" pitchFamily="34" charset="-128"/>
                  </a:rPr>
                  <a:t> </a:t>
                </a:r>
                <a14:m>
                  <m:oMath xmlns:m="http://schemas.openxmlformats.org/officeDocument/2006/math">
                    <m:r>
                      <a:rPr kumimoji="1" lang="en-US" altLang="ja-JP" sz="2400" b="1" i="1" smtClean="0">
                        <a:solidFill>
                          <a:srgbClr val="CC3C51"/>
                        </a:solidFill>
                        <a:latin typeface="Cambria Math" panose="02040503050406030204" pitchFamily="18" charset="0"/>
                        <a:ea typeface="Meiryo" panose="020B0604030504040204" pitchFamily="34" charset="-128"/>
                      </a:rPr>
                      <m:t>𝒚</m:t>
                    </m:r>
                    <m:r>
                      <a:rPr kumimoji="1" lang="en-US" altLang="ja-JP" sz="2400" b="1" i="1" smtClean="0">
                        <a:solidFill>
                          <a:srgbClr val="CC3C51"/>
                        </a:solidFill>
                        <a:latin typeface="Cambria Math" panose="02040503050406030204" pitchFamily="18" charset="0"/>
                        <a:ea typeface="Meiryo" panose="020B0604030504040204" pitchFamily="34" charset="-128"/>
                      </a:rPr>
                      <m:t>≻</m:t>
                    </m:r>
                    <m:r>
                      <a:rPr kumimoji="1" lang="en-US" altLang="ja-JP" sz="2400" b="1" i="1" smtClean="0">
                        <a:solidFill>
                          <a:srgbClr val="CC3C51"/>
                        </a:solidFill>
                        <a:latin typeface="Cambria Math" panose="02040503050406030204" pitchFamily="18" charset="0"/>
                        <a:ea typeface="Meiryo" panose="020B0604030504040204" pitchFamily="34" charset="-128"/>
                      </a:rPr>
                      <m:t>𝒙</m:t>
                    </m:r>
                  </m:oMath>
                </a14:m>
                <a:endParaRPr kumimoji="1" lang="ja-JP" altLang="en-US" sz="2400" b="1" dirty="0">
                  <a:latin typeface="メイリオ" panose="020B0604030504040204" pitchFamily="50" charset="-128"/>
                  <a:ea typeface="Meiryo" panose="020B0604030504040204" pitchFamily="34" charset="-128"/>
                </a:endParaRPr>
              </a:p>
            </p:txBody>
          </p:sp>
        </mc:Choice>
        <mc:Fallback>
          <p:sp>
            <p:nvSpPr>
              <p:cNvPr id="4" name="テキスト ボックス 3">
                <a:extLst>
                  <a:ext uri="{FF2B5EF4-FFF2-40B4-BE49-F238E27FC236}">
                    <a16:creationId xmlns:a16="http://schemas.microsoft.com/office/drawing/2014/main" id="{92BB9A54-94C0-208A-FC5F-12B37DA6642D}"/>
                  </a:ext>
                </a:extLst>
              </p:cNvPr>
              <p:cNvSpPr txBox="1">
                <a:spLocks noRot="1" noChangeAspect="1" noMove="1" noResize="1" noEditPoints="1" noAdjustHandles="1" noChangeArrowheads="1" noChangeShapeType="1" noTextEdit="1"/>
              </p:cNvSpPr>
              <p:nvPr/>
            </p:nvSpPr>
            <p:spPr>
              <a:xfrm>
                <a:off x="4341398" y="6161026"/>
                <a:ext cx="2550121" cy="461665"/>
              </a:xfrm>
              <a:prstGeom prst="rect">
                <a:avLst/>
              </a:prstGeom>
              <a:blipFill>
                <a:blip r:embed="rId6"/>
                <a:stretch>
                  <a:fillRect l="-3110" t="-8000" b="-3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E45CB8C1-5802-2604-6A90-E7EC9278BBF6}"/>
                  </a:ext>
                </a:extLst>
              </p:cNvPr>
              <p:cNvSpPr txBox="1"/>
              <p:nvPr/>
            </p:nvSpPr>
            <p:spPr>
              <a:xfrm>
                <a:off x="8522742" y="6148105"/>
                <a:ext cx="2550121" cy="461665"/>
              </a:xfrm>
              <a:prstGeom prst="rect">
                <a:avLst/>
              </a:prstGeom>
              <a:solidFill>
                <a:srgbClr val="DEEEF2"/>
              </a:solidFill>
            </p:spPr>
            <p:txBody>
              <a:bodyPr wrap="none" rtlCol="0" anchor="ctr">
                <a:spAutoFit/>
              </a:bodyPr>
              <a:lstStyle/>
              <a:p>
                <a:pPr algn="ctr"/>
                <a:r>
                  <a:rPr kumimoji="1" lang="ja-JP" altLang="en-US" sz="2400" dirty="0">
                    <a:latin typeface="Segoe UI" panose="020B0502040204020203" pitchFamily="34" charset="0"/>
                    <a:ea typeface="Meiryo" panose="020B0604030504040204" pitchFamily="34" charset="-128"/>
                    <a:cs typeface="Segoe UI" panose="020B0502040204020203" pitchFamily="34" charset="0"/>
                  </a:rPr>
                  <a:t>社会的順序</a:t>
                </a:r>
                <a:r>
                  <a:rPr kumimoji="1" lang="en-US" altLang="ja-JP" sz="2400" b="1" i="1" dirty="0">
                    <a:latin typeface="Cambria Math" panose="02040503050406030204" pitchFamily="18" charset="0"/>
                    <a:ea typeface="Meiryo" panose="020B0604030504040204" pitchFamily="34" charset="-128"/>
                  </a:rPr>
                  <a:t> </a:t>
                </a:r>
                <a14:m>
                  <m:oMath xmlns:m="http://schemas.openxmlformats.org/officeDocument/2006/math">
                    <m:r>
                      <a:rPr kumimoji="1" lang="en-US" altLang="ja-JP" sz="2400" b="1" i="1" smtClean="0">
                        <a:solidFill>
                          <a:srgbClr val="CC3C51"/>
                        </a:solidFill>
                        <a:latin typeface="Cambria Math" panose="02040503050406030204" pitchFamily="18" charset="0"/>
                        <a:ea typeface="Meiryo" panose="020B0604030504040204" pitchFamily="34" charset="-128"/>
                      </a:rPr>
                      <m:t>𝒚</m:t>
                    </m:r>
                    <m:r>
                      <a:rPr kumimoji="1" lang="en-US" altLang="ja-JP" sz="2400" b="1" i="1" smtClean="0">
                        <a:solidFill>
                          <a:srgbClr val="CC3C51"/>
                        </a:solidFill>
                        <a:latin typeface="Cambria Math" panose="02040503050406030204" pitchFamily="18" charset="0"/>
                        <a:ea typeface="Meiryo" panose="020B0604030504040204" pitchFamily="34" charset="-128"/>
                      </a:rPr>
                      <m:t>≻</m:t>
                    </m:r>
                    <m:r>
                      <a:rPr kumimoji="1" lang="en-US" altLang="ja-JP" sz="2400" b="1" i="1" smtClean="0">
                        <a:solidFill>
                          <a:srgbClr val="CC3C51"/>
                        </a:solidFill>
                        <a:latin typeface="Cambria Math" panose="02040503050406030204" pitchFamily="18" charset="0"/>
                        <a:ea typeface="Meiryo" panose="020B0604030504040204" pitchFamily="34" charset="-128"/>
                      </a:rPr>
                      <m:t>𝒙</m:t>
                    </m:r>
                  </m:oMath>
                </a14:m>
                <a:endParaRPr kumimoji="1" lang="ja-JP" altLang="en-US" sz="2400" b="1" dirty="0">
                  <a:latin typeface="メイリオ" panose="020B0604030504040204" pitchFamily="50" charset="-128"/>
                  <a:ea typeface="Meiryo" panose="020B0604030504040204" pitchFamily="34" charset="-128"/>
                </a:endParaRPr>
              </a:p>
            </p:txBody>
          </p:sp>
        </mc:Choice>
        <mc:Fallback>
          <p:sp>
            <p:nvSpPr>
              <p:cNvPr id="9" name="テキスト ボックス 8">
                <a:extLst>
                  <a:ext uri="{FF2B5EF4-FFF2-40B4-BE49-F238E27FC236}">
                    <a16:creationId xmlns:a16="http://schemas.microsoft.com/office/drawing/2014/main" id="{E45CB8C1-5802-2604-6A90-E7EC9278BBF6}"/>
                  </a:ext>
                </a:extLst>
              </p:cNvPr>
              <p:cNvSpPr txBox="1">
                <a:spLocks noRot="1" noChangeAspect="1" noMove="1" noResize="1" noEditPoints="1" noAdjustHandles="1" noChangeArrowheads="1" noChangeShapeType="1" noTextEdit="1"/>
              </p:cNvSpPr>
              <p:nvPr/>
            </p:nvSpPr>
            <p:spPr>
              <a:xfrm>
                <a:off x="8522742" y="6148105"/>
                <a:ext cx="2550121" cy="461665"/>
              </a:xfrm>
              <a:prstGeom prst="rect">
                <a:avLst/>
              </a:prstGeom>
              <a:blipFill>
                <a:blip r:embed="rId7"/>
                <a:stretch>
                  <a:fillRect l="-3110" t="-8000" b="-3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Rounded Rectangle 4">
                <a:extLst>
                  <a:ext uri="{FF2B5EF4-FFF2-40B4-BE49-F238E27FC236}">
                    <a16:creationId xmlns:a16="http://schemas.microsoft.com/office/drawing/2014/main" id="{347553D3-9017-AB05-29BC-5E94CE9214A0}"/>
                  </a:ext>
                </a:extLst>
              </p:cNvPr>
              <p:cNvSpPr/>
              <p:nvPr/>
            </p:nvSpPr>
            <p:spPr>
              <a:xfrm>
                <a:off x="290277" y="1030721"/>
                <a:ext cx="11646404" cy="1988370"/>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52425" indent="-342900">
                  <a:spcBef>
                    <a:spcPts val="500"/>
                  </a:spcBef>
                  <a:buFont typeface="Arial" panose="020B0604020202020204" pitchFamily="34" charset="0"/>
                  <a:buChar char="•"/>
                </a:pPr>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任意の</a:t>
                </a:r>
                <a:r>
                  <a:rPr 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lang="en-US" sz="2400"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r>
                      <a:rPr lang="en-US" sz="2400"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sz="2400"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oMath>
                </a14:m>
                <a:r>
                  <a:rPr 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について考える。</a:t>
                </a:r>
                <a:endParaRPr 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marL="352425" indent="-342900">
                  <a:spcBef>
                    <a:spcPts val="500"/>
                  </a:spcBef>
                  <a:buFont typeface="Arial" panose="020B0604020202020204" pitchFamily="34" charset="0"/>
                  <a:buChar char="•"/>
                </a:pPr>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投票者</a:t>
                </a:r>
                <a:r>
                  <a:rPr 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lang="en-US" sz="2400"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oMath>
                </a14:m>
                <a:r>
                  <a:rPr 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は </a:t>
                </a:r>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strategic truncation </a:t>
                </a:r>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により、 </a:t>
                </a:r>
                <a14:m>
                  <m:oMath xmlns:m="http://schemas.openxmlformats.org/officeDocument/2006/math">
                    <m:r>
                      <a:rPr lang="en-US" sz="2400"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と</a:t>
                </a:r>
                <a:r>
                  <a:rPr 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lang="en-US" sz="2400"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oMath>
                </a14:m>
                <a:r>
                  <a:rPr 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の社会的順序を投票者 </a:t>
                </a:r>
                <a14:m>
                  <m:oMath xmlns:m="http://schemas.openxmlformats.org/officeDocument/2006/math">
                    <m:r>
                      <a:rPr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oMath>
                </a14:m>
                <a:r>
                  <a:rPr 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にとって望ましい順序に変えられるとする。</a:t>
                </a:r>
                <a:endParaRPr 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marL="352425" indent="-342900">
                  <a:spcBef>
                    <a:spcPts val="500"/>
                  </a:spcBef>
                  <a:buFont typeface="Arial" panose="020B0604020202020204" pitchFamily="34" charset="0"/>
                  <a:buChar char="•"/>
                </a:pPr>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投票者</a:t>
                </a:r>
                <a:r>
                  <a:rPr 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lang="en-US" sz="2400"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oMath>
                </a14:m>
                <a:r>
                  <a:rPr 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は</a:t>
                </a:r>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minimal approval extension </a:t>
                </a:r>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を用いても、望ましい順序を達成できる。</a:t>
                </a:r>
                <a:endParaRPr 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p:sp>
            <p:nvSpPr>
              <p:cNvPr id="12" name="Rounded Rectangle 4">
                <a:extLst>
                  <a:ext uri="{FF2B5EF4-FFF2-40B4-BE49-F238E27FC236}">
                    <a16:creationId xmlns:a16="http://schemas.microsoft.com/office/drawing/2014/main" id="{347553D3-9017-AB05-29BC-5E94CE9214A0}"/>
                  </a:ext>
                </a:extLst>
              </p:cNvPr>
              <p:cNvSpPr>
                <a:spLocks noRot="1" noChangeAspect="1" noMove="1" noResize="1" noEditPoints="1" noAdjustHandles="1" noChangeArrowheads="1" noChangeShapeType="1" noTextEdit="1"/>
              </p:cNvSpPr>
              <p:nvPr/>
            </p:nvSpPr>
            <p:spPr>
              <a:xfrm>
                <a:off x="290277" y="1030721"/>
                <a:ext cx="11646404" cy="1988370"/>
              </a:xfrm>
              <a:prstGeom prst="roundRect">
                <a:avLst/>
              </a:prstGeom>
              <a:blipFill>
                <a:blip r:embed="rId8"/>
                <a:stretch>
                  <a:fillRect r="-2402"/>
                </a:stretch>
              </a:blipFill>
              <a:ln w="31750" cap="flat">
                <a:solidFill>
                  <a:schemeClr val="tx1"/>
                </a:solidFill>
              </a:ln>
            </p:spPr>
            <p:txBody>
              <a:bodyPr/>
              <a:lstStyle/>
              <a:p>
                <a:r>
                  <a:rPr lang="ja-JP" altLang="en-US">
                    <a:noFill/>
                  </a:rPr>
                  <a:t> </a:t>
                </a:r>
              </a:p>
            </p:txBody>
          </p:sp>
        </mc:Fallback>
      </mc:AlternateContent>
      <p:sp>
        <p:nvSpPr>
          <p:cNvPr id="17" name="正方形/長方形 16">
            <a:extLst>
              <a:ext uri="{FF2B5EF4-FFF2-40B4-BE49-F238E27FC236}">
                <a16:creationId xmlns:a16="http://schemas.microsoft.com/office/drawing/2014/main" id="{B7427A55-8708-1B12-1BD0-997AFB83A96B}"/>
              </a:ext>
            </a:extLst>
          </p:cNvPr>
          <p:cNvSpPr/>
          <p:nvPr/>
        </p:nvSpPr>
        <p:spPr>
          <a:xfrm>
            <a:off x="424800" y="947595"/>
            <a:ext cx="5195031" cy="170005"/>
          </a:xfrm>
          <a:prstGeom prst="rect">
            <a:avLst/>
          </a:prstGeom>
          <a:solidFill>
            <a:schemeClr val="bg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800" b="1" dirty="0">
                <a:solidFill>
                  <a:schemeClr val="accent1"/>
                </a:solidFill>
                <a:latin typeface="Segoe UI" panose="020B0502040204020203" pitchFamily="34" charset="0"/>
                <a:ea typeface="Meiryo" panose="020B0604030504040204" pitchFamily="34" charset="-128"/>
              </a:rPr>
              <a:t>Strong truncation-proofness</a:t>
            </a:r>
            <a:endParaRPr kumimoji="1" lang="ja-JP" altLang="en-US" sz="2800" b="1" dirty="0">
              <a:solidFill>
                <a:schemeClr val="accent1"/>
              </a:solidFill>
              <a:latin typeface="Segoe UI" panose="020B0502040204020203" pitchFamily="34" charset="0"/>
              <a:ea typeface="Meiryo" panose="020B0604030504040204" pitchFamily="34" charset="-128"/>
            </a:endParaRPr>
          </a:p>
        </p:txBody>
      </p:sp>
      <mc:AlternateContent xmlns:mc="http://schemas.openxmlformats.org/markup-compatibility/2006">
        <mc:Choice xmlns:a14="http://schemas.microsoft.com/office/drawing/2010/main" Requires="a14">
          <p:graphicFrame>
            <p:nvGraphicFramePr>
              <p:cNvPr id="24" name="表 23">
                <a:extLst>
                  <a:ext uri="{FF2B5EF4-FFF2-40B4-BE49-F238E27FC236}">
                    <a16:creationId xmlns:a16="http://schemas.microsoft.com/office/drawing/2014/main" id="{900A4E61-A842-E783-2A27-864F93CCE881}"/>
                  </a:ext>
                </a:extLst>
              </p:cNvPr>
              <p:cNvGraphicFramePr>
                <a:graphicFrameLocks noGrp="1"/>
              </p:cNvGraphicFramePr>
              <p:nvPr>
                <p:extLst>
                  <p:ext uri="{D42A27DB-BD31-4B8C-83A1-F6EECF244321}">
                    <p14:modId xmlns:p14="http://schemas.microsoft.com/office/powerpoint/2010/main" val="1673289459"/>
                  </p:ext>
                </p:extLst>
              </p:nvPr>
            </p:nvGraphicFramePr>
            <p:xfrm>
              <a:off x="8798533" y="3734780"/>
              <a:ext cx="1931255" cy="2329755"/>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65951">
                    <a:tc>
                      <a:txBody>
                        <a:bodyPr/>
                        <a:lstStyle/>
                        <a:p>
                          <a:pPr algn="ctr"/>
                          <a:endParaRPr kumimoji="1" lang="ja-JP" altLang="en-US"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400" b="1" i="1" smtClean="0">
                                        <a:solidFill>
                                          <a:schemeClr val="bg1"/>
                                        </a:solidFill>
                                        <a:latin typeface="Cambria Math" panose="02040503050406030204" pitchFamily="18" charset="0"/>
                                        <a:cs typeface="Segoe UI" panose="020B0502040204020203" pitchFamily="34" charset="0"/>
                                      </a:rPr>
                                    </m:ctrlPr>
                                  </m:sSubSupPr>
                                  <m:e>
                                    <m:r>
                                      <a:rPr kumimoji="1" lang="en-US" altLang="ja-JP" sz="2400" b="1" i="1" smtClean="0">
                                        <a:solidFill>
                                          <a:schemeClr val="bg1"/>
                                        </a:solidFill>
                                        <a:latin typeface="Cambria Math" panose="02040503050406030204" pitchFamily="18" charset="0"/>
                                        <a:cs typeface="Segoe UI" panose="020B0502040204020203" pitchFamily="34" charset="0"/>
                                      </a:rPr>
                                      <m:t>𝒑</m:t>
                                    </m:r>
                                  </m:e>
                                  <m:sub>
                                    <m:r>
                                      <a:rPr kumimoji="1" lang="en-US" altLang="ja-JP" sz="2400" b="1" i="1" smtClean="0">
                                        <a:solidFill>
                                          <a:schemeClr val="bg1"/>
                                        </a:solidFill>
                                        <a:latin typeface="Cambria Math" panose="02040503050406030204" pitchFamily="18" charset="0"/>
                                        <a:cs typeface="Segoe UI" panose="020B0502040204020203" pitchFamily="34" charset="0"/>
                                      </a:rPr>
                                      <m:t>𝒊</m:t>
                                    </m:r>
                                  </m:sub>
                                  <m:sup>
                                    <m:r>
                                      <a:rPr kumimoji="1" lang="en-US" altLang="ja-JP" sz="2400" b="1" i="1" smtClean="0">
                                        <a:solidFill>
                                          <a:schemeClr val="bg1"/>
                                        </a:solidFill>
                                        <a:latin typeface="Cambria Math" panose="02040503050406030204" pitchFamily="18" charset="0"/>
                                        <a:cs typeface="Segoe UI" panose="020B0502040204020203" pitchFamily="34" charset="0"/>
                                      </a:rPr>
                                      <m:t>′′</m:t>
                                    </m:r>
                                  </m:sup>
                                </m:sSubSup>
                              </m:oMath>
                            </m:oMathPara>
                          </a14:m>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1763260613"/>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2400" b="0" baseline="30000" dirty="0">
                              <a:solidFill>
                                <a:schemeClr val="tx1"/>
                              </a:solidFill>
                              <a:latin typeface="Segoe UI" panose="020B0502040204020203" pitchFamily="34" charset="0"/>
                              <a:cs typeface="Segoe UI" panose="020B0502040204020203" pitchFamily="34" charset="0"/>
                            </a:rPr>
                            <a:t>th</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24" name="表 23">
                <a:extLst>
                  <a:ext uri="{FF2B5EF4-FFF2-40B4-BE49-F238E27FC236}">
                    <a16:creationId xmlns:a16="http://schemas.microsoft.com/office/drawing/2014/main" id="{900A4E61-A842-E783-2A27-864F93CCE881}"/>
                  </a:ext>
                </a:extLst>
              </p:cNvPr>
              <p:cNvGraphicFramePr>
                <a:graphicFrameLocks noGrp="1"/>
              </p:cNvGraphicFramePr>
              <p:nvPr>
                <p:extLst>
                  <p:ext uri="{D42A27DB-BD31-4B8C-83A1-F6EECF244321}">
                    <p14:modId xmlns:p14="http://schemas.microsoft.com/office/powerpoint/2010/main" val="1673289459"/>
                  </p:ext>
                </p:extLst>
              </p:nvPr>
            </p:nvGraphicFramePr>
            <p:xfrm>
              <a:off x="8798533" y="3734780"/>
              <a:ext cx="1931255" cy="2329755"/>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65951">
                    <a:tc>
                      <a:txBody>
                        <a:bodyPr/>
                        <a:lstStyle/>
                        <a:p>
                          <a:pPr algn="ctr"/>
                          <a:endParaRPr kumimoji="1" lang="ja-JP" altLang="en-US"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9"/>
                          <a:stretch>
                            <a:fillRect l="-66146" t="-1299" r="-1042" b="-425974"/>
                          </a:stretch>
                        </a:blipFill>
                      </a:tcPr>
                    </a:tc>
                    <a:extLst>
                      <a:ext uri="{0D108BD9-81ED-4DB2-BD59-A6C34878D82A}">
                        <a16:rowId xmlns:a16="http://schemas.microsoft.com/office/drawing/2014/main" val="1763260613"/>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1" dirty="0">
                              <a:solidFill>
                                <a:schemeClr val="tx1"/>
                              </a:solidFill>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465951">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4</a:t>
                          </a:r>
                          <a:r>
                            <a:rPr kumimoji="1" lang="en-US" altLang="ja-JP" sz="2400" b="0" baseline="30000" dirty="0">
                              <a:solidFill>
                                <a:schemeClr val="tx1"/>
                              </a:solidFill>
                              <a:latin typeface="Segoe UI" panose="020B0502040204020203" pitchFamily="34" charset="0"/>
                              <a:cs typeface="Segoe UI" panose="020B0502040204020203" pitchFamily="34" charset="0"/>
                            </a:rPr>
                            <a:t>th</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25" name="四角形: 角を丸くする 24">
            <a:extLst>
              <a:ext uri="{FF2B5EF4-FFF2-40B4-BE49-F238E27FC236}">
                <a16:creationId xmlns:a16="http://schemas.microsoft.com/office/drawing/2014/main" id="{A514C9EE-C6B6-6CAD-75CE-2FAAD0F7504A}"/>
              </a:ext>
            </a:extLst>
          </p:cNvPr>
          <p:cNvSpPr/>
          <p:nvPr/>
        </p:nvSpPr>
        <p:spPr>
          <a:xfrm>
            <a:off x="7496721" y="3102217"/>
            <a:ext cx="4439960" cy="3596608"/>
          </a:xfrm>
          <a:prstGeom prst="roundRect">
            <a:avLst>
              <a:gd name="adj" fmla="val 7325"/>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13" name="矢印: 右 12">
            <a:extLst>
              <a:ext uri="{FF2B5EF4-FFF2-40B4-BE49-F238E27FC236}">
                <a16:creationId xmlns:a16="http://schemas.microsoft.com/office/drawing/2014/main" id="{C580BD90-EE4F-88B6-5B41-77F6DF737990}"/>
              </a:ext>
            </a:extLst>
          </p:cNvPr>
          <p:cNvSpPr/>
          <p:nvPr/>
        </p:nvSpPr>
        <p:spPr>
          <a:xfrm>
            <a:off x="6906479" y="4566481"/>
            <a:ext cx="1180483" cy="668300"/>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cxnSp>
        <p:nvCxnSpPr>
          <p:cNvPr id="28" name="直線矢印コネクタ 27">
            <a:extLst>
              <a:ext uri="{FF2B5EF4-FFF2-40B4-BE49-F238E27FC236}">
                <a16:creationId xmlns:a16="http://schemas.microsoft.com/office/drawing/2014/main" id="{B8938D47-889E-FD38-5FEC-BBC00299DFB0}"/>
              </a:ext>
            </a:extLst>
          </p:cNvPr>
          <p:cNvCxnSpPr>
            <a:stCxn id="6" idx="3"/>
            <a:endCxn id="4" idx="1"/>
          </p:cNvCxnSpPr>
          <p:nvPr/>
        </p:nvCxnSpPr>
        <p:spPr>
          <a:xfrm flipV="1">
            <a:off x="3520665" y="6391859"/>
            <a:ext cx="820733" cy="26"/>
          </a:xfrm>
          <a:prstGeom prst="straightConnector1">
            <a:avLst/>
          </a:prstGeom>
          <a:ln>
            <a:headEnd w="lg" len="lg"/>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FCDD922C-EECF-4CC1-82EF-69139868803A}"/>
                  </a:ext>
                </a:extLst>
              </p:cNvPr>
              <p:cNvSpPr txBox="1"/>
              <p:nvPr/>
            </p:nvSpPr>
            <p:spPr>
              <a:xfrm>
                <a:off x="3013239" y="5871462"/>
                <a:ext cx="1718740" cy="369332"/>
              </a:xfrm>
              <a:prstGeom prst="rect">
                <a:avLst/>
              </a:prstGeom>
              <a:noFill/>
            </p:spPr>
            <p:txBody>
              <a:bodyPr wrap="none" rtlCol="0" anchor="ctr">
                <a:spAutoFit/>
              </a:bodyPr>
              <a:lstStyle/>
              <a:p>
                <a:pPr algn="ctr"/>
                <a14:m>
                  <m:oMath xmlns:m="http://schemas.openxmlformats.org/officeDocument/2006/math">
                    <m:r>
                      <a:rPr kumimoji="1" lang="en-US" altLang="ja-JP" b="1" i="1" smtClean="0">
                        <a:latin typeface="Cambria Math" panose="02040503050406030204" pitchFamily="18" charset="0"/>
                        <a:ea typeface="Meiryo" panose="020B0604030504040204" pitchFamily="34" charset="-128"/>
                      </a:rPr>
                      <m:t>𝒊</m:t>
                    </m:r>
                  </m:oMath>
                </a14:m>
                <a:r>
                  <a:rPr kumimoji="1" lang="ja-JP" altLang="en-US" b="1" dirty="0">
                    <a:latin typeface="Segoe UI" panose="020B0502040204020203" pitchFamily="34" charset="0"/>
                    <a:ea typeface="Meiryo" panose="020B0604030504040204" pitchFamily="34" charset="-128"/>
                  </a:rPr>
                  <a:t> にとって改善</a:t>
                </a:r>
              </a:p>
            </p:txBody>
          </p:sp>
        </mc:Choice>
        <mc:Fallback>
          <p:sp>
            <p:nvSpPr>
              <p:cNvPr id="29" name="テキスト ボックス 28">
                <a:extLst>
                  <a:ext uri="{FF2B5EF4-FFF2-40B4-BE49-F238E27FC236}">
                    <a16:creationId xmlns:a16="http://schemas.microsoft.com/office/drawing/2014/main" id="{FCDD922C-EECF-4CC1-82EF-69139868803A}"/>
                  </a:ext>
                </a:extLst>
              </p:cNvPr>
              <p:cNvSpPr txBox="1">
                <a:spLocks noRot="1" noChangeAspect="1" noMove="1" noResize="1" noEditPoints="1" noAdjustHandles="1" noChangeArrowheads="1" noChangeShapeType="1" noTextEdit="1"/>
              </p:cNvSpPr>
              <p:nvPr/>
            </p:nvSpPr>
            <p:spPr>
              <a:xfrm>
                <a:off x="3013239" y="5871462"/>
                <a:ext cx="1718740" cy="369332"/>
              </a:xfrm>
              <a:prstGeom prst="rect">
                <a:avLst/>
              </a:prstGeom>
              <a:blipFill>
                <a:blip r:embed="rId10"/>
                <a:stretch>
                  <a:fillRect t="-4918" r="-3191" b="-27869"/>
                </a:stretch>
              </a:blipFill>
            </p:spPr>
            <p:txBody>
              <a:bodyPr/>
              <a:lstStyle/>
              <a:p>
                <a:r>
                  <a:rPr lang="ja-JP" altLang="en-US">
                    <a:noFill/>
                  </a:rPr>
                  <a:t> </a:t>
                </a:r>
              </a:p>
            </p:txBody>
          </p:sp>
        </mc:Fallback>
      </mc:AlternateContent>
      <p:cxnSp>
        <p:nvCxnSpPr>
          <p:cNvPr id="30" name="直線矢印コネクタ 29">
            <a:extLst>
              <a:ext uri="{FF2B5EF4-FFF2-40B4-BE49-F238E27FC236}">
                <a16:creationId xmlns:a16="http://schemas.microsoft.com/office/drawing/2014/main" id="{D0067FED-E548-93F3-D70A-629FD1104646}"/>
              </a:ext>
            </a:extLst>
          </p:cNvPr>
          <p:cNvCxnSpPr>
            <a:cxnSpLocks/>
            <a:stCxn id="4" idx="3"/>
            <a:endCxn id="9" idx="1"/>
          </p:cNvCxnSpPr>
          <p:nvPr/>
        </p:nvCxnSpPr>
        <p:spPr>
          <a:xfrm flipV="1">
            <a:off x="6891519" y="6378938"/>
            <a:ext cx="1631223" cy="12921"/>
          </a:xfrm>
          <a:prstGeom prst="straightConnector1">
            <a:avLst/>
          </a:prstGeom>
          <a:ln>
            <a:headEnd w="lg" len="lg"/>
            <a:tailEnd type="triangle"/>
          </a:ln>
        </p:spPr>
        <p:style>
          <a:lnRef idx="3">
            <a:schemeClr val="accent6"/>
          </a:lnRef>
          <a:fillRef idx="0">
            <a:schemeClr val="accent6"/>
          </a:fillRef>
          <a:effectRef idx="2">
            <a:schemeClr val="accent6"/>
          </a:effectRef>
          <a:fontRef idx="minor">
            <a:schemeClr val="tx1"/>
          </a:fontRef>
        </p:style>
      </p:cxnSp>
      <p:sp>
        <p:nvSpPr>
          <p:cNvPr id="33" name="テキスト ボックス 32">
            <a:extLst>
              <a:ext uri="{FF2B5EF4-FFF2-40B4-BE49-F238E27FC236}">
                <a16:creationId xmlns:a16="http://schemas.microsoft.com/office/drawing/2014/main" id="{CBB78AFD-96A5-91E5-2632-EE337B5DD2A8}"/>
              </a:ext>
            </a:extLst>
          </p:cNvPr>
          <p:cNvSpPr txBox="1"/>
          <p:nvPr/>
        </p:nvSpPr>
        <p:spPr>
          <a:xfrm>
            <a:off x="6410355" y="5895230"/>
            <a:ext cx="2497157" cy="369332"/>
          </a:xfrm>
          <a:prstGeom prst="rect">
            <a:avLst/>
          </a:prstGeom>
          <a:noFill/>
        </p:spPr>
        <p:txBody>
          <a:bodyPr wrap="none" rtlCol="0" anchor="ctr">
            <a:spAutoFit/>
          </a:bodyPr>
          <a:lstStyle/>
          <a:p>
            <a:pPr algn="ctr"/>
            <a:r>
              <a:rPr kumimoji="1" lang="en-US" altLang="ja-JP" b="1" dirty="0">
                <a:latin typeface="Segoe UI" panose="020B0502040204020203" pitchFamily="34" charset="0"/>
                <a:ea typeface="Meiryo" panose="020B0604030504040204" pitchFamily="34" charset="-128"/>
              </a:rPr>
              <a:t>Truncation</a:t>
            </a:r>
            <a:r>
              <a:rPr kumimoji="1" lang="ja-JP" altLang="en-US" b="1" dirty="0">
                <a:latin typeface="Segoe UI" panose="020B0502040204020203" pitchFamily="34" charset="0"/>
                <a:ea typeface="Meiryo" panose="020B0604030504040204" pitchFamily="34" charset="-128"/>
              </a:rPr>
              <a:t>と同じ結果</a:t>
            </a:r>
          </a:p>
        </p:txBody>
      </p:sp>
    </p:spTree>
    <p:extLst>
      <p:ext uri="{BB962C8B-B14F-4D97-AF65-F5344CB8AC3E}">
        <p14:creationId xmlns:p14="http://schemas.microsoft.com/office/powerpoint/2010/main" val="35978012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AA559-7646-3C4C-669C-70254B0A52F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BA89BA4-2E42-1411-5087-4B8B319439A8}"/>
              </a:ext>
            </a:extLst>
          </p:cNvPr>
          <p:cNvSpPr>
            <a:spLocks noGrp="1"/>
          </p:cNvSpPr>
          <p:nvPr>
            <p:ph type="title"/>
          </p:nvPr>
        </p:nvSpPr>
        <p:spPr/>
        <p:txBody>
          <a:bodyPr/>
          <a:lstStyle/>
          <a:p>
            <a:r>
              <a:rPr kumimoji="1" lang="en-US" altLang="ja-JP" dirty="0">
                <a:latin typeface="Segoe UI" panose="020B0502040204020203" pitchFamily="34" charset="0"/>
              </a:rPr>
              <a:t>Strong truncation-proofness (skip)</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E8DCDE6C-3205-7B68-8226-0E9961A37175}"/>
              </a:ext>
            </a:extLst>
          </p:cNvPr>
          <p:cNvSpPr>
            <a:spLocks noGrp="1"/>
          </p:cNvSpPr>
          <p:nvPr>
            <p:ph type="sldNum" sz="quarter" idx="12"/>
          </p:nvPr>
        </p:nvSpPr>
        <p:spPr/>
        <p:txBody>
          <a:bodyPr/>
          <a:lstStyle/>
          <a:p>
            <a:fld id="{48F63A3B-78C7-47BE-AE5E-E10140E04643}" type="slidenum">
              <a:rPr lang="en-US" smtClean="0"/>
              <a:t>71</a:t>
            </a:fld>
            <a:endParaRPr lang="en-US" dirty="0"/>
          </a:p>
        </p:txBody>
      </p:sp>
      <p:sp>
        <p:nvSpPr>
          <p:cNvPr id="19" name="正方形/長方形 18">
            <a:extLst>
              <a:ext uri="{FF2B5EF4-FFF2-40B4-BE49-F238E27FC236}">
                <a16:creationId xmlns:a16="http://schemas.microsoft.com/office/drawing/2014/main" id="{82304B03-4452-F3AE-943B-EBEBCDEEA4C3}"/>
              </a:ext>
            </a:extLst>
          </p:cNvPr>
          <p:cNvSpPr/>
          <p:nvPr/>
        </p:nvSpPr>
        <p:spPr>
          <a:xfrm>
            <a:off x="0" y="912213"/>
            <a:ext cx="7778751" cy="469979"/>
          </a:xfrm>
          <a:prstGeom prst="rect">
            <a:avLst/>
          </a:prstGeom>
          <a:solidFill>
            <a:schemeClr val="bg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800" b="1" dirty="0">
                <a:solidFill>
                  <a:schemeClr val="accent1"/>
                </a:solidFill>
                <a:latin typeface="Segoe UI" panose="020B0502040204020203" pitchFamily="34" charset="0"/>
                <a:ea typeface="Meiryo" panose="020B0604030504040204" pitchFamily="34" charset="-128"/>
              </a:rPr>
              <a:t>Formal definition of  truncation-proofness</a:t>
            </a:r>
            <a:endParaRPr kumimoji="1" lang="ja-JP" altLang="en-US" sz="2800" b="1" dirty="0">
              <a:solidFill>
                <a:schemeClr val="accent1"/>
              </a:solidFill>
              <a:latin typeface="Segoe UI" panose="020B0502040204020203" pitchFamily="34" charset="0"/>
              <a:ea typeface="Meiryo" panose="020B0604030504040204" pitchFamily="34" charset="-128"/>
            </a:endParaRPr>
          </a:p>
        </p:txBody>
      </p:sp>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E6E7A895-5D17-5CEB-2D69-CD6FC062B0C7}"/>
                  </a:ext>
                </a:extLst>
              </p:cNvPr>
              <p:cNvSpPr/>
              <p:nvPr/>
            </p:nvSpPr>
            <p:spPr>
              <a:xfrm>
                <a:off x="919312" y="1517233"/>
                <a:ext cx="10353376" cy="4724145"/>
              </a:xfrm>
              <a:prstGeom prst="rect">
                <a:avLst/>
              </a:prstGeom>
              <a:solidFill>
                <a:srgbClr val="DEEEF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525">
                  <a:spcBef>
                    <a:spcPts val="1600"/>
                  </a:spcBef>
                </a:pPr>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For any </a:t>
                </a:r>
                <a14:m>
                  <m:oMath xmlns:m="http://schemas.openxmlformats.org/officeDocument/2006/math">
                    <m:sSub>
                      <m:sSub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𝑁</m:t>
                        </m:r>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and any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let </a:t>
                </a:r>
                <a14:m>
                  <m:oMath xmlns:m="http://schemas.openxmlformats.org/officeDocument/2006/math">
                    <m:sSubSup>
                      <m:sSub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be such that </a:t>
                </a:r>
                <a14:m>
                  <m:oMath xmlns:m="http://schemas.openxmlformats.org/officeDocument/2006/math">
                    <m:sSub>
                      <m:sSub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e>
                      <m: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 </m:t>
                    </m:r>
                    <m:sSubSup>
                      <m:sSubSup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𝐴</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p>
              <a:p>
                <a:pPr marL="9525">
                  <a:spcBef>
                    <a:spcPts val="1600"/>
                  </a:spcBef>
                </a:pPr>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A social welfare function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𝐹</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satisfies </a:t>
                </a:r>
                <a:r>
                  <a:rPr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truncation proofness </a:t>
                </a:r>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if any </a:t>
                </a:r>
                <a14:m>
                  <m:oMath xmlns:m="http://schemas.openxmlformats.org/officeDocument/2006/math">
                    <m:sSubSup>
                      <m:sSub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with </a:t>
                </a:r>
                <a14:m>
                  <m:oMath xmlns:m="http://schemas.openxmlformats.org/officeDocument/2006/math">
                    <m:sSubSup>
                      <m:sSub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e>
                      <m: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Sup>
                      <m:sSubSup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and</a:t>
                </a:r>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sSubSup>
                      <m:sSubSupPr>
                        <m:ctrlPr>
                          <a:rPr lang="en-US" altLang="ja-JP" sz="2400"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ja-JP" altLang="en-US" sz="2400"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e>
                      <m:sub>
                        <m:r>
                          <a:rPr lang="ja-JP" altLang="en-US"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b="0"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ja-JP" altLang="en-US"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r>
                      <a:rPr lang="ja-JP" altLang="en-US"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
                      <m:sSub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ja-JP" altLang="en-US"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e>
                      <m:sub>
                        <m:r>
                          <a:rPr lang="ja-JP" altLang="en-US"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ja-JP" altLang="en-US"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r>
                      <a:rPr lang="ja-JP" altLang="en-US"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
                      <m:sSub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ja-JP" altLang="en-US"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e>
                      <m:sub>
                        <m:r>
                          <a:rPr lang="ja-JP" altLang="en-US"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ja-JP" altLang="en-US"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sSubSup>
                      <m:sSubSupPr>
                        <m:ctrlPr>
                          <a:rPr lang="en-US" altLang="ja-JP" sz="2400" b="0"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ja-JP" altLang="en-US"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e>
                      <m:sub>
                        <m:r>
                          <a:rPr lang="ja-JP" altLang="en-US"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b="0"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lang="ja-JP" altLang="en-US"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
                      <m:sSub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ja-JP" altLang="en-US"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e>
                      <m:sub>
                        <m:r>
                          <a:rPr lang="en-US" altLang="ja-JP" sz="2400" b="0"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Sub>
                  </m:oMath>
                </a14:m>
                <a:r>
                  <a:rPr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satisfies following conditions:</a:t>
                </a:r>
              </a:p>
              <a:p>
                <a:pPr marL="523875" indent="-514350">
                  <a:spcBef>
                    <a:spcPts val="1600"/>
                  </a:spcBef>
                  <a:buFont typeface="+mj-lt"/>
                  <a:buAutoNum type="romanLcPeriod"/>
                </a:pPr>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There exists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𝑦</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𝑋</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with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sSub>
                      <m:sSub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e>
                      <m: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and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sSup>
                      <m:s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𝑃</m:t>
                        </m:r>
                      </m:e>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𝐹</m:t>
                        </m:r>
                      </m:sup>
                    </m:sSup>
                    <m:d>
                      <m:d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𝑁</m:t>
                            </m:r>
                          </m:sub>
                        </m:sSub>
                      </m:e>
                    </m:d>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r>
                      <a:rPr lang="en-US" altLang="ja-JP" sz="2400" i="1" dirty="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 </m:t>
                    </m:r>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𝑦</m:t>
                    </m:r>
                    <m:sSup>
                      <m:sSup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𝑃</m:t>
                        </m:r>
                      </m:e>
                      <m:sup>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𝐹</m:t>
                        </m:r>
                      </m:sup>
                    </m:s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Sup>
                      <m:sSub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
                      <m:sSub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d>
                          <m:dPr>
                            <m:begChr m:val="{"/>
                            <m:endChr m:val="}"/>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𝑁</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m:rPr>
                                <m:lit/>
                              </m:r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r>
                              <m:rPr>
                                <m:lit/>
                              </m:r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e>
                        </m:d>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then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sSup>
                      <m:s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𝑃</m:t>
                        </m:r>
                      </m:e>
                      <m:sup>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𝐹</m:t>
                        </m:r>
                      </m:sup>
                    </m:s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Sup>
                      <m:sSub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
                      <m:sSub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d>
                          <m:dPr>
                            <m:begChr m:val="{"/>
                            <m:endChr m:val="}"/>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𝑁</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m:rPr>
                                <m:lit/>
                              </m:r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r>
                              <m:rPr>
                                <m:lit/>
                              </m:r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e>
                        </m:d>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a:t>
                </a:r>
              </a:p>
              <a:p>
                <a:pPr marL="523875" indent="-514350">
                  <a:spcBef>
                    <a:spcPts val="1600"/>
                  </a:spcBef>
                  <a:buFont typeface="+mj-lt"/>
                  <a:buAutoNum type="romanLcPeriod"/>
                </a:pPr>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There exists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𝑋</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with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sSub>
                      <m:sSub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e>
                      <m: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and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sSup>
                      <m:s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𝑃</m:t>
                        </m:r>
                      </m:e>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𝐹</m:t>
                        </m:r>
                      </m:sup>
                    </m:sSup>
                    <m:d>
                      <m:d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𝑁</m:t>
                            </m:r>
                          </m:sub>
                        </m:sSub>
                      </m:e>
                    </m:d>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 </m:t>
                    </m:r>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𝑦</m:t>
                    </m:r>
                    <m:sSup>
                      <m:sSup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𝐼</m:t>
                        </m:r>
                      </m:e>
                      <m:sup>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𝐹</m:t>
                        </m:r>
                      </m:sup>
                    </m:s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Sup>
                      <m:sSub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
                      <m:sSub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d>
                          <m:dPr>
                            <m:begChr m:val="{"/>
                            <m:endChr m:val="}"/>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𝑁</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m:rPr>
                                <m:lit/>
                              </m:r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r>
                              <m:rPr>
                                <m:lit/>
                              </m:r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e>
                        </m:d>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then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𝑦𝐹</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Sup>
                      <m:sSub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
                      <m:sSub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d>
                          <m:dPr>
                            <m:begChr m:val="{"/>
                            <m:endChr m:val="}"/>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𝑁</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m:rPr>
                                <m:lit/>
                              </m:r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r>
                              <m:rPr>
                                <m:lit/>
                              </m:r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e>
                        </m:d>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a:t>
                </a:r>
              </a:p>
              <a:p>
                <a:pPr marL="523875" indent="-514350">
                  <a:spcBef>
                    <a:spcPts val="1600"/>
                  </a:spcBef>
                  <a:buFont typeface="+mj-lt"/>
                  <a:buAutoNum type="romanLcPeriod"/>
                </a:pPr>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There exists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𝑋</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with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sSub>
                      <m:sSub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and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sSup>
                      <m:sSup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𝐼</m:t>
                        </m:r>
                      </m:e>
                      <m:sup>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𝐹</m:t>
                        </m:r>
                      </m:sup>
                    </m:sSup>
                    <m:d>
                      <m:d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𝑁</m:t>
                            </m:r>
                          </m:sub>
                        </m:sSub>
                      </m:e>
                    </m:d>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 </m:t>
                    </m:r>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𝑦</m:t>
                    </m:r>
                    <m:sSup>
                      <m:sSup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𝑃</m:t>
                        </m:r>
                      </m:e>
                      <m:sup>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𝐹</m:t>
                        </m:r>
                      </m:sup>
                    </m:s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Sup>
                      <m:sSub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
                      <m:sSub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d>
                          <m:dPr>
                            <m:begChr m:val="{"/>
                            <m:endChr m:val="}"/>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𝑁</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m:rPr>
                                <m:lit/>
                              </m:r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r>
                              <m:rPr>
                                <m:lit/>
                              </m:r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e>
                        </m:d>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then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sSup>
                      <m:sSup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𝑃</m:t>
                        </m:r>
                      </m:e>
                      <m:sup>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𝐹</m:t>
                        </m:r>
                      </m:sup>
                    </m:s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Sup>
                      <m:sSub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
                      <m:sSub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d>
                          <m:dPr>
                            <m:begChr m:val="{"/>
                            <m:endChr m:val="}"/>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𝑁</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m:rPr>
                                <m:lit/>
                              </m:r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r>
                              <m:rPr>
                                <m:lit/>
                              </m:r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e>
                        </m:d>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a:t>
                </a:r>
              </a:p>
            </p:txBody>
          </p:sp>
        </mc:Choice>
        <mc:Fallback xmlns="">
          <p:sp>
            <p:nvSpPr>
              <p:cNvPr id="4" name="正方形/長方形 3">
                <a:extLst>
                  <a:ext uri="{FF2B5EF4-FFF2-40B4-BE49-F238E27FC236}">
                    <a16:creationId xmlns:a16="http://schemas.microsoft.com/office/drawing/2014/main" id="{E6E7A895-5D17-5CEB-2D69-CD6FC062B0C7}"/>
                  </a:ext>
                </a:extLst>
              </p:cNvPr>
              <p:cNvSpPr>
                <a:spLocks noRot="1" noChangeAspect="1" noMove="1" noResize="1" noEditPoints="1" noAdjustHandles="1" noChangeArrowheads="1" noChangeShapeType="1" noTextEdit="1"/>
              </p:cNvSpPr>
              <p:nvPr/>
            </p:nvSpPr>
            <p:spPr>
              <a:xfrm>
                <a:off x="919312" y="1517233"/>
                <a:ext cx="10353376" cy="4724145"/>
              </a:xfrm>
              <a:prstGeom prst="rect">
                <a:avLst/>
              </a:prstGeom>
              <a:blipFill>
                <a:blip r:embed="rId3"/>
                <a:stretch>
                  <a:fillRect l="-1001" t="-2065" b="-3097"/>
                </a:stretch>
              </a:blipFill>
              <a:ln w="31750" cap="flat">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AD8C2E8B-38EE-B182-6FCC-572733BB541F}"/>
                  </a:ext>
                </a:extLst>
              </p:cNvPr>
              <p:cNvSpPr txBox="1"/>
              <p:nvPr/>
            </p:nvSpPr>
            <p:spPr>
              <a:xfrm>
                <a:off x="-671370" y="6376419"/>
                <a:ext cx="12853281" cy="400110"/>
              </a:xfrm>
              <a:prstGeom prst="rect">
                <a:avLst/>
              </a:prstGeom>
              <a:noFill/>
            </p:spPr>
            <p:txBody>
              <a:bodyPr wrap="square">
                <a:spAutoFit/>
              </a:bodyPr>
              <a:lstStyle/>
              <a:p>
                <a:pPr lvl="1" algn="r">
                  <a:spcBef>
                    <a:spcPts val="2400"/>
                  </a:spcBef>
                </a:pPr>
                <a14:m>
                  <m:oMath xmlns:m="http://schemas.openxmlformats.org/officeDocument/2006/math">
                    <m:r>
                      <a:rPr kumimoji="1" lang="en-US" altLang="ja-JP" sz="2000" i="1" smtClean="0">
                        <a:solidFill>
                          <a:srgbClr val="092D57"/>
                        </a:solidFill>
                        <a:latin typeface="Cambria Math" panose="02040503050406030204" pitchFamily="18" charset="0"/>
                      </a:rPr>
                      <m:t>𝑃</m:t>
                    </m:r>
                    <m:r>
                      <a:rPr kumimoji="1" lang="en-US" altLang="ja-JP" sz="2000" i="1" smtClean="0">
                        <a:solidFill>
                          <a:srgbClr val="092D57"/>
                        </a:solidFill>
                        <a:latin typeface="Cambria Math" panose="02040503050406030204" pitchFamily="18" charset="0"/>
                      </a:rPr>
                      <m:t>(</m:t>
                    </m:r>
                    <m:sSub>
                      <m:sSubPr>
                        <m:ctrlPr>
                          <a:rPr kumimoji="1" lang="en-US" altLang="ja-JP" sz="2000" b="1" i="1">
                            <a:solidFill>
                              <a:srgbClr val="092D57"/>
                            </a:solidFill>
                            <a:latin typeface="Cambria Math" panose="02040503050406030204" pitchFamily="18" charset="0"/>
                          </a:rPr>
                        </m:ctrlPr>
                      </m:sSubPr>
                      <m:e>
                        <m:r>
                          <a:rPr kumimoji="1" lang="en-US" altLang="ja-JP" sz="2000" b="1" i="1">
                            <a:solidFill>
                              <a:srgbClr val="092D57"/>
                            </a:solidFill>
                            <a:latin typeface="Cambria Math" panose="02040503050406030204" pitchFamily="18" charset="0"/>
                          </a:rPr>
                          <m:t>𝒑</m:t>
                        </m:r>
                      </m:e>
                      <m:sub>
                        <m:r>
                          <a:rPr kumimoji="1" lang="en-US" altLang="ja-JP" sz="2000" b="1" i="1">
                            <a:solidFill>
                              <a:srgbClr val="092D57"/>
                            </a:solidFill>
                            <a:latin typeface="Cambria Math" panose="02040503050406030204" pitchFamily="18" charset="0"/>
                          </a:rPr>
                          <m:t>𝑵</m:t>
                        </m:r>
                      </m:sub>
                    </m:sSub>
                    <m:r>
                      <a:rPr kumimoji="1" lang="en-US" altLang="ja-JP" sz="2000" i="1">
                        <a:solidFill>
                          <a:srgbClr val="092D57"/>
                        </a:solidFill>
                        <a:latin typeface="Cambria Math" panose="02040503050406030204" pitchFamily="18" charset="0"/>
                      </a:rPr>
                      <m:t>)</m:t>
                    </m:r>
                  </m:oMath>
                </a14:m>
                <a:r>
                  <a:rPr kumimoji="1" lang="en-US" altLang="ja-JP" sz="2000" dirty="0">
                    <a:solidFill>
                      <a:srgbClr val="092D57"/>
                    </a:solidFill>
                    <a:latin typeface="Segoe UI" panose="020B0502040204020203" pitchFamily="34" charset="0"/>
                    <a:ea typeface="Meiryo" panose="020B0604030504040204" pitchFamily="34" charset="-128"/>
                    <a:cs typeface="Segoe UI" panose="020B0502040204020203" pitchFamily="34" charset="0"/>
                  </a:rPr>
                  <a:t> is the asymmetric part of </a:t>
                </a:r>
                <a14:m>
                  <m:oMath xmlns:m="http://schemas.openxmlformats.org/officeDocument/2006/math">
                    <m:r>
                      <a:rPr kumimoji="1" lang="en-US" altLang="ja-JP" sz="2000" i="1">
                        <a:solidFill>
                          <a:srgbClr val="092D57"/>
                        </a:solidFill>
                        <a:latin typeface="Cambria Math" panose="02040503050406030204" pitchFamily="18" charset="0"/>
                      </a:rPr>
                      <m:t>𝐹</m:t>
                    </m:r>
                    <m:d>
                      <m:dPr>
                        <m:ctrlPr>
                          <a:rPr kumimoji="1" lang="en-US" altLang="ja-JP" sz="2000" i="1">
                            <a:solidFill>
                              <a:srgbClr val="092D57"/>
                            </a:solidFill>
                            <a:latin typeface="Cambria Math" panose="02040503050406030204" pitchFamily="18" charset="0"/>
                          </a:rPr>
                        </m:ctrlPr>
                      </m:dPr>
                      <m:e>
                        <m:sSub>
                          <m:sSubPr>
                            <m:ctrlPr>
                              <a:rPr kumimoji="1" lang="en-US" altLang="ja-JP" sz="2000" b="1" i="1">
                                <a:solidFill>
                                  <a:srgbClr val="092D57"/>
                                </a:solidFill>
                                <a:latin typeface="Cambria Math" panose="02040503050406030204" pitchFamily="18" charset="0"/>
                              </a:rPr>
                            </m:ctrlPr>
                          </m:sSubPr>
                          <m:e>
                            <m:r>
                              <a:rPr kumimoji="1" lang="en-US" altLang="ja-JP" sz="2000" b="1" i="1">
                                <a:solidFill>
                                  <a:srgbClr val="092D57"/>
                                </a:solidFill>
                                <a:latin typeface="Cambria Math" panose="02040503050406030204" pitchFamily="18" charset="0"/>
                              </a:rPr>
                              <m:t>𝒑</m:t>
                            </m:r>
                          </m:e>
                          <m:sub>
                            <m:r>
                              <a:rPr kumimoji="1" lang="en-US" altLang="ja-JP" sz="2000" b="1" i="1">
                                <a:solidFill>
                                  <a:srgbClr val="092D57"/>
                                </a:solidFill>
                                <a:latin typeface="Cambria Math" panose="02040503050406030204" pitchFamily="18" charset="0"/>
                              </a:rPr>
                              <m:t>𝑵</m:t>
                            </m:r>
                          </m:sub>
                        </m:sSub>
                      </m:e>
                    </m:d>
                  </m:oMath>
                </a14:m>
                <a:r>
                  <a:rPr kumimoji="1" lang="en-US" altLang="ja-JP" sz="2000" dirty="0">
                    <a:solidFill>
                      <a:srgbClr val="092D57"/>
                    </a:solidFill>
                    <a:ea typeface="Meiryo" panose="020B0604030504040204" pitchFamily="34" charset="-128"/>
                    <a:cs typeface="Segoe UI" panose="020B0502040204020203" pitchFamily="34" charset="0"/>
                  </a:rPr>
                  <a:t> and </a:t>
                </a:r>
                <a14:m>
                  <m:oMath xmlns:m="http://schemas.openxmlformats.org/officeDocument/2006/math">
                    <m:r>
                      <a:rPr kumimoji="1" lang="en-US" altLang="ja-JP" sz="2000" b="0" i="0" smtClean="0">
                        <a:solidFill>
                          <a:srgbClr val="092D57"/>
                        </a:solidFill>
                        <a:latin typeface="Cambria Math" panose="02040503050406030204" pitchFamily="18" charset="0"/>
                      </a:rPr>
                      <m:t> </m:t>
                    </m:r>
                    <m:r>
                      <a:rPr kumimoji="1" lang="en-US" altLang="ja-JP" sz="2000" i="1">
                        <a:solidFill>
                          <a:srgbClr val="092D57"/>
                        </a:solidFill>
                        <a:latin typeface="Cambria Math" panose="02040503050406030204" pitchFamily="18" charset="0"/>
                      </a:rPr>
                      <m:t>𝐼</m:t>
                    </m:r>
                    <m:d>
                      <m:dPr>
                        <m:ctrlPr>
                          <a:rPr kumimoji="1" lang="en-US" altLang="ja-JP" sz="2000" i="1">
                            <a:solidFill>
                              <a:srgbClr val="092D57"/>
                            </a:solidFill>
                            <a:latin typeface="Cambria Math" panose="02040503050406030204" pitchFamily="18" charset="0"/>
                          </a:rPr>
                        </m:ctrlPr>
                      </m:dPr>
                      <m:e>
                        <m:sSub>
                          <m:sSubPr>
                            <m:ctrlPr>
                              <a:rPr kumimoji="1" lang="en-US" altLang="ja-JP" sz="2000" b="1" i="1">
                                <a:solidFill>
                                  <a:srgbClr val="092D57"/>
                                </a:solidFill>
                                <a:latin typeface="Cambria Math" panose="02040503050406030204" pitchFamily="18" charset="0"/>
                              </a:rPr>
                            </m:ctrlPr>
                          </m:sSubPr>
                          <m:e>
                            <m:r>
                              <a:rPr kumimoji="1" lang="en-US" altLang="ja-JP" sz="2000" b="1" i="1">
                                <a:solidFill>
                                  <a:srgbClr val="092D57"/>
                                </a:solidFill>
                                <a:latin typeface="Cambria Math" panose="02040503050406030204" pitchFamily="18" charset="0"/>
                              </a:rPr>
                              <m:t>𝒑</m:t>
                            </m:r>
                          </m:e>
                          <m:sub>
                            <m:r>
                              <a:rPr kumimoji="1" lang="en-US" altLang="ja-JP" sz="2000" b="1" i="1">
                                <a:solidFill>
                                  <a:srgbClr val="092D57"/>
                                </a:solidFill>
                                <a:latin typeface="Cambria Math" panose="02040503050406030204" pitchFamily="18" charset="0"/>
                              </a:rPr>
                              <m:t>𝑵</m:t>
                            </m:r>
                          </m:sub>
                        </m:sSub>
                      </m:e>
                    </m:d>
                  </m:oMath>
                </a14:m>
                <a:r>
                  <a:rPr kumimoji="1" lang="en-US" altLang="ja-JP" sz="2000" dirty="0">
                    <a:solidFill>
                      <a:srgbClr val="092D57"/>
                    </a:solidFill>
                    <a:latin typeface="Segoe UI" panose="020B0502040204020203" pitchFamily="34" charset="0"/>
                    <a:ea typeface="Meiryo" panose="020B0604030504040204" pitchFamily="34" charset="-128"/>
                    <a:cs typeface="Segoe UI" panose="020B0502040204020203" pitchFamily="34" charset="0"/>
                  </a:rPr>
                  <a:t> is the symmetric part of </a:t>
                </a:r>
                <a14:m>
                  <m:oMath xmlns:m="http://schemas.openxmlformats.org/officeDocument/2006/math">
                    <m:r>
                      <a:rPr kumimoji="1" lang="en-US" altLang="ja-JP" sz="2000" i="1">
                        <a:solidFill>
                          <a:srgbClr val="092D57"/>
                        </a:solidFill>
                        <a:latin typeface="Cambria Math" panose="02040503050406030204" pitchFamily="18" charset="0"/>
                      </a:rPr>
                      <m:t>𝐹</m:t>
                    </m:r>
                    <m:r>
                      <a:rPr kumimoji="1" lang="en-US" altLang="ja-JP" sz="2000" i="1">
                        <a:solidFill>
                          <a:srgbClr val="092D57"/>
                        </a:solidFill>
                        <a:latin typeface="Cambria Math" panose="02040503050406030204" pitchFamily="18" charset="0"/>
                      </a:rPr>
                      <m:t>(</m:t>
                    </m:r>
                    <m:sSub>
                      <m:sSubPr>
                        <m:ctrlPr>
                          <a:rPr kumimoji="1" lang="en-US" altLang="ja-JP" sz="2000" b="1" i="1">
                            <a:solidFill>
                              <a:srgbClr val="092D57"/>
                            </a:solidFill>
                            <a:latin typeface="Cambria Math" panose="02040503050406030204" pitchFamily="18" charset="0"/>
                          </a:rPr>
                        </m:ctrlPr>
                      </m:sSubPr>
                      <m:e>
                        <m:r>
                          <a:rPr kumimoji="1" lang="en-US" altLang="ja-JP" sz="2000" b="1" i="1">
                            <a:solidFill>
                              <a:srgbClr val="092D57"/>
                            </a:solidFill>
                            <a:latin typeface="Cambria Math" panose="02040503050406030204" pitchFamily="18" charset="0"/>
                          </a:rPr>
                          <m:t>𝒑</m:t>
                        </m:r>
                      </m:e>
                      <m:sub>
                        <m:r>
                          <a:rPr kumimoji="1" lang="en-US" altLang="ja-JP" sz="2000" b="1" i="1">
                            <a:solidFill>
                              <a:srgbClr val="092D57"/>
                            </a:solidFill>
                            <a:latin typeface="Cambria Math" panose="02040503050406030204" pitchFamily="18" charset="0"/>
                          </a:rPr>
                          <m:t>𝑵</m:t>
                        </m:r>
                      </m:sub>
                    </m:sSub>
                    <m:r>
                      <a:rPr kumimoji="1" lang="en-US" altLang="ja-JP" sz="2000" i="1">
                        <a:solidFill>
                          <a:srgbClr val="092D57"/>
                        </a:solidFill>
                        <a:latin typeface="Cambria Math" panose="02040503050406030204" pitchFamily="18" charset="0"/>
                      </a:rPr>
                      <m:t>)</m:t>
                    </m:r>
                  </m:oMath>
                </a14:m>
                <a:r>
                  <a:rPr kumimoji="1" lang="en-US" altLang="ja-JP" sz="2000" dirty="0">
                    <a:solidFill>
                      <a:srgbClr val="092D57"/>
                    </a:solidFill>
                    <a:latin typeface="Segoe UI" panose="020B0502040204020203" pitchFamily="34" charset="0"/>
                    <a:ea typeface="Meiryo" panose="020B0604030504040204" pitchFamily="34" charset="-128"/>
                    <a:cs typeface="Segoe UI" panose="020B0502040204020203" pitchFamily="34" charset="0"/>
                  </a:rPr>
                  <a:t>.</a:t>
                </a:r>
              </a:p>
            </p:txBody>
          </p:sp>
        </mc:Choice>
        <mc:Fallback>
          <p:sp>
            <p:nvSpPr>
              <p:cNvPr id="20" name="テキスト ボックス 19">
                <a:extLst>
                  <a:ext uri="{FF2B5EF4-FFF2-40B4-BE49-F238E27FC236}">
                    <a16:creationId xmlns:a16="http://schemas.microsoft.com/office/drawing/2014/main" id="{AD8C2E8B-38EE-B182-6FCC-572733BB541F}"/>
                  </a:ext>
                </a:extLst>
              </p:cNvPr>
              <p:cNvSpPr txBox="1">
                <a:spLocks noRot="1" noChangeAspect="1" noMove="1" noResize="1" noEditPoints="1" noAdjustHandles="1" noChangeArrowheads="1" noChangeShapeType="1" noTextEdit="1"/>
              </p:cNvSpPr>
              <p:nvPr/>
            </p:nvSpPr>
            <p:spPr>
              <a:xfrm>
                <a:off x="-671370" y="6376419"/>
                <a:ext cx="12853281" cy="400110"/>
              </a:xfrm>
              <a:prstGeom prst="rect">
                <a:avLst/>
              </a:prstGeom>
              <a:blipFill>
                <a:blip r:embed="rId4"/>
                <a:stretch>
                  <a:fillRect t="-9091" r="-474" b="-257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094122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72799-F278-B832-E0EF-532CCFD78438}"/>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50FFB6D-9D24-10D0-E8AA-7B53457F087B}"/>
              </a:ext>
            </a:extLst>
          </p:cNvPr>
          <p:cNvSpPr txBox="1"/>
          <p:nvPr/>
        </p:nvSpPr>
        <p:spPr>
          <a:xfrm>
            <a:off x="934101" y="2153490"/>
            <a:ext cx="4951695" cy="1017822"/>
          </a:xfrm>
          <a:prstGeom prst="rect">
            <a:avLst/>
          </a:prstGeom>
          <a:solidFill>
            <a:schemeClr val="accent1">
              <a:lumMod val="60000"/>
              <a:lumOff val="40000"/>
              <a:alpha val="11173"/>
            </a:schemeClr>
          </a:solidFill>
        </p:spPr>
        <p:txBody>
          <a:bodyPr wrap="square" rtlCol="0" anchor="ctr">
            <a:noAutofit/>
          </a:bodyPr>
          <a:lstStyle/>
          <a:p>
            <a:pPr algn="ctr">
              <a:spcBef>
                <a:spcPts val="600"/>
              </a:spcBef>
            </a:pPr>
            <a:r>
              <a:rPr lang="en-US" altLang="ja-JP" sz="2800" b="1" dirty="0">
                <a:solidFill>
                  <a:schemeClr val="accent1"/>
                </a:solidFill>
                <a:latin typeface="Segoe UI" panose="020B0502040204020203" pitchFamily="34" charset="0"/>
                <a:ea typeface="メイリオ" panose="020B0604030504040204" pitchFamily="50" charset="-128"/>
                <a:cs typeface="Segoe UI" panose="020B0502040204020203" pitchFamily="34" charset="0"/>
              </a:rPr>
              <a:t>F satisfies </a:t>
            </a:r>
          </a:p>
          <a:p>
            <a:pPr algn="ctr">
              <a:spcBef>
                <a:spcPts val="600"/>
              </a:spcBef>
            </a:pPr>
            <a:r>
              <a:rPr lang="en-US" altLang="ja-JP" sz="2800" b="1" dirty="0">
                <a:solidFill>
                  <a:schemeClr val="accent1"/>
                </a:solidFill>
                <a:latin typeface="Segoe UI" panose="020B0502040204020203" pitchFamily="34" charset="0"/>
                <a:ea typeface="メイリオ" panose="020B0604030504040204" pitchFamily="50" charset="-128"/>
                <a:cs typeface="Segoe UI" panose="020B0502040204020203" pitchFamily="34" charset="0"/>
              </a:rPr>
              <a:t>Strong truncation-proof </a:t>
            </a:r>
          </a:p>
        </p:txBody>
      </p:sp>
      <p:sp>
        <p:nvSpPr>
          <p:cNvPr id="2" name="タイトル 1">
            <a:extLst>
              <a:ext uri="{FF2B5EF4-FFF2-40B4-BE49-F238E27FC236}">
                <a16:creationId xmlns:a16="http://schemas.microsoft.com/office/drawing/2014/main" id="{C97F0A70-68B5-CF85-ADBC-56634AD5FCF6}"/>
              </a:ext>
            </a:extLst>
          </p:cNvPr>
          <p:cNvSpPr>
            <a:spLocks noGrp="1"/>
          </p:cNvSpPr>
          <p:nvPr>
            <p:ph type="title"/>
          </p:nvPr>
        </p:nvSpPr>
        <p:spPr/>
        <p:txBody>
          <a:bodyPr/>
          <a:lstStyle/>
          <a:p>
            <a:r>
              <a:rPr lang="en-US" altLang="ja-JP" dirty="0"/>
              <a:t>Truncation-proof</a:t>
            </a:r>
            <a:r>
              <a:rPr lang="ja-JP" altLang="en-US" dirty="0"/>
              <a:t> との関係 </a:t>
            </a:r>
            <a:r>
              <a:rPr lang="en-US" altLang="ja-JP" dirty="0"/>
              <a:t>(skip)</a:t>
            </a:r>
            <a:endParaRPr kumimoji="1" lang="ja-JP" altLang="en-US" dirty="0"/>
          </a:p>
        </p:txBody>
      </p:sp>
      <p:sp>
        <p:nvSpPr>
          <p:cNvPr id="3" name="スライド番号プレースホルダー 2">
            <a:extLst>
              <a:ext uri="{FF2B5EF4-FFF2-40B4-BE49-F238E27FC236}">
                <a16:creationId xmlns:a16="http://schemas.microsoft.com/office/drawing/2014/main" id="{8A015043-B2C2-69DB-43E1-51F0C556941D}"/>
              </a:ext>
            </a:extLst>
          </p:cNvPr>
          <p:cNvSpPr>
            <a:spLocks noGrp="1"/>
          </p:cNvSpPr>
          <p:nvPr>
            <p:ph type="sldNum" sz="quarter" idx="12"/>
          </p:nvPr>
        </p:nvSpPr>
        <p:spPr/>
        <p:txBody>
          <a:bodyPr/>
          <a:lstStyle/>
          <a:p>
            <a:fld id="{48F63A3B-78C7-47BE-AE5E-E10140E04643}" type="slidenum">
              <a:rPr lang="en-US" smtClean="0"/>
              <a:t>72</a:t>
            </a:fld>
            <a:endParaRPr lang="en-US" dirty="0"/>
          </a:p>
        </p:txBody>
      </p:sp>
      <p:sp>
        <p:nvSpPr>
          <p:cNvPr id="5" name="Rounded Rectangle 5">
            <a:extLst>
              <a:ext uri="{FF2B5EF4-FFF2-40B4-BE49-F238E27FC236}">
                <a16:creationId xmlns:a16="http://schemas.microsoft.com/office/drawing/2014/main" id="{FA4CCAB3-CC47-68F8-5CE5-038C193BE556}"/>
              </a:ext>
            </a:extLst>
          </p:cNvPr>
          <p:cNvSpPr/>
          <p:nvPr/>
        </p:nvSpPr>
        <p:spPr>
          <a:xfrm>
            <a:off x="329392" y="1313169"/>
            <a:ext cx="6219998" cy="5236221"/>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ts val="3280"/>
              </a:lnSpc>
              <a:buNone/>
            </a:pPr>
            <a:endParaRPr lang="en-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角丸四角形 12">
            <a:extLst>
              <a:ext uri="{FF2B5EF4-FFF2-40B4-BE49-F238E27FC236}">
                <a16:creationId xmlns:a16="http://schemas.microsoft.com/office/drawing/2014/main" id="{5BC2C70C-EDE9-9C90-49C0-0FFDC0226B0E}"/>
              </a:ext>
            </a:extLst>
          </p:cNvPr>
          <p:cNvSpPr/>
          <p:nvPr/>
        </p:nvSpPr>
        <p:spPr>
          <a:xfrm>
            <a:off x="583593" y="1165052"/>
            <a:ext cx="2281290" cy="426862"/>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lemma 1 </a:t>
            </a:r>
          </a:p>
        </p:txBody>
      </p:sp>
      <p:sp>
        <p:nvSpPr>
          <p:cNvPr id="12" name="右矢印 11">
            <a:extLst>
              <a:ext uri="{FF2B5EF4-FFF2-40B4-BE49-F238E27FC236}">
                <a16:creationId xmlns:a16="http://schemas.microsoft.com/office/drawing/2014/main" id="{24DABBC9-1AA7-619D-1048-3CD4C100DC30}"/>
              </a:ext>
            </a:extLst>
          </p:cNvPr>
          <p:cNvSpPr/>
          <p:nvPr/>
        </p:nvSpPr>
        <p:spPr>
          <a:xfrm rot="5400000">
            <a:off x="2995096" y="3429577"/>
            <a:ext cx="829706" cy="994061"/>
          </a:xfrm>
          <a:prstGeom prst="rightArrow">
            <a:avLst>
              <a:gd name="adj1" fmla="val 40205"/>
              <a:gd name="adj2" fmla="val 40503"/>
            </a:avLst>
          </a:prstGeom>
          <a:solidFill>
            <a:schemeClr val="bg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6" name="テキスト ボックス 5">
            <a:extLst>
              <a:ext uri="{FF2B5EF4-FFF2-40B4-BE49-F238E27FC236}">
                <a16:creationId xmlns:a16="http://schemas.microsoft.com/office/drawing/2014/main" id="{E7B6593B-979B-912D-13F7-67DBF14828AF}"/>
              </a:ext>
            </a:extLst>
          </p:cNvPr>
          <p:cNvSpPr txBox="1"/>
          <p:nvPr/>
        </p:nvSpPr>
        <p:spPr>
          <a:xfrm>
            <a:off x="963543" y="4558744"/>
            <a:ext cx="4951695" cy="699029"/>
          </a:xfrm>
          <a:prstGeom prst="rect">
            <a:avLst/>
          </a:prstGeom>
          <a:solidFill>
            <a:schemeClr val="accent1">
              <a:lumMod val="60000"/>
              <a:lumOff val="40000"/>
              <a:alpha val="11173"/>
            </a:schemeClr>
          </a:solidFill>
        </p:spPr>
        <p:txBody>
          <a:bodyPr wrap="square" rtlCol="0" anchor="ctr">
            <a:noAutofit/>
          </a:bodyPr>
          <a:lstStyle/>
          <a:p>
            <a:pPr algn="ctr">
              <a:spcBef>
                <a:spcPts val="600"/>
              </a:spcBef>
            </a:pPr>
            <a:r>
              <a:rPr lang="en-US" altLang="ja-JP" sz="2800" b="1" dirty="0">
                <a:solidFill>
                  <a:schemeClr val="accent1"/>
                </a:solidFill>
                <a:latin typeface="Segoe UI" panose="020B0502040204020203" pitchFamily="34" charset="0"/>
                <a:ea typeface="メイリオ" panose="020B0604030504040204" pitchFamily="50" charset="-128"/>
                <a:cs typeface="Segoe UI" panose="020B0502040204020203" pitchFamily="34" charset="0"/>
              </a:rPr>
              <a:t>F satisfies truncation-proof </a:t>
            </a:r>
          </a:p>
        </p:txBody>
      </p:sp>
      <p:sp>
        <p:nvSpPr>
          <p:cNvPr id="14" name="楕円 13">
            <a:extLst>
              <a:ext uri="{FF2B5EF4-FFF2-40B4-BE49-F238E27FC236}">
                <a16:creationId xmlns:a16="http://schemas.microsoft.com/office/drawing/2014/main" id="{94483F8F-90A5-A538-049E-422F82A50705}"/>
              </a:ext>
            </a:extLst>
          </p:cNvPr>
          <p:cNvSpPr/>
          <p:nvPr/>
        </p:nvSpPr>
        <p:spPr>
          <a:xfrm>
            <a:off x="7459167" y="2077113"/>
            <a:ext cx="4023917" cy="4069080"/>
          </a:xfrm>
          <a:prstGeom prst="ellipse">
            <a:avLst/>
          </a:prstGeom>
          <a:solidFill>
            <a:srgbClr val="DEEEF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15" name="楕円 14">
            <a:extLst>
              <a:ext uri="{FF2B5EF4-FFF2-40B4-BE49-F238E27FC236}">
                <a16:creationId xmlns:a16="http://schemas.microsoft.com/office/drawing/2014/main" id="{71584829-0799-62F0-37F3-765F266BB2D6}"/>
              </a:ext>
            </a:extLst>
          </p:cNvPr>
          <p:cNvSpPr/>
          <p:nvPr/>
        </p:nvSpPr>
        <p:spPr>
          <a:xfrm>
            <a:off x="8229216" y="3903266"/>
            <a:ext cx="2568344" cy="1973664"/>
          </a:xfrm>
          <a:prstGeom prst="ellipse">
            <a:avLst/>
          </a:prstGeom>
          <a:solidFill>
            <a:schemeClr val="accent1">
              <a:lumMod val="40000"/>
              <a:lumOff val="60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17" name="テキスト ボックス 16">
            <a:extLst>
              <a:ext uri="{FF2B5EF4-FFF2-40B4-BE49-F238E27FC236}">
                <a16:creationId xmlns:a16="http://schemas.microsoft.com/office/drawing/2014/main" id="{DC40ECD0-C2A4-D5C6-151E-05AF9D4DE20E}"/>
              </a:ext>
            </a:extLst>
          </p:cNvPr>
          <p:cNvSpPr txBox="1"/>
          <p:nvPr/>
        </p:nvSpPr>
        <p:spPr>
          <a:xfrm>
            <a:off x="8155832" y="4492761"/>
            <a:ext cx="2619435" cy="830997"/>
          </a:xfrm>
          <a:prstGeom prst="rect">
            <a:avLst/>
          </a:prstGeom>
          <a:noFill/>
        </p:spPr>
        <p:txBody>
          <a:bodyPr wrap="none" rtlCol="0" anchor="ctr">
            <a:spAutoFit/>
          </a:bodyPr>
          <a:lstStyle/>
          <a:p>
            <a:pPr algn="ctr"/>
            <a:r>
              <a:rPr kumimoji="1" lang="en-US" altLang="ja-JP" sz="2400" b="1" dirty="0">
                <a:latin typeface="Segoe UI" panose="020B0502040204020203" pitchFamily="34" charset="0"/>
                <a:ea typeface="Meiryo" panose="020B0604030504040204" pitchFamily="34" charset="-128"/>
              </a:rPr>
              <a:t>Strong</a:t>
            </a:r>
          </a:p>
          <a:p>
            <a:pPr algn="ctr"/>
            <a:r>
              <a:rPr kumimoji="1" lang="en-US" altLang="ja-JP" sz="2400" b="1" dirty="0">
                <a:latin typeface="Segoe UI" panose="020B0502040204020203" pitchFamily="34" charset="0"/>
                <a:ea typeface="Meiryo" panose="020B0604030504040204" pitchFamily="34" charset="-128"/>
              </a:rPr>
              <a:t>truncation-proof</a:t>
            </a:r>
            <a:endParaRPr kumimoji="1" lang="ja-JP" altLang="en-US" sz="2400" b="1" dirty="0">
              <a:latin typeface="Segoe UI" panose="020B0502040204020203" pitchFamily="34" charset="0"/>
              <a:ea typeface="Meiryo" panose="020B0604030504040204" pitchFamily="34" charset="-128"/>
            </a:endParaRPr>
          </a:p>
        </p:txBody>
      </p:sp>
      <p:sp>
        <p:nvSpPr>
          <p:cNvPr id="18" name="テキスト ボックス 17">
            <a:extLst>
              <a:ext uri="{FF2B5EF4-FFF2-40B4-BE49-F238E27FC236}">
                <a16:creationId xmlns:a16="http://schemas.microsoft.com/office/drawing/2014/main" id="{758FEA8C-CF2F-A435-67A0-B1CE06B8825F}"/>
              </a:ext>
            </a:extLst>
          </p:cNvPr>
          <p:cNvSpPr txBox="1"/>
          <p:nvPr/>
        </p:nvSpPr>
        <p:spPr>
          <a:xfrm>
            <a:off x="8142524" y="2900073"/>
            <a:ext cx="2657202" cy="461665"/>
          </a:xfrm>
          <a:prstGeom prst="rect">
            <a:avLst/>
          </a:prstGeom>
          <a:noFill/>
        </p:spPr>
        <p:txBody>
          <a:bodyPr wrap="none" rtlCol="0" anchor="ctr">
            <a:spAutoFit/>
          </a:bodyPr>
          <a:lstStyle/>
          <a:p>
            <a:pPr algn="ctr"/>
            <a:r>
              <a:rPr kumimoji="1" lang="en-US" altLang="ja-JP" sz="2400" b="1" dirty="0">
                <a:latin typeface="Segoe UI" panose="020B0502040204020203" pitchFamily="34" charset="0"/>
                <a:ea typeface="Meiryo" panose="020B0604030504040204" pitchFamily="34" charset="-128"/>
              </a:rPr>
              <a:t>Truncation-proof</a:t>
            </a:r>
            <a:endParaRPr kumimoji="1" lang="ja-JP" altLang="en-US" sz="2400" b="1" dirty="0">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3488533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44E9C06-E8E0-6EC7-8672-DFE1AD465EBB}"/>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8E8A264B-DCE7-2629-8159-A27E4D2ED2EE}"/>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8. </a:t>
            </a:r>
            <a:r>
              <a:rPr lang="ja-JP" altLang="en-US" dirty="0">
                <a:latin typeface="Segoe UI" panose="020B0502040204020203" pitchFamily="34" charset="0"/>
                <a:cs typeface="Segoe UI" panose="020B0502040204020203" pitchFamily="34" charset="0"/>
              </a:rPr>
              <a:t>証明</a:t>
            </a:r>
          </a:p>
        </p:txBody>
      </p:sp>
      <p:sp>
        <p:nvSpPr>
          <p:cNvPr id="3" name="スライド番号プレースホルダー 2">
            <a:extLst>
              <a:ext uri="{FF2B5EF4-FFF2-40B4-BE49-F238E27FC236}">
                <a16:creationId xmlns:a16="http://schemas.microsoft.com/office/drawing/2014/main" id="{2B026043-D033-6076-256E-187FA49C5C3A}"/>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73</a:t>
            </a:fld>
            <a:endParaRPr lang="en-US" dirty="0"/>
          </a:p>
        </p:txBody>
      </p:sp>
    </p:spTree>
    <p:extLst>
      <p:ext uri="{BB962C8B-B14F-4D97-AF65-F5344CB8AC3E}">
        <p14:creationId xmlns:p14="http://schemas.microsoft.com/office/powerpoint/2010/main" val="35921087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65FBA-D039-1718-680F-C8791C8BB3F6}"/>
              </a:ext>
            </a:extLst>
          </p:cNvPr>
          <p:cNvSpPr>
            <a:spLocks noGrp="1"/>
          </p:cNvSpPr>
          <p:nvPr>
            <p:ph type="title"/>
          </p:nvPr>
        </p:nvSpPr>
        <p:spPr/>
        <p:txBody>
          <a:bodyPr/>
          <a:lstStyle/>
          <a:p>
            <a:r>
              <a:rPr lang="en-US" altLang="ja-JP" dirty="0"/>
              <a:t>Satisfying truncation-proofness</a:t>
            </a:r>
            <a:endParaRPr kumimoji="1" lang="ja-JP" altLang="en-US" dirty="0"/>
          </a:p>
        </p:txBody>
      </p:sp>
      <p:sp>
        <p:nvSpPr>
          <p:cNvPr id="3" name="スライド番号プレースホルダー 2">
            <a:extLst>
              <a:ext uri="{FF2B5EF4-FFF2-40B4-BE49-F238E27FC236}">
                <a16:creationId xmlns:a16="http://schemas.microsoft.com/office/drawing/2014/main" id="{5384D801-19C5-E9F0-8D6D-0A89C12A467B}"/>
              </a:ext>
            </a:extLst>
          </p:cNvPr>
          <p:cNvSpPr>
            <a:spLocks noGrp="1"/>
          </p:cNvSpPr>
          <p:nvPr>
            <p:ph type="sldNum" sz="quarter" idx="12"/>
          </p:nvPr>
        </p:nvSpPr>
        <p:spPr/>
        <p:txBody>
          <a:bodyPr/>
          <a:lstStyle/>
          <a:p>
            <a:fld id="{48F63A3B-78C7-47BE-AE5E-E10140E04643}" type="slidenum">
              <a:rPr lang="en-US" smtClean="0"/>
              <a:pPr/>
              <a:t>74</a:t>
            </a:fld>
            <a:endParaRPr lang="en-US" dirty="0"/>
          </a:p>
        </p:txBody>
      </p:sp>
      <mc:AlternateContent xmlns:mc="http://schemas.openxmlformats.org/markup-compatibility/2006">
        <mc:Choice xmlns:a14="http://schemas.microsoft.com/office/drawing/2010/main" Requires="a14">
          <p:sp>
            <p:nvSpPr>
              <p:cNvPr id="4" name="コンテンツ プレースホルダー 3">
                <a:extLst>
                  <a:ext uri="{FF2B5EF4-FFF2-40B4-BE49-F238E27FC236}">
                    <a16:creationId xmlns:a16="http://schemas.microsoft.com/office/drawing/2014/main" id="{F4F55503-35A0-5DFC-A56A-EB0612A42A06}"/>
                  </a:ext>
                </a:extLst>
              </p:cNvPr>
              <p:cNvSpPr>
                <a:spLocks noGrp="1"/>
              </p:cNvSpPr>
              <p:nvPr>
                <p:ph idx="1"/>
              </p:nvPr>
            </p:nvSpPr>
            <p:spPr>
              <a:xfrm>
                <a:off x="335280" y="1080238"/>
                <a:ext cx="11521440" cy="5400000"/>
              </a:xfrm>
            </p:spPr>
            <p:txBody>
              <a:bodyPr/>
              <a:lstStyle/>
              <a:p>
                <a:r>
                  <a:rPr lang="en-US" altLang="ja-JP" dirty="0"/>
                  <a:t>The top-restricted Borda rule satisfies truncation-proofness</a:t>
                </a:r>
              </a:p>
              <a:p>
                <a:pPr lvl="1"/>
                <a:r>
                  <a:rPr lang="en-US" altLang="ja-JP" dirty="0"/>
                  <a:t>Since </a:t>
                </a:r>
                <a14:m>
                  <m:oMath xmlns:m="http://schemas.openxmlformats.org/officeDocument/2006/math">
                    <m:r>
                      <a:rPr lang="en-US" altLang="ja-JP" b="0" i="1" smtClean="0">
                        <a:latin typeface="Cambria Math" panose="02040503050406030204" pitchFamily="18" charset="0"/>
                      </a:rPr>
                      <m:t>𝑦</m:t>
                    </m:r>
                  </m:oMath>
                </a14:m>
                <a:r>
                  <a:rPr lang="en-US" altLang="ja-JP" dirty="0"/>
                  <a:t> win </a:t>
                </a:r>
                <a14:m>
                  <m:oMath xmlns:m="http://schemas.openxmlformats.org/officeDocument/2006/math">
                    <m:r>
                      <a:rPr lang="en-US" altLang="ja-JP" b="0" i="1" smtClean="0">
                        <a:latin typeface="Cambria Math" panose="02040503050406030204" pitchFamily="18" charset="0"/>
                      </a:rPr>
                      <m:t>𝑥</m:t>
                    </m:r>
                  </m:oMath>
                </a14:m>
                <a:r>
                  <a:rPr lang="en-US" altLang="ja-JP" dirty="0"/>
                  <a:t>, </a:t>
                </a:r>
                <a14:m>
                  <m:oMath xmlns:m="http://schemas.openxmlformats.org/officeDocument/2006/math">
                    <m:r>
                      <a:rPr lang="en-US" altLang="ja-JP" b="0" i="1" smtClean="0">
                        <a:latin typeface="Cambria Math" panose="02040503050406030204" pitchFamily="18" charset="0"/>
                      </a:rPr>
                      <m:t>𝑦</m:t>
                    </m:r>
                  </m:oMath>
                </a14:m>
                <a:r>
                  <a:rPr lang="en-US" altLang="ja-JP" dirty="0"/>
                  <a:t> need to be in </a:t>
                </a:r>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m:t>
                        </m:r>
                      </m:sup>
                    </m:sSubSup>
                  </m:oMath>
                </a14:m>
                <a:r>
                  <a:rPr lang="en-US" altLang="ja-JP" dirty="0"/>
                  <a:t>.</a:t>
                </a:r>
              </a:p>
              <a:p>
                <a:pPr lvl="1"/>
                <a:r>
                  <a:rPr lang="en-US" altLang="ja-JP" dirty="0"/>
                  <a:t>Under the change </a:t>
                </a:r>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m:t>
                    </m:r>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𝑖</m:t>
                        </m:r>
                      </m:sub>
                      <m:sup>
                        <m:r>
                          <a:rPr lang="en-US" altLang="ja-JP" b="0" i="1" smtClean="0">
                            <a:latin typeface="Cambria Math" panose="02040503050406030204" pitchFamily="18" charset="0"/>
                          </a:rPr>
                          <m:t>′′</m:t>
                        </m:r>
                      </m:sup>
                    </m:sSubSup>
                  </m:oMath>
                </a14:m>
                <a:r>
                  <a:rPr lang="en-US" altLang="ja-JP" dirty="0"/>
                  <a:t>, the score assigned to </a:t>
                </a:r>
                <a14:m>
                  <m:oMath xmlns:m="http://schemas.openxmlformats.org/officeDocument/2006/math">
                    <m:r>
                      <a:rPr lang="en-US" altLang="ja-JP" b="0" i="1" smtClean="0">
                        <a:latin typeface="Cambria Math" panose="02040503050406030204" pitchFamily="18" charset="0"/>
                      </a:rPr>
                      <m:t>𝑦</m:t>
                    </m:r>
                  </m:oMath>
                </a14:m>
                <a:r>
                  <a:rPr lang="en-US" altLang="ja-JP" dirty="0"/>
                  <a:t> is greater than or equal to that assigned to </a:t>
                </a:r>
                <a14:m>
                  <m:oMath xmlns:m="http://schemas.openxmlformats.org/officeDocument/2006/math">
                    <m:r>
                      <a:rPr lang="en-US" altLang="ja-JP" b="0" i="1" smtClean="0">
                        <a:latin typeface="Cambria Math" panose="02040503050406030204" pitchFamily="18" charset="0"/>
                      </a:rPr>
                      <m:t>𝑥</m:t>
                    </m:r>
                  </m:oMath>
                </a14:m>
                <a:r>
                  <a:rPr lang="en-US" altLang="ja-JP" dirty="0"/>
                  <a:t>.</a:t>
                </a:r>
              </a:p>
              <a:p>
                <a:endParaRPr kumimoji="1" lang="ja-JP" altLang="en-US" dirty="0"/>
              </a:p>
            </p:txBody>
          </p:sp>
        </mc:Choice>
        <mc:Fallback>
          <p:sp>
            <p:nvSpPr>
              <p:cNvPr id="4" name="コンテンツ プレースホルダー 3">
                <a:extLst>
                  <a:ext uri="{FF2B5EF4-FFF2-40B4-BE49-F238E27FC236}">
                    <a16:creationId xmlns:a16="http://schemas.microsoft.com/office/drawing/2014/main" id="{F4F55503-35A0-5DFC-A56A-EB0612A42A06}"/>
                  </a:ext>
                </a:extLst>
              </p:cNvPr>
              <p:cNvSpPr>
                <a:spLocks noGrp="1" noRot="1" noChangeAspect="1" noMove="1" noResize="1" noEditPoints="1" noAdjustHandles="1" noChangeArrowheads="1" noChangeShapeType="1" noTextEdit="1"/>
              </p:cNvSpPr>
              <p:nvPr>
                <p:ph idx="1"/>
              </p:nvPr>
            </p:nvSpPr>
            <p:spPr>
              <a:xfrm>
                <a:off x="335280" y="1080238"/>
                <a:ext cx="11521440" cy="5400000"/>
              </a:xfrm>
              <a:blipFill>
                <a:blip r:embed="rId3"/>
                <a:stretch>
                  <a:fillRect l="-688" t="-79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5" name="表 4">
                <a:extLst>
                  <a:ext uri="{FF2B5EF4-FFF2-40B4-BE49-F238E27FC236}">
                    <a16:creationId xmlns:a16="http://schemas.microsoft.com/office/drawing/2014/main" id="{C01E5024-DC7C-C2FE-E0F8-F49BE3C467FA}"/>
                  </a:ext>
                </a:extLst>
              </p:cNvPr>
              <p:cNvGraphicFramePr>
                <a:graphicFrameLocks noGrp="1"/>
              </p:cNvGraphicFramePr>
              <p:nvPr>
                <p:extLst>
                  <p:ext uri="{D42A27DB-BD31-4B8C-83A1-F6EECF244321}">
                    <p14:modId xmlns:p14="http://schemas.microsoft.com/office/powerpoint/2010/main" val="2356757211"/>
                  </p:ext>
                </p:extLst>
              </p:nvPr>
            </p:nvGraphicFramePr>
            <p:xfrm>
              <a:off x="575359" y="3083174"/>
              <a:ext cx="1931255" cy="2895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69069">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𝒊</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5" name="表 4">
                <a:extLst>
                  <a:ext uri="{FF2B5EF4-FFF2-40B4-BE49-F238E27FC236}">
                    <a16:creationId xmlns:a16="http://schemas.microsoft.com/office/drawing/2014/main" id="{C01E5024-DC7C-C2FE-E0F8-F49BE3C467FA}"/>
                  </a:ext>
                </a:extLst>
              </p:cNvPr>
              <p:cNvGraphicFramePr>
                <a:graphicFrameLocks noGrp="1"/>
              </p:cNvGraphicFramePr>
              <p:nvPr>
                <p:extLst>
                  <p:ext uri="{D42A27DB-BD31-4B8C-83A1-F6EECF244321}">
                    <p14:modId xmlns:p14="http://schemas.microsoft.com/office/powerpoint/2010/main" val="2356757211"/>
                  </p:ext>
                </p:extLst>
              </p:nvPr>
            </p:nvGraphicFramePr>
            <p:xfrm>
              <a:off x="575359" y="3083174"/>
              <a:ext cx="1931255" cy="2895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79120">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4"/>
                          <a:stretch>
                            <a:fillRect l="-66146" t="-1053" r="-1042" b="-435789"/>
                          </a:stretch>
                        </a:blipFill>
                      </a:tcPr>
                    </a:tc>
                    <a:extLst>
                      <a:ext uri="{0D108BD9-81ED-4DB2-BD59-A6C34878D82A}">
                        <a16:rowId xmlns:a16="http://schemas.microsoft.com/office/drawing/2014/main" val="3562820232"/>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E1E5778-2B18-17A5-3A8A-F8420792F65D}"/>
                  </a:ext>
                </a:extLst>
              </p:cNvPr>
              <p:cNvSpPr txBox="1"/>
              <p:nvPr/>
            </p:nvSpPr>
            <p:spPr>
              <a:xfrm>
                <a:off x="821120" y="6207354"/>
                <a:ext cx="1472391" cy="461665"/>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Meiryo" panose="020B0604030504040204" pitchFamily="34" charset="-128"/>
                        </a:rPr>
                        <m:t>𝒙𝑷</m:t>
                      </m:r>
                      <m:d>
                        <m:dPr>
                          <m:ctrlPr>
                            <a:rPr kumimoji="1" lang="en-US" altLang="ja-JP" sz="2400" b="1" i="1" smtClean="0">
                              <a:latin typeface="Cambria Math" panose="02040503050406030204" pitchFamily="18" charset="0"/>
                              <a:ea typeface="Meiryo" panose="020B0604030504040204" pitchFamily="34" charset="-128"/>
                            </a:rPr>
                          </m:ctrlPr>
                        </m:dPr>
                        <m:e>
                          <m:sSub>
                            <m:sSubPr>
                              <m:ctrlPr>
                                <a:rPr kumimoji="1" lang="en-US" altLang="ja-JP" sz="2400" b="1" i="1" smtClean="0">
                                  <a:latin typeface="Cambria Math" panose="02040503050406030204" pitchFamily="18" charset="0"/>
                                  <a:ea typeface="Meiryo" panose="020B0604030504040204" pitchFamily="34" charset="-128"/>
                                </a:rPr>
                              </m:ctrlPr>
                            </m:sSubPr>
                            <m:e>
                              <m:r>
                                <a:rPr kumimoji="1" lang="en-US" altLang="ja-JP" sz="2400" b="1" i="1" smtClean="0">
                                  <a:latin typeface="Cambria Math" panose="02040503050406030204" pitchFamily="18" charset="0"/>
                                  <a:ea typeface="Meiryo" panose="020B0604030504040204" pitchFamily="34" charset="-128"/>
                                </a:rPr>
                                <m:t>𝒑</m:t>
                              </m:r>
                            </m:e>
                            <m:sub>
                              <m:r>
                                <a:rPr kumimoji="1" lang="en-US" altLang="ja-JP" sz="2400" b="1" i="1" smtClean="0">
                                  <a:latin typeface="Cambria Math" panose="02040503050406030204" pitchFamily="18" charset="0"/>
                                  <a:ea typeface="Meiryo" panose="020B0604030504040204" pitchFamily="34" charset="-128"/>
                                </a:rPr>
                                <m:t>𝑵</m:t>
                              </m:r>
                            </m:sub>
                          </m:sSub>
                        </m:e>
                      </m:d>
                      <m:r>
                        <a:rPr kumimoji="1" lang="en-US" altLang="ja-JP" sz="2400" b="1" i="1" smtClean="0">
                          <a:latin typeface="Cambria Math" panose="02040503050406030204" pitchFamily="18" charset="0"/>
                          <a:ea typeface="Meiryo" panose="020B0604030504040204" pitchFamily="34" charset="-128"/>
                        </a:rPr>
                        <m:t>𝒚</m:t>
                      </m:r>
                    </m:oMath>
                  </m:oMathPara>
                </a14:m>
                <a:endParaRPr kumimoji="1" lang="ja-JP" altLang="en-US" sz="24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6" name="テキスト ボックス 5">
                <a:extLst>
                  <a:ext uri="{FF2B5EF4-FFF2-40B4-BE49-F238E27FC236}">
                    <a16:creationId xmlns:a16="http://schemas.microsoft.com/office/drawing/2014/main" id="{8E1E5778-2B18-17A5-3A8A-F8420792F65D}"/>
                  </a:ext>
                </a:extLst>
              </p:cNvPr>
              <p:cNvSpPr txBox="1">
                <a:spLocks noRot="1" noChangeAspect="1" noMove="1" noResize="1" noEditPoints="1" noAdjustHandles="1" noChangeArrowheads="1" noChangeShapeType="1" noTextEdit="1"/>
              </p:cNvSpPr>
              <p:nvPr/>
            </p:nvSpPr>
            <p:spPr>
              <a:xfrm>
                <a:off x="821120" y="6207354"/>
                <a:ext cx="1472391" cy="461665"/>
              </a:xfrm>
              <a:prstGeom prst="rect">
                <a:avLst/>
              </a:prstGeom>
              <a:blipFill>
                <a:blip r:embed="rId5"/>
                <a:stretch>
                  <a:fillRect l="-830" b="-14474"/>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F76EF663-6761-F97F-5DD4-4B6124DE24FF}"/>
              </a:ext>
            </a:extLst>
          </p:cNvPr>
          <p:cNvSpPr/>
          <p:nvPr/>
        </p:nvSpPr>
        <p:spPr>
          <a:xfrm>
            <a:off x="1557315" y="3654698"/>
            <a:ext cx="769685" cy="1714500"/>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mc:Choice xmlns:a14="http://schemas.microsoft.com/office/drawing/2010/main" Requires="a14">
          <p:graphicFrame>
            <p:nvGraphicFramePr>
              <p:cNvPr id="8" name="表 7">
                <a:extLst>
                  <a:ext uri="{FF2B5EF4-FFF2-40B4-BE49-F238E27FC236}">
                    <a16:creationId xmlns:a16="http://schemas.microsoft.com/office/drawing/2014/main" id="{37CA15EE-521D-5745-8492-6B6AA0733996}"/>
                  </a:ext>
                </a:extLst>
              </p:cNvPr>
              <p:cNvGraphicFramePr>
                <a:graphicFrameLocks noGrp="1"/>
              </p:cNvGraphicFramePr>
              <p:nvPr>
                <p:extLst>
                  <p:ext uri="{D42A27DB-BD31-4B8C-83A1-F6EECF244321}">
                    <p14:modId xmlns:p14="http://schemas.microsoft.com/office/powerpoint/2010/main" val="3374684465"/>
                  </p:ext>
                </p:extLst>
              </p:nvPr>
            </p:nvGraphicFramePr>
            <p:xfrm>
              <a:off x="2997431" y="3083174"/>
              <a:ext cx="1931255" cy="2895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69069">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200" b="1" i="1" smtClean="0">
                                        <a:latin typeface="Cambria Math" panose="02040503050406030204" pitchFamily="18" charset="0"/>
                                      </a:rPr>
                                    </m:ctrlPr>
                                  </m:sSubSup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𝒊</m:t>
                                    </m:r>
                                  </m:sub>
                                  <m:sup>
                                    <m:r>
                                      <a:rPr kumimoji="1" lang="en-US" altLang="ja-JP" sz="3200" b="1" smtClean="0">
                                        <a:latin typeface="Cambria Math" panose="02040503050406030204" pitchFamily="18" charset="0"/>
                                      </a:rPr>
                                      <m:t>′</m:t>
                                    </m:r>
                                  </m:sup>
                                </m:sSubSup>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8" name="表 7">
                <a:extLst>
                  <a:ext uri="{FF2B5EF4-FFF2-40B4-BE49-F238E27FC236}">
                    <a16:creationId xmlns:a16="http://schemas.microsoft.com/office/drawing/2014/main" id="{37CA15EE-521D-5745-8492-6B6AA0733996}"/>
                  </a:ext>
                </a:extLst>
              </p:cNvPr>
              <p:cNvGraphicFramePr>
                <a:graphicFrameLocks noGrp="1"/>
              </p:cNvGraphicFramePr>
              <p:nvPr>
                <p:extLst>
                  <p:ext uri="{D42A27DB-BD31-4B8C-83A1-F6EECF244321}">
                    <p14:modId xmlns:p14="http://schemas.microsoft.com/office/powerpoint/2010/main" val="3374684465"/>
                  </p:ext>
                </p:extLst>
              </p:nvPr>
            </p:nvGraphicFramePr>
            <p:xfrm>
              <a:off x="2997431" y="3083174"/>
              <a:ext cx="1931255" cy="2895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79120">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6"/>
                          <a:stretch>
                            <a:fillRect l="-66146" t="-1053" r="-1042" b="-435789"/>
                          </a:stretch>
                        </a:blipFill>
                      </a:tcPr>
                    </a:tc>
                    <a:extLst>
                      <a:ext uri="{0D108BD9-81ED-4DB2-BD59-A6C34878D82A}">
                        <a16:rowId xmlns:a16="http://schemas.microsoft.com/office/drawing/2014/main" val="3562820232"/>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9" name="四角形: 角を丸くする 8">
            <a:extLst>
              <a:ext uri="{FF2B5EF4-FFF2-40B4-BE49-F238E27FC236}">
                <a16:creationId xmlns:a16="http://schemas.microsoft.com/office/drawing/2014/main" id="{C4CC58B5-F575-C2A6-D65E-4FF6D8F43E1C}"/>
              </a:ext>
            </a:extLst>
          </p:cNvPr>
          <p:cNvSpPr/>
          <p:nvPr/>
        </p:nvSpPr>
        <p:spPr>
          <a:xfrm>
            <a:off x="3963058" y="3654698"/>
            <a:ext cx="769685" cy="1159328"/>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6B336FA-1F40-1B38-DF87-CF5D6A784ECB}"/>
                  </a:ext>
                </a:extLst>
              </p:cNvPr>
              <p:cNvSpPr txBox="1"/>
              <p:nvPr/>
            </p:nvSpPr>
            <p:spPr>
              <a:xfrm>
                <a:off x="2791590" y="6176031"/>
                <a:ext cx="2342949" cy="524311"/>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Meiryo" panose="020B0604030504040204" pitchFamily="34" charset="-128"/>
                        </a:rPr>
                        <m:t>𝒚𝑷</m:t>
                      </m:r>
                      <m:d>
                        <m:dPr>
                          <m:ctrlPr>
                            <a:rPr kumimoji="1" lang="en-US" altLang="ja-JP" sz="2400" b="1" i="1" smtClean="0">
                              <a:latin typeface="Cambria Math" panose="02040503050406030204" pitchFamily="18" charset="0"/>
                              <a:ea typeface="Meiryo" panose="020B0604030504040204" pitchFamily="34" charset="-128"/>
                            </a:rPr>
                          </m:ctrlPr>
                        </m:dPr>
                        <m:e>
                          <m:sSubSup>
                            <m:sSubSupPr>
                              <m:ctrlPr>
                                <a:rPr kumimoji="1" lang="en-US" altLang="ja-JP" sz="2400" b="1" i="1" smtClean="0">
                                  <a:latin typeface="Cambria Math" panose="02040503050406030204" pitchFamily="18" charset="0"/>
                                  <a:ea typeface="Meiryo" panose="020B0604030504040204" pitchFamily="34" charset="-128"/>
                                </a:rPr>
                              </m:ctrlPr>
                            </m:sSubSupPr>
                            <m:e>
                              <m:r>
                                <a:rPr kumimoji="1" lang="en-US" altLang="ja-JP" sz="2400" b="1" i="1" smtClean="0">
                                  <a:latin typeface="Cambria Math" panose="02040503050406030204" pitchFamily="18" charset="0"/>
                                  <a:ea typeface="Meiryo" panose="020B0604030504040204" pitchFamily="34" charset="-128"/>
                                </a:rPr>
                                <m:t>𝒑</m:t>
                              </m:r>
                            </m:e>
                            <m:sub>
                              <m:r>
                                <a:rPr kumimoji="1" lang="en-US" altLang="ja-JP" sz="2400" b="1" i="1" smtClean="0">
                                  <a:latin typeface="Cambria Math" panose="02040503050406030204" pitchFamily="18" charset="0"/>
                                  <a:ea typeface="Meiryo" panose="020B0604030504040204" pitchFamily="34" charset="-128"/>
                                </a:rPr>
                                <m:t>𝒊</m:t>
                              </m:r>
                            </m:sub>
                            <m:sup>
                              <m:r>
                                <a:rPr kumimoji="1" lang="en-US" altLang="ja-JP" sz="2400" b="1" i="1" smtClean="0">
                                  <a:latin typeface="Cambria Math" panose="02040503050406030204" pitchFamily="18" charset="0"/>
                                  <a:ea typeface="Meiryo" panose="020B0604030504040204" pitchFamily="34" charset="-128"/>
                                </a:rPr>
                                <m:t>′</m:t>
                              </m:r>
                            </m:sup>
                          </m:sSubSup>
                          <m:r>
                            <a:rPr kumimoji="1" lang="en-US" altLang="ja-JP" sz="2400" b="1" i="1" smtClean="0">
                              <a:latin typeface="Cambria Math" panose="02040503050406030204" pitchFamily="18" charset="0"/>
                              <a:ea typeface="Meiryo" panose="020B0604030504040204" pitchFamily="34" charset="-128"/>
                            </a:rPr>
                            <m:t>,</m:t>
                          </m:r>
                          <m:sSub>
                            <m:sSubPr>
                              <m:ctrlPr>
                                <a:rPr kumimoji="1" lang="en-US" altLang="ja-JP" sz="2400" b="1" i="1" smtClean="0">
                                  <a:latin typeface="Cambria Math" panose="02040503050406030204" pitchFamily="18" charset="0"/>
                                  <a:ea typeface="Meiryo" panose="020B0604030504040204" pitchFamily="34" charset="-128"/>
                                </a:rPr>
                              </m:ctrlPr>
                            </m:sSubPr>
                            <m:e>
                              <m:r>
                                <a:rPr kumimoji="1" lang="en-US" altLang="ja-JP" sz="2400" b="1" i="1" smtClean="0">
                                  <a:latin typeface="Cambria Math" panose="02040503050406030204" pitchFamily="18" charset="0"/>
                                  <a:ea typeface="Meiryo" panose="020B0604030504040204" pitchFamily="34" charset="-128"/>
                                </a:rPr>
                                <m:t>𝒑</m:t>
                              </m:r>
                            </m:e>
                            <m:sub>
                              <m:r>
                                <a:rPr kumimoji="1" lang="en-US" altLang="ja-JP" sz="2400" b="1" i="1" smtClean="0">
                                  <a:latin typeface="Cambria Math" panose="02040503050406030204" pitchFamily="18" charset="0"/>
                                  <a:ea typeface="Meiryo" panose="020B0604030504040204" pitchFamily="34" charset="-128"/>
                                </a:rPr>
                                <m:t>𝑵</m:t>
                              </m:r>
                              <m:r>
                                <a:rPr kumimoji="1" lang="en-US" altLang="ja-JP" sz="2400" b="1" i="1" smtClean="0">
                                  <a:latin typeface="Cambria Math" panose="02040503050406030204" pitchFamily="18" charset="0"/>
                                  <a:ea typeface="Meiryo" panose="020B0604030504040204" pitchFamily="34" charset="-128"/>
                                </a:rPr>
                                <m:t>∖{</m:t>
                              </m:r>
                              <m:r>
                                <a:rPr kumimoji="1" lang="en-US" altLang="ja-JP" sz="2400" b="1" i="1" smtClean="0">
                                  <a:latin typeface="Cambria Math" panose="02040503050406030204" pitchFamily="18" charset="0"/>
                                  <a:ea typeface="Meiryo" panose="020B0604030504040204" pitchFamily="34" charset="-128"/>
                                </a:rPr>
                                <m:t>𝒊</m:t>
                              </m:r>
                              <m:r>
                                <a:rPr kumimoji="1" lang="en-US" altLang="ja-JP" sz="2400" b="1" i="1" smtClean="0">
                                  <a:latin typeface="Cambria Math" panose="02040503050406030204" pitchFamily="18" charset="0"/>
                                  <a:ea typeface="Meiryo" panose="020B0604030504040204" pitchFamily="34" charset="-128"/>
                                </a:rPr>
                                <m:t>}</m:t>
                              </m:r>
                            </m:sub>
                          </m:sSub>
                          <m:r>
                            <a:rPr kumimoji="1" lang="en-US" altLang="ja-JP" sz="2400" b="1" i="1" smtClean="0">
                              <a:latin typeface="Cambria Math" panose="02040503050406030204" pitchFamily="18" charset="0"/>
                              <a:ea typeface="Meiryo" panose="020B0604030504040204" pitchFamily="34" charset="-128"/>
                            </a:rPr>
                            <m:t> </m:t>
                          </m:r>
                        </m:e>
                      </m:d>
                      <m:r>
                        <a:rPr kumimoji="1" lang="en-US" altLang="ja-JP" sz="2400" b="1" i="1" smtClean="0">
                          <a:latin typeface="Cambria Math" panose="02040503050406030204" pitchFamily="18" charset="0"/>
                          <a:ea typeface="Meiryo" panose="020B0604030504040204" pitchFamily="34" charset="-128"/>
                        </a:rPr>
                        <m:t>𝒙</m:t>
                      </m:r>
                    </m:oMath>
                  </m:oMathPara>
                </a14:m>
                <a:endParaRPr kumimoji="1" lang="ja-JP" altLang="en-US" sz="24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0" name="テキスト ボックス 9">
                <a:extLst>
                  <a:ext uri="{FF2B5EF4-FFF2-40B4-BE49-F238E27FC236}">
                    <a16:creationId xmlns:a16="http://schemas.microsoft.com/office/drawing/2014/main" id="{36B336FA-1F40-1B38-DF87-CF5D6A784ECB}"/>
                  </a:ext>
                </a:extLst>
              </p:cNvPr>
              <p:cNvSpPr txBox="1">
                <a:spLocks noRot="1" noChangeAspect="1" noMove="1" noResize="1" noEditPoints="1" noAdjustHandles="1" noChangeArrowheads="1" noChangeShapeType="1" noTextEdit="1"/>
              </p:cNvSpPr>
              <p:nvPr/>
            </p:nvSpPr>
            <p:spPr>
              <a:xfrm>
                <a:off x="2791590" y="6176031"/>
                <a:ext cx="2342949" cy="524311"/>
              </a:xfrm>
              <a:prstGeom prst="rect">
                <a:avLst/>
              </a:prstGeom>
              <a:blipFill>
                <a:blip r:embed="rId7"/>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345849D4-C6CA-DFF9-90DA-5EE42B516F38}"/>
              </a:ext>
            </a:extLst>
          </p:cNvPr>
          <p:cNvSpPr/>
          <p:nvPr/>
        </p:nvSpPr>
        <p:spPr>
          <a:xfrm>
            <a:off x="6826929" y="4530974"/>
            <a:ext cx="825501" cy="475366"/>
          </a:xfrm>
          <a:prstGeom prst="rightArrow">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mc:Choice xmlns:a14="http://schemas.microsoft.com/office/drawing/2010/main" Requires="a14">
          <p:graphicFrame>
            <p:nvGraphicFramePr>
              <p:cNvPr id="12" name="表 11">
                <a:extLst>
                  <a:ext uri="{FF2B5EF4-FFF2-40B4-BE49-F238E27FC236}">
                    <a16:creationId xmlns:a16="http://schemas.microsoft.com/office/drawing/2014/main" id="{990A6A04-9118-497E-4FC0-48CC2DACF5CB}"/>
                  </a:ext>
                </a:extLst>
              </p:cNvPr>
              <p:cNvGraphicFramePr>
                <a:graphicFrameLocks noGrp="1"/>
              </p:cNvGraphicFramePr>
              <p:nvPr>
                <p:extLst>
                  <p:ext uri="{D42A27DB-BD31-4B8C-83A1-F6EECF244321}">
                    <p14:modId xmlns:p14="http://schemas.microsoft.com/office/powerpoint/2010/main" val="178091710"/>
                  </p:ext>
                </p:extLst>
              </p:nvPr>
            </p:nvGraphicFramePr>
            <p:xfrm>
              <a:off x="8141201" y="3083174"/>
              <a:ext cx="1931255" cy="2895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69069">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200" b="1" i="1" smtClean="0">
                                        <a:latin typeface="Cambria Math" panose="02040503050406030204" pitchFamily="18" charset="0"/>
                                      </a:rPr>
                                    </m:ctrlPr>
                                  </m:sSubSup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𝒊</m:t>
                                    </m:r>
                                  </m:sub>
                                  <m:sup>
                                    <m:r>
                                      <a:rPr kumimoji="1" lang="en-US" altLang="ja-JP" sz="3200" b="1" smtClean="0">
                                        <a:latin typeface="Cambria Math" panose="02040503050406030204" pitchFamily="18" charset="0"/>
                                      </a:rPr>
                                      <m:t>′′</m:t>
                                    </m:r>
                                  </m:sup>
                                </m:sSubSup>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562820232"/>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657793421"/>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588167053"/>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202652084"/>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869088335"/>
                      </a:ext>
                    </a:extLst>
                  </a:tr>
                </a:tbl>
              </a:graphicData>
            </a:graphic>
          </p:graphicFrame>
        </mc:Choice>
        <mc:Fallback>
          <p:graphicFrame>
            <p:nvGraphicFramePr>
              <p:cNvPr id="12" name="表 11">
                <a:extLst>
                  <a:ext uri="{FF2B5EF4-FFF2-40B4-BE49-F238E27FC236}">
                    <a16:creationId xmlns:a16="http://schemas.microsoft.com/office/drawing/2014/main" id="{990A6A04-9118-497E-4FC0-48CC2DACF5CB}"/>
                  </a:ext>
                </a:extLst>
              </p:cNvPr>
              <p:cNvGraphicFramePr>
                <a:graphicFrameLocks noGrp="1"/>
              </p:cNvGraphicFramePr>
              <p:nvPr>
                <p:extLst>
                  <p:ext uri="{D42A27DB-BD31-4B8C-83A1-F6EECF244321}">
                    <p14:modId xmlns:p14="http://schemas.microsoft.com/office/powerpoint/2010/main" val="178091710"/>
                  </p:ext>
                </p:extLst>
              </p:nvPr>
            </p:nvGraphicFramePr>
            <p:xfrm>
              <a:off x="8141201" y="3083174"/>
              <a:ext cx="1931255" cy="2895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79120">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blipFill>
                          <a:blip r:embed="rId8"/>
                          <a:stretch>
                            <a:fillRect l="-66146" t="-1053" r="-1042" b="-435789"/>
                          </a:stretch>
                        </a:blipFill>
                      </a:tcPr>
                    </a:tc>
                    <a:extLst>
                      <a:ext uri="{0D108BD9-81ED-4DB2-BD59-A6C34878D82A}">
                        <a16:rowId xmlns:a16="http://schemas.microsoft.com/office/drawing/2014/main" val="3562820232"/>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657793421"/>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1588167053"/>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3202652084"/>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extLst>
                      <a:ext uri="{0D108BD9-81ED-4DB2-BD59-A6C34878D82A}">
                        <a16:rowId xmlns:a16="http://schemas.microsoft.com/office/drawing/2014/main" val="869088335"/>
                      </a:ext>
                    </a:extLst>
                  </a:tr>
                </a:tbl>
              </a:graphicData>
            </a:graphic>
          </p:graphicFrame>
        </mc:Fallback>
      </mc:AlternateContent>
      <p:sp>
        <p:nvSpPr>
          <p:cNvPr id="13" name="四角形: 角を丸くする 12">
            <a:extLst>
              <a:ext uri="{FF2B5EF4-FFF2-40B4-BE49-F238E27FC236}">
                <a16:creationId xmlns:a16="http://schemas.microsoft.com/office/drawing/2014/main" id="{BD427F93-A0EF-FB6C-1B38-D9491EEF41C1}"/>
              </a:ext>
            </a:extLst>
          </p:cNvPr>
          <p:cNvSpPr/>
          <p:nvPr/>
        </p:nvSpPr>
        <p:spPr>
          <a:xfrm>
            <a:off x="9106828" y="3654698"/>
            <a:ext cx="769685" cy="2324076"/>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A476B7FF-876E-9711-B980-10493213CBAE}"/>
                  </a:ext>
                </a:extLst>
              </p:cNvPr>
              <p:cNvSpPr txBox="1"/>
              <p:nvPr/>
            </p:nvSpPr>
            <p:spPr>
              <a:xfrm>
                <a:off x="7896889" y="6176031"/>
                <a:ext cx="2419893" cy="524311"/>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Meiryo" panose="020B0604030504040204" pitchFamily="34" charset="-128"/>
                        </a:rPr>
                        <m:t>𝒚𝑷</m:t>
                      </m:r>
                      <m:d>
                        <m:dPr>
                          <m:ctrlPr>
                            <a:rPr kumimoji="1" lang="en-US" altLang="ja-JP" sz="2400" b="1" i="1" smtClean="0">
                              <a:latin typeface="Cambria Math" panose="02040503050406030204" pitchFamily="18" charset="0"/>
                              <a:ea typeface="Meiryo" panose="020B0604030504040204" pitchFamily="34" charset="-128"/>
                            </a:rPr>
                          </m:ctrlPr>
                        </m:dPr>
                        <m:e>
                          <m:sSubSup>
                            <m:sSubSupPr>
                              <m:ctrlPr>
                                <a:rPr kumimoji="1" lang="en-US" altLang="ja-JP" sz="2400" b="1" i="1" smtClean="0">
                                  <a:latin typeface="Cambria Math" panose="02040503050406030204" pitchFamily="18" charset="0"/>
                                  <a:ea typeface="Meiryo" panose="020B0604030504040204" pitchFamily="34" charset="-128"/>
                                </a:rPr>
                              </m:ctrlPr>
                            </m:sSubSupPr>
                            <m:e>
                              <m:r>
                                <a:rPr kumimoji="1" lang="en-US" altLang="ja-JP" sz="2400" b="1" i="1" smtClean="0">
                                  <a:latin typeface="Cambria Math" panose="02040503050406030204" pitchFamily="18" charset="0"/>
                                  <a:ea typeface="Meiryo" panose="020B0604030504040204" pitchFamily="34" charset="-128"/>
                                </a:rPr>
                                <m:t>𝒑</m:t>
                              </m:r>
                            </m:e>
                            <m:sub>
                              <m:r>
                                <a:rPr kumimoji="1" lang="en-US" altLang="ja-JP" sz="2400" b="1" i="1" smtClean="0">
                                  <a:latin typeface="Cambria Math" panose="02040503050406030204" pitchFamily="18" charset="0"/>
                                  <a:ea typeface="Meiryo" panose="020B0604030504040204" pitchFamily="34" charset="-128"/>
                                </a:rPr>
                                <m:t>𝒊</m:t>
                              </m:r>
                            </m:sub>
                            <m:sup>
                              <m:r>
                                <a:rPr kumimoji="1" lang="en-US" altLang="ja-JP" sz="2400" b="1" i="1" smtClean="0">
                                  <a:latin typeface="Cambria Math" panose="02040503050406030204" pitchFamily="18" charset="0"/>
                                  <a:ea typeface="Meiryo" panose="020B0604030504040204" pitchFamily="34" charset="-128"/>
                                </a:rPr>
                                <m:t>′′</m:t>
                              </m:r>
                            </m:sup>
                          </m:sSubSup>
                          <m:r>
                            <a:rPr kumimoji="1" lang="en-US" altLang="ja-JP" sz="2400" b="1" i="1" smtClean="0">
                              <a:latin typeface="Cambria Math" panose="02040503050406030204" pitchFamily="18" charset="0"/>
                              <a:ea typeface="Meiryo" panose="020B0604030504040204" pitchFamily="34" charset="-128"/>
                            </a:rPr>
                            <m:t>,</m:t>
                          </m:r>
                          <m:sSub>
                            <m:sSubPr>
                              <m:ctrlPr>
                                <a:rPr kumimoji="1" lang="en-US" altLang="ja-JP" sz="2400" b="1" i="1" smtClean="0">
                                  <a:latin typeface="Cambria Math" panose="02040503050406030204" pitchFamily="18" charset="0"/>
                                  <a:ea typeface="Meiryo" panose="020B0604030504040204" pitchFamily="34" charset="-128"/>
                                </a:rPr>
                              </m:ctrlPr>
                            </m:sSubPr>
                            <m:e>
                              <m:r>
                                <a:rPr kumimoji="1" lang="en-US" altLang="ja-JP" sz="2400" b="1" i="1" smtClean="0">
                                  <a:latin typeface="Cambria Math" panose="02040503050406030204" pitchFamily="18" charset="0"/>
                                  <a:ea typeface="Meiryo" panose="020B0604030504040204" pitchFamily="34" charset="-128"/>
                                </a:rPr>
                                <m:t>𝒑</m:t>
                              </m:r>
                            </m:e>
                            <m:sub>
                              <m:r>
                                <a:rPr kumimoji="1" lang="en-US" altLang="ja-JP" sz="2400" b="1" i="1" smtClean="0">
                                  <a:latin typeface="Cambria Math" panose="02040503050406030204" pitchFamily="18" charset="0"/>
                                  <a:ea typeface="Meiryo" panose="020B0604030504040204" pitchFamily="34" charset="-128"/>
                                </a:rPr>
                                <m:t>𝑵</m:t>
                              </m:r>
                              <m:r>
                                <a:rPr kumimoji="1" lang="en-US" altLang="ja-JP" sz="2400" b="1" i="1" smtClean="0">
                                  <a:latin typeface="Cambria Math" panose="02040503050406030204" pitchFamily="18" charset="0"/>
                                  <a:ea typeface="Meiryo" panose="020B0604030504040204" pitchFamily="34" charset="-128"/>
                                </a:rPr>
                                <m:t>∖{</m:t>
                              </m:r>
                              <m:r>
                                <a:rPr kumimoji="1" lang="en-US" altLang="ja-JP" sz="2400" b="1" i="1" smtClean="0">
                                  <a:latin typeface="Cambria Math" panose="02040503050406030204" pitchFamily="18" charset="0"/>
                                  <a:ea typeface="Meiryo" panose="020B0604030504040204" pitchFamily="34" charset="-128"/>
                                </a:rPr>
                                <m:t>𝒊</m:t>
                              </m:r>
                              <m:r>
                                <a:rPr kumimoji="1" lang="en-US" altLang="ja-JP" sz="2400" b="1" i="1" smtClean="0">
                                  <a:latin typeface="Cambria Math" panose="02040503050406030204" pitchFamily="18" charset="0"/>
                                  <a:ea typeface="Meiryo" panose="020B0604030504040204" pitchFamily="34" charset="-128"/>
                                </a:rPr>
                                <m:t>}</m:t>
                              </m:r>
                            </m:sub>
                          </m:sSub>
                          <m:r>
                            <a:rPr kumimoji="1" lang="en-US" altLang="ja-JP" sz="2400" b="1" i="1" smtClean="0">
                              <a:latin typeface="Cambria Math" panose="02040503050406030204" pitchFamily="18" charset="0"/>
                              <a:ea typeface="Meiryo" panose="020B0604030504040204" pitchFamily="34" charset="-128"/>
                            </a:rPr>
                            <m:t> </m:t>
                          </m:r>
                        </m:e>
                      </m:d>
                      <m:r>
                        <a:rPr kumimoji="1" lang="en-US" altLang="ja-JP" sz="2400" b="1" i="1" smtClean="0">
                          <a:latin typeface="Cambria Math" panose="02040503050406030204" pitchFamily="18" charset="0"/>
                          <a:ea typeface="Meiryo" panose="020B0604030504040204" pitchFamily="34" charset="-128"/>
                        </a:rPr>
                        <m:t>𝒙</m:t>
                      </m:r>
                    </m:oMath>
                  </m:oMathPara>
                </a14:m>
                <a:endParaRPr kumimoji="1" lang="ja-JP" altLang="en-US" sz="24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4" name="テキスト ボックス 13">
                <a:extLst>
                  <a:ext uri="{FF2B5EF4-FFF2-40B4-BE49-F238E27FC236}">
                    <a16:creationId xmlns:a16="http://schemas.microsoft.com/office/drawing/2014/main" id="{A476B7FF-876E-9711-B980-10493213CBAE}"/>
                  </a:ext>
                </a:extLst>
              </p:cNvPr>
              <p:cNvSpPr txBox="1">
                <a:spLocks noRot="1" noChangeAspect="1" noMove="1" noResize="1" noEditPoints="1" noAdjustHandles="1" noChangeArrowheads="1" noChangeShapeType="1" noTextEdit="1"/>
              </p:cNvSpPr>
              <p:nvPr/>
            </p:nvSpPr>
            <p:spPr>
              <a:xfrm>
                <a:off x="7896889" y="6176031"/>
                <a:ext cx="2419893" cy="524311"/>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吹き出し: 線 14">
                <a:extLst>
                  <a:ext uri="{FF2B5EF4-FFF2-40B4-BE49-F238E27FC236}">
                    <a16:creationId xmlns:a16="http://schemas.microsoft.com/office/drawing/2014/main" id="{55B7CC06-4AFD-42BA-C5A8-C68C9A976F4A}"/>
                  </a:ext>
                </a:extLst>
              </p:cNvPr>
              <p:cNvSpPr/>
              <p:nvPr/>
            </p:nvSpPr>
            <p:spPr>
              <a:xfrm>
                <a:off x="5361501" y="3452474"/>
                <a:ext cx="1901815" cy="655529"/>
              </a:xfrm>
              <a:prstGeom prst="borderCallout1">
                <a:avLst>
                  <a:gd name="adj1" fmla="val 49167"/>
                  <a:gd name="adj2" fmla="val -1317"/>
                  <a:gd name="adj3" fmla="val 706"/>
                  <a:gd name="adj4" fmla="val -30230"/>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kumimoji="1" lang="en-US" altLang="ja-JP" sz="2400" b="1" i="1">
                              <a:solidFill>
                                <a:schemeClr val="tx1"/>
                              </a:solidFill>
                              <a:latin typeface="Cambria Math" panose="02040503050406030204" pitchFamily="18" charset="0"/>
                              <a:ea typeface="Meiryo" panose="020B0604030504040204" pitchFamily="34" charset="-128"/>
                            </a:rPr>
                          </m:ctrlPr>
                        </m:sSubPr>
                        <m:e>
                          <m:r>
                            <a:rPr kumimoji="1" lang="en-US" altLang="ja-JP" sz="2400" b="1" i="1">
                              <a:solidFill>
                                <a:schemeClr val="tx1"/>
                              </a:solidFill>
                              <a:latin typeface="Cambria Math" panose="02040503050406030204" pitchFamily="18" charset="0"/>
                              <a:ea typeface="Meiryo" panose="020B0604030504040204" pitchFamily="34" charset="-128"/>
                            </a:rPr>
                            <m:t>𝑨</m:t>
                          </m:r>
                        </m:e>
                        <m:sub>
                          <m:r>
                            <a:rPr kumimoji="1" lang="en-US" altLang="ja-JP" sz="2400" b="1" i="1">
                              <a:solidFill>
                                <a:schemeClr val="tx1"/>
                              </a:solidFill>
                              <a:latin typeface="Cambria Math" panose="02040503050406030204" pitchFamily="18" charset="0"/>
                              <a:ea typeface="Meiryo" panose="020B0604030504040204" pitchFamily="34" charset="-128"/>
                            </a:rPr>
                            <m:t>𝒊</m:t>
                          </m:r>
                        </m:sub>
                      </m:sSub>
                      <m:r>
                        <a:rPr kumimoji="1" lang="en-US" altLang="ja-JP" sz="2400" b="1" i="1">
                          <a:solidFill>
                            <a:schemeClr val="tx1"/>
                          </a:solidFill>
                          <a:latin typeface="Cambria Math" panose="02040503050406030204" pitchFamily="18" charset="0"/>
                          <a:ea typeface="Meiryo" panose="020B0604030504040204" pitchFamily="34" charset="-128"/>
                        </a:rPr>
                        <m:t>∖</m:t>
                      </m:r>
                      <m:sSubSup>
                        <m:sSubSupPr>
                          <m:ctrlPr>
                            <a:rPr kumimoji="1" lang="en-US" altLang="ja-JP" sz="2400" b="1" i="1">
                              <a:solidFill>
                                <a:schemeClr val="tx1"/>
                              </a:solidFill>
                              <a:latin typeface="Cambria Math" panose="02040503050406030204" pitchFamily="18" charset="0"/>
                              <a:ea typeface="Meiryo" panose="020B0604030504040204" pitchFamily="34" charset="-128"/>
                            </a:rPr>
                          </m:ctrlPr>
                        </m:sSubSupPr>
                        <m:e>
                          <m:r>
                            <a:rPr kumimoji="1" lang="en-US" altLang="ja-JP" sz="2400" b="1" i="1">
                              <a:solidFill>
                                <a:schemeClr val="tx1"/>
                              </a:solidFill>
                              <a:latin typeface="Cambria Math" panose="02040503050406030204" pitchFamily="18" charset="0"/>
                              <a:ea typeface="Meiryo" panose="020B0604030504040204" pitchFamily="34" charset="-128"/>
                            </a:rPr>
                            <m:t>𝑨</m:t>
                          </m:r>
                        </m:e>
                        <m:sub>
                          <m:r>
                            <a:rPr kumimoji="1" lang="en-US" altLang="ja-JP" sz="2400" b="1" i="1">
                              <a:solidFill>
                                <a:schemeClr val="tx1"/>
                              </a:solidFill>
                              <a:latin typeface="Cambria Math" panose="02040503050406030204" pitchFamily="18" charset="0"/>
                              <a:ea typeface="Meiryo" panose="020B0604030504040204" pitchFamily="34" charset="-128"/>
                            </a:rPr>
                            <m:t>𝒊</m:t>
                          </m:r>
                        </m:sub>
                        <m:sup>
                          <m:r>
                            <a:rPr kumimoji="1" lang="en-US" altLang="ja-JP" sz="2400" b="1" i="1">
                              <a:solidFill>
                                <a:schemeClr val="tx1"/>
                              </a:solidFill>
                              <a:latin typeface="Cambria Math" panose="02040503050406030204" pitchFamily="18" charset="0"/>
                              <a:ea typeface="Meiryo" panose="020B0604030504040204" pitchFamily="34" charset="-128"/>
                            </a:rPr>
                            <m:t>′</m:t>
                          </m:r>
                        </m:sup>
                      </m:sSubSup>
                      <m:r>
                        <a:rPr kumimoji="1" lang="en-US" altLang="ja-JP" sz="2400" b="1" i="1">
                          <a:solidFill>
                            <a:schemeClr val="tx1"/>
                          </a:solidFill>
                          <a:latin typeface="Cambria Math" panose="02040503050406030204" pitchFamily="18" charset="0"/>
                          <a:ea typeface="Meiryo" panose="020B0604030504040204" pitchFamily="34" charset="-128"/>
                        </a:rPr>
                        <m:t>≠∅</m:t>
                      </m:r>
                    </m:oMath>
                  </m:oMathPara>
                </a14:m>
                <a:endParaRPr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mc:Choice>
        <mc:Fallback>
          <p:sp>
            <p:nvSpPr>
              <p:cNvPr id="15" name="吹き出し: 線 14">
                <a:extLst>
                  <a:ext uri="{FF2B5EF4-FFF2-40B4-BE49-F238E27FC236}">
                    <a16:creationId xmlns:a16="http://schemas.microsoft.com/office/drawing/2014/main" id="{55B7CC06-4AFD-42BA-C5A8-C68C9A976F4A}"/>
                  </a:ext>
                </a:extLst>
              </p:cNvPr>
              <p:cNvSpPr>
                <a:spLocks noRot="1" noChangeAspect="1" noMove="1" noResize="1" noEditPoints="1" noAdjustHandles="1" noChangeArrowheads="1" noChangeShapeType="1" noTextEdit="1"/>
              </p:cNvSpPr>
              <p:nvPr/>
            </p:nvSpPr>
            <p:spPr>
              <a:xfrm>
                <a:off x="5361501" y="3452474"/>
                <a:ext cx="1901815" cy="655529"/>
              </a:xfrm>
              <a:prstGeom prst="borderCallout1">
                <a:avLst>
                  <a:gd name="adj1" fmla="val 49167"/>
                  <a:gd name="adj2" fmla="val -1317"/>
                  <a:gd name="adj3" fmla="val 706"/>
                  <a:gd name="adj4" fmla="val -30230"/>
                </a:avLst>
              </a:prstGeom>
              <a:blipFill>
                <a:blip r:embed="rId10"/>
                <a:stretch>
                  <a:fillRect/>
                </a:stretch>
              </a:blipFill>
              <a:ln w="31750" cap="flat">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吹き出し: 線 15">
                <a:extLst>
                  <a:ext uri="{FF2B5EF4-FFF2-40B4-BE49-F238E27FC236}">
                    <a16:creationId xmlns:a16="http://schemas.microsoft.com/office/drawing/2014/main" id="{8661EEB4-25BE-8A2E-7DB0-3F9F7401FDA7}"/>
                  </a:ext>
                </a:extLst>
              </p:cNvPr>
              <p:cNvSpPr/>
              <p:nvPr/>
            </p:nvSpPr>
            <p:spPr>
              <a:xfrm>
                <a:off x="10447285" y="2591537"/>
                <a:ext cx="1409435" cy="983274"/>
              </a:xfrm>
              <a:prstGeom prst="borderCallout1">
                <a:avLst>
                  <a:gd name="adj1" fmla="val 49167"/>
                  <a:gd name="adj2" fmla="val -1317"/>
                  <a:gd name="adj3" fmla="val 73145"/>
                  <a:gd name="adj4" fmla="val -39108"/>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Sup>
                        <m:sSubSupPr>
                          <m:ctrlPr>
                            <a:rPr kumimoji="1" lang="en-US" altLang="ja-JP" sz="2400" b="1" i="1">
                              <a:solidFill>
                                <a:schemeClr val="tx1"/>
                              </a:solidFill>
                              <a:latin typeface="Cambria Math" panose="02040503050406030204" pitchFamily="18" charset="0"/>
                              <a:ea typeface="Meiryo" panose="020B0604030504040204" pitchFamily="34" charset="-128"/>
                            </a:rPr>
                          </m:ctrlPr>
                        </m:sSubSupPr>
                        <m:e>
                          <m:r>
                            <a:rPr kumimoji="1" lang="en-US" altLang="ja-JP" sz="2400" b="1" i="1">
                              <a:solidFill>
                                <a:schemeClr val="tx1"/>
                              </a:solidFill>
                              <a:latin typeface="Cambria Math" panose="02040503050406030204" pitchFamily="18" charset="0"/>
                              <a:ea typeface="Meiryo" panose="020B0604030504040204" pitchFamily="34" charset="-128"/>
                            </a:rPr>
                            <m:t>≻</m:t>
                          </m:r>
                        </m:e>
                        <m:sub>
                          <m:r>
                            <a:rPr kumimoji="1" lang="en-US" altLang="ja-JP" sz="2400" b="1" i="1">
                              <a:solidFill>
                                <a:schemeClr val="tx1"/>
                              </a:solidFill>
                              <a:latin typeface="Cambria Math" panose="02040503050406030204" pitchFamily="18" charset="0"/>
                              <a:ea typeface="Meiryo" panose="020B0604030504040204" pitchFamily="34" charset="-128"/>
                            </a:rPr>
                            <m:t>𝒊</m:t>
                          </m:r>
                        </m:sub>
                        <m:sup>
                          <m:r>
                            <a:rPr kumimoji="1" lang="en-US" altLang="ja-JP" sz="2400" b="1" i="1">
                              <a:solidFill>
                                <a:schemeClr val="tx1"/>
                              </a:solidFill>
                              <a:latin typeface="Cambria Math" panose="02040503050406030204" pitchFamily="18" charset="0"/>
                              <a:ea typeface="Meiryo" panose="020B0604030504040204" pitchFamily="34" charset="-128"/>
                            </a:rPr>
                            <m:t>′′</m:t>
                          </m:r>
                        </m:sup>
                      </m:sSubSup>
                      <m:r>
                        <a:rPr kumimoji="1" lang="en-US" altLang="ja-JP" sz="2400" b="1" i="1">
                          <a:solidFill>
                            <a:schemeClr val="tx1"/>
                          </a:solidFill>
                          <a:latin typeface="Cambria Math" panose="02040503050406030204" pitchFamily="18" charset="0"/>
                          <a:ea typeface="Meiryo" panose="020B0604030504040204" pitchFamily="34" charset="-128"/>
                        </a:rPr>
                        <m:t>=</m:t>
                      </m:r>
                      <m:sSubSup>
                        <m:sSubSupPr>
                          <m:ctrlPr>
                            <a:rPr kumimoji="1" lang="en-US" altLang="ja-JP" sz="2400" b="1" i="1">
                              <a:solidFill>
                                <a:schemeClr val="tx1"/>
                              </a:solidFill>
                              <a:latin typeface="Cambria Math" panose="02040503050406030204" pitchFamily="18" charset="0"/>
                              <a:ea typeface="Meiryo" panose="020B0604030504040204" pitchFamily="34" charset="-128"/>
                            </a:rPr>
                          </m:ctrlPr>
                        </m:sSubSupPr>
                        <m:e>
                          <m:r>
                            <a:rPr kumimoji="1" lang="en-US" altLang="ja-JP" sz="2400" b="1" i="1">
                              <a:solidFill>
                                <a:schemeClr val="tx1"/>
                              </a:solidFill>
                              <a:latin typeface="Cambria Math" panose="02040503050406030204" pitchFamily="18" charset="0"/>
                              <a:ea typeface="Meiryo" panose="020B0604030504040204" pitchFamily="34" charset="-128"/>
                            </a:rPr>
                            <m:t>≻</m:t>
                          </m:r>
                        </m:e>
                        <m:sub>
                          <m:r>
                            <a:rPr kumimoji="1" lang="en-US" altLang="ja-JP" sz="2400" b="1" i="1">
                              <a:solidFill>
                                <a:schemeClr val="tx1"/>
                              </a:solidFill>
                              <a:latin typeface="Cambria Math" panose="02040503050406030204" pitchFamily="18" charset="0"/>
                              <a:ea typeface="Meiryo" panose="020B0604030504040204" pitchFamily="34" charset="-128"/>
                            </a:rPr>
                            <m:t>𝒊</m:t>
                          </m:r>
                        </m:sub>
                        <m:sup>
                          <m:r>
                            <a:rPr kumimoji="1" lang="en-US" altLang="ja-JP" sz="2400" b="1" i="1">
                              <a:solidFill>
                                <a:schemeClr val="tx1"/>
                              </a:solidFill>
                              <a:latin typeface="Cambria Math" panose="02040503050406030204" pitchFamily="18" charset="0"/>
                              <a:ea typeface="Meiryo" panose="020B0604030504040204" pitchFamily="34" charset="-128"/>
                            </a:rPr>
                            <m:t>′</m:t>
                          </m:r>
                        </m:sup>
                      </m:sSubSup>
                    </m:oMath>
                    <m:oMath xmlns:m="http://schemas.openxmlformats.org/officeDocument/2006/math">
                      <m:sSubSup>
                        <m:sSubSupPr>
                          <m:ctrlPr>
                            <a:rPr kumimoji="1" lang="en-US" altLang="ja-JP" sz="2400" b="1" i="1">
                              <a:solidFill>
                                <a:schemeClr val="tx1"/>
                              </a:solidFill>
                              <a:latin typeface="Cambria Math" panose="02040503050406030204" pitchFamily="18" charset="0"/>
                              <a:ea typeface="Meiryo" panose="020B0604030504040204" pitchFamily="34" charset="-128"/>
                            </a:rPr>
                          </m:ctrlPr>
                        </m:sSubSupPr>
                        <m:e>
                          <m:sSub>
                            <m:sSubPr>
                              <m:ctrlPr>
                                <a:rPr kumimoji="1" lang="en-US" altLang="ja-JP" sz="2400" b="1" i="1">
                                  <a:solidFill>
                                    <a:schemeClr val="tx1"/>
                                  </a:solidFill>
                                  <a:latin typeface="Cambria Math" panose="02040503050406030204" pitchFamily="18" charset="0"/>
                                  <a:ea typeface="Meiryo" panose="020B0604030504040204" pitchFamily="34" charset="-128"/>
                                </a:rPr>
                              </m:ctrlPr>
                            </m:sSubPr>
                            <m:e>
                              <m:r>
                                <a:rPr kumimoji="1" lang="en-US" altLang="ja-JP" sz="2400" b="1" i="1">
                                  <a:solidFill>
                                    <a:schemeClr val="tx1"/>
                                  </a:solidFill>
                                  <a:latin typeface="Cambria Math" panose="02040503050406030204" pitchFamily="18" charset="0"/>
                                  <a:ea typeface="Meiryo" panose="020B0604030504040204" pitchFamily="34" charset="-128"/>
                                </a:rPr>
                                <m:t>𝑨</m:t>
                              </m:r>
                            </m:e>
                            <m:sub>
                              <m:r>
                                <a:rPr kumimoji="1" lang="en-US" altLang="ja-JP" sz="2400" b="1" i="1">
                                  <a:solidFill>
                                    <a:schemeClr val="tx1"/>
                                  </a:solidFill>
                                  <a:latin typeface="Cambria Math" panose="02040503050406030204" pitchFamily="18" charset="0"/>
                                  <a:ea typeface="Meiryo" panose="020B0604030504040204" pitchFamily="34" charset="-128"/>
                                </a:rPr>
                                <m:t>𝒊</m:t>
                              </m:r>
                            </m:sub>
                          </m:sSub>
                          <m:r>
                            <a:rPr kumimoji="1" lang="en-US" altLang="ja-JP" sz="2400" b="1" i="1">
                              <a:solidFill>
                                <a:schemeClr val="tx1"/>
                              </a:solidFill>
                              <a:latin typeface="Cambria Math" panose="02040503050406030204" pitchFamily="18" charset="0"/>
                              <a:ea typeface="Meiryo" panose="020B0604030504040204" pitchFamily="34" charset="-128"/>
                            </a:rPr>
                            <m:t>⊂</m:t>
                          </m:r>
                          <m:r>
                            <a:rPr kumimoji="1" lang="en-US" altLang="ja-JP" sz="2400" b="1" i="1">
                              <a:solidFill>
                                <a:schemeClr val="tx1"/>
                              </a:solidFill>
                              <a:latin typeface="Cambria Math" panose="02040503050406030204" pitchFamily="18" charset="0"/>
                              <a:ea typeface="Meiryo" panose="020B0604030504040204" pitchFamily="34" charset="-128"/>
                            </a:rPr>
                            <m:t>𝑨</m:t>
                          </m:r>
                        </m:e>
                        <m:sub>
                          <m:r>
                            <a:rPr kumimoji="1" lang="en-US" altLang="ja-JP" sz="2400" b="1" i="1">
                              <a:solidFill>
                                <a:schemeClr val="tx1"/>
                              </a:solidFill>
                              <a:latin typeface="Cambria Math" panose="02040503050406030204" pitchFamily="18" charset="0"/>
                              <a:ea typeface="Meiryo" panose="020B0604030504040204" pitchFamily="34" charset="-128"/>
                            </a:rPr>
                            <m:t>𝒊</m:t>
                          </m:r>
                        </m:sub>
                        <m:sup>
                          <m:r>
                            <a:rPr kumimoji="1" lang="en-US" altLang="ja-JP" sz="2400" b="1" i="1">
                              <a:solidFill>
                                <a:schemeClr val="tx1"/>
                              </a:solidFill>
                              <a:latin typeface="Cambria Math" panose="02040503050406030204" pitchFamily="18" charset="0"/>
                              <a:ea typeface="Meiryo" panose="020B0604030504040204" pitchFamily="34" charset="-128"/>
                            </a:rPr>
                            <m:t>′′</m:t>
                          </m:r>
                        </m:sup>
                      </m:sSubSup>
                    </m:oMath>
                  </m:oMathPara>
                </a14:m>
                <a:endParaRPr lang="en-US" altLang="ja-JP" sz="2400" b="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mc:Choice>
        <mc:Fallback>
          <p:sp>
            <p:nvSpPr>
              <p:cNvPr id="16" name="吹き出し: 線 15">
                <a:extLst>
                  <a:ext uri="{FF2B5EF4-FFF2-40B4-BE49-F238E27FC236}">
                    <a16:creationId xmlns:a16="http://schemas.microsoft.com/office/drawing/2014/main" id="{8661EEB4-25BE-8A2E-7DB0-3F9F7401FDA7}"/>
                  </a:ext>
                </a:extLst>
              </p:cNvPr>
              <p:cNvSpPr>
                <a:spLocks noRot="1" noChangeAspect="1" noMove="1" noResize="1" noEditPoints="1" noAdjustHandles="1" noChangeArrowheads="1" noChangeShapeType="1" noTextEdit="1"/>
              </p:cNvSpPr>
              <p:nvPr/>
            </p:nvSpPr>
            <p:spPr>
              <a:xfrm>
                <a:off x="10447285" y="2591537"/>
                <a:ext cx="1409435" cy="983274"/>
              </a:xfrm>
              <a:prstGeom prst="borderCallout1">
                <a:avLst>
                  <a:gd name="adj1" fmla="val 49167"/>
                  <a:gd name="adj2" fmla="val -1317"/>
                  <a:gd name="adj3" fmla="val 73145"/>
                  <a:gd name="adj4" fmla="val -39108"/>
                </a:avLst>
              </a:prstGeom>
              <a:blipFill>
                <a:blip r:embed="rId11"/>
                <a:stretch>
                  <a:fillRect/>
                </a:stretch>
              </a:blipFill>
              <a:ln w="31750" cap="flat">
                <a:solidFill>
                  <a:schemeClr val="tx1"/>
                </a:solidFill>
              </a:ln>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6ADF10AC-EFD9-8732-38B7-81F6A39D1B3F}"/>
              </a:ext>
            </a:extLst>
          </p:cNvPr>
          <p:cNvSpPr txBox="1"/>
          <p:nvPr/>
        </p:nvSpPr>
        <p:spPr>
          <a:xfrm>
            <a:off x="2253558" y="3823405"/>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3</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8" name="テキスト ボックス 17">
            <a:extLst>
              <a:ext uri="{FF2B5EF4-FFF2-40B4-BE49-F238E27FC236}">
                <a16:creationId xmlns:a16="http://schemas.microsoft.com/office/drawing/2014/main" id="{80793A6E-D42E-CDFD-EB5A-551F9C6AD823}"/>
              </a:ext>
            </a:extLst>
          </p:cNvPr>
          <p:cNvSpPr txBox="1"/>
          <p:nvPr/>
        </p:nvSpPr>
        <p:spPr>
          <a:xfrm>
            <a:off x="2268295" y="4432677"/>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2</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9" name="テキスト ボックス 18">
            <a:extLst>
              <a:ext uri="{FF2B5EF4-FFF2-40B4-BE49-F238E27FC236}">
                <a16:creationId xmlns:a16="http://schemas.microsoft.com/office/drawing/2014/main" id="{23E02742-B03F-1741-814D-40B7C84DE887}"/>
              </a:ext>
            </a:extLst>
          </p:cNvPr>
          <p:cNvSpPr txBox="1"/>
          <p:nvPr/>
        </p:nvSpPr>
        <p:spPr>
          <a:xfrm>
            <a:off x="2253558" y="5016376"/>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20" name="テキスト ボックス 19">
            <a:extLst>
              <a:ext uri="{FF2B5EF4-FFF2-40B4-BE49-F238E27FC236}">
                <a16:creationId xmlns:a16="http://schemas.microsoft.com/office/drawing/2014/main" id="{E21FF38F-5C05-7A59-0C08-C6EDED91D4F0}"/>
              </a:ext>
            </a:extLst>
          </p:cNvPr>
          <p:cNvSpPr txBox="1"/>
          <p:nvPr/>
        </p:nvSpPr>
        <p:spPr>
          <a:xfrm>
            <a:off x="2268295" y="5600075"/>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21" name="テキスト ボックス 20">
            <a:extLst>
              <a:ext uri="{FF2B5EF4-FFF2-40B4-BE49-F238E27FC236}">
                <a16:creationId xmlns:a16="http://schemas.microsoft.com/office/drawing/2014/main" id="{9C544EE0-254D-B29E-69C0-B71EB3388E18}"/>
              </a:ext>
            </a:extLst>
          </p:cNvPr>
          <p:cNvSpPr txBox="1"/>
          <p:nvPr/>
        </p:nvSpPr>
        <p:spPr>
          <a:xfrm>
            <a:off x="4651761" y="3837123"/>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2</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22" name="テキスト ボックス 21">
            <a:extLst>
              <a:ext uri="{FF2B5EF4-FFF2-40B4-BE49-F238E27FC236}">
                <a16:creationId xmlns:a16="http://schemas.microsoft.com/office/drawing/2014/main" id="{D70F9D0F-C68A-E760-7C1B-F7A759442A4F}"/>
              </a:ext>
            </a:extLst>
          </p:cNvPr>
          <p:cNvSpPr txBox="1"/>
          <p:nvPr/>
        </p:nvSpPr>
        <p:spPr>
          <a:xfrm>
            <a:off x="4666498" y="4446395"/>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23" name="テキスト ボックス 22">
            <a:extLst>
              <a:ext uri="{FF2B5EF4-FFF2-40B4-BE49-F238E27FC236}">
                <a16:creationId xmlns:a16="http://schemas.microsoft.com/office/drawing/2014/main" id="{0B683555-02A3-F4CE-B6F5-1A2BB06B4FC9}"/>
              </a:ext>
            </a:extLst>
          </p:cNvPr>
          <p:cNvSpPr txBox="1"/>
          <p:nvPr/>
        </p:nvSpPr>
        <p:spPr>
          <a:xfrm>
            <a:off x="4651761" y="5030094"/>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24" name="テキスト ボックス 23">
            <a:extLst>
              <a:ext uri="{FF2B5EF4-FFF2-40B4-BE49-F238E27FC236}">
                <a16:creationId xmlns:a16="http://schemas.microsoft.com/office/drawing/2014/main" id="{C83C91AE-C56E-BD12-D86B-EFE785EF2343}"/>
              </a:ext>
            </a:extLst>
          </p:cNvPr>
          <p:cNvSpPr txBox="1"/>
          <p:nvPr/>
        </p:nvSpPr>
        <p:spPr>
          <a:xfrm>
            <a:off x="4666498" y="5613793"/>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mc:Choice xmlns:a14="http://schemas.microsoft.com/office/drawing/2010/main" Requires="a14">
          <p:sp>
            <p:nvSpPr>
              <p:cNvPr id="25" name="吹き出し: 線 24">
                <a:extLst>
                  <a:ext uri="{FF2B5EF4-FFF2-40B4-BE49-F238E27FC236}">
                    <a16:creationId xmlns:a16="http://schemas.microsoft.com/office/drawing/2014/main" id="{59DDC9B4-8B2B-D1F6-7982-62E2ADEE7955}"/>
                  </a:ext>
                </a:extLst>
              </p:cNvPr>
              <p:cNvSpPr/>
              <p:nvPr/>
            </p:nvSpPr>
            <p:spPr>
              <a:xfrm>
                <a:off x="5618674" y="5335299"/>
                <a:ext cx="1658672" cy="655530"/>
              </a:xfrm>
              <a:prstGeom prst="borderCallout1">
                <a:avLst>
                  <a:gd name="adj1" fmla="val 42183"/>
                  <a:gd name="adj2" fmla="val 1354"/>
                  <a:gd name="adj3" fmla="val -182625"/>
                  <a:gd name="adj4" fmla="val -39083"/>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Since</a:t>
                </a:r>
                <a:r>
                  <a:rPr kumimoji="1" lang="en-US" altLang="ja-JP" b="1" i="1" dirty="0">
                    <a:solidFill>
                      <a:schemeClr val="tx1"/>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kumimoji="1" lang="en-US" altLang="ja-JP" b="1" i="1" smtClean="0">
                        <a:solidFill>
                          <a:schemeClr val="tx1"/>
                        </a:solidFill>
                        <a:latin typeface="Cambria Math" panose="02040503050406030204" pitchFamily="18" charset="0"/>
                        <a:ea typeface="Meiryo" panose="020B0604030504040204" pitchFamily="34" charset="-128"/>
                      </a:rPr>
                      <m:t>𝒚</m:t>
                    </m:r>
                  </m:oMath>
                </a14:m>
                <a:r>
                  <a:rPr kumimoji="1" lang="en-US" altLang="ja-JP" b="1" i="1" dirty="0">
                    <a:solidFill>
                      <a:schemeClr val="tx1"/>
                    </a:solidFill>
                    <a:latin typeface="Segoe UI" panose="020B0502040204020203" pitchFamily="34" charset="0"/>
                    <a:ea typeface="Meiryo" panose="020B0604030504040204" pitchFamily="34" charset="-128"/>
                    <a:cs typeface="Segoe UI" panose="020B0502040204020203" pitchFamily="34" charset="0"/>
                  </a:rPr>
                  <a:t> </a:t>
                </a:r>
                <a:r>
                  <a:rPr kumimoji="1" lang="en-US" altLang="ja-JP" dirty="0">
                    <a:solidFill>
                      <a:schemeClr val="tx1"/>
                    </a:solidFill>
                    <a:latin typeface="Segoe UI" panose="020B0502040204020203" pitchFamily="34" charset="0"/>
                    <a:ea typeface="メイリオ" panose="020B0604030504040204" pitchFamily="50" charset="-128"/>
                    <a:cs typeface="Segoe UI" panose="020B0502040204020203" pitchFamily="34" charset="0"/>
                  </a:rPr>
                  <a:t>win </a:t>
                </a:r>
                <a14:m>
                  <m:oMath xmlns:m="http://schemas.openxmlformats.org/officeDocument/2006/math">
                    <m:r>
                      <a:rPr kumimoji="1" lang="en-US" altLang="ja-JP" b="1" i="1" smtClean="0">
                        <a:solidFill>
                          <a:schemeClr val="tx1"/>
                        </a:solidFill>
                        <a:latin typeface="Cambria Math" panose="02040503050406030204" pitchFamily="18" charset="0"/>
                        <a:ea typeface="Meiryo" panose="020B0604030504040204" pitchFamily="34" charset="-128"/>
                      </a:rPr>
                      <m:t>𝒙</m:t>
                    </m:r>
                    <m:r>
                      <a:rPr kumimoji="1" lang="en-US" altLang="ja-JP" b="1" i="1" smtClean="0">
                        <a:solidFill>
                          <a:schemeClr val="tx1"/>
                        </a:solidFill>
                        <a:latin typeface="Cambria Math" panose="02040503050406030204" pitchFamily="18" charset="0"/>
                        <a:ea typeface="Meiryo" panose="020B0604030504040204" pitchFamily="34" charset="-128"/>
                      </a:rPr>
                      <m:t>,</m:t>
                    </m:r>
                  </m:oMath>
                </a14:m>
                <a:endParaRPr kumimoji="1" lang="en-US" altLang="ja-JP" b="1" i="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algn="ctr"/>
                <a14:m>
                  <m:oMathPara xmlns:m="http://schemas.openxmlformats.org/officeDocument/2006/math">
                    <m:oMathParaPr>
                      <m:jc m:val="centerGroup"/>
                    </m:oMathParaPr>
                    <m:oMath xmlns:m="http://schemas.openxmlformats.org/officeDocument/2006/math">
                      <m:r>
                        <a:rPr kumimoji="1" lang="en-US" altLang="ja-JP" b="1" i="1" smtClean="0">
                          <a:solidFill>
                            <a:schemeClr val="tx1"/>
                          </a:solidFill>
                          <a:latin typeface="Cambria Math" panose="02040503050406030204" pitchFamily="18" charset="0"/>
                          <a:ea typeface="Meiryo" panose="020B0604030504040204" pitchFamily="34" charset="-128"/>
                        </a:rPr>
                        <m:t>𝒚</m:t>
                      </m:r>
                      <m:r>
                        <a:rPr kumimoji="1" lang="en-US" altLang="ja-JP" b="1" i="1" smtClean="0">
                          <a:solidFill>
                            <a:schemeClr val="tx1"/>
                          </a:solidFill>
                          <a:latin typeface="Cambria Math" panose="02040503050406030204" pitchFamily="18" charset="0"/>
                          <a:ea typeface="Meiryo" panose="020B0604030504040204" pitchFamily="34" charset="-128"/>
                        </a:rPr>
                        <m:t>∈</m:t>
                      </m:r>
                      <m:sSubSup>
                        <m:sSubSupPr>
                          <m:ctrlPr>
                            <a:rPr kumimoji="1" lang="en-US" altLang="ja-JP" b="1" i="1" smtClean="0">
                              <a:solidFill>
                                <a:schemeClr val="tx1"/>
                              </a:solidFill>
                              <a:latin typeface="Cambria Math" panose="02040503050406030204" pitchFamily="18" charset="0"/>
                              <a:ea typeface="Meiryo" panose="020B0604030504040204" pitchFamily="34" charset="-128"/>
                            </a:rPr>
                          </m:ctrlPr>
                        </m:sSubSupPr>
                        <m:e>
                          <m:r>
                            <a:rPr kumimoji="1" lang="en-US" altLang="ja-JP" b="1" i="1" smtClean="0">
                              <a:solidFill>
                                <a:schemeClr val="tx1"/>
                              </a:solidFill>
                              <a:latin typeface="Cambria Math" panose="02040503050406030204" pitchFamily="18" charset="0"/>
                              <a:ea typeface="Meiryo" panose="020B0604030504040204" pitchFamily="34" charset="-128"/>
                            </a:rPr>
                            <m:t>𝑨</m:t>
                          </m:r>
                        </m:e>
                        <m:sub>
                          <m:r>
                            <a:rPr kumimoji="1" lang="en-US" altLang="ja-JP" b="1" i="1" smtClean="0">
                              <a:solidFill>
                                <a:schemeClr val="tx1"/>
                              </a:solidFill>
                              <a:latin typeface="Cambria Math" panose="02040503050406030204" pitchFamily="18" charset="0"/>
                              <a:ea typeface="Meiryo" panose="020B0604030504040204" pitchFamily="34" charset="-128"/>
                            </a:rPr>
                            <m:t>𝒊</m:t>
                          </m:r>
                        </m:sub>
                        <m:sup>
                          <m:r>
                            <a:rPr kumimoji="1" lang="en-US" altLang="ja-JP" b="1" i="1" smtClean="0">
                              <a:solidFill>
                                <a:schemeClr val="tx1"/>
                              </a:solidFill>
                              <a:latin typeface="Cambria Math" panose="02040503050406030204" pitchFamily="18" charset="0"/>
                              <a:ea typeface="Meiryo" panose="020B0604030504040204" pitchFamily="34" charset="-128"/>
                            </a:rPr>
                            <m:t>′</m:t>
                          </m:r>
                        </m:sup>
                      </m:sSubSup>
                    </m:oMath>
                  </m:oMathPara>
                </a14:m>
                <a:endParaRPr lang="en-US" altLang="ja-JP" b="0"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mc:Choice>
        <mc:Fallback>
          <p:sp>
            <p:nvSpPr>
              <p:cNvPr id="25" name="吹き出し: 線 24">
                <a:extLst>
                  <a:ext uri="{FF2B5EF4-FFF2-40B4-BE49-F238E27FC236}">
                    <a16:creationId xmlns:a16="http://schemas.microsoft.com/office/drawing/2014/main" id="{59DDC9B4-8B2B-D1F6-7982-62E2ADEE7955}"/>
                  </a:ext>
                </a:extLst>
              </p:cNvPr>
              <p:cNvSpPr>
                <a:spLocks noRot="1" noChangeAspect="1" noMove="1" noResize="1" noEditPoints="1" noAdjustHandles="1" noChangeArrowheads="1" noChangeShapeType="1" noTextEdit="1"/>
              </p:cNvSpPr>
              <p:nvPr/>
            </p:nvSpPr>
            <p:spPr>
              <a:xfrm>
                <a:off x="5618674" y="5335299"/>
                <a:ext cx="1658672" cy="655530"/>
              </a:xfrm>
              <a:prstGeom prst="borderCallout1">
                <a:avLst>
                  <a:gd name="adj1" fmla="val 42183"/>
                  <a:gd name="adj2" fmla="val 1354"/>
                  <a:gd name="adj3" fmla="val -182625"/>
                  <a:gd name="adj4" fmla="val -39083"/>
                </a:avLst>
              </a:prstGeom>
              <a:blipFill>
                <a:blip r:embed="rId12"/>
                <a:stretch>
                  <a:fillRect b="-322"/>
                </a:stretch>
              </a:blipFill>
              <a:ln w="31750" cap="flat">
                <a:solidFill>
                  <a:schemeClr val="tx1"/>
                </a:solidFill>
              </a:ln>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96DD0D2B-ABC7-FEB7-0867-C92ADA8750BB}"/>
              </a:ext>
            </a:extLst>
          </p:cNvPr>
          <p:cNvSpPr txBox="1"/>
          <p:nvPr/>
        </p:nvSpPr>
        <p:spPr>
          <a:xfrm>
            <a:off x="9796816" y="3837123"/>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4</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27" name="テキスト ボックス 26">
            <a:extLst>
              <a:ext uri="{FF2B5EF4-FFF2-40B4-BE49-F238E27FC236}">
                <a16:creationId xmlns:a16="http://schemas.microsoft.com/office/drawing/2014/main" id="{3558B391-24D8-B4E7-F351-9378AAE95FA4}"/>
              </a:ext>
            </a:extLst>
          </p:cNvPr>
          <p:cNvSpPr txBox="1"/>
          <p:nvPr/>
        </p:nvSpPr>
        <p:spPr>
          <a:xfrm>
            <a:off x="9811553" y="4446395"/>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3</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28" name="テキスト ボックス 27">
            <a:extLst>
              <a:ext uri="{FF2B5EF4-FFF2-40B4-BE49-F238E27FC236}">
                <a16:creationId xmlns:a16="http://schemas.microsoft.com/office/drawing/2014/main" id="{03EE4B5A-7CFB-D34A-DE79-E70BAE6453A3}"/>
              </a:ext>
            </a:extLst>
          </p:cNvPr>
          <p:cNvSpPr txBox="1"/>
          <p:nvPr/>
        </p:nvSpPr>
        <p:spPr>
          <a:xfrm>
            <a:off x="9796816" y="5030094"/>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2</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29" name="テキスト ボックス 28">
            <a:extLst>
              <a:ext uri="{FF2B5EF4-FFF2-40B4-BE49-F238E27FC236}">
                <a16:creationId xmlns:a16="http://schemas.microsoft.com/office/drawing/2014/main" id="{EE8D258E-6CC4-D7BF-292E-9C2E0957B434}"/>
              </a:ext>
            </a:extLst>
          </p:cNvPr>
          <p:cNvSpPr txBox="1"/>
          <p:nvPr/>
        </p:nvSpPr>
        <p:spPr>
          <a:xfrm>
            <a:off x="9811553" y="5613793"/>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30" name="右中かっこ 29">
            <a:extLst>
              <a:ext uri="{FF2B5EF4-FFF2-40B4-BE49-F238E27FC236}">
                <a16:creationId xmlns:a16="http://schemas.microsoft.com/office/drawing/2014/main" id="{7D501DB2-D12E-DF52-A62F-E6F8E35D5475}"/>
              </a:ext>
            </a:extLst>
          </p:cNvPr>
          <p:cNvSpPr/>
          <p:nvPr/>
        </p:nvSpPr>
        <p:spPr>
          <a:xfrm>
            <a:off x="10284497" y="3965609"/>
            <a:ext cx="296741" cy="1403590"/>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p:txBody>
      </p:sp>
      <p:sp>
        <p:nvSpPr>
          <p:cNvPr id="31" name="テキスト ボックス 30">
            <a:extLst>
              <a:ext uri="{FF2B5EF4-FFF2-40B4-BE49-F238E27FC236}">
                <a16:creationId xmlns:a16="http://schemas.microsoft.com/office/drawing/2014/main" id="{6FE4E30E-40E5-221F-7C89-858EBDA3A29A}"/>
              </a:ext>
            </a:extLst>
          </p:cNvPr>
          <p:cNvSpPr txBox="1"/>
          <p:nvPr/>
        </p:nvSpPr>
        <p:spPr>
          <a:xfrm>
            <a:off x="10561227" y="4432676"/>
            <a:ext cx="1363643" cy="461665"/>
          </a:xfrm>
          <a:prstGeom prst="rect">
            <a:avLst/>
          </a:prstGeom>
          <a:noFill/>
        </p:spPr>
        <p:txBody>
          <a:bodyPr wrap="none" rtlCol="0" anchor="ctr">
            <a:spAutoFit/>
          </a:bodyPr>
          <a:lstStyle/>
          <a:p>
            <a:pPr algn="ctr"/>
            <a:r>
              <a:rPr kumimoji="1" lang="en-US" altLang="ja-JP" sz="2400" dirty="0">
                <a:latin typeface="Segoe UI" panose="020B0502040204020203" pitchFamily="34" charset="0"/>
                <a:ea typeface="Meiryo" panose="020B0604030504040204" pitchFamily="34" charset="-128"/>
                <a:cs typeface="Segoe UI" panose="020B0502040204020203" pitchFamily="34" charset="0"/>
              </a:rPr>
              <a:t>+2 score</a:t>
            </a:r>
            <a:endParaRPr kumimoji="1" lang="ja-JP" altLang="en-US" sz="2400" dirty="0">
              <a:latin typeface="Segoe UI" panose="020B0502040204020203" pitchFamily="34" charset="0"/>
              <a:ea typeface="Meiryo" panose="020B0604030504040204" pitchFamily="34" charset="-128"/>
              <a:cs typeface="Segoe UI" panose="020B0502040204020203" pitchFamily="34" charset="0"/>
            </a:endParaRPr>
          </a:p>
        </p:txBody>
      </p:sp>
      <p:sp>
        <p:nvSpPr>
          <p:cNvPr id="32" name="右中かっこ 31">
            <a:extLst>
              <a:ext uri="{FF2B5EF4-FFF2-40B4-BE49-F238E27FC236}">
                <a16:creationId xmlns:a16="http://schemas.microsoft.com/office/drawing/2014/main" id="{55E899AF-E742-DB14-F9CB-B63D6F0DACCF}"/>
              </a:ext>
            </a:extLst>
          </p:cNvPr>
          <p:cNvSpPr/>
          <p:nvPr/>
        </p:nvSpPr>
        <p:spPr>
          <a:xfrm>
            <a:off x="10343907" y="5588691"/>
            <a:ext cx="206755" cy="449302"/>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p:txBody>
      </p:sp>
      <p:sp>
        <p:nvSpPr>
          <p:cNvPr id="33" name="テキスト ボックス 32">
            <a:extLst>
              <a:ext uri="{FF2B5EF4-FFF2-40B4-BE49-F238E27FC236}">
                <a16:creationId xmlns:a16="http://schemas.microsoft.com/office/drawing/2014/main" id="{4FBA733C-174B-ACC1-79F2-3ED4BD7CFDB3}"/>
              </a:ext>
            </a:extLst>
          </p:cNvPr>
          <p:cNvSpPr txBox="1"/>
          <p:nvPr/>
        </p:nvSpPr>
        <p:spPr>
          <a:xfrm>
            <a:off x="10558511" y="5529164"/>
            <a:ext cx="1363643" cy="461665"/>
          </a:xfrm>
          <a:prstGeom prst="rect">
            <a:avLst/>
          </a:prstGeom>
          <a:noFill/>
        </p:spPr>
        <p:txBody>
          <a:bodyPr wrap="none" rtlCol="0" anchor="ctr">
            <a:spAutoFit/>
          </a:bodyPr>
          <a:lstStyle/>
          <a:p>
            <a:pPr algn="ctr"/>
            <a:r>
              <a:rPr kumimoji="1" lang="en-US" altLang="ja-JP" sz="2400" dirty="0">
                <a:latin typeface="Segoe UI" panose="020B0502040204020203" pitchFamily="34" charset="0"/>
                <a:ea typeface="Meiryo" panose="020B0604030504040204" pitchFamily="34" charset="-128"/>
                <a:cs typeface="Segoe UI" panose="020B0502040204020203" pitchFamily="34" charset="0"/>
              </a:rPr>
              <a:t>+1 score</a:t>
            </a:r>
            <a:endParaRPr kumimoji="1" lang="ja-JP" altLang="en-US" sz="2400" dirty="0">
              <a:latin typeface="Segoe UI" panose="020B0502040204020203" pitchFamily="34" charset="0"/>
              <a:ea typeface="Meiryo" panose="020B0604030504040204" pitchFamily="34" charset="-128"/>
              <a:cs typeface="Segoe UI" panose="020B0502040204020203" pitchFamily="34" charset="0"/>
            </a:endParaRPr>
          </a:p>
        </p:txBody>
      </p:sp>
    </p:spTree>
    <p:extLst>
      <p:ext uri="{BB962C8B-B14F-4D97-AF65-F5344CB8AC3E}">
        <p14:creationId xmlns:p14="http://schemas.microsoft.com/office/powerpoint/2010/main" val="5952200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6B3BBF-FC20-02F2-459D-540F607690B7}"/>
              </a:ext>
            </a:extLst>
          </p:cNvPr>
          <p:cNvSpPr>
            <a:spLocks noGrp="1"/>
          </p:cNvSpPr>
          <p:nvPr>
            <p:ph type="title"/>
          </p:nvPr>
        </p:nvSpPr>
        <p:spPr/>
        <p:txBody>
          <a:bodyPr/>
          <a:lstStyle/>
          <a:p>
            <a:r>
              <a:rPr kumimoji="1" lang="en-US" altLang="ja-JP" dirty="0"/>
              <a:t>Satisfying approval monotonicity</a:t>
            </a:r>
            <a:endParaRPr kumimoji="1" lang="ja-JP" altLang="en-US" dirty="0"/>
          </a:p>
        </p:txBody>
      </p:sp>
      <p:sp>
        <p:nvSpPr>
          <p:cNvPr id="3" name="スライド番号プレースホルダー 2">
            <a:extLst>
              <a:ext uri="{FF2B5EF4-FFF2-40B4-BE49-F238E27FC236}">
                <a16:creationId xmlns:a16="http://schemas.microsoft.com/office/drawing/2014/main" id="{C88F6793-61DF-F663-5C0A-44FB8C9AC96C}"/>
              </a:ext>
            </a:extLst>
          </p:cNvPr>
          <p:cNvSpPr>
            <a:spLocks noGrp="1"/>
          </p:cNvSpPr>
          <p:nvPr>
            <p:ph type="sldNum" sz="quarter" idx="12"/>
          </p:nvPr>
        </p:nvSpPr>
        <p:spPr/>
        <p:txBody>
          <a:bodyPr/>
          <a:lstStyle/>
          <a:p>
            <a:fld id="{48F63A3B-78C7-47BE-AE5E-E10140E04643}" type="slidenum">
              <a:rPr lang="en-US" smtClean="0"/>
              <a:pPr/>
              <a:t>75</a:t>
            </a:fld>
            <a:endParaRPr lang="en-US" dirty="0"/>
          </a:p>
        </p:txBody>
      </p:sp>
      <p:sp>
        <p:nvSpPr>
          <p:cNvPr id="4" name="コンテンツ プレースホルダー 3">
            <a:extLst>
              <a:ext uri="{FF2B5EF4-FFF2-40B4-BE49-F238E27FC236}">
                <a16:creationId xmlns:a16="http://schemas.microsoft.com/office/drawing/2014/main" id="{2439FBB4-AE3B-0DF1-7646-8D83D3B49B4B}"/>
              </a:ext>
            </a:extLst>
          </p:cNvPr>
          <p:cNvSpPr>
            <a:spLocks noGrp="1"/>
          </p:cNvSpPr>
          <p:nvPr>
            <p:ph idx="1"/>
          </p:nvPr>
        </p:nvSpPr>
        <p:spPr>
          <a:xfrm>
            <a:off x="335280" y="1123405"/>
            <a:ext cx="11521440" cy="991298"/>
          </a:xfrm>
        </p:spPr>
        <p:txBody>
          <a:bodyPr/>
          <a:lstStyle/>
          <a:p>
            <a:r>
              <a:rPr kumimoji="1" lang="en-US" altLang="ja-JP" dirty="0"/>
              <a:t>The top-restricted Borda rule satisfies approval monotonicity</a:t>
            </a:r>
          </a:p>
          <a:p>
            <a:pPr lvl="1"/>
            <a:r>
              <a:rPr lang="en-US" altLang="ja-JP" dirty="0"/>
              <a:t>No alternative other than x receives more score than x.</a:t>
            </a:r>
          </a:p>
          <a:p>
            <a:pPr lvl="1"/>
            <a:endParaRPr kumimoji="1" lang="ja-JP" altLang="en-US" dirty="0"/>
          </a:p>
        </p:txBody>
      </p:sp>
      <mc:AlternateContent xmlns:mc="http://schemas.openxmlformats.org/markup-compatibility/2006">
        <mc:Choice xmlns:a14="http://schemas.microsoft.com/office/drawing/2010/main" Requires="a14">
          <p:graphicFrame>
            <p:nvGraphicFramePr>
              <p:cNvPr id="18" name="表 17">
                <a:extLst>
                  <a:ext uri="{FF2B5EF4-FFF2-40B4-BE49-F238E27FC236}">
                    <a16:creationId xmlns:a16="http://schemas.microsoft.com/office/drawing/2014/main" id="{9E9A2A6A-4B97-73B6-8D71-C452AD7A801D}"/>
                  </a:ext>
                </a:extLst>
              </p:cNvPr>
              <p:cNvGraphicFramePr>
                <a:graphicFrameLocks noGrp="1"/>
              </p:cNvGraphicFramePr>
              <p:nvPr>
                <p:extLst>
                  <p:ext uri="{D42A27DB-BD31-4B8C-83A1-F6EECF244321}">
                    <p14:modId xmlns:p14="http://schemas.microsoft.com/office/powerpoint/2010/main" val="4011997989"/>
                  </p:ext>
                </p:extLst>
              </p:nvPr>
            </p:nvGraphicFramePr>
            <p:xfrm>
              <a:off x="1531378" y="2658829"/>
              <a:ext cx="1931255" cy="2895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69069">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𝒊</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18" name="表 17">
                <a:extLst>
                  <a:ext uri="{FF2B5EF4-FFF2-40B4-BE49-F238E27FC236}">
                    <a16:creationId xmlns:a16="http://schemas.microsoft.com/office/drawing/2014/main" id="{9E9A2A6A-4B97-73B6-8D71-C452AD7A801D}"/>
                  </a:ext>
                </a:extLst>
              </p:cNvPr>
              <p:cNvGraphicFramePr>
                <a:graphicFrameLocks noGrp="1"/>
              </p:cNvGraphicFramePr>
              <p:nvPr>
                <p:extLst>
                  <p:ext uri="{D42A27DB-BD31-4B8C-83A1-F6EECF244321}">
                    <p14:modId xmlns:p14="http://schemas.microsoft.com/office/powerpoint/2010/main" val="4011997989"/>
                  </p:ext>
                </p:extLst>
              </p:nvPr>
            </p:nvGraphicFramePr>
            <p:xfrm>
              <a:off x="1531378" y="2658829"/>
              <a:ext cx="1931255" cy="2895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79120">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3"/>
                          <a:stretch>
                            <a:fillRect l="-66146" t="-1053" r="-1042" b="-434737"/>
                          </a:stretch>
                        </a:blipFill>
                      </a:tcPr>
                    </a:tc>
                    <a:extLst>
                      <a:ext uri="{0D108BD9-81ED-4DB2-BD59-A6C34878D82A}">
                        <a16:rowId xmlns:a16="http://schemas.microsoft.com/office/drawing/2014/main" val="3562820232"/>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BA8AABF6-E90A-715B-88C5-87ED26001F19}"/>
                  </a:ext>
                </a:extLst>
              </p:cNvPr>
              <p:cNvSpPr txBox="1"/>
              <p:nvPr/>
            </p:nvSpPr>
            <p:spPr>
              <a:xfrm>
                <a:off x="1768324" y="5736511"/>
                <a:ext cx="1490023" cy="461665"/>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Meiryo" panose="020B0604030504040204" pitchFamily="34" charset="-128"/>
                        </a:rPr>
                        <m:t>𝒙𝑷</m:t>
                      </m:r>
                      <m:d>
                        <m:dPr>
                          <m:ctrlPr>
                            <a:rPr kumimoji="1" lang="en-US" altLang="ja-JP" sz="2400" b="1" i="1" smtClean="0">
                              <a:latin typeface="Cambria Math" panose="02040503050406030204" pitchFamily="18" charset="0"/>
                              <a:ea typeface="Meiryo" panose="020B0604030504040204" pitchFamily="34" charset="-128"/>
                            </a:rPr>
                          </m:ctrlPr>
                        </m:dPr>
                        <m:e>
                          <m:sSub>
                            <m:sSubPr>
                              <m:ctrlPr>
                                <a:rPr kumimoji="1" lang="en-US" altLang="ja-JP" sz="2400" b="1" i="1" smtClean="0">
                                  <a:latin typeface="Cambria Math" panose="02040503050406030204" pitchFamily="18" charset="0"/>
                                  <a:ea typeface="Meiryo" panose="020B0604030504040204" pitchFamily="34" charset="-128"/>
                                </a:rPr>
                              </m:ctrlPr>
                            </m:sSubPr>
                            <m:e>
                              <m:r>
                                <a:rPr kumimoji="1" lang="en-US" altLang="ja-JP" sz="2400" b="1" i="1" smtClean="0">
                                  <a:latin typeface="Cambria Math" panose="02040503050406030204" pitchFamily="18" charset="0"/>
                                  <a:ea typeface="Meiryo" panose="020B0604030504040204" pitchFamily="34" charset="-128"/>
                                </a:rPr>
                                <m:t>𝒑</m:t>
                              </m:r>
                            </m:e>
                            <m:sub>
                              <m:r>
                                <a:rPr kumimoji="1" lang="en-US" altLang="ja-JP" sz="2400" b="1" i="1" smtClean="0">
                                  <a:latin typeface="Cambria Math" panose="02040503050406030204" pitchFamily="18" charset="0"/>
                                  <a:ea typeface="Meiryo" panose="020B0604030504040204" pitchFamily="34" charset="-128"/>
                                </a:rPr>
                                <m:t>𝑵</m:t>
                              </m:r>
                            </m:sub>
                          </m:sSub>
                        </m:e>
                      </m:d>
                      <m:r>
                        <a:rPr kumimoji="1" lang="en-US" altLang="ja-JP" sz="2400" b="1" i="1" smtClean="0">
                          <a:latin typeface="Cambria Math" panose="02040503050406030204" pitchFamily="18" charset="0"/>
                          <a:ea typeface="Meiryo" panose="020B0604030504040204" pitchFamily="34" charset="-128"/>
                        </a:rPr>
                        <m:t>𝒚</m:t>
                      </m:r>
                    </m:oMath>
                  </m:oMathPara>
                </a14:m>
                <a:endParaRPr kumimoji="1" lang="ja-JP" altLang="en-US" sz="24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9" name="テキスト ボックス 18">
                <a:extLst>
                  <a:ext uri="{FF2B5EF4-FFF2-40B4-BE49-F238E27FC236}">
                    <a16:creationId xmlns:a16="http://schemas.microsoft.com/office/drawing/2014/main" id="{BA8AABF6-E90A-715B-88C5-87ED26001F19}"/>
                  </a:ext>
                </a:extLst>
              </p:cNvPr>
              <p:cNvSpPr txBox="1">
                <a:spLocks noRot="1" noChangeAspect="1" noMove="1" noResize="1" noEditPoints="1" noAdjustHandles="1" noChangeArrowheads="1" noChangeShapeType="1" noTextEdit="1"/>
              </p:cNvSpPr>
              <p:nvPr/>
            </p:nvSpPr>
            <p:spPr>
              <a:xfrm>
                <a:off x="1768324" y="5736511"/>
                <a:ext cx="1490023" cy="461665"/>
              </a:xfrm>
              <a:prstGeom prst="rect">
                <a:avLst/>
              </a:prstGeom>
              <a:blipFill>
                <a:blip r:embed="rId4"/>
                <a:stretch>
                  <a:fillRect b="-13158"/>
                </a:stretch>
              </a:blipFill>
            </p:spPr>
            <p:txBody>
              <a:bodyPr/>
              <a:lstStyle/>
              <a:p>
                <a:r>
                  <a:rPr lang="ja-JP" altLang="en-US">
                    <a:noFill/>
                  </a:rPr>
                  <a:t> </a:t>
                </a:r>
              </a:p>
            </p:txBody>
          </p:sp>
        </mc:Fallback>
      </mc:AlternateContent>
      <p:sp>
        <p:nvSpPr>
          <p:cNvPr id="20" name="四角形: 角を丸くする 19">
            <a:extLst>
              <a:ext uri="{FF2B5EF4-FFF2-40B4-BE49-F238E27FC236}">
                <a16:creationId xmlns:a16="http://schemas.microsoft.com/office/drawing/2014/main" id="{ED8BC2F9-32D2-28C3-71FA-91763E16459E}"/>
              </a:ext>
            </a:extLst>
          </p:cNvPr>
          <p:cNvSpPr/>
          <p:nvPr/>
        </p:nvSpPr>
        <p:spPr>
          <a:xfrm>
            <a:off x="2513335" y="3230353"/>
            <a:ext cx="706668" cy="1159328"/>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mc:Choice xmlns:a14="http://schemas.microsoft.com/office/drawing/2010/main" Requires="a14">
          <p:graphicFrame>
            <p:nvGraphicFramePr>
              <p:cNvPr id="21" name="表 20">
                <a:extLst>
                  <a:ext uri="{FF2B5EF4-FFF2-40B4-BE49-F238E27FC236}">
                    <a16:creationId xmlns:a16="http://schemas.microsoft.com/office/drawing/2014/main" id="{157F2017-7915-64AA-794F-F937B75428DE}"/>
                  </a:ext>
                </a:extLst>
              </p:cNvPr>
              <p:cNvGraphicFramePr>
                <a:graphicFrameLocks noGrp="1"/>
              </p:cNvGraphicFramePr>
              <p:nvPr>
                <p:extLst>
                  <p:ext uri="{D42A27DB-BD31-4B8C-83A1-F6EECF244321}">
                    <p14:modId xmlns:p14="http://schemas.microsoft.com/office/powerpoint/2010/main" val="430432147"/>
                  </p:ext>
                </p:extLst>
              </p:nvPr>
            </p:nvGraphicFramePr>
            <p:xfrm>
              <a:off x="6096000" y="2658829"/>
              <a:ext cx="1931255" cy="2895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69069">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200" b="1" i="1" smtClean="0">
                                        <a:latin typeface="Cambria Math" panose="02040503050406030204" pitchFamily="18" charset="0"/>
                                      </a:rPr>
                                    </m:ctrlPr>
                                  </m:sSubSup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𝒊</m:t>
                                    </m:r>
                                  </m:sub>
                                  <m:sup>
                                    <m:r>
                                      <a:rPr kumimoji="1" lang="en-US" altLang="ja-JP" sz="3200" b="1" smtClean="0">
                                        <a:latin typeface="Cambria Math" panose="02040503050406030204" pitchFamily="18" charset="0"/>
                                      </a:rPr>
                                      <m:t>′</m:t>
                                    </m:r>
                                  </m:sup>
                                </m:sSubSup>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69069">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21" name="表 20">
                <a:extLst>
                  <a:ext uri="{FF2B5EF4-FFF2-40B4-BE49-F238E27FC236}">
                    <a16:creationId xmlns:a16="http://schemas.microsoft.com/office/drawing/2014/main" id="{157F2017-7915-64AA-794F-F937B75428DE}"/>
                  </a:ext>
                </a:extLst>
              </p:cNvPr>
              <p:cNvGraphicFramePr>
                <a:graphicFrameLocks noGrp="1"/>
              </p:cNvGraphicFramePr>
              <p:nvPr>
                <p:extLst>
                  <p:ext uri="{D42A27DB-BD31-4B8C-83A1-F6EECF244321}">
                    <p14:modId xmlns:p14="http://schemas.microsoft.com/office/powerpoint/2010/main" val="430432147"/>
                  </p:ext>
                </p:extLst>
              </p:nvPr>
            </p:nvGraphicFramePr>
            <p:xfrm>
              <a:off x="6096000" y="2658829"/>
              <a:ext cx="1931255" cy="2895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79120">
                    <a:tc>
                      <a:txBody>
                        <a:bodyPr/>
                        <a:lstStyle/>
                        <a:p>
                          <a:pPr algn="ctr"/>
                          <a:endParaRPr kumimoji="1" lang="ja-JP" altLang="en-US" sz="3200" dirty="0">
                            <a:latin typeface="Segoe UI" panose="020B0502040204020203" pitchFamily="34" charset="0"/>
                            <a:ea typeface="メイリオ" panose="020B0604030504040204" pitchFamily="50" charset="-128"/>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5"/>
                          <a:stretch>
                            <a:fillRect l="-67016" t="-1053" r="-1047" b="-434737"/>
                          </a:stretch>
                        </a:blipFill>
                      </a:tcPr>
                    </a:tc>
                    <a:extLst>
                      <a:ext uri="{0D108BD9-81ED-4DB2-BD59-A6C34878D82A}">
                        <a16:rowId xmlns:a16="http://schemas.microsoft.com/office/drawing/2014/main" val="3562820232"/>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79120">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ea typeface="メイリオ" panose="020B0604030504040204" pitchFamily="50" charset="-128"/>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22" name="四角形: 角を丸くする 21">
            <a:extLst>
              <a:ext uri="{FF2B5EF4-FFF2-40B4-BE49-F238E27FC236}">
                <a16:creationId xmlns:a16="http://schemas.microsoft.com/office/drawing/2014/main" id="{56DD2C5E-F386-9DB2-F6BA-A7F921D679A8}"/>
              </a:ext>
            </a:extLst>
          </p:cNvPr>
          <p:cNvSpPr/>
          <p:nvPr/>
        </p:nvSpPr>
        <p:spPr>
          <a:xfrm>
            <a:off x="6992402" y="3331950"/>
            <a:ext cx="847845" cy="1674548"/>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8CA813E7-E6F5-F92D-D877-291A3DA61D38}"/>
                  </a:ext>
                </a:extLst>
              </p:cNvPr>
              <p:cNvSpPr txBox="1"/>
              <p:nvPr/>
            </p:nvSpPr>
            <p:spPr>
              <a:xfrm>
                <a:off x="5898167" y="5705189"/>
                <a:ext cx="2326919" cy="524311"/>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400" b="1" i="0" smtClean="0">
                          <a:latin typeface="Cambria Math" panose="02040503050406030204" pitchFamily="18" charset="0"/>
                          <a:ea typeface="Meiryo" panose="020B0604030504040204" pitchFamily="34" charset="-128"/>
                        </a:rPr>
                        <m:t>𝐱𝐏</m:t>
                      </m:r>
                      <m:d>
                        <m:dPr>
                          <m:ctrlPr>
                            <a:rPr kumimoji="1" lang="en-US" altLang="ja-JP" sz="2400" b="1" i="1" smtClean="0">
                              <a:latin typeface="Cambria Math" panose="02040503050406030204" pitchFamily="18" charset="0"/>
                              <a:ea typeface="Meiryo" panose="020B0604030504040204" pitchFamily="34" charset="-128"/>
                            </a:rPr>
                          </m:ctrlPr>
                        </m:dPr>
                        <m:e>
                          <m:sSubSup>
                            <m:sSubSupPr>
                              <m:ctrlPr>
                                <a:rPr kumimoji="1" lang="en-US" altLang="ja-JP" sz="2400" b="1" i="1" smtClean="0">
                                  <a:latin typeface="Cambria Math" panose="02040503050406030204" pitchFamily="18" charset="0"/>
                                  <a:ea typeface="Meiryo" panose="020B0604030504040204" pitchFamily="34" charset="-128"/>
                                </a:rPr>
                              </m:ctrlPr>
                            </m:sSubSupPr>
                            <m:e>
                              <m:r>
                                <a:rPr kumimoji="1" lang="en-US" altLang="ja-JP" sz="2400" b="1" i="1" smtClean="0">
                                  <a:latin typeface="Cambria Math" panose="02040503050406030204" pitchFamily="18" charset="0"/>
                                  <a:ea typeface="Meiryo" panose="020B0604030504040204" pitchFamily="34" charset="-128"/>
                                </a:rPr>
                                <m:t>𝒑</m:t>
                              </m:r>
                            </m:e>
                            <m:sub>
                              <m:r>
                                <a:rPr kumimoji="1" lang="en-US" altLang="ja-JP" sz="2400" b="1" i="1" smtClean="0">
                                  <a:latin typeface="Cambria Math" panose="02040503050406030204" pitchFamily="18" charset="0"/>
                                  <a:ea typeface="Meiryo" panose="020B0604030504040204" pitchFamily="34" charset="-128"/>
                                </a:rPr>
                                <m:t>𝒊</m:t>
                              </m:r>
                            </m:sub>
                            <m:sup>
                              <m:r>
                                <a:rPr kumimoji="1" lang="en-US" altLang="ja-JP" sz="2400" b="1" i="1" smtClean="0">
                                  <a:latin typeface="Cambria Math" panose="02040503050406030204" pitchFamily="18" charset="0"/>
                                  <a:ea typeface="Meiryo" panose="020B0604030504040204" pitchFamily="34" charset="-128"/>
                                </a:rPr>
                                <m:t>′</m:t>
                              </m:r>
                            </m:sup>
                          </m:sSubSup>
                          <m:r>
                            <a:rPr kumimoji="1" lang="en-US" altLang="ja-JP" sz="2400" b="1" i="1" smtClean="0">
                              <a:latin typeface="Cambria Math" panose="02040503050406030204" pitchFamily="18" charset="0"/>
                              <a:ea typeface="Meiryo" panose="020B0604030504040204" pitchFamily="34" charset="-128"/>
                            </a:rPr>
                            <m:t>,</m:t>
                          </m:r>
                          <m:sSub>
                            <m:sSubPr>
                              <m:ctrlPr>
                                <a:rPr kumimoji="1" lang="en-US" altLang="ja-JP" sz="2400" b="1" i="1" smtClean="0">
                                  <a:latin typeface="Cambria Math" panose="02040503050406030204" pitchFamily="18" charset="0"/>
                                  <a:ea typeface="Meiryo" panose="020B0604030504040204" pitchFamily="34" charset="-128"/>
                                </a:rPr>
                              </m:ctrlPr>
                            </m:sSubPr>
                            <m:e>
                              <m:r>
                                <a:rPr kumimoji="1" lang="en-US" altLang="ja-JP" sz="2400" b="1" i="1" smtClean="0">
                                  <a:latin typeface="Cambria Math" panose="02040503050406030204" pitchFamily="18" charset="0"/>
                                  <a:ea typeface="Meiryo" panose="020B0604030504040204" pitchFamily="34" charset="-128"/>
                                </a:rPr>
                                <m:t>𝒑</m:t>
                              </m:r>
                            </m:e>
                            <m:sub>
                              <m:r>
                                <a:rPr kumimoji="1" lang="en-US" altLang="ja-JP" sz="2400" b="1" i="1" smtClean="0">
                                  <a:latin typeface="Cambria Math" panose="02040503050406030204" pitchFamily="18" charset="0"/>
                                  <a:ea typeface="Meiryo" panose="020B0604030504040204" pitchFamily="34" charset="-128"/>
                                </a:rPr>
                                <m:t>𝑵</m:t>
                              </m:r>
                              <m:r>
                                <a:rPr kumimoji="1" lang="en-US" altLang="ja-JP" sz="2400" b="1" i="1" smtClean="0">
                                  <a:latin typeface="Cambria Math" panose="02040503050406030204" pitchFamily="18" charset="0"/>
                                  <a:ea typeface="Meiryo" panose="020B0604030504040204" pitchFamily="34" charset="-128"/>
                                </a:rPr>
                                <m:t>∖{</m:t>
                              </m:r>
                              <m:r>
                                <a:rPr kumimoji="1" lang="en-US" altLang="ja-JP" sz="2400" b="1" i="1" smtClean="0">
                                  <a:latin typeface="Cambria Math" panose="02040503050406030204" pitchFamily="18" charset="0"/>
                                  <a:ea typeface="Meiryo" panose="020B0604030504040204" pitchFamily="34" charset="-128"/>
                                </a:rPr>
                                <m:t>𝒊</m:t>
                              </m:r>
                              <m:r>
                                <a:rPr kumimoji="1" lang="en-US" altLang="ja-JP" sz="2400" b="1" i="1" smtClean="0">
                                  <a:latin typeface="Cambria Math" panose="02040503050406030204" pitchFamily="18" charset="0"/>
                                  <a:ea typeface="Meiryo" panose="020B0604030504040204" pitchFamily="34" charset="-128"/>
                                </a:rPr>
                                <m:t>}</m:t>
                              </m:r>
                            </m:sub>
                          </m:sSub>
                          <m:r>
                            <a:rPr kumimoji="1" lang="en-US" altLang="ja-JP" sz="2400" b="1" i="1" smtClean="0">
                              <a:latin typeface="Cambria Math" panose="02040503050406030204" pitchFamily="18" charset="0"/>
                              <a:ea typeface="Meiryo" panose="020B0604030504040204" pitchFamily="34" charset="-128"/>
                            </a:rPr>
                            <m:t> </m:t>
                          </m:r>
                        </m:e>
                      </m:d>
                      <m:r>
                        <a:rPr kumimoji="1" lang="en-US" altLang="ja-JP" sz="2400" b="1" i="1" smtClean="0">
                          <a:latin typeface="Cambria Math" panose="02040503050406030204" pitchFamily="18" charset="0"/>
                          <a:ea typeface="Meiryo" panose="020B0604030504040204" pitchFamily="34" charset="-128"/>
                        </a:rPr>
                        <m:t>𝒚</m:t>
                      </m:r>
                    </m:oMath>
                  </m:oMathPara>
                </a14:m>
                <a:endParaRPr kumimoji="1" lang="ja-JP" altLang="en-US" sz="24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3" name="テキスト ボックス 22">
                <a:extLst>
                  <a:ext uri="{FF2B5EF4-FFF2-40B4-BE49-F238E27FC236}">
                    <a16:creationId xmlns:a16="http://schemas.microsoft.com/office/drawing/2014/main" id="{8CA813E7-E6F5-F92D-D877-291A3DA61D38}"/>
                  </a:ext>
                </a:extLst>
              </p:cNvPr>
              <p:cNvSpPr txBox="1">
                <a:spLocks noRot="1" noChangeAspect="1" noMove="1" noResize="1" noEditPoints="1" noAdjustHandles="1" noChangeArrowheads="1" noChangeShapeType="1" noTextEdit="1"/>
              </p:cNvSpPr>
              <p:nvPr/>
            </p:nvSpPr>
            <p:spPr>
              <a:xfrm>
                <a:off x="5898167" y="5705189"/>
                <a:ext cx="2326919" cy="524311"/>
              </a:xfrm>
              <a:prstGeom prst="rect">
                <a:avLst/>
              </a:prstGeom>
              <a:blipFill>
                <a:blip r:embed="rId6"/>
                <a:stretch>
                  <a:fillRect/>
                </a:stretch>
              </a:blipFill>
            </p:spPr>
            <p:txBody>
              <a:bodyPr/>
              <a:lstStyle/>
              <a:p>
                <a:r>
                  <a:rPr lang="ja-JP" altLang="en-US">
                    <a:noFill/>
                  </a:rPr>
                  <a:t> </a:t>
                </a:r>
              </a:p>
            </p:txBody>
          </p:sp>
        </mc:Fallback>
      </mc:AlternateContent>
      <p:sp>
        <p:nvSpPr>
          <p:cNvPr id="24" name="矢印: 右 23">
            <a:extLst>
              <a:ext uri="{FF2B5EF4-FFF2-40B4-BE49-F238E27FC236}">
                <a16:creationId xmlns:a16="http://schemas.microsoft.com/office/drawing/2014/main" id="{8960475E-82D8-4054-DE0D-59942D197FA2}"/>
              </a:ext>
            </a:extLst>
          </p:cNvPr>
          <p:cNvSpPr/>
          <p:nvPr/>
        </p:nvSpPr>
        <p:spPr>
          <a:xfrm>
            <a:off x="4450605" y="4019427"/>
            <a:ext cx="825501"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xmlns:a14="http://schemas.microsoft.com/office/drawing/2010/main">
        <mc:Choice Requires="a14">
          <p:sp>
            <p:nvSpPr>
              <p:cNvPr id="25" name="吹き出し: 線 24">
                <a:extLst>
                  <a:ext uri="{FF2B5EF4-FFF2-40B4-BE49-F238E27FC236}">
                    <a16:creationId xmlns:a16="http://schemas.microsoft.com/office/drawing/2014/main" id="{2A8D7E35-6E33-FE7C-4F7F-B87D0B7C383C}"/>
                  </a:ext>
                </a:extLst>
              </p:cNvPr>
              <p:cNvSpPr/>
              <p:nvPr/>
            </p:nvSpPr>
            <p:spPr>
              <a:xfrm>
                <a:off x="8729369" y="2075767"/>
                <a:ext cx="2027484" cy="991298"/>
              </a:xfrm>
              <a:prstGeom prst="borderCallout1">
                <a:avLst>
                  <a:gd name="adj1" fmla="val 49167"/>
                  <a:gd name="adj2" fmla="val -1317"/>
                  <a:gd name="adj3" fmla="val 88849"/>
                  <a:gd name="adj4" fmla="val -43259"/>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Sup>
                        <m:sSubSupPr>
                          <m:ctrlPr>
                            <a:rPr kumimoji="1" lang="en-US" altLang="ja-JP" sz="2400" b="1" i="1">
                              <a:solidFill>
                                <a:schemeClr val="tx1"/>
                              </a:solidFill>
                              <a:latin typeface="Cambria Math" panose="02040503050406030204" pitchFamily="18" charset="0"/>
                              <a:ea typeface="Meiryo" panose="020B0604030504040204" pitchFamily="34" charset="-128"/>
                            </a:rPr>
                          </m:ctrlPr>
                        </m:sSubSupPr>
                        <m:e>
                          <m:r>
                            <a:rPr kumimoji="1" lang="en-US" altLang="ja-JP" sz="2400" b="1" i="1">
                              <a:solidFill>
                                <a:schemeClr val="tx1"/>
                              </a:solidFill>
                              <a:latin typeface="Cambria Math" panose="02040503050406030204" pitchFamily="18" charset="0"/>
                              <a:ea typeface="Meiryo" panose="020B0604030504040204" pitchFamily="34" charset="-128"/>
                            </a:rPr>
                            <m:t>≻</m:t>
                          </m:r>
                        </m:e>
                        <m:sub>
                          <m:r>
                            <a:rPr kumimoji="1" lang="en-US" altLang="ja-JP" sz="2400" b="1" i="1">
                              <a:solidFill>
                                <a:schemeClr val="tx1"/>
                              </a:solidFill>
                              <a:latin typeface="Cambria Math" panose="02040503050406030204" pitchFamily="18" charset="0"/>
                              <a:ea typeface="Meiryo" panose="020B0604030504040204" pitchFamily="34" charset="-128"/>
                            </a:rPr>
                            <m:t>𝒊</m:t>
                          </m:r>
                        </m:sub>
                        <m:sup>
                          <m:r>
                            <a:rPr kumimoji="1" lang="en-US" altLang="ja-JP" sz="2400" b="1" i="1">
                              <a:solidFill>
                                <a:schemeClr val="tx1"/>
                              </a:solidFill>
                              <a:latin typeface="Cambria Math" panose="02040503050406030204" pitchFamily="18" charset="0"/>
                              <a:ea typeface="Meiryo" panose="020B0604030504040204" pitchFamily="34" charset="-128"/>
                            </a:rPr>
                            <m:t>′</m:t>
                          </m:r>
                        </m:sup>
                      </m:sSubSup>
                      <m:r>
                        <a:rPr kumimoji="1" lang="en-US" altLang="ja-JP" sz="2400" b="1" i="1">
                          <a:solidFill>
                            <a:schemeClr val="tx1"/>
                          </a:solidFill>
                          <a:latin typeface="Cambria Math" panose="02040503050406030204" pitchFamily="18" charset="0"/>
                          <a:ea typeface="Meiryo" panose="020B0604030504040204" pitchFamily="34" charset="-128"/>
                        </a:rPr>
                        <m:t>=</m:t>
                      </m:r>
                      <m:sSub>
                        <m:sSubPr>
                          <m:ctrlPr>
                            <a:rPr kumimoji="1" lang="en-US" altLang="ja-JP" sz="2400" b="1" i="1">
                              <a:solidFill>
                                <a:schemeClr val="tx1"/>
                              </a:solidFill>
                              <a:latin typeface="Cambria Math" panose="02040503050406030204" pitchFamily="18" charset="0"/>
                              <a:ea typeface="Meiryo" panose="020B0604030504040204" pitchFamily="34" charset="-128"/>
                            </a:rPr>
                          </m:ctrlPr>
                        </m:sSubPr>
                        <m:e>
                          <m:r>
                            <a:rPr kumimoji="1" lang="en-US" altLang="ja-JP" sz="2400" b="1" i="1">
                              <a:solidFill>
                                <a:schemeClr val="tx1"/>
                              </a:solidFill>
                              <a:latin typeface="Cambria Math" panose="02040503050406030204" pitchFamily="18" charset="0"/>
                              <a:ea typeface="Meiryo" panose="020B0604030504040204" pitchFamily="34" charset="-128"/>
                            </a:rPr>
                            <m:t>≻</m:t>
                          </m:r>
                        </m:e>
                        <m:sub>
                          <m:r>
                            <a:rPr kumimoji="1" lang="en-US" altLang="ja-JP" sz="2400" b="1" i="1">
                              <a:solidFill>
                                <a:schemeClr val="tx1"/>
                              </a:solidFill>
                              <a:latin typeface="Cambria Math" panose="02040503050406030204" pitchFamily="18" charset="0"/>
                              <a:ea typeface="Meiryo" panose="020B0604030504040204" pitchFamily="34" charset="-128"/>
                            </a:rPr>
                            <m:t>𝒊</m:t>
                          </m:r>
                        </m:sub>
                      </m:sSub>
                    </m:oMath>
                  </m:oMathPara>
                </a14:m>
                <a:endParaRPr kumimoji="1" lang="en-US" altLang="ja-JP" sz="2400" b="1" i="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a14:m>
                  <m:oMathPara xmlns:m="http://schemas.openxmlformats.org/officeDocument/2006/math">
                    <m:oMathParaPr>
                      <m:jc m:val="centerGroup"/>
                    </m:oMathParaPr>
                    <m:oMath xmlns:m="http://schemas.openxmlformats.org/officeDocument/2006/math">
                      <m:sSubSup>
                        <m:sSubSupPr>
                          <m:ctrlPr>
                            <a:rPr kumimoji="1" lang="en-US" altLang="ja-JP" sz="2400" b="1" i="1">
                              <a:solidFill>
                                <a:schemeClr val="tx1"/>
                              </a:solidFill>
                              <a:latin typeface="Cambria Math" panose="02040503050406030204" pitchFamily="18" charset="0"/>
                              <a:ea typeface="Meiryo" panose="020B0604030504040204" pitchFamily="34" charset="-128"/>
                            </a:rPr>
                          </m:ctrlPr>
                        </m:sSubSupPr>
                        <m:e>
                          <m:r>
                            <a:rPr kumimoji="1" lang="en-US" altLang="ja-JP" sz="2400" b="1" i="1">
                              <a:solidFill>
                                <a:schemeClr val="tx1"/>
                              </a:solidFill>
                              <a:latin typeface="Cambria Math" panose="02040503050406030204" pitchFamily="18" charset="0"/>
                              <a:ea typeface="Meiryo" panose="020B0604030504040204" pitchFamily="34" charset="-128"/>
                            </a:rPr>
                            <m:t>𝑨</m:t>
                          </m:r>
                        </m:e>
                        <m:sub>
                          <m:r>
                            <a:rPr kumimoji="1" lang="en-US" altLang="ja-JP" sz="2400" b="1" i="1">
                              <a:solidFill>
                                <a:schemeClr val="tx1"/>
                              </a:solidFill>
                              <a:latin typeface="Cambria Math" panose="02040503050406030204" pitchFamily="18" charset="0"/>
                              <a:ea typeface="Meiryo" panose="020B0604030504040204" pitchFamily="34" charset="-128"/>
                            </a:rPr>
                            <m:t>𝒊</m:t>
                          </m:r>
                        </m:sub>
                        <m:sup>
                          <m:r>
                            <a:rPr kumimoji="1" lang="en-US" altLang="ja-JP" sz="2400" b="1" i="1">
                              <a:solidFill>
                                <a:schemeClr val="tx1"/>
                              </a:solidFill>
                              <a:latin typeface="Cambria Math" panose="02040503050406030204" pitchFamily="18" charset="0"/>
                              <a:ea typeface="Meiryo" panose="020B0604030504040204" pitchFamily="34" charset="-128"/>
                            </a:rPr>
                            <m:t>′</m:t>
                          </m:r>
                        </m:sup>
                      </m:sSubSup>
                      <m:r>
                        <a:rPr kumimoji="1" lang="en-US" altLang="ja-JP" sz="2400" b="1" i="1">
                          <a:solidFill>
                            <a:schemeClr val="tx1"/>
                          </a:solidFill>
                          <a:latin typeface="Cambria Math" panose="02040503050406030204" pitchFamily="18" charset="0"/>
                          <a:ea typeface="Meiryo" panose="020B0604030504040204" pitchFamily="34" charset="-128"/>
                        </a:rPr>
                        <m:t>∖</m:t>
                      </m:r>
                      <m:sSub>
                        <m:sSubPr>
                          <m:ctrlPr>
                            <a:rPr kumimoji="1" lang="en-US" altLang="ja-JP" sz="2400" b="1" i="1">
                              <a:solidFill>
                                <a:schemeClr val="tx1"/>
                              </a:solidFill>
                              <a:latin typeface="Cambria Math" panose="02040503050406030204" pitchFamily="18" charset="0"/>
                              <a:ea typeface="Meiryo" panose="020B0604030504040204" pitchFamily="34" charset="-128"/>
                            </a:rPr>
                          </m:ctrlPr>
                        </m:sSubPr>
                        <m:e>
                          <m:r>
                            <a:rPr kumimoji="1" lang="en-US" altLang="ja-JP" sz="2400" b="1" i="1">
                              <a:solidFill>
                                <a:schemeClr val="tx1"/>
                              </a:solidFill>
                              <a:latin typeface="Cambria Math" panose="02040503050406030204" pitchFamily="18" charset="0"/>
                              <a:ea typeface="Meiryo" panose="020B0604030504040204" pitchFamily="34" charset="-128"/>
                            </a:rPr>
                            <m:t>𝑨</m:t>
                          </m:r>
                        </m:e>
                        <m:sub>
                          <m:r>
                            <a:rPr kumimoji="1" lang="en-US" altLang="ja-JP" sz="2400" b="1" i="1">
                              <a:solidFill>
                                <a:schemeClr val="tx1"/>
                              </a:solidFill>
                              <a:latin typeface="Cambria Math" panose="02040503050406030204" pitchFamily="18" charset="0"/>
                              <a:ea typeface="Meiryo" panose="020B0604030504040204" pitchFamily="34" charset="-128"/>
                            </a:rPr>
                            <m:t>𝒊</m:t>
                          </m:r>
                        </m:sub>
                      </m:sSub>
                      <m:r>
                        <a:rPr kumimoji="1" lang="en-US" altLang="ja-JP" sz="2400" b="1" i="1">
                          <a:solidFill>
                            <a:schemeClr val="tx1"/>
                          </a:solidFill>
                          <a:latin typeface="Cambria Math" panose="02040503050406030204" pitchFamily="18" charset="0"/>
                          <a:ea typeface="Meiryo" panose="020B0604030504040204" pitchFamily="34" charset="-128"/>
                        </a:rPr>
                        <m:t>={</m:t>
                      </m:r>
                      <m:r>
                        <a:rPr kumimoji="1" lang="en-US" altLang="ja-JP" sz="2400" b="1" i="1">
                          <a:solidFill>
                            <a:schemeClr val="tx1"/>
                          </a:solidFill>
                          <a:latin typeface="Cambria Math" panose="02040503050406030204" pitchFamily="18" charset="0"/>
                          <a:ea typeface="Meiryo" panose="020B0604030504040204" pitchFamily="34" charset="-128"/>
                        </a:rPr>
                        <m:t>𝒙</m:t>
                      </m:r>
                      <m:r>
                        <a:rPr kumimoji="1" lang="en-US" altLang="ja-JP" sz="2400" b="1" i="1">
                          <a:solidFill>
                            <a:schemeClr val="tx1"/>
                          </a:solidFill>
                          <a:latin typeface="Cambria Math" panose="02040503050406030204" pitchFamily="18" charset="0"/>
                          <a:ea typeface="Meiryo" panose="020B0604030504040204" pitchFamily="34" charset="-128"/>
                        </a:rPr>
                        <m:t>}</m:t>
                      </m:r>
                    </m:oMath>
                  </m:oMathPara>
                </a14:m>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5" name="吹き出し: 線 24">
                <a:extLst>
                  <a:ext uri="{FF2B5EF4-FFF2-40B4-BE49-F238E27FC236}">
                    <a16:creationId xmlns:a16="http://schemas.microsoft.com/office/drawing/2014/main" id="{2A8D7E35-6E33-FE7C-4F7F-B87D0B7C383C}"/>
                  </a:ext>
                </a:extLst>
              </p:cNvPr>
              <p:cNvSpPr>
                <a:spLocks noRot="1" noChangeAspect="1" noMove="1" noResize="1" noEditPoints="1" noAdjustHandles="1" noChangeArrowheads="1" noChangeShapeType="1" noTextEdit="1"/>
              </p:cNvSpPr>
              <p:nvPr/>
            </p:nvSpPr>
            <p:spPr>
              <a:xfrm>
                <a:off x="8729369" y="2075767"/>
                <a:ext cx="2027484" cy="991298"/>
              </a:xfrm>
              <a:prstGeom prst="borderCallout1">
                <a:avLst>
                  <a:gd name="adj1" fmla="val 49167"/>
                  <a:gd name="adj2" fmla="val -1317"/>
                  <a:gd name="adj3" fmla="val 88849"/>
                  <a:gd name="adj4" fmla="val -43259"/>
                </a:avLst>
              </a:prstGeom>
              <a:blipFill>
                <a:blip r:embed="rId7"/>
                <a:stretch>
                  <a:fillRect/>
                </a:stretch>
              </a:blipFill>
              <a:ln w="31750" cap="flat">
                <a:solidFill>
                  <a:schemeClr val="tx1"/>
                </a:solidFill>
              </a:ln>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9B109C40-0117-6940-21A0-2C8E9395C1A6}"/>
              </a:ext>
            </a:extLst>
          </p:cNvPr>
          <p:cNvSpPr txBox="1"/>
          <p:nvPr/>
        </p:nvSpPr>
        <p:spPr>
          <a:xfrm>
            <a:off x="3282732" y="3417005"/>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2</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27" name="テキスト ボックス 26">
            <a:extLst>
              <a:ext uri="{FF2B5EF4-FFF2-40B4-BE49-F238E27FC236}">
                <a16:creationId xmlns:a16="http://schemas.microsoft.com/office/drawing/2014/main" id="{5F567E0E-033D-1FB3-9290-E5691B2FE6F3}"/>
              </a:ext>
            </a:extLst>
          </p:cNvPr>
          <p:cNvSpPr txBox="1"/>
          <p:nvPr/>
        </p:nvSpPr>
        <p:spPr>
          <a:xfrm>
            <a:off x="3297469" y="4026277"/>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28" name="テキスト ボックス 27">
            <a:extLst>
              <a:ext uri="{FF2B5EF4-FFF2-40B4-BE49-F238E27FC236}">
                <a16:creationId xmlns:a16="http://schemas.microsoft.com/office/drawing/2014/main" id="{7F8FCC82-410F-FD3D-F314-C0DF82DD0622}"/>
              </a:ext>
            </a:extLst>
          </p:cNvPr>
          <p:cNvSpPr txBox="1"/>
          <p:nvPr/>
        </p:nvSpPr>
        <p:spPr>
          <a:xfrm>
            <a:off x="3282732" y="4609976"/>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29" name="テキスト ボックス 28">
            <a:extLst>
              <a:ext uri="{FF2B5EF4-FFF2-40B4-BE49-F238E27FC236}">
                <a16:creationId xmlns:a16="http://schemas.microsoft.com/office/drawing/2014/main" id="{C644390A-F265-232F-96EB-2975EB0FA41F}"/>
              </a:ext>
            </a:extLst>
          </p:cNvPr>
          <p:cNvSpPr txBox="1"/>
          <p:nvPr/>
        </p:nvSpPr>
        <p:spPr>
          <a:xfrm>
            <a:off x="3297469" y="5193675"/>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30" name="テキスト ボックス 29">
            <a:extLst>
              <a:ext uri="{FF2B5EF4-FFF2-40B4-BE49-F238E27FC236}">
                <a16:creationId xmlns:a16="http://schemas.microsoft.com/office/drawing/2014/main" id="{F8A70C81-633B-C1D9-8D92-D53027C3D0FF}"/>
              </a:ext>
            </a:extLst>
          </p:cNvPr>
          <p:cNvSpPr txBox="1"/>
          <p:nvPr/>
        </p:nvSpPr>
        <p:spPr>
          <a:xfrm>
            <a:off x="7740409" y="3417005"/>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3</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31" name="テキスト ボックス 30">
            <a:extLst>
              <a:ext uri="{FF2B5EF4-FFF2-40B4-BE49-F238E27FC236}">
                <a16:creationId xmlns:a16="http://schemas.microsoft.com/office/drawing/2014/main" id="{86A5CFD4-6FF0-9FFD-5A30-D274C621DE7B}"/>
              </a:ext>
            </a:extLst>
          </p:cNvPr>
          <p:cNvSpPr txBox="1"/>
          <p:nvPr/>
        </p:nvSpPr>
        <p:spPr>
          <a:xfrm>
            <a:off x="7755146" y="4026277"/>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2</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32" name="テキスト ボックス 31">
            <a:extLst>
              <a:ext uri="{FF2B5EF4-FFF2-40B4-BE49-F238E27FC236}">
                <a16:creationId xmlns:a16="http://schemas.microsoft.com/office/drawing/2014/main" id="{00BC0CE6-463B-50EF-CC32-CDA33D1A9A71}"/>
              </a:ext>
            </a:extLst>
          </p:cNvPr>
          <p:cNvSpPr txBox="1"/>
          <p:nvPr/>
        </p:nvSpPr>
        <p:spPr>
          <a:xfrm>
            <a:off x="7740409" y="4609976"/>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33" name="テキスト ボックス 32">
            <a:extLst>
              <a:ext uri="{FF2B5EF4-FFF2-40B4-BE49-F238E27FC236}">
                <a16:creationId xmlns:a16="http://schemas.microsoft.com/office/drawing/2014/main" id="{3FA408A6-37E8-C4F2-7A68-5B5A99E6BEC3}"/>
              </a:ext>
            </a:extLst>
          </p:cNvPr>
          <p:cNvSpPr txBox="1"/>
          <p:nvPr/>
        </p:nvSpPr>
        <p:spPr>
          <a:xfrm>
            <a:off x="7755146" y="5193675"/>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34" name="右中かっこ 33">
            <a:extLst>
              <a:ext uri="{FF2B5EF4-FFF2-40B4-BE49-F238E27FC236}">
                <a16:creationId xmlns:a16="http://schemas.microsoft.com/office/drawing/2014/main" id="{7717BFD4-C8F5-E4A4-64B3-5AF8E7714A2A}"/>
              </a:ext>
            </a:extLst>
          </p:cNvPr>
          <p:cNvSpPr/>
          <p:nvPr/>
        </p:nvSpPr>
        <p:spPr>
          <a:xfrm>
            <a:off x="8178214" y="3230353"/>
            <a:ext cx="315546" cy="1841288"/>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p:txBody>
      </p:sp>
      <p:sp>
        <p:nvSpPr>
          <p:cNvPr id="35" name="テキスト ボックス 34">
            <a:extLst>
              <a:ext uri="{FF2B5EF4-FFF2-40B4-BE49-F238E27FC236}">
                <a16:creationId xmlns:a16="http://schemas.microsoft.com/office/drawing/2014/main" id="{74C414EB-2A6F-92E3-79D3-8C1843F1349D}"/>
              </a:ext>
            </a:extLst>
          </p:cNvPr>
          <p:cNvSpPr txBox="1"/>
          <p:nvPr/>
        </p:nvSpPr>
        <p:spPr>
          <a:xfrm>
            <a:off x="8602991" y="3910951"/>
            <a:ext cx="1363643" cy="461665"/>
          </a:xfrm>
          <a:prstGeom prst="rect">
            <a:avLst/>
          </a:prstGeom>
          <a:noFill/>
        </p:spPr>
        <p:txBody>
          <a:bodyPr wrap="none" rtlCol="0" anchor="ctr">
            <a:spAutoFit/>
          </a:bodyPr>
          <a:lstStyle/>
          <a:p>
            <a:pPr algn="ctr"/>
            <a:r>
              <a:rPr kumimoji="1" lang="en-US" altLang="ja-JP" sz="2400" dirty="0">
                <a:latin typeface="Segoe UI" panose="020B0502040204020203" pitchFamily="34" charset="0"/>
                <a:ea typeface="Meiryo" panose="020B0604030504040204" pitchFamily="34" charset="-128"/>
                <a:cs typeface="Segoe UI" panose="020B0502040204020203" pitchFamily="34" charset="0"/>
              </a:rPr>
              <a:t>+1 score</a:t>
            </a:r>
            <a:endParaRPr kumimoji="1" lang="ja-JP" altLang="en-US" sz="2400" dirty="0">
              <a:latin typeface="Segoe UI" panose="020B0502040204020203" pitchFamily="34" charset="0"/>
              <a:ea typeface="Meiryo" panose="020B0604030504040204" pitchFamily="34" charset="-128"/>
              <a:cs typeface="Segoe UI" panose="020B0502040204020203" pitchFamily="34" charset="0"/>
            </a:endParaRPr>
          </a:p>
        </p:txBody>
      </p:sp>
      <p:sp>
        <p:nvSpPr>
          <p:cNvPr id="36" name="右中かっこ 35">
            <a:extLst>
              <a:ext uri="{FF2B5EF4-FFF2-40B4-BE49-F238E27FC236}">
                <a16:creationId xmlns:a16="http://schemas.microsoft.com/office/drawing/2014/main" id="{E1C57F5F-01FC-BFD4-4418-BDE188DF56E5}"/>
              </a:ext>
            </a:extLst>
          </p:cNvPr>
          <p:cNvSpPr/>
          <p:nvPr/>
        </p:nvSpPr>
        <p:spPr>
          <a:xfrm>
            <a:off x="8199798" y="5235289"/>
            <a:ext cx="272377" cy="319140"/>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p:txBody>
      </p:sp>
      <p:sp>
        <p:nvSpPr>
          <p:cNvPr id="37" name="テキスト ボックス 36">
            <a:extLst>
              <a:ext uri="{FF2B5EF4-FFF2-40B4-BE49-F238E27FC236}">
                <a16:creationId xmlns:a16="http://schemas.microsoft.com/office/drawing/2014/main" id="{70E8DC3C-5A77-2D63-8870-794E986FB96D}"/>
              </a:ext>
            </a:extLst>
          </p:cNvPr>
          <p:cNvSpPr txBox="1"/>
          <p:nvPr/>
        </p:nvSpPr>
        <p:spPr>
          <a:xfrm>
            <a:off x="8729369" y="5109190"/>
            <a:ext cx="1400512" cy="461665"/>
          </a:xfrm>
          <a:prstGeom prst="rect">
            <a:avLst/>
          </a:prstGeom>
          <a:noFill/>
        </p:spPr>
        <p:txBody>
          <a:bodyPr wrap="none" rtlCol="0" anchor="ctr">
            <a:spAutoFit/>
          </a:bodyPr>
          <a:lstStyle/>
          <a:p>
            <a:pPr algn="ctr"/>
            <a:r>
              <a:rPr kumimoji="1" lang="en-US" altLang="ja-JP" sz="2400" dirty="0">
                <a:latin typeface="Segoe UI" panose="020B0502040204020203" pitchFamily="34" charset="0"/>
                <a:ea typeface="Meiryo" panose="020B0604030504040204" pitchFamily="34" charset="-128"/>
                <a:cs typeface="Segoe UI" panose="020B0502040204020203" pitchFamily="34" charset="0"/>
              </a:rPr>
              <a:t>±0 score</a:t>
            </a:r>
            <a:endParaRPr kumimoji="1" lang="ja-JP" altLang="en-US" sz="2400" dirty="0">
              <a:latin typeface="Segoe UI" panose="020B0502040204020203" pitchFamily="34" charset="0"/>
              <a:ea typeface="Meiryo" panose="020B0604030504040204" pitchFamily="34" charset="-128"/>
              <a:cs typeface="Segoe UI" panose="020B0502040204020203" pitchFamily="34" charset="0"/>
            </a:endParaRPr>
          </a:p>
        </p:txBody>
      </p:sp>
    </p:spTree>
    <p:extLst>
      <p:ext uri="{BB962C8B-B14F-4D97-AF65-F5344CB8AC3E}">
        <p14:creationId xmlns:p14="http://schemas.microsoft.com/office/powerpoint/2010/main" val="40129481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5608AA-6AA6-353F-CD78-DA16111A916B}"/>
              </a:ext>
            </a:extLst>
          </p:cNvPr>
          <p:cNvSpPr>
            <a:spLocks noGrp="1"/>
          </p:cNvSpPr>
          <p:nvPr>
            <p:ph type="title"/>
          </p:nvPr>
        </p:nvSpPr>
        <p:spPr/>
        <p:txBody>
          <a:bodyPr/>
          <a:lstStyle/>
          <a:p>
            <a:r>
              <a:rPr kumimoji="1" lang="en-US" altLang="ja-JP" dirty="0"/>
              <a:t>Satisfying adjacency symmetry</a:t>
            </a:r>
            <a:endParaRPr kumimoji="1" lang="ja-JP" altLang="en-US" dirty="0"/>
          </a:p>
        </p:txBody>
      </p:sp>
      <p:sp>
        <p:nvSpPr>
          <p:cNvPr id="3" name="スライド番号プレースホルダー 2">
            <a:extLst>
              <a:ext uri="{FF2B5EF4-FFF2-40B4-BE49-F238E27FC236}">
                <a16:creationId xmlns:a16="http://schemas.microsoft.com/office/drawing/2014/main" id="{5234A5B2-7BDC-5070-536A-F5EF0EB503F7}"/>
              </a:ext>
            </a:extLst>
          </p:cNvPr>
          <p:cNvSpPr>
            <a:spLocks noGrp="1"/>
          </p:cNvSpPr>
          <p:nvPr>
            <p:ph type="sldNum" sz="quarter" idx="12"/>
          </p:nvPr>
        </p:nvSpPr>
        <p:spPr/>
        <p:txBody>
          <a:bodyPr/>
          <a:lstStyle/>
          <a:p>
            <a:fld id="{48F63A3B-78C7-47BE-AE5E-E10140E04643}" type="slidenum">
              <a:rPr lang="en-US" smtClean="0"/>
              <a:pPr/>
              <a:t>76</a:t>
            </a:fld>
            <a:endParaRPr lang="en-US" dirty="0"/>
          </a:p>
        </p:txBody>
      </p:sp>
      <p:sp>
        <p:nvSpPr>
          <p:cNvPr id="4" name="コンテンツ プレースホルダー 3">
            <a:extLst>
              <a:ext uri="{FF2B5EF4-FFF2-40B4-BE49-F238E27FC236}">
                <a16:creationId xmlns:a16="http://schemas.microsoft.com/office/drawing/2014/main" id="{42CB53A9-208A-E35B-7048-F7DF43714BCE}"/>
              </a:ext>
            </a:extLst>
          </p:cNvPr>
          <p:cNvSpPr>
            <a:spLocks noGrp="1"/>
          </p:cNvSpPr>
          <p:nvPr>
            <p:ph idx="1"/>
          </p:nvPr>
        </p:nvSpPr>
        <p:spPr/>
        <p:txBody>
          <a:bodyPr/>
          <a:lstStyle/>
          <a:p>
            <a:r>
              <a:rPr lang="en-US" altLang="ja-JP" dirty="0"/>
              <a:t>The top-restricted Borda rule adjacency symmetry</a:t>
            </a:r>
          </a:p>
          <a:p>
            <a:pPr lvl="1"/>
            <a:r>
              <a:rPr lang="en-US" altLang="ja-JP" dirty="0"/>
              <a:t>Even if adjacent x and y are swapped, the total score each receives remains the same.</a:t>
            </a:r>
            <a:endParaRPr lang="ja-JP" altLang="en-US" dirty="0"/>
          </a:p>
          <a:p>
            <a:endParaRPr lang="ja-JP" altLang="en-US" dirty="0"/>
          </a:p>
        </p:txBody>
      </p:sp>
      <p:sp>
        <p:nvSpPr>
          <p:cNvPr id="5" name="コンテンツ プレースホルダー 3">
            <a:extLst>
              <a:ext uri="{FF2B5EF4-FFF2-40B4-BE49-F238E27FC236}">
                <a16:creationId xmlns:a16="http://schemas.microsoft.com/office/drawing/2014/main" id="{B05D9FD9-5FE4-1812-3B43-0E04B34100EF}"/>
              </a:ext>
            </a:extLst>
          </p:cNvPr>
          <p:cNvSpPr txBox="1">
            <a:spLocks/>
          </p:cNvSpPr>
          <p:nvPr/>
        </p:nvSpPr>
        <p:spPr>
          <a:xfrm>
            <a:off x="335280" y="1123405"/>
            <a:ext cx="11521440" cy="991298"/>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600"/>
              </a:spcBef>
              <a:buClr>
                <a:schemeClr val="tx1"/>
              </a:buClr>
              <a:buSzPct val="100000"/>
              <a:buFont typeface="Wingdings" pitchFamily="2" charset="2"/>
              <a:buChar char="q"/>
              <a:defRPr kumimoji="1" sz="2400" b="0" i="0" kern="1200" baseline="0">
                <a:solidFill>
                  <a:schemeClr val="tx1"/>
                </a:solidFill>
                <a:latin typeface="メイリオ" panose="020B0604030504040204" pitchFamily="50" charset="-128"/>
                <a:ea typeface="メイリオ" panose="020B0604030504040204" pitchFamily="50" charset="-128"/>
                <a:cs typeface="Segoe UI" panose="020B0502040204020203" pitchFamily="34" charset="0"/>
              </a:defRPr>
            </a:lvl1pPr>
            <a:lvl2pPr marL="6858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メイリオ" panose="020B0604030504040204" pitchFamily="50" charset="-128"/>
                <a:ea typeface="メイリオ" panose="020B0604030504040204" pitchFamily="50" charset="-128"/>
                <a:cs typeface="Segoe UI" panose="020B0502040204020203" pitchFamily="34" charset="0"/>
              </a:defRPr>
            </a:lvl2pPr>
            <a:lvl3pPr marL="11430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メイリオ" panose="020B0604030504040204" pitchFamily="50" charset="-128"/>
                <a:ea typeface="メイリオ" panose="020B0604030504040204" pitchFamily="50" charset="-128"/>
                <a:cs typeface="Segoe UI" panose="020B0502040204020203" pitchFamily="34" charset="0"/>
              </a:defRPr>
            </a:lvl3pPr>
            <a:lvl4pPr marL="16002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メイリオ" panose="020B0604030504040204" pitchFamily="50" charset="-128"/>
                <a:ea typeface="メイリオ" panose="020B0604030504040204" pitchFamily="50" charset="-128"/>
                <a:cs typeface="Segoe UI" panose="020B0502040204020203" pitchFamily="34" charset="0"/>
              </a:defRPr>
            </a:lvl4pPr>
            <a:lvl5pPr marL="20574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メイリオ" panose="020B0604030504040204" pitchFamily="50" charset="-128"/>
                <a:ea typeface="メイリオ" panose="020B0604030504040204" pitchFamily="50" charset="-128"/>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mc:AlternateContent xmlns:mc="http://schemas.openxmlformats.org/markup-compatibility/2006">
        <mc:Choice xmlns:a14="http://schemas.microsoft.com/office/drawing/2010/main" Requires="a14">
          <p:graphicFrame>
            <p:nvGraphicFramePr>
              <p:cNvPr id="6" name="表 5">
                <a:extLst>
                  <a:ext uri="{FF2B5EF4-FFF2-40B4-BE49-F238E27FC236}">
                    <a16:creationId xmlns:a16="http://schemas.microsoft.com/office/drawing/2014/main" id="{FFFD5116-4FC8-0CE5-8194-59BD2E6D1CC2}"/>
                  </a:ext>
                </a:extLst>
              </p:cNvPr>
              <p:cNvGraphicFramePr>
                <a:graphicFrameLocks noGrp="1"/>
              </p:cNvGraphicFramePr>
              <p:nvPr>
                <p:extLst>
                  <p:ext uri="{D42A27DB-BD31-4B8C-83A1-F6EECF244321}">
                    <p14:modId xmlns:p14="http://schemas.microsoft.com/office/powerpoint/2010/main" val="1933633317"/>
                  </p:ext>
                </p:extLst>
              </p:nvPr>
            </p:nvGraphicFramePr>
            <p:xfrm>
              <a:off x="575359" y="2983085"/>
              <a:ext cx="1931255" cy="295802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91604">
                    <a:tc>
                      <a:txBody>
                        <a:bodyPr/>
                        <a:lstStyle/>
                        <a:p>
                          <a:pPr algn="ctr"/>
                          <a:endParaRPr kumimoji="1" lang="ja-JP" altLang="en-US" sz="3200" dirty="0">
                            <a:latin typeface="メイリオ" panose="020B0604030504040204" pitchFamily="50" charset="-128"/>
                            <a:ea typeface="メイリオ" panose="020B0604030504040204" pitchFamily="50" charset="-128"/>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𝒊</m:t>
                                    </m:r>
                                  </m:sub>
                                </m:sSub>
                              </m:oMath>
                            </m:oMathPara>
                          </a14:m>
                          <a:endParaRPr kumimoji="1" lang="ja-JP" altLang="en-US" sz="3200" dirty="0">
                            <a:latin typeface="メイリオ" panose="020B0604030504040204" pitchFamily="50" charset="-128"/>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91604">
                    <a:tc>
                      <a:txBody>
                        <a:bodyPr/>
                        <a:lstStyle/>
                        <a:p>
                          <a:pPr algn="ctr"/>
                          <a:r>
                            <a:rPr kumimoji="1" lang="en-US" altLang="ja-JP" sz="3200" dirty="0">
                              <a:ea typeface="メイリオ" panose="020B0604030504040204" pitchFamily="50" charset="-128"/>
                            </a:rPr>
                            <a:t>1</a:t>
                          </a:r>
                          <a:r>
                            <a:rPr kumimoji="1" lang="en-US" altLang="ja-JP" sz="3200" baseline="30000" dirty="0"/>
                            <a:t>st</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x</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1604">
                    <a:tc>
                      <a:txBody>
                        <a:bodyPr/>
                        <a:lstStyle/>
                        <a:p>
                          <a:pPr algn="ctr"/>
                          <a:r>
                            <a:rPr kumimoji="1" lang="en-US" altLang="ja-JP" sz="3200" dirty="0">
                              <a:ea typeface="メイリオ" panose="020B0604030504040204" pitchFamily="50" charset="-128"/>
                            </a:rPr>
                            <a:t>2</a:t>
                          </a:r>
                          <a:r>
                            <a:rPr kumimoji="1" lang="en-US" altLang="ja-JP" sz="3200" baseline="30000" dirty="0"/>
                            <a:t>nd</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y</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1604">
                    <a:tc>
                      <a:txBody>
                        <a:bodyPr/>
                        <a:lstStyle/>
                        <a:p>
                          <a:pPr algn="ctr"/>
                          <a:r>
                            <a:rPr kumimoji="1" lang="en-US" altLang="ja-JP" sz="3200" dirty="0">
                              <a:ea typeface="メイリオ" panose="020B0604030504040204" pitchFamily="50" charset="-128"/>
                            </a:rPr>
                            <a:t>3</a:t>
                          </a:r>
                          <a:r>
                            <a:rPr kumimoji="1" lang="en-US" altLang="ja-JP" sz="3200" baseline="30000" dirty="0"/>
                            <a:t>rd</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z</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1604">
                    <a:tc>
                      <a:txBody>
                        <a:bodyPr/>
                        <a:lstStyle/>
                        <a:p>
                          <a:pPr algn="ctr"/>
                          <a:r>
                            <a:rPr kumimoji="1" lang="en-US" altLang="ja-JP" sz="3200" dirty="0">
                              <a:ea typeface="メイリオ" panose="020B0604030504040204" pitchFamily="50" charset="-128"/>
                            </a:rPr>
                            <a:t>4</a:t>
                          </a:r>
                          <a:r>
                            <a:rPr kumimoji="1" lang="en-US" altLang="ja-JP" sz="3200" baseline="30000" dirty="0"/>
                            <a:t>th</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w</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6" name="表 5">
                <a:extLst>
                  <a:ext uri="{FF2B5EF4-FFF2-40B4-BE49-F238E27FC236}">
                    <a16:creationId xmlns:a16="http://schemas.microsoft.com/office/drawing/2014/main" id="{FFFD5116-4FC8-0CE5-8194-59BD2E6D1CC2}"/>
                  </a:ext>
                </a:extLst>
              </p:cNvPr>
              <p:cNvGraphicFramePr>
                <a:graphicFrameLocks noGrp="1"/>
              </p:cNvGraphicFramePr>
              <p:nvPr>
                <p:extLst>
                  <p:ext uri="{D42A27DB-BD31-4B8C-83A1-F6EECF244321}">
                    <p14:modId xmlns:p14="http://schemas.microsoft.com/office/powerpoint/2010/main" val="1933633317"/>
                  </p:ext>
                </p:extLst>
              </p:nvPr>
            </p:nvGraphicFramePr>
            <p:xfrm>
              <a:off x="575359" y="2983085"/>
              <a:ext cx="1931255" cy="295802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91604">
                    <a:tc>
                      <a:txBody>
                        <a:bodyPr/>
                        <a:lstStyle/>
                        <a:p>
                          <a:pPr algn="ctr"/>
                          <a:endParaRPr kumimoji="1" lang="ja-JP" altLang="en-US" sz="3200" dirty="0">
                            <a:latin typeface="メイリオ" panose="020B0604030504040204" pitchFamily="50" charset="-128"/>
                            <a:ea typeface="メイリオ" panose="020B0604030504040204" pitchFamily="50" charset="-128"/>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3"/>
                          <a:stretch>
                            <a:fillRect l="-66146" t="-1031" r="-1042" b="-432990"/>
                          </a:stretch>
                        </a:blipFill>
                      </a:tcPr>
                    </a:tc>
                    <a:extLst>
                      <a:ext uri="{0D108BD9-81ED-4DB2-BD59-A6C34878D82A}">
                        <a16:rowId xmlns:a16="http://schemas.microsoft.com/office/drawing/2014/main" val="3562820232"/>
                      </a:ext>
                    </a:extLst>
                  </a:tr>
                  <a:tr h="591604">
                    <a:tc>
                      <a:txBody>
                        <a:bodyPr/>
                        <a:lstStyle/>
                        <a:p>
                          <a:pPr algn="ctr"/>
                          <a:r>
                            <a:rPr kumimoji="1" lang="en-US" altLang="ja-JP" sz="3200" dirty="0">
                              <a:ea typeface="メイリオ" panose="020B0604030504040204" pitchFamily="50" charset="-128"/>
                            </a:rPr>
                            <a:t>1</a:t>
                          </a:r>
                          <a:r>
                            <a:rPr kumimoji="1" lang="en-US" altLang="ja-JP" sz="3200" baseline="30000" dirty="0"/>
                            <a:t>st</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x</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1604">
                    <a:tc>
                      <a:txBody>
                        <a:bodyPr/>
                        <a:lstStyle/>
                        <a:p>
                          <a:pPr algn="ctr"/>
                          <a:r>
                            <a:rPr kumimoji="1" lang="en-US" altLang="ja-JP" sz="3200" dirty="0">
                              <a:ea typeface="メイリオ" panose="020B0604030504040204" pitchFamily="50" charset="-128"/>
                            </a:rPr>
                            <a:t>2</a:t>
                          </a:r>
                          <a:r>
                            <a:rPr kumimoji="1" lang="en-US" altLang="ja-JP" sz="3200" baseline="30000" dirty="0"/>
                            <a:t>nd</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y</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1604">
                    <a:tc>
                      <a:txBody>
                        <a:bodyPr/>
                        <a:lstStyle/>
                        <a:p>
                          <a:pPr algn="ctr"/>
                          <a:r>
                            <a:rPr kumimoji="1" lang="en-US" altLang="ja-JP" sz="3200" dirty="0">
                              <a:ea typeface="メイリオ" panose="020B0604030504040204" pitchFamily="50" charset="-128"/>
                            </a:rPr>
                            <a:t>3</a:t>
                          </a:r>
                          <a:r>
                            <a:rPr kumimoji="1" lang="en-US" altLang="ja-JP" sz="3200" baseline="30000" dirty="0"/>
                            <a:t>rd</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z</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1604">
                    <a:tc>
                      <a:txBody>
                        <a:bodyPr/>
                        <a:lstStyle/>
                        <a:p>
                          <a:pPr algn="ctr"/>
                          <a:r>
                            <a:rPr kumimoji="1" lang="en-US" altLang="ja-JP" sz="3200" dirty="0">
                              <a:ea typeface="メイリオ" panose="020B0604030504040204" pitchFamily="50" charset="-128"/>
                            </a:rPr>
                            <a:t>4</a:t>
                          </a:r>
                          <a:r>
                            <a:rPr kumimoji="1" lang="en-US" altLang="ja-JP" sz="3200" baseline="30000" dirty="0"/>
                            <a:t>th</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w</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C48F22A3-3772-083C-CD89-BA69BE2613BC}"/>
                  </a:ext>
                </a:extLst>
              </p:cNvPr>
              <p:cNvSpPr txBox="1"/>
              <p:nvPr/>
            </p:nvSpPr>
            <p:spPr>
              <a:xfrm>
                <a:off x="2030715" y="6093545"/>
                <a:ext cx="1490023" cy="461665"/>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Meiryo" panose="020B0604030504040204" pitchFamily="34" charset="-128"/>
                        </a:rPr>
                        <m:t>𝒙𝑷</m:t>
                      </m:r>
                      <m:d>
                        <m:dPr>
                          <m:ctrlPr>
                            <a:rPr kumimoji="1" lang="en-US" altLang="ja-JP" sz="2400" b="1" i="1" smtClean="0">
                              <a:latin typeface="Cambria Math" panose="02040503050406030204" pitchFamily="18" charset="0"/>
                              <a:ea typeface="Meiryo" panose="020B0604030504040204" pitchFamily="34" charset="-128"/>
                            </a:rPr>
                          </m:ctrlPr>
                        </m:dPr>
                        <m:e>
                          <m:sSub>
                            <m:sSubPr>
                              <m:ctrlPr>
                                <a:rPr kumimoji="1" lang="en-US" altLang="ja-JP" sz="2400" b="1" i="1" smtClean="0">
                                  <a:latin typeface="Cambria Math" panose="02040503050406030204" pitchFamily="18" charset="0"/>
                                  <a:ea typeface="Meiryo" panose="020B0604030504040204" pitchFamily="34" charset="-128"/>
                                </a:rPr>
                              </m:ctrlPr>
                            </m:sSubPr>
                            <m:e>
                              <m:r>
                                <a:rPr kumimoji="1" lang="en-US" altLang="ja-JP" sz="2400" b="1" i="1" smtClean="0">
                                  <a:latin typeface="Cambria Math" panose="02040503050406030204" pitchFamily="18" charset="0"/>
                                  <a:ea typeface="Meiryo" panose="020B0604030504040204" pitchFamily="34" charset="-128"/>
                                </a:rPr>
                                <m:t>𝒑</m:t>
                              </m:r>
                            </m:e>
                            <m:sub>
                              <m:r>
                                <a:rPr kumimoji="1" lang="en-US" altLang="ja-JP" sz="2400" b="1" i="1" smtClean="0">
                                  <a:latin typeface="Cambria Math" panose="02040503050406030204" pitchFamily="18" charset="0"/>
                                  <a:ea typeface="Meiryo" panose="020B0604030504040204" pitchFamily="34" charset="-128"/>
                                </a:rPr>
                                <m:t>𝑵</m:t>
                              </m:r>
                            </m:sub>
                          </m:sSub>
                        </m:e>
                      </m:d>
                      <m:r>
                        <a:rPr kumimoji="1" lang="en-US" altLang="ja-JP" sz="2400" b="1" i="1" smtClean="0">
                          <a:latin typeface="Cambria Math" panose="02040503050406030204" pitchFamily="18" charset="0"/>
                          <a:ea typeface="Meiryo" panose="020B0604030504040204" pitchFamily="34" charset="-128"/>
                        </a:rPr>
                        <m:t>𝒚</m:t>
                      </m:r>
                    </m:oMath>
                  </m:oMathPara>
                </a14:m>
                <a:endParaRPr kumimoji="1" lang="ja-JP" altLang="en-US" sz="2400" b="1" i="1" dirty="0">
                  <a:latin typeface="メイリオ" panose="020B0604030504040204" pitchFamily="50" charset="-128"/>
                  <a:ea typeface="Meiryo" panose="020B0604030504040204" pitchFamily="34" charset="-128"/>
                </a:endParaRPr>
              </a:p>
            </p:txBody>
          </p:sp>
        </mc:Choice>
        <mc:Fallback>
          <p:sp>
            <p:nvSpPr>
              <p:cNvPr id="7" name="テキスト ボックス 6">
                <a:extLst>
                  <a:ext uri="{FF2B5EF4-FFF2-40B4-BE49-F238E27FC236}">
                    <a16:creationId xmlns:a16="http://schemas.microsoft.com/office/drawing/2014/main" id="{C48F22A3-3772-083C-CD89-BA69BE2613BC}"/>
                  </a:ext>
                </a:extLst>
              </p:cNvPr>
              <p:cNvSpPr txBox="1">
                <a:spLocks noRot="1" noChangeAspect="1" noMove="1" noResize="1" noEditPoints="1" noAdjustHandles="1" noChangeArrowheads="1" noChangeShapeType="1" noTextEdit="1"/>
              </p:cNvSpPr>
              <p:nvPr/>
            </p:nvSpPr>
            <p:spPr>
              <a:xfrm>
                <a:off x="2030715" y="6093545"/>
                <a:ext cx="1490023" cy="461665"/>
              </a:xfrm>
              <a:prstGeom prst="rect">
                <a:avLst/>
              </a:prstGeom>
              <a:blipFill>
                <a:blip r:embed="rId4"/>
                <a:stretch>
                  <a:fillRect l="-816" b="-8000"/>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31B747F1-16FB-940C-8B12-70BB94FE127F}"/>
              </a:ext>
            </a:extLst>
          </p:cNvPr>
          <p:cNvSpPr/>
          <p:nvPr/>
        </p:nvSpPr>
        <p:spPr>
          <a:xfrm>
            <a:off x="1557315" y="3600330"/>
            <a:ext cx="769685" cy="1714500"/>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graphicFrame>
            <p:nvGraphicFramePr>
              <p:cNvPr id="9" name="表 8">
                <a:extLst>
                  <a:ext uri="{FF2B5EF4-FFF2-40B4-BE49-F238E27FC236}">
                    <a16:creationId xmlns:a16="http://schemas.microsoft.com/office/drawing/2014/main" id="{5B849C75-80ED-95E4-9E13-D4410FB4C269}"/>
                  </a:ext>
                </a:extLst>
              </p:cNvPr>
              <p:cNvGraphicFramePr>
                <a:graphicFrameLocks noGrp="1"/>
              </p:cNvGraphicFramePr>
              <p:nvPr>
                <p:extLst>
                  <p:ext uri="{D42A27DB-BD31-4B8C-83A1-F6EECF244321}">
                    <p14:modId xmlns:p14="http://schemas.microsoft.com/office/powerpoint/2010/main" val="3030897516"/>
                  </p:ext>
                </p:extLst>
              </p:nvPr>
            </p:nvGraphicFramePr>
            <p:xfrm>
              <a:off x="2997431" y="2983086"/>
              <a:ext cx="1931255" cy="2941765"/>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69069">
                    <a:tc>
                      <a:txBody>
                        <a:bodyPr/>
                        <a:lstStyle/>
                        <a:p>
                          <a:pPr algn="ctr"/>
                          <a:endParaRPr kumimoji="1" lang="ja-JP" altLang="en-US" sz="3200" dirty="0">
                            <a:latin typeface="メイリオ" panose="020B0604030504040204" pitchFamily="50" charset="-128"/>
                            <a:ea typeface="メイリオ" panose="020B0604030504040204" pitchFamily="50" charset="-128"/>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𝒋</m:t>
                                    </m:r>
                                  </m:sub>
                                </m:sSub>
                              </m:oMath>
                            </m:oMathPara>
                          </a14:m>
                          <a:endParaRPr kumimoji="1" lang="ja-JP" altLang="en-US" sz="3200" dirty="0">
                            <a:latin typeface="メイリオ" panose="020B0604030504040204" pitchFamily="50" charset="-128"/>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r>
                            <a:rPr kumimoji="1" lang="en-US" altLang="ja-JP" sz="3200" dirty="0">
                              <a:ea typeface="メイリオ" panose="020B0604030504040204" pitchFamily="50" charset="-128"/>
                            </a:rPr>
                            <a:t>1</a:t>
                          </a:r>
                          <a:r>
                            <a:rPr kumimoji="1" lang="en-US" altLang="ja-JP" sz="3200" baseline="30000" dirty="0"/>
                            <a:t>st</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w</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69069">
                    <a:tc>
                      <a:txBody>
                        <a:bodyPr/>
                        <a:lstStyle/>
                        <a:p>
                          <a:pPr algn="ctr"/>
                          <a:r>
                            <a:rPr kumimoji="1" lang="en-US" altLang="ja-JP" sz="3200" dirty="0">
                              <a:ea typeface="メイリオ" panose="020B0604030504040204" pitchFamily="50" charset="-128"/>
                            </a:rPr>
                            <a:t>2</a:t>
                          </a:r>
                          <a:r>
                            <a:rPr kumimoji="1" lang="en-US" altLang="ja-JP" sz="3200" baseline="30000" dirty="0"/>
                            <a:t>nd</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y</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69069">
                    <a:tc>
                      <a:txBody>
                        <a:bodyPr/>
                        <a:lstStyle/>
                        <a:p>
                          <a:pPr algn="ctr"/>
                          <a:r>
                            <a:rPr kumimoji="1" lang="en-US" altLang="ja-JP" sz="3200" dirty="0">
                              <a:ea typeface="メイリオ" panose="020B0604030504040204" pitchFamily="50" charset="-128"/>
                            </a:rPr>
                            <a:t>3</a:t>
                          </a:r>
                          <a:r>
                            <a:rPr kumimoji="1" lang="en-US" altLang="ja-JP" sz="3200" baseline="30000" dirty="0"/>
                            <a:t>rd</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x</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69069">
                    <a:tc>
                      <a:txBody>
                        <a:bodyPr/>
                        <a:lstStyle/>
                        <a:p>
                          <a:pPr algn="ctr"/>
                          <a:r>
                            <a:rPr kumimoji="1" lang="en-US" altLang="ja-JP" sz="3200" dirty="0">
                              <a:ea typeface="メイリオ" panose="020B0604030504040204" pitchFamily="50" charset="-128"/>
                            </a:rPr>
                            <a:t>4</a:t>
                          </a:r>
                          <a:r>
                            <a:rPr kumimoji="1" lang="en-US" altLang="ja-JP" sz="3200" baseline="30000" dirty="0"/>
                            <a:t>th</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z</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9" name="表 8">
                <a:extLst>
                  <a:ext uri="{FF2B5EF4-FFF2-40B4-BE49-F238E27FC236}">
                    <a16:creationId xmlns:a16="http://schemas.microsoft.com/office/drawing/2014/main" id="{5B849C75-80ED-95E4-9E13-D4410FB4C269}"/>
                  </a:ext>
                </a:extLst>
              </p:cNvPr>
              <p:cNvGraphicFramePr>
                <a:graphicFrameLocks noGrp="1"/>
              </p:cNvGraphicFramePr>
              <p:nvPr>
                <p:extLst>
                  <p:ext uri="{D42A27DB-BD31-4B8C-83A1-F6EECF244321}">
                    <p14:modId xmlns:p14="http://schemas.microsoft.com/office/powerpoint/2010/main" val="3030897516"/>
                  </p:ext>
                </p:extLst>
              </p:nvPr>
            </p:nvGraphicFramePr>
            <p:xfrm>
              <a:off x="2997431" y="2983086"/>
              <a:ext cx="1931255" cy="2941765"/>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625285">
                    <a:tc>
                      <a:txBody>
                        <a:bodyPr/>
                        <a:lstStyle/>
                        <a:p>
                          <a:pPr algn="ctr"/>
                          <a:endParaRPr kumimoji="1" lang="ja-JP" altLang="en-US" sz="3200" dirty="0">
                            <a:latin typeface="メイリオ" panose="020B0604030504040204" pitchFamily="50" charset="-128"/>
                            <a:ea typeface="メイリオ" panose="020B0604030504040204" pitchFamily="50" charset="-128"/>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5"/>
                          <a:stretch>
                            <a:fillRect l="-66146" t="-971" r="-1042" b="-400971"/>
                          </a:stretch>
                        </a:blipFill>
                      </a:tcPr>
                    </a:tc>
                    <a:extLst>
                      <a:ext uri="{0D108BD9-81ED-4DB2-BD59-A6C34878D82A}">
                        <a16:rowId xmlns:a16="http://schemas.microsoft.com/office/drawing/2014/main" val="3562820232"/>
                      </a:ext>
                    </a:extLst>
                  </a:tr>
                  <a:tr h="579120">
                    <a:tc>
                      <a:txBody>
                        <a:bodyPr/>
                        <a:lstStyle/>
                        <a:p>
                          <a:pPr algn="ctr"/>
                          <a:r>
                            <a:rPr kumimoji="1" lang="en-US" altLang="ja-JP" sz="3200" dirty="0">
                              <a:ea typeface="メイリオ" panose="020B0604030504040204" pitchFamily="50" charset="-128"/>
                            </a:rPr>
                            <a:t>1</a:t>
                          </a:r>
                          <a:r>
                            <a:rPr kumimoji="1" lang="en-US" altLang="ja-JP" sz="3200" baseline="30000" dirty="0"/>
                            <a:t>st</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w</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9120">
                    <a:tc>
                      <a:txBody>
                        <a:bodyPr/>
                        <a:lstStyle/>
                        <a:p>
                          <a:pPr algn="ctr"/>
                          <a:r>
                            <a:rPr kumimoji="1" lang="en-US" altLang="ja-JP" sz="3200" dirty="0">
                              <a:ea typeface="メイリオ" panose="020B0604030504040204" pitchFamily="50" charset="-128"/>
                            </a:rPr>
                            <a:t>2</a:t>
                          </a:r>
                          <a:r>
                            <a:rPr kumimoji="1" lang="en-US" altLang="ja-JP" sz="3200" baseline="30000" dirty="0"/>
                            <a:t>nd</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y</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9120">
                    <a:tc>
                      <a:txBody>
                        <a:bodyPr/>
                        <a:lstStyle/>
                        <a:p>
                          <a:pPr algn="ctr"/>
                          <a:r>
                            <a:rPr kumimoji="1" lang="en-US" altLang="ja-JP" sz="3200" dirty="0">
                              <a:ea typeface="メイリオ" panose="020B0604030504040204" pitchFamily="50" charset="-128"/>
                            </a:rPr>
                            <a:t>3</a:t>
                          </a:r>
                          <a:r>
                            <a:rPr kumimoji="1" lang="en-US" altLang="ja-JP" sz="3200" baseline="30000" dirty="0"/>
                            <a:t>rd</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x</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79120">
                    <a:tc>
                      <a:txBody>
                        <a:bodyPr/>
                        <a:lstStyle/>
                        <a:p>
                          <a:pPr algn="ctr"/>
                          <a:r>
                            <a:rPr kumimoji="1" lang="en-US" altLang="ja-JP" sz="3200" dirty="0">
                              <a:ea typeface="メイリオ" panose="020B0604030504040204" pitchFamily="50" charset="-128"/>
                            </a:rPr>
                            <a:t>4</a:t>
                          </a:r>
                          <a:r>
                            <a:rPr kumimoji="1" lang="en-US" altLang="ja-JP" sz="3200" baseline="30000" dirty="0"/>
                            <a:t>th</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z</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10" name="四角形: 角を丸くする 9">
            <a:extLst>
              <a:ext uri="{FF2B5EF4-FFF2-40B4-BE49-F238E27FC236}">
                <a16:creationId xmlns:a16="http://schemas.microsoft.com/office/drawing/2014/main" id="{CB54BE1E-8D43-97E6-5F67-E2616063098C}"/>
              </a:ext>
            </a:extLst>
          </p:cNvPr>
          <p:cNvSpPr/>
          <p:nvPr/>
        </p:nvSpPr>
        <p:spPr>
          <a:xfrm>
            <a:off x="3951628" y="3588900"/>
            <a:ext cx="769685" cy="1714500"/>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303C9279-E617-16D2-5F63-A2C896FB4F76}"/>
                  </a:ext>
                </a:extLst>
              </p:cNvPr>
              <p:cNvSpPr txBox="1"/>
              <p:nvPr/>
            </p:nvSpPr>
            <p:spPr>
              <a:xfrm>
                <a:off x="8117845" y="6057285"/>
                <a:ext cx="2900730" cy="534185"/>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Meiryo" panose="020B0604030504040204" pitchFamily="34" charset="-128"/>
                        </a:rPr>
                        <m:t>𝒙𝑷</m:t>
                      </m:r>
                      <m:d>
                        <m:dPr>
                          <m:ctrlPr>
                            <a:rPr kumimoji="1" lang="en-US" altLang="ja-JP" sz="2400" b="1" i="1" smtClean="0">
                              <a:latin typeface="Cambria Math" panose="02040503050406030204" pitchFamily="18" charset="0"/>
                              <a:ea typeface="Meiryo" panose="020B0604030504040204" pitchFamily="34" charset="-128"/>
                            </a:rPr>
                          </m:ctrlPr>
                        </m:dPr>
                        <m:e>
                          <m:sSubSup>
                            <m:sSubSupPr>
                              <m:ctrlPr>
                                <a:rPr kumimoji="1" lang="en-US" altLang="ja-JP" sz="2400" b="1" i="1" smtClean="0">
                                  <a:latin typeface="Cambria Math" panose="02040503050406030204" pitchFamily="18" charset="0"/>
                                  <a:ea typeface="Meiryo" panose="020B0604030504040204" pitchFamily="34" charset="-128"/>
                                </a:rPr>
                              </m:ctrlPr>
                            </m:sSubSupPr>
                            <m:e>
                              <m:r>
                                <a:rPr kumimoji="1" lang="en-US" altLang="ja-JP" sz="2400" b="1" i="1" smtClean="0">
                                  <a:latin typeface="Cambria Math" panose="02040503050406030204" pitchFamily="18" charset="0"/>
                                  <a:ea typeface="Meiryo" panose="020B0604030504040204" pitchFamily="34" charset="-128"/>
                                </a:rPr>
                                <m:t>𝒑</m:t>
                              </m:r>
                            </m:e>
                            <m:sub>
                              <m:r>
                                <a:rPr kumimoji="1" lang="en-US" altLang="ja-JP" sz="2400" b="1" i="1" smtClean="0">
                                  <a:latin typeface="Cambria Math" panose="02040503050406030204" pitchFamily="18" charset="0"/>
                                  <a:ea typeface="Meiryo" panose="020B0604030504040204" pitchFamily="34" charset="-128"/>
                                </a:rPr>
                                <m:t>𝒊</m:t>
                              </m:r>
                            </m:sub>
                            <m:sup>
                              <m:r>
                                <a:rPr kumimoji="1" lang="en-US" altLang="ja-JP" sz="2400" b="1" i="1" smtClean="0">
                                  <a:latin typeface="Cambria Math" panose="02040503050406030204" pitchFamily="18" charset="0"/>
                                  <a:ea typeface="Meiryo" panose="020B0604030504040204" pitchFamily="34" charset="-128"/>
                                </a:rPr>
                                <m:t>′</m:t>
                              </m:r>
                            </m:sup>
                          </m:sSubSup>
                          <m:r>
                            <a:rPr kumimoji="1" lang="en-US" altLang="ja-JP" sz="2400" b="1" i="1" smtClean="0">
                              <a:latin typeface="Cambria Math" panose="02040503050406030204" pitchFamily="18" charset="0"/>
                              <a:ea typeface="Meiryo" panose="020B0604030504040204" pitchFamily="34" charset="-128"/>
                            </a:rPr>
                            <m:t>,</m:t>
                          </m:r>
                          <m:sSubSup>
                            <m:sSubSupPr>
                              <m:ctrlPr>
                                <a:rPr kumimoji="1" lang="en-US" altLang="ja-JP" sz="2400" b="1" i="1" smtClean="0">
                                  <a:latin typeface="Cambria Math" panose="02040503050406030204" pitchFamily="18" charset="0"/>
                                  <a:ea typeface="Meiryo" panose="020B0604030504040204" pitchFamily="34" charset="-128"/>
                                </a:rPr>
                              </m:ctrlPr>
                            </m:sSubSupPr>
                            <m:e>
                              <m:r>
                                <a:rPr kumimoji="1" lang="en-US" altLang="ja-JP" sz="2400" b="1" i="1" smtClean="0">
                                  <a:latin typeface="Cambria Math" panose="02040503050406030204" pitchFamily="18" charset="0"/>
                                  <a:ea typeface="Meiryo" panose="020B0604030504040204" pitchFamily="34" charset="-128"/>
                                </a:rPr>
                                <m:t>𝒑</m:t>
                              </m:r>
                            </m:e>
                            <m:sub>
                              <m:r>
                                <a:rPr kumimoji="1" lang="en-US" altLang="ja-JP" sz="2400" b="1" i="1" smtClean="0">
                                  <a:latin typeface="Cambria Math" panose="02040503050406030204" pitchFamily="18" charset="0"/>
                                  <a:ea typeface="Meiryo" panose="020B0604030504040204" pitchFamily="34" charset="-128"/>
                                </a:rPr>
                                <m:t>𝒋</m:t>
                              </m:r>
                            </m:sub>
                            <m:sup>
                              <m:r>
                                <a:rPr kumimoji="1" lang="en-US" altLang="ja-JP" sz="2400" b="1" i="1" smtClean="0">
                                  <a:latin typeface="Cambria Math" panose="02040503050406030204" pitchFamily="18" charset="0"/>
                                  <a:ea typeface="Meiryo" panose="020B0604030504040204" pitchFamily="34" charset="-128"/>
                                </a:rPr>
                                <m:t>′</m:t>
                              </m:r>
                            </m:sup>
                          </m:sSubSup>
                          <m:r>
                            <a:rPr kumimoji="1" lang="en-US" altLang="ja-JP" sz="2400" b="1" i="1" smtClean="0">
                              <a:latin typeface="Cambria Math" panose="02040503050406030204" pitchFamily="18" charset="0"/>
                              <a:ea typeface="Meiryo" panose="020B0604030504040204" pitchFamily="34" charset="-128"/>
                            </a:rPr>
                            <m:t>, </m:t>
                          </m:r>
                          <m:sSub>
                            <m:sSubPr>
                              <m:ctrlPr>
                                <a:rPr kumimoji="1" lang="en-US" altLang="ja-JP" sz="2400" b="1" i="1" smtClean="0">
                                  <a:latin typeface="Cambria Math" panose="02040503050406030204" pitchFamily="18" charset="0"/>
                                  <a:ea typeface="Meiryo" panose="020B0604030504040204" pitchFamily="34" charset="-128"/>
                                </a:rPr>
                              </m:ctrlPr>
                            </m:sSubPr>
                            <m:e>
                              <m:r>
                                <a:rPr kumimoji="1" lang="en-US" altLang="ja-JP" sz="2400" b="1" i="1" smtClean="0">
                                  <a:latin typeface="Cambria Math" panose="02040503050406030204" pitchFamily="18" charset="0"/>
                                  <a:ea typeface="Meiryo" panose="020B0604030504040204" pitchFamily="34" charset="-128"/>
                                </a:rPr>
                                <m:t>𝒑</m:t>
                              </m:r>
                            </m:e>
                            <m:sub>
                              <m:r>
                                <a:rPr kumimoji="1" lang="en-US" altLang="ja-JP" sz="2400" b="1" i="1" smtClean="0">
                                  <a:latin typeface="Cambria Math" panose="02040503050406030204" pitchFamily="18" charset="0"/>
                                  <a:ea typeface="Meiryo" panose="020B0604030504040204" pitchFamily="34" charset="-128"/>
                                </a:rPr>
                                <m:t>𝑵</m:t>
                              </m:r>
                              <m:r>
                                <a:rPr kumimoji="1" lang="en-US" altLang="ja-JP" sz="2400" b="1" i="1" smtClean="0">
                                  <a:latin typeface="Cambria Math" panose="02040503050406030204" pitchFamily="18" charset="0"/>
                                  <a:ea typeface="Meiryo" panose="020B0604030504040204" pitchFamily="34" charset="-128"/>
                                </a:rPr>
                                <m:t>∖{</m:t>
                              </m:r>
                              <m:r>
                                <a:rPr kumimoji="1" lang="en-US" altLang="ja-JP" sz="2400" b="1" i="1" smtClean="0">
                                  <a:latin typeface="Cambria Math" panose="02040503050406030204" pitchFamily="18" charset="0"/>
                                  <a:ea typeface="Meiryo" panose="020B0604030504040204" pitchFamily="34" charset="-128"/>
                                </a:rPr>
                                <m:t>𝒊</m:t>
                              </m:r>
                              <m:r>
                                <a:rPr kumimoji="1" lang="en-US" altLang="ja-JP" sz="2400" b="1" i="1" smtClean="0">
                                  <a:latin typeface="Cambria Math" panose="02040503050406030204" pitchFamily="18" charset="0"/>
                                  <a:ea typeface="Meiryo" panose="020B0604030504040204" pitchFamily="34" charset="-128"/>
                                </a:rPr>
                                <m:t>,</m:t>
                              </m:r>
                              <m:r>
                                <a:rPr kumimoji="1" lang="en-US" altLang="ja-JP" sz="2400" b="1" i="1" smtClean="0">
                                  <a:latin typeface="Cambria Math" panose="02040503050406030204" pitchFamily="18" charset="0"/>
                                  <a:ea typeface="Meiryo" panose="020B0604030504040204" pitchFamily="34" charset="-128"/>
                                </a:rPr>
                                <m:t>𝒋</m:t>
                              </m:r>
                              <m:r>
                                <a:rPr kumimoji="1" lang="en-US" altLang="ja-JP" sz="2400" b="1" i="1" smtClean="0">
                                  <a:latin typeface="Cambria Math" panose="02040503050406030204" pitchFamily="18" charset="0"/>
                                  <a:ea typeface="Meiryo" panose="020B0604030504040204" pitchFamily="34" charset="-128"/>
                                </a:rPr>
                                <m:t>}</m:t>
                              </m:r>
                            </m:sub>
                          </m:sSub>
                          <m:r>
                            <a:rPr kumimoji="1" lang="en-US" altLang="ja-JP" sz="2400" b="1" i="1" smtClean="0">
                              <a:latin typeface="Cambria Math" panose="02040503050406030204" pitchFamily="18" charset="0"/>
                              <a:ea typeface="Meiryo" panose="020B0604030504040204" pitchFamily="34" charset="-128"/>
                            </a:rPr>
                            <m:t> </m:t>
                          </m:r>
                        </m:e>
                      </m:d>
                      <m:r>
                        <a:rPr kumimoji="1" lang="en-US" altLang="ja-JP" sz="2400" b="1" i="1" smtClean="0">
                          <a:latin typeface="Cambria Math" panose="02040503050406030204" pitchFamily="18" charset="0"/>
                          <a:ea typeface="Meiryo" panose="020B0604030504040204" pitchFamily="34" charset="-128"/>
                        </a:rPr>
                        <m:t>𝒚</m:t>
                      </m:r>
                    </m:oMath>
                  </m:oMathPara>
                </a14:m>
                <a:endParaRPr kumimoji="1" lang="ja-JP" altLang="en-US" sz="2400" b="1" i="1" dirty="0">
                  <a:latin typeface="メイリオ" panose="020B0604030504040204" pitchFamily="50" charset="-128"/>
                  <a:ea typeface="Meiryo" panose="020B0604030504040204" pitchFamily="34" charset="-128"/>
                </a:endParaRPr>
              </a:p>
            </p:txBody>
          </p:sp>
        </mc:Choice>
        <mc:Fallback>
          <p:sp>
            <p:nvSpPr>
              <p:cNvPr id="11" name="テキスト ボックス 10">
                <a:extLst>
                  <a:ext uri="{FF2B5EF4-FFF2-40B4-BE49-F238E27FC236}">
                    <a16:creationId xmlns:a16="http://schemas.microsoft.com/office/drawing/2014/main" id="{303C9279-E617-16D2-5F63-A2C896FB4F76}"/>
                  </a:ext>
                </a:extLst>
              </p:cNvPr>
              <p:cNvSpPr txBox="1">
                <a:spLocks noRot="1" noChangeAspect="1" noMove="1" noResize="1" noEditPoints="1" noAdjustHandles="1" noChangeArrowheads="1" noChangeShapeType="1" noTextEdit="1"/>
              </p:cNvSpPr>
              <p:nvPr/>
            </p:nvSpPr>
            <p:spPr>
              <a:xfrm>
                <a:off x="8117845" y="6057285"/>
                <a:ext cx="2900730" cy="534185"/>
              </a:xfrm>
              <a:prstGeom prst="rect">
                <a:avLst/>
              </a:prstGeom>
              <a:blipFill>
                <a:blip r:embed="rId6"/>
                <a:stretch>
                  <a:fillRect/>
                </a:stretch>
              </a:blipFill>
            </p:spPr>
            <p:txBody>
              <a:bodyPr/>
              <a:lstStyle/>
              <a:p>
                <a:r>
                  <a:rPr lang="ja-JP" altLang="en-US">
                    <a:noFill/>
                  </a:rPr>
                  <a:t> </a:t>
                </a:r>
              </a:p>
            </p:txBody>
          </p:sp>
        </mc:Fallback>
      </mc:AlternateContent>
      <p:sp>
        <p:nvSpPr>
          <p:cNvPr id="12" name="矢印: 右 11">
            <a:extLst>
              <a:ext uri="{FF2B5EF4-FFF2-40B4-BE49-F238E27FC236}">
                <a16:creationId xmlns:a16="http://schemas.microsoft.com/office/drawing/2014/main" id="{7CC6B90F-46CA-8249-D461-E7646621F5FE}"/>
              </a:ext>
            </a:extLst>
          </p:cNvPr>
          <p:cNvSpPr/>
          <p:nvPr/>
        </p:nvSpPr>
        <p:spPr>
          <a:xfrm>
            <a:off x="5683249" y="4317369"/>
            <a:ext cx="825501"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graphicFrame>
            <p:nvGraphicFramePr>
              <p:cNvPr id="13" name="表 12">
                <a:extLst>
                  <a:ext uri="{FF2B5EF4-FFF2-40B4-BE49-F238E27FC236}">
                    <a16:creationId xmlns:a16="http://schemas.microsoft.com/office/drawing/2014/main" id="{0453B958-6462-681D-D85D-FD4A8CD668B9}"/>
                  </a:ext>
                </a:extLst>
              </p:cNvPr>
              <p:cNvGraphicFramePr>
                <a:graphicFrameLocks noGrp="1"/>
              </p:cNvGraphicFramePr>
              <p:nvPr>
                <p:extLst>
                  <p:ext uri="{D42A27DB-BD31-4B8C-83A1-F6EECF244321}">
                    <p14:modId xmlns:p14="http://schemas.microsoft.com/office/powerpoint/2010/main" val="114443324"/>
                  </p:ext>
                </p:extLst>
              </p:nvPr>
            </p:nvGraphicFramePr>
            <p:xfrm>
              <a:off x="7263314" y="2983086"/>
              <a:ext cx="1931255" cy="3006135"/>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651975">
                    <a:tc>
                      <a:txBody>
                        <a:bodyPr/>
                        <a:lstStyle/>
                        <a:p>
                          <a:pPr algn="ctr"/>
                          <a:endParaRPr kumimoji="1" lang="ja-JP" altLang="en-US" sz="3200" dirty="0">
                            <a:latin typeface="メイリオ" panose="020B0604030504040204" pitchFamily="50" charset="-128"/>
                            <a:ea typeface="メイリオ" panose="020B0604030504040204" pitchFamily="50" charset="-128"/>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200" b="1" i="1" smtClean="0">
                                        <a:latin typeface="Cambria Math" panose="02040503050406030204" pitchFamily="18" charset="0"/>
                                      </a:rPr>
                                    </m:ctrlPr>
                                  </m:sSubSup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𝒊</m:t>
                                    </m:r>
                                  </m:sub>
                                  <m:sup>
                                    <m:r>
                                      <a:rPr kumimoji="1" lang="en-US" altLang="ja-JP" sz="3200" b="1" smtClean="0">
                                        <a:latin typeface="Cambria Math" panose="02040503050406030204" pitchFamily="18" charset="0"/>
                                      </a:rPr>
                                      <m:t>′</m:t>
                                    </m:r>
                                  </m:sup>
                                </m:sSubSup>
                              </m:oMath>
                            </m:oMathPara>
                          </a14:m>
                          <a:endParaRPr kumimoji="1" lang="ja-JP" altLang="en-US" sz="3200" dirty="0">
                            <a:latin typeface="メイリオ" panose="020B0604030504040204" pitchFamily="50" charset="-128"/>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88540">
                    <a:tc>
                      <a:txBody>
                        <a:bodyPr/>
                        <a:lstStyle/>
                        <a:p>
                          <a:pPr algn="ctr"/>
                          <a:r>
                            <a:rPr kumimoji="1" lang="en-US" altLang="ja-JP" sz="3200" dirty="0">
                              <a:ea typeface="メイリオ" panose="020B0604030504040204" pitchFamily="50" charset="-128"/>
                            </a:rPr>
                            <a:t>1</a:t>
                          </a:r>
                          <a:r>
                            <a:rPr kumimoji="1" lang="en-US" altLang="ja-JP" sz="3200" baseline="30000" dirty="0"/>
                            <a:t>st</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y</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88540">
                    <a:tc>
                      <a:txBody>
                        <a:bodyPr/>
                        <a:lstStyle/>
                        <a:p>
                          <a:pPr algn="ctr"/>
                          <a:r>
                            <a:rPr kumimoji="1" lang="en-US" altLang="ja-JP" sz="3200" dirty="0">
                              <a:ea typeface="メイリオ" panose="020B0604030504040204" pitchFamily="50" charset="-128"/>
                            </a:rPr>
                            <a:t>2</a:t>
                          </a:r>
                          <a:r>
                            <a:rPr kumimoji="1" lang="en-US" altLang="ja-JP" sz="3200" baseline="30000" dirty="0"/>
                            <a:t>nd</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x</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88540">
                    <a:tc>
                      <a:txBody>
                        <a:bodyPr/>
                        <a:lstStyle/>
                        <a:p>
                          <a:pPr algn="ctr"/>
                          <a:r>
                            <a:rPr kumimoji="1" lang="en-US" altLang="ja-JP" sz="3200" dirty="0">
                              <a:ea typeface="メイリオ" panose="020B0604030504040204" pitchFamily="50" charset="-128"/>
                            </a:rPr>
                            <a:t>3</a:t>
                          </a:r>
                          <a:r>
                            <a:rPr kumimoji="1" lang="en-US" altLang="ja-JP" sz="3200" baseline="30000" dirty="0"/>
                            <a:t>rd</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z</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88540">
                    <a:tc>
                      <a:txBody>
                        <a:bodyPr/>
                        <a:lstStyle/>
                        <a:p>
                          <a:pPr algn="ctr"/>
                          <a:r>
                            <a:rPr kumimoji="1" lang="en-US" altLang="ja-JP" sz="3200" dirty="0">
                              <a:ea typeface="メイリオ" panose="020B0604030504040204" pitchFamily="50" charset="-128"/>
                            </a:rPr>
                            <a:t>4</a:t>
                          </a:r>
                          <a:r>
                            <a:rPr kumimoji="1" lang="en-US" altLang="ja-JP" sz="3200" baseline="30000" dirty="0"/>
                            <a:t>th</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w</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13" name="表 12">
                <a:extLst>
                  <a:ext uri="{FF2B5EF4-FFF2-40B4-BE49-F238E27FC236}">
                    <a16:creationId xmlns:a16="http://schemas.microsoft.com/office/drawing/2014/main" id="{0453B958-6462-681D-D85D-FD4A8CD668B9}"/>
                  </a:ext>
                </a:extLst>
              </p:cNvPr>
              <p:cNvGraphicFramePr>
                <a:graphicFrameLocks noGrp="1"/>
              </p:cNvGraphicFramePr>
              <p:nvPr>
                <p:extLst>
                  <p:ext uri="{D42A27DB-BD31-4B8C-83A1-F6EECF244321}">
                    <p14:modId xmlns:p14="http://schemas.microsoft.com/office/powerpoint/2010/main" val="114443324"/>
                  </p:ext>
                </p:extLst>
              </p:nvPr>
            </p:nvGraphicFramePr>
            <p:xfrm>
              <a:off x="7263314" y="2983086"/>
              <a:ext cx="1931255" cy="3006135"/>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651975">
                    <a:tc>
                      <a:txBody>
                        <a:bodyPr/>
                        <a:lstStyle/>
                        <a:p>
                          <a:pPr algn="ctr"/>
                          <a:endParaRPr kumimoji="1" lang="ja-JP" altLang="en-US" sz="3200" dirty="0">
                            <a:latin typeface="メイリオ" panose="020B0604030504040204" pitchFamily="50" charset="-128"/>
                            <a:ea typeface="メイリオ" panose="020B0604030504040204" pitchFamily="50" charset="-128"/>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7"/>
                          <a:stretch>
                            <a:fillRect l="-66146" t="-935" r="-1042" b="-390654"/>
                          </a:stretch>
                        </a:blipFill>
                      </a:tcPr>
                    </a:tc>
                    <a:extLst>
                      <a:ext uri="{0D108BD9-81ED-4DB2-BD59-A6C34878D82A}">
                        <a16:rowId xmlns:a16="http://schemas.microsoft.com/office/drawing/2014/main" val="3562820232"/>
                      </a:ext>
                    </a:extLst>
                  </a:tr>
                  <a:tr h="588540">
                    <a:tc>
                      <a:txBody>
                        <a:bodyPr/>
                        <a:lstStyle/>
                        <a:p>
                          <a:pPr algn="ctr"/>
                          <a:r>
                            <a:rPr kumimoji="1" lang="en-US" altLang="ja-JP" sz="3200" dirty="0">
                              <a:ea typeface="メイリオ" panose="020B0604030504040204" pitchFamily="50" charset="-128"/>
                            </a:rPr>
                            <a:t>1</a:t>
                          </a:r>
                          <a:r>
                            <a:rPr kumimoji="1" lang="en-US" altLang="ja-JP" sz="3200" baseline="30000" dirty="0"/>
                            <a:t>st</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y</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88540">
                    <a:tc>
                      <a:txBody>
                        <a:bodyPr/>
                        <a:lstStyle/>
                        <a:p>
                          <a:pPr algn="ctr"/>
                          <a:r>
                            <a:rPr kumimoji="1" lang="en-US" altLang="ja-JP" sz="3200" dirty="0">
                              <a:ea typeface="メイリオ" panose="020B0604030504040204" pitchFamily="50" charset="-128"/>
                            </a:rPr>
                            <a:t>2</a:t>
                          </a:r>
                          <a:r>
                            <a:rPr kumimoji="1" lang="en-US" altLang="ja-JP" sz="3200" baseline="30000" dirty="0"/>
                            <a:t>nd</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x</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88540">
                    <a:tc>
                      <a:txBody>
                        <a:bodyPr/>
                        <a:lstStyle/>
                        <a:p>
                          <a:pPr algn="ctr"/>
                          <a:r>
                            <a:rPr kumimoji="1" lang="en-US" altLang="ja-JP" sz="3200" dirty="0">
                              <a:ea typeface="メイリオ" panose="020B0604030504040204" pitchFamily="50" charset="-128"/>
                            </a:rPr>
                            <a:t>3</a:t>
                          </a:r>
                          <a:r>
                            <a:rPr kumimoji="1" lang="en-US" altLang="ja-JP" sz="3200" baseline="30000" dirty="0"/>
                            <a:t>rd</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z</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88540">
                    <a:tc>
                      <a:txBody>
                        <a:bodyPr/>
                        <a:lstStyle/>
                        <a:p>
                          <a:pPr algn="ctr"/>
                          <a:r>
                            <a:rPr kumimoji="1" lang="en-US" altLang="ja-JP" sz="3200" dirty="0">
                              <a:ea typeface="メイリオ" panose="020B0604030504040204" pitchFamily="50" charset="-128"/>
                            </a:rPr>
                            <a:t>4</a:t>
                          </a:r>
                          <a:r>
                            <a:rPr kumimoji="1" lang="en-US" altLang="ja-JP" sz="3200" baseline="30000" dirty="0"/>
                            <a:t>th</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w</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14" name="四角形: 角を丸くする 13">
            <a:extLst>
              <a:ext uri="{FF2B5EF4-FFF2-40B4-BE49-F238E27FC236}">
                <a16:creationId xmlns:a16="http://schemas.microsoft.com/office/drawing/2014/main" id="{D2235AA1-0E96-5CD8-8A7E-F080144BCDA6}"/>
              </a:ext>
            </a:extLst>
          </p:cNvPr>
          <p:cNvSpPr/>
          <p:nvPr/>
        </p:nvSpPr>
        <p:spPr>
          <a:xfrm>
            <a:off x="8245270" y="3646050"/>
            <a:ext cx="769685" cy="1714500"/>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mc:Choice xmlns:a14="http://schemas.microsoft.com/office/drawing/2010/main" Requires="a14">
          <p:graphicFrame>
            <p:nvGraphicFramePr>
              <p:cNvPr id="15" name="表 14">
                <a:extLst>
                  <a:ext uri="{FF2B5EF4-FFF2-40B4-BE49-F238E27FC236}">
                    <a16:creationId xmlns:a16="http://schemas.microsoft.com/office/drawing/2014/main" id="{4DD0E447-0DA5-8501-3F71-8A12AD5633E3}"/>
                  </a:ext>
                </a:extLst>
              </p:cNvPr>
              <p:cNvGraphicFramePr>
                <a:graphicFrameLocks noGrp="1"/>
              </p:cNvGraphicFramePr>
              <p:nvPr>
                <p:extLst>
                  <p:ext uri="{D42A27DB-BD31-4B8C-83A1-F6EECF244321}">
                    <p14:modId xmlns:p14="http://schemas.microsoft.com/office/powerpoint/2010/main" val="3939275503"/>
                  </p:ext>
                </p:extLst>
              </p:nvPr>
            </p:nvGraphicFramePr>
            <p:xfrm>
              <a:off x="9685386" y="2983086"/>
              <a:ext cx="1931255" cy="2956433"/>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69069">
                    <a:tc>
                      <a:txBody>
                        <a:bodyPr/>
                        <a:lstStyle/>
                        <a:p>
                          <a:pPr algn="ctr"/>
                          <a:endParaRPr kumimoji="1" lang="ja-JP" altLang="en-US" sz="3200" dirty="0">
                            <a:latin typeface="メイリオ" panose="020B0604030504040204" pitchFamily="50" charset="-128"/>
                            <a:ea typeface="メイリオ" panose="020B0604030504040204" pitchFamily="50" charset="-128"/>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200" b="1" i="1" smtClean="0">
                                        <a:latin typeface="Cambria Math" panose="02040503050406030204" pitchFamily="18" charset="0"/>
                                      </a:rPr>
                                    </m:ctrlPr>
                                  </m:sSubSupPr>
                                  <m:e>
                                    <m:r>
                                      <a:rPr kumimoji="1" lang="en-US" altLang="ja-JP" sz="3200" b="1" smtClean="0">
                                        <a:latin typeface="Cambria Math" panose="02040503050406030204" pitchFamily="18" charset="0"/>
                                      </a:rPr>
                                      <m:t>𝒑</m:t>
                                    </m:r>
                                  </m:e>
                                  <m:sub>
                                    <m:r>
                                      <a:rPr kumimoji="1" lang="en-US" altLang="ja-JP" sz="3200" b="1" smtClean="0">
                                        <a:latin typeface="Cambria Math" panose="02040503050406030204" pitchFamily="18" charset="0"/>
                                      </a:rPr>
                                      <m:t>𝒋</m:t>
                                    </m:r>
                                  </m:sub>
                                  <m:sup>
                                    <m:r>
                                      <a:rPr kumimoji="1" lang="en-US" altLang="ja-JP" sz="3200" b="1" smtClean="0">
                                        <a:latin typeface="Cambria Math" panose="02040503050406030204" pitchFamily="18" charset="0"/>
                                      </a:rPr>
                                      <m:t>′</m:t>
                                    </m:r>
                                  </m:sup>
                                </m:sSubSup>
                              </m:oMath>
                            </m:oMathPara>
                          </a14:m>
                          <a:endParaRPr kumimoji="1" lang="ja-JP" altLang="en-US" sz="3200" dirty="0">
                            <a:latin typeface="メイリオ" panose="020B0604030504040204" pitchFamily="50" charset="-128"/>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r>
                            <a:rPr kumimoji="1" lang="en-US" altLang="ja-JP" sz="3200" dirty="0">
                              <a:ea typeface="メイリオ" panose="020B0604030504040204" pitchFamily="50" charset="-128"/>
                            </a:rPr>
                            <a:t>1</a:t>
                          </a:r>
                          <a:r>
                            <a:rPr kumimoji="1" lang="en-US" altLang="ja-JP" sz="3200" baseline="30000" dirty="0"/>
                            <a:t>st</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w</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69069">
                    <a:tc>
                      <a:txBody>
                        <a:bodyPr/>
                        <a:lstStyle/>
                        <a:p>
                          <a:pPr algn="ctr"/>
                          <a:r>
                            <a:rPr kumimoji="1" lang="en-US" altLang="ja-JP" sz="3200" dirty="0">
                              <a:ea typeface="メイリオ" panose="020B0604030504040204" pitchFamily="50" charset="-128"/>
                            </a:rPr>
                            <a:t>2</a:t>
                          </a:r>
                          <a:r>
                            <a:rPr kumimoji="1" lang="en-US" altLang="ja-JP" sz="3200" baseline="30000" dirty="0"/>
                            <a:t>nd</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x</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69069">
                    <a:tc>
                      <a:txBody>
                        <a:bodyPr/>
                        <a:lstStyle/>
                        <a:p>
                          <a:pPr algn="ctr"/>
                          <a:r>
                            <a:rPr kumimoji="1" lang="en-US" altLang="ja-JP" sz="3200" dirty="0">
                              <a:ea typeface="メイリオ" panose="020B0604030504040204" pitchFamily="50" charset="-128"/>
                            </a:rPr>
                            <a:t>3</a:t>
                          </a:r>
                          <a:r>
                            <a:rPr kumimoji="1" lang="en-US" altLang="ja-JP" sz="3200" baseline="30000" dirty="0"/>
                            <a:t>rd</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y</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69069">
                    <a:tc>
                      <a:txBody>
                        <a:bodyPr/>
                        <a:lstStyle/>
                        <a:p>
                          <a:pPr algn="ctr"/>
                          <a:r>
                            <a:rPr kumimoji="1" lang="en-US" altLang="ja-JP" sz="3200" dirty="0">
                              <a:ea typeface="メイリオ" panose="020B0604030504040204" pitchFamily="50" charset="-128"/>
                            </a:rPr>
                            <a:t>4</a:t>
                          </a:r>
                          <a:r>
                            <a:rPr kumimoji="1" lang="en-US" altLang="ja-JP" sz="3200" baseline="30000" dirty="0"/>
                            <a:t>th</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z</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p:graphicFrame>
            <p:nvGraphicFramePr>
              <p:cNvPr id="15" name="表 14">
                <a:extLst>
                  <a:ext uri="{FF2B5EF4-FFF2-40B4-BE49-F238E27FC236}">
                    <a16:creationId xmlns:a16="http://schemas.microsoft.com/office/drawing/2014/main" id="{4DD0E447-0DA5-8501-3F71-8A12AD5633E3}"/>
                  </a:ext>
                </a:extLst>
              </p:cNvPr>
              <p:cNvGraphicFramePr>
                <a:graphicFrameLocks noGrp="1"/>
              </p:cNvGraphicFramePr>
              <p:nvPr>
                <p:extLst>
                  <p:ext uri="{D42A27DB-BD31-4B8C-83A1-F6EECF244321}">
                    <p14:modId xmlns:p14="http://schemas.microsoft.com/office/powerpoint/2010/main" val="3939275503"/>
                  </p:ext>
                </p:extLst>
              </p:nvPr>
            </p:nvGraphicFramePr>
            <p:xfrm>
              <a:off x="9685386" y="2983086"/>
              <a:ext cx="1931255" cy="2956433"/>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639953">
                    <a:tc>
                      <a:txBody>
                        <a:bodyPr/>
                        <a:lstStyle/>
                        <a:p>
                          <a:pPr algn="ctr"/>
                          <a:endParaRPr kumimoji="1" lang="ja-JP" altLang="en-US" sz="3200" dirty="0">
                            <a:latin typeface="メイリオ" panose="020B0604030504040204" pitchFamily="50" charset="-128"/>
                            <a:ea typeface="メイリオ" panose="020B0604030504040204" pitchFamily="50" charset="-128"/>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8"/>
                          <a:stretch>
                            <a:fillRect l="-66146" t="-952" r="-1042" b="-393333"/>
                          </a:stretch>
                        </a:blipFill>
                      </a:tcPr>
                    </a:tc>
                    <a:extLst>
                      <a:ext uri="{0D108BD9-81ED-4DB2-BD59-A6C34878D82A}">
                        <a16:rowId xmlns:a16="http://schemas.microsoft.com/office/drawing/2014/main" val="3562820232"/>
                      </a:ext>
                    </a:extLst>
                  </a:tr>
                  <a:tr h="579120">
                    <a:tc>
                      <a:txBody>
                        <a:bodyPr/>
                        <a:lstStyle/>
                        <a:p>
                          <a:pPr algn="ctr"/>
                          <a:r>
                            <a:rPr kumimoji="1" lang="en-US" altLang="ja-JP" sz="3200" dirty="0">
                              <a:ea typeface="メイリオ" panose="020B0604030504040204" pitchFamily="50" charset="-128"/>
                            </a:rPr>
                            <a:t>1</a:t>
                          </a:r>
                          <a:r>
                            <a:rPr kumimoji="1" lang="en-US" altLang="ja-JP" sz="3200" baseline="30000" dirty="0"/>
                            <a:t>st</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w</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9120">
                    <a:tc>
                      <a:txBody>
                        <a:bodyPr/>
                        <a:lstStyle/>
                        <a:p>
                          <a:pPr algn="ctr"/>
                          <a:r>
                            <a:rPr kumimoji="1" lang="en-US" altLang="ja-JP" sz="3200" dirty="0">
                              <a:ea typeface="メイリオ" panose="020B0604030504040204" pitchFamily="50" charset="-128"/>
                            </a:rPr>
                            <a:t>2</a:t>
                          </a:r>
                          <a:r>
                            <a:rPr kumimoji="1" lang="en-US" altLang="ja-JP" sz="3200" baseline="30000" dirty="0"/>
                            <a:t>nd</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x</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9120">
                    <a:tc>
                      <a:txBody>
                        <a:bodyPr/>
                        <a:lstStyle/>
                        <a:p>
                          <a:pPr algn="ctr"/>
                          <a:r>
                            <a:rPr kumimoji="1" lang="en-US" altLang="ja-JP" sz="3200" dirty="0">
                              <a:ea typeface="メイリオ" panose="020B0604030504040204" pitchFamily="50" charset="-128"/>
                            </a:rPr>
                            <a:t>3</a:t>
                          </a:r>
                          <a:r>
                            <a:rPr kumimoji="1" lang="en-US" altLang="ja-JP" sz="3200" baseline="30000" dirty="0"/>
                            <a:t>rd</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y</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79120">
                    <a:tc>
                      <a:txBody>
                        <a:bodyPr/>
                        <a:lstStyle/>
                        <a:p>
                          <a:pPr algn="ctr"/>
                          <a:r>
                            <a:rPr kumimoji="1" lang="en-US" altLang="ja-JP" sz="3200" dirty="0">
                              <a:ea typeface="メイリオ" panose="020B0604030504040204" pitchFamily="50" charset="-128"/>
                            </a:rPr>
                            <a:t>4</a:t>
                          </a:r>
                          <a:r>
                            <a:rPr kumimoji="1" lang="en-US" altLang="ja-JP" sz="3200" baseline="30000" dirty="0"/>
                            <a:t>th</a:t>
                          </a:r>
                          <a:endParaRPr kumimoji="1" lang="ja-JP" altLang="en-US" sz="3200" dirty="0"/>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ea typeface="メイリオ" panose="020B0604030504040204" pitchFamily="50" charset="-128"/>
                            </a:rPr>
                            <a:t>z</a:t>
                          </a:r>
                          <a:endParaRPr kumimoji="1" lang="ja-JP" altLang="en-US" sz="3200" dirty="0"/>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16" name="四角形: 角を丸くする 15">
            <a:extLst>
              <a:ext uri="{FF2B5EF4-FFF2-40B4-BE49-F238E27FC236}">
                <a16:creationId xmlns:a16="http://schemas.microsoft.com/office/drawing/2014/main" id="{DAE9FEE3-923D-239B-30B3-7A2559657914}"/>
              </a:ext>
            </a:extLst>
          </p:cNvPr>
          <p:cNvSpPr/>
          <p:nvPr/>
        </p:nvSpPr>
        <p:spPr>
          <a:xfrm>
            <a:off x="10651013" y="3662400"/>
            <a:ext cx="769685" cy="1726209"/>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cxnSp>
        <p:nvCxnSpPr>
          <p:cNvPr id="17" name="直線矢印コネクタ 16">
            <a:extLst>
              <a:ext uri="{FF2B5EF4-FFF2-40B4-BE49-F238E27FC236}">
                <a16:creationId xmlns:a16="http://schemas.microsoft.com/office/drawing/2014/main" id="{FDA70D2E-9DCA-9FA8-FB43-17DEE769E002}"/>
              </a:ext>
            </a:extLst>
          </p:cNvPr>
          <p:cNvCxnSpPr/>
          <p:nvPr/>
        </p:nvCxnSpPr>
        <p:spPr>
          <a:xfrm>
            <a:off x="9301249" y="3736003"/>
            <a:ext cx="0" cy="909059"/>
          </a:xfrm>
          <a:prstGeom prst="straightConnector1">
            <a:avLst/>
          </a:prstGeom>
          <a:ln w="3175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8" name="直線矢印コネクタ 17">
            <a:extLst>
              <a:ext uri="{FF2B5EF4-FFF2-40B4-BE49-F238E27FC236}">
                <a16:creationId xmlns:a16="http://schemas.microsoft.com/office/drawing/2014/main" id="{E67918CF-4C69-16B6-A708-007260484660}"/>
              </a:ext>
            </a:extLst>
          </p:cNvPr>
          <p:cNvCxnSpPr/>
          <p:nvPr/>
        </p:nvCxnSpPr>
        <p:spPr>
          <a:xfrm>
            <a:off x="11728170" y="4360051"/>
            <a:ext cx="0" cy="909059"/>
          </a:xfrm>
          <a:prstGeom prst="straightConnector1">
            <a:avLst/>
          </a:prstGeom>
          <a:ln w="3175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9" name="テキスト ボックス 18">
            <a:extLst>
              <a:ext uri="{FF2B5EF4-FFF2-40B4-BE49-F238E27FC236}">
                <a16:creationId xmlns:a16="http://schemas.microsoft.com/office/drawing/2014/main" id="{C8FB562F-DEA2-C4D3-4F3F-0A1D9685F8B0}"/>
              </a:ext>
            </a:extLst>
          </p:cNvPr>
          <p:cNvSpPr txBox="1"/>
          <p:nvPr/>
        </p:nvSpPr>
        <p:spPr>
          <a:xfrm>
            <a:off x="575359" y="2530029"/>
            <a:ext cx="4766186" cy="461665"/>
          </a:xfrm>
          <a:prstGeom prst="rect">
            <a:avLst/>
          </a:prstGeom>
          <a:noFill/>
        </p:spPr>
        <p:txBody>
          <a:bodyPr wrap="square">
            <a:spAutoFit/>
          </a:bodyPr>
          <a:lstStyle/>
          <a:p>
            <a:r>
              <a:rPr lang="en-US" altLang="ja-JP" sz="2400" dirty="0">
                <a:latin typeface="Segoe UI" panose="020B0502040204020203" pitchFamily="34" charset="0"/>
                <a:ea typeface="メイリオ" panose="020B0604030504040204" pitchFamily="50" charset="-128"/>
                <a:cs typeface="Segoe UI" panose="020B0502040204020203" pitchFamily="34" charset="0"/>
              </a:rPr>
              <a:t>Adjacent opposing evaluations</a:t>
            </a:r>
            <a:endParaRPr lang="ja-JP" altLang="en-US" sz="2400" dirty="0">
              <a:latin typeface="Segoe UI" panose="020B0502040204020203" pitchFamily="34" charset="0"/>
              <a:ea typeface="メイリオ" panose="020B0604030504040204" pitchFamily="50" charset="-128"/>
              <a:cs typeface="Segoe UI" panose="020B0502040204020203" pitchFamily="34" charset="0"/>
            </a:endParaRPr>
          </a:p>
        </p:txBody>
      </p: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A02E0B96-045A-76F8-42BA-8DF8667FFA54}"/>
                  </a:ext>
                </a:extLst>
              </p:cNvPr>
              <p:cNvSpPr txBox="1"/>
              <p:nvPr/>
            </p:nvSpPr>
            <p:spPr>
              <a:xfrm>
                <a:off x="5321708" y="3450808"/>
                <a:ext cx="1542420" cy="830997"/>
              </a:xfrm>
              <a:prstGeom prst="rect">
                <a:avLst/>
              </a:prstGeom>
              <a:noFill/>
            </p:spPr>
            <p:txBody>
              <a:bodyPr wrap="square" anchor="ctr">
                <a:spAutoFit/>
              </a:bodyPr>
              <a:lstStyle/>
              <a:p>
                <a:pPr algn="ctr"/>
                <a:r>
                  <a:rPr lang="en-US" altLang="ja-JP" sz="2400" dirty="0">
                    <a:latin typeface="Segoe UI" panose="020B0502040204020203" pitchFamily="34" charset="0"/>
                    <a:ea typeface="メイリオ" panose="020B0604030504040204" pitchFamily="50" charset="-128"/>
                    <a:cs typeface="Segoe UI" panose="020B0502040204020203" pitchFamily="34" charset="0"/>
                  </a:rPr>
                  <a:t>Swapping </a:t>
                </a:r>
                <a14:m>
                  <m:oMath xmlns:m="http://schemas.openxmlformats.org/officeDocument/2006/math">
                    <m:r>
                      <a:rPr lang="en-US" altLang="ja-JP" sz="2400" b="0" i="1" smtClean="0">
                        <a:latin typeface="Cambria Math" panose="02040503050406030204" pitchFamily="18" charset="0"/>
                      </a:rPr>
                      <m:t>𝑥</m:t>
                    </m:r>
                  </m:oMath>
                </a14:m>
                <a:r>
                  <a:rPr lang="ja-JP" altLang="en-US" sz="2400" dirty="0">
                    <a:latin typeface="Segoe UI" panose="020B0502040204020203" pitchFamily="34" charset="0"/>
                    <a:ea typeface="メイリオ" panose="020B0604030504040204" pitchFamily="50" charset="-128"/>
                    <a:cs typeface="Segoe UI" panose="020B0502040204020203" pitchFamily="34" charset="0"/>
                  </a:rPr>
                  <a:t> </a:t>
                </a:r>
                <a:r>
                  <a:rPr lang="en-US" altLang="ja-JP" sz="2400" dirty="0">
                    <a:latin typeface="Segoe UI" panose="020B0502040204020203" pitchFamily="34" charset="0"/>
                    <a:ea typeface="メイリオ" panose="020B0604030504040204" pitchFamily="50" charset="-128"/>
                    <a:cs typeface="Segoe UI" panose="020B0502040204020203" pitchFamily="34" charset="0"/>
                  </a:rPr>
                  <a:t>and </a:t>
                </a:r>
                <a14:m>
                  <m:oMath xmlns:m="http://schemas.openxmlformats.org/officeDocument/2006/math">
                    <m:r>
                      <a:rPr lang="en-US" altLang="ja-JP" sz="2400" b="0" i="1" smtClean="0">
                        <a:latin typeface="Cambria Math" panose="02040503050406030204" pitchFamily="18" charset="0"/>
                      </a:rPr>
                      <m:t>𝑦</m:t>
                    </m:r>
                  </m:oMath>
                </a14:m>
                <a:endParaRPr lang="ja-JP" altLang="en-US" sz="2400" dirty="0">
                  <a:latin typeface="Segoe UI" panose="020B0502040204020203" pitchFamily="34" charset="0"/>
                  <a:ea typeface="メイリオ" panose="020B0604030504040204" pitchFamily="50" charset="-128"/>
                  <a:cs typeface="Segoe UI" panose="020B0502040204020203" pitchFamily="34" charset="0"/>
                </a:endParaRPr>
              </a:p>
            </p:txBody>
          </p:sp>
        </mc:Choice>
        <mc:Fallback>
          <p:sp>
            <p:nvSpPr>
              <p:cNvPr id="20" name="テキスト ボックス 19">
                <a:extLst>
                  <a:ext uri="{FF2B5EF4-FFF2-40B4-BE49-F238E27FC236}">
                    <a16:creationId xmlns:a16="http://schemas.microsoft.com/office/drawing/2014/main" id="{A02E0B96-045A-76F8-42BA-8DF8667FFA54}"/>
                  </a:ext>
                </a:extLst>
              </p:cNvPr>
              <p:cNvSpPr txBox="1">
                <a:spLocks noRot="1" noChangeAspect="1" noMove="1" noResize="1" noEditPoints="1" noAdjustHandles="1" noChangeArrowheads="1" noChangeShapeType="1" noTextEdit="1"/>
              </p:cNvSpPr>
              <p:nvPr/>
            </p:nvSpPr>
            <p:spPr>
              <a:xfrm>
                <a:off x="5321708" y="3450808"/>
                <a:ext cx="1542420" cy="830997"/>
              </a:xfrm>
              <a:prstGeom prst="rect">
                <a:avLst/>
              </a:prstGeom>
              <a:blipFill>
                <a:blip r:embed="rId9"/>
                <a:stretch>
                  <a:fillRect l="-4348" t="-4412" r="-10672" b="-17647"/>
                </a:stretch>
              </a:blipFill>
            </p:spPr>
            <p:txBody>
              <a:bodyPr/>
              <a:lstStyle/>
              <a:p>
                <a:r>
                  <a:rPr lang="ja-JP" altLang="en-US">
                    <a:noFill/>
                  </a:rPr>
                  <a:t> </a:t>
                </a:r>
              </a:p>
            </p:txBody>
          </p:sp>
        </mc:Fallback>
      </mc:AlternateContent>
      <p:sp>
        <p:nvSpPr>
          <p:cNvPr id="21" name="右大かっこ 20">
            <a:extLst>
              <a:ext uri="{FF2B5EF4-FFF2-40B4-BE49-F238E27FC236}">
                <a16:creationId xmlns:a16="http://schemas.microsoft.com/office/drawing/2014/main" id="{66B0C991-BB15-E2AE-619E-CB7F60D38DBC}"/>
              </a:ext>
            </a:extLst>
          </p:cNvPr>
          <p:cNvSpPr/>
          <p:nvPr/>
        </p:nvSpPr>
        <p:spPr>
          <a:xfrm>
            <a:off x="2408280" y="3736003"/>
            <a:ext cx="179614" cy="819049"/>
          </a:xfrm>
          <a:prstGeom prst="rightBracket">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ea typeface="メイリオ" panose="020B0604030504040204" pitchFamily="50" charset="-128"/>
            </a:endParaRPr>
          </a:p>
        </p:txBody>
      </p:sp>
      <p:sp>
        <p:nvSpPr>
          <p:cNvPr id="22" name="右大かっこ 21">
            <a:extLst>
              <a:ext uri="{FF2B5EF4-FFF2-40B4-BE49-F238E27FC236}">
                <a16:creationId xmlns:a16="http://schemas.microsoft.com/office/drawing/2014/main" id="{0B6039F6-EDAD-6E08-7A0F-5481F647242D}"/>
              </a:ext>
            </a:extLst>
          </p:cNvPr>
          <p:cNvSpPr/>
          <p:nvPr/>
        </p:nvSpPr>
        <p:spPr>
          <a:xfrm>
            <a:off x="4796632" y="4392408"/>
            <a:ext cx="179614" cy="819049"/>
          </a:xfrm>
          <a:prstGeom prst="rightBracket">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839A7A28-7455-82C9-5467-BD0206C423A3}"/>
              </a:ext>
            </a:extLst>
          </p:cNvPr>
          <p:cNvSpPr txBox="1"/>
          <p:nvPr/>
        </p:nvSpPr>
        <p:spPr>
          <a:xfrm>
            <a:off x="2124558" y="3695424"/>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3</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CE2623F4-AE2C-1A86-3A05-ABCAF8D6B1CF}"/>
              </a:ext>
            </a:extLst>
          </p:cNvPr>
          <p:cNvSpPr txBox="1"/>
          <p:nvPr/>
        </p:nvSpPr>
        <p:spPr>
          <a:xfrm>
            <a:off x="2139295" y="4304696"/>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2</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25" name="テキスト ボックス 24">
            <a:extLst>
              <a:ext uri="{FF2B5EF4-FFF2-40B4-BE49-F238E27FC236}">
                <a16:creationId xmlns:a16="http://schemas.microsoft.com/office/drawing/2014/main" id="{B0D0F5FE-9655-60D1-060D-9C49F9CE36ED}"/>
              </a:ext>
            </a:extLst>
          </p:cNvPr>
          <p:cNvSpPr txBox="1"/>
          <p:nvPr/>
        </p:nvSpPr>
        <p:spPr>
          <a:xfrm>
            <a:off x="2124558" y="4888395"/>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1</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26" name="テキスト ボックス 25">
            <a:extLst>
              <a:ext uri="{FF2B5EF4-FFF2-40B4-BE49-F238E27FC236}">
                <a16:creationId xmlns:a16="http://schemas.microsoft.com/office/drawing/2014/main" id="{FC71BD8C-0655-83FF-A7FD-9F9278C24EDF}"/>
              </a:ext>
            </a:extLst>
          </p:cNvPr>
          <p:cNvSpPr txBox="1"/>
          <p:nvPr/>
        </p:nvSpPr>
        <p:spPr>
          <a:xfrm>
            <a:off x="2139295" y="5472094"/>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0</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27" name="テキスト ボックス 26">
            <a:extLst>
              <a:ext uri="{FF2B5EF4-FFF2-40B4-BE49-F238E27FC236}">
                <a16:creationId xmlns:a16="http://schemas.microsoft.com/office/drawing/2014/main" id="{F08C51A9-FC26-7B1C-786C-85D28DCEE492}"/>
              </a:ext>
            </a:extLst>
          </p:cNvPr>
          <p:cNvSpPr txBox="1"/>
          <p:nvPr/>
        </p:nvSpPr>
        <p:spPr>
          <a:xfrm>
            <a:off x="4514728" y="3696012"/>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3</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46941CC3-3A18-61B3-A6EE-65F6789E8A1A}"/>
              </a:ext>
            </a:extLst>
          </p:cNvPr>
          <p:cNvSpPr txBox="1"/>
          <p:nvPr/>
        </p:nvSpPr>
        <p:spPr>
          <a:xfrm>
            <a:off x="4529465" y="4305284"/>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2</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29" name="テキスト ボックス 28">
            <a:extLst>
              <a:ext uri="{FF2B5EF4-FFF2-40B4-BE49-F238E27FC236}">
                <a16:creationId xmlns:a16="http://schemas.microsoft.com/office/drawing/2014/main" id="{C1316D3C-C14D-5267-75BA-3DC6790732B0}"/>
              </a:ext>
            </a:extLst>
          </p:cNvPr>
          <p:cNvSpPr txBox="1"/>
          <p:nvPr/>
        </p:nvSpPr>
        <p:spPr>
          <a:xfrm>
            <a:off x="4514728" y="4888983"/>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1</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30" name="テキスト ボックス 29">
            <a:extLst>
              <a:ext uri="{FF2B5EF4-FFF2-40B4-BE49-F238E27FC236}">
                <a16:creationId xmlns:a16="http://schemas.microsoft.com/office/drawing/2014/main" id="{24A1AFDC-2098-EA03-61C5-EB338FB5E105}"/>
              </a:ext>
            </a:extLst>
          </p:cNvPr>
          <p:cNvSpPr txBox="1"/>
          <p:nvPr/>
        </p:nvSpPr>
        <p:spPr>
          <a:xfrm>
            <a:off x="4529465" y="5472682"/>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0</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31" name="テキスト ボックス 30">
            <a:extLst>
              <a:ext uri="{FF2B5EF4-FFF2-40B4-BE49-F238E27FC236}">
                <a16:creationId xmlns:a16="http://schemas.microsoft.com/office/drawing/2014/main" id="{9D889B4B-C6E4-968B-1115-3B007E44D673}"/>
              </a:ext>
            </a:extLst>
          </p:cNvPr>
          <p:cNvSpPr txBox="1"/>
          <p:nvPr/>
        </p:nvSpPr>
        <p:spPr>
          <a:xfrm>
            <a:off x="8788405" y="3777375"/>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3</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32" name="テキスト ボックス 31">
            <a:extLst>
              <a:ext uri="{FF2B5EF4-FFF2-40B4-BE49-F238E27FC236}">
                <a16:creationId xmlns:a16="http://schemas.microsoft.com/office/drawing/2014/main" id="{80F12878-6B4E-D41F-1EDA-D59BB7D7B193}"/>
              </a:ext>
            </a:extLst>
          </p:cNvPr>
          <p:cNvSpPr txBox="1"/>
          <p:nvPr/>
        </p:nvSpPr>
        <p:spPr>
          <a:xfrm>
            <a:off x="8803142" y="4386647"/>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2</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33" name="テキスト ボックス 32">
            <a:extLst>
              <a:ext uri="{FF2B5EF4-FFF2-40B4-BE49-F238E27FC236}">
                <a16:creationId xmlns:a16="http://schemas.microsoft.com/office/drawing/2014/main" id="{FA226D14-B879-B86C-B8A6-38E11D85208C}"/>
              </a:ext>
            </a:extLst>
          </p:cNvPr>
          <p:cNvSpPr txBox="1"/>
          <p:nvPr/>
        </p:nvSpPr>
        <p:spPr>
          <a:xfrm>
            <a:off x="8799835" y="4970346"/>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1</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34" name="テキスト ボックス 33">
            <a:extLst>
              <a:ext uri="{FF2B5EF4-FFF2-40B4-BE49-F238E27FC236}">
                <a16:creationId xmlns:a16="http://schemas.microsoft.com/office/drawing/2014/main" id="{EC55607B-594B-BD30-9FC1-171AE31A5295}"/>
              </a:ext>
            </a:extLst>
          </p:cNvPr>
          <p:cNvSpPr txBox="1"/>
          <p:nvPr/>
        </p:nvSpPr>
        <p:spPr>
          <a:xfrm>
            <a:off x="8803142" y="5554045"/>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0</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35" name="テキスト ボックス 34">
            <a:extLst>
              <a:ext uri="{FF2B5EF4-FFF2-40B4-BE49-F238E27FC236}">
                <a16:creationId xmlns:a16="http://schemas.microsoft.com/office/drawing/2014/main" id="{7626C0BB-2E9A-3C45-F220-30BFA30BE735}"/>
              </a:ext>
            </a:extLst>
          </p:cNvPr>
          <p:cNvSpPr txBox="1"/>
          <p:nvPr/>
        </p:nvSpPr>
        <p:spPr>
          <a:xfrm>
            <a:off x="11214966" y="3806728"/>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3</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36" name="テキスト ボックス 35">
            <a:extLst>
              <a:ext uri="{FF2B5EF4-FFF2-40B4-BE49-F238E27FC236}">
                <a16:creationId xmlns:a16="http://schemas.microsoft.com/office/drawing/2014/main" id="{42D4B8A9-5CC6-2662-2D56-621AE9426CF7}"/>
              </a:ext>
            </a:extLst>
          </p:cNvPr>
          <p:cNvSpPr txBox="1"/>
          <p:nvPr/>
        </p:nvSpPr>
        <p:spPr>
          <a:xfrm>
            <a:off x="11218273" y="4393140"/>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2</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37" name="テキスト ボックス 36">
            <a:extLst>
              <a:ext uri="{FF2B5EF4-FFF2-40B4-BE49-F238E27FC236}">
                <a16:creationId xmlns:a16="http://schemas.microsoft.com/office/drawing/2014/main" id="{466B8685-3F8F-2A54-8A73-69CC603D2D74}"/>
              </a:ext>
            </a:extLst>
          </p:cNvPr>
          <p:cNvSpPr txBox="1"/>
          <p:nvPr/>
        </p:nvSpPr>
        <p:spPr>
          <a:xfrm>
            <a:off x="11203536" y="4976839"/>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1</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
        <p:nvSpPr>
          <p:cNvPr id="38" name="テキスト ボックス 37">
            <a:extLst>
              <a:ext uri="{FF2B5EF4-FFF2-40B4-BE49-F238E27FC236}">
                <a16:creationId xmlns:a16="http://schemas.microsoft.com/office/drawing/2014/main" id="{4E51E95B-F069-590D-DBDD-916012D7F7A5}"/>
              </a:ext>
            </a:extLst>
          </p:cNvPr>
          <p:cNvSpPr txBox="1"/>
          <p:nvPr/>
        </p:nvSpPr>
        <p:spPr>
          <a:xfrm>
            <a:off x="11218273" y="5560538"/>
            <a:ext cx="393057" cy="461665"/>
          </a:xfrm>
          <a:prstGeom prst="rect">
            <a:avLst/>
          </a:prstGeom>
          <a:solidFill>
            <a:schemeClr val="accent1"/>
          </a:solidFill>
        </p:spPr>
        <p:txBody>
          <a:bodyPr wrap="square" rtlCol="0" anchor="ctr">
            <a:spAutoFit/>
          </a:bodyPr>
          <a:lstStyle/>
          <a:p>
            <a:pPr algn="ctr"/>
            <a:r>
              <a:rPr kumimoji="1" lang="en-US" altLang="ja-JP" sz="2400" b="1" dirty="0">
                <a:solidFill>
                  <a:schemeClr val="bg1"/>
                </a:solidFill>
                <a:latin typeface="メイリオ" panose="020B0604030504040204" pitchFamily="50" charset="-128"/>
                <a:ea typeface="Meiryo" panose="020B0604030504040204" pitchFamily="34" charset="-128"/>
              </a:rPr>
              <a:t>0</a:t>
            </a:r>
            <a:endParaRPr kumimoji="1" lang="ja-JP" altLang="en-US" sz="2400" b="1" dirty="0">
              <a:solidFill>
                <a:schemeClr val="bg1"/>
              </a:solidFill>
              <a:latin typeface="メイリオ" panose="020B0604030504040204" pitchFamily="50" charset="-128"/>
              <a:ea typeface="Meiryo" panose="020B0604030504040204" pitchFamily="34" charset="-128"/>
            </a:endParaRPr>
          </a:p>
        </p:txBody>
      </p:sp>
    </p:spTree>
    <p:extLst>
      <p:ext uri="{BB962C8B-B14F-4D97-AF65-F5344CB8AC3E}">
        <p14:creationId xmlns:p14="http://schemas.microsoft.com/office/powerpoint/2010/main" val="20900284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CDD084E-DE24-3673-3E36-11FBAD754D7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63930FB-B62F-B90C-083E-911FD87C8D5B}"/>
              </a:ext>
            </a:extLst>
          </p:cNvPr>
          <p:cNvSpPr>
            <a:spLocks noGrp="1"/>
          </p:cNvSpPr>
          <p:nvPr>
            <p:ph type="title"/>
          </p:nvPr>
        </p:nvSpPr>
        <p:spPr/>
        <p:txBody>
          <a:bodyPr/>
          <a:lstStyle/>
          <a:p>
            <a:r>
              <a:rPr lang="en-US" altLang="ja-JP" dirty="0"/>
              <a:t>Proof intuition</a:t>
            </a:r>
            <a:endParaRPr kumimoji="1" lang="ja-JP" altLang="en-US" dirty="0"/>
          </a:p>
        </p:txBody>
      </p:sp>
      <p:sp>
        <p:nvSpPr>
          <p:cNvPr id="3" name="スライド番号プレースホルダー 2">
            <a:extLst>
              <a:ext uri="{FF2B5EF4-FFF2-40B4-BE49-F238E27FC236}">
                <a16:creationId xmlns:a16="http://schemas.microsoft.com/office/drawing/2014/main" id="{23EBA15F-7044-94DE-0BA8-670E1985F56C}"/>
              </a:ext>
            </a:extLst>
          </p:cNvPr>
          <p:cNvSpPr>
            <a:spLocks noGrp="1"/>
          </p:cNvSpPr>
          <p:nvPr>
            <p:ph type="sldNum" sz="quarter" idx="12"/>
          </p:nvPr>
        </p:nvSpPr>
        <p:spPr/>
        <p:txBody>
          <a:bodyPr/>
          <a:lstStyle/>
          <a:p>
            <a:fld id="{48F63A3B-78C7-47BE-AE5E-E10140E04643}" type="slidenum">
              <a:rPr lang="en-US" smtClean="0"/>
              <a:t>77</a:t>
            </a:fld>
            <a:endParaRPr lang="en-US" dirty="0"/>
          </a:p>
        </p:txBody>
      </p:sp>
      <p:sp>
        <p:nvSpPr>
          <p:cNvPr id="8" name="角丸四角形 12">
            <a:extLst>
              <a:ext uri="{FF2B5EF4-FFF2-40B4-BE49-F238E27FC236}">
                <a16:creationId xmlns:a16="http://schemas.microsoft.com/office/drawing/2014/main" id="{5427A972-0095-AEFD-993B-4EA8431211A4}"/>
              </a:ext>
            </a:extLst>
          </p:cNvPr>
          <p:cNvSpPr/>
          <p:nvPr/>
        </p:nvSpPr>
        <p:spPr>
          <a:xfrm>
            <a:off x="583592" y="1112312"/>
            <a:ext cx="2693007" cy="426864"/>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Theorem 3 </a:t>
            </a:r>
          </a:p>
        </p:txBody>
      </p:sp>
      <p:sp>
        <p:nvSpPr>
          <p:cNvPr id="11" name="正方形/長方形 10">
            <a:extLst>
              <a:ext uri="{FF2B5EF4-FFF2-40B4-BE49-F238E27FC236}">
                <a16:creationId xmlns:a16="http://schemas.microsoft.com/office/drawing/2014/main" id="{37233756-F7FA-C9F7-B858-9FC4A11E05D3}"/>
              </a:ext>
            </a:extLst>
          </p:cNvPr>
          <p:cNvSpPr/>
          <p:nvPr/>
        </p:nvSpPr>
        <p:spPr>
          <a:xfrm>
            <a:off x="744166" y="1650077"/>
            <a:ext cx="5371659" cy="2104938"/>
          </a:xfrm>
          <a:prstGeom prst="rect">
            <a:avLst/>
          </a:prstGeom>
          <a:noFill/>
          <a:ln w="34925"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r>
              <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If an approval scoring rule satisfies</a:t>
            </a:r>
          </a:p>
          <a:p>
            <a:pPr marL="342900" indent="-342900" algn="l">
              <a:buSzPct val="60000"/>
              <a:buFont typeface="Wingdings" panose="05000000000000000000" pitchFamily="2" charset="2"/>
              <a:buChar char="n"/>
            </a:pP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Truncation-proofness</a:t>
            </a:r>
          </a:p>
          <a:p>
            <a:pPr marL="342900" indent="-342900" algn="l">
              <a:buSzPct val="60000"/>
              <a:buFont typeface="Wingdings" panose="05000000000000000000" pitchFamily="2" charset="2"/>
              <a:buChar char="n"/>
            </a:pP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Monotonicity</a:t>
            </a:r>
          </a:p>
          <a:p>
            <a:pPr marL="342900" indent="-342900" algn="l">
              <a:buSzPct val="60000"/>
              <a:buFont typeface="Wingdings" panose="05000000000000000000" pitchFamily="2" charset="2"/>
              <a:buChar char="n"/>
            </a:pP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Non-imposition</a:t>
            </a:r>
          </a:p>
          <a:p>
            <a:pPr marL="342900" indent="-342900" algn="l">
              <a:buSzPct val="60000"/>
              <a:buFont typeface="Wingdings" panose="05000000000000000000" pitchFamily="2" charset="2"/>
              <a:buChar char="n"/>
            </a:pP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Adjacency symmetry</a:t>
            </a:r>
          </a:p>
        </p:txBody>
      </p:sp>
      <mc:AlternateContent xmlns:mc="http://schemas.openxmlformats.org/markup-compatibility/2006">
        <mc:Choice xmlns:a14="http://schemas.microsoft.com/office/drawing/2010/main" Requires="a14">
          <p:graphicFrame>
            <p:nvGraphicFramePr>
              <p:cNvPr id="10" name="表 9">
                <a:extLst>
                  <a:ext uri="{FF2B5EF4-FFF2-40B4-BE49-F238E27FC236}">
                    <a16:creationId xmlns:a16="http://schemas.microsoft.com/office/drawing/2014/main" id="{9AA98730-1CFF-9970-5E84-DBB38DD9AD23}"/>
                  </a:ext>
                </a:extLst>
              </p:cNvPr>
              <p:cNvGraphicFramePr>
                <a:graphicFrameLocks noGrp="1"/>
              </p:cNvGraphicFramePr>
              <p:nvPr>
                <p:extLst>
                  <p:ext uri="{D42A27DB-BD31-4B8C-83A1-F6EECF244321}">
                    <p14:modId xmlns:p14="http://schemas.microsoft.com/office/powerpoint/2010/main" val="2086176946"/>
                  </p:ext>
                </p:extLst>
              </p:nvPr>
            </p:nvGraphicFramePr>
            <p:xfrm>
              <a:off x="2502287" y="4109616"/>
              <a:ext cx="5203050" cy="2522330"/>
            </p:xfrm>
            <a:graphic>
              <a:graphicData uri="http://schemas.openxmlformats.org/drawingml/2006/table">
                <a:tbl>
                  <a:tblPr firstRow="1" bandRow="1">
                    <a:tableStyleId>{5940675A-B579-460E-94D1-54222C63F5DA}</a:tableStyleId>
                  </a:tblPr>
                  <a:tblGrid>
                    <a:gridCol w="867175">
                      <a:extLst>
                        <a:ext uri="{9D8B030D-6E8A-4147-A177-3AD203B41FA5}">
                          <a16:colId xmlns:a16="http://schemas.microsoft.com/office/drawing/2014/main" val="2130289596"/>
                        </a:ext>
                      </a:extLst>
                    </a:gridCol>
                    <a:gridCol w="867175">
                      <a:extLst>
                        <a:ext uri="{9D8B030D-6E8A-4147-A177-3AD203B41FA5}">
                          <a16:colId xmlns:a16="http://schemas.microsoft.com/office/drawing/2014/main" val="1425456987"/>
                        </a:ext>
                      </a:extLst>
                    </a:gridCol>
                    <a:gridCol w="867175">
                      <a:extLst>
                        <a:ext uri="{9D8B030D-6E8A-4147-A177-3AD203B41FA5}">
                          <a16:colId xmlns:a16="http://schemas.microsoft.com/office/drawing/2014/main" val="356893960"/>
                        </a:ext>
                      </a:extLst>
                    </a:gridCol>
                    <a:gridCol w="867175">
                      <a:extLst>
                        <a:ext uri="{9D8B030D-6E8A-4147-A177-3AD203B41FA5}">
                          <a16:colId xmlns:a16="http://schemas.microsoft.com/office/drawing/2014/main" val="3625011119"/>
                        </a:ext>
                      </a:extLst>
                    </a:gridCol>
                    <a:gridCol w="867175">
                      <a:extLst>
                        <a:ext uri="{9D8B030D-6E8A-4147-A177-3AD203B41FA5}">
                          <a16:colId xmlns:a16="http://schemas.microsoft.com/office/drawing/2014/main" val="1351133770"/>
                        </a:ext>
                      </a:extLst>
                    </a:gridCol>
                    <a:gridCol w="867175">
                      <a:extLst>
                        <a:ext uri="{9D8B030D-6E8A-4147-A177-3AD203B41FA5}">
                          <a16:colId xmlns:a16="http://schemas.microsoft.com/office/drawing/2014/main" val="2020483690"/>
                        </a:ext>
                      </a:extLst>
                    </a:gridCol>
                  </a:tblGrid>
                  <a:tr h="504466">
                    <a:tc>
                      <a:txBody>
                        <a:bodyPr/>
                        <a:lstStyle/>
                        <a:p>
                          <a:pPr algn="ctr"/>
                          <a14:m>
                            <m:oMath xmlns:m="http://schemas.openxmlformats.org/officeDocument/2006/math">
                              <m:r>
                                <a:rPr kumimoji="1" lang="en-US" altLang="ja-JP" sz="2000" b="0" i="1" smtClean="0">
                                  <a:latin typeface="Cambria Math" panose="02040503050406030204" pitchFamily="18" charset="0"/>
                                </a:rPr>
                                <m:t>𝑟</m:t>
                              </m:r>
                            </m:oMath>
                          </a14:m>
                          <a:r>
                            <a:rPr kumimoji="1" lang="ja-JP" altLang="en-US" sz="2000" dirty="0">
                              <a:latin typeface="Segoe UI" panose="020B0502040204020203" pitchFamily="34" charset="0"/>
                              <a:cs typeface="Segoe UI" panose="020B0502040204020203" pitchFamily="34" charset="0"/>
                            </a:rPr>
                            <a:t>＼</a:t>
                          </a:r>
                          <a14:m>
                            <m:oMath xmlns:m="http://schemas.openxmlformats.org/officeDocument/2006/math">
                              <m:r>
                                <a:rPr kumimoji="1" lang="en-US" altLang="ja-JP" sz="2000" b="0" i="1" dirty="0" smtClean="0">
                                  <a:latin typeface="Cambria Math" panose="02040503050406030204" pitchFamily="18" charset="0"/>
                                </a:rPr>
                                <m:t>h</m:t>
                              </m:r>
                            </m:oMath>
                          </a14:m>
                          <a:endParaRPr kumimoji="1" lang="ja-JP" altLang="en-US" sz="20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no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no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0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04466">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smtClean="0">
                                    <a:latin typeface="Cambria Math" panose="02040503050406030204" pitchFamily="18" charset="0"/>
                                  </a:rPr>
                                  <m:t>𝑠</m:t>
                                </m:r>
                                <m:r>
                                  <a:rPr kumimoji="1" lang="en-US" altLang="ja-JP" sz="2000" b="0" smtClean="0">
                                    <a:latin typeface="Cambria Math" panose="02040503050406030204" pitchFamily="18" charset="0"/>
                                  </a:rPr>
                                  <m:t>(1,1)</m:t>
                                </m:r>
                              </m:oMath>
                            </m:oMathPara>
                          </a14:m>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smtClean="0">
                                    <a:latin typeface="Cambria Math" panose="02040503050406030204" pitchFamily="18" charset="0"/>
                                  </a:rPr>
                                  <m:t>𝑠</m:t>
                                </m:r>
                                <m:r>
                                  <a:rPr kumimoji="1" lang="en-US" altLang="ja-JP" sz="2000" b="0" smtClean="0">
                                    <a:latin typeface="Cambria Math" panose="02040503050406030204" pitchFamily="18" charset="0"/>
                                  </a:rPr>
                                  <m:t>(1,2)</m:t>
                                </m:r>
                              </m:oMath>
                            </m:oMathPara>
                          </a14:m>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smtClean="0">
                                    <a:latin typeface="Cambria Math" panose="02040503050406030204" pitchFamily="18" charset="0"/>
                                  </a:rPr>
                                  <m:t>𝑠</m:t>
                                </m:r>
                                <m:r>
                                  <a:rPr kumimoji="1" lang="en-US" altLang="ja-JP" sz="2000" b="0" smtClean="0">
                                    <a:latin typeface="Cambria Math" panose="02040503050406030204" pitchFamily="18" charset="0"/>
                                  </a:rPr>
                                  <m:t>(1,3)</m:t>
                                </m:r>
                              </m:oMath>
                            </m:oMathPara>
                          </a14:m>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smtClean="0">
                                    <a:latin typeface="Cambria Math" panose="02040503050406030204" pitchFamily="18" charset="0"/>
                                  </a:rPr>
                                  <m:t>𝑠</m:t>
                                </m:r>
                                <m:r>
                                  <a:rPr kumimoji="1" lang="en-US" altLang="ja-JP" sz="2000" b="0" smtClean="0">
                                    <a:latin typeface="Cambria Math" panose="02040503050406030204" pitchFamily="18" charset="0"/>
                                  </a:rPr>
                                  <m:t>(1,4)</m:t>
                                </m:r>
                              </m:oMath>
                            </m:oMathPara>
                          </a14:m>
                          <a:endParaRPr kumimoji="1" lang="ja-JP" altLang="en-US" sz="2000" dirty="0">
                            <a:latin typeface="Segoe UI" panose="020B0502040204020203" pitchFamily="34" charset="0"/>
                            <a:cs typeface="Segoe UI" panose="020B0502040204020203" pitchFamily="34" charset="0"/>
                          </a:endParaRPr>
                        </a:p>
                      </a:txBody>
                      <a:tcPr anchor="ct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r h="504466">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0</m:t>
                                </m:r>
                              </m:oMath>
                            </m:oMathPara>
                          </a14:m>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smtClean="0">
                                    <a:latin typeface="Cambria Math" panose="02040503050406030204" pitchFamily="18" charset="0"/>
                                  </a:rPr>
                                  <m:t>𝑠</m:t>
                                </m:r>
                                <m:r>
                                  <a:rPr kumimoji="1" lang="en-US" altLang="ja-JP" sz="2000" b="0" smtClean="0">
                                    <a:latin typeface="Cambria Math" panose="02040503050406030204" pitchFamily="18" charset="0"/>
                                  </a:rPr>
                                  <m:t>(2,2)</m:t>
                                </m:r>
                              </m:oMath>
                            </m:oMathPara>
                          </a14:m>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smtClean="0">
                                    <a:latin typeface="Cambria Math" panose="02040503050406030204" pitchFamily="18" charset="0"/>
                                  </a:rPr>
                                  <m:t>𝑠</m:t>
                                </m:r>
                                <m:r>
                                  <a:rPr kumimoji="1" lang="en-US" altLang="ja-JP" sz="2000" b="0" smtClean="0">
                                    <a:latin typeface="Cambria Math" panose="02040503050406030204" pitchFamily="18" charset="0"/>
                                  </a:rPr>
                                  <m:t>(2,3)</m:t>
                                </m:r>
                              </m:oMath>
                            </m:oMathPara>
                          </a14:m>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smtClean="0">
                                    <a:latin typeface="Cambria Math" panose="02040503050406030204" pitchFamily="18" charset="0"/>
                                  </a:rPr>
                                  <m:t>𝑠</m:t>
                                </m:r>
                                <m:r>
                                  <a:rPr kumimoji="1" lang="en-US" altLang="ja-JP" sz="2000" b="0" smtClean="0">
                                    <a:latin typeface="Cambria Math" panose="02040503050406030204" pitchFamily="18" charset="0"/>
                                  </a:rPr>
                                  <m:t>(2,4)</m:t>
                                </m:r>
                              </m:oMath>
                            </m:oMathPara>
                          </a14:m>
                          <a:endParaRPr kumimoji="1" lang="ja-JP" altLang="en-US" sz="2000" dirty="0">
                            <a:latin typeface="Segoe UI" panose="020B0502040204020203" pitchFamily="34" charset="0"/>
                            <a:cs typeface="Segoe UI" panose="020B0502040204020203" pitchFamily="34" charset="0"/>
                          </a:endParaRPr>
                        </a:p>
                      </a:txBody>
                      <a:tcPr anchor="ctr">
                        <a:noFill/>
                      </a:tcPr>
                    </a:tc>
                    <a:extLst>
                      <a:ext uri="{0D108BD9-81ED-4DB2-BD59-A6C34878D82A}">
                        <a16:rowId xmlns:a16="http://schemas.microsoft.com/office/drawing/2014/main" val="3438495830"/>
                      </a:ext>
                    </a:extLst>
                  </a:tr>
                  <a:tr h="504466">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0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smtClean="0">
                                    <a:latin typeface="Cambria Math" panose="02040503050406030204" pitchFamily="18" charset="0"/>
                                  </a:rPr>
                                  <m:t>𝑠</m:t>
                                </m:r>
                                <m:r>
                                  <a:rPr kumimoji="1" lang="en-US" altLang="ja-JP" sz="2000" b="0" smtClean="0">
                                    <a:latin typeface="Cambria Math" panose="02040503050406030204" pitchFamily="18" charset="0"/>
                                  </a:rPr>
                                  <m:t>(3,3)</m:t>
                                </m:r>
                              </m:oMath>
                            </m:oMathPara>
                          </a14:m>
                          <a:endParaRPr kumimoji="1" lang="ja-JP" altLang="en-US" sz="2000" dirty="0">
                            <a:latin typeface="Segoe UI" panose="020B0502040204020203" pitchFamily="34" charset="0"/>
                            <a:cs typeface="Segoe UI" panose="020B0502040204020203" pitchFamily="34"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smtClean="0">
                                    <a:latin typeface="Cambria Math" panose="02040503050406030204" pitchFamily="18" charset="0"/>
                                  </a:rPr>
                                  <m:t>𝑠</m:t>
                                </m:r>
                                <m:r>
                                  <a:rPr kumimoji="1" lang="en-US" altLang="ja-JP" sz="2000" b="0" smtClean="0">
                                    <a:latin typeface="Cambria Math" panose="02040503050406030204" pitchFamily="18" charset="0"/>
                                  </a:rPr>
                                  <m:t>(3,4)</m:t>
                                </m:r>
                              </m:oMath>
                            </m:oMathPara>
                          </a14:m>
                          <a:endParaRPr kumimoji="1" lang="ja-JP" altLang="en-US" sz="2000" dirty="0">
                            <a:latin typeface="Segoe UI" panose="020B0502040204020203" pitchFamily="34" charset="0"/>
                            <a:cs typeface="Segoe UI" panose="020B0502040204020203" pitchFamily="34" charset="0"/>
                          </a:endParaRPr>
                        </a:p>
                      </a:txBody>
                      <a:tcPr anchor="ctr">
                        <a:noFill/>
                      </a:tcPr>
                    </a:tc>
                    <a:extLst>
                      <a:ext uri="{0D108BD9-81ED-4DB2-BD59-A6C34878D82A}">
                        <a16:rowId xmlns:a16="http://schemas.microsoft.com/office/drawing/2014/main" val="1545762733"/>
                      </a:ext>
                    </a:extLst>
                  </a:tr>
                  <a:tr h="504466">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𝑠</m:t>
                                </m:r>
                                <m:r>
                                  <a:rPr kumimoji="1" lang="en-US" altLang="ja-JP" sz="2000" b="0" i="1" smtClean="0">
                                    <a:latin typeface="Cambria Math" panose="02040503050406030204" pitchFamily="18" charset="0"/>
                                  </a:rPr>
                                  <m:t>(4,4)</m:t>
                                </m:r>
                              </m:oMath>
                            </m:oMathPara>
                          </a14:m>
                          <a:endParaRPr kumimoji="1" lang="ja-JP" altLang="en-US" sz="2000" dirty="0">
                            <a:latin typeface="Segoe UI" panose="020B0502040204020203" pitchFamily="34" charset="0"/>
                            <a:cs typeface="Segoe UI" panose="020B0502040204020203" pitchFamily="34" charset="0"/>
                          </a:endParaRPr>
                        </a:p>
                      </a:txBody>
                      <a:tcPr anchor="ctr">
                        <a:noFill/>
                      </a:tcPr>
                    </a:tc>
                    <a:extLst>
                      <a:ext uri="{0D108BD9-81ED-4DB2-BD59-A6C34878D82A}">
                        <a16:rowId xmlns:a16="http://schemas.microsoft.com/office/drawing/2014/main" val="690726707"/>
                      </a:ext>
                    </a:extLst>
                  </a:tr>
                </a:tbl>
              </a:graphicData>
            </a:graphic>
          </p:graphicFrame>
        </mc:Choice>
        <mc:Fallback>
          <p:graphicFrame>
            <p:nvGraphicFramePr>
              <p:cNvPr id="10" name="表 9">
                <a:extLst>
                  <a:ext uri="{FF2B5EF4-FFF2-40B4-BE49-F238E27FC236}">
                    <a16:creationId xmlns:a16="http://schemas.microsoft.com/office/drawing/2014/main" id="{9AA98730-1CFF-9970-5E84-DBB38DD9AD23}"/>
                  </a:ext>
                </a:extLst>
              </p:cNvPr>
              <p:cNvGraphicFramePr>
                <a:graphicFrameLocks noGrp="1"/>
              </p:cNvGraphicFramePr>
              <p:nvPr>
                <p:extLst>
                  <p:ext uri="{D42A27DB-BD31-4B8C-83A1-F6EECF244321}">
                    <p14:modId xmlns:p14="http://schemas.microsoft.com/office/powerpoint/2010/main" val="2086176946"/>
                  </p:ext>
                </p:extLst>
              </p:nvPr>
            </p:nvGraphicFramePr>
            <p:xfrm>
              <a:off x="2502287" y="4109616"/>
              <a:ext cx="5203050" cy="2522330"/>
            </p:xfrm>
            <a:graphic>
              <a:graphicData uri="http://schemas.openxmlformats.org/drawingml/2006/table">
                <a:tbl>
                  <a:tblPr firstRow="1" bandRow="1">
                    <a:tableStyleId>{5940675A-B579-460E-94D1-54222C63F5DA}</a:tableStyleId>
                  </a:tblPr>
                  <a:tblGrid>
                    <a:gridCol w="867175">
                      <a:extLst>
                        <a:ext uri="{9D8B030D-6E8A-4147-A177-3AD203B41FA5}">
                          <a16:colId xmlns:a16="http://schemas.microsoft.com/office/drawing/2014/main" val="2130289596"/>
                        </a:ext>
                      </a:extLst>
                    </a:gridCol>
                    <a:gridCol w="867175">
                      <a:extLst>
                        <a:ext uri="{9D8B030D-6E8A-4147-A177-3AD203B41FA5}">
                          <a16:colId xmlns:a16="http://schemas.microsoft.com/office/drawing/2014/main" val="1425456987"/>
                        </a:ext>
                      </a:extLst>
                    </a:gridCol>
                    <a:gridCol w="867175">
                      <a:extLst>
                        <a:ext uri="{9D8B030D-6E8A-4147-A177-3AD203B41FA5}">
                          <a16:colId xmlns:a16="http://schemas.microsoft.com/office/drawing/2014/main" val="356893960"/>
                        </a:ext>
                      </a:extLst>
                    </a:gridCol>
                    <a:gridCol w="867175">
                      <a:extLst>
                        <a:ext uri="{9D8B030D-6E8A-4147-A177-3AD203B41FA5}">
                          <a16:colId xmlns:a16="http://schemas.microsoft.com/office/drawing/2014/main" val="3625011119"/>
                        </a:ext>
                      </a:extLst>
                    </a:gridCol>
                    <a:gridCol w="867175">
                      <a:extLst>
                        <a:ext uri="{9D8B030D-6E8A-4147-A177-3AD203B41FA5}">
                          <a16:colId xmlns:a16="http://schemas.microsoft.com/office/drawing/2014/main" val="1351133770"/>
                        </a:ext>
                      </a:extLst>
                    </a:gridCol>
                    <a:gridCol w="867175">
                      <a:extLst>
                        <a:ext uri="{9D8B030D-6E8A-4147-A177-3AD203B41FA5}">
                          <a16:colId xmlns:a16="http://schemas.microsoft.com/office/drawing/2014/main" val="2020483690"/>
                        </a:ext>
                      </a:extLst>
                    </a:gridCol>
                  </a:tblGrid>
                  <a:tr h="504466">
                    <a:tc>
                      <a:txBody>
                        <a:bodyPr/>
                        <a:lstStyle/>
                        <a:p>
                          <a:endParaRPr lang="ja-JP"/>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blipFill>
                          <a:blip r:embed="rId3"/>
                          <a:stretch>
                            <a:fillRect l="-704" t="-1205" r="-503521" b="-410843"/>
                          </a:stretch>
                        </a:blip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no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B w="28575" cap="flat" cmpd="sng" algn="ctr">
                          <a:solidFill>
                            <a:schemeClr val="tx1"/>
                          </a:solidFill>
                          <a:prstDash val="solid"/>
                          <a:round/>
                          <a:headEnd type="none" w="med" len="med"/>
                          <a:tailEnd type="none" w="med" len="med"/>
                        </a:lnB>
                        <a:no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0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04466">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endParaRPr lang="ja-JP"/>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stretch>
                            <a:fillRect l="-201408" t="-101205" r="-302817" b="-310843"/>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stretch>
                            <a:fillRect l="-301408" t="-101205" r="-202817" b="-310843"/>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blipFill>
                          <a:blip r:embed="rId3"/>
                          <a:stretch>
                            <a:fillRect l="-398601" t="-101205" r="-101399" b="-310843"/>
                          </a:stretch>
                        </a:blipFill>
                      </a:tcPr>
                    </a:tc>
                    <a:tc>
                      <a:txBody>
                        <a:bodyPr/>
                        <a:lstStyle/>
                        <a:p>
                          <a:endParaRPr lang="ja-JP"/>
                        </a:p>
                      </a:txBody>
                      <a:tcPr anchor="ctr">
                        <a:lnT w="19050" cap="flat" cmpd="sng" algn="ctr">
                          <a:solidFill>
                            <a:schemeClr val="tx1"/>
                          </a:solidFill>
                          <a:prstDash val="solid"/>
                          <a:round/>
                          <a:headEnd type="none" w="med" len="med"/>
                          <a:tailEnd type="none" w="med" len="med"/>
                        </a:lnT>
                        <a:blipFill>
                          <a:blip r:embed="rId3"/>
                          <a:stretch>
                            <a:fillRect l="-502113" t="-101205" r="-2113" b="-310843"/>
                          </a:stretch>
                        </a:blipFill>
                      </a:tcPr>
                    </a:tc>
                    <a:extLst>
                      <a:ext uri="{0D108BD9-81ED-4DB2-BD59-A6C34878D82A}">
                        <a16:rowId xmlns:a16="http://schemas.microsoft.com/office/drawing/2014/main" val="2483611733"/>
                      </a:ext>
                    </a:extLst>
                  </a:tr>
                  <a:tr h="504466">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chemeClr val="bg1"/>
                        </a:solidFill>
                      </a:tcPr>
                    </a:tc>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3"/>
                          <a:stretch>
                            <a:fillRect l="-201408" t="-203659" r="-302817" b="-21463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stretch>
                            <a:fillRect l="-301408" t="-203659" r="-202817" b="-21463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3"/>
                          <a:stretch>
                            <a:fillRect l="-398601" t="-203659" r="-101399" b="-214634"/>
                          </a:stretch>
                        </a:blipFill>
                      </a:tcPr>
                    </a:tc>
                    <a:tc>
                      <a:txBody>
                        <a:bodyPr/>
                        <a:lstStyle/>
                        <a:p>
                          <a:endParaRPr lang="ja-JP"/>
                        </a:p>
                      </a:txBody>
                      <a:tcPr anchor="ctr">
                        <a:blipFill>
                          <a:blip r:embed="rId3"/>
                          <a:stretch>
                            <a:fillRect l="-502113" t="-203659" r="-2113" b="-214634"/>
                          </a:stretch>
                        </a:blipFill>
                      </a:tcPr>
                    </a:tc>
                    <a:extLst>
                      <a:ext uri="{0D108BD9-81ED-4DB2-BD59-A6C34878D82A}">
                        <a16:rowId xmlns:a16="http://schemas.microsoft.com/office/drawing/2014/main" val="3438495830"/>
                      </a:ext>
                    </a:extLst>
                  </a:tr>
                  <a:tr h="504466">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0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noFill/>
                      </a:tcPr>
                    </a:tc>
                    <a:tc>
                      <a:txBody>
                        <a:bodyPr/>
                        <a:lstStyle/>
                        <a:p>
                          <a:endParaRPr lang="ja-JP"/>
                        </a:p>
                      </a:txBody>
                      <a:tcPr anchor="ctr">
                        <a:blipFill>
                          <a:blip r:embed="rId3"/>
                          <a:stretch>
                            <a:fillRect l="-398601" t="-300000" r="-101399" b="-112048"/>
                          </a:stretch>
                        </a:blipFill>
                      </a:tcPr>
                    </a:tc>
                    <a:tc>
                      <a:txBody>
                        <a:bodyPr/>
                        <a:lstStyle/>
                        <a:p>
                          <a:endParaRPr lang="ja-JP"/>
                        </a:p>
                      </a:txBody>
                      <a:tcPr anchor="ctr">
                        <a:blipFill>
                          <a:blip r:embed="rId3"/>
                          <a:stretch>
                            <a:fillRect l="-502113" t="-300000" r="-2113" b="-112048"/>
                          </a:stretch>
                        </a:blipFill>
                      </a:tcPr>
                    </a:tc>
                    <a:extLst>
                      <a:ext uri="{0D108BD9-81ED-4DB2-BD59-A6C34878D82A}">
                        <a16:rowId xmlns:a16="http://schemas.microsoft.com/office/drawing/2014/main" val="1545762733"/>
                      </a:ext>
                    </a:extLst>
                  </a:tr>
                  <a:tr h="504466">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noFill/>
                      </a:tcPr>
                    </a:tc>
                    <a:tc>
                      <a:txBody>
                        <a:bodyPr/>
                        <a:lstStyle/>
                        <a:p>
                          <a:endParaRPr lang="ja-JP"/>
                        </a:p>
                      </a:txBody>
                      <a:tcPr anchor="ctr">
                        <a:blipFill>
                          <a:blip r:embed="rId3"/>
                          <a:stretch>
                            <a:fillRect l="-502113" t="-400000" r="-2113" b="-12048"/>
                          </a:stretch>
                        </a:blipFill>
                      </a:tcPr>
                    </a:tc>
                    <a:extLst>
                      <a:ext uri="{0D108BD9-81ED-4DB2-BD59-A6C34878D82A}">
                        <a16:rowId xmlns:a16="http://schemas.microsoft.com/office/drawing/2014/main" val="690726707"/>
                      </a:ext>
                    </a:extLst>
                  </a:tr>
                </a:tbl>
              </a:graphicData>
            </a:graphic>
          </p:graphicFrame>
        </mc:Fallback>
      </mc:AlternateContent>
      <p:sp>
        <p:nvSpPr>
          <p:cNvPr id="13" name="右中かっこ 12">
            <a:extLst>
              <a:ext uri="{FF2B5EF4-FFF2-40B4-BE49-F238E27FC236}">
                <a16:creationId xmlns:a16="http://schemas.microsoft.com/office/drawing/2014/main" id="{A821851F-A08E-30A3-1D4D-145AD46DAC95}"/>
              </a:ext>
            </a:extLst>
          </p:cNvPr>
          <p:cNvSpPr/>
          <p:nvPr/>
        </p:nvSpPr>
        <p:spPr>
          <a:xfrm>
            <a:off x="5925820" y="4850130"/>
            <a:ext cx="193040" cy="558800"/>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p:txBody>
      </p:sp>
      <p:sp>
        <p:nvSpPr>
          <p:cNvPr id="15" name="右中かっこ 14">
            <a:extLst>
              <a:ext uri="{FF2B5EF4-FFF2-40B4-BE49-F238E27FC236}">
                <a16:creationId xmlns:a16="http://schemas.microsoft.com/office/drawing/2014/main" id="{71AAB638-9BE5-09BC-CC1E-DBC1C6262F95}"/>
              </a:ext>
            </a:extLst>
          </p:cNvPr>
          <p:cNvSpPr/>
          <p:nvPr/>
        </p:nvSpPr>
        <p:spPr>
          <a:xfrm rot="5400000">
            <a:off x="5007610" y="4884322"/>
            <a:ext cx="193040" cy="558800"/>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p:txBody>
      </p:sp>
      <mc:AlternateContent xmlns:mc="http://schemas.openxmlformats.org/markup-compatibility/2006">
        <mc:Choice xmlns:a14="http://schemas.microsoft.com/office/drawing/2010/main" Requires="a14">
          <p:sp>
            <p:nvSpPr>
              <p:cNvPr id="17" name="吹き出し: 線 16">
                <a:extLst>
                  <a:ext uri="{FF2B5EF4-FFF2-40B4-BE49-F238E27FC236}">
                    <a16:creationId xmlns:a16="http://schemas.microsoft.com/office/drawing/2014/main" id="{E3340B61-6C21-F74C-E1FD-F49CE915C751}"/>
                  </a:ext>
                </a:extLst>
              </p:cNvPr>
              <p:cNvSpPr/>
              <p:nvPr/>
            </p:nvSpPr>
            <p:spPr>
              <a:xfrm>
                <a:off x="8138502" y="4335931"/>
                <a:ext cx="3568453" cy="1655582"/>
              </a:xfrm>
              <a:prstGeom prst="borderCallout1">
                <a:avLst>
                  <a:gd name="adj1" fmla="val 24171"/>
                  <a:gd name="adj2" fmla="val -61307"/>
                  <a:gd name="adj3" fmla="val 47810"/>
                  <a:gd name="adj4" fmla="val -470"/>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r>
                        <m:rPr>
                          <m:nor/>
                        </m:rPr>
                        <a:rPr lang="en-US" altLang="ja-JP" sz="2400" b="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s</m:t>
                      </m:r>
                      <m:r>
                        <m:rPr>
                          <m:nor/>
                        </m:rPr>
                        <a:rPr lang="en-US" altLang="ja-JP" sz="2400" b="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(1,2)</m:t>
                      </m:r>
                      <m:r>
                        <a:rPr lang="en-US" altLang="ja-JP" sz="2400" b="0" i="0" smtClean="0">
                          <a:solidFill>
                            <a:schemeClr val="tx1"/>
                          </a:solidFill>
                          <a:latin typeface="Cambria Math" panose="02040503050406030204" pitchFamily="18" charset="0"/>
                          <a:ea typeface="Cambria Math" panose="02040503050406030204" pitchFamily="18" charset="0"/>
                        </a:rPr>
                        <m:t> </m:t>
                      </m:r>
                      <m:r>
                        <m:rPr>
                          <m:nor/>
                        </m:rPr>
                        <a:rPr lang="en-US" altLang="ja-JP" sz="2400" b="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altLang="ja-JP" sz="2400" b="1" i="0" smtClean="0">
                          <a:solidFill>
                            <a:schemeClr val="tx1"/>
                          </a:solidFill>
                          <a:latin typeface="Cambria Math" panose="02040503050406030204" pitchFamily="18" charset="0"/>
                          <a:ea typeface="Cambria Math" panose="02040503050406030204" pitchFamily="18" charset="0"/>
                        </a:rPr>
                        <m:t>𝐬</m:t>
                      </m:r>
                      <m:d>
                        <m:dPr>
                          <m:ctrlPr>
                            <a:rPr lang="en-US" altLang="ja-JP" sz="2400" b="1" i="1" smtClean="0">
                              <a:solidFill>
                                <a:schemeClr val="tx1"/>
                              </a:solidFill>
                              <a:latin typeface="Cambria Math" panose="02040503050406030204" pitchFamily="18" charset="0"/>
                              <a:ea typeface="Cambria Math" panose="02040503050406030204" pitchFamily="18" charset="0"/>
                            </a:rPr>
                          </m:ctrlPr>
                        </m:dPr>
                        <m:e>
                          <m:r>
                            <a:rPr lang="en-US" altLang="ja-JP" sz="2400" b="1" i="0" smtClean="0">
                              <a:solidFill>
                                <a:schemeClr val="tx1"/>
                              </a:solidFill>
                              <a:latin typeface="Cambria Math" panose="02040503050406030204" pitchFamily="18" charset="0"/>
                              <a:ea typeface="Cambria Math" panose="02040503050406030204" pitchFamily="18" charset="0"/>
                            </a:rPr>
                            <m:t>𝟏</m:t>
                          </m:r>
                          <m:r>
                            <a:rPr lang="en-US" altLang="ja-JP" sz="2400" b="1" i="0" smtClean="0">
                              <a:solidFill>
                                <a:schemeClr val="tx1"/>
                              </a:solidFill>
                              <a:latin typeface="Cambria Math" panose="02040503050406030204" pitchFamily="18" charset="0"/>
                              <a:ea typeface="Cambria Math" panose="02040503050406030204" pitchFamily="18" charset="0"/>
                            </a:rPr>
                            <m:t>,</m:t>
                          </m:r>
                          <m:r>
                            <a:rPr lang="en-US" altLang="ja-JP" sz="2400" b="1" i="0" smtClean="0">
                              <a:solidFill>
                                <a:schemeClr val="tx1"/>
                              </a:solidFill>
                              <a:latin typeface="Cambria Math" panose="02040503050406030204" pitchFamily="18" charset="0"/>
                              <a:ea typeface="Cambria Math" panose="02040503050406030204" pitchFamily="18" charset="0"/>
                            </a:rPr>
                            <m:t>𝟏</m:t>
                          </m:r>
                        </m:e>
                      </m:d>
                      <m:r>
                        <a:rPr lang="en-US" altLang="ja-JP" sz="2400" b="0" i="0" smtClean="0">
                          <a:solidFill>
                            <a:schemeClr val="tx1"/>
                          </a:solidFill>
                          <a:latin typeface="Cambria Math" panose="02040503050406030204" pitchFamily="18" charset="0"/>
                          <a:ea typeface="Cambria Math" panose="02040503050406030204" pitchFamily="18" charset="0"/>
                        </a:rPr>
                        <m:t>+</m:t>
                      </m:r>
                      <m:r>
                        <m:rPr>
                          <m:sty m:val="p"/>
                        </m:rPr>
                        <a:rPr lang="en-US" altLang="ja-JP" sz="2400" b="0" i="0" smtClean="0">
                          <a:solidFill>
                            <a:schemeClr val="tx1"/>
                          </a:solidFill>
                          <a:latin typeface="Cambria Math" panose="02040503050406030204" pitchFamily="18" charset="0"/>
                          <a:ea typeface="Cambria Math" panose="02040503050406030204" pitchFamily="18" charset="0"/>
                        </a:rPr>
                        <m:t>s</m:t>
                      </m:r>
                      <m:d>
                        <m:dPr>
                          <m:ctrlPr>
                            <a:rPr lang="en-US" altLang="ja-JP" sz="2400" b="0" i="1" smtClean="0">
                              <a:solidFill>
                                <a:schemeClr val="tx1"/>
                              </a:solidFill>
                              <a:latin typeface="Cambria Math" panose="02040503050406030204" pitchFamily="18" charset="0"/>
                              <a:ea typeface="Cambria Math" panose="02040503050406030204" pitchFamily="18" charset="0"/>
                            </a:rPr>
                          </m:ctrlPr>
                        </m:dPr>
                        <m:e>
                          <m:r>
                            <a:rPr lang="en-US" altLang="ja-JP" sz="2400" b="0" i="0" smtClean="0">
                              <a:solidFill>
                                <a:schemeClr val="tx1"/>
                              </a:solidFill>
                              <a:latin typeface="Cambria Math" panose="02040503050406030204" pitchFamily="18" charset="0"/>
                              <a:ea typeface="Cambria Math" panose="02040503050406030204" pitchFamily="18" charset="0"/>
                            </a:rPr>
                            <m:t>2,2</m:t>
                          </m:r>
                        </m:e>
                      </m:d>
                    </m:oMath>
                  </m:oMathPara>
                </a14:m>
                <a:br>
                  <a:rPr lang="en-US" altLang="ja-JP" sz="2400" b="0" dirty="0">
                    <a:solidFill>
                      <a:schemeClr val="tx1"/>
                    </a:solidFill>
                    <a:latin typeface="Cambria Math" panose="02040503050406030204" pitchFamily="18" charset="0"/>
                    <a:ea typeface="Cambria Math" panose="02040503050406030204" pitchFamily="18" charset="0"/>
                  </a:rPr>
                </a:br>
                <a:r>
                  <a:rPr lang="en-US" altLang="ja-JP" sz="2400" b="0"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r>
                      <a:rPr lang="en-US" altLang="ja-JP" sz="2400" b="0" i="0" smtClean="0">
                        <a:solidFill>
                          <a:schemeClr val="tx1"/>
                        </a:solidFill>
                        <a:latin typeface="Cambria Math" panose="02040503050406030204" pitchFamily="18" charset="0"/>
                        <a:ea typeface="Cambria Math" panose="02040503050406030204" pitchFamily="18" charset="0"/>
                      </a:rPr>
                      <m:t>=</m:t>
                    </m:r>
                    <m:r>
                      <a:rPr lang="en-US" altLang="ja-JP" sz="2400" b="1" i="0" smtClean="0">
                        <a:solidFill>
                          <a:schemeClr val="tx1"/>
                        </a:solidFill>
                        <a:latin typeface="Cambria Math" panose="02040503050406030204" pitchFamily="18" charset="0"/>
                        <a:ea typeface="Cambria Math" panose="02040503050406030204" pitchFamily="18" charset="0"/>
                      </a:rPr>
                      <m:t>𝐬</m:t>
                    </m:r>
                    <m:d>
                      <m:dPr>
                        <m:ctrlPr>
                          <a:rPr lang="en-US" altLang="ja-JP" sz="2400" b="1" i="1" smtClean="0">
                            <a:solidFill>
                              <a:schemeClr val="tx1"/>
                            </a:solidFill>
                            <a:latin typeface="Cambria Math" panose="02040503050406030204" pitchFamily="18" charset="0"/>
                            <a:ea typeface="Cambria Math" panose="02040503050406030204" pitchFamily="18" charset="0"/>
                          </a:rPr>
                        </m:ctrlPr>
                      </m:dPr>
                      <m:e>
                        <m:r>
                          <a:rPr lang="en-US" altLang="ja-JP" sz="2400" b="1" i="0" smtClean="0">
                            <a:solidFill>
                              <a:schemeClr val="tx1"/>
                            </a:solidFill>
                            <a:latin typeface="Cambria Math" panose="02040503050406030204" pitchFamily="18" charset="0"/>
                            <a:ea typeface="Cambria Math" panose="02040503050406030204" pitchFamily="18" charset="0"/>
                          </a:rPr>
                          <m:t>𝟐</m:t>
                        </m:r>
                        <m:r>
                          <a:rPr lang="en-US" altLang="ja-JP" sz="2400" b="1" i="0" smtClean="0">
                            <a:solidFill>
                              <a:schemeClr val="tx1"/>
                            </a:solidFill>
                            <a:latin typeface="Cambria Math" panose="02040503050406030204" pitchFamily="18" charset="0"/>
                            <a:ea typeface="Cambria Math" panose="02040503050406030204" pitchFamily="18" charset="0"/>
                          </a:rPr>
                          <m:t>,</m:t>
                        </m:r>
                        <m:r>
                          <a:rPr lang="en-US" altLang="ja-JP" sz="2400" b="1" i="0" smtClean="0">
                            <a:solidFill>
                              <a:schemeClr val="tx1"/>
                            </a:solidFill>
                            <a:latin typeface="Cambria Math" panose="02040503050406030204" pitchFamily="18" charset="0"/>
                            <a:ea typeface="Cambria Math" panose="02040503050406030204" pitchFamily="18" charset="0"/>
                          </a:rPr>
                          <m:t>𝟐</m:t>
                        </m:r>
                      </m:e>
                    </m:d>
                    <m:r>
                      <a:rPr lang="en-US" altLang="ja-JP" sz="2400" b="0" i="0" smtClean="0">
                        <a:solidFill>
                          <a:schemeClr val="tx1"/>
                        </a:solidFill>
                        <a:latin typeface="Cambria Math" panose="02040503050406030204" pitchFamily="18" charset="0"/>
                        <a:ea typeface="Cambria Math" panose="02040503050406030204" pitchFamily="18" charset="0"/>
                      </a:rPr>
                      <m:t>+</m:t>
                    </m:r>
                    <m:r>
                      <m:rPr>
                        <m:sty m:val="p"/>
                      </m:rPr>
                      <a:rPr lang="en-US" altLang="ja-JP" sz="2400" b="0" i="0" smtClean="0">
                        <a:solidFill>
                          <a:schemeClr val="tx1"/>
                        </a:solidFill>
                        <a:latin typeface="Cambria Math" panose="02040503050406030204" pitchFamily="18" charset="0"/>
                        <a:ea typeface="Cambria Math" panose="02040503050406030204" pitchFamily="18" charset="0"/>
                      </a:rPr>
                      <m:t>s</m:t>
                    </m:r>
                    <m:d>
                      <m:dPr>
                        <m:ctrlPr>
                          <a:rPr lang="en-US" altLang="ja-JP" sz="2400" b="0" i="1" smtClean="0">
                            <a:solidFill>
                              <a:schemeClr val="tx1"/>
                            </a:solidFill>
                            <a:latin typeface="Cambria Math" panose="02040503050406030204" pitchFamily="18" charset="0"/>
                            <a:ea typeface="Cambria Math" panose="02040503050406030204" pitchFamily="18" charset="0"/>
                          </a:rPr>
                        </m:ctrlPr>
                      </m:dPr>
                      <m:e>
                        <m:r>
                          <a:rPr lang="en-US" altLang="ja-JP" sz="2400" b="0" i="0" smtClean="0">
                            <a:solidFill>
                              <a:schemeClr val="tx1"/>
                            </a:solidFill>
                            <a:latin typeface="Cambria Math" panose="02040503050406030204" pitchFamily="18" charset="0"/>
                            <a:ea typeface="Cambria Math" panose="02040503050406030204" pitchFamily="18" charset="0"/>
                          </a:rPr>
                          <m:t>2,2</m:t>
                        </m:r>
                      </m:e>
                    </m:d>
                  </m:oMath>
                </a14:m>
                <a:br>
                  <a:rPr lang="en-US" altLang="ja-JP" sz="2400" b="0" i="0" dirty="0">
                    <a:solidFill>
                      <a:schemeClr val="tx1"/>
                    </a:solidFill>
                    <a:latin typeface="Cambria Math" panose="02040503050406030204" pitchFamily="18" charset="0"/>
                    <a:ea typeface="Cambria Math" panose="02040503050406030204" pitchFamily="18" charset="0"/>
                  </a:rPr>
                </a:br>
                <a14:m>
                  <m:oMathPara xmlns:m="http://schemas.openxmlformats.org/officeDocument/2006/math">
                    <m:oMathParaPr>
                      <m:jc m:val="left"/>
                    </m:oMathParaPr>
                    <m:oMath xmlns:m="http://schemas.openxmlformats.org/officeDocument/2006/math">
                      <m:r>
                        <a:rPr lang="ja-JP" altLang="en-US" sz="2400" b="1" i="1" dirty="0" smtClean="0">
                          <a:solidFill>
                            <a:schemeClr val="tx1"/>
                          </a:solidFill>
                          <a:latin typeface="Cambria Math" panose="02040503050406030204" pitchFamily="18" charset="0"/>
                          <a:cs typeface="Segoe UI" panose="020B0502040204020203" pitchFamily="34" charset="0"/>
                        </a:rPr>
                        <m:t>⇒</m:t>
                      </m:r>
                      <m:r>
                        <a:rPr lang="en-US" altLang="ja-JP" sz="2400" b="1" i="1" dirty="0">
                          <a:solidFill>
                            <a:schemeClr val="tx1"/>
                          </a:solidFill>
                          <a:latin typeface="Cambria Math" panose="02040503050406030204" pitchFamily="18" charset="0"/>
                          <a:ea typeface="Cambria Math" panose="02040503050406030204" pitchFamily="18" charset="0"/>
                          <a:cs typeface="Segoe UI" panose="020B0502040204020203" pitchFamily="34" charset="0"/>
                        </a:rPr>
                        <m:t>𝒔</m:t>
                      </m:r>
                      <m:r>
                        <a:rPr lang="en-US" altLang="ja-JP" sz="2400" b="1" i="1" dirty="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altLang="ja-JP" sz="2400" b="1" i="1" dirty="0">
                          <a:solidFill>
                            <a:schemeClr val="tx1"/>
                          </a:solidFill>
                          <a:latin typeface="Cambria Math" panose="02040503050406030204" pitchFamily="18" charset="0"/>
                          <a:ea typeface="Cambria Math" panose="02040503050406030204" pitchFamily="18" charset="0"/>
                          <a:cs typeface="Segoe UI" panose="020B0502040204020203" pitchFamily="34" charset="0"/>
                        </a:rPr>
                        <m:t>𝟏</m:t>
                      </m:r>
                      <m:r>
                        <a:rPr lang="en-US" altLang="ja-JP" sz="2400" b="1" i="1" dirty="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altLang="ja-JP" sz="2400" b="1" i="1" dirty="0">
                          <a:solidFill>
                            <a:schemeClr val="tx1"/>
                          </a:solidFill>
                          <a:latin typeface="Cambria Math" panose="02040503050406030204" pitchFamily="18" charset="0"/>
                          <a:ea typeface="Cambria Math" panose="02040503050406030204" pitchFamily="18" charset="0"/>
                          <a:cs typeface="Segoe UI" panose="020B0502040204020203" pitchFamily="34" charset="0"/>
                        </a:rPr>
                        <m:t>𝟏</m:t>
                      </m:r>
                      <m:r>
                        <a:rPr lang="en-US" altLang="ja-JP" sz="2400" b="1" i="1" dirty="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altLang="ja-JP" sz="2400" b="1" i="1" dirty="0">
                          <a:solidFill>
                            <a:schemeClr val="tx1"/>
                          </a:solidFill>
                          <a:latin typeface="Cambria Math" panose="02040503050406030204" pitchFamily="18" charset="0"/>
                          <a:ea typeface="Cambria Math" panose="02040503050406030204" pitchFamily="18" charset="0"/>
                          <a:cs typeface="Segoe UI" panose="020B0502040204020203" pitchFamily="34" charset="0"/>
                        </a:rPr>
                        <m:t>𝒔</m:t>
                      </m:r>
                      <m:r>
                        <a:rPr lang="en-US" altLang="ja-JP" sz="2400" b="1" i="1" dirty="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altLang="ja-JP" sz="2400" b="1" i="1" dirty="0">
                          <a:solidFill>
                            <a:schemeClr val="tx1"/>
                          </a:solidFill>
                          <a:latin typeface="Cambria Math" panose="02040503050406030204" pitchFamily="18" charset="0"/>
                          <a:ea typeface="Cambria Math" panose="02040503050406030204" pitchFamily="18" charset="0"/>
                          <a:cs typeface="Segoe UI" panose="020B0502040204020203" pitchFamily="34" charset="0"/>
                        </a:rPr>
                        <m:t>𝟐</m:t>
                      </m:r>
                      <m:r>
                        <a:rPr lang="en-US" altLang="ja-JP" sz="2400" b="1" i="1" dirty="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altLang="ja-JP" sz="2400" b="1" i="1" dirty="0">
                          <a:solidFill>
                            <a:schemeClr val="tx1"/>
                          </a:solidFill>
                          <a:latin typeface="Cambria Math" panose="02040503050406030204" pitchFamily="18" charset="0"/>
                          <a:ea typeface="Cambria Math" panose="02040503050406030204" pitchFamily="18" charset="0"/>
                          <a:cs typeface="Segoe UI" panose="020B0502040204020203" pitchFamily="34" charset="0"/>
                        </a:rPr>
                        <m:t>𝟐</m:t>
                      </m:r>
                      <m:r>
                        <a:rPr lang="en-US" altLang="ja-JP" sz="2400" b="1" i="1" dirty="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oMath>
                  </m:oMathPara>
                </a14:m>
                <a:endParaRPr lang="en-US" altLang="ja-JP" sz="2400" b="1" dirty="0">
                  <a:solidFill>
                    <a:schemeClr val="tx1"/>
                  </a:solidFill>
                  <a:latin typeface="Cambria Math" panose="02040503050406030204" pitchFamily="18" charset="0"/>
                  <a:ea typeface="Cambria Math" panose="02040503050406030204" pitchFamily="18" charset="0"/>
                  <a:cs typeface="Segoe UI" panose="020B0502040204020203" pitchFamily="34" charset="0"/>
                </a:endParaRPr>
              </a:p>
            </p:txBody>
          </p:sp>
        </mc:Choice>
        <mc:Fallback>
          <p:sp>
            <p:nvSpPr>
              <p:cNvPr id="17" name="吹き出し: 線 16">
                <a:extLst>
                  <a:ext uri="{FF2B5EF4-FFF2-40B4-BE49-F238E27FC236}">
                    <a16:creationId xmlns:a16="http://schemas.microsoft.com/office/drawing/2014/main" id="{E3340B61-6C21-F74C-E1FD-F49CE915C751}"/>
                  </a:ext>
                </a:extLst>
              </p:cNvPr>
              <p:cNvSpPr>
                <a:spLocks noRot="1" noChangeAspect="1" noMove="1" noResize="1" noEditPoints="1" noAdjustHandles="1" noChangeArrowheads="1" noChangeShapeType="1" noTextEdit="1"/>
              </p:cNvSpPr>
              <p:nvPr/>
            </p:nvSpPr>
            <p:spPr>
              <a:xfrm>
                <a:off x="8138502" y="4335931"/>
                <a:ext cx="3568453" cy="1655582"/>
              </a:xfrm>
              <a:prstGeom prst="borderCallout1">
                <a:avLst>
                  <a:gd name="adj1" fmla="val 24171"/>
                  <a:gd name="adj2" fmla="val -61307"/>
                  <a:gd name="adj3" fmla="val 47810"/>
                  <a:gd name="adj4" fmla="val -470"/>
                </a:avLst>
              </a:prstGeom>
              <a:blipFill>
                <a:blip r:embed="rId4"/>
                <a:stretch>
                  <a:fillRect/>
                </a:stretch>
              </a:blipFill>
              <a:ln w="31750" cap="flat">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9E15E03-E322-E2D6-F470-C0F03189CEE7}"/>
                  </a:ext>
                </a:extLst>
              </p:cNvPr>
              <p:cNvSpPr txBox="1"/>
              <p:nvPr/>
            </p:nvSpPr>
            <p:spPr>
              <a:xfrm>
                <a:off x="4666932" y="5345534"/>
                <a:ext cx="951548" cy="461665"/>
              </a:xfrm>
              <a:prstGeom prst="rect">
                <a:avLst/>
              </a:prstGeom>
              <a:solidFill>
                <a:schemeClr val="bg1"/>
              </a:solidFill>
              <a:ln>
                <a:solidFill>
                  <a:schemeClr val="tx1"/>
                </a:solidFill>
              </a:ln>
            </p:spPr>
            <p:txBody>
              <a:bodyPr wrap="square" rtlCol="0" anchor="ctr">
                <a:spAutoFit/>
              </a:bodyPr>
              <a:lstStyle/>
              <a:p>
                <a:pPr algn="ctr"/>
                <a14:m>
                  <m:oMathPara xmlns:m="http://schemas.openxmlformats.org/officeDocument/2006/math">
                    <m:oMathParaPr>
                      <m:jc m:val="left"/>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𝑠</m:t>
                      </m:r>
                      <m:r>
                        <a:rPr kumimoji="1" lang="en-US" altLang="ja-JP" sz="2400" b="0" i="1" smtClean="0">
                          <a:latin typeface="Cambria Math" panose="02040503050406030204" pitchFamily="18" charset="0"/>
                          <a:ea typeface="Meiryo" panose="020B0604030504040204" pitchFamily="34" charset="-128"/>
                        </a:rPr>
                        <m:t>(2,2)</m:t>
                      </m:r>
                    </m:oMath>
                  </m:oMathPara>
                </a14:m>
                <a:endParaRPr kumimoji="1" lang="ja-JP" altLang="en-US" sz="2400"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6" name="テキスト ボックス 15">
                <a:extLst>
                  <a:ext uri="{FF2B5EF4-FFF2-40B4-BE49-F238E27FC236}">
                    <a16:creationId xmlns:a16="http://schemas.microsoft.com/office/drawing/2014/main" id="{A9E15E03-E322-E2D6-F470-C0F03189CEE7}"/>
                  </a:ext>
                </a:extLst>
              </p:cNvPr>
              <p:cNvSpPr txBox="1">
                <a:spLocks noRot="1" noChangeAspect="1" noMove="1" noResize="1" noEditPoints="1" noAdjustHandles="1" noChangeArrowheads="1" noChangeShapeType="1" noTextEdit="1"/>
              </p:cNvSpPr>
              <p:nvPr/>
            </p:nvSpPr>
            <p:spPr>
              <a:xfrm>
                <a:off x="4666932" y="5345534"/>
                <a:ext cx="951548" cy="461665"/>
              </a:xfrm>
              <a:prstGeom prst="rect">
                <a:avLst/>
              </a:prstGeom>
              <a:blipFill>
                <a:blip r:embed="rId5"/>
                <a:stretch>
                  <a:fillRect r="-8228" b="-17949"/>
                </a:stretch>
              </a:blipFill>
              <a:ln>
                <a:solidFill>
                  <a:schemeClr val="tx1"/>
                </a:solidFill>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35DDF03-5A53-5D17-3CF7-2E96AD3BCE05}"/>
              </a:ext>
            </a:extLst>
          </p:cNvPr>
          <p:cNvSpPr txBox="1"/>
          <p:nvPr/>
        </p:nvSpPr>
        <p:spPr>
          <a:xfrm>
            <a:off x="7056599" y="2443998"/>
            <a:ext cx="4613142" cy="699029"/>
          </a:xfrm>
          <a:prstGeom prst="rect">
            <a:avLst/>
          </a:prstGeom>
          <a:solidFill>
            <a:schemeClr val="accent3">
              <a:alpha val="11173"/>
            </a:schemeClr>
          </a:solidFill>
        </p:spPr>
        <p:txBody>
          <a:bodyPr wrap="square" rtlCol="0" anchor="ctr">
            <a:noAutofit/>
          </a:bodyPr>
          <a:lstStyle/>
          <a:p>
            <a:pPr algn="ctr">
              <a:spcBef>
                <a:spcPts val="600"/>
              </a:spcBef>
            </a:pPr>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The top-restricted Borda rule </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CEE3788-1D8C-0FF7-D201-1D6FA60100AB}"/>
                  </a:ext>
                </a:extLst>
              </p:cNvPr>
              <p:cNvSpPr txBox="1"/>
              <p:nvPr/>
            </p:nvSpPr>
            <p:spPr>
              <a:xfrm>
                <a:off x="6195835" y="4909116"/>
                <a:ext cx="975361" cy="461665"/>
              </a:xfrm>
              <a:prstGeom prst="rect">
                <a:avLst/>
              </a:prstGeom>
              <a:solidFill>
                <a:schemeClr val="bg1"/>
              </a:solidFill>
              <a:ln>
                <a:solidFill>
                  <a:schemeClr val="tx1"/>
                </a:solidFill>
              </a:ln>
            </p:spPr>
            <p:txBody>
              <a:bodyPr wrap="square" rtlCol="0" anchor="ctr">
                <a:spAutoFit/>
              </a:bodyPr>
              <a:lstStyle/>
              <a:p>
                <a:pPr algn="ctr"/>
                <a14:m>
                  <m:oMathPara xmlns:m="http://schemas.openxmlformats.org/officeDocument/2006/math">
                    <m:oMathParaPr>
                      <m:jc m:val="left"/>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𝑠</m:t>
                      </m:r>
                      <m:r>
                        <a:rPr kumimoji="1" lang="en-US" altLang="ja-JP" sz="2400" b="0" i="1" smtClean="0">
                          <a:latin typeface="Cambria Math" panose="02040503050406030204" pitchFamily="18" charset="0"/>
                          <a:ea typeface="Meiryo" panose="020B0604030504040204" pitchFamily="34" charset="-128"/>
                        </a:rPr>
                        <m:t>(2,2)</m:t>
                      </m:r>
                    </m:oMath>
                  </m:oMathPara>
                </a14:m>
                <a:endParaRPr kumimoji="1" lang="ja-JP" altLang="en-US" sz="2400"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4" name="テキスト ボックス 13">
                <a:extLst>
                  <a:ext uri="{FF2B5EF4-FFF2-40B4-BE49-F238E27FC236}">
                    <a16:creationId xmlns:a16="http://schemas.microsoft.com/office/drawing/2014/main" id="{BCEE3788-1D8C-0FF7-D201-1D6FA60100AB}"/>
                  </a:ext>
                </a:extLst>
              </p:cNvPr>
              <p:cNvSpPr txBox="1">
                <a:spLocks noRot="1" noChangeAspect="1" noMove="1" noResize="1" noEditPoints="1" noAdjustHandles="1" noChangeArrowheads="1" noChangeShapeType="1" noTextEdit="1"/>
              </p:cNvSpPr>
              <p:nvPr/>
            </p:nvSpPr>
            <p:spPr>
              <a:xfrm>
                <a:off x="6195835" y="4909116"/>
                <a:ext cx="975361" cy="461665"/>
              </a:xfrm>
              <a:prstGeom prst="rect">
                <a:avLst/>
              </a:prstGeom>
              <a:blipFill>
                <a:blip r:embed="rId6"/>
                <a:stretch>
                  <a:fillRect r="-6173" b="-19231"/>
                </a:stretch>
              </a:blipFill>
              <a:ln>
                <a:solidFill>
                  <a:schemeClr val="tx1"/>
                </a:solidFill>
              </a:ln>
            </p:spPr>
            <p:txBody>
              <a:bodyPr/>
              <a:lstStyle/>
              <a:p>
                <a:r>
                  <a:rPr lang="ja-JP" altLang="en-US">
                    <a:noFill/>
                  </a:rPr>
                  <a:t> </a:t>
                </a:r>
              </a:p>
            </p:txBody>
          </p:sp>
        </mc:Fallback>
      </mc:AlternateContent>
      <p:sp>
        <p:nvSpPr>
          <p:cNvPr id="4" name="矢印: 左右 3">
            <a:extLst>
              <a:ext uri="{FF2B5EF4-FFF2-40B4-BE49-F238E27FC236}">
                <a16:creationId xmlns:a16="http://schemas.microsoft.com/office/drawing/2014/main" id="{876E8C93-BB26-F47C-A974-FFC969DC7BDB}"/>
              </a:ext>
            </a:extLst>
          </p:cNvPr>
          <p:cNvSpPr/>
          <p:nvPr/>
        </p:nvSpPr>
        <p:spPr>
          <a:xfrm>
            <a:off x="6154386" y="2497855"/>
            <a:ext cx="863651" cy="563167"/>
          </a:xfrm>
          <a:prstGeom prst="leftRightArrow">
            <a:avLst>
              <a:gd name="adj1" fmla="val 60254"/>
              <a:gd name="adj2" fmla="val 50000"/>
            </a:avLst>
          </a:prstGeom>
          <a:solidFill>
            <a:schemeClr val="bg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35826326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0FD3BF5-00AE-72A1-77D2-7115CAF6B01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FFBB963-EA05-4369-E054-EFAB4EAD9457}"/>
              </a:ext>
            </a:extLst>
          </p:cNvPr>
          <p:cNvSpPr>
            <a:spLocks noGrp="1"/>
          </p:cNvSpPr>
          <p:nvPr>
            <p:ph type="title"/>
          </p:nvPr>
        </p:nvSpPr>
        <p:spPr/>
        <p:txBody>
          <a:bodyPr/>
          <a:lstStyle/>
          <a:p>
            <a:r>
              <a:rPr lang="en-US" altLang="ja-JP" dirty="0"/>
              <a:t>Proof intuition</a:t>
            </a:r>
            <a:endParaRPr kumimoji="1" lang="ja-JP" altLang="en-US" dirty="0"/>
          </a:p>
        </p:txBody>
      </p:sp>
      <p:sp>
        <p:nvSpPr>
          <p:cNvPr id="3" name="スライド番号プレースホルダー 2">
            <a:extLst>
              <a:ext uri="{FF2B5EF4-FFF2-40B4-BE49-F238E27FC236}">
                <a16:creationId xmlns:a16="http://schemas.microsoft.com/office/drawing/2014/main" id="{EB1F1FC2-0372-314A-FFA1-54C5EDE02FFA}"/>
              </a:ext>
            </a:extLst>
          </p:cNvPr>
          <p:cNvSpPr>
            <a:spLocks noGrp="1"/>
          </p:cNvSpPr>
          <p:nvPr>
            <p:ph type="sldNum" sz="quarter" idx="12"/>
          </p:nvPr>
        </p:nvSpPr>
        <p:spPr/>
        <p:txBody>
          <a:bodyPr/>
          <a:lstStyle/>
          <a:p>
            <a:fld id="{48F63A3B-78C7-47BE-AE5E-E10140E04643}" type="slidenum">
              <a:rPr lang="en-US" smtClean="0"/>
              <a:t>78</a:t>
            </a:fld>
            <a:endParaRPr lang="en-US" dirty="0"/>
          </a:p>
        </p:txBody>
      </p:sp>
      <p:sp>
        <p:nvSpPr>
          <p:cNvPr id="8" name="角丸四角形 12">
            <a:extLst>
              <a:ext uri="{FF2B5EF4-FFF2-40B4-BE49-F238E27FC236}">
                <a16:creationId xmlns:a16="http://schemas.microsoft.com/office/drawing/2014/main" id="{79E5BED1-43F6-FEA6-6A81-7C9B22E8B5D4}"/>
              </a:ext>
            </a:extLst>
          </p:cNvPr>
          <p:cNvSpPr/>
          <p:nvPr/>
        </p:nvSpPr>
        <p:spPr>
          <a:xfrm>
            <a:off x="583592" y="1112312"/>
            <a:ext cx="2693007" cy="426864"/>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Theorem 3 </a:t>
            </a:r>
          </a:p>
        </p:txBody>
      </p:sp>
      <p:sp>
        <p:nvSpPr>
          <p:cNvPr id="11" name="正方形/長方形 10">
            <a:extLst>
              <a:ext uri="{FF2B5EF4-FFF2-40B4-BE49-F238E27FC236}">
                <a16:creationId xmlns:a16="http://schemas.microsoft.com/office/drawing/2014/main" id="{6E3E4D41-9329-68D3-A360-7B43FFC2D876}"/>
              </a:ext>
            </a:extLst>
          </p:cNvPr>
          <p:cNvSpPr/>
          <p:nvPr/>
        </p:nvSpPr>
        <p:spPr>
          <a:xfrm>
            <a:off x="744166" y="1650077"/>
            <a:ext cx="5371659" cy="2104938"/>
          </a:xfrm>
          <a:prstGeom prst="rect">
            <a:avLst/>
          </a:prstGeom>
          <a:noFill/>
          <a:ln w="34925"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r>
              <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If an approval scoring rule satisfies</a:t>
            </a:r>
          </a:p>
          <a:p>
            <a:pPr marL="342900" indent="-342900" algn="l">
              <a:buSzPct val="60000"/>
              <a:buFont typeface="Wingdings" panose="05000000000000000000" pitchFamily="2" charset="2"/>
              <a:buChar char="n"/>
            </a:pP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Truncation-proofness</a:t>
            </a:r>
          </a:p>
          <a:p>
            <a:pPr marL="342900" indent="-342900" algn="l">
              <a:buSzPct val="60000"/>
              <a:buFont typeface="Wingdings" panose="05000000000000000000" pitchFamily="2" charset="2"/>
              <a:buChar char="n"/>
            </a:pP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Monotonicity</a:t>
            </a:r>
          </a:p>
          <a:p>
            <a:pPr marL="342900" indent="-342900" algn="l">
              <a:buSzPct val="60000"/>
              <a:buFont typeface="Wingdings" panose="05000000000000000000" pitchFamily="2" charset="2"/>
              <a:buChar char="n"/>
            </a:pP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Non-imposition</a:t>
            </a:r>
          </a:p>
          <a:p>
            <a:pPr marL="342900" indent="-342900" algn="l">
              <a:buSzPct val="60000"/>
              <a:buFont typeface="Wingdings" panose="05000000000000000000" pitchFamily="2" charset="2"/>
              <a:buChar char="n"/>
            </a:pP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Adjacency symmetry</a:t>
            </a:r>
          </a:p>
        </p:txBody>
      </p:sp>
      <mc:AlternateContent xmlns:mc="http://schemas.openxmlformats.org/markup-compatibility/2006">
        <mc:Choice xmlns:a14="http://schemas.microsoft.com/office/drawing/2010/main" Requires="a14">
          <p:graphicFrame>
            <p:nvGraphicFramePr>
              <p:cNvPr id="10" name="表 9">
                <a:extLst>
                  <a:ext uri="{FF2B5EF4-FFF2-40B4-BE49-F238E27FC236}">
                    <a16:creationId xmlns:a16="http://schemas.microsoft.com/office/drawing/2014/main" id="{70E53A6E-43D4-8F96-1155-3B08482A4134}"/>
                  </a:ext>
                </a:extLst>
              </p:cNvPr>
              <p:cNvGraphicFramePr>
                <a:graphicFrameLocks noGrp="1"/>
              </p:cNvGraphicFramePr>
              <p:nvPr>
                <p:extLst>
                  <p:ext uri="{D42A27DB-BD31-4B8C-83A1-F6EECF244321}">
                    <p14:modId xmlns:p14="http://schemas.microsoft.com/office/powerpoint/2010/main" val="1554101632"/>
                  </p:ext>
                </p:extLst>
              </p:nvPr>
            </p:nvGraphicFramePr>
            <p:xfrm>
              <a:off x="2502287" y="4109616"/>
              <a:ext cx="5203050" cy="2522330"/>
            </p:xfrm>
            <a:graphic>
              <a:graphicData uri="http://schemas.openxmlformats.org/drawingml/2006/table">
                <a:tbl>
                  <a:tblPr firstRow="1" bandRow="1">
                    <a:tableStyleId>{5940675A-B579-460E-94D1-54222C63F5DA}</a:tableStyleId>
                  </a:tblPr>
                  <a:tblGrid>
                    <a:gridCol w="867175">
                      <a:extLst>
                        <a:ext uri="{9D8B030D-6E8A-4147-A177-3AD203B41FA5}">
                          <a16:colId xmlns:a16="http://schemas.microsoft.com/office/drawing/2014/main" val="2130289596"/>
                        </a:ext>
                      </a:extLst>
                    </a:gridCol>
                    <a:gridCol w="867175">
                      <a:extLst>
                        <a:ext uri="{9D8B030D-6E8A-4147-A177-3AD203B41FA5}">
                          <a16:colId xmlns:a16="http://schemas.microsoft.com/office/drawing/2014/main" val="1425456987"/>
                        </a:ext>
                      </a:extLst>
                    </a:gridCol>
                    <a:gridCol w="867175">
                      <a:extLst>
                        <a:ext uri="{9D8B030D-6E8A-4147-A177-3AD203B41FA5}">
                          <a16:colId xmlns:a16="http://schemas.microsoft.com/office/drawing/2014/main" val="356893960"/>
                        </a:ext>
                      </a:extLst>
                    </a:gridCol>
                    <a:gridCol w="867175">
                      <a:extLst>
                        <a:ext uri="{9D8B030D-6E8A-4147-A177-3AD203B41FA5}">
                          <a16:colId xmlns:a16="http://schemas.microsoft.com/office/drawing/2014/main" val="3625011119"/>
                        </a:ext>
                      </a:extLst>
                    </a:gridCol>
                    <a:gridCol w="867175">
                      <a:extLst>
                        <a:ext uri="{9D8B030D-6E8A-4147-A177-3AD203B41FA5}">
                          <a16:colId xmlns:a16="http://schemas.microsoft.com/office/drawing/2014/main" val="1351133770"/>
                        </a:ext>
                      </a:extLst>
                    </a:gridCol>
                    <a:gridCol w="867175">
                      <a:extLst>
                        <a:ext uri="{9D8B030D-6E8A-4147-A177-3AD203B41FA5}">
                          <a16:colId xmlns:a16="http://schemas.microsoft.com/office/drawing/2014/main" val="2020483690"/>
                        </a:ext>
                      </a:extLst>
                    </a:gridCol>
                  </a:tblGrid>
                  <a:tr h="504466">
                    <a:tc>
                      <a:txBody>
                        <a:bodyPr/>
                        <a:lstStyle/>
                        <a:p>
                          <a:pPr algn="ctr"/>
                          <a14:m>
                            <m:oMath xmlns:m="http://schemas.openxmlformats.org/officeDocument/2006/math">
                              <m:r>
                                <a:rPr kumimoji="1" lang="en-US" altLang="ja-JP" sz="2000" b="0" i="1" smtClean="0">
                                  <a:latin typeface="Cambria Math" panose="02040503050406030204" pitchFamily="18" charset="0"/>
                                </a:rPr>
                                <m:t>𝑟</m:t>
                              </m:r>
                            </m:oMath>
                          </a14:m>
                          <a:r>
                            <a:rPr kumimoji="1" lang="ja-JP" altLang="en-US" sz="2000" dirty="0">
                              <a:latin typeface="Segoe UI" panose="020B0502040204020203" pitchFamily="34" charset="0"/>
                              <a:cs typeface="Segoe UI" panose="020B0502040204020203" pitchFamily="34" charset="0"/>
                            </a:rPr>
                            <a:t>＼</a:t>
                          </a:r>
                          <a14:m>
                            <m:oMath xmlns:m="http://schemas.openxmlformats.org/officeDocument/2006/math">
                              <m:r>
                                <a:rPr kumimoji="1" lang="en-US" altLang="ja-JP" sz="2000" b="0" i="1" dirty="0" smtClean="0">
                                  <a:latin typeface="Cambria Math" panose="02040503050406030204" pitchFamily="18" charset="0"/>
                                </a:rPr>
                                <m:t>h</m:t>
                              </m:r>
                            </m:oMath>
                          </a14:m>
                          <a:endParaRPr kumimoji="1" lang="ja-JP" altLang="en-US" sz="20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0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04466">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smtClean="0">
                                    <a:latin typeface="Cambria Math" panose="02040503050406030204" pitchFamily="18" charset="0"/>
                                  </a:rPr>
                                  <m:t>𝑠</m:t>
                                </m:r>
                                <m:r>
                                  <a:rPr kumimoji="1" lang="en-US" altLang="ja-JP" sz="2000" b="0" smtClean="0">
                                    <a:latin typeface="Cambria Math" panose="02040503050406030204" pitchFamily="18" charset="0"/>
                                  </a:rPr>
                                  <m:t>(1,1)</m:t>
                                </m:r>
                              </m:oMath>
                            </m:oMathPara>
                          </a14:m>
                          <a:endParaRPr kumimoji="1" lang="ja-JP" altLang="en-US" sz="200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smtClean="0">
                                    <a:latin typeface="Cambria Math" panose="02040503050406030204" pitchFamily="18" charset="0"/>
                                  </a:rPr>
                                  <m:t>𝑠</m:t>
                                </m:r>
                                <m:r>
                                  <a:rPr kumimoji="1" lang="en-US" altLang="ja-JP" sz="2000" b="0" smtClean="0">
                                    <a:latin typeface="Cambria Math" panose="02040503050406030204" pitchFamily="18" charset="0"/>
                                  </a:rPr>
                                  <m:t>(1,2)</m:t>
                                </m:r>
                              </m:oMath>
                            </m:oMathPara>
                          </a14:m>
                          <a:endParaRPr kumimoji="1" lang="ja-JP" altLang="en-US" sz="200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smtClean="0">
                                    <a:latin typeface="Cambria Math" panose="02040503050406030204" pitchFamily="18" charset="0"/>
                                  </a:rPr>
                                  <m:t>𝑠</m:t>
                                </m:r>
                                <m:r>
                                  <a:rPr kumimoji="1" lang="en-US" altLang="ja-JP" sz="2000" b="0" smtClean="0">
                                    <a:latin typeface="Cambria Math" panose="02040503050406030204" pitchFamily="18" charset="0"/>
                                  </a:rPr>
                                  <m:t>(1,3)</m:t>
                                </m:r>
                              </m:oMath>
                            </m:oMathPara>
                          </a14:m>
                          <a:endParaRPr kumimoji="1" lang="ja-JP" altLang="en-US" sz="2000"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smtClean="0">
                                    <a:latin typeface="Cambria Math" panose="02040503050406030204" pitchFamily="18" charset="0"/>
                                  </a:rPr>
                                  <m:t>𝑠</m:t>
                                </m:r>
                                <m:r>
                                  <a:rPr kumimoji="1" lang="en-US" altLang="ja-JP" sz="2000" b="0" smtClean="0">
                                    <a:latin typeface="Cambria Math" panose="02040503050406030204" pitchFamily="18" charset="0"/>
                                  </a:rPr>
                                  <m:t>(1,4)</m:t>
                                </m:r>
                              </m:oMath>
                            </m:oMathPara>
                          </a14:m>
                          <a:endParaRPr kumimoji="1" lang="ja-JP" altLang="en-US" sz="2000" dirty="0">
                            <a:latin typeface="Segoe UI" panose="020B0502040204020203" pitchFamily="34" charset="0"/>
                            <a:cs typeface="Segoe UI" panose="020B0502040204020203" pitchFamily="34" charset="0"/>
                          </a:endParaRPr>
                        </a:p>
                      </a:txBody>
                      <a:tcPr anchor="ct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r h="504466">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0</m:t>
                                </m:r>
                              </m:oMath>
                            </m:oMathPara>
                          </a14:m>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smtClean="0">
                                    <a:latin typeface="Cambria Math" panose="02040503050406030204" pitchFamily="18" charset="0"/>
                                  </a:rPr>
                                  <m:t>𝑠</m:t>
                                </m:r>
                                <m:r>
                                  <a:rPr kumimoji="1" lang="en-US" altLang="ja-JP" sz="2000" b="0" smtClean="0">
                                    <a:latin typeface="Cambria Math" panose="02040503050406030204" pitchFamily="18" charset="0"/>
                                  </a:rPr>
                                  <m:t>(2,2)</m:t>
                                </m:r>
                              </m:oMath>
                            </m:oMathPara>
                          </a14:m>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smtClean="0">
                                    <a:latin typeface="Cambria Math" panose="02040503050406030204" pitchFamily="18" charset="0"/>
                                  </a:rPr>
                                  <m:t>𝑠</m:t>
                                </m:r>
                                <m:r>
                                  <a:rPr kumimoji="1" lang="en-US" altLang="ja-JP" sz="2000" b="0" smtClean="0">
                                    <a:latin typeface="Cambria Math" panose="02040503050406030204" pitchFamily="18" charset="0"/>
                                  </a:rPr>
                                  <m:t>(2,3)</m:t>
                                </m:r>
                              </m:oMath>
                            </m:oMathPara>
                          </a14:m>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smtClean="0">
                                    <a:latin typeface="Cambria Math" panose="02040503050406030204" pitchFamily="18" charset="0"/>
                                  </a:rPr>
                                  <m:t>𝑠</m:t>
                                </m:r>
                                <m:r>
                                  <a:rPr kumimoji="1" lang="en-US" altLang="ja-JP" sz="2000" b="0" smtClean="0">
                                    <a:latin typeface="Cambria Math" panose="02040503050406030204" pitchFamily="18" charset="0"/>
                                  </a:rPr>
                                  <m:t>(2,4)</m:t>
                                </m:r>
                              </m:oMath>
                            </m:oMathPara>
                          </a14:m>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504466">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0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smtClean="0">
                                    <a:latin typeface="Cambria Math" panose="02040503050406030204" pitchFamily="18" charset="0"/>
                                  </a:rPr>
                                  <m:t>𝑠</m:t>
                                </m:r>
                                <m:r>
                                  <a:rPr kumimoji="1" lang="en-US" altLang="ja-JP" sz="2000" b="0" smtClean="0">
                                    <a:latin typeface="Cambria Math" panose="02040503050406030204" pitchFamily="18" charset="0"/>
                                  </a:rPr>
                                  <m:t>(3,3)</m:t>
                                </m:r>
                              </m:oMath>
                            </m:oMathPara>
                          </a14:m>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smtClean="0">
                                    <a:latin typeface="Cambria Math" panose="02040503050406030204" pitchFamily="18" charset="0"/>
                                  </a:rPr>
                                  <m:t>𝑠</m:t>
                                </m:r>
                                <m:r>
                                  <a:rPr kumimoji="1" lang="en-US" altLang="ja-JP" sz="2000" b="0" smtClean="0">
                                    <a:latin typeface="Cambria Math" panose="02040503050406030204" pitchFamily="18" charset="0"/>
                                  </a:rPr>
                                  <m:t>(3,4)</m:t>
                                </m:r>
                              </m:oMath>
                            </m:oMathPara>
                          </a14:m>
                          <a:endParaRPr kumimoji="1" lang="ja-JP" altLang="en-US" sz="20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545762733"/>
                      </a:ext>
                    </a:extLst>
                  </a:tr>
                  <a:tr h="504466">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𝑠</m:t>
                                </m:r>
                                <m:r>
                                  <a:rPr kumimoji="1" lang="en-US" altLang="ja-JP" sz="2000" b="0" i="1" smtClean="0">
                                    <a:latin typeface="Cambria Math" panose="02040503050406030204" pitchFamily="18" charset="0"/>
                                  </a:rPr>
                                  <m:t>(4,4)</m:t>
                                </m:r>
                              </m:oMath>
                            </m:oMathPara>
                          </a14:m>
                          <a:endParaRPr kumimoji="1" lang="ja-JP" altLang="en-US" sz="2000" dirty="0">
                            <a:latin typeface="Segoe UI" panose="020B0502040204020203" pitchFamily="34" charset="0"/>
                            <a:cs typeface="Segoe UI" panose="020B0502040204020203" pitchFamily="34" charset="0"/>
                          </a:endParaRPr>
                        </a:p>
                      </a:txBody>
                      <a:tcPr anchor="ctr">
                        <a:noFill/>
                      </a:tcPr>
                    </a:tc>
                    <a:extLst>
                      <a:ext uri="{0D108BD9-81ED-4DB2-BD59-A6C34878D82A}">
                        <a16:rowId xmlns:a16="http://schemas.microsoft.com/office/drawing/2014/main" val="690726707"/>
                      </a:ext>
                    </a:extLst>
                  </a:tr>
                </a:tbl>
              </a:graphicData>
            </a:graphic>
          </p:graphicFrame>
        </mc:Choice>
        <mc:Fallback>
          <p:graphicFrame>
            <p:nvGraphicFramePr>
              <p:cNvPr id="10" name="表 9">
                <a:extLst>
                  <a:ext uri="{FF2B5EF4-FFF2-40B4-BE49-F238E27FC236}">
                    <a16:creationId xmlns:a16="http://schemas.microsoft.com/office/drawing/2014/main" id="{70E53A6E-43D4-8F96-1155-3B08482A4134}"/>
                  </a:ext>
                </a:extLst>
              </p:cNvPr>
              <p:cNvGraphicFramePr>
                <a:graphicFrameLocks noGrp="1"/>
              </p:cNvGraphicFramePr>
              <p:nvPr>
                <p:extLst>
                  <p:ext uri="{D42A27DB-BD31-4B8C-83A1-F6EECF244321}">
                    <p14:modId xmlns:p14="http://schemas.microsoft.com/office/powerpoint/2010/main" val="1554101632"/>
                  </p:ext>
                </p:extLst>
              </p:nvPr>
            </p:nvGraphicFramePr>
            <p:xfrm>
              <a:off x="2502287" y="4109616"/>
              <a:ext cx="5203050" cy="2522330"/>
            </p:xfrm>
            <a:graphic>
              <a:graphicData uri="http://schemas.openxmlformats.org/drawingml/2006/table">
                <a:tbl>
                  <a:tblPr firstRow="1" bandRow="1">
                    <a:tableStyleId>{5940675A-B579-460E-94D1-54222C63F5DA}</a:tableStyleId>
                  </a:tblPr>
                  <a:tblGrid>
                    <a:gridCol w="867175">
                      <a:extLst>
                        <a:ext uri="{9D8B030D-6E8A-4147-A177-3AD203B41FA5}">
                          <a16:colId xmlns:a16="http://schemas.microsoft.com/office/drawing/2014/main" val="2130289596"/>
                        </a:ext>
                      </a:extLst>
                    </a:gridCol>
                    <a:gridCol w="867175">
                      <a:extLst>
                        <a:ext uri="{9D8B030D-6E8A-4147-A177-3AD203B41FA5}">
                          <a16:colId xmlns:a16="http://schemas.microsoft.com/office/drawing/2014/main" val="1425456987"/>
                        </a:ext>
                      </a:extLst>
                    </a:gridCol>
                    <a:gridCol w="867175">
                      <a:extLst>
                        <a:ext uri="{9D8B030D-6E8A-4147-A177-3AD203B41FA5}">
                          <a16:colId xmlns:a16="http://schemas.microsoft.com/office/drawing/2014/main" val="356893960"/>
                        </a:ext>
                      </a:extLst>
                    </a:gridCol>
                    <a:gridCol w="867175">
                      <a:extLst>
                        <a:ext uri="{9D8B030D-6E8A-4147-A177-3AD203B41FA5}">
                          <a16:colId xmlns:a16="http://schemas.microsoft.com/office/drawing/2014/main" val="3625011119"/>
                        </a:ext>
                      </a:extLst>
                    </a:gridCol>
                    <a:gridCol w="867175">
                      <a:extLst>
                        <a:ext uri="{9D8B030D-6E8A-4147-A177-3AD203B41FA5}">
                          <a16:colId xmlns:a16="http://schemas.microsoft.com/office/drawing/2014/main" val="1351133770"/>
                        </a:ext>
                      </a:extLst>
                    </a:gridCol>
                    <a:gridCol w="867175">
                      <a:extLst>
                        <a:ext uri="{9D8B030D-6E8A-4147-A177-3AD203B41FA5}">
                          <a16:colId xmlns:a16="http://schemas.microsoft.com/office/drawing/2014/main" val="2020483690"/>
                        </a:ext>
                      </a:extLst>
                    </a:gridCol>
                  </a:tblGrid>
                  <a:tr h="504466">
                    <a:tc>
                      <a:txBody>
                        <a:bodyPr/>
                        <a:lstStyle/>
                        <a:p>
                          <a:endParaRPr lang="ja-JP"/>
                        </a:p>
                      </a:txBody>
                      <a:tcPr anchor="ct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blipFill>
                          <a:blip r:embed="rId3"/>
                          <a:stretch>
                            <a:fillRect l="-704" t="-1205" r="-503521" b="-410843"/>
                          </a:stretch>
                        </a:blip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0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no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dirty="0">
                            <a:latin typeface="Segoe UI" panose="020B0502040204020203" pitchFamily="34" charset="0"/>
                            <a:cs typeface="Segoe UI" panose="020B0502040204020203" pitchFamily="34" charset="0"/>
                          </a:endParaRPr>
                        </a:p>
                      </a:txBody>
                      <a:tcPr anchor="ctr">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04466">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1</a:t>
                          </a:r>
                          <a:endParaRPr kumimoji="1" lang="ja-JP" altLang="en-US" sz="20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solidFill>
                          <a:schemeClr val="bg1"/>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1408" t="-101205" r="-302817" b="-31084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stretch>
                            <a:fillRect l="-301408" t="-101205" r="-202817" b="-31084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stretch>
                            <a:fillRect l="-398601" t="-101205" r="-101399" b="-310843"/>
                          </a:stretch>
                        </a:blipFill>
                      </a:tcPr>
                    </a:tc>
                    <a:tc>
                      <a:txBody>
                        <a:bodyPr/>
                        <a:lstStyle/>
                        <a:p>
                          <a:endParaRPr lang="ja-JP"/>
                        </a:p>
                      </a:txBody>
                      <a:tcPr anchor="ctr">
                        <a:lnT w="19050" cap="flat" cmpd="sng" algn="ctr">
                          <a:solidFill>
                            <a:schemeClr val="tx1"/>
                          </a:solidFill>
                          <a:prstDash val="solid"/>
                          <a:round/>
                          <a:headEnd type="none" w="med" len="med"/>
                          <a:tailEnd type="none" w="med" len="med"/>
                        </a:lnT>
                        <a:blipFill>
                          <a:blip r:embed="rId3"/>
                          <a:stretch>
                            <a:fillRect l="-502113" t="-101205" r="-2113" b="-310843"/>
                          </a:stretch>
                        </a:blipFill>
                      </a:tcPr>
                    </a:tc>
                    <a:extLst>
                      <a:ext uri="{0D108BD9-81ED-4DB2-BD59-A6C34878D82A}">
                        <a16:rowId xmlns:a16="http://schemas.microsoft.com/office/drawing/2014/main" val="2483611733"/>
                      </a:ext>
                    </a:extLst>
                  </a:tr>
                  <a:tr h="504466">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2</a:t>
                          </a:r>
                          <a:endParaRPr kumimoji="1" lang="ja-JP" altLang="en-US" sz="20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chemeClr val="bg1"/>
                        </a:solidFill>
                      </a:tcPr>
                    </a:tc>
                    <a:tc>
                      <a:txBody>
                        <a:bodyPr/>
                        <a:lstStyle/>
                        <a:p>
                          <a:endParaRPr lang="ja-JP"/>
                        </a:p>
                      </a:txBody>
                      <a:tcPr anchor="ctr">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3"/>
                          <a:stretch>
                            <a:fillRect l="-201408" t="-203659" r="-302817" b="-21463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stretch>
                            <a:fillRect l="-301408" t="-203659" r="-202817" b="-21463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stretch>
                            <a:fillRect l="-398601" t="-203659" r="-101399" b="-21463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3"/>
                          <a:stretch>
                            <a:fillRect l="-502113" t="-203659" r="-2113" b="-214634"/>
                          </a:stretch>
                        </a:blipFill>
                      </a:tcPr>
                    </a:tc>
                    <a:extLst>
                      <a:ext uri="{0D108BD9-81ED-4DB2-BD59-A6C34878D82A}">
                        <a16:rowId xmlns:a16="http://schemas.microsoft.com/office/drawing/2014/main" val="3438495830"/>
                      </a:ext>
                    </a:extLst>
                  </a:tr>
                  <a:tr h="504466">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3</a:t>
                          </a:r>
                          <a:endParaRPr kumimoji="1" lang="ja-JP" altLang="en-US" sz="20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endParaRPr lang="ja-JP"/>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blipFill>
                          <a:blip r:embed="rId3"/>
                          <a:stretch>
                            <a:fillRect l="-398601" t="-300000" r="-101399" b="-112048"/>
                          </a:stretch>
                        </a:blip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3"/>
                          <a:stretch>
                            <a:fillRect l="-502113" t="-300000" r="-2113" b="-112048"/>
                          </a:stretch>
                        </a:blipFill>
                      </a:tcPr>
                    </a:tc>
                    <a:extLst>
                      <a:ext uri="{0D108BD9-81ED-4DB2-BD59-A6C34878D82A}">
                        <a16:rowId xmlns:a16="http://schemas.microsoft.com/office/drawing/2014/main" val="1545762733"/>
                      </a:ext>
                    </a:extLst>
                  </a:tr>
                  <a:tr h="504466">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4</a:t>
                          </a:r>
                          <a:endParaRPr kumimoji="1" lang="ja-JP" altLang="en-US" sz="2000"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solidFill>
                          <a:schemeClr val="bg1"/>
                        </a:solidFill>
                      </a:tcPr>
                    </a:tc>
                    <a:tc>
                      <a:txBody>
                        <a:bodyPr/>
                        <a:lstStyle/>
                        <a:p>
                          <a:pPr algn="ct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latin typeface="Segoe UI" panose="020B0502040204020203" pitchFamily="34" charset="0"/>
                              <a:ea typeface="メイリオ" panose="020B0604030504040204" pitchFamily="50" charset="-128"/>
                              <a:cs typeface="Segoe UI" panose="020B0502040204020203" pitchFamily="34" charset="0"/>
                            </a:rPr>
                            <a:t>0</a:t>
                          </a:r>
                          <a:endParaRPr kumimoji="1" lang="ja-JP" altLang="en-US" sz="2000" dirty="0">
                            <a:latin typeface="Segoe UI" panose="020B0502040204020203" pitchFamily="34" charset="0"/>
                            <a:cs typeface="Segoe UI" panose="020B0502040204020203" pitchFamily="34" charset="0"/>
                          </a:endParaRPr>
                        </a:p>
                      </a:txBody>
                      <a:tcPr anchor="ctr">
                        <a:lnT w="28575" cap="flat" cmpd="sng" algn="ctr">
                          <a:solidFill>
                            <a:schemeClr val="tx1"/>
                          </a:solidFill>
                          <a:prstDash val="solid"/>
                          <a:round/>
                          <a:headEnd type="none" w="med" len="med"/>
                          <a:tailEnd type="none" w="med" len="med"/>
                        </a:lnT>
                        <a:noFill/>
                      </a:tcPr>
                    </a:tc>
                    <a:tc>
                      <a:txBody>
                        <a:bodyPr/>
                        <a:lstStyle/>
                        <a:p>
                          <a:endParaRPr lang="ja-JP"/>
                        </a:p>
                      </a:txBody>
                      <a:tcPr anchor="ctr">
                        <a:blipFill>
                          <a:blip r:embed="rId3"/>
                          <a:stretch>
                            <a:fillRect l="-502113" t="-400000" r="-2113" b="-12048"/>
                          </a:stretch>
                        </a:blipFill>
                      </a:tcPr>
                    </a:tc>
                    <a:extLst>
                      <a:ext uri="{0D108BD9-81ED-4DB2-BD59-A6C34878D82A}">
                        <a16:rowId xmlns:a16="http://schemas.microsoft.com/office/drawing/2014/main" val="690726707"/>
                      </a:ext>
                    </a:extLst>
                  </a:tr>
                </a:tbl>
              </a:graphicData>
            </a:graphic>
          </p:graphicFrame>
        </mc:Fallback>
      </mc:AlternateContent>
      <p:sp>
        <p:nvSpPr>
          <p:cNvPr id="13" name="右中かっこ 12">
            <a:extLst>
              <a:ext uri="{FF2B5EF4-FFF2-40B4-BE49-F238E27FC236}">
                <a16:creationId xmlns:a16="http://schemas.microsoft.com/office/drawing/2014/main" id="{FC877BEC-DA33-6D6F-E118-8AD073348D3F}"/>
              </a:ext>
            </a:extLst>
          </p:cNvPr>
          <p:cNvSpPr/>
          <p:nvPr/>
        </p:nvSpPr>
        <p:spPr>
          <a:xfrm>
            <a:off x="6741956" y="5340626"/>
            <a:ext cx="193040" cy="558800"/>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p:txBody>
      </p:sp>
      <p:sp>
        <p:nvSpPr>
          <p:cNvPr id="15" name="右中かっこ 14">
            <a:extLst>
              <a:ext uri="{FF2B5EF4-FFF2-40B4-BE49-F238E27FC236}">
                <a16:creationId xmlns:a16="http://schemas.microsoft.com/office/drawing/2014/main" id="{22970F28-D586-319B-CAB9-DF19E0B9DA65}"/>
              </a:ext>
            </a:extLst>
          </p:cNvPr>
          <p:cNvSpPr/>
          <p:nvPr/>
        </p:nvSpPr>
        <p:spPr>
          <a:xfrm rot="5400000">
            <a:off x="5823746" y="5374818"/>
            <a:ext cx="193040" cy="558800"/>
          </a:xfrm>
          <a:prstGeom prst="rightBrac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latin typeface="Segoe UI" panose="020B0502040204020203" pitchFamily="34" charset="0"/>
              <a:ea typeface="メイリオ" panose="020B0604030504040204" pitchFamily="50" charset="-128"/>
              <a:cs typeface="Segoe UI" panose="020B0502040204020203" pitchFamily="34" charset="0"/>
            </a:endParaRPr>
          </a:p>
        </p:txBody>
      </p:sp>
      <mc:AlternateContent xmlns:mc="http://schemas.openxmlformats.org/markup-compatibility/2006">
        <mc:Choice xmlns:a14="http://schemas.microsoft.com/office/drawing/2010/main" Requires="a14">
          <p:sp>
            <p:nvSpPr>
              <p:cNvPr id="17" name="吹き出し: 線 16">
                <a:extLst>
                  <a:ext uri="{FF2B5EF4-FFF2-40B4-BE49-F238E27FC236}">
                    <a16:creationId xmlns:a16="http://schemas.microsoft.com/office/drawing/2014/main" id="{93E77FCA-1DB2-EC6A-56E2-669AB9383A3D}"/>
                  </a:ext>
                </a:extLst>
              </p:cNvPr>
              <p:cNvSpPr/>
              <p:nvPr/>
            </p:nvSpPr>
            <p:spPr>
              <a:xfrm>
                <a:off x="8138502" y="3634741"/>
                <a:ext cx="3531239" cy="1764872"/>
              </a:xfrm>
              <a:prstGeom prst="borderCallout1">
                <a:avLst>
                  <a:gd name="adj1" fmla="val 86197"/>
                  <a:gd name="adj2" fmla="val -39533"/>
                  <a:gd name="adj3" fmla="val 47810"/>
                  <a:gd name="adj4" fmla="val -470"/>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r>
                        <m:rPr>
                          <m:nor/>
                        </m:rPr>
                        <a:rPr lang="en-US" altLang="ja-JP" sz="2400" smtClean="0">
                          <a:solidFill>
                            <a:schemeClr val="tx1"/>
                          </a:solidFill>
                          <a:latin typeface="Cambria Math" panose="02040503050406030204" pitchFamily="18" charset="0"/>
                          <a:ea typeface="メイリオ" panose="020B0604030504040204" pitchFamily="50" charset="-128"/>
                        </a:rPr>
                        <m:t>s</m:t>
                      </m:r>
                      <m:r>
                        <m:rPr>
                          <m:nor/>
                        </m:rPr>
                        <a:rPr lang="en-US" altLang="ja-JP" sz="2400" smtClean="0">
                          <a:solidFill>
                            <a:schemeClr val="tx1"/>
                          </a:solidFill>
                          <a:latin typeface="Cambria Math" panose="02040503050406030204" pitchFamily="18" charset="0"/>
                          <a:ea typeface="メイリオ" panose="020B0604030504040204" pitchFamily="50" charset="-128"/>
                        </a:rPr>
                        <m:t>(2,3)</m:t>
                      </m:r>
                      <m:r>
                        <a:rPr lang="en-US" altLang="ja-JP" sz="2400" b="0" i="1" smtClean="0">
                          <a:solidFill>
                            <a:schemeClr val="tx1"/>
                          </a:solidFill>
                          <a:latin typeface="Cambria Math" panose="02040503050406030204" pitchFamily="18" charset="0"/>
                        </a:rPr>
                        <m:t> </m:t>
                      </m:r>
                      <m:r>
                        <m:rPr>
                          <m:nor/>
                        </m:rPr>
                        <a:rPr lang="en-US" altLang="ja-JP" sz="2400">
                          <a:solidFill>
                            <a:schemeClr val="tx1"/>
                          </a:solidFill>
                          <a:latin typeface="Cambria Math" panose="02040503050406030204" pitchFamily="18" charset="0"/>
                          <a:ea typeface="メイリオ" panose="020B0604030504040204" pitchFamily="50" charset="-128"/>
                        </a:rPr>
                        <m:t>=</m:t>
                      </m:r>
                      <m:r>
                        <m:rPr>
                          <m:nor/>
                        </m:rPr>
                        <a:rPr lang="en-US" altLang="ja-JP" sz="2400" b="0" i="0" smtClean="0">
                          <a:solidFill>
                            <a:schemeClr val="tx1"/>
                          </a:solidFill>
                          <a:latin typeface="Cambria Math" panose="02040503050406030204" pitchFamily="18" charset="0"/>
                          <a:ea typeface="メイリオ" panose="020B0604030504040204" pitchFamily="50" charset="-128"/>
                        </a:rPr>
                        <m:t> </m:t>
                      </m:r>
                      <m:r>
                        <a:rPr lang="en-US" altLang="ja-JP" sz="2400" b="1" i="1">
                          <a:solidFill>
                            <a:schemeClr val="tx1"/>
                          </a:solidFill>
                          <a:latin typeface="Cambria Math" panose="02040503050406030204" pitchFamily="18" charset="0"/>
                        </a:rPr>
                        <m:t>𝒔</m:t>
                      </m:r>
                      <m:d>
                        <m:dPr>
                          <m:ctrlPr>
                            <a:rPr lang="en-US" altLang="ja-JP" sz="2400" b="1" i="1">
                              <a:solidFill>
                                <a:schemeClr val="tx1"/>
                              </a:solidFill>
                              <a:latin typeface="Cambria Math" panose="02040503050406030204" pitchFamily="18" charset="0"/>
                            </a:rPr>
                          </m:ctrlPr>
                        </m:dPr>
                        <m:e>
                          <m:r>
                            <a:rPr lang="en-US" altLang="ja-JP" sz="2400" b="1" i="1">
                              <a:solidFill>
                                <a:schemeClr val="tx1"/>
                              </a:solidFill>
                              <a:latin typeface="Cambria Math" panose="02040503050406030204" pitchFamily="18" charset="0"/>
                            </a:rPr>
                            <m:t>𝟐</m:t>
                          </m:r>
                          <m:r>
                            <a:rPr lang="en-US" altLang="ja-JP" sz="2400" b="1" i="1">
                              <a:solidFill>
                                <a:schemeClr val="tx1"/>
                              </a:solidFill>
                              <a:latin typeface="Cambria Math" panose="02040503050406030204" pitchFamily="18" charset="0"/>
                            </a:rPr>
                            <m:t>,</m:t>
                          </m:r>
                          <m:r>
                            <a:rPr lang="en-US" altLang="ja-JP" sz="2400" b="1" i="1">
                              <a:solidFill>
                                <a:schemeClr val="tx1"/>
                              </a:solidFill>
                              <a:latin typeface="Cambria Math" panose="02040503050406030204" pitchFamily="18" charset="0"/>
                            </a:rPr>
                            <m:t>𝟐</m:t>
                          </m:r>
                        </m:e>
                      </m:d>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𝑠</m:t>
                      </m:r>
                      <m:d>
                        <m:dPr>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3,3</m:t>
                          </m:r>
                        </m:e>
                      </m:d>
                    </m:oMath>
                  </m:oMathPara>
                </a14:m>
                <a:br>
                  <a:rPr lang="en-US" altLang="ja-JP" sz="2400" i="1" dirty="0">
                    <a:solidFill>
                      <a:schemeClr val="tx1"/>
                    </a:solidFill>
                    <a:latin typeface="Cambria Math" panose="02040503050406030204" pitchFamily="18" charset="0"/>
                    <a:ea typeface="メイリオ" panose="020B0604030504040204" pitchFamily="50" charset="-128"/>
                  </a:rPr>
                </a:br>
                <a:r>
                  <a:rPr lang="en-US" altLang="ja-JP" sz="2400" i="1" dirty="0">
                    <a:solidFill>
                      <a:schemeClr val="tx1"/>
                    </a:solidFill>
                    <a:latin typeface="Cambria Math" panose="02040503050406030204" pitchFamily="18" charset="0"/>
                    <a:ea typeface="メイリオ" panose="020B0604030504040204" pitchFamily="50" charset="-128"/>
                  </a:rPr>
                  <a:t>            </a:t>
                </a:r>
                <a14:m>
                  <m:oMath xmlns:m="http://schemas.openxmlformats.org/officeDocument/2006/math">
                    <m:r>
                      <a:rPr lang="en-US" altLang="ja-JP" sz="2400" i="1">
                        <a:solidFill>
                          <a:schemeClr val="tx1"/>
                        </a:solidFill>
                        <a:latin typeface="Cambria Math" panose="02040503050406030204" pitchFamily="18" charset="0"/>
                      </a:rPr>
                      <m:t>=</m:t>
                    </m:r>
                    <m:r>
                      <a:rPr lang="en-US" altLang="ja-JP" sz="2400" b="1" i="1">
                        <a:solidFill>
                          <a:schemeClr val="tx1"/>
                        </a:solidFill>
                        <a:latin typeface="Cambria Math" panose="02040503050406030204" pitchFamily="18" charset="0"/>
                      </a:rPr>
                      <m:t>𝒔</m:t>
                    </m:r>
                    <m:d>
                      <m:dPr>
                        <m:ctrlPr>
                          <a:rPr lang="en-US" altLang="ja-JP" sz="2400" b="1" i="1">
                            <a:solidFill>
                              <a:schemeClr val="tx1"/>
                            </a:solidFill>
                            <a:latin typeface="Cambria Math" panose="02040503050406030204" pitchFamily="18" charset="0"/>
                          </a:rPr>
                        </m:ctrlPr>
                      </m:dPr>
                      <m:e>
                        <m:r>
                          <a:rPr lang="en-US" altLang="ja-JP" sz="2400" b="1" i="1">
                            <a:solidFill>
                              <a:schemeClr val="tx1"/>
                            </a:solidFill>
                            <a:latin typeface="Cambria Math" panose="02040503050406030204" pitchFamily="18" charset="0"/>
                          </a:rPr>
                          <m:t>𝟑</m:t>
                        </m:r>
                        <m:r>
                          <a:rPr lang="en-US" altLang="ja-JP" sz="2400" b="1" i="1">
                            <a:solidFill>
                              <a:schemeClr val="tx1"/>
                            </a:solidFill>
                            <a:latin typeface="Cambria Math" panose="02040503050406030204" pitchFamily="18" charset="0"/>
                          </a:rPr>
                          <m:t>,</m:t>
                        </m:r>
                        <m:r>
                          <a:rPr lang="en-US" altLang="ja-JP" sz="2400" b="1" i="1">
                            <a:solidFill>
                              <a:schemeClr val="tx1"/>
                            </a:solidFill>
                            <a:latin typeface="Cambria Math" panose="02040503050406030204" pitchFamily="18" charset="0"/>
                          </a:rPr>
                          <m:t>𝟑</m:t>
                        </m:r>
                      </m:e>
                    </m:d>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𝑠</m:t>
                    </m:r>
                    <m:d>
                      <m:dPr>
                        <m:ctrlPr>
                          <a:rPr lang="en-US" altLang="ja-JP" sz="2400"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3,3</m:t>
                        </m:r>
                      </m:e>
                    </m:d>
                  </m:oMath>
                </a14:m>
                <a:br>
                  <a:rPr lang="en-US" altLang="ja-JP" sz="2400" i="1" dirty="0">
                    <a:solidFill>
                      <a:schemeClr val="tx1"/>
                    </a:solidFill>
                    <a:latin typeface="Cambria Math" panose="02040503050406030204" pitchFamily="18" charset="0"/>
                    <a:ea typeface="メイリオ" panose="020B0604030504040204" pitchFamily="50" charset="-128"/>
                  </a:rPr>
                </a:br>
                <a14:m>
                  <m:oMathPara xmlns:m="http://schemas.openxmlformats.org/officeDocument/2006/math">
                    <m:oMathParaPr>
                      <m:jc m:val="left"/>
                    </m:oMathParaPr>
                    <m:oMath xmlns:m="http://schemas.openxmlformats.org/officeDocument/2006/math">
                      <m:r>
                        <a:rPr lang="ja-JP" altLang="en-US" sz="2400" b="1" i="1" dirty="0" smtClean="0">
                          <a:solidFill>
                            <a:schemeClr val="tx1"/>
                          </a:solidFill>
                          <a:latin typeface="Cambria Math" panose="02040503050406030204" pitchFamily="18" charset="0"/>
                        </a:rPr>
                        <m:t>⇒ </m:t>
                      </m:r>
                      <m:r>
                        <a:rPr lang="en-US" altLang="ja-JP" sz="2400" b="1" i="1" dirty="0" smtClean="0">
                          <a:solidFill>
                            <a:schemeClr val="tx1"/>
                          </a:solidFill>
                          <a:latin typeface="Cambria Math" panose="02040503050406030204" pitchFamily="18" charset="0"/>
                        </a:rPr>
                        <m:t>𝒔</m:t>
                      </m:r>
                      <m:r>
                        <a:rPr lang="en-US" altLang="ja-JP" sz="2400" b="1" i="1" dirty="0">
                          <a:solidFill>
                            <a:schemeClr val="tx1"/>
                          </a:solidFill>
                          <a:latin typeface="Cambria Math" panose="02040503050406030204" pitchFamily="18" charset="0"/>
                        </a:rPr>
                        <m:t>(</m:t>
                      </m:r>
                      <m:r>
                        <a:rPr lang="en-US" altLang="ja-JP" sz="2400" b="1" i="1" dirty="0">
                          <a:solidFill>
                            <a:schemeClr val="tx1"/>
                          </a:solidFill>
                          <a:latin typeface="Cambria Math" panose="02040503050406030204" pitchFamily="18" charset="0"/>
                        </a:rPr>
                        <m:t>𝟐</m:t>
                      </m:r>
                      <m:r>
                        <a:rPr lang="en-US" altLang="ja-JP" sz="2400" b="1" i="1" dirty="0">
                          <a:solidFill>
                            <a:schemeClr val="tx1"/>
                          </a:solidFill>
                          <a:latin typeface="Cambria Math" panose="02040503050406030204" pitchFamily="18" charset="0"/>
                        </a:rPr>
                        <m:t>,</m:t>
                      </m:r>
                      <m:r>
                        <a:rPr lang="en-US" altLang="ja-JP" sz="2400" b="1" i="1" dirty="0">
                          <a:solidFill>
                            <a:schemeClr val="tx1"/>
                          </a:solidFill>
                          <a:latin typeface="Cambria Math" panose="02040503050406030204" pitchFamily="18" charset="0"/>
                        </a:rPr>
                        <m:t>𝟐</m:t>
                      </m:r>
                      <m:r>
                        <a:rPr lang="en-US" altLang="ja-JP" sz="2400" b="1" i="1" dirty="0">
                          <a:solidFill>
                            <a:schemeClr val="tx1"/>
                          </a:solidFill>
                          <a:latin typeface="Cambria Math" panose="02040503050406030204" pitchFamily="18" charset="0"/>
                        </a:rPr>
                        <m:t>)=</m:t>
                      </m:r>
                      <m:r>
                        <a:rPr lang="en-US" altLang="ja-JP" sz="2400" b="1" i="1" dirty="0">
                          <a:solidFill>
                            <a:schemeClr val="tx1"/>
                          </a:solidFill>
                          <a:latin typeface="Cambria Math" panose="02040503050406030204" pitchFamily="18" charset="0"/>
                        </a:rPr>
                        <m:t>𝒔</m:t>
                      </m:r>
                      <m:r>
                        <a:rPr lang="en-US" altLang="ja-JP" sz="2400" b="1" i="1" dirty="0">
                          <a:solidFill>
                            <a:schemeClr val="tx1"/>
                          </a:solidFill>
                          <a:latin typeface="Cambria Math" panose="02040503050406030204" pitchFamily="18" charset="0"/>
                        </a:rPr>
                        <m:t>(</m:t>
                      </m:r>
                      <m:r>
                        <a:rPr lang="en-US" altLang="ja-JP" sz="2400" b="1" i="1" dirty="0">
                          <a:solidFill>
                            <a:schemeClr val="tx1"/>
                          </a:solidFill>
                          <a:latin typeface="Cambria Math" panose="02040503050406030204" pitchFamily="18" charset="0"/>
                        </a:rPr>
                        <m:t>𝟑</m:t>
                      </m:r>
                      <m:r>
                        <a:rPr lang="en-US" altLang="ja-JP" sz="2400" b="1" i="1" dirty="0">
                          <a:solidFill>
                            <a:schemeClr val="tx1"/>
                          </a:solidFill>
                          <a:latin typeface="Cambria Math" panose="02040503050406030204" pitchFamily="18" charset="0"/>
                        </a:rPr>
                        <m:t>,</m:t>
                      </m:r>
                      <m:r>
                        <a:rPr lang="en-US" altLang="ja-JP" sz="2400" b="1" i="1" dirty="0">
                          <a:solidFill>
                            <a:schemeClr val="tx1"/>
                          </a:solidFill>
                          <a:latin typeface="Cambria Math" panose="02040503050406030204" pitchFamily="18" charset="0"/>
                        </a:rPr>
                        <m:t>𝟑</m:t>
                      </m:r>
                      <m:r>
                        <a:rPr lang="en-US" altLang="ja-JP" sz="2400" b="1" i="1" dirty="0">
                          <a:solidFill>
                            <a:schemeClr val="tx1"/>
                          </a:solidFill>
                          <a:latin typeface="Cambria Math" panose="02040503050406030204" pitchFamily="18" charset="0"/>
                        </a:rPr>
                        <m:t>)⇒ </m:t>
                      </m:r>
                      <m:r>
                        <a:rPr lang="en-US" altLang="ja-JP" sz="2400" b="1" i="1" dirty="0" smtClean="0">
                          <a:solidFill>
                            <a:schemeClr val="tx1"/>
                          </a:solidFill>
                          <a:latin typeface="Cambria Math" panose="02040503050406030204" pitchFamily="18" charset="0"/>
                        </a:rPr>
                        <m:t>𝒔</m:t>
                      </m:r>
                      <m:r>
                        <a:rPr lang="en-US" altLang="ja-JP" sz="2400" b="1" i="1" dirty="0">
                          <a:solidFill>
                            <a:schemeClr val="tx1"/>
                          </a:solidFill>
                          <a:latin typeface="Cambria Math" panose="02040503050406030204" pitchFamily="18" charset="0"/>
                        </a:rPr>
                        <m:t>(</m:t>
                      </m:r>
                      <m:r>
                        <a:rPr lang="en-US" altLang="ja-JP" sz="2400" b="1" i="1" dirty="0">
                          <a:solidFill>
                            <a:schemeClr val="tx1"/>
                          </a:solidFill>
                          <a:latin typeface="Cambria Math" panose="02040503050406030204" pitchFamily="18" charset="0"/>
                        </a:rPr>
                        <m:t>𝟏</m:t>
                      </m:r>
                      <m:r>
                        <a:rPr lang="en-US" altLang="ja-JP" sz="2400" b="1" i="1" dirty="0">
                          <a:solidFill>
                            <a:schemeClr val="tx1"/>
                          </a:solidFill>
                          <a:latin typeface="Cambria Math" panose="02040503050406030204" pitchFamily="18" charset="0"/>
                        </a:rPr>
                        <m:t>,</m:t>
                      </m:r>
                      <m:r>
                        <a:rPr lang="en-US" altLang="ja-JP" sz="2400" b="1" i="1" dirty="0">
                          <a:solidFill>
                            <a:schemeClr val="tx1"/>
                          </a:solidFill>
                          <a:latin typeface="Cambria Math" panose="02040503050406030204" pitchFamily="18" charset="0"/>
                        </a:rPr>
                        <m:t>𝟏</m:t>
                      </m:r>
                      <m:r>
                        <a:rPr lang="en-US" altLang="ja-JP" sz="2400" b="1" i="1" dirty="0">
                          <a:solidFill>
                            <a:schemeClr val="tx1"/>
                          </a:solidFill>
                          <a:latin typeface="Cambria Math" panose="02040503050406030204" pitchFamily="18" charset="0"/>
                        </a:rPr>
                        <m:t>)=</m:t>
                      </m:r>
                      <m:r>
                        <a:rPr lang="en-US" altLang="ja-JP" sz="2400" b="1" i="1" dirty="0">
                          <a:solidFill>
                            <a:schemeClr val="tx1"/>
                          </a:solidFill>
                          <a:latin typeface="Cambria Math" panose="02040503050406030204" pitchFamily="18" charset="0"/>
                        </a:rPr>
                        <m:t>𝒔</m:t>
                      </m:r>
                      <m:r>
                        <a:rPr lang="en-US" altLang="ja-JP" sz="2400" b="1" i="1" dirty="0">
                          <a:solidFill>
                            <a:schemeClr val="tx1"/>
                          </a:solidFill>
                          <a:latin typeface="Cambria Math" panose="02040503050406030204" pitchFamily="18" charset="0"/>
                        </a:rPr>
                        <m:t>(</m:t>
                      </m:r>
                      <m:r>
                        <a:rPr lang="en-US" altLang="ja-JP" sz="2400" b="1" i="1" dirty="0">
                          <a:solidFill>
                            <a:schemeClr val="tx1"/>
                          </a:solidFill>
                          <a:latin typeface="Cambria Math" panose="02040503050406030204" pitchFamily="18" charset="0"/>
                        </a:rPr>
                        <m:t>𝟑</m:t>
                      </m:r>
                      <m:r>
                        <a:rPr lang="en-US" altLang="ja-JP" sz="2400" b="1" i="1" dirty="0">
                          <a:solidFill>
                            <a:schemeClr val="tx1"/>
                          </a:solidFill>
                          <a:latin typeface="Cambria Math" panose="02040503050406030204" pitchFamily="18" charset="0"/>
                        </a:rPr>
                        <m:t>,</m:t>
                      </m:r>
                      <m:r>
                        <a:rPr lang="en-US" altLang="ja-JP" sz="2400" b="1" i="1" dirty="0">
                          <a:solidFill>
                            <a:schemeClr val="tx1"/>
                          </a:solidFill>
                          <a:latin typeface="Cambria Math" panose="02040503050406030204" pitchFamily="18" charset="0"/>
                        </a:rPr>
                        <m:t>𝟑</m:t>
                      </m:r>
                      <m:r>
                        <a:rPr lang="en-US" altLang="ja-JP" sz="2400" b="1" i="1" dirty="0">
                          <a:solidFill>
                            <a:schemeClr val="tx1"/>
                          </a:solidFill>
                          <a:latin typeface="Cambria Math" panose="02040503050406030204" pitchFamily="18" charset="0"/>
                        </a:rPr>
                        <m:t>)</m:t>
                      </m:r>
                    </m:oMath>
                  </m:oMathPara>
                </a14:m>
                <a:endParaRPr lang="en-US" altLang="ja-JP" sz="2400" b="1" dirty="0">
                  <a:solidFill>
                    <a:schemeClr val="tx1"/>
                  </a:solidFill>
                  <a:latin typeface="Cambria Math" panose="02040503050406030204" pitchFamily="18" charset="0"/>
                  <a:ea typeface="メイリオ" panose="020B0604030504040204" pitchFamily="50" charset="-128"/>
                </a:endParaRPr>
              </a:p>
            </p:txBody>
          </p:sp>
        </mc:Choice>
        <mc:Fallback>
          <p:sp>
            <p:nvSpPr>
              <p:cNvPr id="17" name="吹き出し: 線 16">
                <a:extLst>
                  <a:ext uri="{FF2B5EF4-FFF2-40B4-BE49-F238E27FC236}">
                    <a16:creationId xmlns:a16="http://schemas.microsoft.com/office/drawing/2014/main" id="{93E77FCA-1DB2-EC6A-56E2-669AB9383A3D}"/>
                  </a:ext>
                </a:extLst>
              </p:cNvPr>
              <p:cNvSpPr>
                <a:spLocks noRot="1" noChangeAspect="1" noMove="1" noResize="1" noEditPoints="1" noAdjustHandles="1" noChangeArrowheads="1" noChangeShapeType="1" noTextEdit="1"/>
              </p:cNvSpPr>
              <p:nvPr/>
            </p:nvSpPr>
            <p:spPr>
              <a:xfrm>
                <a:off x="8138502" y="3634741"/>
                <a:ext cx="3531239" cy="1764872"/>
              </a:xfrm>
              <a:prstGeom prst="borderCallout1">
                <a:avLst>
                  <a:gd name="adj1" fmla="val 86197"/>
                  <a:gd name="adj2" fmla="val -39533"/>
                  <a:gd name="adj3" fmla="val 47810"/>
                  <a:gd name="adj4" fmla="val -470"/>
                </a:avLst>
              </a:prstGeom>
              <a:blipFill>
                <a:blip r:embed="rId4"/>
                <a:stretch>
                  <a:fillRect/>
                </a:stretch>
              </a:blipFill>
              <a:ln w="31750" cap="flat">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F008E29-7FB1-5012-1792-1D87238C2E09}"/>
                  </a:ext>
                </a:extLst>
              </p:cNvPr>
              <p:cNvSpPr txBox="1"/>
              <p:nvPr/>
            </p:nvSpPr>
            <p:spPr>
              <a:xfrm>
                <a:off x="5483068" y="5836030"/>
                <a:ext cx="951548" cy="461665"/>
              </a:xfrm>
              <a:prstGeom prst="rect">
                <a:avLst/>
              </a:prstGeom>
              <a:solidFill>
                <a:schemeClr val="bg1"/>
              </a:solidFill>
              <a:ln>
                <a:solidFill>
                  <a:schemeClr val="tx1"/>
                </a:solidFill>
              </a:ln>
            </p:spPr>
            <p:txBody>
              <a:bodyPr wrap="square" rtlCol="0" anchor="ctr">
                <a:spAutoFit/>
              </a:bodyPr>
              <a:lstStyle/>
              <a:p>
                <a:pPr algn="ctr"/>
                <a14:m>
                  <m:oMathPara xmlns:m="http://schemas.openxmlformats.org/officeDocument/2006/math">
                    <m:oMathParaPr>
                      <m:jc m:val="left"/>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𝑠</m:t>
                      </m:r>
                      <m:r>
                        <a:rPr kumimoji="1" lang="en-US" altLang="ja-JP" sz="2400" b="0" i="1" smtClean="0">
                          <a:latin typeface="Cambria Math" panose="02040503050406030204" pitchFamily="18" charset="0"/>
                          <a:ea typeface="Meiryo" panose="020B0604030504040204" pitchFamily="34" charset="-128"/>
                        </a:rPr>
                        <m:t>(3,3)</m:t>
                      </m:r>
                    </m:oMath>
                  </m:oMathPara>
                </a14:m>
                <a:endParaRPr kumimoji="1" lang="ja-JP" altLang="en-US" sz="2400"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6" name="テキスト ボックス 15">
                <a:extLst>
                  <a:ext uri="{FF2B5EF4-FFF2-40B4-BE49-F238E27FC236}">
                    <a16:creationId xmlns:a16="http://schemas.microsoft.com/office/drawing/2014/main" id="{4F008E29-7FB1-5012-1792-1D87238C2E09}"/>
                  </a:ext>
                </a:extLst>
              </p:cNvPr>
              <p:cNvSpPr txBox="1">
                <a:spLocks noRot="1" noChangeAspect="1" noMove="1" noResize="1" noEditPoints="1" noAdjustHandles="1" noChangeArrowheads="1" noChangeShapeType="1" noTextEdit="1"/>
              </p:cNvSpPr>
              <p:nvPr/>
            </p:nvSpPr>
            <p:spPr>
              <a:xfrm>
                <a:off x="5483068" y="5836030"/>
                <a:ext cx="951548" cy="461665"/>
              </a:xfrm>
              <a:prstGeom prst="rect">
                <a:avLst/>
              </a:prstGeom>
              <a:blipFill>
                <a:blip r:embed="rId5"/>
                <a:stretch>
                  <a:fillRect r="-8176" b="-19231"/>
                </a:stretch>
              </a:blipFill>
              <a:ln>
                <a:solidFill>
                  <a:schemeClr val="tx1"/>
                </a:solidFill>
              </a:ln>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1268BFF-84C0-BC45-7078-A1694E2D78D0}"/>
              </a:ext>
            </a:extLst>
          </p:cNvPr>
          <p:cNvSpPr txBox="1"/>
          <p:nvPr/>
        </p:nvSpPr>
        <p:spPr>
          <a:xfrm>
            <a:off x="7056599" y="2443998"/>
            <a:ext cx="4613142" cy="699029"/>
          </a:xfrm>
          <a:prstGeom prst="rect">
            <a:avLst/>
          </a:prstGeom>
          <a:solidFill>
            <a:schemeClr val="accent3">
              <a:alpha val="11173"/>
            </a:schemeClr>
          </a:solidFill>
        </p:spPr>
        <p:txBody>
          <a:bodyPr wrap="square" rtlCol="0" anchor="ctr">
            <a:noAutofit/>
          </a:bodyPr>
          <a:lstStyle/>
          <a:p>
            <a:pPr algn="ctr">
              <a:spcBef>
                <a:spcPts val="600"/>
              </a:spcBef>
            </a:pPr>
            <a:r>
              <a:rPr kumimoji="1" lang="en-US" altLang="ja-JP" sz="2400" b="1" dirty="0">
                <a:solidFill>
                  <a:schemeClr val="accent2">
                    <a:lumMod val="75000"/>
                  </a:schemeClr>
                </a:solidFill>
                <a:latin typeface="Segoe UI" panose="020B0502040204020203" pitchFamily="34" charset="0"/>
                <a:ea typeface="Meiryo" panose="020B0604030504040204" pitchFamily="34" charset="-128"/>
                <a:cs typeface="Segoe UI" panose="020B0502040204020203" pitchFamily="34" charset="0"/>
              </a:rPr>
              <a:t>The top-restricted Borda rule </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D8B61A5-A5CD-7440-659F-B550B1EDF25B}"/>
                  </a:ext>
                </a:extLst>
              </p:cNvPr>
              <p:cNvSpPr txBox="1"/>
              <p:nvPr/>
            </p:nvSpPr>
            <p:spPr>
              <a:xfrm>
                <a:off x="7011971" y="5399612"/>
                <a:ext cx="975361" cy="461665"/>
              </a:xfrm>
              <a:prstGeom prst="rect">
                <a:avLst/>
              </a:prstGeom>
              <a:solidFill>
                <a:schemeClr val="bg1"/>
              </a:solidFill>
              <a:ln>
                <a:solidFill>
                  <a:schemeClr val="tx1"/>
                </a:solidFill>
              </a:ln>
            </p:spPr>
            <p:txBody>
              <a:bodyPr wrap="square" rtlCol="0" anchor="ctr">
                <a:spAutoFit/>
              </a:bodyPr>
              <a:lstStyle/>
              <a:p>
                <a:pPr algn="ctr"/>
                <a14:m>
                  <m:oMathPara xmlns:m="http://schemas.openxmlformats.org/officeDocument/2006/math">
                    <m:oMathParaPr>
                      <m:jc m:val="left"/>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𝑠</m:t>
                      </m:r>
                      <m:r>
                        <a:rPr kumimoji="1" lang="en-US" altLang="ja-JP" sz="2400" b="0" i="1" smtClean="0">
                          <a:latin typeface="Cambria Math" panose="02040503050406030204" pitchFamily="18" charset="0"/>
                          <a:ea typeface="Meiryo" panose="020B0604030504040204" pitchFamily="34" charset="-128"/>
                        </a:rPr>
                        <m:t>(3,3)</m:t>
                      </m:r>
                    </m:oMath>
                  </m:oMathPara>
                </a14:m>
                <a:endParaRPr kumimoji="1" lang="ja-JP" altLang="en-US" sz="2400"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4" name="テキスト ボックス 13">
                <a:extLst>
                  <a:ext uri="{FF2B5EF4-FFF2-40B4-BE49-F238E27FC236}">
                    <a16:creationId xmlns:a16="http://schemas.microsoft.com/office/drawing/2014/main" id="{5D8B61A5-A5CD-7440-659F-B550B1EDF25B}"/>
                  </a:ext>
                </a:extLst>
              </p:cNvPr>
              <p:cNvSpPr txBox="1">
                <a:spLocks noRot="1" noChangeAspect="1" noMove="1" noResize="1" noEditPoints="1" noAdjustHandles="1" noChangeArrowheads="1" noChangeShapeType="1" noTextEdit="1"/>
              </p:cNvSpPr>
              <p:nvPr/>
            </p:nvSpPr>
            <p:spPr>
              <a:xfrm>
                <a:off x="7011971" y="5399612"/>
                <a:ext cx="975361" cy="461665"/>
              </a:xfrm>
              <a:prstGeom prst="rect">
                <a:avLst/>
              </a:prstGeom>
              <a:blipFill>
                <a:blip r:embed="rId6"/>
                <a:stretch>
                  <a:fillRect r="-6173" b="-19481"/>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F25A69E2-5B73-F2B3-DE53-22F340EB4195}"/>
                  </a:ext>
                </a:extLst>
              </p:cNvPr>
              <p:cNvSpPr/>
              <p:nvPr/>
            </p:nvSpPr>
            <p:spPr>
              <a:xfrm>
                <a:off x="8389621" y="5654218"/>
                <a:ext cx="2941222" cy="893672"/>
              </a:xfrm>
              <a:prstGeom prst="rect">
                <a:avLst/>
              </a:prstGeom>
              <a:solidFill>
                <a:srgbClr val="DEEEF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r>
                  <a:rPr kumimoji="1" lang="ja-JP" altLang="en-US" sz="2400" b="1" dirty="0">
                    <a:solidFill>
                      <a:schemeClr val="tx1"/>
                    </a:solidFill>
                    <a:latin typeface="Segoe UI" panose="020B0502040204020203" pitchFamily="34" charset="0"/>
                    <a:ea typeface="Meiryo" panose="020B0604030504040204" pitchFamily="34" charset="-128"/>
                  </a:rPr>
                  <a:t>⇒ </a:t>
                </a:r>
                <a14:m>
                  <m:oMath xmlns:m="http://schemas.openxmlformats.org/officeDocument/2006/math">
                    <m:r>
                      <a:rPr kumimoji="1" lang="en-US" altLang="ja-JP" sz="2400" b="1" i="1" smtClean="0">
                        <a:solidFill>
                          <a:schemeClr val="tx1"/>
                        </a:solidFill>
                        <a:latin typeface="Cambria Math" panose="02040503050406030204" pitchFamily="18" charset="0"/>
                        <a:ea typeface="Meiryo" panose="020B0604030504040204" pitchFamily="34" charset="-128"/>
                      </a:rPr>
                      <m:t>𝒔</m:t>
                    </m:r>
                    <m:d>
                      <m:dPr>
                        <m:ctrlPr>
                          <a:rPr kumimoji="1" lang="en-US" altLang="ja-JP" sz="2400" b="1" i="1" smtClean="0">
                            <a:solidFill>
                              <a:schemeClr val="tx1"/>
                            </a:solidFill>
                            <a:latin typeface="Cambria Math" panose="02040503050406030204" pitchFamily="18" charset="0"/>
                            <a:ea typeface="Meiryo" panose="020B0604030504040204" pitchFamily="34" charset="-128"/>
                          </a:rPr>
                        </m:ctrlPr>
                      </m:dPr>
                      <m:e>
                        <m:r>
                          <a:rPr kumimoji="1" lang="en-US" altLang="ja-JP" sz="2400" b="1" i="1" smtClean="0">
                            <a:solidFill>
                              <a:schemeClr val="tx1"/>
                            </a:solidFill>
                            <a:latin typeface="Cambria Math" panose="02040503050406030204" pitchFamily="18" charset="0"/>
                            <a:ea typeface="Meiryo" panose="020B0604030504040204" pitchFamily="34" charset="-128"/>
                          </a:rPr>
                          <m:t>𝒎</m:t>
                        </m:r>
                        <m:r>
                          <a:rPr kumimoji="1" lang="en-US" altLang="ja-JP" sz="2400" b="1" i="1" smtClean="0">
                            <a:solidFill>
                              <a:schemeClr val="tx1"/>
                            </a:solidFill>
                            <a:latin typeface="Cambria Math" panose="02040503050406030204" pitchFamily="18" charset="0"/>
                            <a:ea typeface="Meiryo" panose="020B0604030504040204" pitchFamily="34" charset="-128"/>
                          </a:rPr>
                          <m:t>,</m:t>
                        </m:r>
                        <m:r>
                          <a:rPr kumimoji="1" lang="en-US" altLang="ja-JP" sz="2400" b="1" i="1" smtClean="0">
                            <a:solidFill>
                              <a:schemeClr val="tx1"/>
                            </a:solidFill>
                            <a:latin typeface="Cambria Math" panose="02040503050406030204" pitchFamily="18" charset="0"/>
                            <a:ea typeface="Meiryo" panose="020B0604030504040204" pitchFamily="34" charset="-128"/>
                          </a:rPr>
                          <m:t>𝒎</m:t>
                        </m:r>
                      </m:e>
                    </m:d>
                    <m:r>
                      <a:rPr kumimoji="1" lang="en-US" altLang="ja-JP" sz="2400" b="1" i="1" smtClean="0">
                        <a:solidFill>
                          <a:schemeClr val="tx1"/>
                        </a:solidFill>
                        <a:latin typeface="Cambria Math" panose="02040503050406030204" pitchFamily="18" charset="0"/>
                        <a:ea typeface="Meiryo" panose="020B0604030504040204" pitchFamily="34" charset="-128"/>
                      </a:rPr>
                      <m:t>=</m:t>
                    </m:r>
                    <m:r>
                      <a:rPr kumimoji="1" lang="en-US" altLang="ja-JP" sz="2400" b="1" i="1" smtClean="0">
                        <a:solidFill>
                          <a:schemeClr val="tx1"/>
                        </a:solidFill>
                        <a:latin typeface="Cambria Math" panose="02040503050406030204" pitchFamily="18" charset="0"/>
                        <a:ea typeface="Meiryo" panose="020B0604030504040204" pitchFamily="34" charset="-128"/>
                      </a:rPr>
                      <m:t>𝒔</m:t>
                    </m:r>
                    <m:r>
                      <a:rPr kumimoji="1" lang="en-US" altLang="ja-JP" sz="2400" b="1" i="1" smtClean="0">
                        <a:solidFill>
                          <a:schemeClr val="tx1"/>
                        </a:solidFill>
                        <a:latin typeface="Cambria Math" panose="02040503050406030204" pitchFamily="18" charset="0"/>
                        <a:ea typeface="Meiryo" panose="020B0604030504040204" pitchFamily="34" charset="-128"/>
                      </a:rPr>
                      <m:t>(</m:t>
                    </m:r>
                    <m:r>
                      <a:rPr kumimoji="1" lang="en-US" altLang="ja-JP" sz="2400" b="1" i="1" smtClean="0">
                        <a:solidFill>
                          <a:schemeClr val="tx1"/>
                        </a:solidFill>
                        <a:latin typeface="Cambria Math" panose="02040503050406030204" pitchFamily="18" charset="0"/>
                        <a:ea typeface="Meiryo" panose="020B0604030504040204" pitchFamily="34" charset="-128"/>
                      </a:rPr>
                      <m:t>𝟏</m:t>
                    </m:r>
                    <m:r>
                      <a:rPr kumimoji="1" lang="en-US" altLang="ja-JP" sz="2400" b="1" i="1" smtClean="0">
                        <a:solidFill>
                          <a:schemeClr val="tx1"/>
                        </a:solidFill>
                        <a:latin typeface="Cambria Math" panose="02040503050406030204" pitchFamily="18" charset="0"/>
                        <a:ea typeface="Meiryo" panose="020B0604030504040204" pitchFamily="34" charset="-128"/>
                      </a:rPr>
                      <m:t>,</m:t>
                    </m:r>
                    <m:r>
                      <a:rPr kumimoji="1" lang="en-US" altLang="ja-JP" sz="2400" b="1" i="1" smtClean="0">
                        <a:solidFill>
                          <a:schemeClr val="tx1"/>
                        </a:solidFill>
                        <a:latin typeface="Cambria Math" panose="02040503050406030204" pitchFamily="18" charset="0"/>
                        <a:ea typeface="Meiryo" panose="020B0604030504040204" pitchFamily="34" charset="-128"/>
                      </a:rPr>
                      <m:t>𝟏</m:t>
                    </m:r>
                    <m:r>
                      <a:rPr kumimoji="1" lang="en-US" altLang="ja-JP" sz="2400" b="1" i="1" smtClean="0">
                        <a:solidFill>
                          <a:schemeClr val="tx1"/>
                        </a:solidFill>
                        <a:latin typeface="Cambria Math" panose="02040503050406030204" pitchFamily="18" charset="0"/>
                        <a:ea typeface="Meiryo" panose="020B0604030504040204" pitchFamily="34" charset="-128"/>
                      </a:rPr>
                      <m:t>)</m:t>
                    </m:r>
                  </m:oMath>
                </a14:m>
                <a:endParaRPr kumimoji="1" lang="ja-JP" altLang="en-US" sz="2400" b="1" dirty="0">
                  <a:solidFill>
                    <a:schemeClr val="tx1"/>
                  </a:solidFill>
                  <a:latin typeface="Segoe UI" panose="020B0502040204020203" pitchFamily="34" charset="0"/>
                  <a:ea typeface="Meiryo" panose="020B0604030504040204" pitchFamily="34" charset="-128"/>
                </a:endParaRPr>
              </a:p>
            </p:txBody>
          </p:sp>
        </mc:Choice>
        <mc:Fallback xmlns="">
          <p:sp>
            <p:nvSpPr>
              <p:cNvPr id="4" name="正方形/長方形 3">
                <a:extLst>
                  <a:ext uri="{FF2B5EF4-FFF2-40B4-BE49-F238E27FC236}">
                    <a16:creationId xmlns:a16="http://schemas.microsoft.com/office/drawing/2014/main" id="{F25A69E2-5B73-F2B3-DE53-22F340EB4195}"/>
                  </a:ext>
                </a:extLst>
              </p:cNvPr>
              <p:cNvSpPr>
                <a:spLocks noRot="1" noChangeAspect="1" noMove="1" noResize="1" noEditPoints="1" noAdjustHandles="1" noChangeArrowheads="1" noChangeShapeType="1" noTextEdit="1"/>
              </p:cNvSpPr>
              <p:nvPr/>
            </p:nvSpPr>
            <p:spPr>
              <a:xfrm>
                <a:off x="8389621" y="5654218"/>
                <a:ext cx="2941222" cy="893672"/>
              </a:xfrm>
              <a:prstGeom prst="rect">
                <a:avLst/>
              </a:prstGeom>
              <a:blipFill>
                <a:blip r:embed="rId7"/>
                <a:stretch>
                  <a:fillRect l="-3106"/>
                </a:stretch>
              </a:blipFill>
              <a:ln w="31750" cap="flat">
                <a:noFill/>
              </a:ln>
            </p:spPr>
            <p:txBody>
              <a:bodyPr/>
              <a:lstStyle/>
              <a:p>
                <a:r>
                  <a:rPr lang="ja-JP" altLang="en-US">
                    <a:noFill/>
                  </a:rPr>
                  <a:t> </a:t>
                </a:r>
              </a:p>
            </p:txBody>
          </p:sp>
        </mc:Fallback>
      </mc:AlternateContent>
      <p:sp>
        <p:nvSpPr>
          <p:cNvPr id="6" name="矢印: 左右 5">
            <a:extLst>
              <a:ext uri="{FF2B5EF4-FFF2-40B4-BE49-F238E27FC236}">
                <a16:creationId xmlns:a16="http://schemas.microsoft.com/office/drawing/2014/main" id="{FA1E78A1-9F53-7A8A-E3AE-92CD03825173}"/>
              </a:ext>
            </a:extLst>
          </p:cNvPr>
          <p:cNvSpPr/>
          <p:nvPr/>
        </p:nvSpPr>
        <p:spPr>
          <a:xfrm>
            <a:off x="6154386" y="2497855"/>
            <a:ext cx="863651" cy="563167"/>
          </a:xfrm>
          <a:prstGeom prst="leftRightArrow">
            <a:avLst>
              <a:gd name="adj1" fmla="val 60254"/>
              <a:gd name="adj2" fmla="val 50000"/>
            </a:avLst>
          </a:prstGeom>
          <a:solidFill>
            <a:schemeClr val="bg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3985938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7A1AB-57EA-39BB-289B-D61CDDD15C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ED38B3D-8D11-A02B-814E-4EAB9AB3B69B}"/>
              </a:ext>
            </a:extLst>
          </p:cNvPr>
          <p:cNvSpPr>
            <a:spLocks noGrp="1"/>
          </p:cNvSpPr>
          <p:nvPr>
            <p:ph type="title"/>
          </p:nvPr>
        </p:nvSpPr>
        <p:spPr/>
        <p:txBody>
          <a:bodyPr/>
          <a:lstStyle/>
          <a:p>
            <a:r>
              <a:rPr lang="ja-JP" altLang="en-US" dirty="0"/>
              <a:t>日程調整における是認投票の問題点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159ECCE8-3DCA-B6C6-34CF-1D3262A43EF1}"/>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6" name="コンテンツ プレースホルダー 15">
            <a:extLst>
              <a:ext uri="{FF2B5EF4-FFF2-40B4-BE49-F238E27FC236}">
                <a16:creationId xmlns:a16="http://schemas.microsoft.com/office/drawing/2014/main" id="{1385B7DE-86DD-5B7E-AB26-7D83760DCA9C}"/>
              </a:ext>
            </a:extLst>
          </p:cNvPr>
          <p:cNvSpPr>
            <a:spLocks noGrp="1"/>
          </p:cNvSpPr>
          <p:nvPr>
            <p:ph idx="1"/>
          </p:nvPr>
        </p:nvSpPr>
        <p:spPr/>
        <p:txBody>
          <a:bodyPr/>
          <a:lstStyle/>
          <a:p>
            <a:pPr marL="0" indent="0">
              <a:buNone/>
            </a:pPr>
            <a:r>
              <a:rPr lang="ja-JP" altLang="en-US" dirty="0"/>
              <a:t>しかし、</a:t>
            </a:r>
            <a:endParaRPr lang="en-US" altLang="ja-JP" dirty="0"/>
          </a:p>
          <a:p>
            <a:r>
              <a:rPr lang="ja-JP" altLang="en-US" dirty="0"/>
              <a:t>戦略的操作が行われる可能性がある。</a:t>
            </a:r>
            <a:endParaRPr lang="en-US" altLang="ja-JP" dirty="0"/>
          </a:p>
          <a:p>
            <a:r>
              <a:rPr lang="ja-JP" altLang="en-US" dirty="0"/>
              <a:t>これは、</a:t>
            </a:r>
            <a:r>
              <a:rPr lang="en-US" altLang="ja-JP" b="1" dirty="0">
                <a:solidFill>
                  <a:schemeClr val="accent1"/>
                </a:solidFill>
              </a:rPr>
              <a:t>strategic truncation </a:t>
            </a:r>
            <a:r>
              <a:rPr lang="en-US" altLang="ja-JP" dirty="0"/>
              <a:t>(</a:t>
            </a:r>
            <a:r>
              <a:rPr lang="ja-JP" altLang="en-US" dirty="0"/>
              <a:t>戦略的切り捨て</a:t>
            </a:r>
            <a:r>
              <a:rPr lang="en-US" altLang="ja-JP" dirty="0"/>
              <a:t>) </a:t>
            </a:r>
            <a:r>
              <a:rPr lang="ja-JP" altLang="en-US" dirty="0"/>
              <a:t>の</a:t>
            </a:r>
            <a:r>
              <a:rPr lang="en-US" altLang="ja-JP" dirty="0"/>
              <a:t>1</a:t>
            </a:r>
            <a:r>
              <a:rPr lang="ja-JP" altLang="en-US" dirty="0"/>
              <a:t>例である。</a:t>
            </a:r>
            <a:endParaRPr lang="ja-JP" altLang="en-US" dirty="0">
              <a:latin typeface="Segoe UI" panose="020B0502040204020203" pitchFamily="34" charset="0"/>
            </a:endParaRPr>
          </a:p>
        </p:txBody>
      </p:sp>
      <p:graphicFrame>
        <p:nvGraphicFramePr>
          <p:cNvPr id="18" name="表 17">
            <a:extLst>
              <a:ext uri="{FF2B5EF4-FFF2-40B4-BE49-F238E27FC236}">
                <a16:creationId xmlns:a16="http://schemas.microsoft.com/office/drawing/2014/main" id="{0B7F8C26-9CD3-DF1F-93F8-9B613E6373FA}"/>
              </a:ext>
            </a:extLst>
          </p:cNvPr>
          <p:cNvGraphicFramePr>
            <a:graphicFrameLocks noGrp="1"/>
          </p:cNvGraphicFramePr>
          <p:nvPr>
            <p:extLst>
              <p:ext uri="{D42A27DB-BD31-4B8C-83A1-F6EECF244321}">
                <p14:modId xmlns:p14="http://schemas.microsoft.com/office/powerpoint/2010/main" val="312645496"/>
              </p:ext>
            </p:extLst>
          </p:nvPr>
        </p:nvGraphicFramePr>
        <p:xfrm>
          <a:off x="1310346" y="2857494"/>
          <a:ext cx="5983151" cy="3512584"/>
        </p:xfrm>
        <a:graphic>
          <a:graphicData uri="http://schemas.openxmlformats.org/drawingml/2006/table">
            <a:tbl>
              <a:tblPr firstRow="1" bandRow="1">
                <a:tableStyleId>{69012ECD-51FC-41F1-AA8D-1B2483CD663E}</a:tableStyleId>
              </a:tblPr>
              <a:tblGrid>
                <a:gridCol w="1077062">
                  <a:extLst>
                    <a:ext uri="{9D8B030D-6E8A-4147-A177-3AD203B41FA5}">
                      <a16:colId xmlns:a16="http://schemas.microsoft.com/office/drawing/2014/main" val="3796232717"/>
                    </a:ext>
                  </a:extLst>
                </a:gridCol>
                <a:gridCol w="1635363">
                  <a:extLst>
                    <a:ext uri="{9D8B030D-6E8A-4147-A177-3AD203B41FA5}">
                      <a16:colId xmlns:a16="http://schemas.microsoft.com/office/drawing/2014/main" val="1659023899"/>
                    </a:ext>
                  </a:extLst>
                </a:gridCol>
                <a:gridCol w="1635363">
                  <a:extLst>
                    <a:ext uri="{9D8B030D-6E8A-4147-A177-3AD203B41FA5}">
                      <a16:colId xmlns:a16="http://schemas.microsoft.com/office/drawing/2014/main" val="4167212009"/>
                    </a:ext>
                  </a:extLst>
                </a:gridCol>
                <a:gridCol w="1635363">
                  <a:extLst>
                    <a:ext uri="{9D8B030D-6E8A-4147-A177-3AD203B41FA5}">
                      <a16:colId xmlns:a16="http://schemas.microsoft.com/office/drawing/2014/main" val="3532987471"/>
                    </a:ext>
                  </a:extLst>
                </a:gridCol>
              </a:tblGrid>
              <a:tr h="878146">
                <a:tc>
                  <a:txBody>
                    <a:bodyPr/>
                    <a:lstStyle/>
                    <a:p>
                      <a:pPr algn="ctr"/>
                      <a:endParaRPr kumimoji="1" lang="ja-JP" altLang="en-US" sz="3600" dirty="0">
                        <a:latin typeface="Segoe UI" panose="020B0502040204020203" pitchFamily="34" charset="0"/>
                        <a:ea typeface="メイリオ" panose="020B0604030504040204" pitchFamily="50" charset="-128"/>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A</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B</a:t>
                      </a:r>
                      <a:endParaRPr kumimoji="1" lang="ja-JP" altLang="en-US" sz="36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C</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562820232"/>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600" baseline="30000" dirty="0">
                          <a:latin typeface="Segoe UI" panose="020B0502040204020203" pitchFamily="34" charset="0"/>
                          <a:cs typeface="Segoe UI" panose="020B0502040204020203" pitchFamily="34" charset="0"/>
                        </a:rPr>
                        <a:t>st</a:t>
                      </a:r>
                      <a:endParaRPr kumimoji="1" lang="ja-JP" altLang="en-US" sz="36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657793421"/>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600" baseline="30000" dirty="0">
                          <a:latin typeface="Segoe UI" panose="020B0502040204020203" pitchFamily="34" charset="0"/>
                          <a:cs typeface="Segoe UI" panose="020B0502040204020203" pitchFamily="34" charset="0"/>
                        </a:rPr>
                        <a:t>nd</a:t>
                      </a:r>
                      <a:endParaRPr kumimoji="1" lang="ja-JP" altLang="en-US" sz="36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588167053"/>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600" baseline="30000" dirty="0">
                          <a:latin typeface="Segoe UI" panose="020B0502040204020203" pitchFamily="34" charset="0"/>
                          <a:cs typeface="Segoe UI" panose="020B0502040204020203" pitchFamily="34" charset="0"/>
                        </a:rPr>
                        <a:t>rd</a:t>
                      </a:r>
                      <a:endParaRPr kumimoji="1" lang="ja-JP" altLang="en-US" sz="3600"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202652084"/>
                  </a:ext>
                </a:extLst>
              </a:tr>
            </a:tbl>
          </a:graphicData>
        </a:graphic>
      </p:graphicFrame>
      <p:sp>
        <p:nvSpPr>
          <p:cNvPr id="5" name="四角形: 角を丸くする 4">
            <a:extLst>
              <a:ext uri="{FF2B5EF4-FFF2-40B4-BE49-F238E27FC236}">
                <a16:creationId xmlns:a16="http://schemas.microsoft.com/office/drawing/2014/main" id="{096A5439-44A1-D952-ED4E-4421A0B6E585}"/>
              </a:ext>
            </a:extLst>
          </p:cNvPr>
          <p:cNvSpPr/>
          <p:nvPr/>
        </p:nvSpPr>
        <p:spPr>
          <a:xfrm>
            <a:off x="4453943" y="3762135"/>
            <a:ext cx="769685" cy="2541506"/>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6" name="四角形: 角を丸くする 5">
            <a:extLst>
              <a:ext uri="{FF2B5EF4-FFF2-40B4-BE49-F238E27FC236}">
                <a16:creationId xmlns:a16="http://schemas.microsoft.com/office/drawing/2014/main" id="{FF16343E-8704-BC9B-EE47-977B2843CA52}"/>
              </a:ext>
            </a:extLst>
          </p:cNvPr>
          <p:cNvSpPr/>
          <p:nvPr/>
        </p:nvSpPr>
        <p:spPr>
          <a:xfrm>
            <a:off x="6107339" y="3762135"/>
            <a:ext cx="769685" cy="85165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55644743-7D11-DA1C-7A08-BF7416B1FAEE}"/>
              </a:ext>
            </a:extLst>
          </p:cNvPr>
          <p:cNvSpPr txBox="1"/>
          <p:nvPr/>
        </p:nvSpPr>
        <p:spPr>
          <a:xfrm>
            <a:off x="3660845"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テキスト ボックス 7">
            <a:extLst>
              <a:ext uri="{FF2B5EF4-FFF2-40B4-BE49-F238E27FC236}">
                <a16:creationId xmlns:a16="http://schemas.microsoft.com/office/drawing/2014/main" id="{E57B0DE8-2467-CDC5-7DE3-D0F3C5309181}"/>
              </a:ext>
            </a:extLst>
          </p:cNvPr>
          <p:cNvSpPr txBox="1"/>
          <p:nvPr/>
        </p:nvSpPr>
        <p:spPr>
          <a:xfrm>
            <a:off x="3660439"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9" name="テキスト ボックス 8">
            <a:extLst>
              <a:ext uri="{FF2B5EF4-FFF2-40B4-BE49-F238E27FC236}">
                <a16:creationId xmlns:a16="http://schemas.microsoft.com/office/drawing/2014/main" id="{7E5DF914-0298-DD16-A57C-2E0917D6A714}"/>
              </a:ext>
            </a:extLst>
          </p:cNvPr>
          <p:cNvSpPr txBox="1"/>
          <p:nvPr/>
        </p:nvSpPr>
        <p:spPr>
          <a:xfrm>
            <a:off x="3658311"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0" name="テキスト ボックス 9">
            <a:extLst>
              <a:ext uri="{FF2B5EF4-FFF2-40B4-BE49-F238E27FC236}">
                <a16:creationId xmlns:a16="http://schemas.microsoft.com/office/drawing/2014/main" id="{B3CDAA5B-6BA6-8EE9-C874-6E1943EE3A84}"/>
              </a:ext>
            </a:extLst>
          </p:cNvPr>
          <p:cNvSpPr txBox="1"/>
          <p:nvPr/>
        </p:nvSpPr>
        <p:spPr>
          <a:xfrm>
            <a:off x="5292697"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1" name="テキスト ボックス 10">
            <a:extLst>
              <a:ext uri="{FF2B5EF4-FFF2-40B4-BE49-F238E27FC236}">
                <a16:creationId xmlns:a16="http://schemas.microsoft.com/office/drawing/2014/main" id="{CAA8421E-3AFF-E0C6-3623-92EE37BFA2AB}"/>
              </a:ext>
            </a:extLst>
          </p:cNvPr>
          <p:cNvSpPr txBox="1"/>
          <p:nvPr/>
        </p:nvSpPr>
        <p:spPr>
          <a:xfrm>
            <a:off x="5292291"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テキスト ボックス 11">
            <a:extLst>
              <a:ext uri="{FF2B5EF4-FFF2-40B4-BE49-F238E27FC236}">
                <a16:creationId xmlns:a16="http://schemas.microsoft.com/office/drawing/2014/main" id="{52C68595-70AD-C7CA-AFED-03D05FA8742A}"/>
              </a:ext>
            </a:extLst>
          </p:cNvPr>
          <p:cNvSpPr txBox="1"/>
          <p:nvPr/>
        </p:nvSpPr>
        <p:spPr>
          <a:xfrm>
            <a:off x="5290163"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3" name="テキスト ボックス 12">
            <a:extLst>
              <a:ext uri="{FF2B5EF4-FFF2-40B4-BE49-F238E27FC236}">
                <a16:creationId xmlns:a16="http://schemas.microsoft.com/office/drawing/2014/main" id="{A85DB067-A90B-E3B9-A0B2-AA81530B06A3}"/>
              </a:ext>
            </a:extLst>
          </p:cNvPr>
          <p:cNvSpPr txBox="1"/>
          <p:nvPr/>
        </p:nvSpPr>
        <p:spPr>
          <a:xfrm>
            <a:off x="6925444"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4" name="テキスト ボックス 13">
            <a:extLst>
              <a:ext uri="{FF2B5EF4-FFF2-40B4-BE49-F238E27FC236}">
                <a16:creationId xmlns:a16="http://schemas.microsoft.com/office/drawing/2014/main" id="{34855D57-A1B2-B713-8E9A-E408D3E08675}"/>
              </a:ext>
            </a:extLst>
          </p:cNvPr>
          <p:cNvSpPr txBox="1"/>
          <p:nvPr/>
        </p:nvSpPr>
        <p:spPr>
          <a:xfrm>
            <a:off x="6925038"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5" name="テキスト ボックス 14">
            <a:extLst>
              <a:ext uri="{FF2B5EF4-FFF2-40B4-BE49-F238E27FC236}">
                <a16:creationId xmlns:a16="http://schemas.microsoft.com/office/drawing/2014/main" id="{76D27209-77EE-7386-BD1C-87DB568905A1}"/>
              </a:ext>
            </a:extLst>
          </p:cNvPr>
          <p:cNvSpPr txBox="1"/>
          <p:nvPr/>
        </p:nvSpPr>
        <p:spPr>
          <a:xfrm>
            <a:off x="6922910"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0C74EEC-E6A7-907F-8538-487F60484329}"/>
                  </a:ext>
                </a:extLst>
              </p:cNvPr>
              <p:cNvSpPr txBox="1"/>
              <p:nvPr/>
            </p:nvSpPr>
            <p:spPr>
              <a:xfrm>
                <a:off x="7725599" y="3128644"/>
                <a:ext cx="3658736" cy="1815882"/>
              </a:xfrm>
              <a:prstGeom prst="rect">
                <a:avLst/>
              </a:prstGeom>
              <a:solidFill>
                <a:srgbClr val="DEEEF2"/>
              </a:solidFill>
            </p:spPr>
            <p:txBody>
              <a:bodyPr wrap="square" rtlCol="0" anchor="ctr">
                <a:spAutoFit/>
              </a:bodyPr>
              <a:lstStyle/>
              <a:p>
                <a:pPr algn="ctr"/>
                <a:r>
                  <a:rPr kumimoji="1" lang="ja-JP" altLang="en-US" sz="2800" dirty="0">
                    <a:latin typeface="Segoe UI" panose="020B0502040204020203" pitchFamily="34" charset="0"/>
                    <a:ea typeface="Meiryo" panose="020B0604030504040204" pitchFamily="34" charset="-128"/>
                    <a:cs typeface="Segoe UI" panose="020B0502040204020203" pitchFamily="34" charset="0"/>
                  </a:rPr>
                  <a:t>合計点</a:t>
                </a:r>
                <a:br>
                  <a:rPr kumimoji="1" lang="en-US" altLang="ja-JP" sz="2800" dirty="0">
                    <a:latin typeface="Segoe UI" panose="020B0502040204020203" pitchFamily="34" charset="0"/>
                    <a:ea typeface="Meiryo" panose="020B0604030504040204" pitchFamily="34" charset="-128"/>
                    <a:cs typeface="Segoe UI" panose="020B0502040204020203" pitchFamily="34" charset="0"/>
                  </a:rPr>
                </a:br>
                <a14:m>
                  <m:oMath xmlns:m="http://schemas.openxmlformats.org/officeDocument/2006/math">
                    <m:r>
                      <a:rPr kumimoji="1" lang="en-US" altLang="ja-JP" sz="2800" i="1">
                        <a:latin typeface="Cambria Math" panose="02040503050406030204" pitchFamily="18" charset="0"/>
                        <a:ea typeface="Meiryo" panose="020B0604030504040204" pitchFamily="34" charset="-128"/>
                      </a:rPr>
                      <m:t>𝑥</m:t>
                    </m:r>
                  </m:oMath>
                </a14:m>
                <a:r>
                  <a:rPr kumimoji="1" lang="ja-JP" altLang="en-US" sz="28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800" dirty="0">
                    <a:latin typeface="Segoe UI" panose="020B0502040204020203" pitchFamily="34" charset="0"/>
                    <a:ea typeface="Meiryo" panose="020B0604030504040204" pitchFamily="34" charset="-128"/>
                    <a:cs typeface="Segoe UI" panose="020B0502040204020203" pitchFamily="34" charset="0"/>
                  </a:rPr>
                  <a:t> 2</a:t>
                </a:r>
                <a:r>
                  <a:rPr kumimoji="1" lang="ja-JP" altLang="en-US" sz="2800"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a:p>
                <a:pPr algn="ctr"/>
                <a14:m>
                  <m:oMath xmlns:m="http://schemas.openxmlformats.org/officeDocument/2006/math">
                    <m:r>
                      <a:rPr kumimoji="1" lang="en-US" altLang="ja-JP" sz="2800" i="1">
                        <a:latin typeface="Cambria Math" panose="02040503050406030204" pitchFamily="18" charset="0"/>
                        <a:ea typeface="Meiryo" panose="020B0604030504040204" pitchFamily="34" charset="-128"/>
                      </a:rPr>
                      <m:t>𝑦</m:t>
                    </m:r>
                  </m:oMath>
                </a14:m>
                <a:r>
                  <a:rPr kumimoji="1" lang="en-US" altLang="ja-JP" sz="28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800" b="1" dirty="0">
                    <a:latin typeface="Segoe UI" panose="020B0502040204020203" pitchFamily="34" charset="0"/>
                    <a:ea typeface="Meiryo" panose="020B0604030504040204" pitchFamily="34" charset="-128"/>
                    <a:cs typeface="Segoe UI" panose="020B0502040204020203" pitchFamily="34" charset="0"/>
                  </a:rPr>
                  <a:t>1</a:t>
                </a:r>
                <a:r>
                  <a:rPr kumimoji="1" lang="ja-JP" altLang="en-US" sz="2800" b="1"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b="1" dirty="0">
                  <a:latin typeface="Segoe UI" panose="020B0502040204020203" pitchFamily="34" charset="0"/>
                  <a:ea typeface="Meiryo" panose="020B0604030504040204" pitchFamily="34" charset="-128"/>
                  <a:cs typeface="Segoe UI" panose="020B0502040204020203" pitchFamily="34" charset="0"/>
                </a:endParaRPr>
              </a:p>
              <a:p>
                <a:pPr algn="ctr"/>
                <a14:m>
                  <m:oMath xmlns:m="http://schemas.openxmlformats.org/officeDocument/2006/math">
                    <m:r>
                      <a:rPr kumimoji="1" lang="en-US" altLang="ja-JP" sz="2800" i="1">
                        <a:latin typeface="Cambria Math" panose="02040503050406030204" pitchFamily="18" charset="0"/>
                        <a:ea typeface="Meiryo" panose="020B0604030504040204" pitchFamily="34" charset="-128"/>
                      </a:rPr>
                      <m:t>𝑧</m:t>
                    </m:r>
                  </m:oMath>
                </a14:m>
                <a:r>
                  <a:rPr kumimoji="1" lang="en-US" altLang="ja-JP" sz="28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800" b="1" dirty="0">
                    <a:latin typeface="Segoe UI" panose="020B0502040204020203" pitchFamily="34" charset="0"/>
                    <a:ea typeface="Meiryo" panose="020B0604030504040204" pitchFamily="34" charset="-128"/>
                    <a:cs typeface="Segoe UI" panose="020B0502040204020203" pitchFamily="34" charset="0"/>
                  </a:rPr>
                  <a:t>2</a:t>
                </a:r>
                <a:r>
                  <a:rPr kumimoji="1" lang="ja-JP" altLang="en-US" sz="2800" b="1"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7" name="テキスト ボックス 16">
                <a:extLst>
                  <a:ext uri="{FF2B5EF4-FFF2-40B4-BE49-F238E27FC236}">
                    <a16:creationId xmlns:a16="http://schemas.microsoft.com/office/drawing/2014/main" id="{90C74EEC-E6A7-907F-8538-487F60484329}"/>
                  </a:ext>
                </a:extLst>
              </p:cNvPr>
              <p:cNvSpPr txBox="1">
                <a:spLocks noRot="1" noChangeAspect="1" noMove="1" noResize="1" noEditPoints="1" noAdjustHandles="1" noChangeArrowheads="1" noChangeShapeType="1" noTextEdit="1"/>
              </p:cNvSpPr>
              <p:nvPr/>
            </p:nvSpPr>
            <p:spPr>
              <a:xfrm>
                <a:off x="7725599" y="3128644"/>
                <a:ext cx="3658736" cy="1815882"/>
              </a:xfrm>
              <a:prstGeom prst="rect">
                <a:avLst/>
              </a:prstGeom>
              <a:blipFill>
                <a:blip r:embed="rId3"/>
                <a:stretch>
                  <a:fillRect t="-2349" b="-97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68A07724-3B97-109D-6369-1C53ADC3EB98}"/>
                  </a:ext>
                </a:extLst>
              </p:cNvPr>
              <p:cNvSpPr txBox="1"/>
              <p:nvPr/>
            </p:nvSpPr>
            <p:spPr>
              <a:xfrm>
                <a:off x="7725599" y="5117406"/>
                <a:ext cx="3658736" cy="954107"/>
              </a:xfrm>
              <a:prstGeom prst="rect">
                <a:avLst/>
              </a:prstGeom>
              <a:solidFill>
                <a:srgbClr val="DEEEF2"/>
              </a:solidFill>
            </p:spPr>
            <p:txBody>
              <a:bodyPr wrap="square" rtlCol="0" anchor="ctr">
                <a:spAutoFit/>
              </a:bodyPr>
              <a:lstStyle/>
              <a:p>
                <a:pPr algn="ctr"/>
                <a:r>
                  <a:rPr kumimoji="1" lang="ja-JP" altLang="en-US" sz="2800" dirty="0">
                    <a:latin typeface="Segoe UI" panose="020B0502040204020203" pitchFamily="34" charset="0"/>
                    <a:ea typeface="Meiryo" panose="020B0604030504040204" pitchFamily="34" charset="-128"/>
                    <a:cs typeface="Segoe UI" panose="020B0502040204020203" pitchFamily="34" charset="0"/>
                  </a:rPr>
                  <a:t>社会的順序</a:t>
                </a:r>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a:p>
                <a:pPr algn="ctr"/>
                <a14:m>
                  <m:oMathPara xmlns:m="http://schemas.openxmlformats.org/officeDocument/2006/math">
                    <m:oMathParaPr>
                      <m:jc m:val="centerGroup"/>
                    </m:oMathParaPr>
                    <m:oMath xmlns:m="http://schemas.openxmlformats.org/officeDocument/2006/math">
                      <m:r>
                        <a:rPr kumimoji="1" lang="en-US" altLang="ja-JP" sz="2800" b="1" i="1" smtClean="0">
                          <a:solidFill>
                            <a:srgbClr val="CC3C51"/>
                          </a:solidFill>
                          <a:latin typeface="Cambria Math" panose="02040503050406030204" pitchFamily="18" charset="0"/>
                          <a:ea typeface="Meiryo" panose="020B0604030504040204" pitchFamily="34" charset="-128"/>
                        </a:rPr>
                        <m:t>𝒙</m:t>
                      </m:r>
                      <m:r>
                        <a:rPr kumimoji="1" lang="en-US" altLang="ja-JP" sz="2800" b="1" i="1" smtClean="0">
                          <a:solidFill>
                            <a:srgbClr val="CC3C51"/>
                          </a:solidFill>
                          <a:latin typeface="Cambria Math" panose="02040503050406030204" pitchFamily="18" charset="0"/>
                          <a:ea typeface="Meiryo" panose="020B0604030504040204" pitchFamily="34" charset="-128"/>
                        </a:rPr>
                        <m:t>∼</m:t>
                      </m:r>
                      <m:r>
                        <a:rPr kumimoji="1" lang="en-US" altLang="ja-JP" sz="2800" b="1" i="1" smtClean="0">
                          <a:solidFill>
                            <a:srgbClr val="CC3C51"/>
                          </a:solidFill>
                          <a:latin typeface="Cambria Math" panose="02040503050406030204" pitchFamily="18" charset="0"/>
                          <a:ea typeface="Meiryo" panose="020B0604030504040204" pitchFamily="34" charset="-128"/>
                        </a:rPr>
                        <m:t>𝒛</m:t>
                      </m:r>
                      <m:r>
                        <a:rPr kumimoji="1" lang="en-US" altLang="ja-JP" sz="2800" i="1">
                          <a:latin typeface="Cambria Math" panose="02040503050406030204" pitchFamily="18" charset="0"/>
                          <a:ea typeface="Meiryo" panose="020B0604030504040204" pitchFamily="34" charset="-128"/>
                        </a:rPr>
                        <m:t>≻</m:t>
                      </m:r>
                      <m:r>
                        <m:rPr>
                          <m:sty m:val="p"/>
                        </m:rPr>
                        <a:rPr kumimoji="1" lang="en-US" altLang="ja-JP" sz="2800">
                          <a:latin typeface="Cambria Math" panose="02040503050406030204" pitchFamily="18" charset="0"/>
                          <a:ea typeface="Meiryo" panose="020B0604030504040204" pitchFamily="34" charset="-128"/>
                        </a:rPr>
                        <m:t>y</m:t>
                      </m:r>
                    </m:oMath>
                  </m:oMathPara>
                </a14:m>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9" name="テキスト ボックス 18">
                <a:extLst>
                  <a:ext uri="{FF2B5EF4-FFF2-40B4-BE49-F238E27FC236}">
                    <a16:creationId xmlns:a16="http://schemas.microsoft.com/office/drawing/2014/main" id="{68A07724-3B97-109D-6369-1C53ADC3EB98}"/>
                  </a:ext>
                </a:extLst>
              </p:cNvPr>
              <p:cNvSpPr txBox="1">
                <a:spLocks noRot="1" noChangeAspect="1" noMove="1" noResize="1" noEditPoints="1" noAdjustHandles="1" noChangeArrowheads="1" noChangeShapeType="1" noTextEdit="1"/>
              </p:cNvSpPr>
              <p:nvPr/>
            </p:nvSpPr>
            <p:spPr>
              <a:xfrm>
                <a:off x="7725599" y="5117406"/>
                <a:ext cx="3658736" cy="954107"/>
              </a:xfrm>
              <a:prstGeom prst="rect">
                <a:avLst/>
              </a:prstGeom>
              <a:blipFill>
                <a:blip r:embed="rId4"/>
                <a:stretch>
                  <a:fillRect t="-4459"/>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36CE2B97-E7D6-F7A6-4602-E30E5036F6CF}"/>
              </a:ext>
            </a:extLst>
          </p:cNvPr>
          <p:cNvSpPr/>
          <p:nvPr/>
        </p:nvSpPr>
        <p:spPr>
          <a:xfrm>
            <a:off x="2797349" y="3762135"/>
            <a:ext cx="769685" cy="2541506"/>
          </a:xfrm>
          <a:prstGeom prst="roundRect">
            <a:avLst/>
          </a:prstGeom>
          <a:noFill/>
          <a:ln w="31750" cap="flat">
            <a:solidFill>
              <a:srgbClr val="EB771E">
                <a:alpha val="5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1" name="四角形: 角を丸くする 20">
            <a:extLst>
              <a:ext uri="{FF2B5EF4-FFF2-40B4-BE49-F238E27FC236}">
                <a16:creationId xmlns:a16="http://schemas.microsoft.com/office/drawing/2014/main" id="{D405F6DD-4110-B0D8-7773-875ADF8917AF}"/>
              </a:ext>
            </a:extLst>
          </p:cNvPr>
          <p:cNvSpPr/>
          <p:nvPr/>
        </p:nvSpPr>
        <p:spPr>
          <a:xfrm>
            <a:off x="2800547" y="3762135"/>
            <a:ext cx="769685" cy="85165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0" name="吹き出し: 線 19">
            <a:extLst>
              <a:ext uri="{FF2B5EF4-FFF2-40B4-BE49-F238E27FC236}">
                <a16:creationId xmlns:a16="http://schemas.microsoft.com/office/drawing/2014/main" id="{126932FD-80D1-A828-5EEC-79E5AADB8BDB}"/>
              </a:ext>
            </a:extLst>
          </p:cNvPr>
          <p:cNvSpPr/>
          <p:nvPr/>
        </p:nvSpPr>
        <p:spPr>
          <a:xfrm>
            <a:off x="519765" y="6071513"/>
            <a:ext cx="2183774" cy="451892"/>
          </a:xfrm>
          <a:prstGeom prst="borderCallout1">
            <a:avLst>
              <a:gd name="adj1" fmla="val 1710"/>
              <a:gd name="adj2" fmla="val 81308"/>
              <a:gd name="adj3" fmla="val -56817"/>
              <a:gd name="adj4" fmla="val 105902"/>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dirty="0">
                <a:solidFill>
                  <a:schemeClr val="tx1"/>
                </a:solidFill>
                <a:latin typeface="Segoe UI" panose="020B0502040204020203" pitchFamily="34" charset="0"/>
                <a:ea typeface="Meiryo" panose="020B0604030504040204" pitchFamily="34" charset="-128"/>
              </a:rPr>
              <a:t>真の承認集合</a:t>
            </a:r>
          </a:p>
        </p:txBody>
      </p:sp>
      <p:sp>
        <p:nvSpPr>
          <p:cNvPr id="22" name="吹き出し: 線 21">
            <a:extLst>
              <a:ext uri="{FF2B5EF4-FFF2-40B4-BE49-F238E27FC236}">
                <a16:creationId xmlns:a16="http://schemas.microsoft.com/office/drawing/2014/main" id="{1BE347DF-B27D-D3A6-FA69-06C2B8291C38}"/>
              </a:ext>
            </a:extLst>
          </p:cNvPr>
          <p:cNvSpPr/>
          <p:nvPr/>
        </p:nvSpPr>
        <p:spPr>
          <a:xfrm>
            <a:off x="519764" y="3304099"/>
            <a:ext cx="1904062" cy="851651"/>
          </a:xfrm>
          <a:prstGeom prst="borderCallout1">
            <a:avLst>
              <a:gd name="adj1" fmla="val 96971"/>
              <a:gd name="adj2" fmla="val 99830"/>
              <a:gd name="adj3" fmla="val 120372"/>
              <a:gd name="adj4" fmla="val 119766"/>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dirty="0">
                <a:solidFill>
                  <a:schemeClr val="tx1"/>
                </a:solidFill>
                <a:latin typeface="Segoe UI" panose="020B0502040204020203" pitchFamily="34" charset="0"/>
                <a:ea typeface="Meiryo" panose="020B0604030504040204" pitchFamily="34" charset="-128"/>
              </a:rPr>
              <a:t>承認集合を切り詰める</a:t>
            </a:r>
          </a:p>
        </p:txBody>
      </p:sp>
      <p:cxnSp>
        <p:nvCxnSpPr>
          <p:cNvPr id="24" name="直線コネクタ 23">
            <a:extLst>
              <a:ext uri="{FF2B5EF4-FFF2-40B4-BE49-F238E27FC236}">
                <a16:creationId xmlns:a16="http://schemas.microsoft.com/office/drawing/2014/main" id="{52B9B0F6-6246-5483-903C-9FD1CDB54EA0}"/>
              </a:ext>
            </a:extLst>
          </p:cNvPr>
          <p:cNvCxnSpPr/>
          <p:nvPr/>
        </p:nvCxnSpPr>
        <p:spPr>
          <a:xfrm>
            <a:off x="8718550" y="6003663"/>
            <a:ext cx="393700" cy="0"/>
          </a:xfrm>
          <a:prstGeom prst="line">
            <a:avLst/>
          </a:prstGeom>
          <a:ln w="31750">
            <a:solidFill>
              <a:schemeClr val="accent2"/>
            </a:solidFill>
            <a:headEnd w="lg" len="lg"/>
            <a:tailEnd type="none" w="lg" len="lg"/>
          </a:ln>
        </p:spPr>
        <p:style>
          <a:lnRef idx="2">
            <a:schemeClr val="accent1"/>
          </a:lnRef>
          <a:fillRef idx="0">
            <a:schemeClr val="accent1"/>
          </a:fillRef>
          <a:effectRef idx="1">
            <a:schemeClr val="accent1"/>
          </a:effectRef>
          <a:fontRef idx="minor">
            <a:schemeClr val="tx1"/>
          </a:fontRef>
        </p:style>
      </p:cxnSp>
      <p:sp>
        <p:nvSpPr>
          <p:cNvPr id="25" name="テキスト ボックス 24">
            <a:extLst>
              <a:ext uri="{FF2B5EF4-FFF2-40B4-BE49-F238E27FC236}">
                <a16:creationId xmlns:a16="http://schemas.microsoft.com/office/drawing/2014/main" id="{AC179671-94DF-263A-1589-512B27478417}"/>
              </a:ext>
            </a:extLst>
          </p:cNvPr>
          <p:cNvSpPr txBox="1"/>
          <p:nvPr/>
        </p:nvSpPr>
        <p:spPr>
          <a:xfrm>
            <a:off x="7468405" y="6095664"/>
            <a:ext cx="4094390" cy="461665"/>
          </a:xfrm>
          <a:prstGeom prst="rect">
            <a:avLst/>
          </a:prstGeom>
          <a:noFill/>
        </p:spPr>
        <p:txBody>
          <a:bodyPr wrap="none" rtlCol="0" anchor="ctr">
            <a:spAutoFit/>
          </a:bodyPr>
          <a:lstStyle/>
          <a:p>
            <a:pPr algn="ctr"/>
            <a:r>
              <a:rPr kumimoji="1" lang="en-US" altLang="ja-JP" sz="2400" b="1" dirty="0">
                <a:solidFill>
                  <a:schemeClr val="accent2"/>
                </a:solidFill>
                <a:latin typeface="Segoe UI" panose="020B0502040204020203" pitchFamily="34" charset="0"/>
                <a:ea typeface="Meiryo" panose="020B0604030504040204" pitchFamily="34" charset="-128"/>
              </a:rPr>
              <a:t>A</a:t>
            </a:r>
            <a:r>
              <a:rPr kumimoji="1" lang="ja-JP" altLang="en-US" sz="2400" b="1" dirty="0">
                <a:solidFill>
                  <a:schemeClr val="accent2"/>
                </a:solidFill>
                <a:latin typeface="Segoe UI" panose="020B0502040204020203" pitchFamily="34" charset="0"/>
                <a:ea typeface="Meiryo" panose="020B0604030504040204" pitchFamily="34" charset="-128"/>
              </a:rPr>
              <a:t>さんにとってより良い結果</a:t>
            </a:r>
          </a:p>
        </p:txBody>
      </p:sp>
    </p:spTree>
    <p:extLst>
      <p:ext uri="{BB962C8B-B14F-4D97-AF65-F5344CB8AC3E}">
        <p14:creationId xmlns:p14="http://schemas.microsoft.com/office/powerpoint/2010/main" val="25524173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6EFEC3B-A82E-B7D9-41AE-7DD599A79BF7}"/>
              </a:ext>
            </a:extLst>
          </p:cNvPr>
          <p:cNvSpPr>
            <a:spLocks noGrp="1"/>
          </p:cNvSpPr>
          <p:nvPr>
            <p:ph type="title"/>
          </p:nvPr>
        </p:nvSpPr>
        <p:spPr/>
        <p:txBody>
          <a:bodyPr/>
          <a:lstStyle/>
          <a:p>
            <a:r>
              <a:rPr lang="en-US" altLang="ja-JP" dirty="0">
                <a:latin typeface="Segoe UI" panose="020B0502040204020203" pitchFamily="34" charset="0"/>
                <a:cs typeface="Segoe UI" panose="020B0502040204020203" pitchFamily="34" charset="0"/>
              </a:rPr>
              <a:t>9. Q &amp; A</a:t>
            </a:r>
            <a:endParaRPr lang="ja-JP" altLang="en-US"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A453AE26-FCAF-998D-E599-6D4312F9E0F0}"/>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pPr/>
              <a:t>79</a:t>
            </a:fld>
            <a:endParaRPr lang="en-US" dirty="0"/>
          </a:p>
        </p:txBody>
      </p:sp>
    </p:spTree>
    <p:extLst>
      <p:ext uri="{BB962C8B-B14F-4D97-AF65-F5344CB8AC3E}">
        <p14:creationId xmlns:p14="http://schemas.microsoft.com/office/powerpoint/2010/main" val="26112222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6CC78E9-B08D-107B-015E-6FAC5419B5A2}"/>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22F236B3-AE1D-52FF-3478-F6B9E9DD61A3}"/>
              </a:ext>
            </a:extLst>
          </p:cNvPr>
          <p:cNvSpPr>
            <a:spLocks noGrp="1"/>
          </p:cNvSpPr>
          <p:nvPr>
            <p:ph type="title"/>
          </p:nvPr>
        </p:nvSpPr>
        <p:spPr/>
        <p:txBody>
          <a:bodyPr/>
          <a:lstStyle/>
          <a:p>
            <a:r>
              <a:rPr lang="en-US" altLang="ja-JP" dirty="0"/>
              <a:t>Q&amp;A</a:t>
            </a:r>
            <a:endParaRPr lang="ja-JP" altLang="en-US" dirty="0"/>
          </a:p>
        </p:txBody>
      </p:sp>
      <p:sp>
        <p:nvSpPr>
          <p:cNvPr id="5" name="コンテンツ プレースホルダー 4">
            <a:extLst>
              <a:ext uri="{FF2B5EF4-FFF2-40B4-BE49-F238E27FC236}">
                <a16:creationId xmlns:a16="http://schemas.microsoft.com/office/drawing/2014/main" id="{A329F15D-4510-DBA9-0DE2-60B4B9248BB9}"/>
              </a:ext>
            </a:extLst>
          </p:cNvPr>
          <p:cNvSpPr>
            <a:spLocks noGrp="1"/>
          </p:cNvSpPr>
          <p:nvPr>
            <p:ph idx="1"/>
          </p:nvPr>
        </p:nvSpPr>
        <p:spPr/>
        <p:txBody>
          <a:bodyPr/>
          <a:lstStyle/>
          <a:p>
            <a:r>
              <a:rPr lang="en-US" altLang="ja-JP" b="1" dirty="0"/>
              <a:t>Why don’t we use “choice rule” ?</a:t>
            </a:r>
          </a:p>
          <a:p>
            <a:pPr lvl="1"/>
            <a:r>
              <a:rPr lang="en-US" altLang="ja-JP" b="1" dirty="0">
                <a:solidFill>
                  <a:schemeClr val="accent1"/>
                </a:solidFill>
              </a:rPr>
              <a:t>The ranking information is richer </a:t>
            </a:r>
            <a:r>
              <a:rPr lang="en-US" altLang="ja-JP" dirty="0"/>
              <a:t>than choosing one alternative.</a:t>
            </a:r>
          </a:p>
          <a:p>
            <a:pPr lvl="1"/>
            <a:r>
              <a:rPr lang="en-US" altLang="ja-JP" b="1" dirty="0">
                <a:solidFill>
                  <a:schemeClr val="accent1"/>
                </a:solidFill>
              </a:rPr>
              <a:t>To simplify the tie-breaking problem.</a:t>
            </a:r>
          </a:p>
          <a:p>
            <a:pPr lvl="1"/>
            <a:r>
              <a:rPr lang="en-US" altLang="ja-JP" dirty="0"/>
              <a:t>We will introduce choice rule when characterize it within the class of all rule.</a:t>
            </a:r>
          </a:p>
          <a:p>
            <a:pPr marL="457200" lvl="1" indent="0">
              <a:buNone/>
            </a:pPr>
            <a:endParaRPr lang="en-US" altLang="ja-JP" dirty="0"/>
          </a:p>
          <a:p>
            <a:r>
              <a:rPr lang="en-US" altLang="ja-JP" b="1" dirty="0"/>
              <a:t>How does the "top-restricted Borda rule" handle a tie in scores?</a:t>
            </a:r>
          </a:p>
          <a:p>
            <a:pPr lvl="1"/>
            <a:r>
              <a:rPr lang="en-US" altLang="ja-JP" dirty="0"/>
              <a:t>In this research, </a:t>
            </a:r>
            <a:r>
              <a:rPr lang="en-US" altLang="ja-JP" b="1" dirty="0">
                <a:solidFill>
                  <a:schemeClr val="accent1"/>
                </a:solidFill>
              </a:rPr>
              <a:t>we don’t define a tie-breaking mechanism</a:t>
            </a:r>
            <a:r>
              <a:rPr lang="en-US" altLang="ja-JP" dirty="0"/>
              <a:t>.</a:t>
            </a:r>
          </a:p>
          <a:p>
            <a:pPr lvl="1"/>
            <a:r>
              <a:rPr lang="en-US" altLang="ja-JP" dirty="0"/>
              <a:t>However, we may select </a:t>
            </a:r>
            <a:r>
              <a:rPr lang="en-US" altLang="ja-JP" b="1" dirty="0">
                <a:solidFill>
                  <a:schemeClr val="accent1"/>
                </a:solidFill>
              </a:rPr>
              <a:t>the alphabetically earliest alternative</a:t>
            </a:r>
            <a:r>
              <a:rPr lang="en-US" altLang="ja-JP" dirty="0"/>
              <a:t>.</a:t>
            </a:r>
          </a:p>
          <a:p>
            <a:pPr marL="457200" lvl="1" indent="0">
              <a:buNone/>
            </a:pPr>
            <a:endParaRPr lang="en-US" altLang="ja-JP" dirty="0"/>
          </a:p>
          <a:p>
            <a:pPr lvl="1"/>
            <a:endParaRPr lang="ja-JP" altLang="en-US" dirty="0"/>
          </a:p>
        </p:txBody>
      </p:sp>
    </p:spTree>
    <p:extLst>
      <p:ext uri="{BB962C8B-B14F-4D97-AF65-F5344CB8AC3E}">
        <p14:creationId xmlns:p14="http://schemas.microsoft.com/office/powerpoint/2010/main" val="28304435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7EFB606-0E0C-867A-610E-0E9B3D6C41E2}"/>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0D838664-652D-BCCD-EF19-FCA9B1CF8963}"/>
              </a:ext>
            </a:extLst>
          </p:cNvPr>
          <p:cNvSpPr>
            <a:spLocks noGrp="1"/>
          </p:cNvSpPr>
          <p:nvPr>
            <p:ph type="title"/>
          </p:nvPr>
        </p:nvSpPr>
        <p:spPr/>
        <p:txBody>
          <a:bodyPr/>
          <a:lstStyle/>
          <a:p>
            <a:r>
              <a:rPr lang="en-US" altLang="ja-JP" dirty="0"/>
              <a:t>Q&amp;A</a:t>
            </a:r>
            <a:endParaRPr lang="ja-JP" altLang="en-US" dirty="0"/>
          </a:p>
        </p:txBody>
      </p:sp>
      <p:sp>
        <p:nvSpPr>
          <p:cNvPr id="5" name="コンテンツ プレースホルダー 4">
            <a:extLst>
              <a:ext uri="{FF2B5EF4-FFF2-40B4-BE49-F238E27FC236}">
                <a16:creationId xmlns:a16="http://schemas.microsoft.com/office/drawing/2014/main" id="{8C8AE665-2849-44F0-C94E-64C869F4A4FD}"/>
              </a:ext>
            </a:extLst>
          </p:cNvPr>
          <p:cNvSpPr>
            <a:spLocks noGrp="1"/>
          </p:cNvSpPr>
          <p:nvPr>
            <p:ph idx="1"/>
          </p:nvPr>
        </p:nvSpPr>
        <p:spPr/>
        <p:txBody>
          <a:bodyPr/>
          <a:lstStyle/>
          <a:p>
            <a:r>
              <a:rPr lang="en-US" altLang="ja-JP" b="1" dirty="0"/>
              <a:t>Can your rule prevent all forms of strategic manipulation, or just strategic truncation?</a:t>
            </a:r>
          </a:p>
          <a:p>
            <a:pPr lvl="1"/>
            <a:r>
              <a:rPr lang="en-US" altLang="ja-JP" dirty="0"/>
              <a:t>The top-restricted Borda rule prevents </a:t>
            </a:r>
            <a:r>
              <a:rPr lang="en-US" altLang="ja-JP" b="1" dirty="0">
                <a:solidFill>
                  <a:schemeClr val="accent1"/>
                </a:solidFill>
              </a:rPr>
              <a:t>strategic truncation </a:t>
            </a:r>
            <a:r>
              <a:rPr lang="en-US" altLang="ja-JP" dirty="0"/>
              <a:t>and </a:t>
            </a:r>
            <a:r>
              <a:rPr lang="en-US" altLang="ja-JP" b="1" dirty="0">
                <a:solidFill>
                  <a:schemeClr val="accent1"/>
                </a:solidFill>
              </a:rPr>
              <a:t>manipulation that a voter approves newly one alternative</a:t>
            </a:r>
            <a:r>
              <a:rPr lang="en-US" altLang="ja-JP" dirty="0">
                <a:solidFill>
                  <a:schemeClr val="accent1"/>
                </a:solidFill>
              </a:rPr>
              <a:t> </a:t>
            </a:r>
            <a:r>
              <a:rPr lang="en-US" altLang="ja-JP" dirty="0"/>
              <a:t>(by approval monotonicity).</a:t>
            </a:r>
          </a:p>
          <a:p>
            <a:pPr lvl="1"/>
            <a:r>
              <a:rPr lang="en-US" altLang="ja-JP" dirty="0"/>
              <a:t>We focus on strategic truncation because our motivation is to find the alternative that as many voter think acceptable.</a:t>
            </a:r>
          </a:p>
          <a:p>
            <a:pPr lvl="1"/>
            <a:endParaRPr lang="en-US" altLang="ja-JP" dirty="0"/>
          </a:p>
          <a:p>
            <a:r>
              <a:rPr lang="en-US" altLang="ja-JP" b="1" dirty="0"/>
              <a:t>Why do we accept minimal approval extension?</a:t>
            </a:r>
          </a:p>
          <a:p>
            <a:pPr lvl="1"/>
            <a:r>
              <a:rPr lang="en-US" altLang="ja-JP" b="1" dirty="0">
                <a:solidFill>
                  <a:schemeClr val="accent1"/>
                </a:solidFill>
              </a:rPr>
              <a:t>Our main purpose is to find the alternative that as many voter think acceptable.</a:t>
            </a:r>
          </a:p>
          <a:p>
            <a:pPr lvl="1"/>
            <a:r>
              <a:rPr lang="en-US" altLang="ja-JP" dirty="0"/>
              <a:t>Since minimal approval extension approves all truly acceptable alternatives, </a:t>
            </a:r>
            <a:r>
              <a:rPr lang="en-US" altLang="ja-JP" b="1" dirty="0">
                <a:solidFill>
                  <a:schemeClr val="accent1"/>
                </a:solidFill>
              </a:rPr>
              <a:t>voter approves as many alternatives as possible</a:t>
            </a:r>
            <a:r>
              <a:rPr lang="en-US" altLang="ja-JP" dirty="0"/>
              <a:t>.</a:t>
            </a:r>
          </a:p>
          <a:p>
            <a:pPr lvl="1"/>
            <a:r>
              <a:rPr lang="en-US" altLang="ja-JP" dirty="0"/>
              <a:t>It may help find alternative that are accepted by many voters.</a:t>
            </a:r>
          </a:p>
        </p:txBody>
      </p:sp>
    </p:spTree>
    <p:extLst>
      <p:ext uri="{BB962C8B-B14F-4D97-AF65-F5344CB8AC3E}">
        <p14:creationId xmlns:p14="http://schemas.microsoft.com/office/powerpoint/2010/main" val="19422893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A57540C-4A2F-8039-EBB9-7281F59AF4AC}"/>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707593E3-7622-9ED8-5DFF-FFEAD3120276}"/>
              </a:ext>
            </a:extLst>
          </p:cNvPr>
          <p:cNvSpPr>
            <a:spLocks noGrp="1"/>
          </p:cNvSpPr>
          <p:nvPr>
            <p:ph type="title"/>
          </p:nvPr>
        </p:nvSpPr>
        <p:spPr/>
        <p:txBody>
          <a:bodyPr/>
          <a:lstStyle/>
          <a:p>
            <a:r>
              <a:rPr lang="en-US" altLang="ja-JP" dirty="0"/>
              <a:t>Q&amp;A</a:t>
            </a:r>
            <a:endParaRPr lang="ja-JP" altLang="en-US" dirty="0"/>
          </a:p>
        </p:txBody>
      </p:sp>
      <p:sp>
        <p:nvSpPr>
          <p:cNvPr id="5" name="コンテンツ プレースホルダー 4">
            <a:extLst>
              <a:ext uri="{FF2B5EF4-FFF2-40B4-BE49-F238E27FC236}">
                <a16:creationId xmlns:a16="http://schemas.microsoft.com/office/drawing/2014/main" id="{57CEC3F3-CA69-AE7C-6510-AB69DF3FFD15}"/>
              </a:ext>
            </a:extLst>
          </p:cNvPr>
          <p:cNvSpPr>
            <a:spLocks noGrp="1"/>
          </p:cNvSpPr>
          <p:nvPr>
            <p:ph idx="1"/>
          </p:nvPr>
        </p:nvSpPr>
        <p:spPr/>
        <p:txBody>
          <a:bodyPr/>
          <a:lstStyle/>
          <a:p>
            <a:r>
              <a:rPr lang="en-US" altLang="ja-JP" b="1" dirty="0"/>
              <a:t> Is the "consistency condition" a strong assumption in a real-world context?</a:t>
            </a:r>
          </a:p>
          <a:p>
            <a:pPr lvl="1"/>
            <a:r>
              <a:rPr lang="en-US" altLang="ja-JP" dirty="0"/>
              <a:t>This concept is introduced by </a:t>
            </a:r>
            <a:r>
              <a:rPr lang="en-US" altLang="ja-JP" dirty="0" err="1"/>
              <a:t>Erdamar</a:t>
            </a:r>
            <a:r>
              <a:rPr lang="en-US" altLang="ja-JP" dirty="0"/>
              <a:t>, Sanver, and Sato (2017).</a:t>
            </a:r>
          </a:p>
          <a:p>
            <a:pPr lvl="1"/>
            <a:r>
              <a:rPr lang="en-US" altLang="ja-JP" dirty="0"/>
              <a:t>It is natural that </a:t>
            </a:r>
            <a:r>
              <a:rPr lang="en-US" altLang="ja-JP" b="1" dirty="0">
                <a:solidFill>
                  <a:schemeClr val="accent1"/>
                </a:solidFill>
              </a:rPr>
              <a:t>voter prefer acceptable one to unacceptable one</a:t>
            </a:r>
            <a:r>
              <a:rPr lang="en-US" altLang="ja-JP" dirty="0"/>
              <a:t>.</a:t>
            </a:r>
          </a:p>
          <a:p>
            <a:pPr lvl="1"/>
            <a:r>
              <a:rPr lang="en-US" altLang="ja-JP" dirty="0"/>
              <a:t>Under the scheduling context, </a:t>
            </a:r>
            <a:r>
              <a:rPr lang="en-US" altLang="ja-JP" b="1" dirty="0">
                <a:solidFill>
                  <a:schemeClr val="accent1"/>
                </a:solidFill>
              </a:rPr>
              <a:t>it is better for voter that his available day is selected than non available is selected</a:t>
            </a:r>
            <a:r>
              <a:rPr lang="en-US" altLang="ja-JP" dirty="0"/>
              <a:t>.</a:t>
            </a:r>
          </a:p>
        </p:txBody>
      </p:sp>
    </p:spTree>
    <p:extLst>
      <p:ext uri="{BB962C8B-B14F-4D97-AF65-F5344CB8AC3E}">
        <p14:creationId xmlns:p14="http://schemas.microsoft.com/office/powerpoint/2010/main" val="37002327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31BB61E-7593-61A8-3B4F-3A4E33F86898}"/>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1847BB92-C912-4C42-863C-34FA3EBEAB5F}"/>
              </a:ext>
            </a:extLst>
          </p:cNvPr>
          <p:cNvSpPr>
            <a:spLocks noGrp="1"/>
          </p:cNvSpPr>
          <p:nvPr>
            <p:ph type="title"/>
          </p:nvPr>
        </p:nvSpPr>
        <p:spPr/>
        <p:txBody>
          <a:bodyPr/>
          <a:lstStyle/>
          <a:p>
            <a:r>
              <a:rPr lang="en-US" altLang="ja-JP" dirty="0"/>
              <a:t>Q&amp;A</a:t>
            </a:r>
            <a:endParaRPr lang="ja-JP" altLang="en-US" dirty="0"/>
          </a:p>
        </p:txBody>
      </p:sp>
      <p:sp>
        <p:nvSpPr>
          <p:cNvPr id="5" name="コンテンツ プレースホルダー 4">
            <a:extLst>
              <a:ext uri="{FF2B5EF4-FFF2-40B4-BE49-F238E27FC236}">
                <a16:creationId xmlns:a16="http://schemas.microsoft.com/office/drawing/2014/main" id="{C1B0BD50-173F-934D-C3A2-FB07C8B37BAC}"/>
              </a:ext>
            </a:extLst>
          </p:cNvPr>
          <p:cNvSpPr>
            <a:spLocks noGrp="1"/>
          </p:cNvSpPr>
          <p:nvPr>
            <p:ph idx="1"/>
          </p:nvPr>
        </p:nvSpPr>
        <p:spPr/>
        <p:txBody>
          <a:bodyPr/>
          <a:lstStyle/>
          <a:p>
            <a:r>
              <a:rPr lang="en-US" altLang="ja-JP" b="1" dirty="0"/>
              <a:t>What other studies address approval and ranking information?</a:t>
            </a:r>
          </a:p>
          <a:p>
            <a:pPr lvl="1"/>
            <a:r>
              <a:rPr lang="en-US" altLang="ja-JP" dirty="0"/>
              <a:t>Brames and </a:t>
            </a:r>
            <a:r>
              <a:rPr lang="en-US" altLang="ja-JP" dirty="0" err="1"/>
              <a:t>samver</a:t>
            </a:r>
            <a:r>
              <a:rPr lang="en-US" altLang="ja-JP" dirty="0"/>
              <a:t> (2009) : </a:t>
            </a:r>
            <a:r>
              <a:rPr lang="en-US" altLang="ja-JP" b="1" dirty="0">
                <a:solidFill>
                  <a:schemeClr val="accent1"/>
                </a:solidFill>
              </a:rPr>
              <a:t>Introduce the Preference-Approval framework </a:t>
            </a:r>
            <a:r>
              <a:rPr lang="en-US" altLang="ja-JP" dirty="0"/>
              <a:t>and the rules PAV and FV.</a:t>
            </a:r>
          </a:p>
          <a:p>
            <a:pPr lvl="1"/>
            <a:r>
              <a:rPr lang="en-US" altLang="ja-JP" dirty="0" err="1"/>
              <a:t>Erdamar</a:t>
            </a:r>
            <a:r>
              <a:rPr lang="en-US" altLang="ja-JP" dirty="0"/>
              <a:t>, Sanver and Sato (2017) : introduce new axiom “</a:t>
            </a:r>
            <a:r>
              <a:rPr lang="en-US" altLang="ja-JP" b="1" dirty="0">
                <a:solidFill>
                  <a:schemeClr val="accent1"/>
                </a:solidFill>
              </a:rPr>
              <a:t>evaluation strategy-proofness</a:t>
            </a:r>
            <a:r>
              <a:rPr lang="en-US" altLang="ja-JP" dirty="0"/>
              <a:t>” and show that any rule doesn’t satisfy evaluation proofness, anonymity and efficiency at the same time. </a:t>
            </a:r>
          </a:p>
          <a:p>
            <a:pPr lvl="1"/>
            <a:r>
              <a:rPr lang="en-US" altLang="ja-JP" dirty="0"/>
              <a:t>(Eric Kamwa (2023) : study equilibrium under FV and PAV. )</a:t>
            </a:r>
          </a:p>
          <a:p>
            <a:pPr lvl="1"/>
            <a:endParaRPr lang="ja-JP" altLang="en-US" b="1" dirty="0"/>
          </a:p>
        </p:txBody>
      </p:sp>
    </p:spTree>
    <p:extLst>
      <p:ext uri="{BB962C8B-B14F-4D97-AF65-F5344CB8AC3E}">
        <p14:creationId xmlns:p14="http://schemas.microsoft.com/office/powerpoint/2010/main" val="18894898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5E11C38-CA2E-BBF0-1580-4BC0F1528C35}"/>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4CC90994-B547-B683-9317-F73D25D6D1C9}"/>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For work</a:t>
            </a:r>
            <a:endParaRPr lang="ja-JP" altLang="en-US"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E0B3579E-02C0-78A0-42D2-D4B699C4534F}"/>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84</a:t>
            </a:fld>
            <a:endParaRPr lang="en-US" dirty="0"/>
          </a:p>
        </p:txBody>
      </p:sp>
    </p:spTree>
    <p:extLst>
      <p:ext uri="{BB962C8B-B14F-4D97-AF65-F5344CB8AC3E}">
        <p14:creationId xmlns:p14="http://schemas.microsoft.com/office/powerpoint/2010/main" val="12306167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EFFE448-C967-DEE8-AD04-91FE7518973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B44E02C-C9CF-8DA8-4040-316FB3934963}"/>
              </a:ext>
            </a:extLst>
          </p:cNvPr>
          <p:cNvSpPr>
            <a:spLocks noGrp="1"/>
          </p:cNvSpPr>
          <p:nvPr>
            <p:ph type="title"/>
          </p:nvPr>
        </p:nvSpPr>
        <p:spPr/>
        <p:txBody>
          <a:bodyPr/>
          <a:lstStyle/>
          <a:p>
            <a:r>
              <a:rPr kumimoji="1" lang="en-US" altLang="ja-JP" dirty="0">
                <a:latin typeface="Segoe UI" panose="020B0502040204020203" pitchFamily="34" charset="0"/>
              </a:rPr>
              <a:t>Truncation-proofness</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69B11F11-B49C-ED6C-5AF4-8BCB5AFC9753}"/>
              </a:ext>
            </a:extLst>
          </p:cNvPr>
          <p:cNvSpPr>
            <a:spLocks noGrp="1"/>
          </p:cNvSpPr>
          <p:nvPr>
            <p:ph type="sldNum" sz="quarter" idx="12"/>
          </p:nvPr>
        </p:nvSpPr>
        <p:spPr/>
        <p:txBody>
          <a:bodyPr/>
          <a:lstStyle/>
          <a:p>
            <a:fld id="{48F63A3B-78C7-47BE-AE5E-E10140E04643}" type="slidenum">
              <a:rPr lang="en-US" smtClean="0"/>
              <a:t>85</a:t>
            </a:fld>
            <a:endParaRPr lang="en-US" dirty="0"/>
          </a:p>
        </p:txBody>
      </p:sp>
      <p:sp>
        <p:nvSpPr>
          <p:cNvPr id="19" name="正方形/長方形 18">
            <a:extLst>
              <a:ext uri="{FF2B5EF4-FFF2-40B4-BE49-F238E27FC236}">
                <a16:creationId xmlns:a16="http://schemas.microsoft.com/office/drawing/2014/main" id="{D255FBA9-8EFF-1FDF-70CF-15588CF7C107}"/>
              </a:ext>
            </a:extLst>
          </p:cNvPr>
          <p:cNvSpPr/>
          <p:nvPr/>
        </p:nvSpPr>
        <p:spPr>
          <a:xfrm>
            <a:off x="357469" y="847192"/>
            <a:ext cx="7778751" cy="469979"/>
          </a:xfrm>
          <a:prstGeom prst="rect">
            <a:avLst/>
          </a:prstGeom>
          <a:solidFill>
            <a:schemeClr val="bg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800" b="1" dirty="0">
                <a:solidFill>
                  <a:schemeClr val="accent1"/>
                </a:solidFill>
                <a:latin typeface="Segoe UI" panose="020B0502040204020203" pitchFamily="34" charset="0"/>
                <a:ea typeface="Meiryo" panose="020B0604030504040204" pitchFamily="34" charset="-128"/>
              </a:rPr>
              <a:t>Formal definition of  truncation-proofness</a:t>
            </a:r>
            <a:endParaRPr kumimoji="1" lang="ja-JP" altLang="en-US" sz="2800" b="1" dirty="0">
              <a:solidFill>
                <a:schemeClr val="accent1"/>
              </a:solidFill>
              <a:latin typeface="Segoe UI" panose="020B0502040204020203" pitchFamily="34" charset="0"/>
              <a:ea typeface="Meiryo" panose="020B0604030504040204" pitchFamily="34" charset="-128"/>
            </a:endParaRPr>
          </a:p>
        </p:txBody>
      </p:sp>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88B09A5F-5C8B-2B53-2DF0-E9766E97946D}"/>
                  </a:ext>
                </a:extLst>
              </p:cNvPr>
              <p:cNvSpPr/>
              <p:nvPr/>
            </p:nvSpPr>
            <p:spPr>
              <a:xfrm>
                <a:off x="357469" y="1317171"/>
                <a:ext cx="11477061" cy="5045608"/>
              </a:xfrm>
              <a:prstGeom prst="rect">
                <a:avLst/>
              </a:prstGeom>
              <a:solidFill>
                <a:srgbClr val="DEEEF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525">
                  <a:spcBef>
                    <a:spcPts val="1600"/>
                  </a:spcBef>
                </a:pPr>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For any </a:t>
                </a:r>
                <a14:m>
                  <m:oMath xmlns:m="http://schemas.openxmlformats.org/officeDocument/2006/math">
                    <m:sSub>
                      <m:sSub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𝑁</m:t>
                        </m:r>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nary>
                      <m:naryPr>
                        <m:chr m:val="⋃"/>
                        <m:supHide m:val="on"/>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naryPr>
                      <m: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𝑁</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Cambria Math" panose="02040503050406030204" pitchFamily="18" charset="0"/>
                            <a:cs typeface="Segoe UI" panose="020B0502040204020203" pitchFamily="34" charset="0"/>
                          </a:rPr>
                          <m:t>ℕ</m:t>
                        </m:r>
                      </m:sub>
                      <m:sup/>
                      <m:e>
                        <m:sSup>
                          <m:s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𝑋</m:t>
                            </m:r>
                          </m:e>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𝑁</m:t>
                            </m:r>
                          </m:sup>
                        </m:sSup>
                      </m:e>
                    </m:nary>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and any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𝑁</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let </a:t>
                </a:r>
                <a14:m>
                  <m:oMath xmlns:m="http://schemas.openxmlformats.org/officeDocument/2006/math">
                    <m:sSubSup>
                      <m:sSub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be such that </a:t>
                </a:r>
                <a14:m>
                  <m:oMath xmlns:m="http://schemas.openxmlformats.org/officeDocument/2006/math">
                    <m:sSub>
                      <m:sSub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e>
                      <m: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 </m:t>
                    </m:r>
                    <m:sSubSup>
                      <m:sSubSup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𝐴</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p>
              <a:p>
                <a:pPr marL="9525">
                  <a:spcBef>
                    <a:spcPts val="1600"/>
                  </a:spcBef>
                </a:pPr>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A social welfare function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𝐹</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nary>
                      <m:naryPr>
                        <m:chr m:val="⋃"/>
                        <m:supHide m:val="on"/>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naryPr>
                      <m: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𝑁</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Cambria Math" panose="02040503050406030204" pitchFamily="18" charset="0"/>
                            <a:cs typeface="Segoe UI" panose="020B0502040204020203" pitchFamily="34" charset="0"/>
                          </a:rPr>
                          <m:t>ℕ</m:t>
                        </m:r>
                      </m:sub>
                      <m:sup/>
                      <m:e>
                        <m:sSup>
                          <m:s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𝑋</m:t>
                            </m:r>
                          </m:e>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𝑁</m:t>
                            </m:r>
                          </m:sup>
                        </m:sSup>
                      </m:e>
                    </m:nary>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 </m:t>
                    </m:r>
                    <m:r>
                      <a:rPr lang="en-US" altLang="ja-JP" sz="2400" i="1" dirty="0">
                        <a:solidFill>
                          <a:schemeClr val="tx1"/>
                        </a:solidFill>
                        <a:latin typeface="Cambria Math" panose="02040503050406030204" pitchFamily="18" charset="0"/>
                        <a:ea typeface="Cambria Math" panose="02040503050406030204" pitchFamily="18" charset="0"/>
                        <a:cs typeface="Segoe UI" panose="020B0502040204020203" pitchFamily="34" charset="0"/>
                      </a:rPr>
                      <m:t>𝒲</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satisfies truncation proofness if there exists </a:t>
                </a:r>
                <a14:m>
                  <m:oMath xmlns:m="http://schemas.openxmlformats.org/officeDocument/2006/math">
                    <m:sSubSup>
                      <m:sSub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with </a:t>
                </a:r>
                <a14:m>
                  <m:oMath xmlns:m="http://schemas.openxmlformats.org/officeDocument/2006/math">
                    <m:sSubSup>
                      <m:sSub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e>
                      <m: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Sup>
                      <m:sSubSup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and </a:t>
                </a:r>
                <a14:m>
                  <m:oMath xmlns:m="http://schemas.openxmlformats.org/officeDocument/2006/math">
                    <m:sSub>
                      <m:sSub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 </m:t>
                    </m:r>
                    <m:sSubSup>
                      <m:sSubSup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𝐴</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satisfying following conditions:</a:t>
                </a:r>
              </a:p>
              <a:p>
                <a:pPr marL="523875" indent="-514350">
                  <a:spcBef>
                    <a:spcPts val="1600"/>
                  </a:spcBef>
                  <a:buFont typeface="+mj-lt"/>
                  <a:buAutoNum type="romanLcPeriod"/>
                </a:pPr>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There exists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𝑦</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𝑋</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with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sSub>
                      <m:sSub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e>
                      <m: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and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sSup>
                      <m:s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𝑃</m:t>
                        </m:r>
                      </m:e>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𝐹</m:t>
                        </m:r>
                      </m:sup>
                    </m:sSup>
                    <m:d>
                      <m:d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𝑁</m:t>
                            </m:r>
                          </m:sub>
                        </m:sSub>
                      </m:e>
                    </m:d>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 </m:t>
                    </m:r>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𝑦</m:t>
                    </m:r>
                    <m:sSup>
                      <m:sSup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𝑃</m:t>
                        </m:r>
                      </m:e>
                      <m:sup>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𝐹</m:t>
                        </m:r>
                      </m:sup>
                    </m:s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Sup>
                      <m:sSub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
                      <m:sSub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d>
                          <m:dPr>
                            <m:begChr m:val="{"/>
                            <m:endChr m:val="}"/>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𝑁</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m:rPr>
                                <m:lit/>
                              </m:r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r>
                              <m:rPr>
                                <m:lit/>
                              </m:r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e>
                        </m:d>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then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sSup>
                      <m:s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𝑃</m:t>
                        </m:r>
                      </m:e>
                      <m:sup>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𝐹</m:t>
                        </m:r>
                      </m:sup>
                    </m:s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Sup>
                      <m:sSub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
                      <m:sSub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d>
                          <m:dPr>
                            <m:begChr m:val="{"/>
                            <m:endChr m:val="}"/>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𝑁</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m:rPr>
                                <m:lit/>
                              </m:r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r>
                              <m:rPr>
                                <m:lit/>
                              </m:r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e>
                        </m:d>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a:t>
                </a:r>
              </a:p>
              <a:p>
                <a:pPr marL="523875" indent="-514350">
                  <a:spcBef>
                    <a:spcPts val="1600"/>
                  </a:spcBef>
                  <a:buFont typeface="+mj-lt"/>
                  <a:buAutoNum type="romanLcPeriod"/>
                </a:pPr>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There exists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𝑋</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with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sSub>
                      <m:sSub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e>
                      <m: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and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sSup>
                      <m:s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𝑃</m:t>
                        </m:r>
                      </m:e>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𝐹</m:t>
                        </m:r>
                      </m:sup>
                    </m:sSup>
                    <m:d>
                      <m:d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𝑁</m:t>
                            </m:r>
                          </m:sub>
                        </m:sSub>
                      </m:e>
                    </m:d>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 </m:t>
                    </m:r>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𝑦</m:t>
                    </m:r>
                    <m:sSup>
                      <m:sSup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𝐼</m:t>
                        </m:r>
                      </m:e>
                      <m:sup>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𝐹</m:t>
                        </m:r>
                      </m:sup>
                    </m:s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Sup>
                      <m:sSub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
                      <m:sSub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d>
                          <m:dPr>
                            <m:begChr m:val="{"/>
                            <m:endChr m:val="}"/>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𝑁</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m:rPr>
                                <m:lit/>
                              </m:r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r>
                              <m:rPr>
                                <m:lit/>
                              </m:r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e>
                        </m:d>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then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𝑦𝐹</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Sup>
                      <m:sSub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
                      <m:sSub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d>
                          <m:dPr>
                            <m:begChr m:val="{"/>
                            <m:endChr m:val="}"/>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𝑁</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m:rPr>
                                <m:lit/>
                              </m:r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r>
                              <m:rPr>
                                <m:lit/>
                              </m:r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e>
                        </m:d>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a:t>
                </a:r>
              </a:p>
              <a:p>
                <a:pPr marL="523875" indent="-514350">
                  <a:spcBef>
                    <a:spcPts val="1600"/>
                  </a:spcBef>
                  <a:buFont typeface="+mj-lt"/>
                  <a:buAutoNum type="romanLcPeriod"/>
                </a:pPr>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There exists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𝑋</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with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sSub>
                      <m:sSub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 </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and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sSup>
                      <m:sSup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𝐼</m:t>
                        </m:r>
                      </m:e>
                      <m:sup>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𝐹</m:t>
                        </m:r>
                      </m:sup>
                    </m:sSup>
                    <m:d>
                      <m:d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𝑁</m:t>
                            </m:r>
                          </m:sub>
                        </m:sSub>
                      </m:e>
                    </m:d>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 </m:t>
                    </m:r>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𝑦</m:t>
                    </m:r>
                    <m:sSup>
                      <m:sSup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𝑃</m:t>
                        </m:r>
                      </m:e>
                      <m:sup>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𝐹</m:t>
                        </m:r>
                      </m:sup>
                    </m:s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Sup>
                      <m:sSub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
                      <m:sSub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d>
                          <m:dPr>
                            <m:begChr m:val="{"/>
                            <m:endChr m:val="}"/>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𝑁</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m:rPr>
                                <m:lit/>
                              </m:r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r>
                              <m:rPr>
                                <m:lit/>
                              </m:r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e>
                        </m:d>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then </a:t>
                </a:r>
                <a14:m>
                  <m:oMath xmlns:m="http://schemas.openxmlformats.org/officeDocument/2006/math">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𝑦</m:t>
                    </m:r>
                    <m:sSup>
                      <m:sSupPr>
                        <m:ctrlP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𝑃</m:t>
                        </m:r>
                      </m:e>
                      <m:sup>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𝐹</m:t>
                        </m:r>
                      </m:sup>
                    </m:s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Sup>
                      <m:sSubSup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Sup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sub>
                      <m: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bSup>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sSub>
                      <m:sSubPr>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𝑝</m:t>
                        </m:r>
                      </m:e>
                      <m:sub>
                        <m:d>
                          <m:dPr>
                            <m:begChr m:val="{"/>
                            <m:endChr m:val="}"/>
                            <m:ctrl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𝑁</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m:rPr>
                                <m:lit/>
                              </m:r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err="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r>
                              <m:rPr>
                                <m:lit/>
                              </m:rP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e>
                        </m:d>
                      </m:sub>
                    </m:sSub>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lang="en-US" altLang="ja-JP" sz="2400" i="1" dirty="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a:t>
                </a:r>
              </a:p>
            </p:txBody>
          </p:sp>
        </mc:Choice>
        <mc:Fallback xmlns="">
          <p:sp>
            <p:nvSpPr>
              <p:cNvPr id="4" name="正方形/長方形 3">
                <a:extLst>
                  <a:ext uri="{FF2B5EF4-FFF2-40B4-BE49-F238E27FC236}">
                    <a16:creationId xmlns:a16="http://schemas.microsoft.com/office/drawing/2014/main" id="{88B09A5F-5C8B-2B53-2DF0-E9766E97946D}"/>
                  </a:ext>
                </a:extLst>
              </p:cNvPr>
              <p:cNvSpPr>
                <a:spLocks noRot="1" noChangeAspect="1" noMove="1" noResize="1" noEditPoints="1" noAdjustHandles="1" noChangeArrowheads="1" noChangeShapeType="1" noTextEdit="1"/>
              </p:cNvSpPr>
              <p:nvPr/>
            </p:nvSpPr>
            <p:spPr>
              <a:xfrm>
                <a:off x="357469" y="1317171"/>
                <a:ext cx="11477061" cy="5045608"/>
              </a:xfrm>
              <a:prstGeom prst="rect">
                <a:avLst/>
              </a:prstGeom>
              <a:blipFill>
                <a:blip r:embed="rId3"/>
                <a:stretch>
                  <a:fillRect l="-903" t="-2657"/>
                </a:stretch>
              </a:blipFill>
              <a:ln w="31750" cap="flat">
                <a:noFill/>
              </a:ln>
            </p:spPr>
            <p:txBody>
              <a:bodyPr/>
              <a:lstStyle/>
              <a:p>
                <a:r>
                  <a:rPr lang="ja-JP" altLang="en-US">
                    <a:noFill/>
                  </a:rPr>
                  <a:t> </a:t>
                </a:r>
              </a:p>
            </p:txBody>
          </p:sp>
        </mc:Fallback>
      </mc:AlternateContent>
    </p:spTree>
    <p:extLst>
      <p:ext uri="{BB962C8B-B14F-4D97-AF65-F5344CB8AC3E}">
        <p14:creationId xmlns:p14="http://schemas.microsoft.com/office/powerpoint/2010/main" val="309152124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C140B99-BD24-7FB8-ACAF-5633B7883A5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AD14BAA-059D-E388-A8CB-0BAB8524FC1E}"/>
              </a:ext>
            </a:extLst>
          </p:cNvPr>
          <p:cNvSpPr>
            <a:spLocks noGrp="1"/>
          </p:cNvSpPr>
          <p:nvPr>
            <p:ph type="title"/>
          </p:nvPr>
        </p:nvSpPr>
        <p:spPr/>
        <p:txBody>
          <a:bodyPr/>
          <a:lstStyle/>
          <a:p>
            <a:r>
              <a:rPr lang="en-US" altLang="ja-JP" dirty="0">
                <a:latin typeface="Segoe UI" panose="020B0502040204020203" pitchFamily="34" charset="0"/>
              </a:rPr>
              <a:t>For work</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B11E6E2B-037C-0F7F-EAE1-832BDB090DF2}"/>
              </a:ext>
            </a:extLst>
          </p:cNvPr>
          <p:cNvSpPr>
            <a:spLocks noGrp="1"/>
          </p:cNvSpPr>
          <p:nvPr>
            <p:ph type="sldNum" sz="quarter" idx="12"/>
          </p:nvPr>
        </p:nvSpPr>
        <p:spPr/>
        <p:txBody>
          <a:bodyPr/>
          <a:lstStyle/>
          <a:p>
            <a:fld id="{48F63A3B-78C7-47BE-AE5E-E10140E04643}" type="slidenum">
              <a:rPr lang="en-US" smtClean="0"/>
              <a:t>86</a:t>
            </a:fld>
            <a:endParaRPr lang="en-US" dirty="0"/>
          </a:p>
        </p:txBody>
      </p:sp>
      <p:grpSp>
        <p:nvGrpSpPr>
          <p:cNvPr id="18" name="グループ化 17">
            <a:extLst>
              <a:ext uri="{FF2B5EF4-FFF2-40B4-BE49-F238E27FC236}">
                <a16:creationId xmlns:a16="http://schemas.microsoft.com/office/drawing/2014/main" id="{99FAEAB8-44F4-D874-EB52-ABE6ABD395D5}"/>
              </a:ext>
            </a:extLst>
          </p:cNvPr>
          <p:cNvGrpSpPr/>
          <p:nvPr/>
        </p:nvGrpSpPr>
        <p:grpSpPr>
          <a:xfrm>
            <a:off x="1614597" y="967713"/>
            <a:ext cx="1760051" cy="1568968"/>
            <a:chOff x="2702113" y="4820195"/>
            <a:chExt cx="1210954" cy="1210954"/>
          </a:xfrm>
          <a:solidFill>
            <a:schemeClr val="accent1"/>
          </a:solidFill>
        </p:grpSpPr>
        <p:pic>
          <p:nvPicPr>
            <p:cNvPr id="16" name="グラフィックス 15" descr="男性 単色塗りつぶし">
              <a:extLst>
                <a:ext uri="{FF2B5EF4-FFF2-40B4-BE49-F238E27FC236}">
                  <a16:creationId xmlns:a16="http://schemas.microsoft.com/office/drawing/2014/main" id="{5E87DE5B-4D28-5BE9-B3B4-3B5ECE5495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2113" y="4820195"/>
              <a:ext cx="1210954" cy="1210954"/>
            </a:xfrm>
            <a:prstGeom prst="rect">
              <a:avLst/>
            </a:prstGeom>
          </p:spPr>
        </p:pic>
        <p:sp>
          <p:nvSpPr>
            <p:cNvPr id="17" name="テキスト ボックス 16">
              <a:extLst>
                <a:ext uri="{FF2B5EF4-FFF2-40B4-BE49-F238E27FC236}">
                  <a16:creationId xmlns:a16="http://schemas.microsoft.com/office/drawing/2014/main" id="{D8D64F35-749E-BC69-66E1-A89203F2F768}"/>
                </a:ext>
              </a:extLst>
            </p:cNvPr>
            <p:cNvSpPr txBox="1"/>
            <p:nvPr/>
          </p:nvSpPr>
          <p:spPr>
            <a:xfrm>
              <a:off x="3015177" y="5138652"/>
              <a:ext cx="565853" cy="356320"/>
            </a:xfrm>
            <a:prstGeom prst="rect">
              <a:avLst/>
            </a:prstGeom>
            <a:solidFill>
              <a:schemeClr val="accent1">
                <a:alpha val="40000"/>
              </a:schemeClr>
            </a:solidFill>
          </p:spPr>
          <p:txBody>
            <a:bodyPr wrap="squar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rPr>
                <a:t>Sam</a:t>
              </a:r>
              <a:endParaRPr kumimoji="1" lang="ja-JP" altLang="en-US" sz="2400" b="1" dirty="0">
                <a:solidFill>
                  <a:schemeClr val="bg1"/>
                </a:solidFill>
                <a:latin typeface="Segoe UI" panose="020B0502040204020203" pitchFamily="34" charset="0"/>
                <a:ea typeface="Meiryo" panose="020B0604030504040204" pitchFamily="34" charset="-128"/>
              </a:endParaRPr>
            </a:p>
          </p:txBody>
        </p:sp>
      </p:grpSp>
      <p:grpSp>
        <p:nvGrpSpPr>
          <p:cNvPr id="6" name="グループ化 5">
            <a:extLst>
              <a:ext uri="{FF2B5EF4-FFF2-40B4-BE49-F238E27FC236}">
                <a16:creationId xmlns:a16="http://schemas.microsoft.com/office/drawing/2014/main" id="{1B911988-04E3-37AA-A4E3-031C8B12DD94}"/>
              </a:ext>
            </a:extLst>
          </p:cNvPr>
          <p:cNvGrpSpPr/>
          <p:nvPr/>
        </p:nvGrpSpPr>
        <p:grpSpPr>
          <a:xfrm>
            <a:off x="34471" y="1724243"/>
            <a:ext cx="1760051" cy="1568968"/>
            <a:chOff x="2702113" y="4820195"/>
            <a:chExt cx="1210954" cy="1210954"/>
          </a:xfrm>
          <a:solidFill>
            <a:schemeClr val="accent1"/>
          </a:solidFill>
        </p:grpSpPr>
        <p:pic>
          <p:nvPicPr>
            <p:cNvPr id="7" name="グラフィックス 6" descr="男性 単色塗りつぶし">
              <a:extLst>
                <a:ext uri="{FF2B5EF4-FFF2-40B4-BE49-F238E27FC236}">
                  <a16:creationId xmlns:a16="http://schemas.microsoft.com/office/drawing/2014/main" id="{7E823B20-5E19-E990-284F-62DEC1E10F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2113" y="4820195"/>
              <a:ext cx="1210954" cy="1210954"/>
            </a:xfrm>
            <a:prstGeom prst="rect">
              <a:avLst/>
            </a:prstGeom>
          </p:spPr>
        </p:pic>
        <p:sp>
          <p:nvSpPr>
            <p:cNvPr id="8" name="テキスト ボックス 7">
              <a:extLst>
                <a:ext uri="{FF2B5EF4-FFF2-40B4-BE49-F238E27FC236}">
                  <a16:creationId xmlns:a16="http://schemas.microsoft.com/office/drawing/2014/main" id="{B08729F6-6632-778A-555A-E157A3C7AD54}"/>
                </a:ext>
              </a:extLst>
            </p:cNvPr>
            <p:cNvSpPr txBox="1"/>
            <p:nvPr/>
          </p:nvSpPr>
          <p:spPr>
            <a:xfrm>
              <a:off x="2970725" y="5138652"/>
              <a:ext cx="645255" cy="356320"/>
            </a:xfrm>
            <a:prstGeom prst="rect">
              <a:avLst/>
            </a:prstGeom>
            <a:solidFill>
              <a:schemeClr val="accent1">
                <a:alpha val="40000"/>
              </a:schemeClr>
            </a:solidFill>
          </p:spPr>
          <p:txBody>
            <a:bodyPr wrap="squar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rPr>
                <a:t>Tom</a:t>
              </a:r>
              <a:endParaRPr kumimoji="1" lang="ja-JP" altLang="en-US" sz="2400" b="1" dirty="0">
                <a:solidFill>
                  <a:schemeClr val="bg1"/>
                </a:solidFill>
                <a:latin typeface="Segoe UI" panose="020B0502040204020203" pitchFamily="34" charset="0"/>
                <a:ea typeface="Meiryo" panose="020B0604030504040204" pitchFamily="34" charset="-128"/>
              </a:endParaRPr>
            </a:p>
          </p:txBody>
        </p:sp>
      </p:grpSp>
      <p:grpSp>
        <p:nvGrpSpPr>
          <p:cNvPr id="12" name="グループ化 11">
            <a:extLst>
              <a:ext uri="{FF2B5EF4-FFF2-40B4-BE49-F238E27FC236}">
                <a16:creationId xmlns:a16="http://schemas.microsoft.com/office/drawing/2014/main" id="{7EC162D2-5190-D9B6-89B5-F738E822E159}"/>
              </a:ext>
            </a:extLst>
          </p:cNvPr>
          <p:cNvGrpSpPr/>
          <p:nvPr/>
        </p:nvGrpSpPr>
        <p:grpSpPr>
          <a:xfrm>
            <a:off x="1004750" y="2508727"/>
            <a:ext cx="1760051" cy="1568968"/>
            <a:chOff x="2702113" y="4820195"/>
            <a:chExt cx="1210954" cy="1210954"/>
          </a:xfrm>
          <a:solidFill>
            <a:schemeClr val="accent1"/>
          </a:solidFill>
        </p:grpSpPr>
        <p:pic>
          <p:nvPicPr>
            <p:cNvPr id="13" name="グラフィックス 12" descr="男性 単色塗りつぶし">
              <a:extLst>
                <a:ext uri="{FF2B5EF4-FFF2-40B4-BE49-F238E27FC236}">
                  <a16:creationId xmlns:a16="http://schemas.microsoft.com/office/drawing/2014/main" id="{028BC0CB-2ABF-1FCC-4D5A-1C00CEDB70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2113" y="4820195"/>
              <a:ext cx="1210954" cy="1210954"/>
            </a:xfrm>
            <a:prstGeom prst="rect">
              <a:avLst/>
            </a:prstGeom>
          </p:spPr>
        </p:pic>
        <p:sp>
          <p:nvSpPr>
            <p:cNvPr id="14" name="テキスト ボックス 13">
              <a:extLst>
                <a:ext uri="{FF2B5EF4-FFF2-40B4-BE49-F238E27FC236}">
                  <a16:creationId xmlns:a16="http://schemas.microsoft.com/office/drawing/2014/main" id="{CB02AC1F-471B-C41F-30CF-826096199701}"/>
                </a:ext>
              </a:extLst>
            </p:cNvPr>
            <p:cNvSpPr txBox="1"/>
            <p:nvPr/>
          </p:nvSpPr>
          <p:spPr>
            <a:xfrm>
              <a:off x="3036302" y="5138653"/>
              <a:ext cx="544728" cy="356320"/>
            </a:xfrm>
            <a:prstGeom prst="rect">
              <a:avLst/>
            </a:prstGeom>
            <a:solidFill>
              <a:schemeClr val="accent1">
                <a:alpha val="40000"/>
              </a:schemeClr>
            </a:solidFill>
          </p:spPr>
          <p:txBody>
            <a:bodyPr wrap="squar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rPr>
                <a:t>Mia</a:t>
              </a:r>
              <a:endParaRPr kumimoji="1" lang="ja-JP" altLang="en-US" sz="2400" b="1" dirty="0">
                <a:solidFill>
                  <a:schemeClr val="bg1"/>
                </a:solidFill>
                <a:latin typeface="Segoe UI" panose="020B0502040204020203" pitchFamily="34" charset="0"/>
                <a:ea typeface="Meiryo" panose="020B0604030504040204" pitchFamily="34" charset="-128"/>
              </a:endParaRPr>
            </a:p>
          </p:txBody>
        </p:sp>
      </p:grpSp>
      <p:pic>
        <p:nvPicPr>
          <p:cNvPr id="43" name="コンテンツ プレースホルダー 10" descr="スマート フォン 単色塗りつぶし">
            <a:extLst>
              <a:ext uri="{FF2B5EF4-FFF2-40B4-BE49-F238E27FC236}">
                <a16:creationId xmlns:a16="http://schemas.microsoft.com/office/drawing/2014/main" id="{CC92EAFB-ABF4-F334-CF3B-F46AC1C9074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06947" y="974620"/>
            <a:ext cx="4731998" cy="4005944"/>
          </a:xfrm>
          <a:prstGeom prst="rect">
            <a:avLst/>
          </a:prstGeom>
        </p:spPr>
      </p:pic>
      <p:grpSp>
        <p:nvGrpSpPr>
          <p:cNvPr id="44" name="グループ化 43">
            <a:extLst>
              <a:ext uri="{FF2B5EF4-FFF2-40B4-BE49-F238E27FC236}">
                <a16:creationId xmlns:a16="http://schemas.microsoft.com/office/drawing/2014/main" id="{907E952B-8FED-F2D0-7BAA-607A35A725AA}"/>
              </a:ext>
            </a:extLst>
          </p:cNvPr>
          <p:cNvGrpSpPr/>
          <p:nvPr/>
        </p:nvGrpSpPr>
        <p:grpSpPr>
          <a:xfrm>
            <a:off x="6822351" y="1606200"/>
            <a:ext cx="1938696" cy="2859478"/>
            <a:chOff x="4706030" y="2581766"/>
            <a:chExt cx="1938696" cy="2859478"/>
          </a:xfrm>
        </p:grpSpPr>
        <p:pic>
          <p:nvPicPr>
            <p:cNvPr id="45" name="図 44" descr="グラフィカル ユーザー インターフェイス, アプリケーション, Teams&#10;&#10;AI 生成コンテンツは誤りを含む可能性があります。">
              <a:extLst>
                <a:ext uri="{FF2B5EF4-FFF2-40B4-BE49-F238E27FC236}">
                  <a16:creationId xmlns:a16="http://schemas.microsoft.com/office/drawing/2014/main" id="{44479EE1-6385-C1CC-687A-6748135D3249}"/>
                </a:ext>
              </a:extLst>
            </p:cNvPr>
            <p:cNvPicPr>
              <a:picLocks noChangeAspect="1"/>
            </p:cNvPicPr>
            <p:nvPr/>
          </p:nvPicPr>
          <p:blipFill>
            <a:blip r:embed="rId7"/>
            <a:srcRect t="5026" b="38325"/>
            <a:stretch>
              <a:fillRect/>
            </a:stretch>
          </p:blipFill>
          <p:spPr>
            <a:xfrm>
              <a:off x="4706031" y="2581766"/>
              <a:ext cx="1938695" cy="2376735"/>
            </a:xfrm>
            <a:prstGeom prst="rect">
              <a:avLst/>
            </a:prstGeom>
          </p:spPr>
        </p:pic>
        <p:pic>
          <p:nvPicPr>
            <p:cNvPr id="46" name="図 45" descr="グラフィカル ユーザー インターフェイス, アプリケーション, Teams&#10;&#10;AI 生成コンテンツは誤りを含む可能性があります。">
              <a:extLst>
                <a:ext uri="{FF2B5EF4-FFF2-40B4-BE49-F238E27FC236}">
                  <a16:creationId xmlns:a16="http://schemas.microsoft.com/office/drawing/2014/main" id="{990FCFE5-EB18-6733-E5EB-C0C0345AE3EB}"/>
                </a:ext>
              </a:extLst>
            </p:cNvPr>
            <p:cNvPicPr>
              <a:picLocks noChangeAspect="1"/>
            </p:cNvPicPr>
            <p:nvPr/>
          </p:nvPicPr>
          <p:blipFill>
            <a:blip r:embed="rId7"/>
            <a:srcRect t="84810" b="3684"/>
            <a:stretch>
              <a:fillRect/>
            </a:stretch>
          </p:blipFill>
          <p:spPr>
            <a:xfrm>
              <a:off x="4706030" y="4958501"/>
              <a:ext cx="1938695" cy="482743"/>
            </a:xfrm>
            <a:prstGeom prst="rect">
              <a:avLst/>
            </a:prstGeom>
          </p:spPr>
        </p:pic>
      </p:grpSp>
      <p:cxnSp>
        <p:nvCxnSpPr>
          <p:cNvPr id="34" name="直線コネクタ 33">
            <a:extLst>
              <a:ext uri="{FF2B5EF4-FFF2-40B4-BE49-F238E27FC236}">
                <a16:creationId xmlns:a16="http://schemas.microsoft.com/office/drawing/2014/main" id="{85531164-D6A6-4D7E-D85C-4121AE245DEE}"/>
              </a:ext>
            </a:extLst>
          </p:cNvPr>
          <p:cNvCxnSpPr>
            <a:cxnSpLocks/>
          </p:cNvCxnSpPr>
          <p:nvPr/>
        </p:nvCxnSpPr>
        <p:spPr>
          <a:xfrm>
            <a:off x="7122623" y="3733036"/>
            <a:ext cx="1056653" cy="0"/>
          </a:xfrm>
          <a:prstGeom prst="line">
            <a:avLst/>
          </a:prstGeom>
          <a:ln w="57150">
            <a:solidFill>
              <a:srgbClr val="00B900"/>
            </a:solidFill>
            <a:headEnd w="lg" len="lg"/>
            <a:tailEnd type="none" w="lg" len="lg"/>
          </a:ln>
        </p:spPr>
        <p:style>
          <a:lnRef idx="2">
            <a:schemeClr val="accent1"/>
          </a:lnRef>
          <a:fillRef idx="0">
            <a:schemeClr val="accent1"/>
          </a:fillRef>
          <a:effectRef idx="1">
            <a:schemeClr val="accent1"/>
          </a:effectRef>
          <a:fontRef idx="minor">
            <a:schemeClr val="tx1"/>
          </a:fontRef>
        </p:style>
      </p:cxnSp>
      <p:sp>
        <p:nvSpPr>
          <p:cNvPr id="36" name="テキスト ボックス 35">
            <a:extLst>
              <a:ext uri="{FF2B5EF4-FFF2-40B4-BE49-F238E27FC236}">
                <a16:creationId xmlns:a16="http://schemas.microsoft.com/office/drawing/2014/main" id="{C9287612-EA53-4B05-87D3-9130CC78CB72}"/>
              </a:ext>
            </a:extLst>
          </p:cNvPr>
          <p:cNvSpPr txBox="1"/>
          <p:nvPr/>
        </p:nvSpPr>
        <p:spPr>
          <a:xfrm>
            <a:off x="8468231" y="2862090"/>
            <a:ext cx="280846" cy="307777"/>
          </a:xfrm>
          <a:prstGeom prst="rect">
            <a:avLst/>
          </a:prstGeom>
          <a:solidFill>
            <a:schemeClr val="bg1"/>
          </a:solidFill>
        </p:spPr>
        <p:txBody>
          <a:bodyPr wrap="none" rtlCol="0" anchor="ctr">
            <a:spAutoFit/>
          </a:bodyPr>
          <a:lstStyle/>
          <a:p>
            <a:pPr algn="ctr"/>
            <a:r>
              <a:rPr kumimoji="1" lang="en-US" altLang="ja-JP" sz="1400" dirty="0">
                <a:solidFill>
                  <a:srgbClr val="00B900"/>
                </a:solidFill>
                <a:latin typeface="Segoe UI" panose="020B0502040204020203" pitchFamily="34" charset="0"/>
                <a:ea typeface="Meiryo" panose="020B0604030504040204" pitchFamily="34" charset="-128"/>
              </a:rPr>
              <a:t>3</a:t>
            </a:r>
            <a:endParaRPr kumimoji="1" lang="ja-JP" altLang="en-US" sz="1400" dirty="0">
              <a:solidFill>
                <a:srgbClr val="00B900"/>
              </a:solidFill>
              <a:latin typeface="Segoe UI" panose="020B0502040204020203" pitchFamily="34" charset="0"/>
              <a:ea typeface="Meiryo" panose="020B0604030504040204" pitchFamily="34" charset="-128"/>
            </a:endParaRPr>
          </a:p>
        </p:txBody>
      </p:sp>
      <p:sp>
        <p:nvSpPr>
          <p:cNvPr id="37" name="テキスト ボックス 36">
            <a:extLst>
              <a:ext uri="{FF2B5EF4-FFF2-40B4-BE49-F238E27FC236}">
                <a16:creationId xmlns:a16="http://schemas.microsoft.com/office/drawing/2014/main" id="{2088F5B1-48BE-B246-C833-5DF527E33FB8}"/>
              </a:ext>
            </a:extLst>
          </p:cNvPr>
          <p:cNvSpPr txBox="1"/>
          <p:nvPr/>
        </p:nvSpPr>
        <p:spPr>
          <a:xfrm>
            <a:off x="8468231" y="3144458"/>
            <a:ext cx="280847" cy="307777"/>
          </a:xfrm>
          <a:prstGeom prst="rect">
            <a:avLst/>
          </a:prstGeom>
          <a:solidFill>
            <a:schemeClr val="bg1"/>
          </a:solidFill>
        </p:spPr>
        <p:txBody>
          <a:bodyPr wrap="none" rtlCol="0" anchor="ctr">
            <a:spAutoFit/>
          </a:bodyPr>
          <a:lstStyle/>
          <a:p>
            <a:pPr algn="ctr"/>
            <a:r>
              <a:rPr kumimoji="1" lang="en-US" altLang="ja-JP" sz="1400" dirty="0">
                <a:solidFill>
                  <a:srgbClr val="00B900"/>
                </a:solidFill>
                <a:latin typeface="Segoe UI" panose="020B0502040204020203" pitchFamily="34" charset="0"/>
                <a:ea typeface="Meiryo" panose="020B0604030504040204" pitchFamily="34" charset="-128"/>
              </a:rPr>
              <a:t>3</a:t>
            </a:r>
            <a:endParaRPr kumimoji="1" lang="ja-JP" altLang="en-US" sz="1400" dirty="0">
              <a:solidFill>
                <a:srgbClr val="00B900"/>
              </a:solidFill>
              <a:latin typeface="Segoe UI" panose="020B0502040204020203" pitchFamily="34" charset="0"/>
              <a:ea typeface="Meiryo" panose="020B0604030504040204" pitchFamily="34" charset="-128"/>
            </a:endParaRPr>
          </a:p>
        </p:txBody>
      </p:sp>
      <p:sp>
        <p:nvSpPr>
          <p:cNvPr id="38" name="テキスト ボックス 37">
            <a:extLst>
              <a:ext uri="{FF2B5EF4-FFF2-40B4-BE49-F238E27FC236}">
                <a16:creationId xmlns:a16="http://schemas.microsoft.com/office/drawing/2014/main" id="{4C2159D5-16D5-8BDC-19ED-1A23886992F9}"/>
              </a:ext>
            </a:extLst>
          </p:cNvPr>
          <p:cNvSpPr txBox="1"/>
          <p:nvPr/>
        </p:nvSpPr>
        <p:spPr>
          <a:xfrm>
            <a:off x="8475120" y="3450782"/>
            <a:ext cx="280847" cy="307777"/>
          </a:xfrm>
          <a:prstGeom prst="rect">
            <a:avLst/>
          </a:prstGeom>
          <a:solidFill>
            <a:schemeClr val="bg1"/>
          </a:solidFill>
        </p:spPr>
        <p:txBody>
          <a:bodyPr wrap="none" rtlCol="0" anchor="ctr">
            <a:spAutoFit/>
          </a:bodyPr>
          <a:lstStyle/>
          <a:p>
            <a:pPr algn="ctr"/>
            <a:r>
              <a:rPr kumimoji="1" lang="en-US" altLang="ja-JP" sz="1400" dirty="0">
                <a:solidFill>
                  <a:srgbClr val="00B900"/>
                </a:solidFill>
                <a:latin typeface="Segoe UI" panose="020B0502040204020203" pitchFamily="34" charset="0"/>
                <a:ea typeface="Meiryo" panose="020B0604030504040204" pitchFamily="34" charset="-128"/>
              </a:rPr>
              <a:t>2</a:t>
            </a:r>
            <a:endParaRPr kumimoji="1" lang="ja-JP" altLang="en-US" sz="1400" dirty="0">
              <a:solidFill>
                <a:srgbClr val="00B900"/>
              </a:solidFill>
              <a:latin typeface="Segoe UI" panose="020B0502040204020203" pitchFamily="34" charset="0"/>
              <a:ea typeface="Meiryo" panose="020B0604030504040204" pitchFamily="34" charset="-128"/>
            </a:endParaRPr>
          </a:p>
        </p:txBody>
      </p:sp>
      <p:cxnSp>
        <p:nvCxnSpPr>
          <p:cNvPr id="33" name="直線コネクタ 32">
            <a:extLst>
              <a:ext uri="{FF2B5EF4-FFF2-40B4-BE49-F238E27FC236}">
                <a16:creationId xmlns:a16="http://schemas.microsoft.com/office/drawing/2014/main" id="{B2AAB730-DBE8-2416-2080-454B50E5C2A5}"/>
              </a:ext>
            </a:extLst>
          </p:cNvPr>
          <p:cNvCxnSpPr/>
          <p:nvPr/>
        </p:nvCxnSpPr>
        <p:spPr>
          <a:xfrm>
            <a:off x="7120236" y="3447046"/>
            <a:ext cx="1526709" cy="0"/>
          </a:xfrm>
          <a:prstGeom prst="line">
            <a:avLst/>
          </a:prstGeom>
          <a:ln w="57150">
            <a:solidFill>
              <a:srgbClr val="00B9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3DCF28FD-6A48-BED8-D7C2-2B244CC79F9F}"/>
              </a:ext>
            </a:extLst>
          </p:cNvPr>
          <p:cNvCxnSpPr/>
          <p:nvPr/>
        </p:nvCxnSpPr>
        <p:spPr>
          <a:xfrm>
            <a:off x="7118331" y="3159771"/>
            <a:ext cx="1526709" cy="0"/>
          </a:xfrm>
          <a:prstGeom prst="line">
            <a:avLst/>
          </a:prstGeom>
          <a:ln w="57150">
            <a:solidFill>
              <a:srgbClr val="00B900"/>
            </a:solidFill>
            <a:headEnd w="lg" len="lg"/>
            <a:tailEnd type="none" w="lg" len="lg"/>
          </a:ln>
        </p:spPr>
        <p:style>
          <a:lnRef idx="2">
            <a:schemeClr val="accent1"/>
          </a:lnRef>
          <a:fillRef idx="0">
            <a:schemeClr val="accent1"/>
          </a:fillRef>
          <a:effectRef idx="1">
            <a:schemeClr val="accent1"/>
          </a:effectRef>
          <a:fontRef idx="minor">
            <a:schemeClr val="tx1"/>
          </a:fontRef>
        </p:style>
      </p:cxnSp>
      <p:sp>
        <p:nvSpPr>
          <p:cNvPr id="47" name="楕円 46">
            <a:extLst>
              <a:ext uri="{FF2B5EF4-FFF2-40B4-BE49-F238E27FC236}">
                <a16:creationId xmlns:a16="http://schemas.microsoft.com/office/drawing/2014/main" id="{67D8B4EC-D6D7-BA14-4FD8-62AB5A9675E0}"/>
              </a:ext>
            </a:extLst>
          </p:cNvPr>
          <p:cNvSpPr/>
          <p:nvPr/>
        </p:nvSpPr>
        <p:spPr>
          <a:xfrm>
            <a:off x="6928559" y="3025779"/>
            <a:ext cx="132603" cy="122875"/>
          </a:xfrm>
          <a:prstGeom prst="ellipse">
            <a:avLst/>
          </a:prstGeom>
          <a:solidFill>
            <a:srgbClr val="00B900"/>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48" name="テキスト ボックス 47">
            <a:extLst>
              <a:ext uri="{FF2B5EF4-FFF2-40B4-BE49-F238E27FC236}">
                <a16:creationId xmlns:a16="http://schemas.microsoft.com/office/drawing/2014/main" id="{56F84473-355C-115F-B552-84061B9A3FBD}"/>
              </a:ext>
            </a:extLst>
          </p:cNvPr>
          <p:cNvSpPr txBox="1"/>
          <p:nvPr/>
        </p:nvSpPr>
        <p:spPr>
          <a:xfrm>
            <a:off x="6866458" y="2996375"/>
            <a:ext cx="256801" cy="200055"/>
          </a:xfrm>
          <a:prstGeom prst="rect">
            <a:avLst/>
          </a:prstGeom>
          <a:noFill/>
        </p:spPr>
        <p:txBody>
          <a:bodyPr wrap="none" rtlCol="0" anchor="ctr">
            <a:spAutoFit/>
          </a:bodyPr>
          <a:lstStyle/>
          <a:p>
            <a:pPr algn="ctr"/>
            <a:r>
              <a:rPr kumimoji="1" lang="ja-JP" altLang="en-US" sz="700" dirty="0">
                <a:solidFill>
                  <a:schemeClr val="bg1"/>
                </a:solidFill>
                <a:latin typeface="Segoe UI" panose="020B0502040204020203" pitchFamily="34" charset="0"/>
                <a:ea typeface="Meiryo" panose="020B0604030504040204" pitchFamily="34" charset="-128"/>
              </a:rPr>
              <a:t>✔</a:t>
            </a:r>
          </a:p>
        </p:txBody>
      </p:sp>
      <p:sp>
        <p:nvSpPr>
          <p:cNvPr id="50" name="楕円 49">
            <a:extLst>
              <a:ext uri="{FF2B5EF4-FFF2-40B4-BE49-F238E27FC236}">
                <a16:creationId xmlns:a16="http://schemas.microsoft.com/office/drawing/2014/main" id="{39261F45-19A9-E24C-1066-46E2674EB998}"/>
              </a:ext>
            </a:extLst>
          </p:cNvPr>
          <p:cNvSpPr/>
          <p:nvPr/>
        </p:nvSpPr>
        <p:spPr>
          <a:xfrm>
            <a:off x="6931846" y="3312050"/>
            <a:ext cx="132603" cy="122875"/>
          </a:xfrm>
          <a:prstGeom prst="ellipse">
            <a:avLst/>
          </a:prstGeom>
          <a:solidFill>
            <a:srgbClr val="00B900"/>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51" name="テキスト ボックス 50">
            <a:extLst>
              <a:ext uri="{FF2B5EF4-FFF2-40B4-BE49-F238E27FC236}">
                <a16:creationId xmlns:a16="http://schemas.microsoft.com/office/drawing/2014/main" id="{CFB1105D-492E-BCD9-07FD-9EFD3C60F1EA}"/>
              </a:ext>
            </a:extLst>
          </p:cNvPr>
          <p:cNvSpPr txBox="1"/>
          <p:nvPr/>
        </p:nvSpPr>
        <p:spPr>
          <a:xfrm>
            <a:off x="6869745" y="3282646"/>
            <a:ext cx="256801" cy="200055"/>
          </a:xfrm>
          <a:prstGeom prst="rect">
            <a:avLst/>
          </a:prstGeom>
          <a:noFill/>
        </p:spPr>
        <p:txBody>
          <a:bodyPr wrap="none" rtlCol="0" anchor="ctr">
            <a:spAutoFit/>
          </a:bodyPr>
          <a:lstStyle/>
          <a:p>
            <a:pPr algn="ctr"/>
            <a:r>
              <a:rPr kumimoji="1" lang="ja-JP" altLang="en-US" sz="700" dirty="0">
                <a:solidFill>
                  <a:schemeClr val="bg1"/>
                </a:solidFill>
                <a:latin typeface="Segoe UI" panose="020B0502040204020203" pitchFamily="34" charset="0"/>
                <a:ea typeface="Meiryo" panose="020B0604030504040204" pitchFamily="34" charset="-128"/>
              </a:rPr>
              <a:t>✔</a:t>
            </a:r>
          </a:p>
        </p:txBody>
      </p:sp>
      <p:pic>
        <p:nvPicPr>
          <p:cNvPr id="26" name="グラフィックス 25" descr="ノート PC 単色塗りつぶし">
            <a:extLst>
              <a:ext uri="{FF2B5EF4-FFF2-40B4-BE49-F238E27FC236}">
                <a16:creationId xmlns:a16="http://schemas.microsoft.com/office/drawing/2014/main" id="{4C0488A3-32C1-9A5D-9B0C-AA4B6C9A738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66196" y="1119076"/>
            <a:ext cx="5113053" cy="5113053"/>
          </a:xfrm>
          <a:prstGeom prst="rect">
            <a:avLst/>
          </a:prstGeom>
        </p:spPr>
      </p:pic>
      <p:pic>
        <p:nvPicPr>
          <p:cNvPr id="28" name="図 27">
            <a:extLst>
              <a:ext uri="{FF2B5EF4-FFF2-40B4-BE49-F238E27FC236}">
                <a16:creationId xmlns:a16="http://schemas.microsoft.com/office/drawing/2014/main" id="{E0AEBC5F-E7F0-9F6E-2A50-154256F74974}"/>
              </a:ext>
            </a:extLst>
          </p:cNvPr>
          <p:cNvPicPr>
            <a:picLocks noChangeAspect="1"/>
          </p:cNvPicPr>
          <p:nvPr/>
        </p:nvPicPr>
        <p:blipFill>
          <a:blip r:embed="rId10"/>
          <a:srcRect r="3536"/>
          <a:stretch>
            <a:fillRect/>
          </a:stretch>
        </p:blipFill>
        <p:spPr>
          <a:xfrm>
            <a:off x="10715924" y="2444014"/>
            <a:ext cx="3405520" cy="1969972"/>
          </a:xfrm>
          <a:prstGeom prst="rect">
            <a:avLst/>
          </a:prstGeom>
        </p:spPr>
      </p:pic>
      <p:pic>
        <p:nvPicPr>
          <p:cNvPr id="74" name="図 73">
            <a:extLst>
              <a:ext uri="{FF2B5EF4-FFF2-40B4-BE49-F238E27FC236}">
                <a16:creationId xmlns:a16="http://schemas.microsoft.com/office/drawing/2014/main" id="{54F4CBAA-2EB7-89C9-AFB4-A8711DA7FADA}"/>
              </a:ext>
            </a:extLst>
          </p:cNvPr>
          <p:cNvPicPr>
            <a:picLocks noChangeAspect="1"/>
          </p:cNvPicPr>
          <p:nvPr/>
        </p:nvPicPr>
        <p:blipFill>
          <a:blip r:embed="rId11"/>
          <a:stretch>
            <a:fillRect/>
          </a:stretch>
        </p:blipFill>
        <p:spPr>
          <a:xfrm>
            <a:off x="4032153" y="5319591"/>
            <a:ext cx="3086178" cy="2612911"/>
          </a:xfrm>
          <a:prstGeom prst="rect">
            <a:avLst/>
          </a:prstGeom>
        </p:spPr>
      </p:pic>
      <p:pic>
        <p:nvPicPr>
          <p:cNvPr id="80" name="図 79">
            <a:extLst>
              <a:ext uri="{FF2B5EF4-FFF2-40B4-BE49-F238E27FC236}">
                <a16:creationId xmlns:a16="http://schemas.microsoft.com/office/drawing/2014/main" id="{15049746-DEBC-ADD9-9D6B-35FFEE6DFB18}"/>
              </a:ext>
            </a:extLst>
          </p:cNvPr>
          <p:cNvPicPr>
            <a:picLocks noChangeAspect="1"/>
          </p:cNvPicPr>
          <p:nvPr/>
        </p:nvPicPr>
        <p:blipFill>
          <a:blip r:embed="rId12"/>
          <a:stretch>
            <a:fillRect/>
          </a:stretch>
        </p:blipFill>
        <p:spPr>
          <a:xfrm>
            <a:off x="-181257" y="4049741"/>
            <a:ext cx="5114987" cy="5108891"/>
          </a:xfrm>
          <a:prstGeom prst="rect">
            <a:avLst/>
          </a:prstGeom>
        </p:spPr>
      </p:pic>
      <p:pic>
        <p:nvPicPr>
          <p:cNvPr id="60" name="図 59">
            <a:extLst>
              <a:ext uri="{FF2B5EF4-FFF2-40B4-BE49-F238E27FC236}">
                <a16:creationId xmlns:a16="http://schemas.microsoft.com/office/drawing/2014/main" id="{DFB21F18-8BC0-90E0-0B94-8ED0349A99B2}"/>
              </a:ext>
            </a:extLst>
          </p:cNvPr>
          <p:cNvPicPr>
            <a:picLocks noChangeAspect="1"/>
          </p:cNvPicPr>
          <p:nvPr/>
        </p:nvPicPr>
        <p:blipFill>
          <a:blip r:embed="rId13"/>
          <a:srcRect b="12007"/>
          <a:stretch>
            <a:fillRect/>
          </a:stretch>
        </p:blipFill>
        <p:spPr>
          <a:xfrm>
            <a:off x="7118331" y="3606901"/>
            <a:ext cx="2495050" cy="3224595"/>
          </a:xfrm>
          <a:prstGeom prst="rect">
            <a:avLst/>
          </a:prstGeom>
        </p:spPr>
      </p:pic>
    </p:spTree>
    <p:extLst>
      <p:ext uri="{BB962C8B-B14F-4D97-AF65-F5344CB8AC3E}">
        <p14:creationId xmlns:p14="http://schemas.microsoft.com/office/powerpoint/2010/main" val="42517118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125E1D-6013-0781-A590-00C64E61ABFA}"/>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F6CB5037-C985-C4B4-30B9-B402FCE9C2A1}"/>
              </a:ext>
            </a:extLst>
          </p:cNvPr>
          <p:cNvSpPr>
            <a:spLocks noGrp="1"/>
          </p:cNvSpPr>
          <p:nvPr>
            <p:ph type="sldNum" sz="quarter" idx="12"/>
          </p:nvPr>
        </p:nvSpPr>
        <p:spPr/>
        <p:txBody>
          <a:bodyPr/>
          <a:lstStyle/>
          <a:p>
            <a:fld id="{48F63A3B-78C7-47BE-AE5E-E10140E04643}" type="slidenum">
              <a:rPr lang="en-US" smtClean="0"/>
              <a:pPr/>
              <a:t>87</a:t>
            </a:fld>
            <a:endParaRPr lang="en-US" dirty="0"/>
          </a:p>
        </p:txBody>
      </p:sp>
      <p:pic>
        <p:nvPicPr>
          <p:cNvPr id="6" name="コンテンツ プレースホルダー 5">
            <a:extLst>
              <a:ext uri="{FF2B5EF4-FFF2-40B4-BE49-F238E27FC236}">
                <a16:creationId xmlns:a16="http://schemas.microsoft.com/office/drawing/2014/main" id="{B4E76323-1BCE-6E91-96DA-18704FADF0F9}"/>
              </a:ext>
            </a:extLst>
          </p:cNvPr>
          <p:cNvPicPr>
            <a:picLocks noGrp="1" noChangeAspect="1"/>
          </p:cNvPicPr>
          <p:nvPr>
            <p:ph idx="13"/>
          </p:nvPr>
        </p:nvPicPr>
        <p:blipFill>
          <a:blip r:embed="rId3"/>
          <a:stretch>
            <a:fillRect/>
          </a:stretch>
        </p:blipFill>
        <p:spPr>
          <a:xfrm>
            <a:off x="1129415" y="1875533"/>
            <a:ext cx="5688013" cy="3381546"/>
          </a:xfrm>
          <a:prstGeom prst="rect">
            <a:avLst/>
          </a:prstGeom>
        </p:spPr>
      </p:pic>
      <p:pic>
        <p:nvPicPr>
          <p:cNvPr id="7" name="グラフィックス 6" descr="ノート PC 単色塗りつぶし">
            <a:extLst>
              <a:ext uri="{FF2B5EF4-FFF2-40B4-BE49-F238E27FC236}">
                <a16:creationId xmlns:a16="http://schemas.microsoft.com/office/drawing/2014/main" id="{AB6AB2AC-4C54-06C4-ACC0-178104E687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90969" y="637880"/>
            <a:ext cx="6655170" cy="5582240"/>
          </a:xfrm>
          <a:prstGeom prst="rect">
            <a:avLst/>
          </a:prstGeom>
        </p:spPr>
      </p:pic>
      <p:sp>
        <p:nvSpPr>
          <p:cNvPr id="9" name="正方形/長方形 8">
            <a:extLst>
              <a:ext uri="{FF2B5EF4-FFF2-40B4-BE49-F238E27FC236}">
                <a16:creationId xmlns:a16="http://schemas.microsoft.com/office/drawing/2014/main" id="{F053F40B-88F0-EFAB-A255-921C929D87FB}"/>
              </a:ext>
            </a:extLst>
          </p:cNvPr>
          <p:cNvSpPr/>
          <p:nvPr/>
        </p:nvSpPr>
        <p:spPr>
          <a:xfrm>
            <a:off x="7723054" y="2087408"/>
            <a:ext cx="4191000" cy="2116666"/>
          </a:xfrm>
          <a:prstGeom prst="rect">
            <a:avLst/>
          </a:prstGeom>
          <a:solidFill>
            <a:srgbClr val="FFFFFF"/>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pic>
        <p:nvPicPr>
          <p:cNvPr id="8" name="コンテンツ プレースホルダー 5">
            <a:extLst>
              <a:ext uri="{FF2B5EF4-FFF2-40B4-BE49-F238E27FC236}">
                <a16:creationId xmlns:a16="http://schemas.microsoft.com/office/drawing/2014/main" id="{ED930BB2-D5F2-7FC9-A578-C70B4226E8C5}"/>
              </a:ext>
            </a:extLst>
          </p:cNvPr>
          <p:cNvPicPr>
            <a:picLocks noChangeAspect="1"/>
          </p:cNvPicPr>
          <p:nvPr/>
        </p:nvPicPr>
        <p:blipFill>
          <a:blip r:embed="rId3"/>
          <a:srcRect b="30668"/>
          <a:stretch>
            <a:fillRect/>
          </a:stretch>
        </p:blipFill>
        <p:spPr>
          <a:xfrm>
            <a:off x="7739580" y="2288828"/>
            <a:ext cx="4157948" cy="1713826"/>
          </a:xfrm>
          <a:prstGeom prst="rect">
            <a:avLst/>
          </a:prstGeom>
        </p:spPr>
      </p:pic>
      <p:pic>
        <p:nvPicPr>
          <p:cNvPr id="15" name="図 14">
            <a:extLst>
              <a:ext uri="{FF2B5EF4-FFF2-40B4-BE49-F238E27FC236}">
                <a16:creationId xmlns:a16="http://schemas.microsoft.com/office/drawing/2014/main" id="{AFCB0A93-687C-CF94-2B34-C2FF4E97C54E}"/>
              </a:ext>
            </a:extLst>
          </p:cNvPr>
          <p:cNvPicPr>
            <a:picLocks noChangeAspect="1"/>
          </p:cNvPicPr>
          <p:nvPr/>
        </p:nvPicPr>
        <p:blipFill>
          <a:blip r:embed="rId6"/>
          <a:stretch>
            <a:fillRect/>
          </a:stretch>
        </p:blipFill>
        <p:spPr>
          <a:xfrm>
            <a:off x="-956377" y="2467917"/>
            <a:ext cx="6657409" cy="5578323"/>
          </a:xfrm>
          <a:prstGeom prst="rect">
            <a:avLst/>
          </a:prstGeom>
        </p:spPr>
      </p:pic>
    </p:spTree>
    <p:extLst>
      <p:ext uri="{BB962C8B-B14F-4D97-AF65-F5344CB8AC3E}">
        <p14:creationId xmlns:p14="http://schemas.microsoft.com/office/powerpoint/2010/main" val="15692759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89B918-AC46-D4F1-3217-3D5305CBBC11}"/>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44C2E0BA-06D1-18B5-426B-67200B2264F2}"/>
              </a:ext>
            </a:extLst>
          </p:cNvPr>
          <p:cNvSpPr>
            <a:spLocks noGrp="1"/>
          </p:cNvSpPr>
          <p:nvPr>
            <p:ph type="sldNum" sz="quarter" idx="12"/>
          </p:nvPr>
        </p:nvSpPr>
        <p:spPr/>
        <p:txBody>
          <a:bodyPr/>
          <a:lstStyle/>
          <a:p>
            <a:fld id="{48F63A3B-78C7-47BE-AE5E-E10140E04643}" type="slidenum">
              <a:rPr lang="en-US" smtClean="0"/>
              <a:pPr/>
              <a:t>88</a:t>
            </a:fld>
            <a:endParaRPr lang="en-US" dirty="0"/>
          </a:p>
        </p:txBody>
      </p:sp>
      <p:pic>
        <p:nvPicPr>
          <p:cNvPr id="7" name="コンテンツ プレースホルダー 10" descr="スマート フォン 単色塗りつぶし">
            <a:extLst>
              <a:ext uri="{FF2B5EF4-FFF2-40B4-BE49-F238E27FC236}">
                <a16:creationId xmlns:a16="http://schemas.microsoft.com/office/drawing/2014/main" id="{F845805B-07F4-65ED-7F87-C422F63B83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31106" y="1158239"/>
            <a:ext cx="5961154" cy="4802665"/>
          </a:xfrm>
          <a:prstGeom prst="rect">
            <a:avLst/>
          </a:prstGeom>
        </p:spPr>
      </p:pic>
      <p:sp>
        <p:nvSpPr>
          <p:cNvPr id="8" name="正方形/長方形 7">
            <a:extLst>
              <a:ext uri="{FF2B5EF4-FFF2-40B4-BE49-F238E27FC236}">
                <a16:creationId xmlns:a16="http://schemas.microsoft.com/office/drawing/2014/main" id="{3186CA70-5E2C-6B6C-1E35-66834E1129C3}"/>
              </a:ext>
            </a:extLst>
          </p:cNvPr>
          <p:cNvSpPr/>
          <p:nvPr/>
        </p:nvSpPr>
        <p:spPr>
          <a:xfrm>
            <a:off x="4864157" y="1853727"/>
            <a:ext cx="2495051" cy="3602192"/>
          </a:xfrm>
          <a:prstGeom prst="rect">
            <a:avLst/>
          </a:prstGeom>
          <a:solidFill>
            <a:srgbClr val="FFFFFF"/>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pic>
        <p:nvPicPr>
          <p:cNvPr id="6" name="図 5">
            <a:extLst>
              <a:ext uri="{FF2B5EF4-FFF2-40B4-BE49-F238E27FC236}">
                <a16:creationId xmlns:a16="http://schemas.microsoft.com/office/drawing/2014/main" id="{EE2C5DDB-EE79-68AF-E67A-84939513BED6}"/>
              </a:ext>
            </a:extLst>
          </p:cNvPr>
          <p:cNvPicPr>
            <a:picLocks noChangeAspect="1"/>
          </p:cNvPicPr>
          <p:nvPr/>
        </p:nvPicPr>
        <p:blipFill>
          <a:blip r:embed="rId5"/>
          <a:srcRect t="-1" b="15598"/>
          <a:stretch>
            <a:fillRect/>
          </a:stretch>
        </p:blipFill>
        <p:spPr>
          <a:xfrm>
            <a:off x="4864157" y="2108325"/>
            <a:ext cx="2495051" cy="3092995"/>
          </a:xfrm>
          <a:prstGeom prst="rect">
            <a:avLst/>
          </a:prstGeom>
        </p:spPr>
      </p:pic>
      <p:pic>
        <p:nvPicPr>
          <p:cNvPr id="14" name="図 13">
            <a:extLst>
              <a:ext uri="{FF2B5EF4-FFF2-40B4-BE49-F238E27FC236}">
                <a16:creationId xmlns:a16="http://schemas.microsoft.com/office/drawing/2014/main" id="{8856E207-CEC2-492E-BEE9-817B189A9FCC}"/>
              </a:ext>
            </a:extLst>
          </p:cNvPr>
          <p:cNvPicPr>
            <a:picLocks noChangeAspect="1"/>
          </p:cNvPicPr>
          <p:nvPr/>
        </p:nvPicPr>
        <p:blipFill>
          <a:blip r:embed="rId6"/>
          <a:stretch>
            <a:fillRect/>
          </a:stretch>
        </p:blipFill>
        <p:spPr>
          <a:xfrm>
            <a:off x="7635997" y="897096"/>
            <a:ext cx="5962405" cy="4804064"/>
          </a:xfrm>
          <a:prstGeom prst="rect">
            <a:avLst/>
          </a:prstGeom>
        </p:spPr>
      </p:pic>
    </p:spTree>
    <p:extLst>
      <p:ext uri="{BB962C8B-B14F-4D97-AF65-F5344CB8AC3E}">
        <p14:creationId xmlns:p14="http://schemas.microsoft.com/office/powerpoint/2010/main" val="214290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832EB-B6BA-5FBC-41B2-8A9C04D9CE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04B1D80-F8AE-2C04-0804-046A89E922BB}"/>
              </a:ext>
            </a:extLst>
          </p:cNvPr>
          <p:cNvSpPr>
            <a:spLocks noGrp="1"/>
          </p:cNvSpPr>
          <p:nvPr>
            <p:ph type="title"/>
          </p:nvPr>
        </p:nvSpPr>
        <p:spPr/>
        <p:txBody>
          <a:bodyPr/>
          <a:lstStyle/>
          <a:p>
            <a:r>
              <a:rPr lang="ja-JP" altLang="en-US" dirty="0"/>
              <a:t>日程調整における是認投票の問題点</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E187D9D2-C5AB-238B-0D97-C13BC1A06B4D}"/>
              </a:ext>
            </a:extLst>
          </p:cNvPr>
          <p:cNvSpPr>
            <a:spLocks noGrp="1"/>
          </p:cNvSpPr>
          <p:nvPr>
            <p:ph type="sldNum" sz="quarter" idx="12"/>
          </p:nvPr>
        </p:nvSpPr>
        <p:spPr/>
        <p:txBody>
          <a:bodyPr/>
          <a:lstStyle/>
          <a:p>
            <a:fld id="{48F63A3B-78C7-47BE-AE5E-E10140E04643}" type="slidenum">
              <a:rPr lang="en-US" smtClean="0"/>
              <a:t>8</a:t>
            </a:fld>
            <a:endParaRPr lang="en-US" dirty="0"/>
          </a:p>
        </p:txBody>
      </p:sp>
      <mc:AlternateContent xmlns:mc="http://schemas.openxmlformats.org/markup-compatibility/2006">
        <mc:Choice xmlns:a14="http://schemas.microsoft.com/office/drawing/2010/main" Requires="a14">
          <p:sp>
            <p:nvSpPr>
              <p:cNvPr id="16" name="コンテンツ プレースホルダー 15">
                <a:extLst>
                  <a:ext uri="{FF2B5EF4-FFF2-40B4-BE49-F238E27FC236}">
                    <a16:creationId xmlns:a16="http://schemas.microsoft.com/office/drawing/2014/main" id="{69CC8944-82C3-1D05-28DD-660C8B66257E}"/>
                  </a:ext>
                </a:extLst>
              </p:cNvPr>
              <p:cNvSpPr>
                <a:spLocks noGrp="1"/>
              </p:cNvSpPr>
              <p:nvPr>
                <p:ph idx="1"/>
              </p:nvPr>
            </p:nvSpPr>
            <p:spPr>
              <a:xfrm>
                <a:off x="335280" y="1123405"/>
                <a:ext cx="11521440" cy="5400000"/>
              </a:xfrm>
            </p:spPr>
            <p:txBody>
              <a:bodyPr/>
              <a:lstStyle/>
              <a:p>
                <a:pPr marL="0" indent="0">
                  <a:buNone/>
                </a:pPr>
                <a:r>
                  <a:rPr lang="ja-JP" altLang="en-US" dirty="0"/>
                  <a:t>同様に、</a:t>
                </a:r>
                <a:endParaRPr lang="en-US" altLang="ja-JP" dirty="0"/>
              </a:p>
              <a:p>
                <a:r>
                  <a:rPr lang="en-US" altLang="ja-JP" dirty="0"/>
                  <a:t>B</a:t>
                </a:r>
                <a:r>
                  <a:rPr lang="ja-JP" altLang="en-US" dirty="0"/>
                  <a:t>さんも戦略的切り捨てを行う可能性がある。</a:t>
                </a:r>
                <a:endParaRPr lang="en-US" altLang="ja-JP" dirty="0"/>
              </a:p>
              <a:p>
                <a:r>
                  <a:rPr lang="en-US" altLang="ja-JP" dirty="0"/>
                  <a:t> B</a:t>
                </a:r>
                <a:r>
                  <a:rPr lang="ja-JP" altLang="en-US" dirty="0"/>
                  <a:t>さんが「</a:t>
                </a:r>
                <a14:m>
                  <m:oMath xmlns:m="http://schemas.openxmlformats.org/officeDocument/2006/math">
                    <m:r>
                      <a:rPr lang="en-US" altLang="ja-JP" b="0" i="1" smtClean="0">
                        <a:latin typeface="Cambria Math" panose="02040503050406030204" pitchFamily="18" charset="0"/>
                      </a:rPr>
                      <m:t>𝑦</m:t>
                    </m:r>
                    <m:r>
                      <a:rPr lang="en-US" altLang="ja-JP" b="0" i="1" smtClean="0">
                        <a:latin typeface="Cambria Math" panose="02040503050406030204" pitchFamily="18" charset="0"/>
                      </a:rPr>
                      <m:t> </m:t>
                    </m:r>
                  </m:oMath>
                </a14:m>
                <a:r>
                  <a:rPr lang="ja-JP" altLang="en-US" dirty="0"/>
                  <a:t>のみ行ける」と申告すると、</a:t>
                </a:r>
                <a:r>
                  <a:rPr lang="en-US" altLang="ja-JP" dirty="0"/>
                  <a:t>B</a:t>
                </a:r>
                <a:r>
                  <a:rPr lang="ja-JP" altLang="en-US" dirty="0"/>
                  <a:t>さんにとってより良い結果になる。</a:t>
                </a:r>
              </a:p>
              <a:p>
                <a:endParaRPr lang="ja-JP" altLang="en-US" dirty="0"/>
              </a:p>
            </p:txBody>
          </p:sp>
        </mc:Choice>
        <mc:Fallback>
          <p:sp>
            <p:nvSpPr>
              <p:cNvPr id="16" name="コンテンツ プレースホルダー 15">
                <a:extLst>
                  <a:ext uri="{FF2B5EF4-FFF2-40B4-BE49-F238E27FC236}">
                    <a16:creationId xmlns:a16="http://schemas.microsoft.com/office/drawing/2014/main" id="{69CC8944-82C3-1D05-28DD-660C8B66257E}"/>
                  </a:ext>
                </a:extLst>
              </p:cNvPr>
              <p:cNvSpPr>
                <a:spLocks noGrp="1" noRot="1" noChangeAspect="1" noMove="1" noResize="1" noEditPoints="1" noAdjustHandles="1" noChangeArrowheads="1" noChangeShapeType="1" noTextEdit="1"/>
              </p:cNvSpPr>
              <p:nvPr>
                <p:ph idx="1"/>
              </p:nvPr>
            </p:nvSpPr>
            <p:spPr>
              <a:xfrm>
                <a:off x="335280" y="1123405"/>
                <a:ext cx="11521440" cy="5400000"/>
              </a:xfrm>
              <a:blipFill>
                <a:blip r:embed="rId3"/>
                <a:stretch>
                  <a:fillRect l="-794" t="-677"/>
                </a:stretch>
              </a:blipFill>
            </p:spPr>
            <p:txBody>
              <a:bodyPr/>
              <a:lstStyle/>
              <a:p>
                <a:r>
                  <a:rPr lang="ja-JP" altLang="en-US">
                    <a:noFill/>
                  </a:rPr>
                  <a:t> </a:t>
                </a:r>
              </a:p>
            </p:txBody>
          </p:sp>
        </mc:Fallback>
      </mc:AlternateContent>
      <p:graphicFrame>
        <p:nvGraphicFramePr>
          <p:cNvPr id="18" name="表 17">
            <a:extLst>
              <a:ext uri="{FF2B5EF4-FFF2-40B4-BE49-F238E27FC236}">
                <a16:creationId xmlns:a16="http://schemas.microsoft.com/office/drawing/2014/main" id="{E3EDF61D-3A53-3272-C824-144EDC366044}"/>
              </a:ext>
            </a:extLst>
          </p:cNvPr>
          <p:cNvGraphicFramePr>
            <a:graphicFrameLocks noGrp="1"/>
          </p:cNvGraphicFramePr>
          <p:nvPr>
            <p:extLst>
              <p:ext uri="{D42A27DB-BD31-4B8C-83A1-F6EECF244321}">
                <p14:modId xmlns:p14="http://schemas.microsoft.com/office/powerpoint/2010/main" val="2583301372"/>
              </p:ext>
            </p:extLst>
          </p:nvPr>
        </p:nvGraphicFramePr>
        <p:xfrm>
          <a:off x="1310346" y="2857494"/>
          <a:ext cx="5983151" cy="3512584"/>
        </p:xfrm>
        <a:graphic>
          <a:graphicData uri="http://schemas.openxmlformats.org/drawingml/2006/table">
            <a:tbl>
              <a:tblPr firstRow="1" bandRow="1">
                <a:tableStyleId>{69012ECD-51FC-41F1-AA8D-1B2483CD663E}</a:tableStyleId>
              </a:tblPr>
              <a:tblGrid>
                <a:gridCol w="1077062">
                  <a:extLst>
                    <a:ext uri="{9D8B030D-6E8A-4147-A177-3AD203B41FA5}">
                      <a16:colId xmlns:a16="http://schemas.microsoft.com/office/drawing/2014/main" val="3796232717"/>
                    </a:ext>
                  </a:extLst>
                </a:gridCol>
                <a:gridCol w="1635363">
                  <a:extLst>
                    <a:ext uri="{9D8B030D-6E8A-4147-A177-3AD203B41FA5}">
                      <a16:colId xmlns:a16="http://schemas.microsoft.com/office/drawing/2014/main" val="1659023899"/>
                    </a:ext>
                  </a:extLst>
                </a:gridCol>
                <a:gridCol w="1635363">
                  <a:extLst>
                    <a:ext uri="{9D8B030D-6E8A-4147-A177-3AD203B41FA5}">
                      <a16:colId xmlns:a16="http://schemas.microsoft.com/office/drawing/2014/main" val="4167212009"/>
                    </a:ext>
                  </a:extLst>
                </a:gridCol>
                <a:gridCol w="1635363">
                  <a:extLst>
                    <a:ext uri="{9D8B030D-6E8A-4147-A177-3AD203B41FA5}">
                      <a16:colId xmlns:a16="http://schemas.microsoft.com/office/drawing/2014/main" val="3532987471"/>
                    </a:ext>
                  </a:extLst>
                </a:gridCol>
              </a:tblGrid>
              <a:tr h="878146">
                <a:tc>
                  <a:txBody>
                    <a:bodyPr/>
                    <a:lstStyle/>
                    <a:p>
                      <a:pPr algn="ctr"/>
                      <a:endParaRPr kumimoji="1" lang="ja-JP" altLang="en-US" sz="3600" dirty="0">
                        <a:latin typeface="Segoe UI" panose="020B0502040204020203" pitchFamily="34" charset="0"/>
                        <a:ea typeface="メイリオ" panose="020B0604030504040204" pitchFamily="50" charset="-128"/>
                        <a:cs typeface="Segoe UI" panose="020B0502040204020203" pitchFamily="34" charset="0"/>
                      </a:endParaRPr>
                    </a:p>
                  </a:txBody>
                  <a:tcPr anchor="ctr">
                    <a:lnR w="12700" cap="flat" cmpd="sng" algn="ctr">
                      <a:solidFill>
                        <a:schemeClr val="bg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A</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bg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B</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C</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562820232"/>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1</a:t>
                      </a:r>
                      <a:r>
                        <a:rPr kumimoji="1" lang="en-US" altLang="ja-JP" sz="3600" baseline="30000" dirty="0">
                          <a:latin typeface="Segoe UI" panose="020B0502040204020203" pitchFamily="34" charset="0"/>
                          <a:cs typeface="Segoe UI" panose="020B0502040204020203" pitchFamily="34" charset="0"/>
                        </a:rPr>
                        <a:t>st</a:t>
                      </a:r>
                      <a:endParaRPr kumimoji="1" lang="ja-JP" altLang="en-US" sz="3600" dirty="0">
                        <a:latin typeface="Segoe UI" panose="020B0502040204020203" pitchFamily="34" charset="0"/>
                        <a:cs typeface="Segoe UI" panose="020B0502040204020203" pitchFamily="34" charset="0"/>
                      </a:endParaRPr>
                    </a:p>
                  </a:txBody>
                  <a:tcPr anchor="ctr">
                    <a:lnR w="1270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657793421"/>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2</a:t>
                      </a:r>
                      <a:r>
                        <a:rPr kumimoji="1" lang="en-US" altLang="ja-JP" sz="3600" baseline="30000" dirty="0">
                          <a:latin typeface="Segoe UI" panose="020B0502040204020203" pitchFamily="34" charset="0"/>
                          <a:cs typeface="Segoe UI" panose="020B0502040204020203" pitchFamily="34" charset="0"/>
                        </a:rPr>
                        <a:t>nd</a:t>
                      </a:r>
                      <a:endParaRPr kumimoji="1" lang="ja-JP" altLang="en-US" sz="3600" dirty="0">
                        <a:latin typeface="Segoe UI" panose="020B0502040204020203" pitchFamily="34" charset="0"/>
                        <a:cs typeface="Segoe UI" panose="020B0502040204020203" pitchFamily="34" charset="0"/>
                      </a:endParaRPr>
                    </a:p>
                  </a:txBody>
                  <a:tcPr anchor="ctr">
                    <a:lnR w="1270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y</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588167053"/>
                  </a:ext>
                </a:extLst>
              </a:tr>
              <a:tr h="878146">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3</a:t>
                      </a:r>
                      <a:r>
                        <a:rPr kumimoji="1" lang="en-US" altLang="ja-JP" sz="3600" baseline="30000" dirty="0">
                          <a:latin typeface="Segoe UI" panose="020B0502040204020203" pitchFamily="34" charset="0"/>
                          <a:cs typeface="Segoe UI" panose="020B0502040204020203" pitchFamily="34" charset="0"/>
                        </a:rPr>
                        <a:t>rd</a:t>
                      </a:r>
                      <a:endParaRPr kumimoji="1" lang="ja-JP" altLang="en-US" sz="3600" dirty="0">
                        <a:latin typeface="Segoe UI" panose="020B0502040204020203" pitchFamily="34" charset="0"/>
                        <a:cs typeface="Segoe UI" panose="020B0502040204020203" pitchFamily="34" charset="0"/>
                      </a:endParaRPr>
                    </a:p>
                  </a:txBody>
                  <a:tcPr anchor="ctr">
                    <a:lnR w="12700" cap="flat" cmpd="sng" algn="ctr">
                      <a:solidFill>
                        <a:schemeClr val="accent1"/>
                      </a:solidFill>
                      <a:prstDash val="solid"/>
                      <a:round/>
                      <a:headEnd type="none" w="med" len="med"/>
                      <a:tailEnd type="none" w="med" len="med"/>
                    </a:lnR>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cs typeface="Segoe UI" panose="020B0502040204020203" pitchFamily="34" charset="0"/>
                      </a:endParaRPr>
                    </a:p>
                  </a:txBody>
                  <a:tcPr anchor="ctr">
                    <a:lnL w="12700" cap="flat" cmpd="sng" algn="ctr">
                      <a:solidFill>
                        <a:schemeClr val="accent1"/>
                      </a:solidFill>
                      <a:prstDash val="solid"/>
                      <a:round/>
                      <a:headEnd type="none" w="med" len="med"/>
                      <a:tailEnd type="none" w="med" len="med"/>
                    </a:lnL>
                    <a:lnR w="38100" cap="flat" cmpd="sng" algn="ctr">
                      <a:solidFill>
                        <a:schemeClr val="tx1"/>
                      </a:solidFill>
                      <a:prstDash val="solid"/>
                      <a:round/>
                      <a:headEnd type="none" w="med" len="med"/>
                      <a:tailEnd type="none" w="med" len="med"/>
                    </a:lnR>
                    <a:lnB w="12700" cap="flat" cmpd="sng" algn="ctr">
                      <a:solidFill>
                        <a:schemeClr val="accent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z</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kumimoji="1" lang="en-US" altLang="ja-JP" sz="3600" dirty="0">
                          <a:latin typeface="Segoe UI" panose="020B0502040204020203" pitchFamily="34" charset="0"/>
                          <a:ea typeface="メイリオ" panose="020B0604030504040204" pitchFamily="50" charset="-128"/>
                          <a:cs typeface="Segoe UI" panose="020B0502040204020203" pitchFamily="34" charset="0"/>
                        </a:rPr>
                        <a:t>x</a:t>
                      </a:r>
                      <a:endParaRPr kumimoji="1" lang="ja-JP" altLang="en-US" sz="3600" dirty="0">
                        <a:latin typeface="Segoe UI" panose="020B0502040204020203" pitchFamily="34" charset="0"/>
                        <a:cs typeface="Segoe UI" panose="020B0502040204020203" pitchFamily="34" charset="0"/>
                      </a:endParaRPr>
                    </a:p>
                  </a:txBody>
                  <a:tcPr anchor="ctr">
                    <a:lnL w="381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202652084"/>
                  </a:ext>
                </a:extLst>
              </a:tr>
            </a:tbl>
          </a:graphicData>
        </a:graphic>
      </p:graphicFrame>
      <p:sp>
        <p:nvSpPr>
          <p:cNvPr id="21" name="四角形: 角を丸くする 20">
            <a:extLst>
              <a:ext uri="{FF2B5EF4-FFF2-40B4-BE49-F238E27FC236}">
                <a16:creationId xmlns:a16="http://schemas.microsoft.com/office/drawing/2014/main" id="{66C41383-5FC0-5574-AFFE-8A443D92FB38}"/>
              </a:ext>
            </a:extLst>
          </p:cNvPr>
          <p:cNvSpPr/>
          <p:nvPr/>
        </p:nvSpPr>
        <p:spPr>
          <a:xfrm>
            <a:off x="2800547" y="3762135"/>
            <a:ext cx="769685" cy="2541506"/>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4" name="テキスト ボックス 3">
            <a:extLst>
              <a:ext uri="{FF2B5EF4-FFF2-40B4-BE49-F238E27FC236}">
                <a16:creationId xmlns:a16="http://schemas.microsoft.com/office/drawing/2014/main" id="{6BA98CDD-640E-7695-4F64-F9BBDE4948FB}"/>
              </a:ext>
            </a:extLst>
          </p:cNvPr>
          <p:cNvSpPr txBox="1"/>
          <p:nvPr/>
        </p:nvSpPr>
        <p:spPr>
          <a:xfrm>
            <a:off x="15170625" y="4121342"/>
            <a:ext cx="184731" cy="523220"/>
          </a:xfrm>
          <a:prstGeom prst="rect">
            <a:avLst/>
          </a:prstGeom>
          <a:solidFill>
            <a:srgbClr val="DEEEF2"/>
          </a:solidFill>
        </p:spPr>
        <p:txBody>
          <a:bodyPr wrap="none" rtlCol="0" anchor="ctr">
            <a:spAutoFit/>
          </a:bodyPr>
          <a:lstStyle/>
          <a:p>
            <a:pPr algn="ctr"/>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p:txBody>
      </p:sp>
      <p:sp>
        <p:nvSpPr>
          <p:cNvPr id="5" name="四角形: 角を丸くする 4">
            <a:extLst>
              <a:ext uri="{FF2B5EF4-FFF2-40B4-BE49-F238E27FC236}">
                <a16:creationId xmlns:a16="http://schemas.microsoft.com/office/drawing/2014/main" id="{1CDE125C-EBA0-C53A-3D7A-9B80708F11B1}"/>
              </a:ext>
            </a:extLst>
          </p:cNvPr>
          <p:cNvSpPr/>
          <p:nvPr/>
        </p:nvSpPr>
        <p:spPr>
          <a:xfrm>
            <a:off x="4453943" y="3762135"/>
            <a:ext cx="769685" cy="2541506"/>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6" name="四角形: 角を丸くする 5">
            <a:extLst>
              <a:ext uri="{FF2B5EF4-FFF2-40B4-BE49-F238E27FC236}">
                <a16:creationId xmlns:a16="http://schemas.microsoft.com/office/drawing/2014/main" id="{2D89D8E2-8FCE-379D-C9F7-B12D862B9F7F}"/>
              </a:ext>
            </a:extLst>
          </p:cNvPr>
          <p:cNvSpPr/>
          <p:nvPr/>
        </p:nvSpPr>
        <p:spPr>
          <a:xfrm>
            <a:off x="6107339" y="3762135"/>
            <a:ext cx="769685" cy="851651"/>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テキスト ボックス 6">
            <a:extLst>
              <a:ext uri="{FF2B5EF4-FFF2-40B4-BE49-F238E27FC236}">
                <a16:creationId xmlns:a16="http://schemas.microsoft.com/office/drawing/2014/main" id="{A9A5CA54-3CB0-C26B-742F-FDF97E2CFDEE}"/>
              </a:ext>
            </a:extLst>
          </p:cNvPr>
          <p:cNvSpPr txBox="1"/>
          <p:nvPr/>
        </p:nvSpPr>
        <p:spPr>
          <a:xfrm>
            <a:off x="3660845"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テキスト ボックス 7">
            <a:extLst>
              <a:ext uri="{FF2B5EF4-FFF2-40B4-BE49-F238E27FC236}">
                <a16:creationId xmlns:a16="http://schemas.microsoft.com/office/drawing/2014/main" id="{99F96E37-0A07-AC9B-B05D-787FD1388147}"/>
              </a:ext>
            </a:extLst>
          </p:cNvPr>
          <p:cNvSpPr txBox="1"/>
          <p:nvPr/>
        </p:nvSpPr>
        <p:spPr>
          <a:xfrm>
            <a:off x="3660439"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9" name="テキスト ボックス 8">
            <a:extLst>
              <a:ext uri="{FF2B5EF4-FFF2-40B4-BE49-F238E27FC236}">
                <a16:creationId xmlns:a16="http://schemas.microsoft.com/office/drawing/2014/main" id="{8F48618C-EB02-4C79-0C1B-34EA9D70C907}"/>
              </a:ext>
            </a:extLst>
          </p:cNvPr>
          <p:cNvSpPr txBox="1"/>
          <p:nvPr/>
        </p:nvSpPr>
        <p:spPr>
          <a:xfrm>
            <a:off x="3658311"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0" name="テキスト ボックス 9">
            <a:extLst>
              <a:ext uri="{FF2B5EF4-FFF2-40B4-BE49-F238E27FC236}">
                <a16:creationId xmlns:a16="http://schemas.microsoft.com/office/drawing/2014/main" id="{C553CB6D-8DD2-7C7E-8914-C68DC179EEBB}"/>
              </a:ext>
            </a:extLst>
          </p:cNvPr>
          <p:cNvSpPr txBox="1"/>
          <p:nvPr/>
        </p:nvSpPr>
        <p:spPr>
          <a:xfrm>
            <a:off x="5292697"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1" name="テキスト ボックス 10">
            <a:extLst>
              <a:ext uri="{FF2B5EF4-FFF2-40B4-BE49-F238E27FC236}">
                <a16:creationId xmlns:a16="http://schemas.microsoft.com/office/drawing/2014/main" id="{52CF8FC9-B6BC-A658-F6BB-EBFD6D69566D}"/>
              </a:ext>
            </a:extLst>
          </p:cNvPr>
          <p:cNvSpPr txBox="1"/>
          <p:nvPr/>
        </p:nvSpPr>
        <p:spPr>
          <a:xfrm>
            <a:off x="5292291"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テキスト ボックス 11">
            <a:extLst>
              <a:ext uri="{FF2B5EF4-FFF2-40B4-BE49-F238E27FC236}">
                <a16:creationId xmlns:a16="http://schemas.microsoft.com/office/drawing/2014/main" id="{0242BA0B-DDFC-5870-ADAB-361EA0C1CE8A}"/>
              </a:ext>
            </a:extLst>
          </p:cNvPr>
          <p:cNvSpPr txBox="1"/>
          <p:nvPr/>
        </p:nvSpPr>
        <p:spPr>
          <a:xfrm>
            <a:off x="5290163"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3" name="テキスト ボックス 12">
            <a:extLst>
              <a:ext uri="{FF2B5EF4-FFF2-40B4-BE49-F238E27FC236}">
                <a16:creationId xmlns:a16="http://schemas.microsoft.com/office/drawing/2014/main" id="{C7F05F22-B7EE-5733-E243-EC669E25AA43}"/>
              </a:ext>
            </a:extLst>
          </p:cNvPr>
          <p:cNvSpPr txBox="1"/>
          <p:nvPr/>
        </p:nvSpPr>
        <p:spPr>
          <a:xfrm>
            <a:off x="6925444" y="4152121"/>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4" name="テキスト ボックス 13">
            <a:extLst>
              <a:ext uri="{FF2B5EF4-FFF2-40B4-BE49-F238E27FC236}">
                <a16:creationId xmlns:a16="http://schemas.microsoft.com/office/drawing/2014/main" id="{9C6E5DA8-2DEC-63CE-9A0C-3AC82A9B39AA}"/>
              </a:ext>
            </a:extLst>
          </p:cNvPr>
          <p:cNvSpPr txBox="1"/>
          <p:nvPr/>
        </p:nvSpPr>
        <p:spPr>
          <a:xfrm>
            <a:off x="6925038" y="5032888"/>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5" name="テキスト ボックス 14">
            <a:extLst>
              <a:ext uri="{FF2B5EF4-FFF2-40B4-BE49-F238E27FC236}">
                <a16:creationId xmlns:a16="http://schemas.microsoft.com/office/drawing/2014/main" id="{BF6BCEFA-6F13-A6E5-17FF-46932D77958F}"/>
              </a:ext>
            </a:extLst>
          </p:cNvPr>
          <p:cNvSpPr txBox="1"/>
          <p:nvPr/>
        </p:nvSpPr>
        <p:spPr>
          <a:xfrm>
            <a:off x="6922910" y="5908413"/>
            <a:ext cx="360996" cy="461665"/>
          </a:xfrm>
          <a:prstGeom prst="rect">
            <a:avLst/>
          </a:prstGeom>
          <a:solidFill>
            <a:schemeClr val="accent1"/>
          </a:solidFill>
        </p:spPr>
        <p:txBody>
          <a:bodyPr wrap="none" rtlCol="0" anchor="ctr">
            <a:spAutoFit/>
          </a:bodyPr>
          <a:lstStyle/>
          <a:p>
            <a:pPr algn="ct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0</a:t>
            </a:r>
            <a:endPar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1BC75AB-A141-5308-8A84-AC64FC5A4ABE}"/>
                  </a:ext>
                </a:extLst>
              </p:cNvPr>
              <p:cNvSpPr txBox="1"/>
              <p:nvPr/>
            </p:nvSpPr>
            <p:spPr>
              <a:xfrm>
                <a:off x="7725599" y="3128647"/>
                <a:ext cx="3658736" cy="1815882"/>
              </a:xfrm>
              <a:prstGeom prst="rect">
                <a:avLst/>
              </a:prstGeom>
              <a:solidFill>
                <a:srgbClr val="DEEEF2"/>
              </a:solidFill>
            </p:spPr>
            <p:txBody>
              <a:bodyPr wrap="square" rtlCol="0" anchor="ctr">
                <a:spAutoFit/>
              </a:bodyPr>
              <a:lstStyle/>
              <a:p>
                <a:pPr algn="ctr"/>
                <a:r>
                  <a:rPr kumimoji="1" lang="ja-JP" altLang="en-US" sz="2800" dirty="0">
                    <a:latin typeface="Segoe UI" panose="020B0502040204020203" pitchFamily="34" charset="0"/>
                    <a:ea typeface="Meiryo" panose="020B0604030504040204" pitchFamily="34" charset="-128"/>
                    <a:cs typeface="Segoe UI" panose="020B0502040204020203" pitchFamily="34" charset="0"/>
                  </a:rPr>
                  <a:t>合計点</a:t>
                </a:r>
                <a:r>
                  <a:rPr kumimoji="1" lang="en-US" altLang="ja-JP" sz="2800" dirty="0">
                    <a:latin typeface="Segoe UI" panose="020B0502040204020203" pitchFamily="34" charset="0"/>
                    <a:ea typeface="Meiryo" panose="020B0604030504040204" pitchFamily="34" charset="-128"/>
                    <a:cs typeface="Segoe UI" panose="020B0502040204020203" pitchFamily="34" charset="0"/>
                  </a:rPr>
                  <a:t> </a:t>
                </a:r>
              </a:p>
              <a:p>
                <a:pPr algn="ctr"/>
                <a14:m>
                  <m:oMath xmlns:m="http://schemas.openxmlformats.org/officeDocument/2006/math">
                    <m:r>
                      <a:rPr kumimoji="1" lang="en-US" altLang="ja-JP" sz="2800" i="1">
                        <a:latin typeface="Cambria Math" panose="02040503050406030204" pitchFamily="18" charset="0"/>
                        <a:ea typeface="Meiryo" panose="020B0604030504040204" pitchFamily="34" charset="-128"/>
                      </a:rPr>
                      <m:t>𝑥</m:t>
                    </m:r>
                  </m:oMath>
                </a14:m>
                <a:r>
                  <a:rPr kumimoji="1" lang="ja-JP" altLang="en-US" sz="2800" dirty="0">
                    <a:latin typeface="Segoe UI" panose="020B0502040204020203" pitchFamily="34" charset="0"/>
                    <a:ea typeface="Meiryo" panose="020B0604030504040204" pitchFamily="34" charset="-128"/>
                    <a:cs typeface="Segoe UI" panose="020B0502040204020203" pitchFamily="34" charset="0"/>
                  </a:rPr>
                  <a:t> </a:t>
                </a:r>
                <a:r>
                  <a:rPr kumimoji="1" lang="en-US" altLang="ja-JP" sz="2800" dirty="0">
                    <a:latin typeface="Segoe UI" panose="020B0502040204020203" pitchFamily="34" charset="0"/>
                    <a:ea typeface="Meiryo" panose="020B0604030504040204" pitchFamily="34" charset="-128"/>
                    <a:cs typeface="Segoe UI" panose="020B0502040204020203" pitchFamily="34" charset="0"/>
                  </a:rPr>
                  <a:t> 2</a:t>
                </a:r>
                <a:r>
                  <a:rPr kumimoji="1" lang="ja-JP" altLang="en-US" sz="2800"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a:p>
                <a:pPr algn="ctr"/>
                <a14:m>
                  <m:oMath xmlns:m="http://schemas.openxmlformats.org/officeDocument/2006/math">
                    <m:r>
                      <a:rPr kumimoji="1" lang="en-US" altLang="ja-JP" sz="2800" i="1">
                        <a:latin typeface="Cambria Math" panose="02040503050406030204" pitchFamily="18" charset="0"/>
                        <a:ea typeface="Meiryo" panose="020B0604030504040204" pitchFamily="34" charset="-128"/>
                      </a:rPr>
                      <m:t>𝑦</m:t>
                    </m:r>
                  </m:oMath>
                </a14:m>
                <a:r>
                  <a:rPr kumimoji="1" lang="en-US" altLang="ja-JP" sz="2800" dirty="0">
                    <a:latin typeface="Segoe UI" panose="020B0502040204020203" pitchFamily="34" charset="0"/>
                    <a:ea typeface="Meiryo" panose="020B0604030504040204" pitchFamily="34" charset="-128"/>
                    <a:cs typeface="Segoe UI" panose="020B0502040204020203" pitchFamily="34" charset="0"/>
                  </a:rPr>
                  <a:t>  2</a:t>
                </a:r>
                <a:r>
                  <a:rPr kumimoji="1" lang="ja-JP" altLang="en-US" sz="2800"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a:p>
                <a:pPr algn="ctr"/>
                <a14:m>
                  <m:oMath xmlns:m="http://schemas.openxmlformats.org/officeDocument/2006/math">
                    <m:r>
                      <a:rPr kumimoji="1" lang="en-US" altLang="ja-JP" sz="2800" i="1">
                        <a:latin typeface="Cambria Math" panose="02040503050406030204" pitchFamily="18" charset="0"/>
                        <a:ea typeface="Meiryo" panose="020B0604030504040204" pitchFamily="34" charset="-128"/>
                      </a:rPr>
                      <m:t>𝑧</m:t>
                    </m:r>
                  </m:oMath>
                </a14:m>
                <a:r>
                  <a:rPr kumimoji="1" lang="en-US" altLang="ja-JP" sz="2800" dirty="0">
                    <a:latin typeface="Segoe UI" panose="020B0502040204020203" pitchFamily="34" charset="0"/>
                    <a:ea typeface="Meiryo" panose="020B0604030504040204" pitchFamily="34" charset="-128"/>
                    <a:cs typeface="Segoe UI" panose="020B0502040204020203" pitchFamily="34" charset="0"/>
                  </a:rPr>
                  <a:t>  3</a:t>
                </a:r>
                <a:r>
                  <a:rPr kumimoji="1" lang="ja-JP" altLang="en-US" sz="2800" dirty="0">
                    <a:latin typeface="Segoe UI" panose="020B0502040204020203" pitchFamily="34" charset="0"/>
                    <a:ea typeface="Meiryo" panose="020B0604030504040204" pitchFamily="34" charset="-128"/>
                    <a:cs typeface="Segoe UI" panose="020B0502040204020203" pitchFamily="34" charset="0"/>
                  </a:rPr>
                  <a:t>点</a:t>
                </a:r>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7" name="テキスト ボックス 16">
                <a:extLst>
                  <a:ext uri="{FF2B5EF4-FFF2-40B4-BE49-F238E27FC236}">
                    <a16:creationId xmlns:a16="http://schemas.microsoft.com/office/drawing/2014/main" id="{E1BC75AB-A141-5308-8A84-AC64FC5A4ABE}"/>
                  </a:ext>
                </a:extLst>
              </p:cNvPr>
              <p:cNvSpPr txBox="1">
                <a:spLocks noRot="1" noChangeAspect="1" noMove="1" noResize="1" noEditPoints="1" noAdjustHandles="1" noChangeArrowheads="1" noChangeShapeType="1" noTextEdit="1"/>
              </p:cNvSpPr>
              <p:nvPr/>
            </p:nvSpPr>
            <p:spPr>
              <a:xfrm>
                <a:off x="7725599" y="3128647"/>
                <a:ext cx="3658736" cy="1815882"/>
              </a:xfrm>
              <a:prstGeom prst="rect">
                <a:avLst/>
              </a:prstGeom>
              <a:blipFill>
                <a:blip r:embed="rId4"/>
                <a:stretch>
                  <a:fillRect t="-2349" b="-97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B7C2E5C-041C-C506-08D9-1EF0EFDA2397}"/>
                  </a:ext>
                </a:extLst>
              </p:cNvPr>
              <p:cNvSpPr txBox="1"/>
              <p:nvPr/>
            </p:nvSpPr>
            <p:spPr>
              <a:xfrm>
                <a:off x="7725599" y="5117409"/>
                <a:ext cx="3658736" cy="954107"/>
              </a:xfrm>
              <a:prstGeom prst="rect">
                <a:avLst/>
              </a:prstGeom>
              <a:solidFill>
                <a:srgbClr val="DEEEF2"/>
              </a:solidFill>
            </p:spPr>
            <p:txBody>
              <a:bodyPr wrap="square" rtlCol="0" anchor="ctr">
                <a:spAutoFit/>
              </a:bodyPr>
              <a:lstStyle/>
              <a:p>
                <a:pPr algn="ctr"/>
                <a:r>
                  <a:rPr kumimoji="1" lang="ja-JP" altLang="en-US" sz="2800" dirty="0">
                    <a:latin typeface="Segoe UI" panose="020B0502040204020203" pitchFamily="34" charset="0"/>
                    <a:ea typeface="Meiryo" panose="020B0604030504040204" pitchFamily="34" charset="-128"/>
                    <a:cs typeface="Segoe UI" panose="020B0502040204020203" pitchFamily="34" charset="0"/>
                  </a:rPr>
                  <a:t>社会的順序</a:t>
                </a:r>
                <a:endParaRPr kumimoji="1" lang="en-US" altLang="ja-JP" sz="2800" dirty="0">
                  <a:latin typeface="Segoe UI" panose="020B0502040204020203" pitchFamily="34" charset="0"/>
                  <a:ea typeface="Meiryo" panose="020B0604030504040204" pitchFamily="34" charset="-128"/>
                  <a:cs typeface="Segoe UI" panose="020B0502040204020203" pitchFamily="34" charset="0"/>
                </a:endParaRPr>
              </a:p>
              <a:p>
                <a:pPr algn="ctr"/>
                <a14:m>
                  <m:oMathPara xmlns:m="http://schemas.openxmlformats.org/officeDocument/2006/math">
                    <m:oMathParaPr>
                      <m:jc m:val="centerGroup"/>
                    </m:oMathParaPr>
                    <m:oMath xmlns:m="http://schemas.openxmlformats.org/officeDocument/2006/math">
                      <m:r>
                        <a:rPr kumimoji="1" lang="ja-JP" altLang="en-US" sz="2800" b="1" i="1" smtClean="0">
                          <a:solidFill>
                            <a:srgbClr val="CC3C51"/>
                          </a:solidFill>
                          <a:latin typeface="Cambria Math" panose="02040503050406030204" pitchFamily="18" charset="0"/>
                          <a:ea typeface="Meiryo" panose="020B0604030504040204" pitchFamily="34" charset="-128"/>
                        </a:rPr>
                        <m:t>𝒛</m:t>
                      </m:r>
                      <m:r>
                        <a:rPr kumimoji="1" lang="ja-JP" altLang="en-US" sz="2800" b="1" i="1">
                          <a:latin typeface="Cambria Math" panose="02040503050406030204" pitchFamily="18" charset="0"/>
                          <a:ea typeface="Meiryo" panose="020B0604030504040204" pitchFamily="34" charset="-128"/>
                        </a:rPr>
                        <m:t>≻</m:t>
                      </m:r>
                      <m:r>
                        <a:rPr kumimoji="1" lang="ja-JP" altLang="en-US" sz="2800" b="1" i="1">
                          <a:latin typeface="Cambria Math" panose="02040503050406030204" pitchFamily="18" charset="0"/>
                          <a:ea typeface="Meiryo" panose="020B0604030504040204" pitchFamily="34" charset="-128"/>
                        </a:rPr>
                        <m:t>𝒙</m:t>
                      </m:r>
                      <m:r>
                        <a:rPr kumimoji="1" lang="ja-JP" altLang="en-US" sz="2800" b="1" i="1">
                          <a:latin typeface="Cambria Math" panose="02040503050406030204" pitchFamily="18" charset="0"/>
                          <a:ea typeface="Meiryo" panose="020B0604030504040204" pitchFamily="34" charset="-128"/>
                        </a:rPr>
                        <m:t>∼</m:t>
                      </m:r>
                      <m:r>
                        <a:rPr kumimoji="1" lang="en-US" altLang="ja-JP" sz="2800" b="1" i="1">
                          <a:latin typeface="Cambria Math" panose="02040503050406030204" pitchFamily="18" charset="0"/>
                          <a:ea typeface="Meiryo" panose="020B0604030504040204" pitchFamily="34" charset="-128"/>
                        </a:rPr>
                        <m:t>𝒚</m:t>
                      </m:r>
                    </m:oMath>
                  </m:oMathPara>
                </a14:m>
                <a:endParaRPr kumimoji="1" lang="en-US" altLang="ja-JP" sz="2800" b="1" dirty="0">
                  <a:ea typeface="Meiryo" panose="020B0604030504040204" pitchFamily="34" charset="-128"/>
                </a:endParaRPr>
              </a:p>
            </p:txBody>
          </p:sp>
        </mc:Choice>
        <mc:Fallback xmlns="">
          <p:sp>
            <p:nvSpPr>
              <p:cNvPr id="19" name="テキスト ボックス 18">
                <a:extLst>
                  <a:ext uri="{FF2B5EF4-FFF2-40B4-BE49-F238E27FC236}">
                    <a16:creationId xmlns:a16="http://schemas.microsoft.com/office/drawing/2014/main" id="{EB7C2E5C-041C-C506-08D9-1EF0EFDA2397}"/>
                  </a:ext>
                </a:extLst>
              </p:cNvPr>
              <p:cNvSpPr txBox="1">
                <a:spLocks noRot="1" noChangeAspect="1" noMove="1" noResize="1" noEditPoints="1" noAdjustHandles="1" noChangeArrowheads="1" noChangeShapeType="1" noTextEdit="1"/>
              </p:cNvSpPr>
              <p:nvPr/>
            </p:nvSpPr>
            <p:spPr>
              <a:xfrm>
                <a:off x="7725599" y="5117409"/>
                <a:ext cx="3658736" cy="954107"/>
              </a:xfrm>
              <a:prstGeom prst="rect">
                <a:avLst/>
              </a:prstGeom>
              <a:blipFill>
                <a:blip r:embed="rId5"/>
                <a:stretch>
                  <a:fillRect t="-44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99643532"/>
      </p:ext>
    </p:extLst>
  </p:cSld>
  <p:clrMapOvr>
    <a:masterClrMapping/>
  </p:clrMapOvr>
</p:sld>
</file>

<file path=ppt/theme/theme1.xml><?xml version="1.0" encoding="utf-8"?>
<a:theme xmlns:a="http://schemas.openxmlformats.org/drawingml/2006/main" name="YCUdarkblue">
  <a:themeElements>
    <a:clrScheme name="YCUcolor">
      <a:dk1>
        <a:srgbClr val="092D57"/>
      </a:dk1>
      <a:lt1>
        <a:srgbClr val="FEFFFF"/>
      </a:lt1>
      <a:dk2>
        <a:srgbClr val="00587B"/>
      </a:dk2>
      <a:lt2>
        <a:srgbClr val="DEE1E1"/>
      </a:lt2>
      <a:accent1>
        <a:srgbClr val="278CA7"/>
      </a:accent1>
      <a:accent2>
        <a:srgbClr val="B19E18"/>
      </a:accent2>
      <a:accent3>
        <a:srgbClr val="689E38"/>
      </a:accent3>
      <a:accent4>
        <a:srgbClr val="8E2533"/>
      </a:accent4>
      <a:accent5>
        <a:srgbClr val="EB771E"/>
      </a:accent5>
      <a:accent6>
        <a:srgbClr val="929292"/>
      </a:accent6>
      <a:hlink>
        <a:srgbClr val="166235"/>
      </a:hlink>
      <a:folHlink>
        <a:srgbClr val="EB771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1750" cap="flat">
          <a:solidFill>
            <a:schemeClr val="tx1"/>
          </a:solidFill>
        </a:ln>
      </a:spPr>
      <a:bodyPr rtlCol="0" anchor="ctr"/>
      <a:lstStyle>
        <a:defPPr marL="0" indent="0" algn="l">
          <a:buNone/>
          <a:defRPr sz="2400" b="1" dirty="0" smtClean="0">
            <a:solidFill>
              <a:schemeClr val="tx1"/>
            </a:solidFill>
            <a:latin typeface="Segoe UI" panose="020B0502040204020203" pitchFamily="34" charset="0"/>
            <a:ea typeface="Meiryo" panose="020B0604030504040204" pitchFamily="34" charset="-128"/>
          </a:defRPr>
        </a:defPPr>
      </a:lstStyle>
      <a:style>
        <a:lnRef idx="2">
          <a:schemeClr val="accent1">
            <a:shade val="15000"/>
          </a:schemeClr>
        </a:lnRef>
        <a:fillRef idx="1">
          <a:schemeClr val="accent1"/>
        </a:fillRef>
        <a:effectRef idx="0">
          <a:schemeClr val="accent1"/>
        </a:effectRef>
        <a:fontRef idx="minor">
          <a:schemeClr val="lt1"/>
        </a:fontRef>
      </a:style>
    </a:spDef>
    <a:lnDef>
      <a:spPr>
        <a:ln w="31750">
          <a:solidFill>
            <a:schemeClr val="tx1"/>
          </a:solidFill>
          <a:headEnd w="lg" len="lg"/>
          <a:tailEnd type="none" w="lg" len="lg"/>
        </a:ln>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chor="ctr">
        <a:spAutoFit/>
      </a:bodyPr>
      <a:lstStyle>
        <a:defPPr algn="ctr">
          <a:defRPr sz="2400" dirty="0" smtClean="0">
            <a:latin typeface="Segoe UI" panose="020B0502040204020203" pitchFamily="34" charset="0"/>
            <a:ea typeface="Meiryo" panose="020B0604030504040204" pitchFamily="34" charset="-128"/>
          </a:defRPr>
        </a:defPPr>
      </a:lstStyle>
    </a:txDef>
  </a:objectDefaults>
  <a:extraClrSchemeLst/>
  <a:extLst>
    <a:ext uri="{05A4C25C-085E-4340-85A3-A5531E510DB2}">
      <thm15:themeFamily xmlns:thm15="http://schemas.microsoft.com/office/thememl/2012/main" name="YCUdarkblue" id="{5B828B4C-4B5B-E54C-8B09-27E5EF9359CC}" vid="{746EA49B-62B6-AE4F-8732-4DD2EAB5672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Default Theme</Template>
  <TotalTime>42612</TotalTime>
  <Words>11627</Words>
  <Application>Microsoft Office PowerPoint</Application>
  <PresentationFormat>ワイド画面</PresentationFormat>
  <Paragraphs>2632</Paragraphs>
  <Slides>89</Slides>
  <Notes>89</Notes>
  <HiddenSlides>16</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89</vt:i4>
      </vt:variant>
    </vt:vector>
  </HeadingPairs>
  <TitlesOfParts>
    <vt:vector size="96" baseType="lpstr">
      <vt:lpstr>Meiryo</vt:lpstr>
      <vt:lpstr>Meiryo</vt:lpstr>
      <vt:lpstr>Arial</vt:lpstr>
      <vt:lpstr>Cambria Math</vt:lpstr>
      <vt:lpstr>Segoe UI</vt:lpstr>
      <vt:lpstr>Wingdings</vt:lpstr>
      <vt:lpstr>YCUdarkblue</vt:lpstr>
      <vt:lpstr>PowerPoint プレゼンテーション</vt:lpstr>
      <vt:lpstr>目次</vt:lpstr>
      <vt:lpstr>1. イントロダクション</vt:lpstr>
      <vt:lpstr>動機</vt:lpstr>
      <vt:lpstr>日程調整における是認投票の問題点</vt:lpstr>
      <vt:lpstr>日程調整における是認投票の問題点</vt:lpstr>
      <vt:lpstr>日程調整における是認投票の問題点</vt:lpstr>
      <vt:lpstr>日程調整における是認投票の問題点</vt:lpstr>
      <vt:lpstr>日程調整における是認投票の問題点</vt:lpstr>
      <vt:lpstr>日程調整における是認投票の問題点</vt:lpstr>
      <vt:lpstr>日程調整における是認投票の問題点</vt:lpstr>
      <vt:lpstr>日程調整における是認投票の問題点</vt:lpstr>
      <vt:lpstr>日程調整における是認投票の問題点</vt:lpstr>
      <vt:lpstr>目的</vt:lpstr>
      <vt:lpstr>貢献</vt:lpstr>
      <vt:lpstr>2. モデル</vt:lpstr>
      <vt:lpstr>記法</vt:lpstr>
      <vt:lpstr>記法</vt:lpstr>
      <vt:lpstr>記法</vt:lpstr>
      <vt:lpstr>社会的厚生関数</vt:lpstr>
      <vt:lpstr>スコア関数の拡張</vt:lpstr>
      <vt:lpstr>スコア関数の拡張</vt:lpstr>
      <vt:lpstr>スコア関数の拡張</vt:lpstr>
      <vt:lpstr>(Approval) Scoring rule </vt:lpstr>
      <vt:lpstr>(Approval) Scoring rule</vt:lpstr>
      <vt:lpstr>(Approval) Scoring rule</vt:lpstr>
      <vt:lpstr>3. 公理</vt:lpstr>
      <vt:lpstr>公理</vt:lpstr>
      <vt:lpstr>Truncation-proofness</vt:lpstr>
      <vt:lpstr>Truncation-proofness</vt:lpstr>
      <vt:lpstr>Truncation-proofness</vt:lpstr>
      <vt:lpstr>Truncation-proofness</vt:lpstr>
      <vt:lpstr>Approval Monotonicity</vt:lpstr>
      <vt:lpstr>Non-imposition</vt:lpstr>
      <vt:lpstr>4. 主要な結果</vt:lpstr>
      <vt:lpstr>The top-restricted Borda rule</vt:lpstr>
      <vt:lpstr>The top-restricted Borda rule</vt:lpstr>
      <vt:lpstr>The top-restricted Borda rule</vt:lpstr>
      <vt:lpstr>The top-restricted Borda rule</vt:lpstr>
      <vt:lpstr>The top-restricted Borda rule (skip)</vt:lpstr>
      <vt:lpstr>主要な結果</vt:lpstr>
      <vt:lpstr>主要な結果</vt:lpstr>
      <vt:lpstr>主要な結果</vt:lpstr>
      <vt:lpstr>主要な結果</vt:lpstr>
      <vt:lpstr>主要な結果</vt:lpstr>
      <vt:lpstr>主要な結果</vt:lpstr>
      <vt:lpstr>主要な結果</vt:lpstr>
      <vt:lpstr>主要な結果</vt:lpstr>
      <vt:lpstr>主要な結果</vt:lpstr>
      <vt:lpstr>主要な結果</vt:lpstr>
      <vt:lpstr>主要な結果</vt:lpstr>
      <vt:lpstr>Adjacency symmetry</vt:lpstr>
      <vt:lpstr>Adjacency symmetry</vt:lpstr>
      <vt:lpstr>Adjacency symmetry</vt:lpstr>
      <vt:lpstr>主要な結果</vt:lpstr>
      <vt:lpstr>公理の独立性</vt:lpstr>
      <vt:lpstr>5. 結論</vt:lpstr>
      <vt:lpstr>結論</vt:lpstr>
      <vt:lpstr>6. Reference</vt:lpstr>
      <vt:lpstr>Reference</vt:lpstr>
      <vt:lpstr>Images </vt:lpstr>
      <vt:lpstr>7. その他の結果・公理</vt:lpstr>
      <vt:lpstr>The top-restricted Borda rule</vt:lpstr>
      <vt:lpstr>The top-restricted Borda rule</vt:lpstr>
      <vt:lpstr>Strong truncation-proofness (skip)</vt:lpstr>
      <vt:lpstr>Strong truncation-proofness (skip)</vt:lpstr>
      <vt:lpstr>Strong truncation-proofness (skip)</vt:lpstr>
      <vt:lpstr>Strong truncation-proofness (skip)</vt:lpstr>
      <vt:lpstr>Strong truncation-proofness (skip)</vt:lpstr>
      <vt:lpstr>Strong truncation-proofness (skip)</vt:lpstr>
      <vt:lpstr>Strong truncation-proofness (skip)</vt:lpstr>
      <vt:lpstr>Strong truncation-proofness (skip)</vt:lpstr>
      <vt:lpstr>Truncation-proof との関係 (skip)</vt:lpstr>
      <vt:lpstr>8. 証明</vt:lpstr>
      <vt:lpstr>Satisfying truncation-proofness</vt:lpstr>
      <vt:lpstr>Satisfying approval monotonicity</vt:lpstr>
      <vt:lpstr>Satisfying adjacency symmetry</vt:lpstr>
      <vt:lpstr>Proof intuition</vt:lpstr>
      <vt:lpstr>Proof intuition</vt:lpstr>
      <vt:lpstr>9. Q &amp; A</vt:lpstr>
      <vt:lpstr>Q&amp;A</vt:lpstr>
      <vt:lpstr>Q&amp;A</vt:lpstr>
      <vt:lpstr>Q&amp;A</vt:lpstr>
      <vt:lpstr>Q&amp;A</vt:lpstr>
      <vt:lpstr>For work</vt:lpstr>
      <vt:lpstr>Truncation-proofness</vt:lpstr>
      <vt:lpstr>For work</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大谷秀平 (YCU国際商学部)</dc:creator>
  <cp:lastModifiedBy>矢島　萌乃</cp:lastModifiedBy>
  <cp:revision>299</cp:revision>
  <dcterms:created xsi:type="dcterms:W3CDTF">2024-09-27T01:57:32Z</dcterms:created>
  <dcterms:modified xsi:type="dcterms:W3CDTF">2025-09-08T12:25:23Z</dcterms:modified>
</cp:coreProperties>
</file>