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autoCompressPictures="0">
  <p:sldMasterIdLst>
    <p:sldMasterId id="2147483988" r:id="rId1"/>
  </p:sldMasterIdLst>
  <p:notesMasterIdLst>
    <p:notesMasterId r:id="rId105"/>
  </p:notesMasterIdLst>
  <p:sldIdLst>
    <p:sldId id="256" r:id="rId2"/>
    <p:sldId id="802" r:id="rId3"/>
    <p:sldId id="579" r:id="rId4"/>
    <p:sldId id="1012" r:id="rId5"/>
    <p:sldId id="966" r:id="rId6"/>
    <p:sldId id="1009" r:id="rId7"/>
    <p:sldId id="1010" r:id="rId8"/>
    <p:sldId id="1028" r:id="rId9"/>
    <p:sldId id="964" r:id="rId10"/>
    <p:sldId id="1030" r:id="rId11"/>
    <p:sldId id="1031" r:id="rId12"/>
    <p:sldId id="1032" r:id="rId13"/>
    <p:sldId id="1016" r:id="rId14"/>
    <p:sldId id="1029" r:id="rId15"/>
    <p:sldId id="1017" r:id="rId16"/>
    <p:sldId id="1018" r:id="rId17"/>
    <p:sldId id="1019" r:id="rId18"/>
    <p:sldId id="1020" r:id="rId19"/>
    <p:sldId id="1021" r:id="rId20"/>
    <p:sldId id="1022" r:id="rId21"/>
    <p:sldId id="1023" r:id="rId22"/>
    <p:sldId id="1024" r:id="rId23"/>
    <p:sldId id="1026" r:id="rId24"/>
    <p:sldId id="1027" r:id="rId25"/>
    <p:sldId id="1036" r:id="rId26"/>
    <p:sldId id="1037" r:id="rId27"/>
    <p:sldId id="1038" r:id="rId28"/>
    <p:sldId id="1039" r:id="rId29"/>
    <p:sldId id="1040" r:id="rId30"/>
    <p:sldId id="1041" r:id="rId31"/>
    <p:sldId id="1042" r:id="rId32"/>
    <p:sldId id="1043" r:id="rId33"/>
    <p:sldId id="1044" r:id="rId34"/>
    <p:sldId id="1045" r:id="rId35"/>
    <p:sldId id="1046" r:id="rId36"/>
    <p:sldId id="1047" r:id="rId37"/>
    <p:sldId id="1048" r:id="rId38"/>
    <p:sldId id="1049" r:id="rId39"/>
    <p:sldId id="1050" r:id="rId40"/>
    <p:sldId id="1011" r:id="rId41"/>
    <p:sldId id="837" r:id="rId42"/>
    <p:sldId id="1051" r:id="rId43"/>
    <p:sldId id="861" r:id="rId44"/>
    <p:sldId id="958" r:id="rId45"/>
    <p:sldId id="1014" r:id="rId46"/>
    <p:sldId id="577" r:id="rId47"/>
    <p:sldId id="1008" r:id="rId48"/>
    <p:sldId id="800" r:id="rId49"/>
    <p:sldId id="578" r:id="rId50"/>
    <p:sldId id="953" r:id="rId51"/>
    <p:sldId id="972" r:id="rId52"/>
    <p:sldId id="1035" r:id="rId53"/>
    <p:sldId id="957" r:id="rId54"/>
    <p:sldId id="1034" r:id="rId55"/>
    <p:sldId id="1033" r:id="rId56"/>
    <p:sldId id="820" r:id="rId57"/>
    <p:sldId id="986" r:id="rId58"/>
    <p:sldId id="956" r:id="rId59"/>
    <p:sldId id="1053" r:id="rId60"/>
    <p:sldId id="991" r:id="rId61"/>
    <p:sldId id="1052" r:id="rId62"/>
    <p:sldId id="955" r:id="rId63"/>
    <p:sldId id="985" r:id="rId64"/>
    <p:sldId id="1015" r:id="rId65"/>
    <p:sldId id="997" r:id="rId66"/>
    <p:sldId id="995" r:id="rId67"/>
    <p:sldId id="914" r:id="rId68"/>
    <p:sldId id="975" r:id="rId69"/>
    <p:sldId id="976" r:id="rId70"/>
    <p:sldId id="977" r:id="rId71"/>
    <p:sldId id="979" r:id="rId72"/>
    <p:sldId id="998" r:id="rId73"/>
    <p:sldId id="999" r:id="rId74"/>
    <p:sldId id="1000" r:id="rId75"/>
    <p:sldId id="1002" r:id="rId76"/>
    <p:sldId id="1003" r:id="rId77"/>
    <p:sldId id="1004" r:id="rId78"/>
    <p:sldId id="1005" r:id="rId79"/>
    <p:sldId id="1006" r:id="rId80"/>
    <p:sldId id="1007" r:id="rId81"/>
    <p:sldId id="803" r:id="rId82"/>
    <p:sldId id="630" r:id="rId83"/>
    <p:sldId id="896" r:id="rId84"/>
    <p:sldId id="987" r:id="rId85"/>
    <p:sldId id="988" r:id="rId86"/>
    <p:sldId id="807" r:id="rId87"/>
    <p:sldId id="989" r:id="rId88"/>
    <p:sldId id="990" r:id="rId89"/>
    <p:sldId id="992" r:id="rId90"/>
    <p:sldId id="994" r:id="rId91"/>
    <p:sldId id="852" r:id="rId92"/>
    <p:sldId id="810" r:id="rId93"/>
    <p:sldId id="812" r:id="rId94"/>
    <p:sldId id="980" r:id="rId95"/>
    <p:sldId id="981" r:id="rId96"/>
    <p:sldId id="982" r:id="rId97"/>
    <p:sldId id="983" r:id="rId98"/>
    <p:sldId id="825" r:id="rId99"/>
    <p:sldId id="857" r:id="rId100"/>
    <p:sldId id="849" r:id="rId101"/>
    <p:sldId id="967" r:id="rId102"/>
    <p:sldId id="968" r:id="rId103"/>
    <p:sldId id="969" r:id="rId104"/>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268509-5F28-73CF-7089-2D918981BCAD}" name="Yuta Nakamura (YCU)" initials="YN(" userId="S::y_naka@yokohama-cu.ac.jp::5182ceb6-cab3-466f-b1c6-8f640b64ccbb" providerId="AD"/>
  <p188:author id="{ACC7BCD4-28AE-17AE-C938-E8E7C3C12E1F}" name="矢島　萌乃" initials="矢" userId="S::m255113f@yokohama-cu.ac.jp::98abd013-8e04-47a5-82ac-0351d22712c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DDDE5"/>
    <a:srgbClr val="DEEEF2"/>
    <a:srgbClr val="CC3C51"/>
    <a:srgbClr val="B02E41"/>
    <a:srgbClr val="EB771E"/>
    <a:srgbClr val="092D57"/>
    <a:srgbClr val="FFFFFF"/>
    <a:srgbClr val="6A7575"/>
    <a:srgbClr val="EDF4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7F042-ED76-4703-9749-2B9AD07E4ED0}" v="1632" dt="2025-08-18T00:13:43.60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206" autoAdjust="0"/>
    <p:restoredTop sz="91784" autoAdjust="0"/>
  </p:normalViewPr>
  <p:slideViewPr>
    <p:cSldViewPr snapToGrid="0">
      <p:cViewPr varScale="1">
        <p:scale>
          <a:sx n="101" d="100"/>
          <a:sy n="101" d="100"/>
        </p:scale>
        <p:origin x="162" y="114"/>
      </p:cViewPr>
      <p:guideLst>
        <p:guide orient="horz" pos="2160"/>
        <p:guide pos="3840"/>
      </p:guideLst>
    </p:cSldViewPr>
  </p:slideViewPr>
  <p:notesTextViewPr>
    <p:cViewPr>
      <p:scale>
        <a:sx n="3" d="2"/>
        <a:sy n="3" d="2"/>
      </p:scale>
      <p:origin x="0" y="0"/>
    </p:cViewPr>
  </p:notesTextViewPr>
  <p:sorterViewPr>
    <p:cViewPr varScale="1">
      <p:scale>
        <a:sx n="100" d="100"/>
        <a:sy n="100" d="100"/>
      </p:scale>
      <p:origin x="0" y="-193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microsoft.com/office/2018/10/relationships/authors" Target="authors.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矢島　萌乃" userId="98abd013-8e04-47a5-82ac-0351d22712c5" providerId="ADAL" clId="{F78D7E24-BFEC-4DB2-B380-EF109DE1A029}"/>
    <pc:docChg chg="undo custSel addSld delSld modSld sldOrd">
      <pc:chgData name="矢島　萌乃" userId="98abd013-8e04-47a5-82ac-0351d22712c5" providerId="ADAL" clId="{F78D7E24-BFEC-4DB2-B380-EF109DE1A029}" dt="2025-08-07T00:48:49.307" v="5019" actId="20577"/>
      <pc:docMkLst>
        <pc:docMk/>
      </pc:docMkLst>
      <pc:sldChg chg="modSp mod">
        <pc:chgData name="矢島　萌乃" userId="98abd013-8e04-47a5-82ac-0351d22712c5" providerId="ADAL" clId="{F78D7E24-BFEC-4DB2-B380-EF109DE1A029}" dt="2025-08-07T00:48:49.307" v="5019" actId="20577"/>
        <pc:sldMkLst>
          <pc:docMk/>
          <pc:sldMk cId="1844283222" sldId="256"/>
        </pc:sldMkLst>
        <pc:spChg chg="mod">
          <ac:chgData name="矢島　萌乃" userId="98abd013-8e04-47a5-82ac-0351d22712c5" providerId="ADAL" clId="{F78D7E24-BFEC-4DB2-B380-EF109DE1A029}" dt="2025-08-07T00:48:49.307" v="5019" actId="20577"/>
          <ac:spMkLst>
            <pc:docMk/>
            <pc:sldMk cId="1844283222" sldId="256"/>
            <ac:spMk id="8" creationId="{84E64FE1-8942-D2E7-4576-5868460AB273}"/>
          </ac:spMkLst>
        </pc:spChg>
      </pc:sldChg>
      <pc:sldChg chg="modSp mod">
        <pc:chgData name="矢島　萌乃" userId="98abd013-8e04-47a5-82ac-0351d22712c5" providerId="ADAL" clId="{F78D7E24-BFEC-4DB2-B380-EF109DE1A029}" dt="2025-08-05T04:27:19.695" v="597" actId="1076"/>
        <pc:sldMkLst>
          <pc:docMk/>
          <pc:sldMk cId="255918792" sldId="578"/>
        </pc:sldMkLst>
        <pc:spChg chg="mod">
          <ac:chgData name="矢島　萌乃" userId="98abd013-8e04-47a5-82ac-0351d22712c5" providerId="ADAL" clId="{F78D7E24-BFEC-4DB2-B380-EF109DE1A029}" dt="2025-08-05T04:27:19.695" v="597" actId="1076"/>
          <ac:spMkLst>
            <pc:docMk/>
            <pc:sldMk cId="255918792" sldId="578"/>
            <ac:spMk id="7" creationId="{16DBD96B-F4D1-97E6-D8DE-F8F0E52B6546}"/>
          </ac:spMkLst>
        </pc:spChg>
        <pc:spChg chg="mod">
          <ac:chgData name="矢島　萌乃" userId="98abd013-8e04-47a5-82ac-0351d22712c5" providerId="ADAL" clId="{F78D7E24-BFEC-4DB2-B380-EF109DE1A029}" dt="2025-08-05T04:27:19.695" v="597" actId="1076"/>
          <ac:spMkLst>
            <pc:docMk/>
            <pc:sldMk cId="255918792" sldId="578"/>
            <ac:spMk id="10" creationId="{9AF00CB1-2540-C4BC-5A13-2EE3F6A108D2}"/>
          </ac:spMkLst>
        </pc:spChg>
        <pc:spChg chg="mod">
          <ac:chgData name="矢島　萌乃" userId="98abd013-8e04-47a5-82ac-0351d22712c5" providerId="ADAL" clId="{F78D7E24-BFEC-4DB2-B380-EF109DE1A029}" dt="2025-08-05T04:27:19.695" v="597" actId="1076"/>
          <ac:spMkLst>
            <pc:docMk/>
            <pc:sldMk cId="255918792" sldId="578"/>
            <ac:spMk id="11" creationId="{12819726-5937-8289-627B-2AF260ABEFA5}"/>
          </ac:spMkLst>
        </pc:spChg>
        <pc:graphicFrameChg chg="mod">
          <ac:chgData name="矢島　萌乃" userId="98abd013-8e04-47a5-82ac-0351d22712c5" providerId="ADAL" clId="{F78D7E24-BFEC-4DB2-B380-EF109DE1A029}" dt="2025-08-05T04:27:19.695" v="597" actId="1076"/>
          <ac:graphicFrameMkLst>
            <pc:docMk/>
            <pc:sldMk cId="255918792" sldId="578"/>
            <ac:graphicFrameMk id="5" creationId="{FF4FCDF6-7E67-CE0C-A487-A3BB692C3FAB}"/>
          </ac:graphicFrameMkLst>
        </pc:graphicFrameChg>
      </pc:sldChg>
      <pc:sldChg chg="modSp mod">
        <pc:chgData name="矢島　萌乃" userId="98abd013-8e04-47a5-82ac-0351d22712c5" providerId="ADAL" clId="{F78D7E24-BFEC-4DB2-B380-EF109DE1A029}" dt="2025-08-05T05:05:31.361" v="1020" actId="1036"/>
        <pc:sldMkLst>
          <pc:docMk/>
          <pc:sldMk cId="2445792755" sldId="630"/>
        </pc:sldMkLst>
        <pc:spChg chg="mod">
          <ac:chgData name="矢島　萌乃" userId="98abd013-8e04-47a5-82ac-0351d22712c5" providerId="ADAL" clId="{F78D7E24-BFEC-4DB2-B380-EF109DE1A029}" dt="2025-08-05T05:05:31.361" v="1020" actId="1036"/>
          <ac:spMkLst>
            <pc:docMk/>
            <pc:sldMk cId="2445792755" sldId="630"/>
            <ac:spMk id="18" creationId="{5A7BCB57-4391-783E-0D64-49D87429E121}"/>
          </ac:spMkLst>
        </pc:spChg>
      </pc:sldChg>
      <pc:sldChg chg="del">
        <pc:chgData name="矢島　萌乃" userId="98abd013-8e04-47a5-82ac-0351d22712c5" providerId="ADAL" clId="{F78D7E24-BFEC-4DB2-B380-EF109DE1A029}" dt="2025-08-05T05:33:19.640" v="1451" actId="47"/>
        <pc:sldMkLst>
          <pc:docMk/>
          <pc:sldMk cId="2932774695" sldId="632"/>
        </pc:sldMkLst>
      </pc:sldChg>
      <pc:sldChg chg="modSp mod modNotesTx">
        <pc:chgData name="矢島　萌乃" userId="98abd013-8e04-47a5-82ac-0351d22712c5" providerId="ADAL" clId="{F78D7E24-BFEC-4DB2-B380-EF109DE1A029}" dt="2025-08-05T04:41:07.253" v="818" actId="1037"/>
        <pc:sldMkLst>
          <pc:docMk/>
          <pc:sldMk cId="1352605566" sldId="748"/>
        </pc:sldMkLst>
        <pc:spChg chg="mod">
          <ac:chgData name="矢島　萌乃" userId="98abd013-8e04-47a5-82ac-0351d22712c5" providerId="ADAL" clId="{F78D7E24-BFEC-4DB2-B380-EF109DE1A029}" dt="2025-08-05T04:30:35.337" v="637" actId="113"/>
          <ac:spMkLst>
            <pc:docMk/>
            <pc:sldMk cId="1352605566" sldId="748"/>
            <ac:spMk id="35" creationId="{9747E6A6-14FB-EF35-F5B7-6F166A943466}"/>
          </ac:spMkLst>
        </pc:spChg>
        <pc:spChg chg="mod">
          <ac:chgData name="矢島　萌乃" userId="98abd013-8e04-47a5-82ac-0351d22712c5" providerId="ADAL" clId="{F78D7E24-BFEC-4DB2-B380-EF109DE1A029}" dt="2025-08-05T04:40:55.125" v="813" actId="1076"/>
          <ac:spMkLst>
            <pc:docMk/>
            <pc:sldMk cId="1352605566" sldId="748"/>
            <ac:spMk id="36" creationId="{D205F74E-7A06-75A9-0C97-88C5FED1194F}"/>
          </ac:spMkLst>
        </pc:spChg>
        <pc:spChg chg="mod">
          <ac:chgData name="矢島　萌乃" userId="98abd013-8e04-47a5-82ac-0351d22712c5" providerId="ADAL" clId="{F78D7E24-BFEC-4DB2-B380-EF109DE1A029}" dt="2025-08-05T04:41:07.253" v="818" actId="1037"/>
          <ac:spMkLst>
            <pc:docMk/>
            <pc:sldMk cId="1352605566" sldId="748"/>
            <ac:spMk id="37" creationId="{1D4884E2-59A0-F9DB-95EC-645CECF5D1CE}"/>
          </ac:spMkLst>
        </pc:spChg>
      </pc:sldChg>
      <pc:sldChg chg="del">
        <pc:chgData name="矢島　萌乃" userId="98abd013-8e04-47a5-82ac-0351d22712c5" providerId="ADAL" clId="{F78D7E24-BFEC-4DB2-B380-EF109DE1A029}" dt="2025-08-05T04:54:08.352" v="1016" actId="47"/>
        <pc:sldMkLst>
          <pc:docMk/>
          <pc:sldMk cId="761886116" sldId="801"/>
        </pc:sldMkLst>
      </pc:sldChg>
      <pc:sldChg chg="modSp mod">
        <pc:chgData name="矢島　萌乃" userId="98abd013-8e04-47a5-82ac-0351d22712c5" providerId="ADAL" clId="{F78D7E24-BFEC-4DB2-B380-EF109DE1A029}" dt="2025-08-05T04:24:35.968" v="578" actId="948"/>
        <pc:sldMkLst>
          <pc:docMk/>
          <pc:sldMk cId="1061362961" sldId="802"/>
        </pc:sldMkLst>
        <pc:spChg chg="mod">
          <ac:chgData name="矢島　萌乃" userId="98abd013-8e04-47a5-82ac-0351d22712c5" providerId="ADAL" clId="{F78D7E24-BFEC-4DB2-B380-EF109DE1A029}" dt="2025-08-05T04:24:35.968" v="578" actId="948"/>
          <ac:spMkLst>
            <pc:docMk/>
            <pc:sldMk cId="1061362961" sldId="802"/>
            <ac:spMk id="2" creationId="{A807A338-8931-9860-7D93-35AED2D40411}"/>
          </ac:spMkLst>
        </pc:spChg>
      </pc:sldChg>
      <pc:sldChg chg="addSp delSp modSp mod ord">
        <pc:chgData name="矢島　萌乃" userId="98abd013-8e04-47a5-82ac-0351d22712c5" providerId="ADAL" clId="{F78D7E24-BFEC-4DB2-B380-EF109DE1A029}" dt="2025-08-07T00:26:04.085" v="4822"/>
        <pc:sldMkLst>
          <pc:docMk/>
          <pc:sldMk cId="1762290866" sldId="804"/>
        </pc:sldMkLst>
        <pc:spChg chg="mod">
          <ac:chgData name="矢島　萌乃" userId="98abd013-8e04-47a5-82ac-0351d22712c5" providerId="ADAL" clId="{F78D7E24-BFEC-4DB2-B380-EF109DE1A029}" dt="2025-08-05T05:36:40" v="1513" actId="1035"/>
          <ac:spMkLst>
            <pc:docMk/>
            <pc:sldMk cId="1762290866" sldId="804"/>
            <ac:spMk id="7" creationId="{A1BA8D71-C5E7-7F54-22F8-02C37AC612AA}"/>
          </ac:spMkLst>
        </pc:spChg>
        <pc:spChg chg="add mod">
          <ac:chgData name="矢島　萌乃" userId="98abd013-8e04-47a5-82ac-0351d22712c5" providerId="ADAL" clId="{F78D7E24-BFEC-4DB2-B380-EF109DE1A029}" dt="2025-08-07T00:26:04.085" v="4822"/>
          <ac:spMkLst>
            <pc:docMk/>
            <pc:sldMk cId="1762290866" sldId="804"/>
            <ac:spMk id="9" creationId="{65B6BC71-63D4-CF8E-8CE1-788446FAE1E6}"/>
          </ac:spMkLst>
        </pc:spChg>
        <pc:spChg chg="add mod">
          <ac:chgData name="矢島　萌乃" userId="98abd013-8e04-47a5-82ac-0351d22712c5" providerId="ADAL" clId="{F78D7E24-BFEC-4DB2-B380-EF109DE1A029}" dt="2025-08-05T05:36:40" v="1513" actId="1035"/>
          <ac:spMkLst>
            <pc:docMk/>
            <pc:sldMk cId="1762290866" sldId="804"/>
            <ac:spMk id="10" creationId="{E4D1C73E-1C17-B5B9-74E6-A2D87D3743F0}"/>
          </ac:spMkLst>
        </pc:spChg>
        <pc:spChg chg="mod">
          <ac:chgData name="矢島　萌乃" userId="98abd013-8e04-47a5-82ac-0351d22712c5" providerId="ADAL" clId="{F78D7E24-BFEC-4DB2-B380-EF109DE1A029}" dt="2025-08-05T05:36:40" v="1513" actId="1035"/>
          <ac:spMkLst>
            <pc:docMk/>
            <pc:sldMk cId="1762290866" sldId="804"/>
            <ac:spMk id="11" creationId="{49921563-8D4E-A5B2-6788-A0E352055C80}"/>
          </ac:spMkLst>
        </pc:spChg>
        <pc:spChg chg="mod">
          <ac:chgData name="矢島　萌乃" userId="98abd013-8e04-47a5-82ac-0351d22712c5" providerId="ADAL" clId="{F78D7E24-BFEC-4DB2-B380-EF109DE1A029}" dt="2025-08-05T05:36:40" v="1513" actId="1035"/>
          <ac:spMkLst>
            <pc:docMk/>
            <pc:sldMk cId="1762290866" sldId="804"/>
            <ac:spMk id="13" creationId="{1C0322D7-DD78-B64F-CC99-2BF41517042C}"/>
          </ac:spMkLst>
        </pc:spChg>
        <pc:spChg chg="add mod">
          <ac:chgData name="矢島　萌乃" userId="98abd013-8e04-47a5-82ac-0351d22712c5" providerId="ADAL" clId="{F78D7E24-BFEC-4DB2-B380-EF109DE1A029}" dt="2025-08-05T05:36:40" v="1513" actId="1035"/>
          <ac:spMkLst>
            <pc:docMk/>
            <pc:sldMk cId="1762290866" sldId="804"/>
            <ac:spMk id="15" creationId="{7FC43AB0-83C0-A3E7-0387-61A585DED6FD}"/>
          </ac:spMkLst>
        </pc:spChg>
      </pc:sldChg>
      <pc:sldChg chg="addSp delSp modSp mod ord modNotesTx">
        <pc:chgData name="矢島　萌乃" userId="98abd013-8e04-47a5-82ac-0351d22712c5" providerId="ADAL" clId="{F78D7E24-BFEC-4DB2-B380-EF109DE1A029}" dt="2025-08-07T00:36:34.648" v="4990" actId="20577"/>
        <pc:sldMkLst>
          <pc:docMk/>
          <pc:sldMk cId="2060357903" sldId="805"/>
        </pc:sldMkLst>
        <pc:spChg chg="add mod">
          <ac:chgData name="矢島　萌乃" userId="98abd013-8e04-47a5-82ac-0351d22712c5" providerId="ADAL" clId="{F78D7E24-BFEC-4DB2-B380-EF109DE1A029}" dt="2025-08-07T00:26:39.074" v="4828" actId="207"/>
          <ac:spMkLst>
            <pc:docMk/>
            <pc:sldMk cId="2060357903" sldId="805"/>
            <ac:spMk id="5" creationId="{8666E6AD-1893-8233-556B-790C46501336}"/>
          </ac:spMkLst>
        </pc:spChg>
        <pc:spChg chg="add mod">
          <ac:chgData name="矢島　萌乃" userId="98abd013-8e04-47a5-82ac-0351d22712c5" providerId="ADAL" clId="{F78D7E24-BFEC-4DB2-B380-EF109DE1A029}" dt="2025-08-07T00:26:42.938" v="4829" actId="207"/>
          <ac:spMkLst>
            <pc:docMk/>
            <pc:sldMk cId="2060357903" sldId="805"/>
            <ac:spMk id="6" creationId="{25FB4462-4EDC-6A27-9E4C-FAA65E976E98}"/>
          </ac:spMkLst>
        </pc:spChg>
        <pc:spChg chg="add mod">
          <ac:chgData name="矢島　萌乃" userId="98abd013-8e04-47a5-82ac-0351d22712c5" providerId="ADAL" clId="{F78D7E24-BFEC-4DB2-B380-EF109DE1A029}" dt="2025-08-07T00:26:30.180" v="4827"/>
          <ac:spMkLst>
            <pc:docMk/>
            <pc:sldMk cId="2060357903" sldId="805"/>
            <ac:spMk id="7" creationId="{444E4722-0F90-52F5-3697-9C274B7275C6}"/>
          </ac:spMkLst>
        </pc:spChg>
        <pc:spChg chg="add mod">
          <ac:chgData name="矢島　萌乃" userId="98abd013-8e04-47a5-82ac-0351d22712c5" providerId="ADAL" clId="{F78D7E24-BFEC-4DB2-B380-EF109DE1A029}" dt="2025-08-05T06:04:44.465" v="1625" actId="20577"/>
          <ac:spMkLst>
            <pc:docMk/>
            <pc:sldMk cId="2060357903" sldId="805"/>
            <ac:spMk id="8" creationId="{D28CF553-A78B-B5E7-37A6-2F9626C23FEC}"/>
          </ac:spMkLst>
        </pc:spChg>
        <pc:spChg chg="mod">
          <ac:chgData name="矢島　萌乃" userId="98abd013-8e04-47a5-82ac-0351d22712c5" providerId="ADAL" clId="{F78D7E24-BFEC-4DB2-B380-EF109DE1A029}" dt="2025-08-05T06:02:25.690" v="1580" actId="1076"/>
          <ac:spMkLst>
            <pc:docMk/>
            <pc:sldMk cId="2060357903" sldId="805"/>
            <ac:spMk id="17" creationId="{19E65857-9853-7B17-B5CC-9C79F7A62B78}"/>
          </ac:spMkLst>
        </pc:spChg>
        <pc:spChg chg="mod">
          <ac:chgData name="矢島　萌乃" userId="98abd013-8e04-47a5-82ac-0351d22712c5" providerId="ADAL" clId="{F78D7E24-BFEC-4DB2-B380-EF109DE1A029}" dt="2025-08-05T06:04:56.985" v="1636" actId="1038"/>
          <ac:spMkLst>
            <pc:docMk/>
            <pc:sldMk cId="2060357903" sldId="805"/>
            <ac:spMk id="18" creationId="{BACCCFBA-2194-0D07-6A45-865ED89FCE7E}"/>
          </ac:spMkLst>
        </pc:spChg>
        <pc:spChg chg="mod">
          <ac:chgData name="矢島　萌乃" userId="98abd013-8e04-47a5-82ac-0351d22712c5" providerId="ADAL" clId="{F78D7E24-BFEC-4DB2-B380-EF109DE1A029}" dt="2025-08-05T06:05:15.564" v="1640" actId="1076"/>
          <ac:spMkLst>
            <pc:docMk/>
            <pc:sldMk cId="2060357903" sldId="805"/>
            <ac:spMk id="20" creationId="{18DBE40B-1D73-CFD1-B427-C0F42A54C854}"/>
          </ac:spMkLst>
        </pc:spChg>
        <pc:spChg chg="mod">
          <ac:chgData name="矢島　萌乃" userId="98abd013-8e04-47a5-82ac-0351d22712c5" providerId="ADAL" clId="{F78D7E24-BFEC-4DB2-B380-EF109DE1A029}" dt="2025-08-05T06:05:12.045" v="1639" actId="1076"/>
          <ac:spMkLst>
            <pc:docMk/>
            <pc:sldMk cId="2060357903" sldId="805"/>
            <ac:spMk id="22" creationId="{2C728CB6-9E52-7133-8AEA-B9E6BB3F4153}"/>
          </ac:spMkLst>
        </pc:spChg>
        <pc:graphicFrameChg chg="mod modGraphic">
          <ac:chgData name="矢島　萌乃" userId="98abd013-8e04-47a5-82ac-0351d22712c5" providerId="ADAL" clId="{F78D7E24-BFEC-4DB2-B380-EF109DE1A029}" dt="2025-08-05T06:04:56.985" v="1636" actId="1038"/>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F78D7E24-BFEC-4DB2-B380-EF109DE1A029}" dt="2025-08-05T06:04:56.985" v="1636" actId="1038"/>
          <ac:graphicFrameMkLst>
            <pc:docMk/>
            <pc:sldMk cId="2060357903" sldId="805"/>
            <ac:graphicFrameMk id="19" creationId="{97497D31-B630-A35D-DA27-FB79151F07C2}"/>
          </ac:graphicFrameMkLst>
        </pc:graphicFrameChg>
      </pc:sldChg>
      <pc:sldChg chg="del">
        <pc:chgData name="矢島　萌乃" userId="98abd013-8e04-47a5-82ac-0351d22712c5" providerId="ADAL" clId="{F78D7E24-BFEC-4DB2-B380-EF109DE1A029}" dt="2025-08-06T02:05:27.671" v="3855" actId="47"/>
        <pc:sldMkLst>
          <pc:docMk/>
          <pc:sldMk cId="3093416605" sldId="808"/>
        </pc:sldMkLst>
      </pc:sldChg>
      <pc:sldChg chg="delSp modSp mod modNotesTx">
        <pc:chgData name="矢島　萌乃" userId="98abd013-8e04-47a5-82ac-0351d22712c5" providerId="ADAL" clId="{F78D7E24-BFEC-4DB2-B380-EF109DE1A029}" dt="2025-08-07T00:39:35.342" v="5015" actId="20577"/>
        <pc:sldMkLst>
          <pc:docMk/>
          <pc:sldMk cId="3207232779" sldId="809"/>
        </pc:sldMkLst>
        <pc:spChg chg="mod">
          <ac:chgData name="矢島　萌乃" userId="98abd013-8e04-47a5-82ac-0351d22712c5" providerId="ADAL" clId="{F78D7E24-BFEC-4DB2-B380-EF109DE1A029}" dt="2025-08-06T01:54:46.940" v="3459" actId="1037"/>
          <ac:spMkLst>
            <pc:docMk/>
            <pc:sldMk cId="3207232779" sldId="809"/>
            <ac:spMk id="4" creationId="{C563D6E0-8CA7-4730-C12B-B0B5B765EBEA}"/>
          </ac:spMkLst>
        </pc:spChg>
        <pc:spChg chg="mod">
          <ac:chgData name="矢島　萌乃" userId="98abd013-8e04-47a5-82ac-0351d22712c5" providerId="ADAL" clId="{F78D7E24-BFEC-4DB2-B380-EF109DE1A029}" dt="2025-08-06T01:54:46.940" v="3459" actId="1037"/>
          <ac:spMkLst>
            <pc:docMk/>
            <pc:sldMk cId="3207232779" sldId="809"/>
            <ac:spMk id="8" creationId="{2FFB2C71-1B75-0AB7-C41A-9F1EB4852375}"/>
          </ac:spMkLst>
        </pc:spChg>
        <pc:spChg chg="mod">
          <ac:chgData name="矢島　萌乃" userId="98abd013-8e04-47a5-82ac-0351d22712c5" providerId="ADAL" clId="{F78D7E24-BFEC-4DB2-B380-EF109DE1A029}" dt="2025-08-06T01:54:46.940" v="3459" actId="1037"/>
          <ac:spMkLst>
            <pc:docMk/>
            <pc:sldMk cId="3207232779" sldId="809"/>
            <ac:spMk id="10" creationId="{55A3FA56-1891-BD65-9F4B-E6B72150A727}"/>
          </ac:spMkLst>
        </pc:spChg>
        <pc:spChg chg="mod">
          <ac:chgData name="矢島　萌乃" userId="98abd013-8e04-47a5-82ac-0351d22712c5" providerId="ADAL" clId="{F78D7E24-BFEC-4DB2-B380-EF109DE1A029}" dt="2025-08-06T01:50:46.675" v="3349" actId="20577"/>
          <ac:spMkLst>
            <pc:docMk/>
            <pc:sldMk cId="3207232779" sldId="809"/>
            <ac:spMk id="17" creationId="{CDC4FF6B-1619-4B86-48A2-A1C1BD805607}"/>
          </ac:spMkLst>
        </pc:spChg>
        <pc:spChg chg="mod">
          <ac:chgData name="矢島　萌乃" userId="98abd013-8e04-47a5-82ac-0351d22712c5" providerId="ADAL" clId="{F78D7E24-BFEC-4DB2-B380-EF109DE1A029}" dt="2025-08-06T01:54:46.940" v="3459" actId="1037"/>
          <ac:spMkLst>
            <pc:docMk/>
            <pc:sldMk cId="3207232779" sldId="809"/>
            <ac:spMk id="26" creationId="{511FF5D4-CD01-ABD8-5A29-F645822E3AF3}"/>
          </ac:spMkLst>
        </pc:spChg>
        <pc:spChg chg="mod">
          <ac:chgData name="矢島　萌乃" userId="98abd013-8e04-47a5-82ac-0351d22712c5" providerId="ADAL" clId="{F78D7E24-BFEC-4DB2-B380-EF109DE1A029}" dt="2025-08-06T01:55:03.551" v="3462" actId="113"/>
          <ac:spMkLst>
            <pc:docMk/>
            <pc:sldMk cId="3207232779" sldId="809"/>
            <ac:spMk id="28" creationId="{FDC625D2-0F53-3EA6-ABED-EA6E2C338A16}"/>
          </ac:spMkLst>
        </pc:spChg>
        <pc:spChg chg="mod">
          <ac:chgData name="矢島　萌乃" userId="98abd013-8e04-47a5-82ac-0351d22712c5" providerId="ADAL" clId="{F78D7E24-BFEC-4DB2-B380-EF109DE1A029}" dt="2025-08-06T01:54:46.940" v="3459" actId="1037"/>
          <ac:spMkLst>
            <pc:docMk/>
            <pc:sldMk cId="3207232779" sldId="809"/>
            <ac:spMk id="29" creationId="{D6EEC7D1-12B0-2DD1-362D-7A3C2C02A9EF}"/>
          </ac:spMkLst>
        </pc:spChg>
        <pc:spChg chg="mod">
          <ac:chgData name="矢島　萌乃" userId="98abd013-8e04-47a5-82ac-0351d22712c5" providerId="ADAL" clId="{F78D7E24-BFEC-4DB2-B380-EF109DE1A029}" dt="2025-08-06T01:55:07.917" v="3463" actId="113"/>
          <ac:spMkLst>
            <pc:docMk/>
            <pc:sldMk cId="3207232779" sldId="809"/>
            <ac:spMk id="30" creationId="{598CC3D4-5CAF-BA5D-0A3E-00BC3DC6E297}"/>
          </ac:spMkLst>
        </pc:spChg>
        <pc:graphicFrameChg chg="mod modGraphic">
          <ac:chgData name="矢島　萌乃" userId="98abd013-8e04-47a5-82ac-0351d22712c5" providerId="ADAL" clId="{F78D7E24-BFEC-4DB2-B380-EF109DE1A029}" dt="2025-08-07T00:38:43.167" v="5012" actId="5793"/>
          <ac:graphicFrameMkLst>
            <pc:docMk/>
            <pc:sldMk cId="3207232779" sldId="809"/>
            <ac:graphicFrameMk id="6" creationId="{A557A5B2-C077-3BD5-6F8D-41CD134BBF8B}"/>
          </ac:graphicFrameMkLst>
        </pc:graphicFrameChg>
        <pc:graphicFrameChg chg="mod modGraphic">
          <ac:chgData name="矢島　萌乃" userId="98abd013-8e04-47a5-82ac-0351d22712c5" providerId="ADAL" clId="{F78D7E24-BFEC-4DB2-B380-EF109DE1A029}" dt="2025-08-06T01:54:46.940" v="3459" actId="1037"/>
          <ac:graphicFrameMkLst>
            <pc:docMk/>
            <pc:sldMk cId="3207232779" sldId="809"/>
            <ac:graphicFrameMk id="9" creationId="{558D26EF-EA1B-2577-ACF7-843226E33E64}"/>
          </ac:graphicFrameMkLst>
        </pc:graphicFrameChg>
        <pc:cxnChg chg="mod">
          <ac:chgData name="矢島　萌乃" userId="98abd013-8e04-47a5-82ac-0351d22712c5" providerId="ADAL" clId="{F78D7E24-BFEC-4DB2-B380-EF109DE1A029}" dt="2025-08-06T01:54:46.940" v="3459" actId="1037"/>
          <ac:cxnSpMkLst>
            <pc:docMk/>
            <pc:sldMk cId="3207232779" sldId="809"/>
            <ac:cxnSpMk id="13" creationId="{4F214132-DFAC-B555-8F69-C830C1C7CDE8}"/>
          </ac:cxnSpMkLst>
        </pc:cxnChg>
      </pc:sldChg>
      <pc:sldChg chg="modSp">
        <pc:chgData name="矢島　萌乃" userId="98abd013-8e04-47a5-82ac-0351d22712c5" providerId="ADAL" clId="{F78D7E24-BFEC-4DB2-B380-EF109DE1A029}" dt="2025-08-06T00:21:45.383" v="2059" actId="113"/>
        <pc:sldMkLst>
          <pc:docMk/>
          <pc:sldMk cId="2633965417" sldId="811"/>
        </pc:sldMkLst>
        <pc:spChg chg="mod">
          <ac:chgData name="矢島　萌乃" userId="98abd013-8e04-47a5-82ac-0351d22712c5" providerId="ADAL" clId="{F78D7E24-BFEC-4DB2-B380-EF109DE1A029}" dt="2025-08-06T00:21:45.383" v="2059" actId="113"/>
          <ac:spMkLst>
            <pc:docMk/>
            <pc:sldMk cId="2633965417" sldId="811"/>
            <ac:spMk id="20" creationId="{D9B2A89B-AFF0-6109-1781-568AC08E4DA4}"/>
          </ac:spMkLst>
        </pc:spChg>
        <pc:spChg chg="mod">
          <ac:chgData name="矢島　萌乃" userId="98abd013-8e04-47a5-82ac-0351d22712c5" providerId="ADAL" clId="{F78D7E24-BFEC-4DB2-B380-EF109DE1A029}" dt="2025-08-06T00:19:49.123" v="2045" actId="113"/>
          <ac:spMkLst>
            <pc:docMk/>
            <pc:sldMk cId="2633965417" sldId="811"/>
            <ac:spMk id="28" creationId="{A88B9F12-366C-5AE2-2179-3687F5392D3E}"/>
          </ac:spMkLst>
        </pc:spChg>
      </pc:sldChg>
      <pc:sldChg chg="modSp mod modNotesTx">
        <pc:chgData name="矢島　萌乃" userId="98abd013-8e04-47a5-82ac-0351d22712c5" providerId="ADAL" clId="{F78D7E24-BFEC-4DB2-B380-EF109DE1A029}" dt="2025-08-06T00:22:25.057" v="2063" actId="20577"/>
        <pc:sldMkLst>
          <pc:docMk/>
          <pc:sldMk cId="2567183931" sldId="812"/>
        </pc:sldMkLst>
        <pc:spChg chg="mod">
          <ac:chgData name="矢島　萌乃" userId="98abd013-8e04-47a5-82ac-0351d22712c5" providerId="ADAL" clId="{F78D7E24-BFEC-4DB2-B380-EF109DE1A029}" dt="2025-08-06T00:22:17.716" v="2061" actId="948"/>
          <ac:spMkLst>
            <pc:docMk/>
            <pc:sldMk cId="2567183931" sldId="812"/>
            <ac:spMk id="11" creationId="{C432CCF5-9297-B67B-21EC-10CBF89BD4F6}"/>
          </ac:spMkLst>
        </pc:spChg>
      </pc:sldChg>
      <pc:sldChg chg="modSp mod modNotesTx">
        <pc:chgData name="矢島　萌乃" userId="98abd013-8e04-47a5-82ac-0351d22712c5" providerId="ADAL" clId="{F78D7E24-BFEC-4DB2-B380-EF109DE1A029}" dt="2025-08-07T00:37:09.545" v="5000" actId="1036"/>
        <pc:sldMkLst>
          <pc:docMk/>
          <pc:sldMk cId="3141121369" sldId="813"/>
        </pc:sldMkLst>
      </pc:sldChg>
      <pc:sldChg chg="modSp mod">
        <pc:chgData name="矢島　萌乃" userId="98abd013-8e04-47a5-82ac-0351d22712c5" providerId="ADAL" clId="{F78D7E24-BFEC-4DB2-B380-EF109DE1A029}" dt="2025-08-06T02:20:46.881" v="3885" actId="14100"/>
        <pc:sldMkLst>
          <pc:docMk/>
          <pc:sldMk cId="3134939217" sldId="814"/>
        </pc:sldMkLst>
        <pc:spChg chg="mod">
          <ac:chgData name="矢島　萌乃" userId="98abd013-8e04-47a5-82ac-0351d22712c5" providerId="ADAL" clId="{F78D7E24-BFEC-4DB2-B380-EF109DE1A029}" dt="2025-08-06T02:07:23.650" v="3873" actId="1076"/>
          <ac:spMkLst>
            <pc:docMk/>
            <pc:sldMk cId="3134939217" sldId="814"/>
            <ac:spMk id="4" creationId="{33E73320-FE36-1E9A-85BF-63C399407F9A}"/>
          </ac:spMkLst>
        </pc:spChg>
        <pc:spChg chg="mod">
          <ac:chgData name="矢島　萌乃" userId="98abd013-8e04-47a5-82ac-0351d22712c5" providerId="ADAL" clId="{F78D7E24-BFEC-4DB2-B380-EF109DE1A029}" dt="2025-08-06T02:07:34.130" v="3876" actId="1076"/>
          <ac:spMkLst>
            <pc:docMk/>
            <pc:sldMk cId="3134939217" sldId="814"/>
            <ac:spMk id="6" creationId="{3F699EBA-11AF-8A1D-E58E-83F184A6C560}"/>
          </ac:spMkLst>
        </pc:spChg>
        <pc:spChg chg="mod">
          <ac:chgData name="矢島　萌乃" userId="98abd013-8e04-47a5-82ac-0351d22712c5" providerId="ADAL" clId="{F78D7E24-BFEC-4DB2-B380-EF109DE1A029}" dt="2025-08-06T02:20:46.881" v="3885" actId="14100"/>
          <ac:spMkLst>
            <pc:docMk/>
            <pc:sldMk cId="3134939217" sldId="814"/>
            <ac:spMk id="11" creationId="{68CF91A8-B50E-4DE4-4AC2-55B2F3C0CEBE}"/>
          </ac:spMkLst>
        </pc:spChg>
      </pc:sldChg>
      <pc:sldChg chg="modSp mod modNotesTx">
        <pc:chgData name="矢島　萌乃" userId="98abd013-8e04-47a5-82ac-0351d22712c5" providerId="ADAL" clId="{F78D7E24-BFEC-4DB2-B380-EF109DE1A029}" dt="2025-08-05T04:40:45.988" v="812" actId="20577"/>
        <pc:sldMkLst>
          <pc:docMk/>
          <pc:sldMk cId="927148303" sldId="820"/>
        </pc:sldMkLst>
        <pc:spChg chg="mod">
          <ac:chgData name="矢島　萌乃" userId="98abd013-8e04-47a5-82ac-0351d22712c5" providerId="ADAL" clId="{F78D7E24-BFEC-4DB2-B380-EF109DE1A029}" dt="2025-08-05T04:30:00.398" v="634" actId="20577"/>
          <ac:spMkLst>
            <pc:docMk/>
            <pc:sldMk cId="927148303" sldId="820"/>
            <ac:spMk id="4" creationId="{DDF4F15E-8812-D7DE-E6D4-EAC1DF8DFEAB}"/>
          </ac:spMkLst>
        </pc:spChg>
        <pc:spChg chg="mod">
          <ac:chgData name="矢島　萌乃" userId="98abd013-8e04-47a5-82ac-0351d22712c5" providerId="ADAL" clId="{F78D7E24-BFEC-4DB2-B380-EF109DE1A029}" dt="2025-08-05T04:27:58.192" v="603" actId="207"/>
          <ac:spMkLst>
            <pc:docMk/>
            <pc:sldMk cId="927148303" sldId="820"/>
            <ac:spMk id="7" creationId="{BA45B658-5F1A-F5EB-D487-1F07D90B0223}"/>
          </ac:spMkLst>
        </pc:spChg>
        <pc:spChg chg="mod">
          <ac:chgData name="矢島　萌乃" userId="98abd013-8e04-47a5-82ac-0351d22712c5" providerId="ADAL" clId="{F78D7E24-BFEC-4DB2-B380-EF109DE1A029}" dt="2025-08-05T04:28:19.148" v="606" actId="1076"/>
          <ac:spMkLst>
            <pc:docMk/>
            <pc:sldMk cId="927148303" sldId="820"/>
            <ac:spMk id="11" creationId="{5197E0A4-EC5E-D87B-D0B7-B164FE7FF255}"/>
          </ac:spMkLst>
        </pc:spChg>
      </pc:sldChg>
      <pc:sldChg chg="del">
        <pc:chgData name="矢島　萌乃" userId="98abd013-8e04-47a5-82ac-0351d22712c5" providerId="ADAL" clId="{F78D7E24-BFEC-4DB2-B380-EF109DE1A029}" dt="2025-08-05T04:53:23.112" v="978" actId="47"/>
        <pc:sldMkLst>
          <pc:docMk/>
          <pc:sldMk cId="180515025" sldId="821"/>
        </pc:sldMkLst>
      </pc:sldChg>
      <pc:sldChg chg="addSp delSp modSp mod ord modShow">
        <pc:chgData name="矢島　萌乃" userId="98abd013-8e04-47a5-82ac-0351d22712c5" providerId="ADAL" clId="{F78D7E24-BFEC-4DB2-B380-EF109DE1A029}" dt="2025-08-07T00:16:27.848" v="4780" actId="207"/>
        <pc:sldMkLst>
          <pc:docMk/>
          <pc:sldMk cId="4150521243" sldId="822"/>
        </pc:sldMkLst>
        <pc:spChg chg="mod">
          <ac:chgData name="矢島　萌乃" userId="98abd013-8e04-47a5-82ac-0351d22712c5" providerId="ADAL" clId="{F78D7E24-BFEC-4DB2-B380-EF109DE1A029}" dt="2025-08-05T04:45:52.392" v="878" actId="20577"/>
          <ac:spMkLst>
            <pc:docMk/>
            <pc:sldMk cId="4150521243" sldId="822"/>
            <ac:spMk id="2" creationId="{42400191-AC8B-7BA8-8F36-398A334B11E2}"/>
          </ac:spMkLst>
        </pc:spChg>
        <pc:spChg chg="mod">
          <ac:chgData name="矢島　萌乃" userId="98abd013-8e04-47a5-82ac-0351d22712c5" providerId="ADAL" clId="{F78D7E24-BFEC-4DB2-B380-EF109DE1A029}" dt="2025-08-05T04:50:12.655" v="939" actId="115"/>
          <ac:spMkLst>
            <pc:docMk/>
            <pc:sldMk cId="4150521243" sldId="822"/>
            <ac:spMk id="12" creationId="{F05EF8CD-67C1-A098-09F0-29D0C0DE4F69}"/>
          </ac:spMkLst>
        </pc:spChg>
        <pc:spChg chg="add mod">
          <ac:chgData name="矢島　萌乃" userId="98abd013-8e04-47a5-82ac-0351d22712c5" providerId="ADAL" clId="{F78D7E24-BFEC-4DB2-B380-EF109DE1A029}" dt="2025-08-07T00:15:02.878" v="4779" actId="122"/>
          <ac:spMkLst>
            <pc:docMk/>
            <pc:sldMk cId="4150521243" sldId="822"/>
            <ac:spMk id="29" creationId="{5D9DC1A8-450B-8328-F9D5-448ECD7AB05E}"/>
          </ac:spMkLst>
        </pc:spChg>
        <pc:graphicFrameChg chg="mod modGraphic">
          <ac:chgData name="矢島　萌乃" userId="98abd013-8e04-47a5-82ac-0351d22712c5" providerId="ADAL" clId="{F78D7E24-BFEC-4DB2-B380-EF109DE1A029}" dt="2025-08-05T05:05:42.964" v="1025" actId="1035"/>
          <ac:graphicFrameMkLst>
            <pc:docMk/>
            <pc:sldMk cId="4150521243" sldId="822"/>
            <ac:graphicFrameMk id="4" creationId="{968879A5-E55B-7716-2FE4-3E4F0351F43F}"/>
          </ac:graphicFrameMkLst>
        </pc:graphicFrameChg>
      </pc:sldChg>
      <pc:sldChg chg="modSp mod">
        <pc:chgData name="矢島　萌乃" userId="98abd013-8e04-47a5-82ac-0351d22712c5" providerId="ADAL" clId="{F78D7E24-BFEC-4DB2-B380-EF109DE1A029}" dt="2025-08-06T00:24:34.233" v="2157" actId="1038"/>
        <pc:sldMkLst>
          <pc:docMk/>
          <pc:sldMk cId="3401120899" sldId="834"/>
        </pc:sldMkLst>
        <pc:spChg chg="mod">
          <ac:chgData name="矢島　萌乃" userId="98abd013-8e04-47a5-82ac-0351d22712c5" providerId="ADAL" clId="{F78D7E24-BFEC-4DB2-B380-EF109DE1A029}" dt="2025-08-06T00:24:19.430" v="2151" actId="2711"/>
          <ac:spMkLst>
            <pc:docMk/>
            <pc:sldMk cId="3401120899" sldId="834"/>
            <ac:spMk id="8" creationId="{E83FE3A2-6D7C-5854-83CE-8A5B1F3CC3CE}"/>
          </ac:spMkLst>
        </pc:spChg>
        <pc:spChg chg="mod">
          <ac:chgData name="矢島　萌乃" userId="98abd013-8e04-47a5-82ac-0351d22712c5" providerId="ADAL" clId="{F78D7E24-BFEC-4DB2-B380-EF109DE1A029}" dt="2025-08-06T00:24:02.449" v="2146" actId="1076"/>
          <ac:spMkLst>
            <pc:docMk/>
            <pc:sldMk cId="3401120899" sldId="834"/>
            <ac:spMk id="10" creationId="{01BD4D29-8A42-3372-3F5C-0CB4053AC448}"/>
          </ac:spMkLst>
        </pc:spChg>
        <pc:spChg chg="mod">
          <ac:chgData name="矢島　萌乃" userId="98abd013-8e04-47a5-82ac-0351d22712c5" providerId="ADAL" clId="{F78D7E24-BFEC-4DB2-B380-EF109DE1A029}" dt="2025-08-06T00:24:02.449" v="2146" actId="1076"/>
          <ac:spMkLst>
            <pc:docMk/>
            <pc:sldMk cId="3401120899" sldId="834"/>
            <ac:spMk id="11" creationId="{9595563D-2D21-3E24-6AEC-ED04214ADD45}"/>
          </ac:spMkLst>
        </pc:spChg>
        <pc:spChg chg="mod">
          <ac:chgData name="矢島　萌乃" userId="98abd013-8e04-47a5-82ac-0351d22712c5" providerId="ADAL" clId="{F78D7E24-BFEC-4DB2-B380-EF109DE1A029}" dt="2025-08-06T00:24:34.233" v="2157" actId="1038"/>
          <ac:spMkLst>
            <pc:docMk/>
            <pc:sldMk cId="3401120899" sldId="834"/>
            <ac:spMk id="30" creationId="{93A3B4BF-8311-55AB-65D7-2006480C8A95}"/>
          </ac:spMkLst>
        </pc:spChg>
      </pc:sldChg>
      <pc:sldChg chg="modSp mod">
        <pc:chgData name="矢島　萌乃" userId="98abd013-8e04-47a5-82ac-0351d22712c5" providerId="ADAL" clId="{F78D7E24-BFEC-4DB2-B380-EF109DE1A029}" dt="2025-08-07T00:09:54.436" v="4739" actId="1076"/>
        <pc:sldMkLst>
          <pc:docMk/>
          <pc:sldMk cId="3169899095" sldId="837"/>
        </pc:sldMkLst>
        <pc:spChg chg="mod">
          <ac:chgData name="矢島　萌乃" userId="98abd013-8e04-47a5-82ac-0351d22712c5" providerId="ADAL" clId="{F78D7E24-BFEC-4DB2-B380-EF109DE1A029}" dt="2025-08-05T04:23:56.696" v="575" actId="20577"/>
          <ac:spMkLst>
            <pc:docMk/>
            <pc:sldMk cId="3169899095" sldId="837"/>
            <ac:spMk id="4" creationId="{38013C21-E03D-955E-4041-7F9A404C8FF9}"/>
          </ac:spMkLst>
        </pc:spChg>
        <pc:spChg chg="mod">
          <ac:chgData name="矢島　萌乃" userId="98abd013-8e04-47a5-82ac-0351d22712c5" providerId="ADAL" clId="{F78D7E24-BFEC-4DB2-B380-EF109DE1A029}" dt="2025-08-07T00:09:54.436" v="4739" actId="1076"/>
          <ac:spMkLst>
            <pc:docMk/>
            <pc:sldMk cId="3169899095" sldId="837"/>
            <ac:spMk id="9" creationId="{5199CBCA-4A50-3369-2C2E-542AA526DDC4}"/>
          </ac:spMkLst>
        </pc:spChg>
      </pc:sldChg>
      <pc:sldChg chg="addSp delSp modSp mod">
        <pc:chgData name="矢島　萌乃" userId="98abd013-8e04-47a5-82ac-0351d22712c5" providerId="ADAL" clId="{F78D7E24-BFEC-4DB2-B380-EF109DE1A029}" dt="2025-08-05T04:25:16.611" v="582" actId="948"/>
        <pc:sldMkLst>
          <pc:docMk/>
          <pc:sldMk cId="2750866905" sldId="843"/>
        </pc:sldMkLst>
        <pc:spChg chg="mod">
          <ac:chgData name="矢島　萌乃" userId="98abd013-8e04-47a5-82ac-0351d22712c5" providerId="ADAL" clId="{F78D7E24-BFEC-4DB2-B380-EF109DE1A029}" dt="2025-08-05T03:08:49.224" v="155" actId="1037"/>
          <ac:spMkLst>
            <pc:docMk/>
            <pc:sldMk cId="2750866905" sldId="843"/>
            <ac:spMk id="5" creationId="{870ED5EF-1303-4E4B-50FD-664753C4D8B1}"/>
          </ac:spMkLst>
        </pc:spChg>
        <pc:spChg chg="mod">
          <ac:chgData name="矢島　萌乃" userId="98abd013-8e04-47a5-82ac-0351d22712c5" providerId="ADAL" clId="{F78D7E24-BFEC-4DB2-B380-EF109DE1A029}" dt="2025-08-05T03:08:49.224" v="155" actId="1037"/>
          <ac:spMkLst>
            <pc:docMk/>
            <pc:sldMk cId="2750866905" sldId="843"/>
            <ac:spMk id="6" creationId="{40ABA963-C0B5-E8C3-B0EB-12EF57C42D89}"/>
          </ac:spMkLst>
        </pc:spChg>
        <pc:spChg chg="mod">
          <ac:chgData name="矢島　萌乃" userId="98abd013-8e04-47a5-82ac-0351d22712c5" providerId="ADAL" clId="{F78D7E24-BFEC-4DB2-B380-EF109DE1A029}" dt="2025-08-05T03:08:49.224" v="155" actId="1037"/>
          <ac:spMkLst>
            <pc:docMk/>
            <pc:sldMk cId="2750866905" sldId="843"/>
            <ac:spMk id="7" creationId="{AED4C86B-04C4-23BB-52E5-402F2865626E}"/>
          </ac:spMkLst>
        </pc:spChg>
        <pc:spChg chg="mod">
          <ac:chgData name="矢島　萌乃" userId="98abd013-8e04-47a5-82ac-0351d22712c5" providerId="ADAL" clId="{F78D7E24-BFEC-4DB2-B380-EF109DE1A029}" dt="2025-08-05T03:08:49.224" v="155" actId="1037"/>
          <ac:spMkLst>
            <pc:docMk/>
            <pc:sldMk cId="2750866905" sldId="843"/>
            <ac:spMk id="8" creationId="{EA9ADA19-EFA2-76E6-B358-28FBEF92075B}"/>
          </ac:spMkLst>
        </pc:spChg>
        <pc:spChg chg="mod">
          <ac:chgData name="矢島　萌乃" userId="98abd013-8e04-47a5-82ac-0351d22712c5" providerId="ADAL" clId="{F78D7E24-BFEC-4DB2-B380-EF109DE1A029}" dt="2025-08-05T03:08:49.224" v="155" actId="1037"/>
          <ac:spMkLst>
            <pc:docMk/>
            <pc:sldMk cId="2750866905" sldId="843"/>
            <ac:spMk id="11" creationId="{4F57E4AA-853F-BCAB-437D-699ACB8734A1}"/>
          </ac:spMkLst>
        </pc:spChg>
        <pc:spChg chg="mod">
          <ac:chgData name="矢島　萌乃" userId="98abd013-8e04-47a5-82ac-0351d22712c5" providerId="ADAL" clId="{F78D7E24-BFEC-4DB2-B380-EF109DE1A029}" dt="2025-08-05T03:08:49.224" v="155" actId="1037"/>
          <ac:spMkLst>
            <pc:docMk/>
            <pc:sldMk cId="2750866905" sldId="843"/>
            <ac:spMk id="12" creationId="{E916FFEB-5EDD-345F-7ACC-20CA45C7305F}"/>
          </ac:spMkLst>
        </pc:spChg>
        <pc:spChg chg="mod">
          <ac:chgData name="矢島　萌乃" userId="98abd013-8e04-47a5-82ac-0351d22712c5" providerId="ADAL" clId="{F78D7E24-BFEC-4DB2-B380-EF109DE1A029}" dt="2025-08-05T03:08:49.224" v="155" actId="1037"/>
          <ac:spMkLst>
            <pc:docMk/>
            <pc:sldMk cId="2750866905" sldId="843"/>
            <ac:spMk id="13" creationId="{74E2B192-2DA1-E423-780D-D100D27D4B0E}"/>
          </ac:spMkLst>
        </pc:spChg>
        <pc:spChg chg="mod">
          <ac:chgData name="矢島　萌乃" userId="98abd013-8e04-47a5-82ac-0351d22712c5" providerId="ADAL" clId="{F78D7E24-BFEC-4DB2-B380-EF109DE1A029}" dt="2025-08-05T03:08:49.224" v="155" actId="1037"/>
          <ac:spMkLst>
            <pc:docMk/>
            <pc:sldMk cId="2750866905" sldId="843"/>
            <ac:spMk id="14" creationId="{EC11E625-5A60-BF4C-DF80-0763D4F3C1FC}"/>
          </ac:spMkLst>
        </pc:spChg>
        <pc:spChg chg="mod">
          <ac:chgData name="矢島　萌乃" userId="98abd013-8e04-47a5-82ac-0351d22712c5" providerId="ADAL" clId="{F78D7E24-BFEC-4DB2-B380-EF109DE1A029}" dt="2025-08-05T03:08:49.224" v="155" actId="1037"/>
          <ac:spMkLst>
            <pc:docMk/>
            <pc:sldMk cId="2750866905" sldId="843"/>
            <ac:spMk id="15" creationId="{FF229606-A111-D660-C7CB-86F4E988B33B}"/>
          </ac:spMkLst>
        </pc:spChg>
        <pc:spChg chg="mod">
          <ac:chgData name="矢島　萌乃" userId="98abd013-8e04-47a5-82ac-0351d22712c5" providerId="ADAL" clId="{F78D7E24-BFEC-4DB2-B380-EF109DE1A029}" dt="2025-08-05T04:25:16.611" v="582" actId="948"/>
          <ac:spMkLst>
            <pc:docMk/>
            <pc:sldMk cId="2750866905" sldId="843"/>
            <ac:spMk id="16" creationId="{07DE05A6-4EF7-83BA-088F-6D4E6ED5DB42}"/>
          </ac:spMkLst>
        </pc:spChg>
        <pc:spChg chg="add mod">
          <ac:chgData name="矢島　萌乃" userId="98abd013-8e04-47a5-82ac-0351d22712c5" providerId="ADAL" clId="{F78D7E24-BFEC-4DB2-B380-EF109DE1A029}" dt="2025-08-05T03:09:26.636" v="183" actId="1036"/>
          <ac:spMkLst>
            <pc:docMk/>
            <pc:sldMk cId="2750866905" sldId="843"/>
            <ac:spMk id="17" creationId="{0CC8A0C7-17CC-867A-E7DA-146E4E3E4216}"/>
          </ac:spMkLst>
        </pc:spChg>
        <pc:spChg chg="add mod">
          <ac:chgData name="矢島　萌乃" userId="98abd013-8e04-47a5-82ac-0351d22712c5" providerId="ADAL" clId="{F78D7E24-BFEC-4DB2-B380-EF109DE1A029}" dt="2025-08-05T03:09:26.636" v="183" actId="1036"/>
          <ac:spMkLst>
            <pc:docMk/>
            <pc:sldMk cId="2750866905" sldId="843"/>
            <ac:spMk id="19" creationId="{162E7FE5-F506-0944-8A3A-6148728FE995}"/>
          </ac:spMkLst>
        </pc:spChg>
      </pc:sldChg>
      <pc:sldChg chg="addSp modSp mod modNotesTx">
        <pc:chgData name="矢島　萌乃" userId="98abd013-8e04-47a5-82ac-0351d22712c5" providerId="ADAL" clId="{F78D7E24-BFEC-4DB2-B380-EF109DE1A029}" dt="2025-08-07T00:06:15.438" v="4717" actId="20577"/>
        <pc:sldMkLst>
          <pc:docMk/>
          <pc:sldMk cId="69536063" sldId="844"/>
        </pc:sldMkLst>
        <pc:spChg chg="mod">
          <ac:chgData name="矢島　萌乃" userId="98abd013-8e04-47a5-82ac-0351d22712c5" providerId="ADAL" clId="{F78D7E24-BFEC-4DB2-B380-EF109DE1A029}" dt="2025-08-05T03:08:40.261" v="152" actId="1037"/>
          <ac:spMkLst>
            <pc:docMk/>
            <pc:sldMk cId="69536063" sldId="844"/>
            <ac:spMk id="4" creationId="{B1311867-8F06-181B-B45E-E286ABBFCDF5}"/>
          </ac:spMkLst>
        </pc:spChg>
        <pc:spChg chg="mod">
          <ac:chgData name="矢島　萌乃" userId="98abd013-8e04-47a5-82ac-0351d22712c5" providerId="ADAL" clId="{F78D7E24-BFEC-4DB2-B380-EF109DE1A029}" dt="2025-08-05T03:08:40.261" v="152" actId="1037"/>
          <ac:spMkLst>
            <pc:docMk/>
            <pc:sldMk cId="69536063" sldId="844"/>
            <ac:spMk id="6" creationId="{51F87652-4B50-D833-D585-86B328FAA42A}"/>
          </ac:spMkLst>
        </pc:spChg>
        <pc:spChg chg="mod">
          <ac:chgData name="矢島　萌乃" userId="98abd013-8e04-47a5-82ac-0351d22712c5" providerId="ADAL" clId="{F78D7E24-BFEC-4DB2-B380-EF109DE1A029}" dt="2025-08-05T03:08:40.261" v="152" actId="1037"/>
          <ac:spMkLst>
            <pc:docMk/>
            <pc:sldMk cId="69536063" sldId="844"/>
            <ac:spMk id="10" creationId="{12410204-C6DA-A83D-2F0E-B2C1E37C08B5}"/>
          </ac:spMkLst>
        </pc:spChg>
        <pc:spChg chg="mod">
          <ac:chgData name="矢島　萌乃" userId="98abd013-8e04-47a5-82ac-0351d22712c5" providerId="ADAL" clId="{F78D7E24-BFEC-4DB2-B380-EF109DE1A029}" dt="2025-08-05T03:08:40.261" v="152" actId="1037"/>
          <ac:spMkLst>
            <pc:docMk/>
            <pc:sldMk cId="69536063" sldId="844"/>
            <ac:spMk id="11" creationId="{B2F804C8-218A-BF31-3D6E-2F891FAB3413}"/>
          </ac:spMkLst>
        </pc:spChg>
        <pc:spChg chg="mod">
          <ac:chgData name="矢島　萌乃" userId="98abd013-8e04-47a5-82ac-0351d22712c5" providerId="ADAL" clId="{F78D7E24-BFEC-4DB2-B380-EF109DE1A029}" dt="2025-08-05T03:08:40.261" v="152" actId="1037"/>
          <ac:spMkLst>
            <pc:docMk/>
            <pc:sldMk cId="69536063" sldId="844"/>
            <ac:spMk id="12" creationId="{371B58F8-CD80-F267-3B3C-83AA42206D61}"/>
          </ac:spMkLst>
        </pc:spChg>
        <pc:spChg chg="mod">
          <ac:chgData name="矢島　萌乃" userId="98abd013-8e04-47a5-82ac-0351d22712c5" providerId="ADAL" clId="{F78D7E24-BFEC-4DB2-B380-EF109DE1A029}" dt="2025-08-05T03:08:40.261" v="152" actId="1037"/>
          <ac:spMkLst>
            <pc:docMk/>
            <pc:sldMk cId="69536063" sldId="844"/>
            <ac:spMk id="13" creationId="{F13EA7DC-0CC6-6DCE-294E-6552EAED2448}"/>
          </ac:spMkLst>
        </pc:spChg>
        <pc:spChg chg="mod">
          <ac:chgData name="矢島　萌乃" userId="98abd013-8e04-47a5-82ac-0351d22712c5" providerId="ADAL" clId="{F78D7E24-BFEC-4DB2-B380-EF109DE1A029}" dt="2025-08-05T03:08:40.261" v="152" actId="1037"/>
          <ac:spMkLst>
            <pc:docMk/>
            <pc:sldMk cId="69536063" sldId="844"/>
            <ac:spMk id="14" creationId="{F8ADD3DA-132B-A102-1424-9C06F7D699F8}"/>
          </ac:spMkLst>
        </pc:spChg>
        <pc:spChg chg="mod">
          <ac:chgData name="矢島　萌乃" userId="98abd013-8e04-47a5-82ac-0351d22712c5" providerId="ADAL" clId="{F78D7E24-BFEC-4DB2-B380-EF109DE1A029}" dt="2025-08-05T04:25:03.900" v="581" actId="20577"/>
          <ac:spMkLst>
            <pc:docMk/>
            <pc:sldMk cId="69536063" sldId="844"/>
            <ac:spMk id="16" creationId="{AF637B1D-C834-10CF-CFCC-F4742658927B}"/>
          </ac:spMkLst>
        </pc:spChg>
        <pc:spChg chg="add mod">
          <ac:chgData name="矢島　萌乃" userId="98abd013-8e04-47a5-82ac-0351d22712c5" providerId="ADAL" clId="{F78D7E24-BFEC-4DB2-B380-EF109DE1A029}" dt="2025-08-05T03:08:40.261" v="152" actId="1037"/>
          <ac:spMkLst>
            <pc:docMk/>
            <pc:sldMk cId="69536063" sldId="844"/>
            <ac:spMk id="17" creationId="{C3002B23-ADEC-BBBB-177B-43730332E215}"/>
          </ac:spMkLst>
        </pc:spChg>
        <pc:spChg chg="add mod">
          <ac:chgData name="矢島　萌乃" userId="98abd013-8e04-47a5-82ac-0351d22712c5" providerId="ADAL" clId="{F78D7E24-BFEC-4DB2-B380-EF109DE1A029}" dt="2025-08-05T03:08:40.261" v="152" actId="1037"/>
          <ac:spMkLst>
            <pc:docMk/>
            <pc:sldMk cId="69536063" sldId="844"/>
            <ac:spMk id="19" creationId="{2E52A4AE-63F5-4AF8-1333-CC4283ED8C6A}"/>
          </ac:spMkLst>
        </pc:spChg>
        <pc:spChg chg="mod">
          <ac:chgData name="矢島　萌乃" userId="98abd013-8e04-47a5-82ac-0351d22712c5" providerId="ADAL" clId="{F78D7E24-BFEC-4DB2-B380-EF109DE1A029}" dt="2025-08-05T03:08:40.261" v="152" actId="1037"/>
          <ac:spMkLst>
            <pc:docMk/>
            <pc:sldMk cId="69536063" sldId="844"/>
            <ac:spMk id="21" creationId="{F7099214-D3DF-029C-03ED-FBFA7AAC4671}"/>
          </ac:spMkLst>
        </pc:spChg>
      </pc:sldChg>
      <pc:sldChg chg="addSp delSp modSp mod modNotesTx">
        <pc:chgData name="矢島　萌乃" userId="98abd013-8e04-47a5-82ac-0351d22712c5" providerId="ADAL" clId="{F78D7E24-BFEC-4DB2-B380-EF109DE1A029}" dt="2025-08-05T04:25:51.660" v="583" actId="948"/>
        <pc:sldMkLst>
          <pc:docMk/>
          <pc:sldMk cId="1009570242" sldId="845"/>
        </pc:sldMkLst>
        <pc:spChg chg="mod">
          <ac:chgData name="矢島　萌乃" userId="98abd013-8e04-47a5-82ac-0351d22712c5" providerId="ADAL" clId="{F78D7E24-BFEC-4DB2-B380-EF109DE1A029}" dt="2025-08-05T04:25:51.660" v="583" actId="948"/>
          <ac:spMkLst>
            <pc:docMk/>
            <pc:sldMk cId="1009570242" sldId="845"/>
            <ac:spMk id="16" creationId="{2A8128D7-1CDD-2ABC-FC0C-B9A58C172B49}"/>
          </ac:spMkLst>
        </pc:spChg>
      </pc:sldChg>
      <pc:sldChg chg="addSp modSp mod modNotesTx">
        <pc:chgData name="矢島　萌乃" userId="98abd013-8e04-47a5-82ac-0351d22712c5" providerId="ADAL" clId="{F78D7E24-BFEC-4DB2-B380-EF109DE1A029}" dt="2025-08-07T00:12:38.800" v="4745" actId="1076"/>
        <pc:sldMkLst>
          <pc:docMk/>
          <pc:sldMk cId="1039155955" sldId="846"/>
        </pc:sldMkLst>
        <pc:spChg chg="add mod ord">
          <ac:chgData name="矢島　萌乃" userId="98abd013-8e04-47a5-82ac-0351d22712c5" providerId="ADAL" clId="{F78D7E24-BFEC-4DB2-B380-EF109DE1A029}" dt="2025-08-05T04:37:34.114" v="751" actId="1037"/>
          <ac:spMkLst>
            <pc:docMk/>
            <pc:sldMk cId="1039155955" sldId="846"/>
            <ac:spMk id="4" creationId="{E857754A-F54C-92BD-7DA4-8DEF16D94EB8}"/>
          </ac:spMkLst>
        </pc:spChg>
        <pc:spChg chg="mod">
          <ac:chgData name="矢島　萌乃" userId="98abd013-8e04-47a5-82ac-0351d22712c5" providerId="ADAL" clId="{F78D7E24-BFEC-4DB2-B380-EF109DE1A029}" dt="2025-08-05T04:37:34.114" v="751" actId="1037"/>
          <ac:spMkLst>
            <pc:docMk/>
            <pc:sldMk cId="1039155955" sldId="846"/>
            <ac:spMk id="9" creationId="{FE9F6AFD-DDC3-2F8F-09EB-1123523EA551}"/>
          </ac:spMkLst>
        </pc:spChg>
        <pc:spChg chg="mod ord">
          <ac:chgData name="矢島　萌乃" userId="98abd013-8e04-47a5-82ac-0351d22712c5" providerId="ADAL" clId="{F78D7E24-BFEC-4DB2-B380-EF109DE1A029}" dt="2025-08-05T04:35:49.935" v="714" actId="167"/>
          <ac:spMkLst>
            <pc:docMk/>
            <pc:sldMk cId="1039155955" sldId="846"/>
            <ac:spMk id="12" creationId="{72E99E7F-5F6C-0C30-C56B-904AE29458EB}"/>
          </ac:spMkLst>
        </pc:spChg>
        <pc:spChg chg="mod">
          <ac:chgData name="矢島　萌乃" userId="98abd013-8e04-47a5-82ac-0351d22712c5" providerId="ADAL" clId="{F78D7E24-BFEC-4DB2-B380-EF109DE1A029}" dt="2025-08-05T04:37:34.114" v="751" actId="1037"/>
          <ac:spMkLst>
            <pc:docMk/>
            <pc:sldMk cId="1039155955" sldId="846"/>
            <ac:spMk id="13" creationId="{D8C1A8FA-D5F8-23BB-9A0C-9F4CD5197E57}"/>
          </ac:spMkLst>
        </pc:spChg>
        <pc:graphicFrameChg chg="mod">
          <ac:chgData name="矢島　萌乃" userId="98abd013-8e04-47a5-82ac-0351d22712c5" providerId="ADAL" clId="{F78D7E24-BFEC-4DB2-B380-EF109DE1A029}" dt="2025-08-05T04:37:34.114" v="751" actId="1037"/>
          <ac:graphicFrameMkLst>
            <pc:docMk/>
            <pc:sldMk cId="1039155955" sldId="846"/>
            <ac:graphicFrameMk id="8" creationId="{8B6D1432-176A-F28D-DDD0-76C4672E0CDD}"/>
          </ac:graphicFrameMkLst>
        </pc:graphicFrameChg>
      </pc:sldChg>
      <pc:sldChg chg="del">
        <pc:chgData name="矢島　萌乃" userId="98abd013-8e04-47a5-82ac-0351d22712c5" providerId="ADAL" clId="{F78D7E24-BFEC-4DB2-B380-EF109DE1A029}" dt="2025-08-05T04:54:10.744" v="1017" actId="47"/>
        <pc:sldMkLst>
          <pc:docMk/>
          <pc:sldMk cId="969385936" sldId="847"/>
        </pc:sldMkLst>
      </pc:sldChg>
      <pc:sldChg chg="modSp mod ord">
        <pc:chgData name="矢島　萌乃" userId="98abd013-8e04-47a5-82ac-0351d22712c5" providerId="ADAL" clId="{F78D7E24-BFEC-4DB2-B380-EF109DE1A029}" dt="2025-08-07T00:26:21.311" v="4824" actId="113"/>
        <pc:sldMkLst>
          <pc:docMk/>
          <pc:sldMk cId="348853300" sldId="852"/>
        </pc:sldMkLst>
        <pc:spChg chg="mod">
          <ac:chgData name="矢島　萌乃" userId="98abd013-8e04-47a5-82ac-0351d22712c5" providerId="ADAL" clId="{F78D7E24-BFEC-4DB2-B380-EF109DE1A029}" dt="2025-08-05T06:36:15.857" v="2041" actId="207"/>
          <ac:spMkLst>
            <pc:docMk/>
            <pc:sldMk cId="348853300" sldId="852"/>
            <ac:spMk id="4" creationId="{950FFB6D-9D24-10D0-E8AA-7B53457F087B}"/>
          </ac:spMkLst>
        </pc:spChg>
        <pc:spChg chg="mod">
          <ac:chgData name="矢島　萌乃" userId="98abd013-8e04-47a5-82ac-0351d22712c5" providerId="ADAL" clId="{F78D7E24-BFEC-4DB2-B380-EF109DE1A029}" dt="2025-08-05T06:36:18.835" v="2042" actId="207"/>
          <ac:spMkLst>
            <pc:docMk/>
            <pc:sldMk cId="348853300" sldId="852"/>
            <ac:spMk id="6" creationId="{E7B6593B-979B-912D-13F7-67DBF14828AF}"/>
          </ac:spMkLst>
        </pc:spChg>
        <pc:spChg chg="mod">
          <ac:chgData name="矢島　萌乃" userId="98abd013-8e04-47a5-82ac-0351d22712c5" providerId="ADAL" clId="{F78D7E24-BFEC-4DB2-B380-EF109DE1A029}" dt="2025-08-05T06:36:31.962" v="2043" actId="207"/>
          <ac:spMkLst>
            <pc:docMk/>
            <pc:sldMk cId="348853300" sldId="852"/>
            <ac:spMk id="14" creationId="{94483F8F-90A5-A538-049E-422F82A50705}"/>
          </ac:spMkLst>
        </pc:spChg>
        <pc:spChg chg="mod">
          <ac:chgData name="矢島　萌乃" userId="98abd013-8e04-47a5-82ac-0351d22712c5" providerId="ADAL" clId="{F78D7E24-BFEC-4DB2-B380-EF109DE1A029}" dt="2025-08-05T06:36:45.085" v="2044" actId="207"/>
          <ac:spMkLst>
            <pc:docMk/>
            <pc:sldMk cId="348853300" sldId="852"/>
            <ac:spMk id="15" creationId="{71584829-0799-62F0-37F3-765F266BB2D6}"/>
          </ac:spMkLst>
        </pc:spChg>
        <pc:spChg chg="mod">
          <ac:chgData name="矢島　萌乃" userId="98abd013-8e04-47a5-82ac-0351d22712c5" providerId="ADAL" clId="{F78D7E24-BFEC-4DB2-B380-EF109DE1A029}" dt="2025-08-07T00:26:21.311" v="4824" actId="113"/>
          <ac:spMkLst>
            <pc:docMk/>
            <pc:sldMk cId="348853300" sldId="852"/>
            <ac:spMk id="17" creationId="{DC40ECD0-C2A4-D5C6-151E-05AF9D4DE20E}"/>
          </ac:spMkLst>
        </pc:spChg>
        <pc:spChg chg="mod">
          <ac:chgData name="矢島　萌乃" userId="98abd013-8e04-47a5-82ac-0351d22712c5" providerId="ADAL" clId="{F78D7E24-BFEC-4DB2-B380-EF109DE1A029}" dt="2025-08-07T00:26:18.003" v="4823" actId="113"/>
          <ac:spMkLst>
            <pc:docMk/>
            <pc:sldMk cId="348853300" sldId="852"/>
            <ac:spMk id="18" creationId="{758FEA8C-CF2F-A435-67A0-B1CE06B8825F}"/>
          </ac:spMkLst>
        </pc:spChg>
      </pc:sldChg>
      <pc:sldChg chg="del">
        <pc:chgData name="矢島　萌乃" userId="98abd013-8e04-47a5-82ac-0351d22712c5" providerId="ADAL" clId="{F78D7E24-BFEC-4DB2-B380-EF109DE1A029}" dt="2025-08-05T05:37:15.195" v="1514" actId="47"/>
        <pc:sldMkLst>
          <pc:docMk/>
          <pc:sldMk cId="2215900274" sldId="853"/>
        </pc:sldMkLst>
      </pc:sldChg>
      <pc:sldChg chg="addSp delSp modSp mod">
        <pc:chgData name="矢島　萌乃" userId="98abd013-8e04-47a5-82ac-0351d22712c5" providerId="ADAL" clId="{F78D7E24-BFEC-4DB2-B380-EF109DE1A029}" dt="2025-08-06T00:25:21.513" v="2166"/>
        <pc:sldMkLst>
          <pc:docMk/>
          <pc:sldMk cId="3038885561" sldId="854"/>
        </pc:sldMkLst>
        <pc:spChg chg="mod">
          <ac:chgData name="矢島　萌乃" userId="98abd013-8e04-47a5-82ac-0351d22712c5" providerId="ADAL" clId="{F78D7E24-BFEC-4DB2-B380-EF109DE1A029}" dt="2025-08-06T00:24:52.850" v="2162" actId="6549"/>
          <ac:spMkLst>
            <pc:docMk/>
            <pc:sldMk cId="3038885561" sldId="854"/>
            <ac:spMk id="8" creationId="{5D3E56FD-5621-5F8D-A79A-782BB580E74C}"/>
          </ac:spMkLst>
        </pc:spChg>
      </pc:sldChg>
      <pc:sldChg chg="modSp mod modNotesTx">
        <pc:chgData name="矢島　萌乃" userId="98abd013-8e04-47a5-82ac-0351d22712c5" providerId="ADAL" clId="{F78D7E24-BFEC-4DB2-B380-EF109DE1A029}" dt="2025-08-06T22:57:52.223" v="4706" actId="113"/>
        <pc:sldMkLst>
          <pc:docMk/>
          <pc:sldMk cId="3131964262" sldId="857"/>
        </pc:sldMkLst>
        <pc:spChg chg="mod">
          <ac:chgData name="矢島　萌乃" userId="98abd013-8e04-47a5-82ac-0351d22712c5" providerId="ADAL" clId="{F78D7E24-BFEC-4DB2-B380-EF109DE1A029}" dt="2025-08-06T02:08:32.644" v="3884" actId="1076"/>
          <ac:spMkLst>
            <pc:docMk/>
            <pc:sldMk cId="3131964262" sldId="857"/>
            <ac:spMk id="5" creationId="{042C8C3C-F332-7005-0DA5-2BA4B9715AFB}"/>
          </ac:spMkLst>
        </pc:spChg>
        <pc:spChg chg="mod">
          <ac:chgData name="矢島　萌乃" userId="98abd013-8e04-47a5-82ac-0351d22712c5" providerId="ADAL" clId="{F78D7E24-BFEC-4DB2-B380-EF109DE1A029}" dt="2025-08-06T22:57:52.223" v="4706" actId="113"/>
          <ac:spMkLst>
            <pc:docMk/>
            <pc:sldMk cId="3131964262" sldId="857"/>
            <ac:spMk id="8" creationId="{C94E92ED-5B66-3D75-7D84-35CFC09329CD}"/>
          </ac:spMkLst>
        </pc:spChg>
        <pc:spChg chg="mod">
          <ac:chgData name="矢島　萌乃" userId="98abd013-8e04-47a5-82ac-0351d22712c5" providerId="ADAL" clId="{F78D7E24-BFEC-4DB2-B380-EF109DE1A029}" dt="2025-08-06T02:08:18.830" v="3882" actId="1076"/>
          <ac:spMkLst>
            <pc:docMk/>
            <pc:sldMk cId="3131964262" sldId="857"/>
            <ac:spMk id="10" creationId="{FADFF659-1E1A-23EA-5B90-22D4271604E8}"/>
          </ac:spMkLst>
        </pc:spChg>
      </pc:sldChg>
      <pc:sldChg chg="modSp mod modNotesTx">
        <pc:chgData name="矢島　萌乃" userId="98abd013-8e04-47a5-82ac-0351d22712c5" providerId="ADAL" clId="{F78D7E24-BFEC-4DB2-B380-EF109DE1A029}" dt="2025-08-06T02:21:12.860" v="3886" actId="208"/>
        <pc:sldMkLst>
          <pc:docMk/>
          <pc:sldMk cId="2773369393" sldId="861"/>
        </pc:sldMkLst>
        <pc:spChg chg="mod">
          <ac:chgData name="矢島　萌乃" userId="98abd013-8e04-47a5-82ac-0351d22712c5" providerId="ADAL" clId="{F78D7E24-BFEC-4DB2-B380-EF109DE1A029}" dt="2025-08-05T04:26:31.196" v="585" actId="948"/>
          <ac:spMkLst>
            <pc:docMk/>
            <pc:sldMk cId="2773369393" sldId="861"/>
            <ac:spMk id="4" creationId="{44E9971C-1F1E-C738-ED8C-D4E1C21EEC0C}"/>
          </ac:spMkLst>
        </pc:spChg>
        <pc:spChg chg="mod">
          <ac:chgData name="矢島　萌乃" userId="98abd013-8e04-47a5-82ac-0351d22712c5" providerId="ADAL" clId="{F78D7E24-BFEC-4DB2-B380-EF109DE1A029}" dt="2025-08-05T03:04:22.518" v="116" actId="14100"/>
          <ac:spMkLst>
            <pc:docMk/>
            <pc:sldMk cId="2773369393" sldId="861"/>
            <ac:spMk id="19" creationId="{E94A2CF4-FC57-F47D-2A09-BF426288BFE0}"/>
          </ac:spMkLst>
        </pc:spChg>
        <pc:spChg chg="mod">
          <ac:chgData name="矢島　萌乃" userId="98abd013-8e04-47a5-82ac-0351d22712c5" providerId="ADAL" clId="{F78D7E24-BFEC-4DB2-B380-EF109DE1A029}" dt="2025-08-06T02:21:12.860" v="3886" actId="208"/>
          <ac:spMkLst>
            <pc:docMk/>
            <pc:sldMk cId="2773369393" sldId="861"/>
            <ac:spMk id="25" creationId="{BF55E2C5-5E85-92C7-586D-D9D90BDE0466}"/>
          </ac:spMkLst>
        </pc:spChg>
      </pc:sldChg>
      <pc:sldChg chg="modSp mod">
        <pc:chgData name="矢島　萌乃" userId="98abd013-8e04-47a5-82ac-0351d22712c5" providerId="ADAL" clId="{F78D7E24-BFEC-4DB2-B380-EF109DE1A029}" dt="2025-08-07T00:05:45.701" v="4715" actId="1037"/>
        <pc:sldMkLst>
          <pc:docMk/>
          <pc:sldMk cId="3306729581" sldId="864"/>
        </pc:sldMkLst>
        <pc:spChg chg="mod">
          <ac:chgData name="矢島　萌乃" userId="98abd013-8e04-47a5-82ac-0351d22712c5" providerId="ADAL" clId="{F78D7E24-BFEC-4DB2-B380-EF109DE1A029}" dt="2025-08-05T04:40:30.558" v="810" actId="208"/>
          <ac:spMkLst>
            <pc:docMk/>
            <pc:sldMk cId="3306729581" sldId="864"/>
            <ac:spMk id="6" creationId="{3BE59B94-6659-4AF6-DCBC-C1CC1F859B8F}"/>
          </ac:spMkLst>
        </pc:spChg>
        <pc:spChg chg="mod">
          <ac:chgData name="矢島　萌乃" userId="98abd013-8e04-47a5-82ac-0351d22712c5" providerId="ADAL" clId="{F78D7E24-BFEC-4DB2-B380-EF109DE1A029}" dt="2025-08-05T04:40:33.022" v="811" actId="208"/>
          <ac:spMkLst>
            <pc:docMk/>
            <pc:sldMk cId="3306729581" sldId="864"/>
            <ac:spMk id="7" creationId="{A60D388A-C893-0647-D3F8-E513CE2C12A6}"/>
          </ac:spMkLst>
        </pc:spChg>
        <pc:spChg chg="mod">
          <ac:chgData name="矢島　萌乃" userId="98abd013-8e04-47a5-82ac-0351d22712c5" providerId="ADAL" clId="{F78D7E24-BFEC-4DB2-B380-EF109DE1A029}" dt="2025-08-05T04:24:46.042" v="579" actId="948"/>
          <ac:spMkLst>
            <pc:docMk/>
            <pc:sldMk cId="3306729581" sldId="864"/>
            <ac:spMk id="9" creationId="{4BEA5DD6-4FF9-E60B-D2F7-2EA4D258E408}"/>
          </ac:spMkLst>
        </pc:spChg>
        <pc:picChg chg="mod">
          <ac:chgData name="矢島　萌乃" userId="98abd013-8e04-47a5-82ac-0351d22712c5" providerId="ADAL" clId="{F78D7E24-BFEC-4DB2-B380-EF109DE1A029}" dt="2025-08-07T00:05:45.701" v="4715" actId="1037"/>
          <ac:picMkLst>
            <pc:docMk/>
            <pc:sldMk cId="3306729581" sldId="864"/>
            <ac:picMk id="5" creationId="{7DA34EAE-41D3-7048-3A22-9DCD34227DF7}"/>
          </ac:picMkLst>
        </pc:picChg>
        <pc:picChg chg="mod">
          <ac:chgData name="矢島　萌乃" userId="98abd013-8e04-47a5-82ac-0351d22712c5" providerId="ADAL" clId="{F78D7E24-BFEC-4DB2-B380-EF109DE1A029}" dt="2025-08-07T00:05:33.223" v="4707" actId="14100"/>
          <ac:picMkLst>
            <pc:docMk/>
            <pc:sldMk cId="3306729581" sldId="864"/>
            <ac:picMk id="8" creationId="{BC064A0E-BA9B-9565-DEC0-04086434FEE6}"/>
          </ac:picMkLst>
        </pc:picChg>
      </pc:sldChg>
      <pc:sldChg chg="del">
        <pc:chgData name="矢島　萌乃" userId="98abd013-8e04-47a5-82ac-0351d22712c5" providerId="ADAL" clId="{F78D7E24-BFEC-4DB2-B380-EF109DE1A029}" dt="2025-08-05T04:41:39.516" v="831" actId="47"/>
        <pc:sldMkLst>
          <pc:docMk/>
          <pc:sldMk cId="516152297" sldId="868"/>
        </pc:sldMkLst>
      </pc:sldChg>
      <pc:sldChg chg="addSp delSp modSp mod modNotesTx">
        <pc:chgData name="矢島　萌乃" userId="98abd013-8e04-47a5-82ac-0351d22712c5" providerId="ADAL" clId="{F78D7E24-BFEC-4DB2-B380-EF109DE1A029}" dt="2025-08-07T00:13:56.628" v="4778" actId="122"/>
        <pc:sldMkLst>
          <pc:docMk/>
          <pc:sldMk cId="1728628289" sldId="869"/>
        </pc:sldMkLst>
        <pc:spChg chg="mod">
          <ac:chgData name="矢島　萌乃" userId="98abd013-8e04-47a5-82ac-0351d22712c5" providerId="ADAL" clId="{F78D7E24-BFEC-4DB2-B380-EF109DE1A029}" dt="2025-08-05T04:53:36.731" v="980" actId="20577"/>
          <ac:spMkLst>
            <pc:docMk/>
            <pc:sldMk cId="1728628289" sldId="869"/>
            <ac:spMk id="2" creationId="{EB1E515D-01D2-B530-D904-BECD6C3E3E51}"/>
          </ac:spMkLst>
        </pc:spChg>
        <pc:spChg chg="mod">
          <ac:chgData name="矢島　萌乃" userId="98abd013-8e04-47a5-82ac-0351d22712c5" providerId="ADAL" clId="{F78D7E24-BFEC-4DB2-B380-EF109DE1A029}" dt="2025-08-05T04:42:13.958" v="836" actId="1076"/>
          <ac:spMkLst>
            <pc:docMk/>
            <pc:sldMk cId="1728628289" sldId="869"/>
            <ac:spMk id="3" creationId="{ADD7789B-AA08-BDDB-6F4D-2C1A9880E207}"/>
          </ac:spMkLst>
        </pc:spChg>
        <pc:spChg chg="mod">
          <ac:chgData name="矢島　萌乃" userId="98abd013-8e04-47a5-82ac-0351d22712c5" providerId="ADAL" clId="{F78D7E24-BFEC-4DB2-B380-EF109DE1A029}" dt="2025-08-05T04:45:22.770" v="873" actId="1076"/>
          <ac:spMkLst>
            <pc:docMk/>
            <pc:sldMk cId="1728628289" sldId="869"/>
            <ac:spMk id="4" creationId="{4C45D3C2-CAA7-935B-AB4A-1B6B1677702F}"/>
          </ac:spMkLst>
        </pc:spChg>
        <pc:spChg chg="mod">
          <ac:chgData name="矢島　萌乃" userId="98abd013-8e04-47a5-82ac-0351d22712c5" providerId="ADAL" clId="{F78D7E24-BFEC-4DB2-B380-EF109DE1A029}" dt="2025-08-05T04:45:18.453" v="872" actId="1036"/>
          <ac:spMkLst>
            <pc:docMk/>
            <pc:sldMk cId="1728628289" sldId="869"/>
            <ac:spMk id="5" creationId="{1860A11A-EBCD-7A3F-BEAA-FC8F744882E0}"/>
          </ac:spMkLst>
        </pc:spChg>
        <pc:spChg chg="add mod">
          <ac:chgData name="矢島　萌乃" userId="98abd013-8e04-47a5-82ac-0351d22712c5" providerId="ADAL" clId="{F78D7E24-BFEC-4DB2-B380-EF109DE1A029}" dt="2025-08-07T00:13:56.628" v="4778" actId="122"/>
          <ac:spMkLst>
            <pc:docMk/>
            <pc:sldMk cId="1728628289" sldId="869"/>
            <ac:spMk id="8" creationId="{19CFB478-79D0-B07B-A6D8-903D78C6B658}"/>
          </ac:spMkLst>
        </pc:spChg>
        <pc:spChg chg="mod">
          <ac:chgData name="矢島　萌乃" userId="98abd013-8e04-47a5-82ac-0351d22712c5" providerId="ADAL" clId="{F78D7E24-BFEC-4DB2-B380-EF109DE1A029}" dt="2025-08-05T04:51:11.753" v="941" actId="113"/>
          <ac:spMkLst>
            <pc:docMk/>
            <pc:sldMk cId="1728628289" sldId="869"/>
            <ac:spMk id="12" creationId="{4E5C179F-E893-663F-0BAD-649E87865225}"/>
          </ac:spMkLst>
        </pc:spChg>
      </pc:sldChg>
      <pc:sldChg chg="del">
        <pc:chgData name="矢島　萌乃" userId="98abd013-8e04-47a5-82ac-0351d22712c5" providerId="ADAL" clId="{F78D7E24-BFEC-4DB2-B380-EF109DE1A029}" dt="2025-08-05T04:53:15.858" v="977" actId="47"/>
        <pc:sldMkLst>
          <pc:docMk/>
          <pc:sldMk cId="1285707017" sldId="870"/>
        </pc:sldMkLst>
      </pc:sldChg>
      <pc:sldChg chg="addSp delSp modSp mod">
        <pc:chgData name="矢島　萌乃" userId="98abd013-8e04-47a5-82ac-0351d22712c5" providerId="ADAL" clId="{F78D7E24-BFEC-4DB2-B380-EF109DE1A029}" dt="2025-08-06T22:31:02.288" v="4438" actId="1036"/>
        <pc:sldMkLst>
          <pc:docMk/>
          <pc:sldMk cId="2475748919" sldId="871"/>
        </pc:sldMkLst>
      </pc:sldChg>
      <pc:sldChg chg="addSp delSp modSp mod modClrScheme chgLayout modNotesTx">
        <pc:chgData name="矢島　萌乃" userId="98abd013-8e04-47a5-82ac-0351d22712c5" providerId="ADAL" clId="{F78D7E24-BFEC-4DB2-B380-EF109DE1A029}" dt="2025-08-07T00:25:54.531" v="4819"/>
        <pc:sldMkLst>
          <pc:docMk/>
          <pc:sldMk cId="1983540636" sldId="872"/>
        </pc:sldMkLst>
        <pc:spChg chg="add del mod ord">
          <ac:chgData name="矢島　萌乃" userId="98abd013-8e04-47a5-82ac-0351d22712c5" providerId="ADAL" clId="{F78D7E24-BFEC-4DB2-B380-EF109DE1A029}" dt="2025-08-05T06:15:53.132" v="1789" actId="478"/>
          <ac:spMkLst>
            <pc:docMk/>
            <pc:sldMk cId="1983540636" sldId="872"/>
            <ac:spMk id="2" creationId="{349F5401-BD06-1F40-90D4-E0114312822A}"/>
          </ac:spMkLst>
        </pc:spChg>
        <pc:spChg chg="mod ord">
          <ac:chgData name="矢島　萌乃" userId="98abd013-8e04-47a5-82ac-0351d22712c5" providerId="ADAL" clId="{F78D7E24-BFEC-4DB2-B380-EF109DE1A029}" dt="2025-08-05T06:13:29.476" v="1778" actId="700"/>
          <ac:spMkLst>
            <pc:docMk/>
            <pc:sldMk cId="1983540636" sldId="872"/>
            <ac:spMk id="3" creationId="{D9C5FD47-ACFF-9D8E-3F83-C93F1DCDEEA4}"/>
          </ac:spMkLst>
        </pc:spChg>
        <pc:spChg chg="add mod ord">
          <ac:chgData name="矢島　萌乃" userId="98abd013-8e04-47a5-82ac-0351d22712c5" providerId="ADAL" clId="{F78D7E24-BFEC-4DB2-B380-EF109DE1A029}" dt="2025-08-05T06:17:21.579" v="1805" actId="20577"/>
          <ac:spMkLst>
            <pc:docMk/>
            <pc:sldMk cId="1983540636" sldId="872"/>
            <ac:spMk id="4" creationId="{34049B32-6CBB-A925-D450-D5A02892FE5C}"/>
          </ac:spMkLst>
        </pc:spChg>
      </pc:sldChg>
      <pc:sldChg chg="addSp delSp modSp del mod modNotesTx">
        <pc:chgData name="矢島　萌乃" userId="98abd013-8e04-47a5-82ac-0351d22712c5" providerId="ADAL" clId="{F78D7E24-BFEC-4DB2-B380-EF109DE1A029}" dt="2025-08-06T02:06:17.397" v="3858" actId="47"/>
        <pc:sldMkLst>
          <pc:docMk/>
          <pc:sldMk cId="3225453120" sldId="873"/>
        </pc:sldMkLst>
      </pc:sldChg>
      <pc:sldChg chg="del">
        <pc:chgData name="矢島　萌乃" userId="98abd013-8e04-47a5-82ac-0351d22712c5" providerId="ADAL" clId="{F78D7E24-BFEC-4DB2-B380-EF109DE1A029}" dt="2025-08-06T00:36:41.445" v="2478" actId="47"/>
        <pc:sldMkLst>
          <pc:docMk/>
          <pc:sldMk cId="4020900830" sldId="874"/>
        </pc:sldMkLst>
      </pc:sldChg>
      <pc:sldChg chg="modSp del mod">
        <pc:chgData name="矢島　萌乃" userId="98abd013-8e04-47a5-82ac-0351d22712c5" providerId="ADAL" clId="{F78D7E24-BFEC-4DB2-B380-EF109DE1A029}" dt="2025-08-06T00:52:54.933" v="2893" actId="47"/>
        <pc:sldMkLst>
          <pc:docMk/>
          <pc:sldMk cId="656172091" sldId="875"/>
        </pc:sldMkLst>
      </pc:sldChg>
      <pc:sldChg chg="addSp delSp modSp mod">
        <pc:chgData name="矢島　萌乃" userId="98abd013-8e04-47a5-82ac-0351d22712c5" providerId="ADAL" clId="{F78D7E24-BFEC-4DB2-B380-EF109DE1A029}" dt="2025-08-05T03:10:33.552" v="211" actId="1035"/>
        <pc:sldMkLst>
          <pc:docMk/>
          <pc:sldMk cId="458973436" sldId="878"/>
        </pc:sldMkLst>
        <pc:spChg chg="mod">
          <ac:chgData name="矢島　萌乃" userId="98abd013-8e04-47a5-82ac-0351d22712c5" providerId="ADAL" clId="{F78D7E24-BFEC-4DB2-B380-EF109DE1A029}" dt="2025-08-05T03:10:08.082" v="193" actId="21"/>
          <ac:spMkLst>
            <pc:docMk/>
            <pc:sldMk cId="458973436" sldId="878"/>
            <ac:spMk id="4" creationId="{CC5B4836-F7DD-3410-BAFE-079922753C2D}"/>
          </ac:spMkLst>
        </pc:spChg>
        <pc:spChg chg="mod">
          <ac:chgData name="矢島　萌乃" userId="98abd013-8e04-47a5-82ac-0351d22712c5" providerId="ADAL" clId="{F78D7E24-BFEC-4DB2-B380-EF109DE1A029}" dt="2025-08-05T03:09:37.788" v="186" actId="1037"/>
          <ac:spMkLst>
            <pc:docMk/>
            <pc:sldMk cId="458973436" sldId="878"/>
            <ac:spMk id="5" creationId="{D1B1C6DA-D2C3-B547-8FE6-E27A01E8A033}"/>
          </ac:spMkLst>
        </pc:spChg>
        <pc:spChg chg="mod">
          <ac:chgData name="矢島　萌乃" userId="98abd013-8e04-47a5-82ac-0351d22712c5" providerId="ADAL" clId="{F78D7E24-BFEC-4DB2-B380-EF109DE1A029}" dt="2025-08-05T03:09:37.788" v="186" actId="1037"/>
          <ac:spMkLst>
            <pc:docMk/>
            <pc:sldMk cId="458973436" sldId="878"/>
            <ac:spMk id="6" creationId="{A25C98BB-25FF-7CF8-1620-E437BC52EAD3}"/>
          </ac:spMkLst>
        </pc:spChg>
        <pc:spChg chg="mod">
          <ac:chgData name="矢島　萌乃" userId="98abd013-8e04-47a5-82ac-0351d22712c5" providerId="ADAL" clId="{F78D7E24-BFEC-4DB2-B380-EF109DE1A029}" dt="2025-08-05T03:09:37.788" v="186" actId="1037"/>
          <ac:spMkLst>
            <pc:docMk/>
            <pc:sldMk cId="458973436" sldId="878"/>
            <ac:spMk id="7" creationId="{5CD4CE8B-0D8C-2E3E-09D1-9C80B7F53624}"/>
          </ac:spMkLst>
        </pc:spChg>
        <pc:spChg chg="mod">
          <ac:chgData name="矢島　萌乃" userId="98abd013-8e04-47a5-82ac-0351d22712c5" providerId="ADAL" clId="{F78D7E24-BFEC-4DB2-B380-EF109DE1A029}" dt="2025-08-05T03:09:37.788" v="186" actId="1037"/>
          <ac:spMkLst>
            <pc:docMk/>
            <pc:sldMk cId="458973436" sldId="878"/>
            <ac:spMk id="9" creationId="{141089B0-F5A8-3713-1AF5-770B31E66EF1}"/>
          </ac:spMkLst>
        </pc:spChg>
        <pc:spChg chg="mod">
          <ac:chgData name="矢島　萌乃" userId="98abd013-8e04-47a5-82ac-0351d22712c5" providerId="ADAL" clId="{F78D7E24-BFEC-4DB2-B380-EF109DE1A029}" dt="2025-08-05T03:09:37.788" v="186" actId="1037"/>
          <ac:spMkLst>
            <pc:docMk/>
            <pc:sldMk cId="458973436" sldId="878"/>
            <ac:spMk id="10" creationId="{24E82DA7-8671-11C0-1510-5D8739EFACDF}"/>
          </ac:spMkLst>
        </pc:spChg>
        <pc:spChg chg="mod">
          <ac:chgData name="矢島　萌乃" userId="98abd013-8e04-47a5-82ac-0351d22712c5" providerId="ADAL" clId="{F78D7E24-BFEC-4DB2-B380-EF109DE1A029}" dt="2025-08-05T03:09:37.788" v="186" actId="1037"/>
          <ac:spMkLst>
            <pc:docMk/>
            <pc:sldMk cId="458973436" sldId="878"/>
            <ac:spMk id="11" creationId="{F52A0C5F-28C5-3DB1-3969-BAE230038E05}"/>
          </ac:spMkLst>
        </pc:spChg>
        <pc:spChg chg="mod">
          <ac:chgData name="矢島　萌乃" userId="98abd013-8e04-47a5-82ac-0351d22712c5" providerId="ADAL" clId="{F78D7E24-BFEC-4DB2-B380-EF109DE1A029}" dt="2025-08-05T03:09:37.788" v="186" actId="1037"/>
          <ac:spMkLst>
            <pc:docMk/>
            <pc:sldMk cId="458973436" sldId="878"/>
            <ac:spMk id="12" creationId="{F0BBC1A2-6298-CD67-3D16-35FFA4059FAC}"/>
          </ac:spMkLst>
        </pc:spChg>
        <pc:spChg chg="mod">
          <ac:chgData name="矢島　萌乃" userId="98abd013-8e04-47a5-82ac-0351d22712c5" providerId="ADAL" clId="{F78D7E24-BFEC-4DB2-B380-EF109DE1A029}" dt="2025-08-05T03:09:37.788" v="186" actId="1037"/>
          <ac:spMkLst>
            <pc:docMk/>
            <pc:sldMk cId="458973436" sldId="878"/>
            <ac:spMk id="13" creationId="{99E00FC2-7C7E-F19A-7504-A22AF8898AD3}"/>
          </ac:spMkLst>
        </pc:spChg>
        <pc:spChg chg="mod">
          <ac:chgData name="矢島　萌乃" userId="98abd013-8e04-47a5-82ac-0351d22712c5" providerId="ADAL" clId="{F78D7E24-BFEC-4DB2-B380-EF109DE1A029}" dt="2025-08-05T03:09:37.788" v="186" actId="1037"/>
          <ac:spMkLst>
            <pc:docMk/>
            <pc:sldMk cId="458973436" sldId="878"/>
            <ac:spMk id="14" creationId="{7920AF41-01E7-708A-C7A3-44AD37F49AE0}"/>
          </ac:spMkLst>
        </pc:spChg>
        <pc:spChg chg="add mod">
          <ac:chgData name="矢島　萌乃" userId="98abd013-8e04-47a5-82ac-0351d22712c5" providerId="ADAL" clId="{F78D7E24-BFEC-4DB2-B380-EF109DE1A029}" dt="2025-08-05T03:10:33.552" v="211" actId="1035"/>
          <ac:spMkLst>
            <pc:docMk/>
            <pc:sldMk cId="458973436" sldId="878"/>
            <ac:spMk id="17" creationId="{170A8D8A-91E9-EDBC-9527-6B0CB644EA54}"/>
          </ac:spMkLst>
        </pc:spChg>
        <pc:spChg chg="add mod">
          <ac:chgData name="矢島　萌乃" userId="98abd013-8e04-47a5-82ac-0351d22712c5" providerId="ADAL" clId="{F78D7E24-BFEC-4DB2-B380-EF109DE1A029}" dt="2025-08-05T03:10:33.552" v="211" actId="1035"/>
          <ac:spMkLst>
            <pc:docMk/>
            <pc:sldMk cId="458973436" sldId="878"/>
            <ac:spMk id="19" creationId="{309DCD71-44BD-A148-FBF6-A518EAEEF1E9}"/>
          </ac:spMkLst>
        </pc:spChg>
        <pc:spChg chg="mod">
          <ac:chgData name="矢島　萌乃" userId="98abd013-8e04-47a5-82ac-0351d22712c5" providerId="ADAL" clId="{F78D7E24-BFEC-4DB2-B380-EF109DE1A029}" dt="2025-08-05T03:09:37.788" v="186" actId="1037"/>
          <ac:spMkLst>
            <pc:docMk/>
            <pc:sldMk cId="458973436" sldId="878"/>
            <ac:spMk id="21" creationId="{8664F2F0-E6FA-89F0-89ED-40A462280F16}"/>
          </ac:spMkLst>
        </pc:spChg>
      </pc:sldChg>
      <pc:sldChg chg="addSp delSp modSp add mod ord">
        <pc:chgData name="矢島　萌乃" userId="98abd013-8e04-47a5-82ac-0351d22712c5" providerId="ADAL" clId="{F78D7E24-BFEC-4DB2-B380-EF109DE1A029}" dt="2025-08-07T00:36:14.199" v="4985"/>
        <pc:sldMkLst>
          <pc:docMk/>
          <pc:sldMk cId="288732765" sldId="879"/>
        </pc:sldMkLst>
      </pc:sldChg>
      <pc:sldChg chg="addSp delSp modSp add mod">
        <pc:chgData name="矢島　萌乃" userId="98abd013-8e04-47a5-82ac-0351d22712c5" providerId="ADAL" clId="{F78D7E24-BFEC-4DB2-B380-EF109DE1A029}" dt="2025-08-06T00:42:22.371" v="2609" actId="20577"/>
        <pc:sldMkLst>
          <pc:docMk/>
          <pc:sldMk cId="712976806" sldId="880"/>
        </pc:sldMkLst>
        <pc:spChg chg="mod">
          <ac:chgData name="矢島　萌乃" userId="98abd013-8e04-47a5-82ac-0351d22712c5" providerId="ADAL" clId="{F78D7E24-BFEC-4DB2-B380-EF109DE1A029}" dt="2025-08-06T00:26:40.856" v="2186" actId="20577"/>
          <ac:spMkLst>
            <pc:docMk/>
            <pc:sldMk cId="712976806" sldId="880"/>
            <ac:spMk id="2" creationId="{3A215D65-8064-6140-E489-BAFD8FD8556D}"/>
          </ac:spMkLst>
        </pc:spChg>
        <pc:spChg chg="add mod">
          <ac:chgData name="矢島　萌乃" userId="98abd013-8e04-47a5-82ac-0351d22712c5" providerId="ADAL" clId="{F78D7E24-BFEC-4DB2-B380-EF109DE1A029}" dt="2025-08-06T00:30:17.481" v="2340" actId="1076"/>
          <ac:spMkLst>
            <pc:docMk/>
            <pc:sldMk cId="712976806" sldId="880"/>
            <ac:spMk id="8" creationId="{A4D6B594-AD1A-335F-1CE9-383BD4315E84}"/>
          </ac:spMkLst>
        </pc:spChg>
        <pc:spChg chg="add mod">
          <ac:chgData name="矢島　萌乃" userId="98abd013-8e04-47a5-82ac-0351d22712c5" providerId="ADAL" clId="{F78D7E24-BFEC-4DB2-B380-EF109DE1A029}" dt="2025-08-06T00:32:26.219" v="2403" actId="1076"/>
          <ac:spMkLst>
            <pc:docMk/>
            <pc:sldMk cId="712976806" sldId="880"/>
            <ac:spMk id="9" creationId="{C42776A7-2C46-AAA2-4530-7454E4023A35}"/>
          </ac:spMkLst>
        </pc:spChg>
        <pc:graphicFrameChg chg="mod modGraphic">
          <ac:chgData name="矢島　萌乃" userId="98abd013-8e04-47a5-82ac-0351d22712c5" providerId="ADAL" clId="{F78D7E24-BFEC-4DB2-B380-EF109DE1A029}" dt="2025-08-06T00:41:53.442" v="2601" actId="20577"/>
          <ac:graphicFrameMkLst>
            <pc:docMk/>
            <pc:sldMk cId="712976806" sldId="880"/>
            <ac:graphicFrameMk id="4" creationId="{132326E1-8BD1-8359-AAD7-6DF15C6FD575}"/>
          </ac:graphicFrameMkLst>
        </pc:graphicFrameChg>
      </pc:sldChg>
      <pc:sldChg chg="delSp modSp add mod ord">
        <pc:chgData name="矢島　萌乃" userId="98abd013-8e04-47a5-82ac-0351d22712c5" providerId="ADAL" clId="{F78D7E24-BFEC-4DB2-B380-EF109DE1A029}" dt="2025-08-07T00:38:05.186" v="5011" actId="20577"/>
        <pc:sldMkLst>
          <pc:docMk/>
          <pc:sldMk cId="2141303644" sldId="881"/>
        </pc:sldMkLst>
        <pc:graphicFrameChg chg="modGraphic">
          <ac:chgData name="矢島　萌乃" userId="98abd013-8e04-47a5-82ac-0351d22712c5" providerId="ADAL" clId="{F78D7E24-BFEC-4DB2-B380-EF109DE1A029}" dt="2025-08-06T00:49:32.738" v="2842" actId="20577"/>
          <ac:graphicFrameMkLst>
            <pc:docMk/>
            <pc:sldMk cId="2141303644" sldId="881"/>
            <ac:graphicFrameMk id="4" creationId="{D64977E0-5E75-AD8A-7A86-6A4A925B6F20}"/>
          </ac:graphicFrameMkLst>
        </pc:graphicFrameChg>
      </pc:sldChg>
      <pc:sldChg chg="add del">
        <pc:chgData name="矢島　萌乃" userId="98abd013-8e04-47a5-82ac-0351d22712c5" providerId="ADAL" clId="{F78D7E24-BFEC-4DB2-B380-EF109DE1A029}" dt="2025-08-06T00:52:48.488" v="2892" actId="47"/>
        <pc:sldMkLst>
          <pc:docMk/>
          <pc:sldMk cId="3456070157" sldId="882"/>
        </pc:sldMkLst>
      </pc:sldChg>
      <pc:sldChg chg="addSp delSp modSp add mod chgLayout">
        <pc:chgData name="矢島　萌乃" userId="98abd013-8e04-47a5-82ac-0351d22712c5" providerId="ADAL" clId="{F78D7E24-BFEC-4DB2-B380-EF109DE1A029}" dt="2025-08-06T02:24:51.163" v="3918" actId="20577"/>
        <pc:sldMkLst>
          <pc:docMk/>
          <pc:sldMk cId="1485260480" sldId="883"/>
        </pc:sldMkLst>
        <pc:spChg chg="mod ord">
          <ac:chgData name="矢島　萌乃" userId="98abd013-8e04-47a5-82ac-0351d22712c5" providerId="ADAL" clId="{F78D7E24-BFEC-4DB2-B380-EF109DE1A029}" dt="2025-08-06T00:44:51.921" v="2611" actId="700"/>
          <ac:spMkLst>
            <pc:docMk/>
            <pc:sldMk cId="1485260480" sldId="883"/>
            <ac:spMk id="2" creationId="{A5CC0D1E-AF87-AA6A-C052-5A9F1C6E03B8}"/>
          </ac:spMkLst>
        </pc:spChg>
        <pc:spChg chg="mod ord">
          <ac:chgData name="矢島　萌乃" userId="98abd013-8e04-47a5-82ac-0351d22712c5" providerId="ADAL" clId="{F78D7E24-BFEC-4DB2-B380-EF109DE1A029}" dt="2025-08-06T00:44:51.921" v="2611" actId="700"/>
          <ac:spMkLst>
            <pc:docMk/>
            <pc:sldMk cId="1485260480" sldId="883"/>
            <ac:spMk id="3" creationId="{B642AFDB-B032-5EB9-8B85-E2BF23997F4B}"/>
          </ac:spMkLst>
        </pc:spChg>
        <pc:spChg chg="mod">
          <ac:chgData name="矢島　萌乃" userId="98abd013-8e04-47a5-82ac-0351d22712c5" providerId="ADAL" clId="{F78D7E24-BFEC-4DB2-B380-EF109DE1A029}" dt="2025-08-06T00:48:34.456" v="2832" actId="1076"/>
          <ac:spMkLst>
            <pc:docMk/>
            <pc:sldMk cId="1485260480" sldId="883"/>
            <ac:spMk id="8" creationId="{EA25066A-20E3-3407-A7AC-CE1B16C7E63D}"/>
          </ac:spMkLst>
        </pc:spChg>
        <pc:spChg chg="mod">
          <ac:chgData name="矢島　萌乃" userId="98abd013-8e04-47a5-82ac-0351d22712c5" providerId="ADAL" clId="{F78D7E24-BFEC-4DB2-B380-EF109DE1A029}" dt="2025-08-06T00:48:34.456" v="2832" actId="1076"/>
          <ac:spMkLst>
            <pc:docMk/>
            <pc:sldMk cId="1485260480" sldId="883"/>
            <ac:spMk id="9" creationId="{7296F087-3574-438A-A082-C79FCD95DE3F}"/>
          </ac:spMkLst>
        </pc:spChg>
        <pc:spChg chg="mod ord">
          <ac:chgData name="矢島　萌乃" userId="98abd013-8e04-47a5-82ac-0351d22712c5" providerId="ADAL" clId="{F78D7E24-BFEC-4DB2-B380-EF109DE1A029}" dt="2025-08-06T02:24:51.163" v="3918" actId="20577"/>
          <ac:spMkLst>
            <pc:docMk/>
            <pc:sldMk cId="1485260480" sldId="883"/>
            <ac:spMk id="12" creationId="{07F770DB-4F62-AD36-2E07-14FDEB266F5E}"/>
          </ac:spMkLst>
        </pc:spChg>
        <pc:spChg chg="mod">
          <ac:chgData name="矢島　萌乃" userId="98abd013-8e04-47a5-82ac-0351d22712c5" providerId="ADAL" clId="{F78D7E24-BFEC-4DB2-B380-EF109DE1A029}" dt="2025-08-06T00:48:34.456" v="2832" actId="1076"/>
          <ac:spMkLst>
            <pc:docMk/>
            <pc:sldMk cId="1485260480" sldId="883"/>
            <ac:spMk id="16" creationId="{0D668319-5645-3E12-72A3-473464C00AD3}"/>
          </ac:spMkLst>
        </pc:spChg>
        <pc:spChg chg="mod">
          <ac:chgData name="矢島　萌乃" userId="98abd013-8e04-47a5-82ac-0351d22712c5" providerId="ADAL" clId="{F78D7E24-BFEC-4DB2-B380-EF109DE1A029}" dt="2025-08-06T00:48:34.456" v="2832" actId="1076"/>
          <ac:spMkLst>
            <pc:docMk/>
            <pc:sldMk cId="1485260480" sldId="883"/>
            <ac:spMk id="17" creationId="{C60B81DB-B261-D340-BEC7-5FB238542056}"/>
          </ac:spMkLst>
        </pc:spChg>
        <pc:spChg chg="mod">
          <ac:chgData name="矢島　萌乃" userId="98abd013-8e04-47a5-82ac-0351d22712c5" providerId="ADAL" clId="{F78D7E24-BFEC-4DB2-B380-EF109DE1A029}" dt="2025-08-06T00:48:34.456" v="2832" actId="1076"/>
          <ac:spMkLst>
            <pc:docMk/>
            <pc:sldMk cId="1485260480" sldId="883"/>
            <ac:spMk id="18" creationId="{8B726E36-E025-BB66-136C-5FC58B116E88}"/>
          </ac:spMkLst>
        </pc:spChg>
        <pc:spChg chg="mod">
          <ac:chgData name="矢島　萌乃" userId="98abd013-8e04-47a5-82ac-0351d22712c5" providerId="ADAL" clId="{F78D7E24-BFEC-4DB2-B380-EF109DE1A029}" dt="2025-08-06T00:48:34.456" v="2832" actId="1076"/>
          <ac:spMkLst>
            <pc:docMk/>
            <pc:sldMk cId="1485260480" sldId="883"/>
            <ac:spMk id="19" creationId="{633B5EBF-E558-0771-7819-898B6CB93D10}"/>
          </ac:spMkLst>
        </pc:spChg>
        <pc:spChg chg="add mod">
          <ac:chgData name="矢島　萌乃" userId="98abd013-8e04-47a5-82ac-0351d22712c5" providerId="ADAL" clId="{F78D7E24-BFEC-4DB2-B380-EF109DE1A029}" dt="2025-08-06T00:49:08.998" v="2838" actId="1076"/>
          <ac:spMkLst>
            <pc:docMk/>
            <pc:sldMk cId="1485260480" sldId="883"/>
            <ac:spMk id="48" creationId="{623BAE4A-126C-C4D6-61E5-232E4C1BC8E6}"/>
          </ac:spMkLst>
        </pc:spChg>
        <pc:spChg chg="add mod">
          <ac:chgData name="矢島　萌乃" userId="98abd013-8e04-47a5-82ac-0351d22712c5" providerId="ADAL" clId="{F78D7E24-BFEC-4DB2-B380-EF109DE1A029}" dt="2025-08-06T00:49:08.998" v="2838" actId="1076"/>
          <ac:spMkLst>
            <pc:docMk/>
            <pc:sldMk cId="1485260480" sldId="883"/>
            <ac:spMk id="49" creationId="{1C1B71D6-E670-1FCE-941F-CE205EDFFF0C}"/>
          </ac:spMkLst>
        </pc:spChg>
        <pc:spChg chg="add mod">
          <ac:chgData name="矢島　萌乃" userId="98abd013-8e04-47a5-82ac-0351d22712c5" providerId="ADAL" clId="{F78D7E24-BFEC-4DB2-B380-EF109DE1A029}" dt="2025-08-06T00:49:08.998" v="2838" actId="1076"/>
          <ac:spMkLst>
            <pc:docMk/>
            <pc:sldMk cId="1485260480" sldId="883"/>
            <ac:spMk id="50" creationId="{24C0C197-590D-F71D-8265-FA35457B1E2A}"/>
          </ac:spMkLst>
        </pc:spChg>
        <pc:spChg chg="add mod">
          <ac:chgData name="矢島　萌乃" userId="98abd013-8e04-47a5-82ac-0351d22712c5" providerId="ADAL" clId="{F78D7E24-BFEC-4DB2-B380-EF109DE1A029}" dt="2025-08-06T00:49:08.998" v="2838" actId="1076"/>
          <ac:spMkLst>
            <pc:docMk/>
            <pc:sldMk cId="1485260480" sldId="883"/>
            <ac:spMk id="51" creationId="{21889E71-2FCB-131A-C8F4-541229620AAB}"/>
          </ac:spMkLst>
        </pc:spChg>
        <pc:spChg chg="add mod">
          <ac:chgData name="矢島　萌乃" userId="98abd013-8e04-47a5-82ac-0351d22712c5" providerId="ADAL" clId="{F78D7E24-BFEC-4DB2-B380-EF109DE1A029}" dt="2025-08-06T00:49:08.998" v="2838" actId="1076"/>
          <ac:spMkLst>
            <pc:docMk/>
            <pc:sldMk cId="1485260480" sldId="883"/>
            <ac:spMk id="52" creationId="{27F6378E-FAA1-7BEA-B26C-AC6EF21F2902}"/>
          </ac:spMkLst>
        </pc:spChg>
        <pc:spChg chg="add mod">
          <ac:chgData name="矢島　萌乃" userId="98abd013-8e04-47a5-82ac-0351d22712c5" providerId="ADAL" clId="{F78D7E24-BFEC-4DB2-B380-EF109DE1A029}" dt="2025-08-06T00:49:08.998" v="2838" actId="1076"/>
          <ac:spMkLst>
            <pc:docMk/>
            <pc:sldMk cId="1485260480" sldId="883"/>
            <ac:spMk id="53" creationId="{26596707-0713-A50C-BE8B-98F5CCA2ED20}"/>
          </ac:spMkLst>
        </pc:spChg>
        <pc:spChg chg="add mod">
          <ac:chgData name="矢島　萌乃" userId="98abd013-8e04-47a5-82ac-0351d22712c5" providerId="ADAL" clId="{F78D7E24-BFEC-4DB2-B380-EF109DE1A029}" dt="2025-08-06T00:51:11.061" v="2875" actId="1076"/>
          <ac:spMkLst>
            <pc:docMk/>
            <pc:sldMk cId="1485260480" sldId="883"/>
            <ac:spMk id="60" creationId="{F33A13D3-60C6-4DCC-7122-9CB39476E4F8}"/>
          </ac:spMkLst>
        </pc:spChg>
        <pc:spChg chg="add mod">
          <ac:chgData name="矢島　萌乃" userId="98abd013-8e04-47a5-82ac-0351d22712c5" providerId="ADAL" clId="{F78D7E24-BFEC-4DB2-B380-EF109DE1A029}" dt="2025-08-06T00:51:56.888" v="2891" actId="33524"/>
          <ac:spMkLst>
            <pc:docMk/>
            <pc:sldMk cId="1485260480" sldId="883"/>
            <ac:spMk id="61" creationId="{4DA62C3D-D928-21E4-1B3C-FB7720B4E5B6}"/>
          </ac:spMkLst>
        </pc:spChg>
        <pc:graphicFrameChg chg="mod modGraphic">
          <ac:chgData name="矢島　萌乃" userId="98abd013-8e04-47a5-82ac-0351d22712c5" providerId="ADAL" clId="{F78D7E24-BFEC-4DB2-B380-EF109DE1A029}" dt="2025-08-06T00:48:34.456" v="2832" actId="1076"/>
          <ac:graphicFrameMkLst>
            <pc:docMk/>
            <pc:sldMk cId="1485260480" sldId="883"/>
            <ac:graphicFrameMk id="4" creationId="{E8E82711-84B8-6B57-DA03-2ADA1F090BF4}"/>
          </ac:graphicFrameMkLst>
        </pc:graphicFrameChg>
        <pc:graphicFrameChg chg="mod modGraphic">
          <ac:chgData name="矢島　萌乃" userId="98abd013-8e04-47a5-82ac-0351d22712c5" providerId="ADAL" clId="{F78D7E24-BFEC-4DB2-B380-EF109DE1A029}" dt="2025-08-06T00:49:08.998" v="2838" actId="1076"/>
          <ac:graphicFrameMkLst>
            <pc:docMk/>
            <pc:sldMk cId="1485260480" sldId="883"/>
            <ac:graphicFrameMk id="47" creationId="{C737DD0A-D8DD-9168-3231-39B9CBF2B3B5}"/>
          </ac:graphicFrameMkLst>
        </pc:graphicFrameChg>
      </pc:sldChg>
      <pc:sldChg chg="addSp delSp modSp add mod modShow modNotesTx">
        <pc:chgData name="矢島　萌乃" userId="98abd013-8e04-47a5-82ac-0351d22712c5" providerId="ADAL" clId="{F78D7E24-BFEC-4DB2-B380-EF109DE1A029}" dt="2025-08-07T00:39:30.572" v="5014" actId="20577"/>
        <pc:sldMkLst>
          <pc:docMk/>
          <pc:sldMk cId="3805165845" sldId="884"/>
        </pc:sldMkLst>
        <pc:spChg chg="add mod">
          <ac:chgData name="矢島　萌乃" userId="98abd013-8e04-47a5-82ac-0351d22712c5" providerId="ADAL" clId="{F78D7E24-BFEC-4DB2-B380-EF109DE1A029}" dt="2025-08-06T01:57:41.979" v="3490" actId="1038"/>
          <ac:spMkLst>
            <pc:docMk/>
            <pc:sldMk cId="3805165845" sldId="884"/>
            <ac:spMk id="4" creationId="{BB9F8B90-2512-F83A-BA40-482673C73F9E}"/>
          </ac:spMkLst>
        </pc:spChg>
        <pc:spChg chg="add mod">
          <ac:chgData name="矢島　萌乃" userId="98abd013-8e04-47a5-82ac-0351d22712c5" providerId="ADAL" clId="{F78D7E24-BFEC-4DB2-B380-EF109DE1A029}" dt="2025-08-06T01:57:47.956" v="3493" actId="1037"/>
          <ac:spMkLst>
            <pc:docMk/>
            <pc:sldMk cId="3805165845" sldId="884"/>
            <ac:spMk id="9" creationId="{170A7FC8-BB72-5E95-2696-348D1A4C10AC}"/>
          </ac:spMkLst>
        </pc:spChg>
        <pc:spChg chg="add mod">
          <ac:chgData name="矢島　萌乃" userId="98abd013-8e04-47a5-82ac-0351d22712c5" providerId="ADAL" clId="{F78D7E24-BFEC-4DB2-B380-EF109DE1A029}" dt="2025-08-06T01:57:09.706" v="3482" actId="1076"/>
          <ac:spMkLst>
            <pc:docMk/>
            <pc:sldMk cId="3805165845" sldId="884"/>
            <ac:spMk id="10" creationId="{C8FB986B-2A18-EA46-3760-3D508304950E}"/>
          </ac:spMkLst>
        </pc:spChg>
        <pc:spChg chg="add mod">
          <ac:chgData name="矢島　萌乃" userId="98abd013-8e04-47a5-82ac-0351d22712c5" providerId="ADAL" clId="{F78D7E24-BFEC-4DB2-B380-EF109DE1A029}" dt="2025-08-06T01:57:32.392" v="3485" actId="1076"/>
          <ac:spMkLst>
            <pc:docMk/>
            <pc:sldMk cId="3805165845" sldId="884"/>
            <ac:spMk id="14" creationId="{306BDD0F-749C-22F4-EEFE-164CCF775D74}"/>
          </ac:spMkLst>
        </pc:spChg>
        <pc:spChg chg="mod">
          <ac:chgData name="矢島　萌乃" userId="98abd013-8e04-47a5-82ac-0351d22712c5" providerId="ADAL" clId="{F78D7E24-BFEC-4DB2-B380-EF109DE1A029}" dt="2025-08-06T02:05:50.353" v="3856" actId="14100"/>
          <ac:spMkLst>
            <pc:docMk/>
            <pc:sldMk cId="3805165845" sldId="884"/>
            <ac:spMk id="17" creationId="{9618EB4B-ED9A-F4F1-AD30-549B1C0D3567}"/>
          </ac:spMkLst>
        </pc:spChg>
        <pc:spChg chg="mod">
          <ac:chgData name="矢島　萌乃" userId="98abd013-8e04-47a5-82ac-0351d22712c5" providerId="ADAL" clId="{F78D7E24-BFEC-4DB2-B380-EF109DE1A029}" dt="2025-08-06T02:05:59.699" v="3857" actId="1035"/>
          <ac:spMkLst>
            <pc:docMk/>
            <pc:sldMk cId="3805165845" sldId="884"/>
            <ac:spMk id="18" creationId="{F708E75C-7B57-A9A7-6479-9A6BA2C5F03A}"/>
          </ac:spMkLst>
        </pc:spChg>
        <pc:spChg chg="mod">
          <ac:chgData name="矢島　萌乃" userId="98abd013-8e04-47a5-82ac-0351d22712c5" providerId="ADAL" clId="{F78D7E24-BFEC-4DB2-B380-EF109DE1A029}" dt="2025-08-06T02:25:36.179" v="3923" actId="115"/>
          <ac:spMkLst>
            <pc:docMk/>
            <pc:sldMk cId="3805165845" sldId="884"/>
            <ac:spMk id="26" creationId="{9234E465-4715-D8B4-A2FD-AA2967B05029}"/>
          </ac:spMkLst>
        </pc:spChg>
        <pc:graphicFrameChg chg="modGraphic">
          <ac:chgData name="矢島　萌乃" userId="98abd013-8e04-47a5-82ac-0351d22712c5" providerId="ADAL" clId="{F78D7E24-BFEC-4DB2-B380-EF109DE1A029}" dt="2025-08-06T01:56:41.119" v="3475" actId="113"/>
          <ac:graphicFrameMkLst>
            <pc:docMk/>
            <pc:sldMk cId="3805165845" sldId="884"/>
            <ac:graphicFrameMk id="23" creationId="{75CC0709-411F-A9F4-0B16-36D79FB398D3}"/>
          </ac:graphicFrameMkLst>
        </pc:graphicFrameChg>
        <pc:graphicFrameChg chg="modGraphic">
          <ac:chgData name="矢島　萌乃" userId="98abd013-8e04-47a5-82ac-0351d22712c5" providerId="ADAL" clId="{F78D7E24-BFEC-4DB2-B380-EF109DE1A029}" dt="2025-08-06T01:56:45.013" v="3476" actId="113"/>
          <ac:graphicFrameMkLst>
            <pc:docMk/>
            <pc:sldMk cId="3805165845" sldId="884"/>
            <ac:graphicFrameMk id="29" creationId="{21D5CD23-E27B-F443-4A10-411F5477C863}"/>
          </ac:graphicFrameMkLst>
        </pc:graphicFrameChg>
      </pc:sldChg>
      <pc:sldChg chg="delSp modSp add mod">
        <pc:chgData name="矢島　萌乃" userId="98abd013-8e04-47a5-82ac-0351d22712c5" providerId="ADAL" clId="{F78D7E24-BFEC-4DB2-B380-EF109DE1A029}" dt="2025-08-06T22:34:39.029" v="4495" actId="1035"/>
        <pc:sldMkLst>
          <pc:docMk/>
          <pc:sldMk cId="1309412270" sldId="885"/>
        </pc:sldMkLst>
        <pc:spChg chg="mod">
          <ac:chgData name="矢島　萌乃" userId="98abd013-8e04-47a5-82ac-0351d22712c5" providerId="ADAL" clId="{F78D7E24-BFEC-4DB2-B380-EF109DE1A029}" dt="2025-08-06T22:34:31.936" v="4485" actId="1076"/>
          <ac:spMkLst>
            <pc:docMk/>
            <pc:sldMk cId="1309412270" sldId="885"/>
            <ac:spMk id="4" creationId="{E6E7A895-5D17-5CEB-2D69-CD6FC062B0C7}"/>
          </ac:spMkLst>
        </pc:spChg>
        <pc:spChg chg="mod">
          <ac:chgData name="矢島　萌乃" userId="98abd013-8e04-47a5-82ac-0351d22712c5" providerId="ADAL" clId="{F78D7E24-BFEC-4DB2-B380-EF109DE1A029}" dt="2025-08-06T22:34:39.029" v="4495" actId="1035"/>
          <ac:spMkLst>
            <pc:docMk/>
            <pc:sldMk cId="1309412270" sldId="885"/>
            <ac:spMk id="19" creationId="{82304B03-4452-F3AE-943B-EBEBCDEEA4C3}"/>
          </ac:spMkLst>
        </pc:spChg>
      </pc:sldChg>
      <pc:sldChg chg="add mod ord modShow">
        <pc:chgData name="矢島　萌乃" userId="98abd013-8e04-47a5-82ac-0351d22712c5" providerId="ADAL" clId="{F78D7E24-BFEC-4DB2-B380-EF109DE1A029}" dt="2025-08-07T00:36:18.292" v="4987"/>
        <pc:sldMkLst>
          <pc:docMk/>
          <pc:sldMk cId="3091521244" sldId="886"/>
        </pc:sldMkLst>
      </pc:sldChg>
      <pc:sldChg chg="addSp modSp add mod ord modShow">
        <pc:chgData name="矢島　萌乃" userId="98abd013-8e04-47a5-82ac-0351d22712c5" providerId="ADAL" clId="{F78D7E24-BFEC-4DB2-B380-EF109DE1A029}" dt="2025-08-07T00:36:20.774" v="4989"/>
        <pc:sldMkLst>
          <pc:docMk/>
          <pc:sldMk cId="3597801276" sldId="887"/>
        </pc:sldMkLst>
        <pc:spChg chg="mod">
          <ac:chgData name="矢島　萌乃" userId="98abd013-8e04-47a5-82ac-0351d22712c5" providerId="ADAL" clId="{F78D7E24-BFEC-4DB2-B380-EF109DE1A029}" dt="2025-08-07T00:34:30.874" v="4963" actId="1076"/>
          <ac:spMkLst>
            <pc:docMk/>
            <pc:sldMk cId="3597801276" sldId="887"/>
            <ac:spMk id="4" creationId="{92BB9A54-94C0-208A-FC5F-12B37DA6642D}"/>
          </ac:spMkLst>
        </pc:spChg>
        <pc:spChg chg="mod">
          <ac:chgData name="矢島　萌乃" userId="98abd013-8e04-47a5-82ac-0351d22712c5" providerId="ADAL" clId="{F78D7E24-BFEC-4DB2-B380-EF109DE1A029}" dt="2025-08-07T00:34:40.656" v="4965" actId="1076"/>
          <ac:spMkLst>
            <pc:docMk/>
            <pc:sldMk cId="3597801276" sldId="887"/>
            <ac:spMk id="6" creationId="{D8836406-8683-F5CB-5D14-EF292E8B066E}"/>
          </ac:spMkLst>
        </pc:spChg>
        <pc:spChg chg="mod">
          <ac:chgData name="矢島　萌乃" userId="98abd013-8e04-47a5-82ac-0351d22712c5" providerId="ADAL" clId="{F78D7E24-BFEC-4DB2-B380-EF109DE1A029}" dt="2025-08-07T00:34:18.210" v="4961" actId="14100"/>
          <ac:spMkLst>
            <pc:docMk/>
            <pc:sldMk cId="3597801276" sldId="887"/>
            <ac:spMk id="7" creationId="{0F0D445A-6E84-E8D4-4C59-9666AD4C5268}"/>
          </ac:spMkLst>
        </pc:spChg>
        <pc:spChg chg="mod">
          <ac:chgData name="矢島　萌乃" userId="98abd013-8e04-47a5-82ac-0351d22712c5" providerId="ADAL" clId="{F78D7E24-BFEC-4DB2-B380-EF109DE1A029}" dt="2025-08-07T00:34:36.479" v="4964" actId="1076"/>
          <ac:spMkLst>
            <pc:docMk/>
            <pc:sldMk cId="3597801276" sldId="887"/>
            <ac:spMk id="9" creationId="{E45CB8C1-5802-2604-6A90-E7EC9278BBF6}"/>
          </ac:spMkLst>
        </pc:spChg>
        <pc:spChg chg="mod">
          <ac:chgData name="矢島　萌乃" userId="98abd013-8e04-47a5-82ac-0351d22712c5" providerId="ADAL" clId="{F78D7E24-BFEC-4DB2-B380-EF109DE1A029}" dt="2025-08-07T00:35:29.356" v="4979" actId="1076"/>
          <ac:spMkLst>
            <pc:docMk/>
            <pc:sldMk cId="3597801276" sldId="887"/>
            <ac:spMk id="10" creationId="{0B5D0E50-1492-4A0B-B2CE-747CFAD34B6A}"/>
          </ac:spMkLst>
        </pc:spChg>
        <pc:spChg chg="mod">
          <ac:chgData name="矢島　萌乃" userId="98abd013-8e04-47a5-82ac-0351d22712c5" providerId="ADAL" clId="{F78D7E24-BFEC-4DB2-B380-EF109DE1A029}" dt="2025-08-07T00:34:13.805" v="4960" actId="1076"/>
          <ac:spMkLst>
            <pc:docMk/>
            <pc:sldMk cId="3597801276" sldId="887"/>
            <ac:spMk id="11" creationId="{94A02A0A-A8F2-C15D-12AF-92B0D5BA30BA}"/>
          </ac:spMkLst>
        </pc:spChg>
        <pc:spChg chg="add mod">
          <ac:chgData name="矢島　萌乃" userId="98abd013-8e04-47a5-82ac-0351d22712c5" providerId="ADAL" clId="{F78D7E24-BFEC-4DB2-B380-EF109DE1A029}" dt="2025-08-07T00:33:23.478" v="4947" actId="1036"/>
          <ac:spMkLst>
            <pc:docMk/>
            <pc:sldMk cId="3597801276" sldId="887"/>
            <ac:spMk id="12" creationId="{347553D3-9017-AB05-29BC-5E94CE9214A0}"/>
          </ac:spMkLst>
        </pc:spChg>
        <pc:spChg chg="mod">
          <ac:chgData name="矢島　萌乃" userId="98abd013-8e04-47a5-82ac-0351d22712c5" providerId="ADAL" clId="{F78D7E24-BFEC-4DB2-B380-EF109DE1A029}" dt="2025-08-07T00:35:33.674" v="4980" actId="1076"/>
          <ac:spMkLst>
            <pc:docMk/>
            <pc:sldMk cId="3597801276" sldId="887"/>
            <ac:spMk id="13" creationId="{C580BD90-EE4F-88B6-5B41-77F6DF737990}"/>
          </ac:spMkLst>
        </pc:spChg>
        <pc:spChg chg="mod">
          <ac:chgData name="矢島　萌乃" userId="98abd013-8e04-47a5-82ac-0351d22712c5" providerId="ADAL" clId="{F78D7E24-BFEC-4DB2-B380-EF109DE1A029}" dt="2025-08-07T00:34:49.403" v="4966" actId="1076"/>
          <ac:spMkLst>
            <pc:docMk/>
            <pc:sldMk cId="3597801276" sldId="887"/>
            <ac:spMk id="15" creationId="{DAAF04A3-04A0-E71D-5715-A60F9B7F6206}"/>
          </ac:spMkLst>
        </pc:spChg>
        <pc:spChg chg="mod">
          <ac:chgData name="矢島　萌乃" userId="98abd013-8e04-47a5-82ac-0351d22712c5" providerId="ADAL" clId="{F78D7E24-BFEC-4DB2-B380-EF109DE1A029}" dt="2025-08-07T00:35:16.531" v="4977" actId="1038"/>
          <ac:spMkLst>
            <pc:docMk/>
            <pc:sldMk cId="3597801276" sldId="887"/>
            <ac:spMk id="16" creationId="{8B0BE495-65D5-F41A-9BA6-48683797A0C0}"/>
          </ac:spMkLst>
        </pc:spChg>
        <pc:spChg chg="add mod">
          <ac:chgData name="矢島　萌乃" userId="98abd013-8e04-47a5-82ac-0351d22712c5" providerId="ADAL" clId="{F78D7E24-BFEC-4DB2-B380-EF109DE1A029}" dt="2025-08-07T00:35:50.869" v="4983" actId="14100"/>
          <ac:spMkLst>
            <pc:docMk/>
            <pc:sldMk cId="3597801276" sldId="887"/>
            <ac:spMk id="17" creationId="{B7427A55-8708-1B12-1BD0-997AFB83A96B}"/>
          </ac:spMkLst>
        </pc:spChg>
        <pc:spChg chg="mod">
          <ac:chgData name="矢島　萌乃" userId="98abd013-8e04-47a5-82ac-0351d22712c5" providerId="ADAL" clId="{F78D7E24-BFEC-4DB2-B380-EF109DE1A029}" dt="2025-08-07T00:35:09.334" v="4970" actId="1036"/>
          <ac:spMkLst>
            <pc:docMk/>
            <pc:sldMk cId="3597801276" sldId="887"/>
            <ac:spMk id="20" creationId="{4F8421E3-B8B0-8ED3-BAD5-086639DA3DCA}"/>
          </ac:spMkLst>
        </pc:spChg>
        <pc:spChg chg="mod">
          <ac:chgData name="矢島　萌乃" userId="98abd013-8e04-47a5-82ac-0351d22712c5" providerId="ADAL" clId="{F78D7E24-BFEC-4DB2-B380-EF109DE1A029}" dt="2025-08-07T00:34:55.962" v="4967" actId="1076"/>
          <ac:spMkLst>
            <pc:docMk/>
            <pc:sldMk cId="3597801276" sldId="887"/>
            <ac:spMk id="21" creationId="{C43B73A2-8825-63FA-8796-A71B5227922F}"/>
          </ac:spMkLst>
        </pc:spChg>
        <pc:spChg chg="mod">
          <ac:chgData name="矢島　萌乃" userId="98abd013-8e04-47a5-82ac-0351d22712c5" providerId="ADAL" clId="{F78D7E24-BFEC-4DB2-B380-EF109DE1A029}" dt="2025-08-07T00:35:23.337" v="4978" actId="14100"/>
          <ac:spMkLst>
            <pc:docMk/>
            <pc:sldMk cId="3597801276" sldId="887"/>
            <ac:spMk id="22" creationId="{7DB660C1-F82E-0FAE-4C25-66D21D74B063}"/>
          </ac:spMkLst>
        </pc:spChg>
        <pc:graphicFrameChg chg="mod modGraphic">
          <ac:chgData name="矢島　萌乃" userId="98abd013-8e04-47a5-82ac-0351d22712c5" providerId="ADAL" clId="{F78D7E24-BFEC-4DB2-B380-EF109DE1A029}" dt="2025-08-07T00:33:53.550" v="4954" actId="1076"/>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F78D7E24-BFEC-4DB2-B380-EF109DE1A029}" dt="2025-08-07T00:34:04.695" v="4957" actId="1076"/>
          <ac:graphicFrameMkLst>
            <pc:docMk/>
            <pc:sldMk cId="3597801276" sldId="887"/>
            <ac:graphicFrameMk id="8" creationId="{4926F17A-1DCE-46D3-BE60-7C6030505EFE}"/>
          </ac:graphicFrameMkLst>
        </pc:graphicFrameChg>
      </pc:sldChg>
    </pc:docChg>
  </pc:docChgLst>
  <pc:docChgLst>
    <pc:chgData name="矢島　萌乃" userId="98abd013-8e04-47a5-82ac-0351d22712c5" providerId="ADAL" clId="{A4B7F042-ED76-4703-9749-2B9AD07E4ED0}"/>
    <pc:docChg chg="undo custSel addSld delSld modSld sldOrd">
      <pc:chgData name="矢島　萌乃" userId="98abd013-8e04-47a5-82ac-0351d22712c5" providerId="ADAL" clId="{A4B7F042-ED76-4703-9749-2B9AD07E4ED0}" dt="2025-08-18T00:29:20.580" v="21475" actId="20577"/>
      <pc:docMkLst>
        <pc:docMk/>
      </pc:docMkLst>
      <pc:sldChg chg="modSp modNotesTx">
        <pc:chgData name="矢島　萌乃" userId="98abd013-8e04-47a5-82ac-0351d22712c5" providerId="ADAL" clId="{A4B7F042-ED76-4703-9749-2B9AD07E4ED0}" dt="2025-08-17T00:36:22.576" v="19565" actId="20577"/>
        <pc:sldMkLst>
          <pc:docMk/>
          <pc:sldMk cId="255918792" sldId="578"/>
        </pc:sldMkLst>
        <pc:spChg chg="mod">
          <ac:chgData name="矢島　萌乃" userId="98abd013-8e04-47a5-82ac-0351d22712c5" providerId="ADAL" clId="{A4B7F042-ED76-4703-9749-2B9AD07E4ED0}" dt="2025-08-14T11:48:29.396" v="2033"/>
          <ac:spMkLst>
            <pc:docMk/>
            <pc:sldMk cId="255918792" sldId="578"/>
            <ac:spMk id="4" creationId="{E83AEF3E-6E70-D22E-4CF6-0AFDCF17EA54}"/>
          </ac:spMkLst>
        </pc:spChg>
      </pc:sldChg>
      <pc:sldChg chg="modNotesTx">
        <pc:chgData name="矢島　萌乃" userId="98abd013-8e04-47a5-82ac-0351d22712c5" providerId="ADAL" clId="{A4B7F042-ED76-4703-9749-2B9AD07E4ED0}" dt="2025-08-17T03:01:03.813" v="20763" actId="20577"/>
        <pc:sldMkLst>
          <pc:docMk/>
          <pc:sldMk cId="1352605566" sldId="748"/>
        </pc:sldMkLst>
      </pc:sldChg>
      <pc:sldChg chg="modNotesTx">
        <pc:chgData name="矢島　萌乃" userId="98abd013-8e04-47a5-82ac-0351d22712c5" providerId="ADAL" clId="{A4B7F042-ED76-4703-9749-2B9AD07E4ED0}" dt="2025-08-17T00:35:33.762" v="19562" actId="20577"/>
        <pc:sldMkLst>
          <pc:docMk/>
          <pc:sldMk cId="1430745984" sldId="800"/>
        </pc:sldMkLst>
      </pc:sldChg>
      <pc:sldChg chg="modNotesTx">
        <pc:chgData name="矢島　萌乃" userId="98abd013-8e04-47a5-82ac-0351d22712c5" providerId="ADAL" clId="{A4B7F042-ED76-4703-9749-2B9AD07E4ED0}" dt="2025-08-14T13:01:15.825" v="4143" actId="313"/>
        <pc:sldMkLst>
          <pc:docMk/>
          <pc:sldMk cId="269778569" sldId="803"/>
        </pc:sldMkLst>
      </pc:sldChg>
      <pc:sldChg chg="addSp delSp modSp mod modNotesTx">
        <pc:chgData name="矢島　萌乃" userId="98abd013-8e04-47a5-82ac-0351d22712c5" providerId="ADAL" clId="{A4B7F042-ED76-4703-9749-2B9AD07E4ED0}" dt="2025-08-16T04:56:20.992" v="19219" actId="20577"/>
        <pc:sldMkLst>
          <pc:docMk/>
          <pc:sldMk cId="1762290866" sldId="804"/>
        </pc:sldMkLst>
        <pc:spChg chg="mod">
          <ac:chgData name="矢島　萌乃" userId="98abd013-8e04-47a5-82ac-0351d22712c5" providerId="ADAL" clId="{A4B7F042-ED76-4703-9749-2B9AD07E4ED0}" dt="2025-08-15T05:26:04.957" v="12850" actId="1038"/>
          <ac:spMkLst>
            <pc:docMk/>
            <pc:sldMk cId="1762290866" sldId="804"/>
            <ac:spMk id="7" creationId="{A1BA8D71-C5E7-7F54-22F8-02C37AC612AA}"/>
          </ac:spMkLst>
        </pc:spChg>
        <pc:spChg chg="mod">
          <ac:chgData name="矢島　萌乃" userId="98abd013-8e04-47a5-82ac-0351d22712c5" providerId="ADAL" clId="{A4B7F042-ED76-4703-9749-2B9AD07E4ED0}" dt="2025-08-15T05:26:04.957" v="12850" actId="1038"/>
          <ac:spMkLst>
            <pc:docMk/>
            <pc:sldMk cId="1762290866" sldId="804"/>
            <ac:spMk id="9" creationId="{65B6BC71-63D4-CF8E-8CE1-788446FAE1E6}"/>
          </ac:spMkLst>
        </pc:spChg>
        <pc:spChg chg="mod">
          <ac:chgData name="矢島　萌乃" userId="98abd013-8e04-47a5-82ac-0351d22712c5" providerId="ADAL" clId="{A4B7F042-ED76-4703-9749-2B9AD07E4ED0}" dt="2025-08-15T05:26:04.957" v="12850" actId="1038"/>
          <ac:spMkLst>
            <pc:docMk/>
            <pc:sldMk cId="1762290866" sldId="804"/>
            <ac:spMk id="10" creationId="{E4D1C73E-1C17-B5B9-74E6-A2D87D3743F0}"/>
          </ac:spMkLst>
        </pc:spChg>
        <pc:spChg chg="mod">
          <ac:chgData name="矢島　萌乃" userId="98abd013-8e04-47a5-82ac-0351d22712c5" providerId="ADAL" clId="{A4B7F042-ED76-4703-9749-2B9AD07E4ED0}" dt="2025-08-15T05:26:04.957" v="12850" actId="1038"/>
          <ac:spMkLst>
            <pc:docMk/>
            <pc:sldMk cId="1762290866" sldId="804"/>
            <ac:spMk id="11" creationId="{49921563-8D4E-A5B2-6788-A0E352055C80}"/>
          </ac:spMkLst>
        </pc:spChg>
        <pc:spChg chg="mod">
          <ac:chgData name="矢島　萌乃" userId="98abd013-8e04-47a5-82ac-0351d22712c5" providerId="ADAL" clId="{A4B7F042-ED76-4703-9749-2B9AD07E4ED0}" dt="2025-08-15T05:26:04.957" v="12850" actId="1038"/>
          <ac:spMkLst>
            <pc:docMk/>
            <pc:sldMk cId="1762290866" sldId="804"/>
            <ac:spMk id="13" creationId="{1C0322D7-DD78-B64F-CC99-2BF41517042C}"/>
          </ac:spMkLst>
        </pc:spChg>
        <pc:spChg chg="mod">
          <ac:chgData name="矢島　萌乃" userId="98abd013-8e04-47a5-82ac-0351d22712c5" providerId="ADAL" clId="{A4B7F042-ED76-4703-9749-2B9AD07E4ED0}" dt="2025-08-15T05:26:04.957" v="12850" actId="1038"/>
          <ac:spMkLst>
            <pc:docMk/>
            <pc:sldMk cId="1762290866" sldId="804"/>
            <ac:spMk id="15" creationId="{7FC43AB0-83C0-A3E7-0387-61A585DED6FD}"/>
          </ac:spMkLst>
        </pc:spChg>
        <pc:spChg chg="mod">
          <ac:chgData name="矢島　萌乃" userId="98abd013-8e04-47a5-82ac-0351d22712c5" providerId="ADAL" clId="{A4B7F042-ED76-4703-9749-2B9AD07E4ED0}" dt="2025-08-15T05:16:54.417" v="12335" actId="20577"/>
          <ac:spMkLst>
            <pc:docMk/>
            <pc:sldMk cId="1762290866" sldId="804"/>
            <ac:spMk id="17" creationId="{48CEC003-BC6A-D789-FE32-9A10696F0AC3}"/>
          </ac:spMkLst>
        </pc:spChg>
        <pc:graphicFrameChg chg="add mod ord modGraphic">
          <ac:chgData name="矢島　萌乃" userId="98abd013-8e04-47a5-82ac-0351d22712c5" providerId="ADAL" clId="{A4B7F042-ED76-4703-9749-2B9AD07E4ED0}" dt="2025-08-15T05:26:04.957" v="12850" actId="1038"/>
          <ac:graphicFrameMkLst>
            <pc:docMk/>
            <pc:sldMk cId="1762290866" sldId="804"/>
            <ac:graphicFrameMk id="19" creationId="{DAA26A7F-DEE7-5E4A-3867-E6BEEA9207C7}"/>
          </ac:graphicFrameMkLst>
        </pc:graphicFrameChg>
        <pc:graphicFrameChg chg="add mod ord">
          <ac:chgData name="矢島　萌乃" userId="98abd013-8e04-47a5-82ac-0351d22712c5" providerId="ADAL" clId="{A4B7F042-ED76-4703-9749-2B9AD07E4ED0}" dt="2025-08-15T05:26:04.957" v="12850" actId="1038"/>
          <ac:graphicFrameMkLst>
            <pc:docMk/>
            <pc:sldMk cId="1762290866" sldId="804"/>
            <ac:graphicFrameMk id="20" creationId="{6A8D209A-7D72-5081-1E71-771CB51492EB}"/>
          </ac:graphicFrameMkLst>
        </pc:graphicFrameChg>
      </pc:sldChg>
      <pc:sldChg chg="addSp modSp mod modNotesTx">
        <pc:chgData name="矢島　萌乃" userId="98abd013-8e04-47a5-82ac-0351d22712c5" providerId="ADAL" clId="{A4B7F042-ED76-4703-9749-2B9AD07E4ED0}" dt="2025-08-17T01:19:35.592" v="20467" actId="313"/>
        <pc:sldMkLst>
          <pc:docMk/>
          <pc:sldMk cId="2060357903" sldId="805"/>
        </pc:sldMkLst>
        <pc:spChg chg="mod">
          <ac:chgData name="矢島　萌乃" userId="98abd013-8e04-47a5-82ac-0351d22712c5" providerId="ADAL" clId="{A4B7F042-ED76-4703-9749-2B9AD07E4ED0}" dt="2025-08-15T05:39:05.679" v="13108" actId="1038"/>
          <ac:spMkLst>
            <pc:docMk/>
            <pc:sldMk cId="2060357903" sldId="805"/>
            <ac:spMk id="5" creationId="{8666E6AD-1893-8233-556B-790C46501336}"/>
          </ac:spMkLst>
        </pc:spChg>
        <pc:spChg chg="mod">
          <ac:chgData name="矢島　萌乃" userId="98abd013-8e04-47a5-82ac-0351d22712c5" providerId="ADAL" clId="{A4B7F042-ED76-4703-9749-2B9AD07E4ED0}" dt="2025-08-15T05:39:17.442" v="13125" actId="1037"/>
          <ac:spMkLst>
            <pc:docMk/>
            <pc:sldMk cId="2060357903" sldId="805"/>
            <ac:spMk id="6" creationId="{25FB4462-4EDC-6A27-9E4C-FAA65E976E98}"/>
          </ac:spMkLst>
        </pc:spChg>
        <pc:spChg chg="mod">
          <ac:chgData name="矢島　萌乃" userId="98abd013-8e04-47a5-82ac-0351d22712c5" providerId="ADAL" clId="{A4B7F042-ED76-4703-9749-2B9AD07E4ED0}" dt="2025-08-15T05:40:50.206" v="13201" actId="20577"/>
          <ac:spMkLst>
            <pc:docMk/>
            <pc:sldMk cId="2060357903" sldId="805"/>
            <ac:spMk id="7" creationId="{444E4722-0F90-52F5-3697-9C274B7275C6}"/>
          </ac:spMkLst>
        </pc:spChg>
        <pc:spChg chg="mod">
          <ac:chgData name="矢島　萌乃" userId="98abd013-8e04-47a5-82ac-0351d22712c5" providerId="ADAL" clId="{A4B7F042-ED76-4703-9749-2B9AD07E4ED0}" dt="2025-08-15T05:39:13.195" v="13122" actId="1037"/>
          <ac:spMkLst>
            <pc:docMk/>
            <pc:sldMk cId="2060357903" sldId="805"/>
            <ac:spMk id="8" creationId="{D28CF553-A78B-B5E7-37A6-2F9626C23FEC}"/>
          </ac:spMkLst>
        </pc:spChg>
        <pc:spChg chg="add mod">
          <ac:chgData name="矢島　萌乃" userId="98abd013-8e04-47a5-82ac-0351d22712c5" providerId="ADAL" clId="{A4B7F042-ED76-4703-9749-2B9AD07E4ED0}" dt="2025-08-17T01:18:44.769" v="20450" actId="20577"/>
          <ac:spMkLst>
            <pc:docMk/>
            <pc:sldMk cId="2060357903" sldId="805"/>
            <ac:spMk id="10" creationId="{F6F20D2A-9C7E-B5EB-00AE-328A2D0FA27B}"/>
          </ac:spMkLst>
        </pc:spChg>
        <pc:spChg chg="mod">
          <ac:chgData name="矢島　萌乃" userId="98abd013-8e04-47a5-82ac-0351d22712c5" providerId="ADAL" clId="{A4B7F042-ED76-4703-9749-2B9AD07E4ED0}" dt="2025-08-17T01:18:36.548" v="20447" actId="20577"/>
          <ac:spMkLst>
            <pc:docMk/>
            <pc:sldMk cId="2060357903" sldId="805"/>
            <ac:spMk id="17" creationId="{19E65857-9853-7B17-B5CC-9C79F7A62B78}"/>
          </ac:spMkLst>
        </pc:spChg>
        <pc:spChg chg="mod">
          <ac:chgData name="矢島　萌乃" userId="98abd013-8e04-47a5-82ac-0351d22712c5" providerId="ADAL" clId="{A4B7F042-ED76-4703-9749-2B9AD07E4ED0}" dt="2025-08-15T05:39:05.679" v="13108" actId="1038"/>
          <ac:spMkLst>
            <pc:docMk/>
            <pc:sldMk cId="2060357903" sldId="805"/>
            <ac:spMk id="18" creationId="{BACCCFBA-2194-0D07-6A45-865ED89FCE7E}"/>
          </ac:spMkLst>
        </pc:spChg>
        <pc:spChg chg="mod">
          <ac:chgData name="矢島　萌乃" userId="98abd013-8e04-47a5-82ac-0351d22712c5" providerId="ADAL" clId="{A4B7F042-ED76-4703-9749-2B9AD07E4ED0}" dt="2025-08-15T05:39:13.195" v="13122" actId="1037"/>
          <ac:spMkLst>
            <pc:docMk/>
            <pc:sldMk cId="2060357903" sldId="805"/>
            <ac:spMk id="20" creationId="{18DBE40B-1D73-CFD1-B427-C0F42A54C854}"/>
          </ac:spMkLst>
        </pc:spChg>
        <pc:spChg chg="mod">
          <ac:chgData name="矢島　萌乃" userId="98abd013-8e04-47a5-82ac-0351d22712c5" providerId="ADAL" clId="{A4B7F042-ED76-4703-9749-2B9AD07E4ED0}" dt="2025-08-15T05:38:53.323" v="13087" actId="1076"/>
          <ac:spMkLst>
            <pc:docMk/>
            <pc:sldMk cId="2060357903" sldId="805"/>
            <ac:spMk id="22" creationId="{2C728CB6-9E52-7133-8AEA-B9E6BB3F4153}"/>
          </ac:spMkLst>
        </pc:spChg>
        <pc:graphicFrameChg chg="mod modGraphic">
          <ac:chgData name="矢島　萌乃" userId="98abd013-8e04-47a5-82ac-0351d22712c5" providerId="ADAL" clId="{A4B7F042-ED76-4703-9749-2B9AD07E4ED0}" dt="2025-08-15T05:39:24.514" v="13126" actId="113"/>
          <ac:graphicFrameMkLst>
            <pc:docMk/>
            <pc:sldMk cId="2060357903" sldId="805"/>
            <ac:graphicFrameMk id="9" creationId="{8697E8BE-21B2-7E2C-08AD-F9D8265CF63B}"/>
          </ac:graphicFrameMkLst>
        </pc:graphicFrameChg>
        <pc:graphicFrameChg chg="mod modGraphic">
          <ac:chgData name="矢島　萌乃" userId="98abd013-8e04-47a5-82ac-0351d22712c5" providerId="ADAL" clId="{A4B7F042-ED76-4703-9749-2B9AD07E4ED0}" dt="2025-08-15T05:39:28.704" v="13127" actId="113"/>
          <ac:graphicFrameMkLst>
            <pc:docMk/>
            <pc:sldMk cId="2060357903" sldId="805"/>
            <ac:graphicFrameMk id="19" creationId="{97497D31-B630-A35D-DA27-FB79151F07C2}"/>
          </ac:graphicFrameMkLst>
        </pc:graphicFrameChg>
      </pc:sldChg>
      <pc:sldChg chg="modSp mod modNotesTx">
        <pc:chgData name="矢島　萌乃" userId="98abd013-8e04-47a5-82ac-0351d22712c5" providerId="ADAL" clId="{A4B7F042-ED76-4703-9749-2B9AD07E4ED0}" dt="2025-08-17T03:23:41.593" v="20908" actId="20577"/>
        <pc:sldMkLst>
          <pc:docMk/>
          <pc:sldMk cId="4148332329" sldId="807"/>
        </pc:sldMkLst>
        <pc:spChg chg="mod">
          <ac:chgData name="矢島　萌乃" userId="98abd013-8e04-47a5-82ac-0351d22712c5" providerId="ADAL" clId="{A4B7F042-ED76-4703-9749-2B9AD07E4ED0}" dt="2025-08-17T01:20:43.014" v="20468" actId="20577"/>
          <ac:spMkLst>
            <pc:docMk/>
            <pc:sldMk cId="4148332329" sldId="807"/>
            <ac:spMk id="15" creationId="{3B87F8F2-EDF5-976A-0B8A-7C462EFFE809}"/>
          </ac:spMkLst>
        </pc:spChg>
      </pc:sldChg>
      <pc:sldChg chg="modSp mod modNotesTx">
        <pc:chgData name="矢島　萌乃" userId="98abd013-8e04-47a5-82ac-0351d22712c5" providerId="ADAL" clId="{A4B7F042-ED76-4703-9749-2B9AD07E4ED0}" dt="2025-08-16T05:07:52.998" v="19225" actId="20577"/>
        <pc:sldMkLst>
          <pc:docMk/>
          <pc:sldMk cId="3207232779" sldId="809"/>
        </pc:sldMkLst>
        <pc:spChg chg="mod">
          <ac:chgData name="矢島　萌乃" userId="98abd013-8e04-47a5-82ac-0351d22712c5" providerId="ADAL" clId="{A4B7F042-ED76-4703-9749-2B9AD07E4ED0}" dt="2025-08-15T07:01:49.087" v="16033" actId="14100"/>
          <ac:spMkLst>
            <pc:docMk/>
            <pc:sldMk cId="3207232779" sldId="809"/>
            <ac:spMk id="4" creationId="{C563D6E0-8CA7-4730-C12B-B0B5B765EBEA}"/>
          </ac:spMkLst>
        </pc:spChg>
        <pc:spChg chg="mod">
          <ac:chgData name="矢島　萌乃" userId="98abd013-8e04-47a5-82ac-0351d22712c5" providerId="ADAL" clId="{A4B7F042-ED76-4703-9749-2B9AD07E4ED0}" dt="2025-08-15T07:01:55.440" v="16046" actId="1037"/>
          <ac:spMkLst>
            <pc:docMk/>
            <pc:sldMk cId="3207232779" sldId="809"/>
            <ac:spMk id="10" creationId="{55A3FA56-1891-BD65-9F4B-E6B72150A727}"/>
          </ac:spMkLst>
        </pc:spChg>
        <pc:spChg chg="mod">
          <ac:chgData name="矢島　萌乃" userId="98abd013-8e04-47a5-82ac-0351d22712c5" providerId="ADAL" clId="{A4B7F042-ED76-4703-9749-2B9AD07E4ED0}" dt="2025-08-15T07:14:26.650" v="16154" actId="20577"/>
          <ac:spMkLst>
            <pc:docMk/>
            <pc:sldMk cId="3207232779" sldId="809"/>
            <ac:spMk id="17" creationId="{CDC4FF6B-1619-4B86-48A2-A1C1BD805607}"/>
          </ac:spMkLst>
        </pc:spChg>
        <pc:spChg chg="mod">
          <ac:chgData name="矢島　萌乃" userId="98abd013-8e04-47a5-82ac-0351d22712c5" providerId="ADAL" clId="{A4B7F042-ED76-4703-9749-2B9AD07E4ED0}" dt="2025-08-15T07:02:20.047" v="16051" actId="14100"/>
          <ac:spMkLst>
            <pc:docMk/>
            <pc:sldMk cId="3207232779" sldId="809"/>
            <ac:spMk id="28" creationId="{FDC625D2-0F53-3EA6-ABED-EA6E2C338A16}"/>
          </ac:spMkLst>
        </pc:spChg>
        <pc:spChg chg="mod">
          <ac:chgData name="矢島　萌乃" userId="98abd013-8e04-47a5-82ac-0351d22712c5" providerId="ADAL" clId="{A4B7F042-ED76-4703-9749-2B9AD07E4ED0}" dt="2025-08-15T07:01:55.440" v="16046" actId="1037"/>
          <ac:spMkLst>
            <pc:docMk/>
            <pc:sldMk cId="3207232779" sldId="809"/>
            <ac:spMk id="29" creationId="{D6EEC7D1-12B0-2DD1-362D-7A3C2C02A9EF}"/>
          </ac:spMkLst>
        </pc:spChg>
        <pc:spChg chg="mod">
          <ac:chgData name="矢島　萌乃" userId="98abd013-8e04-47a5-82ac-0351d22712c5" providerId="ADAL" clId="{A4B7F042-ED76-4703-9749-2B9AD07E4ED0}" dt="2025-08-15T07:02:28.026" v="16054" actId="14100"/>
          <ac:spMkLst>
            <pc:docMk/>
            <pc:sldMk cId="3207232779" sldId="809"/>
            <ac:spMk id="30" creationId="{598CC3D4-5CAF-BA5D-0A3E-00BC3DC6E297}"/>
          </ac:spMkLst>
        </pc:spChg>
        <pc:graphicFrameChg chg="mod">
          <ac:chgData name="矢島　萌乃" userId="98abd013-8e04-47a5-82ac-0351d22712c5" providerId="ADAL" clId="{A4B7F042-ED76-4703-9749-2B9AD07E4ED0}" dt="2025-08-15T07:01:55.440" v="16046" actId="1037"/>
          <ac:graphicFrameMkLst>
            <pc:docMk/>
            <pc:sldMk cId="3207232779" sldId="809"/>
            <ac:graphicFrameMk id="9" creationId="{558D26EF-EA1B-2577-ACF7-843226E33E64}"/>
          </ac:graphicFrameMkLst>
        </pc:graphicFrameChg>
        <pc:cxnChg chg="mod">
          <ac:chgData name="矢島　萌乃" userId="98abd013-8e04-47a5-82ac-0351d22712c5" providerId="ADAL" clId="{A4B7F042-ED76-4703-9749-2B9AD07E4ED0}" dt="2025-08-15T07:02:04.950" v="16048" actId="14100"/>
          <ac:cxnSpMkLst>
            <pc:docMk/>
            <pc:sldMk cId="3207232779" sldId="809"/>
            <ac:cxnSpMk id="13" creationId="{4F214132-DFAC-B555-8F69-C830C1C7CDE8}"/>
          </ac:cxnSpMkLst>
        </pc:cxnChg>
      </pc:sldChg>
      <pc:sldChg chg="modSp mod modNotesTx">
        <pc:chgData name="矢島　萌乃" userId="98abd013-8e04-47a5-82ac-0351d22712c5" providerId="ADAL" clId="{A4B7F042-ED76-4703-9749-2B9AD07E4ED0}" dt="2025-08-15T06:07:57.840" v="14794" actId="20577"/>
        <pc:sldMkLst>
          <pc:docMk/>
          <pc:sldMk cId="2633965417" sldId="811"/>
        </pc:sldMkLst>
        <pc:spChg chg="mod">
          <ac:chgData name="矢島　萌乃" userId="98abd013-8e04-47a5-82ac-0351d22712c5" providerId="ADAL" clId="{A4B7F042-ED76-4703-9749-2B9AD07E4ED0}" dt="2025-08-15T06:02:31.892" v="14386" actId="113"/>
          <ac:spMkLst>
            <pc:docMk/>
            <pc:sldMk cId="2633965417" sldId="811"/>
            <ac:spMk id="30" creationId="{8CD0D038-4311-F408-DC8F-D79426EE9AD7}"/>
          </ac:spMkLst>
        </pc:spChg>
      </pc:sldChg>
      <pc:sldChg chg="modNotesTx">
        <pc:chgData name="矢島　萌乃" userId="98abd013-8e04-47a5-82ac-0351d22712c5" providerId="ADAL" clId="{A4B7F042-ED76-4703-9749-2B9AD07E4ED0}" dt="2025-08-17T03:39:26.136" v="21026" actId="20577"/>
        <pc:sldMkLst>
          <pc:docMk/>
          <pc:sldMk cId="3134939217" sldId="814"/>
        </pc:sldMkLst>
      </pc:sldChg>
      <pc:sldChg chg="modNotesTx">
        <pc:chgData name="矢島　萌乃" userId="98abd013-8e04-47a5-82ac-0351d22712c5" providerId="ADAL" clId="{A4B7F042-ED76-4703-9749-2B9AD07E4ED0}" dt="2025-08-14T11:48:51.193" v="2038" actId="20577"/>
        <pc:sldMkLst>
          <pc:docMk/>
          <pc:sldMk cId="927148303" sldId="820"/>
        </pc:sldMkLst>
      </pc:sldChg>
      <pc:sldChg chg="delSp mod modNotesTx">
        <pc:chgData name="矢島　萌乃" userId="98abd013-8e04-47a5-82ac-0351d22712c5" providerId="ADAL" clId="{A4B7F042-ED76-4703-9749-2B9AD07E4ED0}" dt="2025-08-17T00:52:12.236" v="19721" actId="20577"/>
        <pc:sldMkLst>
          <pc:docMk/>
          <pc:sldMk cId="4150521243" sldId="822"/>
        </pc:sldMkLst>
      </pc:sldChg>
      <pc:sldChg chg="modNotesTx">
        <pc:chgData name="矢島　萌乃" userId="98abd013-8e04-47a5-82ac-0351d22712c5" providerId="ADAL" clId="{A4B7F042-ED76-4703-9749-2B9AD07E4ED0}" dt="2025-08-17T03:40:43.669" v="21027" actId="20577"/>
        <pc:sldMkLst>
          <pc:docMk/>
          <pc:sldMk cId="2758932059" sldId="825"/>
        </pc:sldMkLst>
      </pc:sldChg>
      <pc:sldChg chg="addSp delSp modSp mod modNotesTx">
        <pc:chgData name="矢島　萌乃" userId="98abd013-8e04-47a5-82ac-0351d22712c5" providerId="ADAL" clId="{A4B7F042-ED76-4703-9749-2B9AD07E4ED0}" dt="2025-08-18T00:29:20.580" v="21475" actId="20577"/>
        <pc:sldMkLst>
          <pc:docMk/>
          <pc:sldMk cId="3401120899" sldId="834"/>
        </pc:sldMkLst>
        <pc:spChg chg="add mod">
          <ac:chgData name="矢島　萌乃" userId="98abd013-8e04-47a5-82ac-0351d22712c5" providerId="ADAL" clId="{A4B7F042-ED76-4703-9749-2B9AD07E4ED0}" dt="2025-08-18T00:06:22.037" v="21413" actId="1037"/>
          <ac:spMkLst>
            <pc:docMk/>
            <pc:sldMk cId="3401120899" sldId="834"/>
            <ac:spMk id="4" creationId="{A0D413FE-391E-E171-C6D5-EC0E3AB026B0}"/>
          </ac:spMkLst>
        </pc:spChg>
        <pc:spChg chg="mod">
          <ac:chgData name="矢島　萌乃" userId="98abd013-8e04-47a5-82ac-0351d22712c5" providerId="ADAL" clId="{A4B7F042-ED76-4703-9749-2B9AD07E4ED0}" dt="2025-08-18T00:06:22.037" v="21413" actId="1037"/>
          <ac:spMkLst>
            <pc:docMk/>
            <pc:sldMk cId="3401120899" sldId="834"/>
            <ac:spMk id="10" creationId="{01BD4D29-8A42-3372-3F5C-0CB4053AC448}"/>
          </ac:spMkLst>
        </pc:spChg>
        <pc:spChg chg="mod">
          <ac:chgData name="矢島　萌乃" userId="98abd013-8e04-47a5-82ac-0351d22712c5" providerId="ADAL" clId="{A4B7F042-ED76-4703-9749-2B9AD07E4ED0}" dt="2025-08-18T00:06:22.037" v="21413" actId="1037"/>
          <ac:spMkLst>
            <pc:docMk/>
            <pc:sldMk cId="3401120899" sldId="834"/>
            <ac:spMk id="11" creationId="{9595563D-2D21-3E24-6AEC-ED04214ADD45}"/>
          </ac:spMkLst>
        </pc:spChg>
        <pc:spChg chg="del">
          <ac:chgData name="矢島　萌乃" userId="98abd013-8e04-47a5-82ac-0351d22712c5" providerId="ADAL" clId="{A4B7F042-ED76-4703-9749-2B9AD07E4ED0}" dt="2025-08-17T23:45:41.901" v="21299" actId="478"/>
          <ac:spMkLst>
            <pc:docMk/>
            <pc:sldMk cId="3401120899" sldId="834"/>
            <ac:spMk id="14" creationId="{3D300B0F-D59A-6D40-0B62-258ED862586D}"/>
          </ac:spMkLst>
        </pc:spChg>
        <pc:graphicFrameChg chg="mod modGraphic">
          <ac:chgData name="矢島　萌乃" userId="98abd013-8e04-47a5-82ac-0351d22712c5" providerId="ADAL" clId="{A4B7F042-ED76-4703-9749-2B9AD07E4ED0}" dt="2025-08-17T01:30:51.083" v="20608"/>
          <ac:graphicFrameMkLst>
            <pc:docMk/>
            <pc:sldMk cId="3401120899" sldId="834"/>
            <ac:graphicFrameMk id="9" creationId="{BD677123-E398-1A64-C94B-56ED47C46915}"/>
          </ac:graphicFrameMkLst>
        </pc:graphicFrameChg>
      </pc:sldChg>
      <pc:sldChg chg="modSp mod modNotesTx">
        <pc:chgData name="矢島　萌乃" userId="98abd013-8e04-47a5-82ac-0351d22712c5" providerId="ADAL" clId="{A4B7F042-ED76-4703-9749-2B9AD07E4ED0}" dt="2025-08-17T02:56:34.228" v="20759" actId="20577"/>
        <pc:sldMkLst>
          <pc:docMk/>
          <pc:sldMk cId="3169899095" sldId="837"/>
        </pc:sldMkLst>
        <pc:spChg chg="mod">
          <ac:chgData name="矢島　萌乃" userId="98abd013-8e04-47a5-82ac-0351d22712c5" providerId="ADAL" clId="{A4B7F042-ED76-4703-9749-2B9AD07E4ED0}" dt="2025-08-15T01:57:32.634" v="6214" actId="208"/>
          <ac:spMkLst>
            <pc:docMk/>
            <pc:sldMk cId="3169899095" sldId="837"/>
            <ac:spMk id="4" creationId="{38013C21-E03D-955E-4041-7F9A404C8FF9}"/>
          </ac:spMkLst>
        </pc:spChg>
        <pc:spChg chg="mod">
          <ac:chgData name="矢島　萌乃" userId="98abd013-8e04-47a5-82ac-0351d22712c5" providerId="ADAL" clId="{A4B7F042-ED76-4703-9749-2B9AD07E4ED0}" dt="2025-08-14T08:34:23.232" v="1591" actId="1037"/>
          <ac:spMkLst>
            <pc:docMk/>
            <pc:sldMk cId="3169899095" sldId="837"/>
            <ac:spMk id="5" creationId="{813A50E8-B152-D43A-A2A3-9FA4776DDF67}"/>
          </ac:spMkLst>
        </pc:spChg>
        <pc:spChg chg="mod">
          <ac:chgData name="矢島　萌乃" userId="98abd013-8e04-47a5-82ac-0351d22712c5" providerId="ADAL" clId="{A4B7F042-ED76-4703-9749-2B9AD07E4ED0}" dt="2025-08-14T08:44:50.379" v="1768" actId="20577"/>
          <ac:spMkLst>
            <pc:docMk/>
            <pc:sldMk cId="3169899095" sldId="837"/>
            <ac:spMk id="9" creationId="{5199CBCA-4A50-3369-2C2E-542AA526DDC4}"/>
          </ac:spMkLst>
        </pc:spChg>
      </pc:sldChg>
      <pc:sldChg chg="addSp delSp modSp mod modNotesTx">
        <pc:chgData name="矢島　萌乃" userId="98abd013-8e04-47a5-82ac-0351d22712c5" providerId="ADAL" clId="{A4B7F042-ED76-4703-9749-2B9AD07E4ED0}" dt="2025-08-17T02:50:34.025" v="20727" actId="20577"/>
        <pc:sldMkLst>
          <pc:docMk/>
          <pc:sldMk cId="2750866905" sldId="843"/>
        </pc:sldMkLst>
        <pc:spChg chg="mod">
          <ac:chgData name="矢島　萌乃" userId="98abd013-8e04-47a5-82ac-0351d22712c5" providerId="ADAL" clId="{A4B7F042-ED76-4703-9749-2B9AD07E4ED0}" dt="2025-08-14T08:12:11.239" v="1199" actId="20577"/>
          <ac:spMkLst>
            <pc:docMk/>
            <pc:sldMk cId="2750866905" sldId="843"/>
            <ac:spMk id="16" creationId="{07DE05A6-4EF7-83BA-088F-6D4E6ED5DB42}"/>
          </ac:spMkLst>
        </pc:spChg>
        <pc:spChg chg="mod">
          <ac:chgData name="矢島　萌乃" userId="98abd013-8e04-47a5-82ac-0351d22712c5" providerId="ADAL" clId="{A4B7F042-ED76-4703-9749-2B9AD07E4ED0}" dt="2025-08-14T07:52:17.376" v="660" actId="113"/>
          <ac:spMkLst>
            <pc:docMk/>
            <pc:sldMk cId="2750866905" sldId="843"/>
            <ac:spMk id="17" creationId="{0CC8A0C7-17CC-867A-E7DA-146E4E3E4216}"/>
          </ac:spMkLst>
        </pc:spChg>
        <pc:spChg chg="mod">
          <ac:chgData name="矢島　萌乃" userId="98abd013-8e04-47a5-82ac-0351d22712c5" providerId="ADAL" clId="{A4B7F042-ED76-4703-9749-2B9AD07E4ED0}" dt="2025-08-15T01:54:34.016" v="6197" actId="207"/>
          <ac:spMkLst>
            <pc:docMk/>
            <pc:sldMk cId="2750866905" sldId="843"/>
            <ac:spMk id="19" creationId="{162E7FE5-F506-0944-8A3A-6148728FE995}"/>
          </ac:spMkLst>
        </pc:spChg>
        <pc:spChg chg="add mod">
          <ac:chgData name="矢島　萌乃" userId="98abd013-8e04-47a5-82ac-0351d22712c5" providerId="ADAL" clId="{A4B7F042-ED76-4703-9749-2B9AD07E4ED0}" dt="2025-08-15T01:55:21.319" v="6200" actId="207"/>
          <ac:spMkLst>
            <pc:docMk/>
            <pc:sldMk cId="2750866905" sldId="843"/>
            <ac:spMk id="22" creationId="{2CB24E1D-1B73-8DAC-E36D-B7FBDCB83907}"/>
          </ac:spMkLst>
        </pc:spChg>
        <pc:graphicFrameChg chg="mod">
          <ac:chgData name="矢島　萌乃" userId="98abd013-8e04-47a5-82ac-0351d22712c5" providerId="ADAL" clId="{A4B7F042-ED76-4703-9749-2B9AD07E4ED0}" dt="2025-08-15T02:02:49.228" v="6241"/>
          <ac:graphicFrameMkLst>
            <pc:docMk/>
            <pc:sldMk cId="2750866905" sldId="843"/>
            <ac:graphicFrameMk id="18" creationId="{CBCBD4E7-0889-E455-FDF9-276908DC7D1E}"/>
          </ac:graphicFrameMkLst>
        </pc:graphicFrameChg>
        <pc:cxnChg chg="add mod">
          <ac:chgData name="矢島　萌乃" userId="98abd013-8e04-47a5-82ac-0351d22712c5" providerId="ADAL" clId="{A4B7F042-ED76-4703-9749-2B9AD07E4ED0}" dt="2025-08-15T01:55:29.379" v="6201" actId="208"/>
          <ac:cxnSpMkLst>
            <pc:docMk/>
            <pc:sldMk cId="2750866905" sldId="843"/>
            <ac:cxnSpMk id="25" creationId="{D1756761-0C6C-51C7-8E00-F8580D33235C}"/>
          </ac:cxnSpMkLst>
        </pc:cxnChg>
      </pc:sldChg>
      <pc:sldChg chg="modSp modNotesTx">
        <pc:chgData name="矢島　萌乃" userId="98abd013-8e04-47a5-82ac-0351d22712c5" providerId="ADAL" clId="{A4B7F042-ED76-4703-9749-2B9AD07E4ED0}" dt="2025-08-18T00:09:12.232" v="21421" actId="20577"/>
        <pc:sldMkLst>
          <pc:docMk/>
          <pc:sldMk cId="69536063" sldId="844"/>
        </pc:sldMkLst>
        <pc:spChg chg="mod">
          <ac:chgData name="矢島　萌乃" userId="98abd013-8e04-47a5-82ac-0351d22712c5" providerId="ADAL" clId="{A4B7F042-ED76-4703-9749-2B9AD07E4ED0}" dt="2025-08-14T07:42:55.607" v="602" actId="20577"/>
          <ac:spMkLst>
            <pc:docMk/>
            <pc:sldMk cId="69536063" sldId="844"/>
            <ac:spMk id="16" creationId="{AF637B1D-C834-10CF-CFCC-F4742658927B}"/>
          </ac:spMkLst>
        </pc:spChg>
        <pc:spChg chg="mod">
          <ac:chgData name="矢島　萌乃" userId="98abd013-8e04-47a5-82ac-0351d22712c5" providerId="ADAL" clId="{A4B7F042-ED76-4703-9749-2B9AD07E4ED0}" dt="2025-08-15T01:55:01.947" v="6198" actId="207"/>
          <ac:spMkLst>
            <pc:docMk/>
            <pc:sldMk cId="69536063" sldId="844"/>
            <ac:spMk id="17" creationId="{C3002B23-ADEC-BBBB-177B-43730332E215}"/>
          </ac:spMkLst>
        </pc:spChg>
      </pc:sldChg>
      <pc:sldChg chg="addSp delSp modSp mod modNotesTx">
        <pc:chgData name="矢島　萌乃" userId="98abd013-8e04-47a5-82ac-0351d22712c5" providerId="ADAL" clId="{A4B7F042-ED76-4703-9749-2B9AD07E4ED0}" dt="2025-08-17T00:26:57.378" v="19361" actId="20577"/>
        <pc:sldMkLst>
          <pc:docMk/>
          <pc:sldMk cId="1009570242" sldId="845"/>
        </pc:sldMkLst>
        <pc:spChg chg="mod">
          <ac:chgData name="矢島　萌乃" userId="98abd013-8e04-47a5-82ac-0351d22712c5" providerId="ADAL" clId="{A4B7F042-ED76-4703-9749-2B9AD07E4ED0}" dt="2025-08-14T08:21:39.412" v="1322" actId="20577"/>
          <ac:spMkLst>
            <pc:docMk/>
            <pc:sldMk cId="1009570242" sldId="845"/>
            <ac:spMk id="16" creationId="{2A8128D7-1CDD-2ABC-FC0C-B9A58C172B49}"/>
          </ac:spMkLst>
        </pc:spChg>
        <pc:spChg chg="add mod">
          <ac:chgData name="矢島　萌乃" userId="98abd013-8e04-47a5-82ac-0351d22712c5" providerId="ADAL" clId="{A4B7F042-ED76-4703-9749-2B9AD07E4ED0}" dt="2025-08-14T08:22:16.929" v="1340"/>
          <ac:spMkLst>
            <pc:docMk/>
            <pc:sldMk cId="1009570242" sldId="845"/>
            <ac:spMk id="22" creationId="{75D0B7E0-CBE1-72DF-BC5F-AF3F36DC1C7A}"/>
          </ac:spMkLst>
        </pc:spChg>
        <pc:spChg chg="add mod">
          <ac:chgData name="矢島　萌乃" userId="98abd013-8e04-47a5-82ac-0351d22712c5" providerId="ADAL" clId="{A4B7F042-ED76-4703-9749-2B9AD07E4ED0}" dt="2025-08-14T08:22:16.929" v="1340"/>
          <ac:spMkLst>
            <pc:docMk/>
            <pc:sldMk cId="1009570242" sldId="845"/>
            <ac:spMk id="24" creationId="{EA1FB620-FA99-A341-6181-3D677856DA87}"/>
          </ac:spMkLst>
        </pc:spChg>
        <pc:spChg chg="add mod">
          <ac:chgData name="矢島　萌乃" userId="98abd013-8e04-47a5-82ac-0351d22712c5" providerId="ADAL" clId="{A4B7F042-ED76-4703-9749-2B9AD07E4ED0}" dt="2025-08-14T08:22:16.929" v="1340"/>
          <ac:spMkLst>
            <pc:docMk/>
            <pc:sldMk cId="1009570242" sldId="845"/>
            <ac:spMk id="25" creationId="{66B41917-E503-904F-8A1C-374A705A193F}"/>
          </ac:spMkLst>
        </pc:spChg>
        <pc:spChg chg="add mod">
          <ac:chgData name="矢島　萌乃" userId="98abd013-8e04-47a5-82ac-0351d22712c5" providerId="ADAL" clId="{A4B7F042-ED76-4703-9749-2B9AD07E4ED0}" dt="2025-08-14T08:22:16.929" v="1340"/>
          <ac:spMkLst>
            <pc:docMk/>
            <pc:sldMk cId="1009570242" sldId="845"/>
            <ac:spMk id="27" creationId="{BDEE35F1-6DCA-E418-496F-55EC8B90EFB4}"/>
          </ac:spMkLst>
        </pc:spChg>
        <pc:spChg chg="add mod">
          <ac:chgData name="矢島　萌乃" userId="98abd013-8e04-47a5-82ac-0351d22712c5" providerId="ADAL" clId="{A4B7F042-ED76-4703-9749-2B9AD07E4ED0}" dt="2025-08-14T08:22:16.929" v="1340"/>
          <ac:spMkLst>
            <pc:docMk/>
            <pc:sldMk cId="1009570242" sldId="845"/>
            <ac:spMk id="28" creationId="{F8A4CE62-D0D5-455B-B937-F68CFACE4774}"/>
          </ac:spMkLst>
        </pc:spChg>
        <pc:spChg chg="add mod">
          <ac:chgData name="矢島　萌乃" userId="98abd013-8e04-47a5-82ac-0351d22712c5" providerId="ADAL" clId="{A4B7F042-ED76-4703-9749-2B9AD07E4ED0}" dt="2025-08-14T08:22:16.929" v="1340"/>
          <ac:spMkLst>
            <pc:docMk/>
            <pc:sldMk cId="1009570242" sldId="845"/>
            <ac:spMk id="30" creationId="{D47AB327-2EC3-EDE0-2C1B-ACC474CA2556}"/>
          </ac:spMkLst>
        </pc:spChg>
        <pc:spChg chg="add mod">
          <ac:chgData name="矢島　萌乃" userId="98abd013-8e04-47a5-82ac-0351d22712c5" providerId="ADAL" clId="{A4B7F042-ED76-4703-9749-2B9AD07E4ED0}" dt="2025-08-14T08:22:16.929" v="1340"/>
          <ac:spMkLst>
            <pc:docMk/>
            <pc:sldMk cId="1009570242" sldId="845"/>
            <ac:spMk id="32" creationId="{494D5D4C-8D43-4F9F-66F8-2916BDECD350}"/>
          </ac:spMkLst>
        </pc:spChg>
        <pc:spChg chg="add mod">
          <ac:chgData name="矢島　萌乃" userId="98abd013-8e04-47a5-82ac-0351d22712c5" providerId="ADAL" clId="{A4B7F042-ED76-4703-9749-2B9AD07E4ED0}" dt="2025-08-14T08:22:16.929" v="1340"/>
          <ac:spMkLst>
            <pc:docMk/>
            <pc:sldMk cId="1009570242" sldId="845"/>
            <ac:spMk id="34" creationId="{59AC9958-C335-5AE2-FBF2-E4EE28388751}"/>
          </ac:spMkLst>
        </pc:spChg>
        <pc:spChg chg="add mod">
          <ac:chgData name="矢島　萌乃" userId="98abd013-8e04-47a5-82ac-0351d22712c5" providerId="ADAL" clId="{A4B7F042-ED76-4703-9749-2B9AD07E4ED0}" dt="2025-08-15T01:56:57.239" v="6210" actId="207"/>
          <ac:spMkLst>
            <pc:docMk/>
            <pc:sldMk cId="1009570242" sldId="845"/>
            <ac:spMk id="35" creationId="{758DA7FA-B8E0-CF83-ABF0-79C81E017788}"/>
          </ac:spMkLst>
        </pc:spChg>
        <pc:spChg chg="add mod">
          <ac:chgData name="矢島　萌乃" userId="98abd013-8e04-47a5-82ac-0351d22712c5" providerId="ADAL" clId="{A4B7F042-ED76-4703-9749-2B9AD07E4ED0}" dt="2025-08-14T08:22:16.929" v="1340"/>
          <ac:spMkLst>
            <pc:docMk/>
            <pc:sldMk cId="1009570242" sldId="845"/>
            <ac:spMk id="36" creationId="{A989E372-DBB5-71C4-90DB-A3EB24FD6970}"/>
          </ac:spMkLst>
        </pc:spChg>
        <pc:spChg chg="add mod">
          <ac:chgData name="矢島　萌乃" userId="98abd013-8e04-47a5-82ac-0351d22712c5" providerId="ADAL" clId="{A4B7F042-ED76-4703-9749-2B9AD07E4ED0}" dt="2025-08-14T08:24:24.984" v="1391" actId="1076"/>
          <ac:spMkLst>
            <pc:docMk/>
            <pc:sldMk cId="1009570242" sldId="845"/>
            <ac:spMk id="37" creationId="{C16715B4-015E-F4B7-AAC0-0113029CA19E}"/>
          </ac:spMkLst>
        </pc:spChg>
      </pc:sldChg>
      <pc:sldChg chg="addSp delSp modSp mod modNotesTx">
        <pc:chgData name="矢島　萌乃" userId="98abd013-8e04-47a5-82ac-0351d22712c5" providerId="ADAL" clId="{A4B7F042-ED76-4703-9749-2B9AD07E4ED0}" dt="2025-08-18T00:25:53.126" v="21465" actId="20577"/>
        <pc:sldMkLst>
          <pc:docMk/>
          <pc:sldMk cId="1039155955" sldId="846"/>
        </pc:sldMkLst>
        <pc:spChg chg="mod">
          <ac:chgData name="矢島　萌乃" userId="98abd013-8e04-47a5-82ac-0351d22712c5" providerId="ADAL" clId="{A4B7F042-ED76-4703-9749-2B9AD07E4ED0}" dt="2025-08-15T01:58:45.694" v="6218" actId="207"/>
          <ac:spMkLst>
            <pc:docMk/>
            <pc:sldMk cId="1039155955" sldId="846"/>
            <ac:spMk id="13" creationId="{D8C1A8FA-D5F8-23BB-9A0C-9F4CD5197E57}"/>
          </ac:spMkLst>
        </pc:spChg>
        <pc:spChg chg="mod">
          <ac:chgData name="矢島　萌乃" userId="98abd013-8e04-47a5-82ac-0351d22712c5" providerId="ADAL" clId="{A4B7F042-ED76-4703-9749-2B9AD07E4ED0}" dt="2025-08-14T12:16:44.028" v="2444" actId="404"/>
          <ac:spMkLst>
            <pc:docMk/>
            <pc:sldMk cId="1039155955" sldId="846"/>
            <ac:spMk id="15" creationId="{D3D40524-44FE-EBCA-E573-63DCF9E35CF8}"/>
          </ac:spMkLst>
        </pc:spChg>
        <pc:spChg chg="add mod">
          <ac:chgData name="矢島　萌乃" userId="98abd013-8e04-47a5-82ac-0351d22712c5" providerId="ADAL" clId="{A4B7F042-ED76-4703-9749-2B9AD07E4ED0}" dt="2025-08-14T12:24:29.165" v="2606"/>
          <ac:spMkLst>
            <pc:docMk/>
            <pc:sldMk cId="1039155955" sldId="846"/>
            <ac:spMk id="20" creationId="{D9C24249-EDB4-E2FB-9503-C91B2EAEAD64}"/>
          </ac:spMkLst>
        </pc:spChg>
        <pc:spChg chg="add mod">
          <ac:chgData name="矢島　萌乃" userId="98abd013-8e04-47a5-82ac-0351d22712c5" providerId="ADAL" clId="{A4B7F042-ED76-4703-9749-2B9AD07E4ED0}" dt="2025-08-14T12:24:48.415" v="2619" actId="1037"/>
          <ac:spMkLst>
            <pc:docMk/>
            <pc:sldMk cId="1039155955" sldId="846"/>
            <ac:spMk id="21" creationId="{A765FA63-412F-A2E2-142C-606C8830441D}"/>
          </ac:spMkLst>
        </pc:spChg>
        <pc:spChg chg="add mod">
          <ac:chgData name="矢島　萌乃" userId="98abd013-8e04-47a5-82ac-0351d22712c5" providerId="ADAL" clId="{A4B7F042-ED76-4703-9749-2B9AD07E4ED0}" dt="2025-08-14T12:24:29.165" v="2606"/>
          <ac:spMkLst>
            <pc:docMk/>
            <pc:sldMk cId="1039155955" sldId="846"/>
            <ac:spMk id="22" creationId="{6D58D923-464B-D625-10AA-6F0E38BA150C}"/>
          </ac:spMkLst>
        </pc:spChg>
        <pc:spChg chg="add mod">
          <ac:chgData name="矢島　萌乃" userId="98abd013-8e04-47a5-82ac-0351d22712c5" providerId="ADAL" clId="{A4B7F042-ED76-4703-9749-2B9AD07E4ED0}" dt="2025-08-14T12:24:29.165" v="2606"/>
          <ac:spMkLst>
            <pc:docMk/>
            <pc:sldMk cId="1039155955" sldId="846"/>
            <ac:spMk id="23" creationId="{C1787F83-9D9E-9E7C-DAC2-166A09897207}"/>
          </ac:spMkLst>
        </pc:spChg>
        <pc:spChg chg="add mod">
          <ac:chgData name="矢島　萌乃" userId="98abd013-8e04-47a5-82ac-0351d22712c5" providerId="ADAL" clId="{A4B7F042-ED76-4703-9749-2B9AD07E4ED0}" dt="2025-08-14T12:24:29.165" v="2606"/>
          <ac:spMkLst>
            <pc:docMk/>
            <pc:sldMk cId="1039155955" sldId="846"/>
            <ac:spMk id="29" creationId="{291A573B-E564-82EF-D7FA-2C3AF5DCE5C6}"/>
          </ac:spMkLst>
        </pc:spChg>
        <pc:spChg chg="add mod">
          <ac:chgData name="矢島　萌乃" userId="98abd013-8e04-47a5-82ac-0351d22712c5" providerId="ADAL" clId="{A4B7F042-ED76-4703-9749-2B9AD07E4ED0}" dt="2025-08-14T12:24:29.165" v="2606"/>
          <ac:spMkLst>
            <pc:docMk/>
            <pc:sldMk cId="1039155955" sldId="846"/>
            <ac:spMk id="30" creationId="{CED9C0F7-046E-4706-B596-DD59C93EDE6E}"/>
          </ac:spMkLst>
        </pc:spChg>
        <pc:spChg chg="add mod">
          <ac:chgData name="矢島　萌乃" userId="98abd013-8e04-47a5-82ac-0351d22712c5" providerId="ADAL" clId="{A4B7F042-ED76-4703-9749-2B9AD07E4ED0}" dt="2025-08-14T12:24:29.165" v="2606"/>
          <ac:spMkLst>
            <pc:docMk/>
            <pc:sldMk cId="1039155955" sldId="846"/>
            <ac:spMk id="31" creationId="{478C1C4B-CEFF-98B8-95E9-136E893E210E}"/>
          </ac:spMkLst>
        </pc:spChg>
        <pc:spChg chg="add mod">
          <ac:chgData name="矢島　萌乃" userId="98abd013-8e04-47a5-82ac-0351d22712c5" providerId="ADAL" clId="{A4B7F042-ED76-4703-9749-2B9AD07E4ED0}" dt="2025-08-14T12:24:29.165" v="2606"/>
          <ac:spMkLst>
            <pc:docMk/>
            <pc:sldMk cId="1039155955" sldId="846"/>
            <ac:spMk id="32" creationId="{57921950-6398-CCC3-F36D-671126C7443A}"/>
          </ac:spMkLst>
        </pc:spChg>
        <pc:graphicFrameChg chg="modGraphic">
          <ac:chgData name="矢島　萌乃" userId="98abd013-8e04-47a5-82ac-0351d22712c5" providerId="ADAL" clId="{A4B7F042-ED76-4703-9749-2B9AD07E4ED0}" dt="2025-08-14T12:14:41.004" v="2430" actId="20577"/>
          <ac:graphicFrameMkLst>
            <pc:docMk/>
            <pc:sldMk cId="1039155955" sldId="846"/>
            <ac:graphicFrameMk id="8" creationId="{8B6D1432-176A-F28D-DDD0-76C4672E0CDD}"/>
          </ac:graphicFrameMkLst>
        </pc:graphicFrameChg>
        <pc:graphicFrameChg chg="add mod">
          <ac:chgData name="矢島　萌乃" userId="98abd013-8e04-47a5-82ac-0351d22712c5" providerId="ADAL" clId="{A4B7F042-ED76-4703-9749-2B9AD07E4ED0}" dt="2025-08-17T00:50:59.514" v="19714"/>
          <ac:graphicFrameMkLst>
            <pc:docMk/>
            <pc:sldMk cId="1039155955" sldId="846"/>
            <ac:graphicFrameMk id="16" creationId="{C06E6E0D-0A29-307B-D500-BD20564E3D9C}"/>
          </ac:graphicFrameMkLst>
        </pc:graphicFrameChg>
        <pc:graphicFrameChg chg="add mod modGraphic">
          <ac:chgData name="矢島　萌乃" userId="98abd013-8e04-47a5-82ac-0351d22712c5" providerId="ADAL" clId="{A4B7F042-ED76-4703-9749-2B9AD07E4ED0}" dt="2025-08-17T00:50:56.910" v="19713"/>
          <ac:graphicFrameMkLst>
            <pc:docMk/>
            <pc:sldMk cId="1039155955" sldId="846"/>
            <ac:graphicFrameMk id="17" creationId="{FCF8EE77-A515-7A98-0E77-3DF0D2671125}"/>
          </ac:graphicFrameMkLst>
        </pc:graphicFrameChg>
      </pc:sldChg>
      <pc:sldChg chg="addSp delSp modSp mod modNotesTx">
        <pc:chgData name="矢島　萌乃" userId="98abd013-8e04-47a5-82ac-0351d22712c5" providerId="ADAL" clId="{A4B7F042-ED76-4703-9749-2B9AD07E4ED0}" dt="2025-08-17T01:24:27.071" v="20593" actId="20577"/>
        <pc:sldMkLst>
          <pc:docMk/>
          <pc:sldMk cId="1013451604" sldId="848"/>
        </pc:sldMkLst>
        <pc:spChg chg="mod">
          <ac:chgData name="矢島　萌乃" userId="98abd013-8e04-47a5-82ac-0351d22712c5" providerId="ADAL" clId="{A4B7F042-ED76-4703-9749-2B9AD07E4ED0}" dt="2025-08-17T01:22:47.432" v="20519" actId="1038"/>
          <ac:spMkLst>
            <pc:docMk/>
            <pc:sldMk cId="1013451604" sldId="848"/>
            <ac:spMk id="5" creationId="{9B453C57-1246-77AE-69D7-48C043CE8D9F}"/>
          </ac:spMkLst>
        </pc:spChg>
        <pc:graphicFrameChg chg="add mod modGraphic">
          <ac:chgData name="矢島　萌乃" userId="98abd013-8e04-47a5-82ac-0351d22712c5" providerId="ADAL" clId="{A4B7F042-ED76-4703-9749-2B9AD07E4ED0}" dt="2025-08-15T05:58:25.113" v="14301" actId="207"/>
          <ac:graphicFrameMkLst>
            <pc:docMk/>
            <pc:sldMk cId="1013451604" sldId="848"/>
            <ac:graphicFrameMk id="6" creationId="{6C5429CC-0C41-EDA4-8B20-E455977441F8}"/>
          </ac:graphicFrameMkLst>
        </pc:graphicFrameChg>
      </pc:sldChg>
      <pc:sldChg chg="modSp mod modNotesTx">
        <pc:chgData name="矢島　萌乃" userId="98abd013-8e04-47a5-82ac-0351d22712c5" providerId="ADAL" clId="{A4B7F042-ED76-4703-9749-2B9AD07E4ED0}" dt="2025-08-17T01:18:05.958" v="20421" actId="20577"/>
        <pc:sldMkLst>
          <pc:docMk/>
          <pc:sldMk cId="348853300" sldId="852"/>
        </pc:sldMkLst>
        <pc:spChg chg="mod">
          <ac:chgData name="矢島　萌乃" userId="98abd013-8e04-47a5-82ac-0351d22712c5" providerId="ADAL" clId="{A4B7F042-ED76-4703-9749-2B9AD07E4ED0}" dt="2025-08-17T01:18:05.958" v="20421" actId="20577"/>
          <ac:spMkLst>
            <pc:docMk/>
            <pc:sldMk cId="348853300" sldId="852"/>
            <ac:spMk id="4" creationId="{950FFB6D-9D24-10D0-E8AA-7B53457F087B}"/>
          </ac:spMkLst>
        </pc:spChg>
      </pc:sldChg>
      <pc:sldChg chg="addSp delSp modSp mod modNotesTx">
        <pc:chgData name="矢島　萌乃" userId="98abd013-8e04-47a5-82ac-0351d22712c5" providerId="ADAL" clId="{A4B7F042-ED76-4703-9749-2B9AD07E4ED0}" dt="2025-08-18T00:06:46.367" v="21419" actId="1076"/>
        <pc:sldMkLst>
          <pc:docMk/>
          <pc:sldMk cId="3038885561" sldId="854"/>
        </pc:sldMkLst>
        <pc:spChg chg="add del mod">
          <ac:chgData name="矢島　萌乃" userId="98abd013-8e04-47a5-82ac-0351d22712c5" providerId="ADAL" clId="{A4B7F042-ED76-4703-9749-2B9AD07E4ED0}" dt="2025-08-17T02:40:12.483" v="20672" actId="478"/>
          <ac:spMkLst>
            <pc:docMk/>
            <pc:sldMk cId="3038885561" sldId="854"/>
            <ac:spMk id="6" creationId="{C840F2D9-08A7-94DD-B568-8721447BB124}"/>
          </ac:spMkLst>
        </pc:spChg>
        <pc:spChg chg="add del mod">
          <ac:chgData name="矢島　萌乃" userId="98abd013-8e04-47a5-82ac-0351d22712c5" providerId="ADAL" clId="{A4B7F042-ED76-4703-9749-2B9AD07E4ED0}" dt="2025-08-18T00:06:39.834" v="21417" actId="478"/>
          <ac:spMkLst>
            <pc:docMk/>
            <pc:sldMk cId="3038885561" sldId="854"/>
            <ac:spMk id="6" creationId="{EE9A77A3-B6D7-F323-0755-8A44CF9003B0}"/>
          </ac:spMkLst>
        </pc:spChg>
        <pc:spChg chg="del">
          <ac:chgData name="矢島　萌乃" userId="98abd013-8e04-47a5-82ac-0351d22712c5" providerId="ADAL" clId="{A4B7F042-ED76-4703-9749-2B9AD07E4ED0}" dt="2025-08-18T00:06:39.834" v="21417" actId="478"/>
          <ac:spMkLst>
            <pc:docMk/>
            <pc:sldMk cId="3038885561" sldId="854"/>
            <ac:spMk id="10" creationId="{A346CCD8-3B57-B8D6-851D-45831CFFDB94}"/>
          </ac:spMkLst>
        </pc:spChg>
        <pc:spChg chg="add mod">
          <ac:chgData name="矢島　萌乃" userId="98abd013-8e04-47a5-82ac-0351d22712c5" providerId="ADAL" clId="{A4B7F042-ED76-4703-9749-2B9AD07E4ED0}" dt="2025-08-17T02:40:02.830" v="20671"/>
          <ac:spMkLst>
            <pc:docMk/>
            <pc:sldMk cId="3038885561" sldId="854"/>
            <ac:spMk id="11" creationId="{739A93AC-93EF-E8F5-7F0D-61698AC27045}"/>
          </ac:spMkLst>
        </pc:spChg>
        <pc:spChg chg="add mod">
          <ac:chgData name="矢島　萌乃" userId="98abd013-8e04-47a5-82ac-0351d22712c5" providerId="ADAL" clId="{A4B7F042-ED76-4703-9749-2B9AD07E4ED0}" dt="2025-08-18T00:06:40.472" v="21418"/>
          <ac:spMkLst>
            <pc:docMk/>
            <pc:sldMk cId="3038885561" sldId="854"/>
            <ac:spMk id="11" creationId="{D579060F-CC98-4260-8D3E-2D0CEFE25C9A}"/>
          </ac:spMkLst>
        </pc:spChg>
        <pc:spChg chg="add mod">
          <ac:chgData name="矢島　萌乃" userId="98abd013-8e04-47a5-82ac-0351d22712c5" providerId="ADAL" clId="{A4B7F042-ED76-4703-9749-2B9AD07E4ED0}" dt="2025-08-18T00:06:40.472" v="21418"/>
          <ac:spMkLst>
            <pc:docMk/>
            <pc:sldMk cId="3038885561" sldId="854"/>
            <ac:spMk id="14" creationId="{15E75304-98F0-2513-D27B-55896C322F08}"/>
          </ac:spMkLst>
        </pc:spChg>
        <pc:spChg chg="add mod">
          <ac:chgData name="矢島　萌乃" userId="98abd013-8e04-47a5-82ac-0351d22712c5" providerId="ADAL" clId="{A4B7F042-ED76-4703-9749-2B9AD07E4ED0}" dt="2025-08-17T02:40:02.830" v="20671"/>
          <ac:spMkLst>
            <pc:docMk/>
            <pc:sldMk cId="3038885561" sldId="854"/>
            <ac:spMk id="14" creationId="{D98EFC97-4D67-D6FF-1303-DF4F35E91F58}"/>
          </ac:spMkLst>
        </pc:spChg>
        <pc:spChg chg="del">
          <ac:chgData name="矢島　萌乃" userId="98abd013-8e04-47a5-82ac-0351d22712c5" providerId="ADAL" clId="{A4B7F042-ED76-4703-9749-2B9AD07E4ED0}" dt="2025-08-17T02:40:02.377" v="20670" actId="478"/>
          <ac:spMkLst>
            <pc:docMk/>
            <pc:sldMk cId="3038885561" sldId="854"/>
            <ac:spMk id="17" creationId="{08DB9480-3505-1A34-A496-DDD151AE17A3}"/>
          </ac:spMkLst>
        </pc:spChg>
        <pc:spChg chg="add mod">
          <ac:chgData name="矢島　萌乃" userId="98abd013-8e04-47a5-82ac-0351d22712c5" providerId="ADAL" clId="{A4B7F042-ED76-4703-9749-2B9AD07E4ED0}" dt="2025-08-18T00:06:40.472" v="21418"/>
          <ac:spMkLst>
            <pc:docMk/>
            <pc:sldMk cId="3038885561" sldId="854"/>
            <ac:spMk id="17" creationId="{54A1B06E-BBDA-9857-D64D-ECDBD870947E}"/>
          </ac:spMkLst>
        </pc:spChg>
        <pc:spChg chg="del">
          <ac:chgData name="矢島　萌乃" userId="98abd013-8e04-47a5-82ac-0351d22712c5" providerId="ADAL" clId="{A4B7F042-ED76-4703-9749-2B9AD07E4ED0}" dt="2025-08-17T23:46:35.971" v="21310" actId="478"/>
          <ac:spMkLst>
            <pc:docMk/>
            <pc:sldMk cId="3038885561" sldId="854"/>
            <ac:spMk id="19" creationId="{F98CCF35-8831-521A-6E15-64D70E40C5C9}"/>
          </ac:spMkLst>
        </pc:spChg>
        <pc:spChg chg="add mod">
          <ac:chgData name="矢島　萌乃" userId="98abd013-8e04-47a5-82ac-0351d22712c5" providerId="ADAL" clId="{A4B7F042-ED76-4703-9749-2B9AD07E4ED0}" dt="2025-08-18T00:06:46.367" v="21419" actId="1076"/>
          <ac:spMkLst>
            <pc:docMk/>
            <pc:sldMk cId="3038885561" sldId="854"/>
            <ac:spMk id="24" creationId="{99714532-BBD8-262E-3611-7CE1F1CA8ABF}"/>
          </ac:spMkLst>
        </pc:spChg>
        <pc:spChg chg="add del mod">
          <ac:chgData name="矢島　萌乃" userId="98abd013-8e04-47a5-82ac-0351d22712c5" providerId="ADAL" clId="{A4B7F042-ED76-4703-9749-2B9AD07E4ED0}" dt="2025-08-18T00:06:36.825" v="21416" actId="478"/>
          <ac:spMkLst>
            <pc:docMk/>
            <pc:sldMk cId="3038885561" sldId="854"/>
            <ac:spMk id="25" creationId="{F9CBE979-6EF3-2A48-FCED-B8AC2F24F62D}"/>
          </ac:spMkLst>
        </pc:spChg>
        <pc:graphicFrameChg chg="mod modGraphic">
          <ac:chgData name="矢島　萌乃" userId="98abd013-8e04-47a5-82ac-0351d22712c5" providerId="ADAL" clId="{A4B7F042-ED76-4703-9749-2B9AD07E4ED0}" dt="2025-08-17T01:32:41.192" v="20646" actId="20577"/>
          <ac:graphicFrameMkLst>
            <pc:docMk/>
            <pc:sldMk cId="3038885561" sldId="854"/>
            <ac:graphicFrameMk id="9" creationId="{8E1C71D5-7363-BECB-FFD4-B69F6781D3D0}"/>
          </ac:graphicFrameMkLst>
        </pc:graphicFrameChg>
      </pc:sldChg>
      <pc:sldChg chg="modSp mod modNotesTx">
        <pc:chgData name="矢島　萌乃" userId="98abd013-8e04-47a5-82ac-0351d22712c5" providerId="ADAL" clId="{A4B7F042-ED76-4703-9749-2B9AD07E4ED0}" dt="2025-08-17T03:42:05.711" v="21052" actId="20577"/>
        <pc:sldMkLst>
          <pc:docMk/>
          <pc:sldMk cId="3131964262" sldId="857"/>
        </pc:sldMkLst>
        <pc:spChg chg="mod">
          <ac:chgData name="矢島　萌乃" userId="98abd013-8e04-47a5-82ac-0351d22712c5" providerId="ADAL" clId="{A4B7F042-ED76-4703-9749-2B9AD07E4ED0}" dt="2025-08-15T07:37:43.410" v="17603" actId="20577"/>
          <ac:spMkLst>
            <pc:docMk/>
            <pc:sldMk cId="3131964262" sldId="857"/>
            <ac:spMk id="8" creationId="{C94E92ED-5B66-3D75-7D84-35CFC09329CD}"/>
          </ac:spMkLst>
        </pc:spChg>
      </pc:sldChg>
      <pc:sldChg chg="modSp mod modNotesTx">
        <pc:chgData name="矢島　萌乃" userId="98abd013-8e04-47a5-82ac-0351d22712c5" providerId="ADAL" clId="{A4B7F042-ED76-4703-9749-2B9AD07E4ED0}" dt="2025-08-17T00:33:20.191" v="19476" actId="20577"/>
        <pc:sldMkLst>
          <pc:docMk/>
          <pc:sldMk cId="2773369393" sldId="861"/>
        </pc:sldMkLst>
        <pc:spChg chg="mod">
          <ac:chgData name="矢島　萌乃" userId="98abd013-8e04-47a5-82ac-0351d22712c5" providerId="ADAL" clId="{A4B7F042-ED76-4703-9749-2B9AD07E4ED0}" dt="2025-08-14T08:50:43.352" v="1882" actId="20577"/>
          <ac:spMkLst>
            <pc:docMk/>
            <pc:sldMk cId="2773369393" sldId="861"/>
            <ac:spMk id="4" creationId="{44E9971C-1F1E-C738-ED8C-D4E1C21EEC0C}"/>
          </ac:spMkLst>
        </pc:spChg>
        <pc:spChg chg="mod">
          <ac:chgData name="矢島　萌乃" userId="98abd013-8e04-47a5-82ac-0351d22712c5" providerId="ADAL" clId="{A4B7F042-ED76-4703-9749-2B9AD07E4ED0}" dt="2025-08-14T08:54:39.980" v="2007" actId="20577"/>
          <ac:spMkLst>
            <pc:docMk/>
            <pc:sldMk cId="2773369393" sldId="861"/>
            <ac:spMk id="25" creationId="{BF55E2C5-5E85-92C7-586D-D9D90BDE0466}"/>
          </ac:spMkLst>
        </pc:spChg>
      </pc:sldChg>
      <pc:sldChg chg="modSp mod modNotesTx">
        <pc:chgData name="矢島　萌乃" userId="98abd013-8e04-47a5-82ac-0351d22712c5" providerId="ADAL" clId="{A4B7F042-ED76-4703-9749-2B9AD07E4ED0}" dt="2025-08-17T02:47:41.704" v="20692" actId="20577"/>
        <pc:sldMkLst>
          <pc:docMk/>
          <pc:sldMk cId="3306729581" sldId="864"/>
        </pc:sldMkLst>
        <pc:spChg chg="mod">
          <ac:chgData name="矢島　萌乃" userId="98abd013-8e04-47a5-82ac-0351d22712c5" providerId="ADAL" clId="{A4B7F042-ED76-4703-9749-2B9AD07E4ED0}" dt="2025-08-14T07:32:05.731" v="274" actId="20577"/>
          <ac:spMkLst>
            <pc:docMk/>
            <pc:sldMk cId="3306729581" sldId="864"/>
            <ac:spMk id="9" creationId="{4BEA5DD6-4FF9-E60B-D2F7-2EA4D258E408}"/>
          </ac:spMkLst>
        </pc:spChg>
        <pc:picChg chg="mod">
          <ac:chgData name="矢島　萌乃" userId="98abd013-8e04-47a5-82ac-0351d22712c5" providerId="ADAL" clId="{A4B7F042-ED76-4703-9749-2B9AD07E4ED0}" dt="2025-08-14T07:32:10.144" v="275" actId="1076"/>
          <ac:picMkLst>
            <pc:docMk/>
            <pc:sldMk cId="3306729581" sldId="864"/>
            <ac:picMk id="4" creationId="{95FDF23D-8312-AF0A-5BB1-196520D111A0}"/>
          </ac:picMkLst>
        </pc:picChg>
      </pc:sldChg>
      <pc:sldChg chg="addSp modSp mod modNotesTx">
        <pc:chgData name="矢島　萌乃" userId="98abd013-8e04-47a5-82ac-0351d22712c5" providerId="ADAL" clId="{A4B7F042-ED76-4703-9749-2B9AD07E4ED0}" dt="2025-08-18T00:02:31.764" v="21351" actId="20577"/>
        <pc:sldMkLst>
          <pc:docMk/>
          <pc:sldMk cId="1728628289" sldId="869"/>
        </pc:sldMkLst>
        <pc:spChg chg="mod">
          <ac:chgData name="矢島　萌乃" userId="98abd013-8e04-47a5-82ac-0351d22712c5" providerId="ADAL" clId="{A4B7F042-ED76-4703-9749-2B9AD07E4ED0}" dt="2025-08-17T00:47:20.469" v="19679" actId="1036"/>
          <ac:spMkLst>
            <pc:docMk/>
            <pc:sldMk cId="1728628289" sldId="869"/>
            <ac:spMk id="5" creationId="{1860A11A-EBCD-7A3F-BEAA-FC8F744882E0}"/>
          </ac:spMkLst>
        </pc:spChg>
        <pc:spChg chg="add mod">
          <ac:chgData name="矢島　萌乃" userId="98abd013-8e04-47a5-82ac-0351d22712c5" providerId="ADAL" clId="{A4B7F042-ED76-4703-9749-2B9AD07E4ED0}" dt="2025-08-17T00:46:25.247" v="19666" actId="1076"/>
          <ac:spMkLst>
            <pc:docMk/>
            <pc:sldMk cId="1728628289" sldId="869"/>
            <ac:spMk id="9" creationId="{AE8ED357-7B4A-CD60-420D-A9A19C34FA33}"/>
          </ac:spMkLst>
        </pc:spChg>
        <pc:spChg chg="add mod">
          <ac:chgData name="矢島　萌乃" userId="98abd013-8e04-47a5-82ac-0351d22712c5" providerId="ADAL" clId="{A4B7F042-ED76-4703-9749-2B9AD07E4ED0}" dt="2025-08-17T00:46:37.934" v="19670" actId="20577"/>
          <ac:spMkLst>
            <pc:docMk/>
            <pc:sldMk cId="1728628289" sldId="869"/>
            <ac:spMk id="11" creationId="{CBB813B1-8243-5B38-D5E1-4443B19682BD}"/>
          </ac:spMkLst>
        </pc:spChg>
        <pc:cxnChg chg="add mod">
          <ac:chgData name="矢島　萌乃" userId="98abd013-8e04-47a5-82ac-0351d22712c5" providerId="ADAL" clId="{A4B7F042-ED76-4703-9749-2B9AD07E4ED0}" dt="2025-08-17T00:46:25.247" v="19666" actId="1076"/>
          <ac:cxnSpMkLst>
            <pc:docMk/>
            <pc:sldMk cId="1728628289" sldId="869"/>
            <ac:cxnSpMk id="7" creationId="{91C648D9-4A91-3BB8-EA11-45BE4D6C971E}"/>
          </ac:cxnSpMkLst>
        </pc:cxnChg>
        <pc:cxnChg chg="add mod">
          <ac:chgData name="矢島　萌乃" userId="98abd013-8e04-47a5-82ac-0351d22712c5" providerId="ADAL" clId="{A4B7F042-ED76-4703-9749-2B9AD07E4ED0}" dt="2025-08-17T00:46:32.896" v="19668" actId="1076"/>
          <ac:cxnSpMkLst>
            <pc:docMk/>
            <pc:sldMk cId="1728628289" sldId="869"/>
            <ac:cxnSpMk id="10" creationId="{738DAC0E-BFFC-D8C6-B49E-11162EC622E4}"/>
          </ac:cxnSpMkLst>
        </pc:cxnChg>
      </pc:sldChg>
      <pc:sldChg chg="modSp mod ord modNotesTx">
        <pc:chgData name="矢島　萌乃" userId="98abd013-8e04-47a5-82ac-0351d22712c5" providerId="ADAL" clId="{A4B7F042-ED76-4703-9749-2B9AD07E4ED0}" dt="2025-08-17T00:58:51.460" v="19852" actId="20577"/>
        <pc:sldMkLst>
          <pc:docMk/>
          <pc:sldMk cId="1983540636" sldId="872"/>
        </pc:sldMkLst>
        <pc:spChg chg="mod">
          <ac:chgData name="矢島　萌乃" userId="98abd013-8e04-47a5-82ac-0351d22712c5" providerId="ADAL" clId="{A4B7F042-ED76-4703-9749-2B9AD07E4ED0}" dt="2025-08-15T01:52:22.539" v="6184" actId="1035"/>
          <ac:spMkLst>
            <pc:docMk/>
            <pc:sldMk cId="1983540636" sldId="872"/>
            <ac:spMk id="5" creationId="{794D2C39-38AD-1EA5-1DEF-9B85DAED6A1D}"/>
          </ac:spMkLst>
        </pc:spChg>
        <pc:cxnChg chg="mod">
          <ac:chgData name="矢島　萌乃" userId="98abd013-8e04-47a5-82ac-0351d22712c5" providerId="ADAL" clId="{A4B7F042-ED76-4703-9749-2B9AD07E4ED0}" dt="2025-08-15T01:52:34.185" v="6190" actId="692"/>
          <ac:cxnSpMkLst>
            <pc:docMk/>
            <pc:sldMk cId="1983540636" sldId="872"/>
            <ac:cxnSpMk id="7" creationId="{50D7718D-9749-11BF-B941-1CFABC9891D4}"/>
          </ac:cxnSpMkLst>
        </pc:cxnChg>
      </pc:sldChg>
      <pc:sldChg chg="addSp modSp mod modNotesTx">
        <pc:chgData name="矢島　萌乃" userId="98abd013-8e04-47a5-82ac-0351d22712c5" providerId="ADAL" clId="{A4B7F042-ED76-4703-9749-2B9AD07E4ED0}" dt="2025-08-17T02:51:04.563" v="20728" actId="20577"/>
        <pc:sldMkLst>
          <pc:docMk/>
          <pc:sldMk cId="458973436" sldId="878"/>
        </pc:sldMkLst>
        <pc:spChg chg="mod">
          <ac:chgData name="矢島　萌乃" userId="98abd013-8e04-47a5-82ac-0351d22712c5" providerId="ADAL" clId="{A4B7F042-ED76-4703-9749-2B9AD07E4ED0}" dt="2025-08-14T08:12:38.142" v="1205" actId="20577"/>
          <ac:spMkLst>
            <pc:docMk/>
            <pc:sldMk cId="458973436" sldId="878"/>
            <ac:spMk id="16" creationId="{E7CD6A84-43AF-D10E-19A4-28EBB9AA0F44}"/>
          </ac:spMkLst>
        </pc:spChg>
        <pc:spChg chg="mod">
          <ac:chgData name="矢島　萌乃" userId="98abd013-8e04-47a5-82ac-0351d22712c5" providerId="ADAL" clId="{A4B7F042-ED76-4703-9749-2B9AD07E4ED0}" dt="2025-08-14T08:23:33.142" v="1366" actId="113"/>
          <ac:spMkLst>
            <pc:docMk/>
            <pc:sldMk cId="458973436" sldId="878"/>
            <ac:spMk id="17" creationId="{170A8D8A-91E9-EDBC-9527-6B0CB644EA54}"/>
          </ac:spMkLst>
        </pc:spChg>
        <pc:spChg chg="mod">
          <ac:chgData name="矢島　萌乃" userId="98abd013-8e04-47a5-82ac-0351d22712c5" providerId="ADAL" clId="{A4B7F042-ED76-4703-9749-2B9AD07E4ED0}" dt="2025-08-15T01:56:22.519" v="6206" actId="207"/>
          <ac:spMkLst>
            <pc:docMk/>
            <pc:sldMk cId="458973436" sldId="878"/>
            <ac:spMk id="19" creationId="{309DCD71-44BD-A148-FBF6-A518EAEEF1E9}"/>
          </ac:spMkLst>
        </pc:spChg>
        <pc:spChg chg="add mod">
          <ac:chgData name="矢島　萌乃" userId="98abd013-8e04-47a5-82ac-0351d22712c5" providerId="ADAL" clId="{A4B7F042-ED76-4703-9749-2B9AD07E4ED0}" dt="2025-08-15T01:56:43.542" v="6209" actId="207"/>
          <ac:spMkLst>
            <pc:docMk/>
            <pc:sldMk cId="458973436" sldId="878"/>
            <ac:spMk id="20" creationId="{CF6203C0-B7ED-0D3A-0EE7-8917497CCD43}"/>
          </ac:spMkLst>
        </pc:spChg>
        <pc:graphicFrameChg chg="mod">
          <ac:chgData name="矢島　萌乃" userId="98abd013-8e04-47a5-82ac-0351d22712c5" providerId="ADAL" clId="{A4B7F042-ED76-4703-9749-2B9AD07E4ED0}" dt="2025-08-15T02:00:40.031" v="6227"/>
          <ac:graphicFrameMkLst>
            <pc:docMk/>
            <pc:sldMk cId="458973436" sldId="878"/>
            <ac:graphicFrameMk id="18" creationId="{A316CB7C-D305-2E7E-7000-E6785A779DCF}"/>
          </ac:graphicFrameMkLst>
        </pc:graphicFrameChg>
        <pc:cxnChg chg="add mod">
          <ac:chgData name="矢島　萌乃" userId="98abd013-8e04-47a5-82ac-0351d22712c5" providerId="ADAL" clId="{A4B7F042-ED76-4703-9749-2B9AD07E4ED0}" dt="2025-08-15T02:00:45.194" v="6232" actId="1036"/>
          <ac:cxnSpMkLst>
            <pc:docMk/>
            <pc:sldMk cId="458973436" sldId="878"/>
            <ac:cxnSpMk id="22" creationId="{4FEBBA01-B7F5-7BD3-B6EC-AC2595458A6F}"/>
          </ac:cxnSpMkLst>
        </pc:cxnChg>
      </pc:sldChg>
      <pc:sldChg chg="addSp delSp modSp mod modShow modNotesTx">
        <pc:chgData name="矢島　萌乃" userId="98abd013-8e04-47a5-82ac-0351d22712c5" providerId="ADAL" clId="{A4B7F042-ED76-4703-9749-2B9AD07E4ED0}" dt="2025-08-17T03:33:35.949" v="20991" actId="122"/>
        <pc:sldMkLst>
          <pc:docMk/>
          <pc:sldMk cId="712976806" sldId="880"/>
        </pc:sldMkLst>
        <pc:spChg chg="mod">
          <ac:chgData name="矢島　萌乃" userId="98abd013-8e04-47a5-82ac-0351d22712c5" providerId="ADAL" clId="{A4B7F042-ED76-4703-9749-2B9AD07E4ED0}" dt="2025-08-15T06:37:38.039" v="15042" actId="207"/>
          <ac:spMkLst>
            <pc:docMk/>
            <pc:sldMk cId="712976806" sldId="880"/>
            <ac:spMk id="9" creationId="{C42776A7-2C46-AAA2-4530-7454E4023A35}"/>
          </ac:spMkLst>
        </pc:spChg>
        <pc:spChg chg="add mod ord">
          <ac:chgData name="矢島　萌乃" userId="98abd013-8e04-47a5-82ac-0351d22712c5" providerId="ADAL" clId="{A4B7F042-ED76-4703-9749-2B9AD07E4ED0}" dt="2025-08-17T03:33:35.949" v="20991" actId="122"/>
          <ac:spMkLst>
            <pc:docMk/>
            <pc:sldMk cId="712976806" sldId="880"/>
            <ac:spMk id="39" creationId="{4E1FA5FC-EE25-2461-EE9F-D1BFE8ADB30E}"/>
          </ac:spMkLst>
        </pc:spChg>
        <pc:graphicFrameChg chg="mod modGraphic">
          <ac:chgData name="矢島　萌乃" userId="98abd013-8e04-47a5-82ac-0351d22712c5" providerId="ADAL" clId="{A4B7F042-ED76-4703-9749-2B9AD07E4ED0}" dt="2025-08-15T06:37:57.822" v="15046" actId="207"/>
          <ac:graphicFrameMkLst>
            <pc:docMk/>
            <pc:sldMk cId="712976806" sldId="880"/>
            <ac:graphicFrameMk id="4" creationId="{132326E1-8BD1-8359-AAD7-6DF15C6FD575}"/>
          </ac:graphicFrameMkLst>
        </pc:graphicFrameChg>
      </pc:sldChg>
      <pc:sldChg chg="delSp modSp mod chgLayout modNotesTx">
        <pc:chgData name="矢島　萌乃" userId="98abd013-8e04-47a5-82ac-0351d22712c5" providerId="ADAL" clId="{A4B7F042-ED76-4703-9749-2B9AD07E4ED0}" dt="2025-08-17T03:30:53.053" v="20988" actId="115"/>
        <pc:sldMkLst>
          <pc:docMk/>
          <pc:sldMk cId="2141303644" sldId="881"/>
        </pc:sldMkLst>
        <pc:spChg chg="mod ord">
          <ac:chgData name="矢島　萌乃" userId="98abd013-8e04-47a5-82ac-0351d22712c5" providerId="ADAL" clId="{A4B7F042-ED76-4703-9749-2B9AD07E4ED0}" dt="2025-08-15T06:32:34.612" v="14939" actId="700"/>
          <ac:spMkLst>
            <pc:docMk/>
            <pc:sldMk cId="2141303644" sldId="881"/>
            <ac:spMk id="2" creationId="{C6614512-A39A-721F-9CCC-699DD54BEDFA}"/>
          </ac:spMkLst>
        </pc:spChg>
        <pc:spChg chg="mod ord">
          <ac:chgData name="矢島　萌乃" userId="98abd013-8e04-47a5-82ac-0351d22712c5" providerId="ADAL" clId="{A4B7F042-ED76-4703-9749-2B9AD07E4ED0}" dt="2025-08-15T06:32:34.612" v="14939" actId="700"/>
          <ac:spMkLst>
            <pc:docMk/>
            <pc:sldMk cId="2141303644" sldId="881"/>
            <ac:spMk id="3" creationId="{11219DDB-9492-6D7B-8A74-A85739261FF8}"/>
          </ac:spMkLst>
        </pc:spChg>
        <pc:spChg chg="mod ord">
          <ac:chgData name="矢島　萌乃" userId="98abd013-8e04-47a5-82ac-0351d22712c5" providerId="ADAL" clId="{A4B7F042-ED76-4703-9749-2B9AD07E4ED0}" dt="2025-08-17T03:30:53.053" v="20988" actId="115"/>
          <ac:spMkLst>
            <pc:docMk/>
            <pc:sldMk cId="2141303644" sldId="881"/>
            <ac:spMk id="12" creationId="{D0ECCC20-389D-D08B-652D-8FACA6D9960F}"/>
          </ac:spMkLst>
        </pc:spChg>
        <pc:graphicFrameChg chg="mod">
          <ac:chgData name="矢島　萌乃" userId="98abd013-8e04-47a5-82ac-0351d22712c5" providerId="ADAL" clId="{A4B7F042-ED76-4703-9749-2B9AD07E4ED0}" dt="2025-08-15T06:31:17.314" v="14930"/>
          <ac:graphicFrameMkLst>
            <pc:docMk/>
            <pc:sldMk cId="2141303644" sldId="881"/>
            <ac:graphicFrameMk id="4" creationId="{D64977E0-5E75-AD8A-7A86-6A4A925B6F20}"/>
          </ac:graphicFrameMkLst>
        </pc:graphicFrameChg>
      </pc:sldChg>
      <pc:sldChg chg="modSp modNotesTx">
        <pc:chgData name="矢島　萌乃" userId="98abd013-8e04-47a5-82ac-0351d22712c5" providerId="ADAL" clId="{A4B7F042-ED76-4703-9749-2B9AD07E4ED0}" dt="2025-08-17T03:35:22.071" v="21017" actId="20577"/>
        <pc:sldMkLst>
          <pc:docMk/>
          <pc:sldMk cId="1485260480" sldId="883"/>
        </pc:sldMkLst>
        <pc:graphicFrameChg chg="mod">
          <ac:chgData name="矢島　萌乃" userId="98abd013-8e04-47a5-82ac-0351d22712c5" providerId="ADAL" clId="{A4B7F042-ED76-4703-9749-2B9AD07E4ED0}" dt="2025-08-17T02:42:23.248" v="20676"/>
          <ac:graphicFrameMkLst>
            <pc:docMk/>
            <pc:sldMk cId="1485260480" sldId="883"/>
            <ac:graphicFrameMk id="4" creationId="{E8E82711-84B8-6B57-DA03-2ADA1F090BF4}"/>
          </ac:graphicFrameMkLst>
        </pc:graphicFrameChg>
        <pc:graphicFrameChg chg="mod">
          <ac:chgData name="矢島　萌乃" userId="98abd013-8e04-47a5-82ac-0351d22712c5" providerId="ADAL" clId="{A4B7F042-ED76-4703-9749-2B9AD07E4ED0}" dt="2025-08-17T02:42:34.339" v="20678"/>
          <ac:graphicFrameMkLst>
            <pc:docMk/>
            <pc:sldMk cId="1485260480" sldId="883"/>
            <ac:graphicFrameMk id="47" creationId="{C737DD0A-D8DD-9168-3231-39B9CBF2B3B5}"/>
          </ac:graphicFrameMkLst>
        </pc:graphicFrameChg>
      </pc:sldChg>
      <pc:sldChg chg="modSp mod modNotesTx">
        <pc:chgData name="矢島　萌乃" userId="98abd013-8e04-47a5-82ac-0351d22712c5" providerId="ADAL" clId="{A4B7F042-ED76-4703-9749-2B9AD07E4ED0}" dt="2025-08-15T07:35:32.986" v="17550" actId="20577"/>
        <pc:sldMkLst>
          <pc:docMk/>
          <pc:sldMk cId="3805165845" sldId="884"/>
        </pc:sldMkLst>
        <pc:graphicFrameChg chg="modGraphic">
          <ac:chgData name="矢島　萌乃" userId="98abd013-8e04-47a5-82ac-0351d22712c5" providerId="ADAL" clId="{A4B7F042-ED76-4703-9749-2B9AD07E4ED0}" dt="2025-08-15T07:24:44.437" v="16963" actId="113"/>
          <ac:graphicFrameMkLst>
            <pc:docMk/>
            <pc:sldMk cId="3805165845" sldId="884"/>
            <ac:graphicFrameMk id="5" creationId="{05B5AD36-C7CF-8F2D-17E9-F67B1E7A9519}"/>
          </ac:graphicFrameMkLst>
        </pc:graphicFrameChg>
        <pc:graphicFrameChg chg="modGraphic">
          <ac:chgData name="矢島　萌乃" userId="98abd013-8e04-47a5-82ac-0351d22712c5" providerId="ADAL" clId="{A4B7F042-ED76-4703-9749-2B9AD07E4ED0}" dt="2025-08-15T07:24:47.614" v="16964" actId="113"/>
          <ac:graphicFrameMkLst>
            <pc:docMk/>
            <pc:sldMk cId="3805165845" sldId="884"/>
            <ac:graphicFrameMk id="8" creationId="{D578391A-79C9-14BB-998B-A7111E9572A0}"/>
          </ac:graphicFrameMkLst>
        </pc:graphicFrameChg>
        <pc:graphicFrameChg chg="mod">
          <ac:chgData name="矢島　萌乃" userId="98abd013-8e04-47a5-82ac-0351d22712c5" providerId="ADAL" clId="{A4B7F042-ED76-4703-9749-2B9AD07E4ED0}" dt="2025-08-15T07:26:44.531" v="17050" actId="20577"/>
          <ac:graphicFrameMkLst>
            <pc:docMk/>
            <pc:sldMk cId="3805165845" sldId="884"/>
            <ac:graphicFrameMk id="23" creationId="{75CC0709-411F-A9F4-0B16-36D79FB398D3}"/>
          </ac:graphicFrameMkLst>
        </pc:graphicFrameChg>
        <pc:graphicFrameChg chg="mod">
          <ac:chgData name="矢島　萌乃" userId="98abd013-8e04-47a5-82ac-0351d22712c5" providerId="ADAL" clId="{A4B7F042-ED76-4703-9749-2B9AD07E4ED0}" dt="2025-08-15T07:26:50.128" v="17056" actId="20577"/>
          <ac:graphicFrameMkLst>
            <pc:docMk/>
            <pc:sldMk cId="3805165845" sldId="884"/>
            <ac:graphicFrameMk id="29" creationId="{21D5CD23-E27B-F443-4A10-411F5477C863}"/>
          </ac:graphicFrameMkLst>
        </pc:graphicFrameChg>
      </pc:sldChg>
      <pc:sldChg chg="modNotesTx">
        <pc:chgData name="矢島　萌乃" userId="98abd013-8e04-47a5-82ac-0351d22712c5" providerId="ADAL" clId="{A4B7F042-ED76-4703-9749-2B9AD07E4ED0}" dt="2025-08-17T03:20:41.675" v="20902" actId="20577"/>
        <pc:sldMkLst>
          <pc:docMk/>
          <pc:sldMk cId="1309412270" sldId="885"/>
        </pc:sldMkLst>
      </pc:sldChg>
      <pc:sldChg chg="addSp delSp modSp mod modNotesTx">
        <pc:chgData name="矢島　萌乃" userId="98abd013-8e04-47a5-82ac-0351d22712c5" providerId="ADAL" clId="{A4B7F042-ED76-4703-9749-2B9AD07E4ED0}" dt="2025-08-17T03:18:58.140" v="20893" actId="20577"/>
        <pc:sldMkLst>
          <pc:docMk/>
          <pc:sldMk cId="3597801276" sldId="887"/>
        </pc:sldMkLst>
        <pc:spChg chg="mod">
          <ac:chgData name="矢島　萌乃" userId="98abd013-8e04-47a5-82ac-0351d22712c5" providerId="ADAL" clId="{A4B7F042-ED76-4703-9749-2B9AD07E4ED0}" dt="2025-08-15T03:00:26.345" v="8962" actId="1037"/>
          <ac:spMkLst>
            <pc:docMk/>
            <pc:sldMk cId="3597801276" sldId="887"/>
            <ac:spMk id="4" creationId="{92BB9A54-94C0-208A-FC5F-12B37DA6642D}"/>
          </ac:spMkLst>
        </pc:spChg>
        <pc:spChg chg="mod">
          <ac:chgData name="矢島　萌乃" userId="98abd013-8e04-47a5-82ac-0351d22712c5" providerId="ADAL" clId="{A4B7F042-ED76-4703-9749-2B9AD07E4ED0}" dt="2025-08-15T03:00:26.345" v="8962" actId="1037"/>
          <ac:spMkLst>
            <pc:docMk/>
            <pc:sldMk cId="3597801276" sldId="887"/>
            <ac:spMk id="6" creationId="{D8836406-8683-F5CB-5D14-EF292E8B066E}"/>
          </ac:spMkLst>
        </pc:spChg>
        <pc:spChg chg="mod">
          <ac:chgData name="矢島　萌乃" userId="98abd013-8e04-47a5-82ac-0351d22712c5" providerId="ADAL" clId="{A4B7F042-ED76-4703-9749-2B9AD07E4ED0}" dt="2025-08-15T03:00:26.345" v="8962" actId="1037"/>
          <ac:spMkLst>
            <pc:docMk/>
            <pc:sldMk cId="3597801276" sldId="887"/>
            <ac:spMk id="7" creationId="{0F0D445A-6E84-E8D4-4C59-9666AD4C5268}"/>
          </ac:spMkLst>
        </pc:spChg>
        <pc:spChg chg="mod">
          <ac:chgData name="矢島　萌乃" userId="98abd013-8e04-47a5-82ac-0351d22712c5" providerId="ADAL" clId="{A4B7F042-ED76-4703-9749-2B9AD07E4ED0}" dt="2025-08-15T02:49:27.920" v="8077" actId="1035"/>
          <ac:spMkLst>
            <pc:docMk/>
            <pc:sldMk cId="3597801276" sldId="887"/>
            <ac:spMk id="9" creationId="{E45CB8C1-5802-2604-6A90-E7EC9278BBF6}"/>
          </ac:spMkLst>
        </pc:spChg>
        <pc:spChg chg="mod">
          <ac:chgData name="矢島　萌乃" userId="98abd013-8e04-47a5-82ac-0351d22712c5" providerId="ADAL" clId="{A4B7F042-ED76-4703-9749-2B9AD07E4ED0}" dt="2025-08-15T03:00:26.345" v="8962" actId="1037"/>
          <ac:spMkLst>
            <pc:docMk/>
            <pc:sldMk cId="3597801276" sldId="887"/>
            <ac:spMk id="10" creationId="{0B5D0E50-1492-4A0B-B2CE-747CFAD34B6A}"/>
          </ac:spMkLst>
        </pc:spChg>
        <pc:spChg chg="mod">
          <ac:chgData name="矢島　萌乃" userId="98abd013-8e04-47a5-82ac-0351d22712c5" providerId="ADAL" clId="{A4B7F042-ED76-4703-9749-2B9AD07E4ED0}" dt="2025-08-15T03:00:26.345" v="8962" actId="1037"/>
          <ac:spMkLst>
            <pc:docMk/>
            <pc:sldMk cId="3597801276" sldId="887"/>
            <ac:spMk id="11" creationId="{94A02A0A-A8F2-C15D-12AF-92B0D5BA30BA}"/>
          </ac:spMkLst>
        </pc:spChg>
        <pc:spChg chg="mod">
          <ac:chgData name="矢島　萌乃" userId="98abd013-8e04-47a5-82ac-0351d22712c5" providerId="ADAL" clId="{A4B7F042-ED76-4703-9749-2B9AD07E4ED0}" dt="2025-08-15T03:00:45.239" v="8964"/>
          <ac:spMkLst>
            <pc:docMk/>
            <pc:sldMk cId="3597801276" sldId="887"/>
            <ac:spMk id="12" creationId="{347553D3-9017-AB05-29BC-5E94CE9214A0}"/>
          </ac:spMkLst>
        </pc:spChg>
        <pc:spChg chg="mod ord">
          <ac:chgData name="矢島　萌乃" userId="98abd013-8e04-47a5-82ac-0351d22712c5" providerId="ADAL" clId="{A4B7F042-ED76-4703-9749-2B9AD07E4ED0}" dt="2025-08-15T02:48:07.212" v="8053" actId="1076"/>
          <ac:spMkLst>
            <pc:docMk/>
            <pc:sldMk cId="3597801276" sldId="887"/>
            <ac:spMk id="13" creationId="{C580BD90-EE4F-88B6-5B41-77F6DF737990}"/>
          </ac:spMkLst>
        </pc:spChg>
        <pc:spChg chg="mod">
          <ac:chgData name="矢島　萌乃" userId="98abd013-8e04-47a5-82ac-0351d22712c5" providerId="ADAL" clId="{A4B7F042-ED76-4703-9749-2B9AD07E4ED0}" dt="2025-08-15T03:00:26.345" v="8962" actId="1037"/>
          <ac:spMkLst>
            <pc:docMk/>
            <pc:sldMk cId="3597801276" sldId="887"/>
            <ac:spMk id="15" creationId="{DAAF04A3-04A0-E71D-5715-A60F9B7F6206}"/>
          </ac:spMkLst>
        </pc:spChg>
        <pc:spChg chg="mod">
          <ac:chgData name="矢島　萌乃" userId="98abd013-8e04-47a5-82ac-0351d22712c5" providerId="ADAL" clId="{A4B7F042-ED76-4703-9749-2B9AD07E4ED0}" dt="2025-08-15T03:00:26.345" v="8962" actId="1037"/>
          <ac:spMkLst>
            <pc:docMk/>
            <pc:sldMk cId="3597801276" sldId="887"/>
            <ac:spMk id="16" creationId="{8B0BE495-65D5-F41A-9BA6-48683797A0C0}"/>
          </ac:spMkLst>
        </pc:spChg>
        <pc:spChg chg="mod">
          <ac:chgData name="矢島　萌乃" userId="98abd013-8e04-47a5-82ac-0351d22712c5" providerId="ADAL" clId="{A4B7F042-ED76-4703-9749-2B9AD07E4ED0}" dt="2025-08-15T02:41:08.555" v="7982" actId="1035"/>
          <ac:spMkLst>
            <pc:docMk/>
            <pc:sldMk cId="3597801276" sldId="887"/>
            <ac:spMk id="17" creationId="{B7427A55-8708-1B12-1BD0-997AFB83A96B}"/>
          </ac:spMkLst>
        </pc:spChg>
        <pc:spChg chg="mod">
          <ac:chgData name="矢島　萌乃" userId="98abd013-8e04-47a5-82ac-0351d22712c5" providerId="ADAL" clId="{A4B7F042-ED76-4703-9749-2B9AD07E4ED0}" dt="2025-08-15T03:00:26.345" v="8962" actId="1037"/>
          <ac:spMkLst>
            <pc:docMk/>
            <pc:sldMk cId="3597801276" sldId="887"/>
            <ac:spMk id="20" creationId="{4F8421E3-B8B0-8ED3-BAD5-086639DA3DCA}"/>
          </ac:spMkLst>
        </pc:spChg>
        <pc:spChg chg="mod">
          <ac:chgData name="矢島　萌乃" userId="98abd013-8e04-47a5-82ac-0351d22712c5" providerId="ADAL" clId="{A4B7F042-ED76-4703-9749-2B9AD07E4ED0}" dt="2025-08-15T03:00:26.345" v="8962" actId="1037"/>
          <ac:spMkLst>
            <pc:docMk/>
            <pc:sldMk cId="3597801276" sldId="887"/>
            <ac:spMk id="21" creationId="{C43B73A2-8825-63FA-8796-A71B5227922F}"/>
          </ac:spMkLst>
        </pc:spChg>
        <pc:spChg chg="mod">
          <ac:chgData name="矢島　萌乃" userId="98abd013-8e04-47a5-82ac-0351d22712c5" providerId="ADAL" clId="{A4B7F042-ED76-4703-9749-2B9AD07E4ED0}" dt="2025-08-15T02:49:06.187" v="8065" actId="14100"/>
          <ac:spMkLst>
            <pc:docMk/>
            <pc:sldMk cId="3597801276" sldId="887"/>
            <ac:spMk id="22" creationId="{7DB660C1-F82E-0FAE-4C25-66D21D74B063}"/>
          </ac:spMkLst>
        </pc:spChg>
        <pc:spChg chg="add mod">
          <ac:chgData name="矢島　萌乃" userId="98abd013-8e04-47a5-82ac-0351d22712c5" providerId="ADAL" clId="{A4B7F042-ED76-4703-9749-2B9AD07E4ED0}" dt="2025-08-15T02:47:00.846" v="8047" actId="14100"/>
          <ac:spMkLst>
            <pc:docMk/>
            <pc:sldMk cId="3597801276" sldId="887"/>
            <ac:spMk id="25" creationId="{A514C9EE-C6B6-6CAD-75CE-2FAAD0F7504A}"/>
          </ac:spMkLst>
        </pc:spChg>
        <pc:spChg chg="add mod">
          <ac:chgData name="矢島　萌乃" userId="98abd013-8e04-47a5-82ac-0351d22712c5" providerId="ADAL" clId="{A4B7F042-ED76-4703-9749-2B9AD07E4ED0}" dt="2025-08-15T05:21:58.340" v="12717" actId="1076"/>
          <ac:spMkLst>
            <pc:docMk/>
            <pc:sldMk cId="3597801276" sldId="887"/>
            <ac:spMk id="29" creationId="{FCDD922C-EECF-4CC1-82EF-69139868803A}"/>
          </ac:spMkLst>
        </pc:spChg>
        <pc:spChg chg="add mod">
          <ac:chgData name="矢島　萌乃" userId="98abd013-8e04-47a5-82ac-0351d22712c5" providerId="ADAL" clId="{A4B7F042-ED76-4703-9749-2B9AD07E4ED0}" dt="2025-08-15T03:00:26.345" v="8962" actId="1037"/>
          <ac:spMkLst>
            <pc:docMk/>
            <pc:sldMk cId="3597801276" sldId="887"/>
            <ac:spMk id="33" creationId="{CBB78AFD-96A5-91E5-2632-EE337B5DD2A8}"/>
          </ac:spMkLst>
        </pc:spChg>
        <pc:graphicFrameChg chg="mod modGraphic">
          <ac:chgData name="矢島　萌乃" userId="98abd013-8e04-47a5-82ac-0351d22712c5" providerId="ADAL" clId="{A4B7F042-ED76-4703-9749-2B9AD07E4ED0}" dt="2025-08-17T01:08:59.308" v="20133" actId="113"/>
          <ac:graphicFrameMkLst>
            <pc:docMk/>
            <pc:sldMk cId="3597801276" sldId="887"/>
            <ac:graphicFrameMk id="5" creationId="{5D5024E5-7231-C9C7-F2E7-1DF26A1309E1}"/>
          </ac:graphicFrameMkLst>
        </pc:graphicFrameChg>
        <pc:graphicFrameChg chg="mod modGraphic">
          <ac:chgData name="矢島　萌乃" userId="98abd013-8e04-47a5-82ac-0351d22712c5" providerId="ADAL" clId="{A4B7F042-ED76-4703-9749-2B9AD07E4ED0}" dt="2025-08-17T01:09:09.028" v="20135" actId="113"/>
          <ac:graphicFrameMkLst>
            <pc:docMk/>
            <pc:sldMk cId="3597801276" sldId="887"/>
            <ac:graphicFrameMk id="8" creationId="{4926F17A-1DCE-46D3-BE60-7C6030505EFE}"/>
          </ac:graphicFrameMkLst>
        </pc:graphicFrameChg>
        <pc:graphicFrameChg chg="add mod modGraphic">
          <ac:chgData name="矢島　萌乃" userId="98abd013-8e04-47a5-82ac-0351d22712c5" providerId="ADAL" clId="{A4B7F042-ED76-4703-9749-2B9AD07E4ED0}" dt="2025-08-17T01:09:20.420" v="20137" actId="113"/>
          <ac:graphicFrameMkLst>
            <pc:docMk/>
            <pc:sldMk cId="3597801276" sldId="887"/>
            <ac:graphicFrameMk id="24" creationId="{900A4E61-A842-E783-2A27-864F93CCE881}"/>
          </ac:graphicFrameMkLst>
        </pc:graphicFrameChg>
        <pc:cxnChg chg="add mod">
          <ac:chgData name="矢島　萌乃" userId="98abd013-8e04-47a5-82ac-0351d22712c5" providerId="ADAL" clId="{A4B7F042-ED76-4703-9749-2B9AD07E4ED0}" dt="2025-08-15T02:50:28.914" v="8091" actId="13822"/>
          <ac:cxnSpMkLst>
            <pc:docMk/>
            <pc:sldMk cId="3597801276" sldId="887"/>
            <ac:cxnSpMk id="28" creationId="{B8938D47-889E-FD38-5FEC-BBC00299DFB0}"/>
          </ac:cxnSpMkLst>
        </pc:cxnChg>
        <pc:cxnChg chg="add mod">
          <ac:chgData name="矢島　萌乃" userId="98abd013-8e04-47a5-82ac-0351d22712c5" providerId="ADAL" clId="{A4B7F042-ED76-4703-9749-2B9AD07E4ED0}" dt="2025-08-15T02:51:26.363" v="8117" actId="14100"/>
          <ac:cxnSpMkLst>
            <pc:docMk/>
            <pc:sldMk cId="3597801276" sldId="887"/>
            <ac:cxnSpMk id="30" creationId="{D0067FED-E548-93F3-D70A-629FD1104646}"/>
          </ac:cxnSpMkLst>
        </pc:cxnChg>
      </pc:sldChg>
      <pc:sldChg chg="modSp modNotesTx">
        <pc:chgData name="矢島　萌乃" userId="98abd013-8e04-47a5-82ac-0351d22712c5" providerId="ADAL" clId="{A4B7F042-ED76-4703-9749-2B9AD07E4ED0}" dt="2025-08-17T01:26:31.806" v="20601"/>
        <pc:sldMkLst>
          <pc:docMk/>
          <pc:sldMk cId="385901650" sldId="891"/>
        </pc:sldMkLst>
        <pc:graphicFrameChg chg="mod">
          <ac:chgData name="矢島　萌乃" userId="98abd013-8e04-47a5-82ac-0351d22712c5" providerId="ADAL" clId="{A4B7F042-ED76-4703-9749-2B9AD07E4ED0}" dt="2025-08-17T01:26:31.806" v="20601"/>
          <ac:graphicFrameMkLst>
            <pc:docMk/>
            <pc:sldMk cId="385901650" sldId="891"/>
            <ac:graphicFrameMk id="4" creationId="{5C80F591-665F-B735-A124-E89EE5573115}"/>
          </ac:graphicFrameMkLst>
        </pc:graphicFrameChg>
      </pc:sldChg>
      <pc:sldChg chg="addSp delSp modSp mod modNotesTx">
        <pc:chgData name="矢島　萌乃" userId="98abd013-8e04-47a5-82ac-0351d22712c5" providerId="ADAL" clId="{A4B7F042-ED76-4703-9749-2B9AD07E4ED0}" dt="2025-08-18T00:27:00.438" v="21473" actId="20577"/>
        <pc:sldMkLst>
          <pc:docMk/>
          <pc:sldMk cId="3127328968" sldId="893"/>
        </pc:sldMkLst>
        <pc:spChg chg="mod">
          <ac:chgData name="矢島　萌乃" userId="98abd013-8e04-47a5-82ac-0351d22712c5" providerId="ADAL" clId="{A4B7F042-ED76-4703-9749-2B9AD07E4ED0}" dt="2025-08-15T01:58:41.159" v="6217" actId="207"/>
          <ac:spMkLst>
            <pc:docMk/>
            <pc:sldMk cId="3127328968" sldId="893"/>
            <ac:spMk id="13" creationId="{3978BB3D-85FA-18AA-443A-EDAE7E9E6672}"/>
          </ac:spMkLst>
        </pc:spChg>
        <pc:spChg chg="add mod">
          <ac:chgData name="矢島　萌乃" userId="98abd013-8e04-47a5-82ac-0351d22712c5" providerId="ADAL" clId="{A4B7F042-ED76-4703-9749-2B9AD07E4ED0}" dt="2025-08-14T12:26:08.371" v="2658"/>
          <ac:spMkLst>
            <pc:docMk/>
            <pc:sldMk cId="3127328968" sldId="893"/>
            <ac:spMk id="20" creationId="{33CC69A1-D163-A66B-3647-2E92E7BB36E3}"/>
          </ac:spMkLst>
        </pc:spChg>
        <pc:spChg chg="add mod">
          <ac:chgData name="矢島　萌乃" userId="98abd013-8e04-47a5-82ac-0351d22712c5" providerId="ADAL" clId="{A4B7F042-ED76-4703-9749-2B9AD07E4ED0}" dt="2025-08-14T12:26:08.371" v="2658"/>
          <ac:spMkLst>
            <pc:docMk/>
            <pc:sldMk cId="3127328968" sldId="893"/>
            <ac:spMk id="21" creationId="{EA7A5B0F-41FE-9943-C243-85B5EB075AF8}"/>
          </ac:spMkLst>
        </pc:spChg>
        <pc:spChg chg="add mod">
          <ac:chgData name="矢島　萌乃" userId="98abd013-8e04-47a5-82ac-0351d22712c5" providerId="ADAL" clId="{A4B7F042-ED76-4703-9749-2B9AD07E4ED0}" dt="2025-08-14T12:26:08.371" v="2658"/>
          <ac:spMkLst>
            <pc:docMk/>
            <pc:sldMk cId="3127328968" sldId="893"/>
            <ac:spMk id="22" creationId="{F10C7D53-6ADA-4BB1-7C44-FE00630815E1}"/>
          </ac:spMkLst>
        </pc:spChg>
        <pc:spChg chg="add mod">
          <ac:chgData name="矢島　萌乃" userId="98abd013-8e04-47a5-82ac-0351d22712c5" providerId="ADAL" clId="{A4B7F042-ED76-4703-9749-2B9AD07E4ED0}" dt="2025-08-14T12:26:08.371" v="2658"/>
          <ac:spMkLst>
            <pc:docMk/>
            <pc:sldMk cId="3127328968" sldId="893"/>
            <ac:spMk id="23" creationId="{4726C0DB-1FE9-D767-429A-AB74AF30E8A5}"/>
          </ac:spMkLst>
        </pc:spChg>
        <pc:spChg chg="add mod">
          <ac:chgData name="矢島　萌乃" userId="98abd013-8e04-47a5-82ac-0351d22712c5" providerId="ADAL" clId="{A4B7F042-ED76-4703-9749-2B9AD07E4ED0}" dt="2025-08-14T12:26:08.371" v="2658"/>
          <ac:spMkLst>
            <pc:docMk/>
            <pc:sldMk cId="3127328968" sldId="893"/>
            <ac:spMk id="29" creationId="{3C11B4F4-80DD-B75E-5E84-FCD0DC521FF1}"/>
          </ac:spMkLst>
        </pc:spChg>
        <pc:spChg chg="add mod">
          <ac:chgData name="矢島　萌乃" userId="98abd013-8e04-47a5-82ac-0351d22712c5" providerId="ADAL" clId="{A4B7F042-ED76-4703-9749-2B9AD07E4ED0}" dt="2025-08-14T12:26:08.371" v="2658"/>
          <ac:spMkLst>
            <pc:docMk/>
            <pc:sldMk cId="3127328968" sldId="893"/>
            <ac:spMk id="30" creationId="{22A16962-7ED9-50C0-DC39-3CEB8493DFFA}"/>
          </ac:spMkLst>
        </pc:spChg>
        <pc:spChg chg="add mod">
          <ac:chgData name="矢島　萌乃" userId="98abd013-8e04-47a5-82ac-0351d22712c5" providerId="ADAL" clId="{A4B7F042-ED76-4703-9749-2B9AD07E4ED0}" dt="2025-08-14T12:26:08.371" v="2658"/>
          <ac:spMkLst>
            <pc:docMk/>
            <pc:sldMk cId="3127328968" sldId="893"/>
            <ac:spMk id="31" creationId="{24BEBAC1-5D82-6811-484B-8E4820CFD1DE}"/>
          </ac:spMkLst>
        </pc:spChg>
        <pc:spChg chg="add mod">
          <ac:chgData name="矢島　萌乃" userId="98abd013-8e04-47a5-82ac-0351d22712c5" providerId="ADAL" clId="{A4B7F042-ED76-4703-9749-2B9AD07E4ED0}" dt="2025-08-14T12:26:08.371" v="2658"/>
          <ac:spMkLst>
            <pc:docMk/>
            <pc:sldMk cId="3127328968" sldId="893"/>
            <ac:spMk id="32" creationId="{0FE96C32-F83A-60BE-1B2F-7299805AC899}"/>
          </ac:spMkLst>
        </pc:spChg>
        <pc:graphicFrameChg chg="modGraphic">
          <ac:chgData name="矢島　萌乃" userId="98abd013-8e04-47a5-82ac-0351d22712c5" providerId="ADAL" clId="{A4B7F042-ED76-4703-9749-2B9AD07E4ED0}" dt="2025-08-14T12:17:17.612" v="2450" actId="20577"/>
          <ac:graphicFrameMkLst>
            <pc:docMk/>
            <pc:sldMk cId="3127328968" sldId="893"/>
            <ac:graphicFrameMk id="8" creationId="{6F224006-F22E-B17B-898E-99181062BF79}"/>
          </ac:graphicFrameMkLst>
        </pc:graphicFrameChg>
        <pc:graphicFrameChg chg="add mod">
          <ac:chgData name="矢島　萌乃" userId="98abd013-8e04-47a5-82ac-0351d22712c5" providerId="ADAL" clId="{A4B7F042-ED76-4703-9749-2B9AD07E4ED0}" dt="2025-08-17T00:51:19.129" v="19718"/>
          <ac:graphicFrameMkLst>
            <pc:docMk/>
            <pc:sldMk cId="3127328968" sldId="893"/>
            <ac:graphicFrameMk id="16" creationId="{6A16D455-8404-28B0-808E-CF7C3B6C1FFB}"/>
          </ac:graphicFrameMkLst>
        </pc:graphicFrameChg>
        <pc:graphicFrameChg chg="add mod modGraphic">
          <ac:chgData name="矢島　萌乃" userId="98abd013-8e04-47a5-82ac-0351d22712c5" providerId="ADAL" clId="{A4B7F042-ED76-4703-9749-2B9AD07E4ED0}" dt="2025-08-17T00:51:22.743" v="19719"/>
          <ac:graphicFrameMkLst>
            <pc:docMk/>
            <pc:sldMk cId="3127328968" sldId="893"/>
            <ac:graphicFrameMk id="17" creationId="{59B16908-712D-A810-62CD-8C2D79DF2F85}"/>
          </ac:graphicFrameMkLst>
        </pc:graphicFrameChg>
      </pc:sldChg>
      <pc:sldChg chg="addSp modSp mod modNotesTx">
        <pc:chgData name="矢島　萌乃" userId="98abd013-8e04-47a5-82ac-0351d22712c5" providerId="ADAL" clId="{A4B7F042-ED76-4703-9749-2B9AD07E4ED0}" dt="2025-08-17T23:50:47.862" v="21313"/>
        <pc:sldMkLst>
          <pc:docMk/>
          <pc:sldMk cId="2442851605" sldId="894"/>
        </pc:sldMkLst>
        <pc:spChg chg="mod">
          <ac:chgData name="矢島　萌乃" userId="98abd013-8e04-47a5-82ac-0351d22712c5" providerId="ADAL" clId="{A4B7F042-ED76-4703-9749-2B9AD07E4ED0}" dt="2025-08-15T05:05:56.803" v="12027" actId="20577"/>
          <ac:spMkLst>
            <pc:docMk/>
            <pc:sldMk cId="2442851605" sldId="894"/>
            <ac:spMk id="2" creationId="{3997DE80-21F5-6544-CD34-F259981E1D65}"/>
          </ac:spMkLst>
        </pc:spChg>
        <pc:spChg chg="add mod">
          <ac:chgData name="矢島　萌乃" userId="98abd013-8e04-47a5-82ac-0351d22712c5" providerId="ADAL" clId="{A4B7F042-ED76-4703-9749-2B9AD07E4ED0}" dt="2025-08-17T01:15:12.361" v="20346"/>
          <ac:spMkLst>
            <pc:docMk/>
            <pc:sldMk cId="2442851605" sldId="894"/>
            <ac:spMk id="7" creationId="{8CEE01B0-7439-D692-97D7-1C0157AC9681}"/>
          </ac:spMkLst>
        </pc:spChg>
        <pc:spChg chg="add mod">
          <ac:chgData name="矢島　萌乃" userId="98abd013-8e04-47a5-82ac-0351d22712c5" providerId="ADAL" clId="{A4B7F042-ED76-4703-9749-2B9AD07E4ED0}" dt="2025-08-17T01:15:12.361" v="20346"/>
          <ac:spMkLst>
            <pc:docMk/>
            <pc:sldMk cId="2442851605" sldId="894"/>
            <ac:spMk id="8" creationId="{176B9433-52BB-7002-87E0-7F5493E51FB4}"/>
          </ac:spMkLst>
        </pc:spChg>
        <pc:spChg chg="add mod">
          <ac:chgData name="矢島　萌乃" userId="98abd013-8e04-47a5-82ac-0351d22712c5" providerId="ADAL" clId="{A4B7F042-ED76-4703-9749-2B9AD07E4ED0}" dt="2025-08-17T01:15:12.361" v="20346"/>
          <ac:spMkLst>
            <pc:docMk/>
            <pc:sldMk cId="2442851605" sldId="894"/>
            <ac:spMk id="9" creationId="{9DF0029A-441B-97ED-AF7D-DD37CF154998}"/>
          </ac:spMkLst>
        </pc:spChg>
        <pc:spChg chg="add mod">
          <ac:chgData name="矢島　萌乃" userId="98abd013-8e04-47a5-82ac-0351d22712c5" providerId="ADAL" clId="{A4B7F042-ED76-4703-9749-2B9AD07E4ED0}" dt="2025-08-17T01:15:12.361" v="20346"/>
          <ac:spMkLst>
            <pc:docMk/>
            <pc:sldMk cId="2442851605" sldId="894"/>
            <ac:spMk id="10" creationId="{CF84BE8C-E97E-95D1-F2F1-CDEEA92D6524}"/>
          </ac:spMkLst>
        </pc:spChg>
        <pc:spChg chg="add mod">
          <ac:chgData name="矢島　萌乃" userId="98abd013-8e04-47a5-82ac-0351d22712c5" providerId="ADAL" clId="{A4B7F042-ED76-4703-9749-2B9AD07E4ED0}" dt="2025-08-17T23:50:40.011" v="21312"/>
          <ac:spMkLst>
            <pc:docMk/>
            <pc:sldMk cId="2442851605" sldId="894"/>
            <ac:spMk id="11" creationId="{808AF04E-E3F2-959D-EC00-8C3320D083A1}"/>
          </ac:spMkLst>
        </pc:spChg>
        <pc:spChg chg="add mod">
          <ac:chgData name="矢島　萌乃" userId="98abd013-8e04-47a5-82ac-0351d22712c5" providerId="ADAL" clId="{A4B7F042-ED76-4703-9749-2B9AD07E4ED0}" dt="2025-08-17T23:50:47.862" v="21313"/>
          <ac:spMkLst>
            <pc:docMk/>
            <pc:sldMk cId="2442851605" sldId="894"/>
            <ac:spMk id="12" creationId="{CB4869D0-65B5-E153-5178-BE6A0E48E21A}"/>
          </ac:spMkLst>
        </pc:spChg>
        <pc:graphicFrameChg chg="add mod">
          <ac:chgData name="矢島　萌乃" userId="98abd013-8e04-47a5-82ac-0351d22712c5" providerId="ADAL" clId="{A4B7F042-ED76-4703-9749-2B9AD07E4ED0}" dt="2025-08-17T01:15:12.361" v="20346"/>
          <ac:graphicFrameMkLst>
            <pc:docMk/>
            <pc:sldMk cId="2442851605" sldId="894"/>
            <ac:graphicFrameMk id="4" creationId="{09E97EBE-C2CE-4DF2-F04E-4C9B88777F7E}"/>
          </ac:graphicFrameMkLst>
        </pc:graphicFrameChg>
        <pc:graphicFrameChg chg="add mod">
          <ac:chgData name="矢島　萌乃" userId="98abd013-8e04-47a5-82ac-0351d22712c5" providerId="ADAL" clId="{A4B7F042-ED76-4703-9749-2B9AD07E4ED0}" dt="2025-08-17T01:15:12.361" v="20346"/>
          <ac:graphicFrameMkLst>
            <pc:docMk/>
            <pc:sldMk cId="2442851605" sldId="894"/>
            <ac:graphicFrameMk id="6" creationId="{F77E44D2-12A6-4399-2868-4BDB2BC5144C}"/>
          </ac:graphicFrameMkLst>
        </pc:graphicFrameChg>
      </pc:sldChg>
      <pc:sldChg chg="modSp modNotesTx">
        <pc:chgData name="矢島　萌乃" userId="98abd013-8e04-47a5-82ac-0351d22712c5" providerId="ADAL" clId="{A4B7F042-ED76-4703-9749-2B9AD07E4ED0}" dt="2025-08-17T03:08:59.550" v="20790" actId="20577"/>
        <pc:sldMkLst>
          <pc:docMk/>
          <pc:sldMk cId="3457269175" sldId="896"/>
        </pc:sldMkLst>
        <pc:spChg chg="mod">
          <ac:chgData name="矢島　萌乃" userId="98abd013-8e04-47a5-82ac-0351d22712c5" providerId="ADAL" clId="{A4B7F042-ED76-4703-9749-2B9AD07E4ED0}" dt="2025-08-17T03:08:44.216" v="20777" actId="20577"/>
          <ac:spMkLst>
            <pc:docMk/>
            <pc:sldMk cId="3457269175" sldId="896"/>
            <ac:spMk id="4" creationId="{8263E76C-0B3B-18B8-A569-907831DEC457}"/>
          </ac:spMkLst>
        </pc:spChg>
      </pc:sldChg>
      <pc:sldChg chg="addSp delSp modSp mod modNotesTx">
        <pc:chgData name="矢島　萌乃" userId="98abd013-8e04-47a5-82ac-0351d22712c5" providerId="ADAL" clId="{A4B7F042-ED76-4703-9749-2B9AD07E4ED0}" dt="2025-08-17T01:24:54.824" v="20595" actId="20577"/>
        <pc:sldMkLst>
          <pc:docMk/>
          <pc:sldMk cId="3463663443" sldId="897"/>
        </pc:sldMkLst>
        <pc:spChg chg="add mod">
          <ac:chgData name="矢島　萌乃" userId="98abd013-8e04-47a5-82ac-0351d22712c5" providerId="ADAL" clId="{A4B7F042-ED76-4703-9749-2B9AD07E4ED0}" dt="2025-08-17T01:23:41.903" v="20528" actId="20577"/>
          <ac:spMkLst>
            <pc:docMk/>
            <pc:sldMk cId="3463663443" sldId="897"/>
            <ac:spMk id="4" creationId="{B41D44B6-44D0-3E8A-9FFA-988A812CA8D1}"/>
          </ac:spMkLst>
        </pc:spChg>
        <pc:spChg chg="del mod">
          <ac:chgData name="矢島　萌乃" userId="98abd013-8e04-47a5-82ac-0351d22712c5" providerId="ADAL" clId="{A4B7F042-ED76-4703-9749-2B9AD07E4ED0}" dt="2025-08-17T01:22:57.333" v="20520" actId="478"/>
          <ac:spMkLst>
            <pc:docMk/>
            <pc:sldMk cId="3463663443" sldId="897"/>
            <ac:spMk id="5" creationId="{6936074C-E6E6-91EA-9C71-446CC6D58FC7}"/>
          </ac:spMkLst>
        </pc:spChg>
        <pc:graphicFrameChg chg="add mod modGraphic">
          <ac:chgData name="矢島　萌乃" userId="98abd013-8e04-47a5-82ac-0351d22712c5" providerId="ADAL" clId="{A4B7F042-ED76-4703-9749-2B9AD07E4ED0}" dt="2025-08-15T05:58:46.255" v="14304" actId="207"/>
          <ac:graphicFrameMkLst>
            <pc:docMk/>
            <pc:sldMk cId="3463663443" sldId="897"/>
            <ac:graphicFrameMk id="6" creationId="{4A8F756E-56A6-D8DA-6D65-8205415BF610}"/>
          </ac:graphicFrameMkLst>
        </pc:graphicFrameChg>
      </pc:sldChg>
      <pc:sldChg chg="modSp del modNotesTx">
        <pc:chgData name="矢島　萌乃" userId="98abd013-8e04-47a5-82ac-0351d22712c5" providerId="ADAL" clId="{A4B7F042-ED76-4703-9749-2B9AD07E4ED0}" dt="2025-08-15T00:57:39.439" v="5240" actId="47"/>
        <pc:sldMkLst>
          <pc:docMk/>
          <pc:sldMk cId="897110167" sldId="898"/>
        </pc:sldMkLst>
      </pc:sldChg>
      <pc:sldChg chg="delSp modSp mod modNotesTx">
        <pc:chgData name="矢島　萌乃" userId="98abd013-8e04-47a5-82ac-0351d22712c5" providerId="ADAL" clId="{A4B7F042-ED76-4703-9749-2B9AD07E4ED0}" dt="2025-08-17T00:57:34.376" v="19789" actId="20577"/>
        <pc:sldMkLst>
          <pc:docMk/>
          <pc:sldMk cId="1833128553" sldId="899"/>
        </pc:sldMkLst>
        <pc:spChg chg="mod">
          <ac:chgData name="矢島　萌乃" userId="98abd013-8e04-47a5-82ac-0351d22712c5" providerId="ADAL" clId="{A4B7F042-ED76-4703-9749-2B9AD07E4ED0}" dt="2025-08-15T02:04:00.533" v="6249" actId="207"/>
          <ac:spMkLst>
            <pc:docMk/>
            <pc:sldMk cId="1833128553" sldId="899"/>
            <ac:spMk id="10" creationId="{5C303A23-48BB-99D6-271E-F5F1F0A99044}"/>
          </ac:spMkLst>
        </pc:spChg>
        <pc:spChg chg="mod">
          <ac:chgData name="矢島　萌乃" userId="98abd013-8e04-47a5-82ac-0351d22712c5" providerId="ADAL" clId="{A4B7F042-ED76-4703-9749-2B9AD07E4ED0}" dt="2025-08-15T01:02:37.082" v="5336" actId="14100"/>
          <ac:spMkLst>
            <pc:docMk/>
            <pc:sldMk cId="1833128553" sldId="899"/>
            <ac:spMk id="16" creationId="{6ED125F3-BFA7-379C-B547-135976787551}"/>
          </ac:spMkLst>
        </pc:spChg>
      </pc:sldChg>
      <pc:sldChg chg="del">
        <pc:chgData name="矢島　萌乃" userId="98abd013-8e04-47a5-82ac-0351d22712c5" providerId="ADAL" clId="{A4B7F042-ED76-4703-9749-2B9AD07E4ED0}" dt="2025-08-15T02:35:49.188" v="7802" actId="47"/>
        <pc:sldMkLst>
          <pc:docMk/>
          <pc:sldMk cId="1618502669" sldId="900"/>
        </pc:sldMkLst>
      </pc:sldChg>
      <pc:sldChg chg="addSp delSp modSp mod modNotesTx">
        <pc:chgData name="矢島　萌乃" userId="98abd013-8e04-47a5-82ac-0351d22712c5" providerId="ADAL" clId="{A4B7F042-ED76-4703-9749-2B9AD07E4ED0}" dt="2025-08-17T03:14:14.217" v="20852" actId="20577"/>
        <pc:sldMkLst>
          <pc:docMk/>
          <pc:sldMk cId="1857405536" sldId="902"/>
        </pc:sldMkLst>
        <pc:spChg chg="mod">
          <ac:chgData name="矢島　萌乃" userId="98abd013-8e04-47a5-82ac-0351d22712c5" providerId="ADAL" clId="{A4B7F042-ED76-4703-9749-2B9AD07E4ED0}" dt="2025-08-15T02:39:35.387" v="7924" actId="1036"/>
          <ac:spMkLst>
            <pc:docMk/>
            <pc:sldMk cId="1857405536" sldId="902"/>
            <ac:spMk id="5" creationId="{C2D3E3D3-6E89-1730-5C0B-7CDDFB7DD250}"/>
          </ac:spMkLst>
        </pc:spChg>
        <pc:spChg chg="add mod ord">
          <ac:chgData name="矢島　萌乃" userId="98abd013-8e04-47a5-82ac-0351d22712c5" providerId="ADAL" clId="{A4B7F042-ED76-4703-9749-2B9AD07E4ED0}" dt="2025-08-15T02:08:46.046" v="6498" actId="167"/>
          <ac:spMkLst>
            <pc:docMk/>
            <pc:sldMk cId="1857405536" sldId="902"/>
            <ac:spMk id="11" creationId="{915F58FA-69AE-FF32-AE5D-840C58B584CF}"/>
          </ac:spMkLst>
        </pc:spChg>
        <pc:spChg chg="mod">
          <ac:chgData name="矢島　萌乃" userId="98abd013-8e04-47a5-82ac-0351d22712c5" providerId="ADAL" clId="{A4B7F042-ED76-4703-9749-2B9AD07E4ED0}" dt="2025-08-15T02:39:35.387" v="7924" actId="1036"/>
          <ac:spMkLst>
            <pc:docMk/>
            <pc:sldMk cId="1857405536" sldId="902"/>
            <ac:spMk id="19" creationId="{9E35B825-ECDA-814A-4899-84CF83A0370A}"/>
          </ac:spMkLst>
        </pc:spChg>
        <pc:spChg chg="mod">
          <ac:chgData name="矢島　萌乃" userId="98abd013-8e04-47a5-82ac-0351d22712c5" providerId="ADAL" clId="{A4B7F042-ED76-4703-9749-2B9AD07E4ED0}" dt="2025-08-15T02:39:35.387" v="7924" actId="1036"/>
          <ac:spMkLst>
            <pc:docMk/>
            <pc:sldMk cId="1857405536" sldId="902"/>
            <ac:spMk id="31" creationId="{BC6A4CA5-445E-CEB4-550A-6D1EC9C0D8EE}"/>
          </ac:spMkLst>
        </pc:spChg>
        <pc:spChg chg="mod">
          <ac:chgData name="矢島　萌乃" userId="98abd013-8e04-47a5-82ac-0351d22712c5" providerId="ADAL" clId="{A4B7F042-ED76-4703-9749-2B9AD07E4ED0}" dt="2025-08-15T02:39:35.387" v="7924" actId="1036"/>
          <ac:spMkLst>
            <pc:docMk/>
            <pc:sldMk cId="1857405536" sldId="902"/>
            <ac:spMk id="32" creationId="{AB34C995-D56B-52DB-2B6E-D2B5E619CAC1}"/>
          </ac:spMkLst>
        </pc:spChg>
        <pc:spChg chg="mod">
          <ac:chgData name="矢島　萌乃" userId="98abd013-8e04-47a5-82ac-0351d22712c5" providerId="ADAL" clId="{A4B7F042-ED76-4703-9749-2B9AD07E4ED0}" dt="2025-08-15T02:39:35.387" v="7924" actId="1036"/>
          <ac:spMkLst>
            <pc:docMk/>
            <pc:sldMk cId="1857405536" sldId="902"/>
            <ac:spMk id="43" creationId="{2FBD614D-106E-4FB0-761E-31C4CB3E2B04}"/>
          </ac:spMkLst>
        </pc:spChg>
        <pc:spChg chg="mod">
          <ac:chgData name="矢島　萌乃" userId="98abd013-8e04-47a5-82ac-0351d22712c5" providerId="ADAL" clId="{A4B7F042-ED76-4703-9749-2B9AD07E4ED0}" dt="2025-08-15T02:39:35.387" v="7924" actId="1036"/>
          <ac:spMkLst>
            <pc:docMk/>
            <pc:sldMk cId="1857405536" sldId="902"/>
            <ac:spMk id="44" creationId="{40641037-DBA9-ABA9-96E6-6CE2BC719C69}"/>
          </ac:spMkLst>
        </pc:spChg>
        <pc:spChg chg="mod">
          <ac:chgData name="矢島　萌乃" userId="98abd013-8e04-47a5-82ac-0351d22712c5" providerId="ADAL" clId="{A4B7F042-ED76-4703-9749-2B9AD07E4ED0}" dt="2025-08-15T02:39:35.387" v="7924" actId="1036"/>
          <ac:spMkLst>
            <pc:docMk/>
            <pc:sldMk cId="1857405536" sldId="902"/>
            <ac:spMk id="45" creationId="{17622F36-2416-4B82-9E29-833BDF7048CD}"/>
          </ac:spMkLst>
        </pc:spChg>
        <pc:spChg chg="mod">
          <ac:chgData name="矢島　萌乃" userId="98abd013-8e04-47a5-82ac-0351d22712c5" providerId="ADAL" clId="{A4B7F042-ED76-4703-9749-2B9AD07E4ED0}" dt="2025-08-15T02:39:35.387" v="7924" actId="1036"/>
          <ac:spMkLst>
            <pc:docMk/>
            <pc:sldMk cId="1857405536" sldId="902"/>
            <ac:spMk id="46" creationId="{3E16FE74-36A4-F2C9-0BC5-DAD6752C31A9}"/>
          </ac:spMkLst>
        </pc:spChg>
        <pc:spChg chg="mod">
          <ac:chgData name="矢島　萌乃" userId="98abd013-8e04-47a5-82ac-0351d22712c5" providerId="ADAL" clId="{A4B7F042-ED76-4703-9749-2B9AD07E4ED0}" dt="2025-08-15T02:39:35.387" v="7924" actId="1036"/>
          <ac:spMkLst>
            <pc:docMk/>
            <pc:sldMk cId="1857405536" sldId="902"/>
            <ac:spMk id="47" creationId="{5194EEA7-484F-3A2C-5636-6D82D32D8E46}"/>
          </ac:spMkLst>
        </pc:spChg>
        <pc:spChg chg="mod">
          <ac:chgData name="矢島　萌乃" userId="98abd013-8e04-47a5-82ac-0351d22712c5" providerId="ADAL" clId="{A4B7F042-ED76-4703-9749-2B9AD07E4ED0}" dt="2025-08-15T02:39:35.387" v="7924" actId="1036"/>
          <ac:spMkLst>
            <pc:docMk/>
            <pc:sldMk cId="1857405536" sldId="902"/>
            <ac:spMk id="48" creationId="{916B5BBB-63A3-88CE-1A22-FA65C1489F0C}"/>
          </ac:spMkLst>
        </pc:spChg>
        <pc:cxnChg chg="add mod">
          <ac:chgData name="矢島　萌乃" userId="98abd013-8e04-47a5-82ac-0351d22712c5" providerId="ADAL" clId="{A4B7F042-ED76-4703-9749-2B9AD07E4ED0}" dt="2025-08-15T02:05:27.321" v="6279"/>
          <ac:cxnSpMkLst>
            <pc:docMk/>
            <pc:sldMk cId="1857405536" sldId="902"/>
            <ac:cxnSpMk id="7" creationId="{AB334F5F-860E-7194-BAA8-15FE61201591}"/>
          </ac:cxnSpMkLst>
        </pc:cxnChg>
      </pc:sldChg>
      <pc:sldChg chg="addSp delSp modSp del mod modNotesTx">
        <pc:chgData name="矢島　萌乃" userId="98abd013-8e04-47a5-82ac-0351d22712c5" providerId="ADAL" clId="{A4B7F042-ED76-4703-9749-2B9AD07E4ED0}" dt="2025-08-17T23:52:59.967" v="21343" actId="47"/>
        <pc:sldMkLst>
          <pc:docMk/>
          <pc:sldMk cId="2761556335" sldId="903"/>
        </pc:sldMkLst>
        <pc:spChg chg="mod">
          <ac:chgData name="矢島　萌乃" userId="98abd013-8e04-47a5-82ac-0351d22712c5" providerId="ADAL" clId="{A4B7F042-ED76-4703-9749-2B9AD07E4ED0}" dt="2025-08-17T01:15:53.221" v="20353" actId="20577"/>
          <ac:spMkLst>
            <pc:docMk/>
            <pc:sldMk cId="2761556335" sldId="903"/>
            <ac:spMk id="2" creationId="{C4B1FC26-E4B0-9AA1-6B44-14960AF37619}"/>
          </ac:spMkLst>
        </pc:spChg>
      </pc:sldChg>
      <pc:sldChg chg="del">
        <pc:chgData name="矢島　萌乃" userId="98abd013-8e04-47a5-82ac-0351d22712c5" providerId="ADAL" clId="{A4B7F042-ED76-4703-9749-2B9AD07E4ED0}" dt="2025-08-15T04:50:17.402" v="11171" actId="47"/>
        <pc:sldMkLst>
          <pc:docMk/>
          <pc:sldMk cId="4023129688" sldId="904"/>
        </pc:sldMkLst>
      </pc:sldChg>
      <pc:sldChg chg="del">
        <pc:chgData name="矢島　萌乃" userId="98abd013-8e04-47a5-82ac-0351d22712c5" providerId="ADAL" clId="{A4B7F042-ED76-4703-9749-2B9AD07E4ED0}" dt="2025-08-15T05:04:38.303" v="11950" actId="47"/>
        <pc:sldMkLst>
          <pc:docMk/>
          <pc:sldMk cId="3222304011" sldId="905"/>
        </pc:sldMkLst>
      </pc:sldChg>
      <pc:sldChg chg="addSp delSp modSp del mod">
        <pc:chgData name="矢島　萌乃" userId="98abd013-8e04-47a5-82ac-0351d22712c5" providerId="ADAL" clId="{A4B7F042-ED76-4703-9749-2B9AD07E4ED0}" dt="2025-08-15T06:37:22.331" v="15040" actId="47"/>
        <pc:sldMkLst>
          <pc:docMk/>
          <pc:sldMk cId="4218980951" sldId="906"/>
        </pc:sldMkLst>
      </pc:sldChg>
      <pc:sldChg chg="addSp delSp modSp mod chgLayout modNotesTx">
        <pc:chgData name="矢島　萌乃" userId="98abd013-8e04-47a5-82ac-0351d22712c5" providerId="ADAL" clId="{A4B7F042-ED76-4703-9749-2B9AD07E4ED0}" dt="2025-08-17T23:43:47.242" v="21269" actId="20577"/>
        <pc:sldMkLst>
          <pc:docMk/>
          <pc:sldMk cId="2523298205" sldId="907"/>
        </pc:sldMkLst>
        <pc:spChg chg="mod ord">
          <ac:chgData name="矢島　萌乃" userId="98abd013-8e04-47a5-82ac-0351d22712c5" providerId="ADAL" clId="{A4B7F042-ED76-4703-9749-2B9AD07E4ED0}" dt="2025-08-15T08:08:49.244" v="17794" actId="700"/>
          <ac:spMkLst>
            <pc:docMk/>
            <pc:sldMk cId="2523298205" sldId="907"/>
            <ac:spMk id="4" creationId="{C0F33E37-7B42-9023-A4F4-231964D3B584}"/>
          </ac:spMkLst>
        </pc:spChg>
        <pc:spChg chg="add mod">
          <ac:chgData name="矢島　萌乃" userId="98abd013-8e04-47a5-82ac-0351d22712c5" providerId="ADAL" clId="{A4B7F042-ED76-4703-9749-2B9AD07E4ED0}" dt="2025-08-17T02:44:13.892" v="20681" actId="20577"/>
          <ac:spMkLst>
            <pc:docMk/>
            <pc:sldMk cId="2523298205" sldId="907"/>
            <ac:spMk id="9" creationId="{B6FAB39E-4765-C32F-EE24-A504E97314C7}"/>
          </ac:spMkLst>
        </pc:spChg>
        <pc:graphicFrameChg chg="add mod ord modGraphic">
          <ac:chgData name="矢島　萌乃" userId="98abd013-8e04-47a5-82ac-0351d22712c5" providerId="ADAL" clId="{A4B7F042-ED76-4703-9749-2B9AD07E4ED0}" dt="2025-08-17T02:44:28.110" v="20691" actId="1035"/>
          <ac:graphicFrameMkLst>
            <pc:docMk/>
            <pc:sldMk cId="2523298205" sldId="907"/>
            <ac:graphicFrameMk id="10" creationId="{E7E6D7EF-FF93-7DB2-6F3F-ABA10D1214BC}"/>
          </ac:graphicFrameMkLst>
        </pc:graphicFrameChg>
      </pc:sldChg>
      <pc:sldChg chg="modSp add mod modNotesTx">
        <pc:chgData name="矢島　萌乃" userId="98abd013-8e04-47a5-82ac-0351d22712c5" providerId="ADAL" clId="{A4B7F042-ED76-4703-9749-2B9AD07E4ED0}" dt="2025-08-17T00:21:35.088" v="19248" actId="20577"/>
        <pc:sldMkLst>
          <pc:docMk/>
          <pc:sldMk cId="3028128060" sldId="908"/>
        </pc:sldMkLst>
        <pc:spChg chg="mod">
          <ac:chgData name="矢島　萌乃" userId="98abd013-8e04-47a5-82ac-0351d22712c5" providerId="ADAL" clId="{A4B7F042-ED76-4703-9749-2B9AD07E4ED0}" dt="2025-08-14T07:50:00.636" v="624" actId="20577"/>
          <ac:spMkLst>
            <pc:docMk/>
            <pc:sldMk cId="3028128060" sldId="908"/>
            <ac:spMk id="8" creationId="{DF626FFF-EB45-3400-FD8E-C17041C92427}"/>
          </ac:spMkLst>
        </pc:spChg>
        <pc:spChg chg="mod">
          <ac:chgData name="矢島　萌乃" userId="98abd013-8e04-47a5-82ac-0351d22712c5" providerId="ADAL" clId="{A4B7F042-ED76-4703-9749-2B9AD07E4ED0}" dt="2025-08-14T07:50:07.118" v="626" actId="20577"/>
          <ac:spMkLst>
            <pc:docMk/>
            <pc:sldMk cId="3028128060" sldId="908"/>
            <ac:spMk id="9" creationId="{096A3B2B-14C3-FDFF-0BF9-10CFA7ED8FFA}"/>
          </ac:spMkLst>
        </pc:spChg>
        <pc:spChg chg="mod">
          <ac:chgData name="矢島　萌乃" userId="98abd013-8e04-47a5-82ac-0351d22712c5" providerId="ADAL" clId="{A4B7F042-ED76-4703-9749-2B9AD07E4ED0}" dt="2025-08-14T07:58:44.688" v="996" actId="20577"/>
          <ac:spMkLst>
            <pc:docMk/>
            <pc:sldMk cId="3028128060" sldId="908"/>
            <ac:spMk id="16" creationId="{92C4F300-76BA-24D3-2E75-E4DE4B4EBEAA}"/>
          </ac:spMkLst>
        </pc:spChg>
        <pc:spChg chg="mod">
          <ac:chgData name="矢島　萌乃" userId="98abd013-8e04-47a5-82ac-0351d22712c5" providerId="ADAL" clId="{A4B7F042-ED76-4703-9749-2B9AD07E4ED0}" dt="2025-08-14T07:50:45.545" v="644" actId="20577"/>
          <ac:spMkLst>
            <pc:docMk/>
            <pc:sldMk cId="3028128060" sldId="908"/>
            <ac:spMk id="17" creationId="{C29DB2C6-94C8-8FDA-D1A7-A533F7E9B630}"/>
          </ac:spMkLst>
        </pc:spChg>
        <pc:spChg chg="mod">
          <ac:chgData name="矢島　萌乃" userId="98abd013-8e04-47a5-82ac-0351d22712c5" providerId="ADAL" clId="{A4B7F042-ED76-4703-9749-2B9AD07E4ED0}" dt="2025-08-15T01:55:10.534" v="6199" actId="207"/>
          <ac:spMkLst>
            <pc:docMk/>
            <pc:sldMk cId="3028128060" sldId="908"/>
            <ac:spMk id="19" creationId="{33755BA5-B661-A299-3B8D-692F37CF8115}"/>
          </ac:spMkLst>
        </pc:spChg>
        <pc:spChg chg="mod">
          <ac:chgData name="矢島　萌乃" userId="98abd013-8e04-47a5-82ac-0351d22712c5" providerId="ADAL" clId="{A4B7F042-ED76-4703-9749-2B9AD07E4ED0}" dt="2025-08-14T07:49:55.237" v="622" actId="14100"/>
          <ac:spMkLst>
            <pc:docMk/>
            <pc:sldMk cId="3028128060" sldId="908"/>
            <ac:spMk id="21" creationId="{4442EDA6-362F-024F-DF87-1C18E4D77A41}"/>
          </ac:spMkLst>
        </pc:spChg>
        <pc:graphicFrameChg chg="mod">
          <ac:chgData name="矢島　萌乃" userId="98abd013-8e04-47a5-82ac-0351d22712c5" providerId="ADAL" clId="{A4B7F042-ED76-4703-9749-2B9AD07E4ED0}" dt="2025-08-15T02:03:20.442" v="6247" actId="572"/>
          <ac:graphicFrameMkLst>
            <pc:docMk/>
            <pc:sldMk cId="3028128060" sldId="908"/>
            <ac:graphicFrameMk id="18" creationId="{F67093E3-33F0-DFB9-27B4-082049459101}"/>
          </ac:graphicFrameMkLst>
        </pc:graphicFrameChg>
      </pc:sldChg>
      <pc:sldChg chg="addSp modSp add mod modNotesTx">
        <pc:chgData name="矢島　萌乃" userId="98abd013-8e04-47a5-82ac-0351d22712c5" providerId="ADAL" clId="{A4B7F042-ED76-4703-9749-2B9AD07E4ED0}" dt="2025-08-17T00:24:51.425" v="19294" actId="14100"/>
        <pc:sldMkLst>
          <pc:docMk/>
          <pc:sldMk cId="2552417309" sldId="909"/>
        </pc:sldMkLst>
        <pc:spChg chg="add mod">
          <ac:chgData name="矢島　萌乃" userId="98abd013-8e04-47a5-82ac-0351d22712c5" providerId="ADAL" clId="{A4B7F042-ED76-4703-9749-2B9AD07E4ED0}" dt="2025-08-14T08:05:22.954" v="1080" actId="208"/>
          <ac:spMkLst>
            <pc:docMk/>
            <pc:sldMk cId="2552417309" sldId="909"/>
            <ac:spMk id="4" creationId="{36CE2B97-E7D6-F7A6-4602-E30E5036F6CF}"/>
          </ac:spMkLst>
        </pc:spChg>
        <pc:spChg chg="mod">
          <ac:chgData name="矢島　萌乃" userId="98abd013-8e04-47a5-82ac-0351d22712c5" providerId="ADAL" clId="{A4B7F042-ED76-4703-9749-2B9AD07E4ED0}" dt="2025-08-14T08:03:43.220" v="1074" actId="207"/>
          <ac:spMkLst>
            <pc:docMk/>
            <pc:sldMk cId="2552417309" sldId="909"/>
            <ac:spMk id="16" creationId="{1385B7DE-86DD-5B7E-AB26-7D83760DCA9C}"/>
          </ac:spMkLst>
        </pc:spChg>
        <pc:spChg chg="mod">
          <ac:chgData name="矢島　萌乃" userId="98abd013-8e04-47a5-82ac-0351d22712c5" providerId="ADAL" clId="{A4B7F042-ED76-4703-9749-2B9AD07E4ED0}" dt="2025-08-15T01:55:53.152" v="6202" actId="207"/>
          <ac:spMkLst>
            <pc:docMk/>
            <pc:sldMk cId="2552417309" sldId="909"/>
            <ac:spMk id="19" creationId="{68A07724-3B97-109D-6369-1C53ADC3EB98}"/>
          </ac:spMkLst>
        </pc:spChg>
        <pc:spChg chg="add mod">
          <ac:chgData name="矢島　萌乃" userId="98abd013-8e04-47a5-82ac-0351d22712c5" providerId="ADAL" clId="{A4B7F042-ED76-4703-9749-2B9AD07E4ED0}" dt="2025-08-14T08:07:47.739" v="1139" actId="14100"/>
          <ac:spMkLst>
            <pc:docMk/>
            <pc:sldMk cId="2552417309" sldId="909"/>
            <ac:spMk id="20" creationId="{126932FD-80D1-A828-5EEC-79E5AADB8BDB}"/>
          </ac:spMkLst>
        </pc:spChg>
        <pc:spChg chg="ord">
          <ac:chgData name="矢島　萌乃" userId="98abd013-8e04-47a5-82ac-0351d22712c5" providerId="ADAL" clId="{A4B7F042-ED76-4703-9749-2B9AD07E4ED0}" dt="2025-08-14T08:05:02.259" v="1079" actId="166"/>
          <ac:spMkLst>
            <pc:docMk/>
            <pc:sldMk cId="2552417309" sldId="909"/>
            <ac:spMk id="21" creationId="{D405F6DD-4110-B0D8-7773-875ADF8917AF}"/>
          </ac:spMkLst>
        </pc:spChg>
        <pc:spChg chg="add mod">
          <ac:chgData name="矢島　萌乃" userId="98abd013-8e04-47a5-82ac-0351d22712c5" providerId="ADAL" clId="{A4B7F042-ED76-4703-9749-2B9AD07E4ED0}" dt="2025-08-17T00:24:51.425" v="19294" actId="14100"/>
          <ac:spMkLst>
            <pc:docMk/>
            <pc:sldMk cId="2552417309" sldId="909"/>
            <ac:spMk id="22" creationId="{1BE347DF-B27D-D3A6-FA69-06C2B8291C38}"/>
          </ac:spMkLst>
        </pc:spChg>
        <pc:spChg chg="add mod">
          <ac:chgData name="矢島　萌乃" userId="98abd013-8e04-47a5-82ac-0351d22712c5" providerId="ADAL" clId="{A4B7F042-ED76-4703-9749-2B9AD07E4ED0}" dt="2025-08-15T01:56:01.246" v="6203" actId="207"/>
          <ac:spMkLst>
            <pc:docMk/>
            <pc:sldMk cId="2552417309" sldId="909"/>
            <ac:spMk id="23" creationId="{F8FB43AF-8408-60B5-58C6-37DC5F74A069}"/>
          </ac:spMkLst>
        </pc:spChg>
        <pc:graphicFrameChg chg="mod">
          <ac:chgData name="矢島　萌乃" userId="98abd013-8e04-47a5-82ac-0351d22712c5" providerId="ADAL" clId="{A4B7F042-ED76-4703-9749-2B9AD07E4ED0}" dt="2025-08-15T02:02:18.719" v="6238"/>
          <ac:graphicFrameMkLst>
            <pc:docMk/>
            <pc:sldMk cId="2552417309" sldId="909"/>
            <ac:graphicFrameMk id="18" creationId="{0B7F8C26-9CD3-DF1F-93F8-9B613E6373FA}"/>
          </ac:graphicFrameMkLst>
        </pc:graphicFrameChg>
        <pc:cxnChg chg="add mod">
          <ac:chgData name="矢島　萌乃" userId="98abd013-8e04-47a5-82ac-0351d22712c5" providerId="ADAL" clId="{A4B7F042-ED76-4703-9749-2B9AD07E4ED0}" dt="2025-08-15T01:56:06.423" v="6204" actId="208"/>
          <ac:cxnSpMkLst>
            <pc:docMk/>
            <pc:sldMk cId="2552417309" sldId="909"/>
            <ac:cxnSpMk id="24" creationId="{52B9B0F6-6246-5483-903C-9FD1CDB54EA0}"/>
          </ac:cxnSpMkLst>
        </pc:cxnChg>
      </pc:sldChg>
      <pc:sldChg chg="modSp add mod modNotesTx">
        <pc:chgData name="矢島　萌乃" userId="98abd013-8e04-47a5-82ac-0351d22712c5" providerId="ADAL" clId="{A4B7F042-ED76-4703-9749-2B9AD07E4ED0}" dt="2025-08-15T02:00:31.497" v="6226"/>
        <pc:sldMkLst>
          <pc:docMk/>
          <pc:sldMk cId="2499643532" sldId="910"/>
        </pc:sldMkLst>
        <pc:spChg chg="mod">
          <ac:chgData name="矢島　萌乃" userId="98abd013-8e04-47a5-82ac-0351d22712c5" providerId="ADAL" clId="{A4B7F042-ED76-4703-9749-2B9AD07E4ED0}" dt="2025-08-14T08:14:08.854" v="1223" actId="14100"/>
          <ac:spMkLst>
            <pc:docMk/>
            <pc:sldMk cId="2499643532" sldId="910"/>
            <ac:spMk id="5" creationId="{1CDE125C-EBA0-C53A-3D7A-9B80708F11B1}"/>
          </ac:spMkLst>
        </pc:spChg>
        <pc:spChg chg="mod">
          <ac:chgData name="矢島　萌乃" userId="98abd013-8e04-47a5-82ac-0351d22712c5" providerId="ADAL" clId="{A4B7F042-ED76-4703-9749-2B9AD07E4ED0}" dt="2025-08-14T08:14:10.797" v="1225" actId="20577"/>
          <ac:spMkLst>
            <pc:docMk/>
            <pc:sldMk cId="2499643532" sldId="910"/>
            <ac:spMk id="11" creationId="{52CF8FC9-B6BC-A658-F6BB-EBFD6D69566D}"/>
          </ac:spMkLst>
        </pc:spChg>
        <pc:spChg chg="mod">
          <ac:chgData name="矢島　萌乃" userId="98abd013-8e04-47a5-82ac-0351d22712c5" providerId="ADAL" clId="{A4B7F042-ED76-4703-9749-2B9AD07E4ED0}" dt="2025-08-14T08:14:17.833" v="1227" actId="20577"/>
          <ac:spMkLst>
            <pc:docMk/>
            <pc:sldMk cId="2499643532" sldId="910"/>
            <ac:spMk id="12" creationId="{0242BA0B-DDFC-5870-ADAB-361EA0C1CE8A}"/>
          </ac:spMkLst>
        </pc:spChg>
        <pc:spChg chg="mod">
          <ac:chgData name="矢島　萌乃" userId="98abd013-8e04-47a5-82ac-0351d22712c5" providerId="ADAL" clId="{A4B7F042-ED76-4703-9749-2B9AD07E4ED0}" dt="2025-08-14T08:14:01.811" v="1222"/>
          <ac:spMkLst>
            <pc:docMk/>
            <pc:sldMk cId="2499643532" sldId="910"/>
            <ac:spMk id="16" creationId="{69CC8944-82C3-1D05-28DD-660C8B66257E}"/>
          </ac:spMkLst>
        </pc:spChg>
        <pc:spChg chg="mod">
          <ac:chgData name="矢島　萌乃" userId="98abd013-8e04-47a5-82ac-0351d22712c5" providerId="ADAL" clId="{A4B7F042-ED76-4703-9749-2B9AD07E4ED0}" dt="2025-08-14T08:14:34.556" v="1241" actId="20577"/>
          <ac:spMkLst>
            <pc:docMk/>
            <pc:sldMk cId="2499643532" sldId="910"/>
            <ac:spMk id="17" creationId="{E1BC75AB-A141-5308-8A84-AC64FC5A4ABE}"/>
          </ac:spMkLst>
        </pc:spChg>
        <pc:spChg chg="mod">
          <ac:chgData name="矢島　萌乃" userId="98abd013-8e04-47a5-82ac-0351d22712c5" providerId="ADAL" clId="{A4B7F042-ED76-4703-9749-2B9AD07E4ED0}" dt="2025-08-15T01:56:16.631" v="6205" actId="207"/>
          <ac:spMkLst>
            <pc:docMk/>
            <pc:sldMk cId="2499643532" sldId="910"/>
            <ac:spMk id="19" creationId="{EB7C2E5C-041C-C506-08D9-1EF0EFDA2397}"/>
          </ac:spMkLst>
        </pc:spChg>
        <pc:graphicFrameChg chg="mod">
          <ac:chgData name="矢島　萌乃" userId="98abd013-8e04-47a5-82ac-0351d22712c5" providerId="ADAL" clId="{A4B7F042-ED76-4703-9749-2B9AD07E4ED0}" dt="2025-08-15T02:00:31.497" v="6226"/>
          <ac:graphicFrameMkLst>
            <pc:docMk/>
            <pc:sldMk cId="2499643532" sldId="910"/>
            <ac:graphicFrameMk id="18" creationId="{E3EDF61D-3A53-3272-C824-144EDC366044}"/>
          </ac:graphicFrameMkLst>
        </pc:graphicFrameChg>
      </pc:sldChg>
      <pc:sldChg chg="addSp delSp modSp add mod modNotesTx">
        <pc:chgData name="矢島　萌乃" userId="98abd013-8e04-47a5-82ac-0351d22712c5" providerId="ADAL" clId="{A4B7F042-ED76-4703-9749-2B9AD07E4ED0}" dt="2025-08-18T00:13:43.603" v="21449"/>
        <pc:sldMkLst>
          <pc:docMk/>
          <pc:sldMk cId="2553287990" sldId="911"/>
        </pc:sldMkLst>
        <pc:spChg chg="mod">
          <ac:chgData name="矢島　萌乃" userId="98abd013-8e04-47a5-82ac-0351d22712c5" providerId="ADAL" clId="{A4B7F042-ED76-4703-9749-2B9AD07E4ED0}" dt="2025-08-14T08:26:33.108" v="1451" actId="113"/>
          <ac:spMkLst>
            <pc:docMk/>
            <pc:sldMk cId="2553287990" sldId="911"/>
            <ac:spMk id="4" creationId="{A81DCA86-6AC8-C20E-EA29-87555E068651}"/>
          </ac:spMkLst>
        </pc:spChg>
        <pc:spChg chg="mod">
          <ac:chgData name="矢島　萌乃" userId="98abd013-8e04-47a5-82ac-0351d22712c5" providerId="ADAL" clId="{A4B7F042-ED76-4703-9749-2B9AD07E4ED0}" dt="2025-08-14T08:22:45.314" v="1353" actId="1037"/>
          <ac:spMkLst>
            <pc:docMk/>
            <pc:sldMk cId="2553287990" sldId="911"/>
            <ac:spMk id="5" creationId="{D738865F-B166-C964-1B78-80742DDEF301}"/>
          </ac:spMkLst>
        </pc:spChg>
        <pc:spChg chg="mod">
          <ac:chgData name="矢島　萌乃" userId="98abd013-8e04-47a5-82ac-0351d22712c5" providerId="ADAL" clId="{A4B7F042-ED76-4703-9749-2B9AD07E4ED0}" dt="2025-08-14T08:22:45.314" v="1353" actId="1037"/>
          <ac:spMkLst>
            <pc:docMk/>
            <pc:sldMk cId="2553287990" sldId="911"/>
            <ac:spMk id="6" creationId="{44C6B38B-837E-D876-7A65-841A486505D4}"/>
          </ac:spMkLst>
        </pc:spChg>
        <pc:spChg chg="mod">
          <ac:chgData name="矢島　萌乃" userId="98abd013-8e04-47a5-82ac-0351d22712c5" providerId="ADAL" clId="{A4B7F042-ED76-4703-9749-2B9AD07E4ED0}" dt="2025-08-14T08:22:45.314" v="1353" actId="1037"/>
          <ac:spMkLst>
            <pc:docMk/>
            <pc:sldMk cId="2553287990" sldId="911"/>
            <ac:spMk id="7" creationId="{EF1F2667-B20A-094E-DAB3-A4A86926AA0A}"/>
          </ac:spMkLst>
        </pc:spChg>
        <pc:spChg chg="mod">
          <ac:chgData name="矢島　萌乃" userId="98abd013-8e04-47a5-82ac-0351d22712c5" providerId="ADAL" clId="{A4B7F042-ED76-4703-9749-2B9AD07E4ED0}" dt="2025-08-14T08:22:45.314" v="1353" actId="1037"/>
          <ac:spMkLst>
            <pc:docMk/>
            <pc:sldMk cId="2553287990" sldId="911"/>
            <ac:spMk id="9" creationId="{F9FE90D3-47B2-7DC3-9504-3952513A1CCA}"/>
          </ac:spMkLst>
        </pc:spChg>
        <pc:spChg chg="mod">
          <ac:chgData name="矢島　萌乃" userId="98abd013-8e04-47a5-82ac-0351d22712c5" providerId="ADAL" clId="{A4B7F042-ED76-4703-9749-2B9AD07E4ED0}" dt="2025-08-14T08:22:45.314" v="1353" actId="1037"/>
          <ac:spMkLst>
            <pc:docMk/>
            <pc:sldMk cId="2553287990" sldId="911"/>
            <ac:spMk id="10" creationId="{0D13E027-B73E-F048-AEA2-32EF3C16384C}"/>
          </ac:spMkLst>
        </pc:spChg>
        <pc:spChg chg="mod">
          <ac:chgData name="矢島　萌乃" userId="98abd013-8e04-47a5-82ac-0351d22712c5" providerId="ADAL" clId="{A4B7F042-ED76-4703-9749-2B9AD07E4ED0}" dt="2025-08-14T08:22:45.314" v="1353" actId="1037"/>
          <ac:spMkLst>
            <pc:docMk/>
            <pc:sldMk cId="2553287990" sldId="911"/>
            <ac:spMk id="12" creationId="{A7F2972A-413F-1649-7C7A-37B0122028BD}"/>
          </ac:spMkLst>
        </pc:spChg>
        <pc:spChg chg="mod">
          <ac:chgData name="矢島　萌乃" userId="98abd013-8e04-47a5-82ac-0351d22712c5" providerId="ADAL" clId="{A4B7F042-ED76-4703-9749-2B9AD07E4ED0}" dt="2025-08-14T08:22:45.314" v="1353" actId="1037"/>
          <ac:spMkLst>
            <pc:docMk/>
            <pc:sldMk cId="2553287990" sldId="911"/>
            <ac:spMk id="13" creationId="{3F54C84A-2475-B7F2-2075-7F080D46014A}"/>
          </ac:spMkLst>
        </pc:spChg>
        <pc:spChg chg="mod">
          <ac:chgData name="矢島　萌乃" userId="98abd013-8e04-47a5-82ac-0351d22712c5" providerId="ADAL" clId="{A4B7F042-ED76-4703-9749-2B9AD07E4ED0}" dt="2025-08-14T08:22:45.314" v="1353" actId="1037"/>
          <ac:spMkLst>
            <pc:docMk/>
            <pc:sldMk cId="2553287990" sldId="911"/>
            <ac:spMk id="14" creationId="{46C87AD3-7AE9-AE7A-BA8F-DCFE17C4A606}"/>
          </ac:spMkLst>
        </pc:spChg>
        <pc:spChg chg="mod">
          <ac:chgData name="矢島　萌乃" userId="98abd013-8e04-47a5-82ac-0351d22712c5" providerId="ADAL" clId="{A4B7F042-ED76-4703-9749-2B9AD07E4ED0}" dt="2025-08-14T08:22:45.314" v="1353" actId="1037"/>
          <ac:spMkLst>
            <pc:docMk/>
            <pc:sldMk cId="2553287990" sldId="911"/>
            <ac:spMk id="15" creationId="{450FCBDB-FC8E-733A-2145-9F9BD8B6A076}"/>
          </ac:spMkLst>
        </pc:spChg>
        <pc:spChg chg="mod">
          <ac:chgData name="矢島　萌乃" userId="98abd013-8e04-47a5-82ac-0351d22712c5" providerId="ADAL" clId="{A4B7F042-ED76-4703-9749-2B9AD07E4ED0}" dt="2025-08-18T00:13:43.603" v="21449"/>
          <ac:spMkLst>
            <pc:docMk/>
            <pc:sldMk cId="2553287990" sldId="911"/>
            <ac:spMk id="16" creationId="{73EA6343-E458-2854-234A-69E928D069F6}"/>
          </ac:spMkLst>
        </pc:spChg>
        <pc:spChg chg="add mod">
          <ac:chgData name="矢島　萌乃" userId="98abd013-8e04-47a5-82ac-0351d22712c5" providerId="ADAL" clId="{A4B7F042-ED76-4703-9749-2B9AD07E4ED0}" dt="2025-08-14T08:25:35.401" v="1433" actId="14100"/>
          <ac:spMkLst>
            <pc:docMk/>
            <pc:sldMk cId="2553287990" sldId="911"/>
            <ac:spMk id="17" creationId="{143D7CE5-7505-5F7D-2DB4-BB0862A650E7}"/>
          </ac:spMkLst>
        </pc:spChg>
        <pc:spChg chg="mod">
          <ac:chgData name="矢島　萌乃" userId="98abd013-8e04-47a5-82ac-0351d22712c5" providerId="ADAL" clId="{A4B7F042-ED76-4703-9749-2B9AD07E4ED0}" dt="2025-08-15T01:57:15.917" v="6212" actId="207"/>
          <ac:spMkLst>
            <pc:docMk/>
            <pc:sldMk cId="2553287990" sldId="911"/>
            <ac:spMk id="19" creationId="{8F9DAE86-530B-2AFD-3E36-367527FA8B01}"/>
          </ac:spMkLst>
        </pc:spChg>
        <pc:spChg chg="mod">
          <ac:chgData name="矢島　萌乃" userId="98abd013-8e04-47a5-82ac-0351d22712c5" providerId="ADAL" clId="{A4B7F042-ED76-4703-9749-2B9AD07E4ED0}" dt="2025-08-14T08:22:45.314" v="1353" actId="1037"/>
          <ac:spMkLst>
            <pc:docMk/>
            <pc:sldMk cId="2553287990" sldId="911"/>
            <ac:spMk id="21" creationId="{308EE5A5-CC18-17E4-436C-498FFB7F35B6}"/>
          </ac:spMkLst>
        </pc:spChg>
        <pc:spChg chg="add mod">
          <ac:chgData name="矢島　萌乃" userId="98abd013-8e04-47a5-82ac-0351d22712c5" providerId="ADAL" clId="{A4B7F042-ED76-4703-9749-2B9AD07E4ED0}" dt="2025-08-14T08:32:10.525" v="1509" actId="14100"/>
          <ac:spMkLst>
            <pc:docMk/>
            <pc:sldMk cId="2553287990" sldId="911"/>
            <ac:spMk id="22" creationId="{A6170C8C-1DAF-AEE5-EB4D-BE5F094C7C05}"/>
          </ac:spMkLst>
        </pc:spChg>
        <pc:cxnChg chg="add mod">
          <ac:chgData name="矢島　萌乃" userId="98abd013-8e04-47a5-82ac-0351d22712c5" providerId="ADAL" clId="{A4B7F042-ED76-4703-9749-2B9AD07E4ED0}" dt="2025-08-14T08:32:10.525" v="1509" actId="14100"/>
          <ac:cxnSpMkLst>
            <pc:docMk/>
            <pc:sldMk cId="2553287990" sldId="911"/>
            <ac:cxnSpMk id="24" creationId="{06D1800F-BA94-2395-C13C-88700752846E}"/>
          </ac:cxnSpMkLst>
        </pc:cxnChg>
      </pc:sldChg>
      <pc:sldChg chg="modSp add mod modNotesTx">
        <pc:chgData name="矢島　萌乃" userId="98abd013-8e04-47a5-82ac-0351d22712c5" providerId="ADAL" clId="{A4B7F042-ED76-4703-9749-2B9AD07E4ED0}" dt="2025-08-18T00:13:51.608" v="21450" actId="20577"/>
        <pc:sldMkLst>
          <pc:docMk/>
          <pc:sldMk cId="241651675" sldId="912"/>
        </pc:sldMkLst>
        <pc:spChg chg="mod">
          <ac:chgData name="矢島　萌乃" userId="98abd013-8e04-47a5-82ac-0351d22712c5" providerId="ADAL" clId="{A4B7F042-ED76-4703-9749-2B9AD07E4ED0}" dt="2025-08-18T00:13:51.608" v="21450" actId="20577"/>
          <ac:spMkLst>
            <pc:docMk/>
            <pc:sldMk cId="241651675" sldId="912"/>
            <ac:spMk id="16" creationId="{8F0E372D-F67D-0CDC-3206-F8F9C6B075EB}"/>
          </ac:spMkLst>
        </pc:spChg>
        <pc:spChg chg="mod">
          <ac:chgData name="矢島　萌乃" userId="98abd013-8e04-47a5-82ac-0351d22712c5" providerId="ADAL" clId="{A4B7F042-ED76-4703-9749-2B9AD07E4ED0}" dt="2025-08-15T01:57:22.036" v="6213" actId="207"/>
          <ac:spMkLst>
            <pc:docMk/>
            <pc:sldMk cId="241651675" sldId="912"/>
            <ac:spMk id="19" creationId="{988F1719-9C5D-62FB-A5C5-F50A694FC59B}"/>
          </ac:spMkLst>
        </pc:spChg>
      </pc:sldChg>
      <pc:sldChg chg="add del">
        <pc:chgData name="矢島　萌乃" userId="98abd013-8e04-47a5-82ac-0351d22712c5" providerId="ADAL" clId="{A4B7F042-ED76-4703-9749-2B9AD07E4ED0}" dt="2025-08-14T08:27:32.993" v="1455"/>
        <pc:sldMkLst>
          <pc:docMk/>
          <pc:sldMk cId="3317976843" sldId="912"/>
        </pc:sldMkLst>
      </pc:sldChg>
      <pc:sldChg chg="delSp modSp add mod modNotesTx">
        <pc:chgData name="矢島　萌乃" userId="98abd013-8e04-47a5-82ac-0351d22712c5" providerId="ADAL" clId="{A4B7F042-ED76-4703-9749-2B9AD07E4ED0}" dt="2025-08-18T00:13:01.075" v="21448" actId="20577"/>
        <pc:sldMkLst>
          <pc:docMk/>
          <pc:sldMk cId="2132540881" sldId="913"/>
        </pc:sldMkLst>
        <pc:spChg chg="mod">
          <ac:chgData name="矢島　萌乃" userId="98abd013-8e04-47a5-82ac-0351d22712c5" providerId="ADAL" clId="{A4B7F042-ED76-4703-9749-2B9AD07E4ED0}" dt="2025-08-18T00:13:01.075" v="21448" actId="20577"/>
          <ac:spMkLst>
            <pc:docMk/>
            <pc:sldMk cId="2132540881" sldId="913"/>
            <ac:spMk id="16" creationId="{B5C2DDA7-1328-B903-8AF8-3BFDA3372F76}"/>
          </ac:spMkLst>
        </pc:spChg>
        <pc:spChg chg="mod">
          <ac:chgData name="矢島　萌乃" userId="98abd013-8e04-47a5-82ac-0351d22712c5" providerId="ADAL" clId="{A4B7F042-ED76-4703-9749-2B9AD07E4ED0}" dt="2025-08-15T01:57:05.543" v="6211" actId="207"/>
          <ac:spMkLst>
            <pc:docMk/>
            <pc:sldMk cId="2132540881" sldId="913"/>
            <ac:spMk id="19" creationId="{DCC42D6F-1902-5AF1-89CD-E17F115ED1A6}"/>
          </ac:spMkLst>
        </pc:spChg>
      </pc:sldChg>
      <pc:sldChg chg="addSp delSp modSp add mod modNotesTx">
        <pc:chgData name="矢島　萌乃" userId="98abd013-8e04-47a5-82ac-0351d22712c5" providerId="ADAL" clId="{A4B7F042-ED76-4703-9749-2B9AD07E4ED0}" dt="2025-08-17T00:49:21.475" v="19695"/>
        <pc:sldMkLst>
          <pc:docMk/>
          <pc:sldMk cId="906556845" sldId="914"/>
        </pc:sldMkLst>
        <pc:spChg chg="add mod">
          <ac:chgData name="矢島　萌乃" userId="98abd013-8e04-47a5-82ac-0351d22712c5" providerId="ADAL" clId="{A4B7F042-ED76-4703-9749-2B9AD07E4ED0}" dt="2025-08-14T12:23:40.945" v="2600"/>
          <ac:spMkLst>
            <pc:docMk/>
            <pc:sldMk cId="906556845" sldId="914"/>
            <ac:spMk id="20" creationId="{5EAF3484-9DBE-C41E-9517-AC2DD3FED717}"/>
          </ac:spMkLst>
        </pc:spChg>
        <pc:spChg chg="add mod">
          <ac:chgData name="矢島　萌乃" userId="98abd013-8e04-47a5-82ac-0351d22712c5" providerId="ADAL" clId="{A4B7F042-ED76-4703-9749-2B9AD07E4ED0}" dt="2025-08-14T12:25:09.472" v="2650" actId="1037"/>
          <ac:spMkLst>
            <pc:docMk/>
            <pc:sldMk cId="906556845" sldId="914"/>
            <ac:spMk id="21" creationId="{ECD2B7E2-642C-7D3B-5687-A1B9D6EE8EA2}"/>
          </ac:spMkLst>
        </pc:spChg>
        <pc:spChg chg="add mod">
          <ac:chgData name="矢島　萌乃" userId="98abd013-8e04-47a5-82ac-0351d22712c5" providerId="ADAL" clId="{A4B7F042-ED76-4703-9749-2B9AD07E4ED0}" dt="2025-08-14T12:23:40.945" v="2600"/>
          <ac:spMkLst>
            <pc:docMk/>
            <pc:sldMk cId="906556845" sldId="914"/>
            <ac:spMk id="22" creationId="{D8456C3C-5937-A0F2-800B-03D66388456F}"/>
          </ac:spMkLst>
        </pc:spChg>
        <pc:spChg chg="add mod">
          <ac:chgData name="矢島　萌乃" userId="98abd013-8e04-47a5-82ac-0351d22712c5" providerId="ADAL" clId="{A4B7F042-ED76-4703-9749-2B9AD07E4ED0}" dt="2025-08-14T12:23:40.945" v="2600"/>
          <ac:spMkLst>
            <pc:docMk/>
            <pc:sldMk cId="906556845" sldId="914"/>
            <ac:spMk id="23" creationId="{F0A567A4-26C3-1AE2-29BB-EC7C5CA2FD3F}"/>
          </ac:spMkLst>
        </pc:spChg>
        <pc:spChg chg="add mod">
          <ac:chgData name="矢島　萌乃" userId="98abd013-8e04-47a5-82ac-0351d22712c5" providerId="ADAL" clId="{A4B7F042-ED76-4703-9749-2B9AD07E4ED0}" dt="2025-08-14T12:23:40.945" v="2600"/>
          <ac:spMkLst>
            <pc:docMk/>
            <pc:sldMk cId="906556845" sldId="914"/>
            <ac:spMk id="29" creationId="{96890FFD-FB33-D5B6-199F-4B65B291EE75}"/>
          </ac:spMkLst>
        </pc:spChg>
        <pc:spChg chg="add mod">
          <ac:chgData name="矢島　萌乃" userId="98abd013-8e04-47a5-82ac-0351d22712c5" providerId="ADAL" clId="{A4B7F042-ED76-4703-9749-2B9AD07E4ED0}" dt="2025-08-14T12:23:40.945" v="2600"/>
          <ac:spMkLst>
            <pc:docMk/>
            <pc:sldMk cId="906556845" sldId="914"/>
            <ac:spMk id="30" creationId="{8F49A081-E01E-A08C-F97E-6D08184FBB7E}"/>
          </ac:spMkLst>
        </pc:spChg>
        <pc:spChg chg="add mod">
          <ac:chgData name="矢島　萌乃" userId="98abd013-8e04-47a5-82ac-0351d22712c5" providerId="ADAL" clId="{A4B7F042-ED76-4703-9749-2B9AD07E4ED0}" dt="2025-08-14T12:23:40.945" v="2600"/>
          <ac:spMkLst>
            <pc:docMk/>
            <pc:sldMk cId="906556845" sldId="914"/>
            <ac:spMk id="31" creationId="{D7A00F81-4DCB-C27E-8BE1-61235D4AF64B}"/>
          </ac:spMkLst>
        </pc:spChg>
        <pc:spChg chg="add mod">
          <ac:chgData name="矢島　萌乃" userId="98abd013-8e04-47a5-82ac-0351d22712c5" providerId="ADAL" clId="{A4B7F042-ED76-4703-9749-2B9AD07E4ED0}" dt="2025-08-14T12:23:40.945" v="2600"/>
          <ac:spMkLst>
            <pc:docMk/>
            <pc:sldMk cId="906556845" sldId="914"/>
            <ac:spMk id="32" creationId="{3E9EB02F-AF35-2CE8-A6A1-ACAE7E3125E5}"/>
          </ac:spMkLst>
        </pc:spChg>
        <pc:graphicFrameChg chg="add mod">
          <ac:chgData name="矢島　萌乃" userId="98abd013-8e04-47a5-82ac-0351d22712c5" providerId="ADAL" clId="{A4B7F042-ED76-4703-9749-2B9AD07E4ED0}" dt="2025-08-17T00:39:21.897" v="19573"/>
          <ac:graphicFrameMkLst>
            <pc:docMk/>
            <pc:sldMk cId="906556845" sldId="914"/>
            <ac:graphicFrameMk id="16" creationId="{F35BF331-5357-40C9-D7FE-C8C5764D08C0}"/>
          </ac:graphicFrameMkLst>
        </pc:graphicFrameChg>
        <pc:graphicFrameChg chg="add mod modGraphic">
          <ac:chgData name="矢島　萌乃" userId="98abd013-8e04-47a5-82ac-0351d22712c5" providerId="ADAL" clId="{A4B7F042-ED76-4703-9749-2B9AD07E4ED0}" dt="2025-08-17T00:49:21.475" v="19695"/>
          <ac:graphicFrameMkLst>
            <pc:docMk/>
            <pc:sldMk cId="906556845" sldId="914"/>
            <ac:graphicFrameMk id="17" creationId="{9FF067B5-7005-3CAD-EE34-0CD2C756BB64}"/>
          </ac:graphicFrameMkLst>
        </pc:graphicFrameChg>
      </pc:sldChg>
      <pc:sldChg chg="addSp delSp modSp add mod modNotesTx">
        <pc:chgData name="矢島　萌乃" userId="98abd013-8e04-47a5-82ac-0351d22712c5" providerId="ADAL" clId="{A4B7F042-ED76-4703-9749-2B9AD07E4ED0}" dt="2025-08-18T00:24:20.121" v="21451" actId="20577"/>
        <pc:sldMkLst>
          <pc:docMk/>
          <pc:sldMk cId="2814543648" sldId="915"/>
        </pc:sldMkLst>
        <pc:spChg chg="add mod">
          <ac:chgData name="矢島　萌乃" userId="98abd013-8e04-47a5-82ac-0351d22712c5" providerId="ADAL" clId="{A4B7F042-ED76-4703-9749-2B9AD07E4ED0}" dt="2025-08-14T12:24:08.081" v="2603"/>
          <ac:spMkLst>
            <pc:docMk/>
            <pc:sldMk cId="2814543648" sldId="915"/>
            <ac:spMk id="9" creationId="{D4F3AE38-501E-8F30-FCDD-B2C57677CB19}"/>
          </ac:spMkLst>
        </pc:spChg>
        <pc:spChg chg="add mod">
          <ac:chgData name="矢島　萌乃" userId="98abd013-8e04-47a5-82ac-0351d22712c5" providerId="ADAL" clId="{A4B7F042-ED76-4703-9749-2B9AD07E4ED0}" dt="2025-08-14T12:25:43.109" v="2656" actId="1038"/>
          <ac:spMkLst>
            <pc:docMk/>
            <pc:sldMk cId="2814543648" sldId="915"/>
            <ac:spMk id="13" creationId="{FFD51E6E-D58E-84F9-1CF7-1FBD662F4752}"/>
          </ac:spMkLst>
        </pc:spChg>
        <pc:spChg chg="add mod">
          <ac:chgData name="矢島　萌乃" userId="98abd013-8e04-47a5-82ac-0351d22712c5" providerId="ADAL" clId="{A4B7F042-ED76-4703-9749-2B9AD07E4ED0}" dt="2025-08-14T12:24:08.081" v="2603"/>
          <ac:spMkLst>
            <pc:docMk/>
            <pc:sldMk cId="2814543648" sldId="915"/>
            <ac:spMk id="15" creationId="{962F57C5-4007-9A28-0BC6-12C01D206F59}"/>
          </ac:spMkLst>
        </pc:spChg>
        <pc:spChg chg="add mod">
          <ac:chgData name="矢島　萌乃" userId="98abd013-8e04-47a5-82ac-0351d22712c5" providerId="ADAL" clId="{A4B7F042-ED76-4703-9749-2B9AD07E4ED0}" dt="2025-08-14T12:24:08.081" v="2603"/>
          <ac:spMkLst>
            <pc:docMk/>
            <pc:sldMk cId="2814543648" sldId="915"/>
            <ac:spMk id="16" creationId="{7F3C5B7E-3E79-64C7-19C2-00D66C42CBB9}"/>
          </ac:spMkLst>
        </pc:spChg>
        <pc:spChg chg="add mod">
          <ac:chgData name="矢島　萌乃" userId="98abd013-8e04-47a5-82ac-0351d22712c5" providerId="ADAL" clId="{A4B7F042-ED76-4703-9749-2B9AD07E4ED0}" dt="2025-08-14T12:24:08.081" v="2603"/>
          <ac:spMkLst>
            <pc:docMk/>
            <pc:sldMk cId="2814543648" sldId="915"/>
            <ac:spMk id="17" creationId="{54238A39-BDA5-3A3C-1DEC-C346F7827DAC}"/>
          </ac:spMkLst>
        </pc:spChg>
        <pc:spChg chg="add mod">
          <ac:chgData name="矢島　萌乃" userId="98abd013-8e04-47a5-82ac-0351d22712c5" providerId="ADAL" clId="{A4B7F042-ED76-4703-9749-2B9AD07E4ED0}" dt="2025-08-14T12:24:08.081" v="2603"/>
          <ac:spMkLst>
            <pc:docMk/>
            <pc:sldMk cId="2814543648" sldId="915"/>
            <ac:spMk id="20" creationId="{4C03F7A6-9FC7-61D4-33A0-92349A45335C}"/>
          </ac:spMkLst>
        </pc:spChg>
        <pc:spChg chg="add mod">
          <ac:chgData name="矢島　萌乃" userId="98abd013-8e04-47a5-82ac-0351d22712c5" providerId="ADAL" clId="{A4B7F042-ED76-4703-9749-2B9AD07E4ED0}" dt="2025-08-14T12:24:08.081" v="2603"/>
          <ac:spMkLst>
            <pc:docMk/>
            <pc:sldMk cId="2814543648" sldId="915"/>
            <ac:spMk id="21" creationId="{6BB70BEB-097C-7728-7348-67DABE2F3717}"/>
          </ac:spMkLst>
        </pc:spChg>
        <pc:spChg chg="add mod">
          <ac:chgData name="矢島　萌乃" userId="98abd013-8e04-47a5-82ac-0351d22712c5" providerId="ADAL" clId="{A4B7F042-ED76-4703-9749-2B9AD07E4ED0}" dt="2025-08-14T12:24:08.081" v="2603"/>
          <ac:spMkLst>
            <pc:docMk/>
            <pc:sldMk cId="2814543648" sldId="915"/>
            <ac:spMk id="22" creationId="{0644CA81-1891-693E-0003-D730F558FD10}"/>
          </ac:spMkLst>
        </pc:spChg>
        <pc:graphicFrameChg chg="add mod modGraphic">
          <ac:chgData name="矢島　萌乃" userId="98abd013-8e04-47a5-82ac-0351d22712c5" providerId="ADAL" clId="{A4B7F042-ED76-4703-9749-2B9AD07E4ED0}" dt="2025-08-17T00:48:15.863" v="19687"/>
          <ac:graphicFrameMkLst>
            <pc:docMk/>
            <pc:sldMk cId="2814543648" sldId="915"/>
            <ac:graphicFrameMk id="4" creationId="{6BF7CE08-63F6-D80A-80E9-9431ADBC54D1}"/>
          </ac:graphicFrameMkLst>
        </pc:graphicFrameChg>
        <pc:graphicFrameChg chg="add mod">
          <ac:chgData name="矢島　萌乃" userId="98abd013-8e04-47a5-82ac-0351d22712c5" providerId="ADAL" clId="{A4B7F042-ED76-4703-9749-2B9AD07E4ED0}" dt="2025-08-17T00:49:33.169" v="19698"/>
          <ac:graphicFrameMkLst>
            <pc:docMk/>
            <pc:sldMk cId="2814543648" sldId="915"/>
            <ac:graphicFrameMk id="8" creationId="{E55FB25E-3CF0-0009-7708-CB5C5B14F06E}"/>
          </ac:graphicFrameMkLst>
        </pc:graphicFrameChg>
      </pc:sldChg>
      <pc:sldChg chg="modSp add mod modNotesTx">
        <pc:chgData name="矢島　萌乃" userId="98abd013-8e04-47a5-82ac-0351d22712c5" providerId="ADAL" clId="{A4B7F042-ED76-4703-9749-2B9AD07E4ED0}" dt="2025-08-17T00:50:29.102" v="19709"/>
        <pc:sldMkLst>
          <pc:docMk/>
          <pc:sldMk cId="3598488247" sldId="916"/>
        </pc:sldMkLst>
        <pc:spChg chg="mod">
          <ac:chgData name="矢島　萌乃" userId="98abd013-8e04-47a5-82ac-0351d22712c5" providerId="ADAL" clId="{A4B7F042-ED76-4703-9749-2B9AD07E4ED0}" dt="2025-08-14T12:20:14.478" v="2534" actId="1037"/>
          <ac:spMkLst>
            <pc:docMk/>
            <pc:sldMk cId="3598488247" sldId="916"/>
            <ac:spMk id="6" creationId="{A0372EEA-7DBC-0589-72B1-FC2546FD23C3}"/>
          </ac:spMkLst>
        </pc:spChg>
        <pc:spChg chg="mod">
          <ac:chgData name="矢島　萌乃" userId="98abd013-8e04-47a5-82ac-0351d22712c5" providerId="ADAL" clId="{A4B7F042-ED76-4703-9749-2B9AD07E4ED0}" dt="2025-08-14T12:24:55.706" v="2629" actId="1037"/>
          <ac:spMkLst>
            <pc:docMk/>
            <pc:sldMk cId="3598488247" sldId="916"/>
            <ac:spMk id="7" creationId="{C4FB5A2B-4AB1-4C28-ED32-375F6E40B828}"/>
          </ac:spMkLst>
        </pc:spChg>
        <pc:spChg chg="mod">
          <ac:chgData name="矢島　萌乃" userId="98abd013-8e04-47a5-82ac-0351d22712c5" providerId="ADAL" clId="{A4B7F042-ED76-4703-9749-2B9AD07E4ED0}" dt="2025-08-14T12:23:24.300" v="2598" actId="14100"/>
          <ac:spMkLst>
            <pc:docMk/>
            <pc:sldMk cId="3598488247" sldId="916"/>
            <ac:spMk id="14" creationId="{6C9F0439-7386-7011-734F-C69C83A4EAE5}"/>
          </ac:spMkLst>
        </pc:spChg>
        <pc:spChg chg="mod">
          <ac:chgData name="矢島　萌乃" userId="98abd013-8e04-47a5-82ac-0351d22712c5" providerId="ADAL" clId="{A4B7F042-ED76-4703-9749-2B9AD07E4ED0}" dt="2025-08-14T12:19:55.293" v="2517" actId="1037"/>
          <ac:spMkLst>
            <pc:docMk/>
            <pc:sldMk cId="3598488247" sldId="916"/>
            <ac:spMk id="19" creationId="{70B63D57-1402-AA4C-1097-C2E72301E98E}"/>
          </ac:spMkLst>
        </pc:spChg>
        <pc:spChg chg="mod">
          <ac:chgData name="矢島　萌乃" userId="98abd013-8e04-47a5-82ac-0351d22712c5" providerId="ADAL" clId="{A4B7F042-ED76-4703-9749-2B9AD07E4ED0}" dt="2025-08-14T12:23:15.843" v="2597" actId="1037"/>
          <ac:spMkLst>
            <pc:docMk/>
            <pc:sldMk cId="3598488247" sldId="916"/>
            <ac:spMk id="25" creationId="{A42834D8-B807-60FC-D352-F6C5174DECA7}"/>
          </ac:spMkLst>
        </pc:spChg>
        <pc:spChg chg="mod">
          <ac:chgData name="矢島　萌乃" userId="98abd013-8e04-47a5-82ac-0351d22712c5" providerId="ADAL" clId="{A4B7F042-ED76-4703-9749-2B9AD07E4ED0}" dt="2025-08-14T12:22:28.949" v="2586" actId="1037"/>
          <ac:spMkLst>
            <pc:docMk/>
            <pc:sldMk cId="3598488247" sldId="916"/>
            <ac:spMk id="27" creationId="{C676BAC1-A7B0-C1FF-34C2-2EEFCE1BA6A5}"/>
          </ac:spMkLst>
        </pc:spChg>
        <pc:graphicFrameChg chg="mod modGraphic">
          <ac:chgData name="矢島　萌乃" userId="98abd013-8e04-47a5-82ac-0351d22712c5" providerId="ADAL" clId="{A4B7F042-ED76-4703-9749-2B9AD07E4ED0}" dt="2025-08-17T00:50:21.881" v="19707"/>
          <ac:graphicFrameMkLst>
            <pc:docMk/>
            <pc:sldMk cId="3598488247" sldId="916"/>
            <ac:graphicFrameMk id="5" creationId="{ED27C504-5EB1-A3E1-8415-00099F7940C2}"/>
          </ac:graphicFrameMkLst>
        </pc:graphicFrameChg>
        <pc:graphicFrameChg chg="mod modGraphic">
          <ac:chgData name="矢島　萌乃" userId="98abd013-8e04-47a5-82ac-0351d22712c5" providerId="ADAL" clId="{A4B7F042-ED76-4703-9749-2B9AD07E4ED0}" dt="2025-08-17T00:50:29.102" v="19709"/>
          <ac:graphicFrameMkLst>
            <pc:docMk/>
            <pc:sldMk cId="3598488247" sldId="916"/>
            <ac:graphicFrameMk id="18" creationId="{F4C6EDCF-6753-8585-4673-7CBCDB7529C5}"/>
          </ac:graphicFrameMkLst>
        </pc:graphicFrameChg>
      </pc:sldChg>
      <pc:sldChg chg="add modNotesTx">
        <pc:chgData name="矢島　萌乃" userId="98abd013-8e04-47a5-82ac-0351d22712c5" providerId="ADAL" clId="{A4B7F042-ED76-4703-9749-2B9AD07E4ED0}" dt="2025-08-14T12:54:25.025" v="4059" actId="20577"/>
        <pc:sldMkLst>
          <pc:docMk/>
          <pc:sldMk cId="2054042154" sldId="917"/>
        </pc:sldMkLst>
      </pc:sldChg>
      <pc:sldChg chg="modSp add modNotesTx">
        <pc:chgData name="矢島　萌乃" userId="98abd013-8e04-47a5-82ac-0351d22712c5" providerId="ADAL" clId="{A4B7F042-ED76-4703-9749-2B9AD07E4ED0}" dt="2025-08-14T12:59:57.377" v="4109"/>
        <pc:sldMkLst>
          <pc:docMk/>
          <pc:sldMk cId="1670079289" sldId="918"/>
        </pc:sldMkLst>
        <pc:graphicFrameChg chg="mod">
          <ac:chgData name="矢島　萌乃" userId="98abd013-8e04-47a5-82ac-0351d22712c5" providerId="ADAL" clId="{A4B7F042-ED76-4703-9749-2B9AD07E4ED0}" dt="2025-08-14T12:59:51.834" v="4108" actId="572"/>
          <ac:graphicFrameMkLst>
            <pc:docMk/>
            <pc:sldMk cId="1670079289" sldId="918"/>
            <ac:graphicFrameMk id="4" creationId="{CEAA7974-B808-6F07-8C04-A5FC2A65B46C}"/>
          </ac:graphicFrameMkLst>
        </pc:graphicFrameChg>
        <pc:graphicFrameChg chg="mod">
          <ac:chgData name="矢島　萌乃" userId="98abd013-8e04-47a5-82ac-0351d22712c5" providerId="ADAL" clId="{A4B7F042-ED76-4703-9749-2B9AD07E4ED0}" dt="2025-08-14T12:59:57.377" v="4109"/>
          <ac:graphicFrameMkLst>
            <pc:docMk/>
            <pc:sldMk cId="1670079289" sldId="918"/>
            <ac:graphicFrameMk id="5" creationId="{5DD048D5-0EB5-C039-7DC0-E1946720920C}"/>
          </ac:graphicFrameMkLst>
        </pc:graphicFrameChg>
      </pc:sldChg>
      <pc:sldChg chg="modSp add mod modNotesTx">
        <pc:chgData name="矢島　萌乃" userId="98abd013-8e04-47a5-82ac-0351d22712c5" providerId="ADAL" clId="{A4B7F042-ED76-4703-9749-2B9AD07E4ED0}" dt="2025-08-17T00:53:59.171" v="19724" actId="572"/>
        <pc:sldMkLst>
          <pc:docMk/>
          <pc:sldMk cId="1320404594" sldId="919"/>
        </pc:sldMkLst>
        <pc:graphicFrameChg chg="mod">
          <ac:chgData name="矢島　萌乃" userId="98abd013-8e04-47a5-82ac-0351d22712c5" providerId="ADAL" clId="{A4B7F042-ED76-4703-9749-2B9AD07E4ED0}" dt="2025-08-14T13:00:08.326" v="4110"/>
          <ac:graphicFrameMkLst>
            <pc:docMk/>
            <pc:sldMk cId="1320404594" sldId="919"/>
            <ac:graphicFrameMk id="4" creationId="{87CA527E-10B5-873C-B283-F956B0E5E672}"/>
          </ac:graphicFrameMkLst>
        </pc:graphicFrameChg>
        <pc:graphicFrameChg chg="mod">
          <ac:chgData name="矢島　萌乃" userId="98abd013-8e04-47a5-82ac-0351d22712c5" providerId="ADAL" clId="{A4B7F042-ED76-4703-9749-2B9AD07E4ED0}" dt="2025-08-17T00:53:59.171" v="19724" actId="572"/>
          <ac:graphicFrameMkLst>
            <pc:docMk/>
            <pc:sldMk cId="1320404594" sldId="919"/>
            <ac:graphicFrameMk id="5" creationId="{63998D01-8E95-4E0C-5C09-CA6AD245A229}"/>
          </ac:graphicFrameMkLst>
        </pc:graphicFrameChg>
      </pc:sldChg>
      <pc:sldChg chg="modSp add mod modNotesTx">
        <pc:chgData name="矢島　萌乃" userId="98abd013-8e04-47a5-82ac-0351d22712c5" providerId="ADAL" clId="{A4B7F042-ED76-4703-9749-2B9AD07E4ED0}" dt="2025-08-17T00:49:39.867" v="19699"/>
        <pc:sldMkLst>
          <pc:docMk/>
          <pc:sldMk cId="644102923" sldId="920"/>
        </pc:sldMkLst>
        <pc:spChg chg="ord">
          <ac:chgData name="矢島　萌乃" userId="98abd013-8e04-47a5-82ac-0351d22712c5" providerId="ADAL" clId="{A4B7F042-ED76-4703-9749-2B9AD07E4ED0}" dt="2025-08-14T13:06:07.905" v="4204" actId="167"/>
          <ac:spMkLst>
            <pc:docMk/>
            <pc:sldMk cId="644102923" sldId="920"/>
            <ac:spMk id="12" creationId="{E1F718EC-260D-FB7A-01DF-E2D58ADE098D}"/>
          </ac:spMkLst>
        </pc:spChg>
        <pc:spChg chg="mod">
          <ac:chgData name="矢島　萌乃" userId="98abd013-8e04-47a5-82ac-0351d22712c5" providerId="ADAL" clId="{A4B7F042-ED76-4703-9749-2B9AD07E4ED0}" dt="2025-08-15T01:59:00.698" v="6220" actId="207"/>
          <ac:spMkLst>
            <pc:docMk/>
            <pc:sldMk cId="644102923" sldId="920"/>
            <ac:spMk id="20" creationId="{2C606973-77F2-A6A0-DE3F-67006FC7FCCD}"/>
          </ac:spMkLst>
        </pc:spChg>
        <pc:spChg chg="mod">
          <ac:chgData name="矢島　萌乃" userId="98abd013-8e04-47a5-82ac-0351d22712c5" providerId="ADAL" clId="{A4B7F042-ED76-4703-9749-2B9AD07E4ED0}" dt="2025-08-15T01:59:06.639" v="6221" actId="207"/>
          <ac:spMkLst>
            <pc:docMk/>
            <pc:sldMk cId="644102923" sldId="920"/>
            <ac:spMk id="21" creationId="{ECF818AF-9151-629F-E1BB-77D5A7776282}"/>
          </ac:spMkLst>
        </pc:spChg>
        <pc:spChg chg="mod">
          <ac:chgData name="矢島　萌乃" userId="98abd013-8e04-47a5-82ac-0351d22712c5" providerId="ADAL" clId="{A4B7F042-ED76-4703-9749-2B9AD07E4ED0}" dt="2025-08-15T01:58:54.691" v="6219" actId="207"/>
          <ac:spMkLst>
            <pc:docMk/>
            <pc:sldMk cId="644102923" sldId="920"/>
            <ac:spMk id="29" creationId="{B2F1CF42-2673-56AB-04B3-57AB0A7B4513}"/>
          </ac:spMkLst>
        </pc:spChg>
        <pc:graphicFrameChg chg="mod">
          <ac:chgData name="矢島　萌乃" userId="98abd013-8e04-47a5-82ac-0351d22712c5" providerId="ADAL" clId="{A4B7F042-ED76-4703-9749-2B9AD07E4ED0}" dt="2025-08-17T00:48:56.820" v="19692"/>
          <ac:graphicFrameMkLst>
            <pc:docMk/>
            <pc:sldMk cId="644102923" sldId="920"/>
            <ac:graphicFrameMk id="16" creationId="{A23C3D71-8134-D37D-77A2-77FCC1A7AFD9}"/>
          </ac:graphicFrameMkLst>
        </pc:graphicFrameChg>
        <pc:graphicFrameChg chg="mod">
          <ac:chgData name="矢島　萌乃" userId="98abd013-8e04-47a5-82ac-0351d22712c5" providerId="ADAL" clId="{A4B7F042-ED76-4703-9749-2B9AD07E4ED0}" dt="2025-08-17T00:49:39.867" v="19699"/>
          <ac:graphicFrameMkLst>
            <pc:docMk/>
            <pc:sldMk cId="644102923" sldId="920"/>
            <ac:graphicFrameMk id="17" creationId="{504EF8E6-80C0-F34E-8039-4190498945B9}"/>
          </ac:graphicFrameMkLst>
        </pc:graphicFrameChg>
      </pc:sldChg>
      <pc:sldChg chg="delSp modSp add mod modNotesTx">
        <pc:chgData name="矢島　萌乃" userId="98abd013-8e04-47a5-82ac-0351d22712c5" providerId="ADAL" clId="{A4B7F042-ED76-4703-9749-2B9AD07E4ED0}" dt="2025-08-17T03:09:56.265" v="20800" actId="20577"/>
        <pc:sldMkLst>
          <pc:docMk/>
          <pc:sldMk cId="345250391" sldId="921"/>
        </pc:sldMkLst>
      </pc:sldChg>
      <pc:sldChg chg="delSp modSp add mod modNotesTx">
        <pc:chgData name="矢島　萌乃" userId="98abd013-8e04-47a5-82ac-0351d22712c5" providerId="ADAL" clId="{A4B7F042-ED76-4703-9749-2B9AD07E4ED0}" dt="2025-08-17T03:11:40.637" v="20841" actId="20577"/>
        <pc:sldMkLst>
          <pc:docMk/>
          <pc:sldMk cId="3916366214" sldId="922"/>
        </pc:sldMkLst>
        <pc:spChg chg="mod">
          <ac:chgData name="矢島　萌乃" userId="98abd013-8e04-47a5-82ac-0351d22712c5" providerId="ADAL" clId="{A4B7F042-ED76-4703-9749-2B9AD07E4ED0}" dt="2025-08-15T00:51:09.849" v="5137" actId="14100"/>
          <ac:spMkLst>
            <pc:docMk/>
            <pc:sldMk cId="3916366214" sldId="922"/>
            <ac:spMk id="16" creationId="{12147CA8-47F2-381F-F3FA-50B6C2F99B92}"/>
          </ac:spMkLst>
        </pc:spChg>
        <pc:cxnChg chg="mod">
          <ac:chgData name="矢島　萌乃" userId="98abd013-8e04-47a5-82ac-0351d22712c5" providerId="ADAL" clId="{A4B7F042-ED76-4703-9749-2B9AD07E4ED0}" dt="2025-08-15T00:51:12.577" v="5138" actId="14100"/>
          <ac:cxnSpMkLst>
            <pc:docMk/>
            <pc:sldMk cId="3916366214" sldId="922"/>
            <ac:cxnSpMk id="9" creationId="{3E3A6C2D-ACD2-94B4-B5EB-9AA2641368D0}"/>
          </ac:cxnSpMkLst>
        </pc:cxnChg>
      </pc:sldChg>
      <pc:sldChg chg="addSp delSp modSp add mod modNotesTx">
        <pc:chgData name="矢島　萌乃" userId="98abd013-8e04-47a5-82ac-0351d22712c5" providerId="ADAL" clId="{A4B7F042-ED76-4703-9749-2B9AD07E4ED0}" dt="2025-08-17T00:56:46.860" v="19785" actId="20577"/>
        <pc:sldMkLst>
          <pc:docMk/>
          <pc:sldMk cId="1548915230" sldId="923"/>
        </pc:sldMkLst>
        <pc:spChg chg="add mod ord">
          <ac:chgData name="矢島　萌乃" userId="98abd013-8e04-47a5-82ac-0351d22712c5" providerId="ADAL" clId="{A4B7F042-ED76-4703-9749-2B9AD07E4ED0}" dt="2025-08-15T00:56:57.990" v="5237" actId="166"/>
          <ac:spMkLst>
            <pc:docMk/>
            <pc:sldMk cId="1548915230" sldId="923"/>
            <ac:spMk id="10" creationId="{7F388DF7-39AE-0EE3-BA28-4B6831DA686F}"/>
          </ac:spMkLst>
        </pc:spChg>
        <pc:spChg chg="add mod">
          <ac:chgData name="矢島　萌乃" userId="98abd013-8e04-47a5-82ac-0351d22712c5" providerId="ADAL" clId="{A4B7F042-ED76-4703-9749-2B9AD07E4ED0}" dt="2025-08-15T01:53:57.429" v="6194" actId="207"/>
          <ac:spMkLst>
            <pc:docMk/>
            <pc:sldMk cId="1548915230" sldId="923"/>
            <ac:spMk id="11" creationId="{80F8A9BA-8545-5166-BA62-BAFE7D4C2C1D}"/>
          </ac:spMkLst>
        </pc:spChg>
      </pc:sldChg>
      <pc:sldChg chg="addSp modSp add mod modNotesTx">
        <pc:chgData name="矢島　萌乃" userId="98abd013-8e04-47a5-82ac-0351d22712c5" providerId="ADAL" clId="{A4B7F042-ED76-4703-9749-2B9AD07E4ED0}" dt="2025-08-15T02:03:56.539" v="6248" actId="207"/>
        <pc:sldMkLst>
          <pc:docMk/>
          <pc:sldMk cId="1592699278" sldId="924"/>
        </pc:sldMkLst>
        <pc:spChg chg="add mod">
          <ac:chgData name="矢島　萌乃" userId="98abd013-8e04-47a5-82ac-0351d22712c5" providerId="ADAL" clId="{A4B7F042-ED76-4703-9749-2B9AD07E4ED0}" dt="2025-08-15T00:55:50.771" v="5229"/>
          <ac:spMkLst>
            <pc:docMk/>
            <pc:sldMk cId="1592699278" sldId="924"/>
            <ac:spMk id="5" creationId="{2FF53928-622D-4BDA-8933-A5ED229D3E2D}"/>
          </ac:spMkLst>
        </pc:spChg>
        <pc:spChg chg="mod">
          <ac:chgData name="矢島　萌乃" userId="98abd013-8e04-47a5-82ac-0351d22712c5" providerId="ADAL" clId="{A4B7F042-ED76-4703-9749-2B9AD07E4ED0}" dt="2025-08-15T02:03:56.539" v="6248" actId="207"/>
          <ac:spMkLst>
            <pc:docMk/>
            <pc:sldMk cId="1592699278" sldId="924"/>
            <ac:spMk id="15" creationId="{8418B35E-DE8B-1499-8370-B07DF19E3703}"/>
          </ac:spMkLst>
        </pc:spChg>
      </pc:sldChg>
      <pc:sldChg chg="addSp delSp modSp add mod modNotesTx">
        <pc:chgData name="矢島　萌乃" userId="98abd013-8e04-47a5-82ac-0351d22712c5" providerId="ADAL" clId="{A4B7F042-ED76-4703-9749-2B9AD07E4ED0}" dt="2025-08-15T02:39:22.626" v="7919" actId="1036"/>
        <pc:sldMkLst>
          <pc:docMk/>
          <pc:sldMk cId="4157119308" sldId="925"/>
        </pc:sldMkLst>
        <pc:spChg chg="add mod">
          <ac:chgData name="矢島　萌乃" userId="98abd013-8e04-47a5-82ac-0351d22712c5" providerId="ADAL" clId="{A4B7F042-ED76-4703-9749-2B9AD07E4ED0}" dt="2025-08-15T02:39:22.626" v="7919" actId="1036"/>
          <ac:spMkLst>
            <pc:docMk/>
            <pc:sldMk cId="4157119308" sldId="925"/>
            <ac:spMk id="4" creationId="{E7E28EDC-57E4-825B-5695-01721E31545A}"/>
          </ac:spMkLst>
        </pc:spChg>
        <pc:spChg chg="mod">
          <ac:chgData name="矢島　萌乃" userId="98abd013-8e04-47a5-82ac-0351d22712c5" providerId="ADAL" clId="{A4B7F042-ED76-4703-9749-2B9AD07E4ED0}" dt="2025-08-15T02:39:22.626" v="7919" actId="1036"/>
          <ac:spMkLst>
            <pc:docMk/>
            <pc:sldMk cId="4157119308" sldId="925"/>
            <ac:spMk id="5" creationId="{4779F224-BDC1-D1F3-5D3E-ABB44B1B6F25}"/>
          </ac:spMkLst>
        </pc:spChg>
        <pc:spChg chg="mod">
          <ac:chgData name="矢島　萌乃" userId="98abd013-8e04-47a5-82ac-0351d22712c5" providerId="ADAL" clId="{A4B7F042-ED76-4703-9749-2B9AD07E4ED0}" dt="2025-08-15T02:39:22.626" v="7919" actId="1036"/>
          <ac:spMkLst>
            <pc:docMk/>
            <pc:sldMk cId="4157119308" sldId="925"/>
            <ac:spMk id="6" creationId="{C96D4C95-8BB8-AEB9-11DF-9F98B00BC087}"/>
          </ac:spMkLst>
        </pc:spChg>
        <pc:spChg chg="add mod">
          <ac:chgData name="矢島　萌乃" userId="98abd013-8e04-47a5-82ac-0351d22712c5" providerId="ADAL" clId="{A4B7F042-ED76-4703-9749-2B9AD07E4ED0}" dt="2025-08-15T02:22:16.954" v="7129" actId="14100"/>
          <ac:spMkLst>
            <pc:docMk/>
            <pc:sldMk cId="4157119308" sldId="925"/>
            <ac:spMk id="8" creationId="{0D19F61E-3C2A-EE28-47F9-117037753034}"/>
          </ac:spMkLst>
        </pc:spChg>
        <pc:spChg chg="mod">
          <ac:chgData name="矢島　萌乃" userId="98abd013-8e04-47a5-82ac-0351d22712c5" providerId="ADAL" clId="{A4B7F042-ED76-4703-9749-2B9AD07E4ED0}" dt="2025-08-15T02:39:22.626" v="7919" actId="1036"/>
          <ac:spMkLst>
            <pc:docMk/>
            <pc:sldMk cId="4157119308" sldId="925"/>
            <ac:spMk id="19" creationId="{38BDA8ED-C1B7-3D78-311D-384B81E42DC5}"/>
          </ac:spMkLst>
        </pc:spChg>
        <pc:spChg chg="mod">
          <ac:chgData name="矢島　萌乃" userId="98abd013-8e04-47a5-82ac-0351d22712c5" providerId="ADAL" clId="{A4B7F042-ED76-4703-9749-2B9AD07E4ED0}" dt="2025-08-15T02:39:22.626" v="7919" actId="1036"/>
          <ac:spMkLst>
            <pc:docMk/>
            <pc:sldMk cId="4157119308" sldId="925"/>
            <ac:spMk id="31" creationId="{D7BF7A70-E969-C879-959C-C19415E19245}"/>
          </ac:spMkLst>
        </pc:spChg>
        <pc:spChg chg="mod">
          <ac:chgData name="矢島　萌乃" userId="98abd013-8e04-47a5-82ac-0351d22712c5" providerId="ADAL" clId="{A4B7F042-ED76-4703-9749-2B9AD07E4ED0}" dt="2025-08-15T02:39:22.626" v="7919" actId="1036"/>
          <ac:spMkLst>
            <pc:docMk/>
            <pc:sldMk cId="4157119308" sldId="925"/>
            <ac:spMk id="43" creationId="{100F86B2-17AB-F631-9926-441B11BEDFEA}"/>
          </ac:spMkLst>
        </pc:spChg>
        <pc:spChg chg="mod">
          <ac:chgData name="矢島　萌乃" userId="98abd013-8e04-47a5-82ac-0351d22712c5" providerId="ADAL" clId="{A4B7F042-ED76-4703-9749-2B9AD07E4ED0}" dt="2025-08-15T02:39:22.626" v="7919" actId="1036"/>
          <ac:spMkLst>
            <pc:docMk/>
            <pc:sldMk cId="4157119308" sldId="925"/>
            <ac:spMk id="44" creationId="{D91B5CDF-0278-E3DA-8C4C-8704F4385553}"/>
          </ac:spMkLst>
        </pc:spChg>
        <pc:spChg chg="mod">
          <ac:chgData name="矢島　萌乃" userId="98abd013-8e04-47a5-82ac-0351d22712c5" providerId="ADAL" clId="{A4B7F042-ED76-4703-9749-2B9AD07E4ED0}" dt="2025-08-15T02:39:22.626" v="7919" actId="1036"/>
          <ac:spMkLst>
            <pc:docMk/>
            <pc:sldMk cId="4157119308" sldId="925"/>
            <ac:spMk id="46" creationId="{3F45DDF6-30FA-EC9B-A44A-0661023CDA9D}"/>
          </ac:spMkLst>
        </pc:spChg>
        <pc:spChg chg="mod">
          <ac:chgData name="矢島　萌乃" userId="98abd013-8e04-47a5-82ac-0351d22712c5" providerId="ADAL" clId="{A4B7F042-ED76-4703-9749-2B9AD07E4ED0}" dt="2025-08-15T02:39:22.626" v="7919" actId="1036"/>
          <ac:spMkLst>
            <pc:docMk/>
            <pc:sldMk cId="4157119308" sldId="925"/>
            <ac:spMk id="47" creationId="{03608BE6-6902-DF7B-5459-F43A22F20EA5}"/>
          </ac:spMkLst>
        </pc:spChg>
        <pc:spChg chg="mod">
          <ac:chgData name="矢島　萌乃" userId="98abd013-8e04-47a5-82ac-0351d22712c5" providerId="ADAL" clId="{A4B7F042-ED76-4703-9749-2B9AD07E4ED0}" dt="2025-08-15T02:39:22.626" v="7919" actId="1036"/>
          <ac:spMkLst>
            <pc:docMk/>
            <pc:sldMk cId="4157119308" sldId="925"/>
            <ac:spMk id="48" creationId="{625EE509-36BD-283E-F19B-AE0C5A04E163}"/>
          </ac:spMkLst>
        </pc:spChg>
        <pc:cxnChg chg="add mod">
          <ac:chgData name="矢島　萌乃" userId="98abd013-8e04-47a5-82ac-0351d22712c5" providerId="ADAL" clId="{A4B7F042-ED76-4703-9749-2B9AD07E4ED0}" dt="2025-08-15T02:22:16.954" v="7129" actId="14100"/>
          <ac:cxnSpMkLst>
            <pc:docMk/>
            <pc:sldMk cId="4157119308" sldId="925"/>
            <ac:cxnSpMk id="9" creationId="{66304058-0066-E463-28FE-78853E5B1540}"/>
          </ac:cxnSpMkLst>
        </pc:cxnChg>
      </pc:sldChg>
      <pc:sldChg chg="addSp delSp modSp add mod modNotesTx">
        <pc:chgData name="矢島　萌乃" userId="98abd013-8e04-47a5-82ac-0351d22712c5" providerId="ADAL" clId="{A4B7F042-ED76-4703-9749-2B9AD07E4ED0}" dt="2025-08-17T03:16:10.670" v="20879" actId="6549"/>
        <pc:sldMkLst>
          <pc:docMk/>
          <pc:sldMk cId="2234091837" sldId="926"/>
        </pc:sldMkLst>
        <pc:spChg chg="mod">
          <ac:chgData name="矢島　萌乃" userId="98abd013-8e04-47a5-82ac-0351d22712c5" providerId="ADAL" clId="{A4B7F042-ED76-4703-9749-2B9AD07E4ED0}" dt="2025-08-15T02:37:03.113" v="7888" actId="113"/>
          <ac:spMkLst>
            <pc:docMk/>
            <pc:sldMk cId="2234091837" sldId="926"/>
            <ac:spMk id="4" creationId="{6E02EE1D-52EF-6BFF-F609-6CFC12B12397}"/>
          </ac:spMkLst>
        </pc:spChg>
        <pc:spChg chg="mod">
          <ac:chgData name="矢島　萌乃" userId="98abd013-8e04-47a5-82ac-0351d22712c5" providerId="ADAL" clId="{A4B7F042-ED76-4703-9749-2B9AD07E4ED0}" dt="2025-08-15T02:39:10.727" v="7914" actId="1036"/>
          <ac:spMkLst>
            <pc:docMk/>
            <pc:sldMk cId="2234091837" sldId="926"/>
            <ac:spMk id="6" creationId="{32106C03-D312-B757-05D5-6D56B1FA07AA}"/>
          </ac:spMkLst>
        </pc:spChg>
        <pc:spChg chg="add mod">
          <ac:chgData name="矢島　萌乃" userId="98abd013-8e04-47a5-82ac-0351d22712c5" providerId="ADAL" clId="{A4B7F042-ED76-4703-9749-2B9AD07E4ED0}" dt="2025-08-15T02:39:10.727" v="7914" actId="1036"/>
          <ac:spMkLst>
            <pc:docMk/>
            <pc:sldMk cId="2234091837" sldId="926"/>
            <ac:spMk id="10" creationId="{34755445-DB49-6921-CB65-E721123D1A42}"/>
          </ac:spMkLst>
        </pc:spChg>
        <pc:spChg chg="add mod">
          <ac:chgData name="矢島　萌乃" userId="98abd013-8e04-47a5-82ac-0351d22712c5" providerId="ADAL" clId="{A4B7F042-ED76-4703-9749-2B9AD07E4ED0}" dt="2025-08-15T02:39:10.727" v="7914" actId="1036"/>
          <ac:spMkLst>
            <pc:docMk/>
            <pc:sldMk cId="2234091837" sldId="926"/>
            <ac:spMk id="12" creationId="{EB9ED4DC-88BE-BA6D-6CF3-651D75B17C2B}"/>
          </ac:spMkLst>
        </pc:spChg>
        <pc:spChg chg="mod">
          <ac:chgData name="矢島　萌乃" userId="98abd013-8e04-47a5-82ac-0351d22712c5" providerId="ADAL" clId="{A4B7F042-ED76-4703-9749-2B9AD07E4ED0}" dt="2025-08-15T02:39:10.727" v="7914" actId="1036"/>
          <ac:spMkLst>
            <pc:docMk/>
            <pc:sldMk cId="2234091837" sldId="926"/>
            <ac:spMk id="19" creationId="{B7BA0678-C297-E9C2-4089-F093F8F03D39}"/>
          </ac:spMkLst>
        </pc:spChg>
        <pc:spChg chg="mod">
          <ac:chgData name="矢島　萌乃" userId="98abd013-8e04-47a5-82ac-0351d22712c5" providerId="ADAL" clId="{A4B7F042-ED76-4703-9749-2B9AD07E4ED0}" dt="2025-08-15T02:39:10.727" v="7914" actId="1036"/>
          <ac:spMkLst>
            <pc:docMk/>
            <pc:sldMk cId="2234091837" sldId="926"/>
            <ac:spMk id="31" creationId="{7B4C1E87-2A4D-610A-F4EB-D5468AF14F56}"/>
          </ac:spMkLst>
        </pc:spChg>
        <pc:spChg chg="mod">
          <ac:chgData name="矢島　萌乃" userId="98abd013-8e04-47a5-82ac-0351d22712c5" providerId="ADAL" clId="{A4B7F042-ED76-4703-9749-2B9AD07E4ED0}" dt="2025-08-15T02:39:10.727" v="7914" actId="1036"/>
          <ac:spMkLst>
            <pc:docMk/>
            <pc:sldMk cId="2234091837" sldId="926"/>
            <ac:spMk id="43" creationId="{9400F462-0455-BD0D-1EE7-04723523A787}"/>
          </ac:spMkLst>
        </pc:spChg>
        <pc:spChg chg="mod">
          <ac:chgData name="矢島　萌乃" userId="98abd013-8e04-47a5-82ac-0351d22712c5" providerId="ADAL" clId="{A4B7F042-ED76-4703-9749-2B9AD07E4ED0}" dt="2025-08-15T02:39:10.727" v="7914" actId="1036"/>
          <ac:spMkLst>
            <pc:docMk/>
            <pc:sldMk cId="2234091837" sldId="926"/>
            <ac:spMk id="44" creationId="{2DE710F1-6006-0C9C-B75E-13279A2A51E2}"/>
          </ac:spMkLst>
        </pc:spChg>
        <pc:spChg chg="mod">
          <ac:chgData name="矢島　萌乃" userId="98abd013-8e04-47a5-82ac-0351d22712c5" providerId="ADAL" clId="{A4B7F042-ED76-4703-9749-2B9AD07E4ED0}" dt="2025-08-15T02:39:10.727" v="7914" actId="1036"/>
          <ac:spMkLst>
            <pc:docMk/>
            <pc:sldMk cId="2234091837" sldId="926"/>
            <ac:spMk id="45" creationId="{8511E32B-E79B-73F2-0959-CD503918E96C}"/>
          </ac:spMkLst>
        </pc:spChg>
        <pc:spChg chg="mod">
          <ac:chgData name="矢島　萌乃" userId="98abd013-8e04-47a5-82ac-0351d22712c5" providerId="ADAL" clId="{A4B7F042-ED76-4703-9749-2B9AD07E4ED0}" dt="2025-08-15T02:39:10.727" v="7914" actId="1036"/>
          <ac:spMkLst>
            <pc:docMk/>
            <pc:sldMk cId="2234091837" sldId="926"/>
            <ac:spMk id="47" creationId="{FC2902CC-9544-8A14-0CE7-0F9220DFCB84}"/>
          </ac:spMkLst>
        </pc:spChg>
        <pc:spChg chg="mod">
          <ac:chgData name="矢島　萌乃" userId="98abd013-8e04-47a5-82ac-0351d22712c5" providerId="ADAL" clId="{A4B7F042-ED76-4703-9749-2B9AD07E4ED0}" dt="2025-08-15T02:39:10.727" v="7914" actId="1036"/>
          <ac:spMkLst>
            <pc:docMk/>
            <pc:sldMk cId="2234091837" sldId="926"/>
            <ac:spMk id="48" creationId="{F7C0773E-B39D-56C0-7555-CB0EC15FA3CC}"/>
          </ac:spMkLst>
        </pc:spChg>
      </pc:sldChg>
      <pc:sldChg chg="delSp modSp add mod modNotesTx">
        <pc:chgData name="矢島　萌乃" userId="98abd013-8e04-47a5-82ac-0351d22712c5" providerId="ADAL" clId="{A4B7F042-ED76-4703-9749-2B9AD07E4ED0}" dt="2025-08-15T03:28:37.512" v="9963" actId="20577"/>
        <pc:sldMkLst>
          <pc:docMk/>
          <pc:sldMk cId="4071764481" sldId="927"/>
        </pc:sldMkLst>
        <pc:spChg chg="mod">
          <ac:chgData name="矢島　萌乃" userId="98abd013-8e04-47a5-82ac-0351d22712c5" providerId="ADAL" clId="{A4B7F042-ED76-4703-9749-2B9AD07E4ED0}" dt="2025-08-15T03:27:14.268" v="9880" actId="20577"/>
          <ac:spMkLst>
            <pc:docMk/>
            <pc:sldMk cId="4071764481" sldId="927"/>
            <ac:spMk id="4" creationId="{6EE29FDF-C74B-EA6C-8D3A-E13C8CBC5D94}"/>
          </ac:spMkLst>
        </pc:spChg>
        <pc:spChg chg="mod">
          <ac:chgData name="矢島　萌乃" userId="98abd013-8e04-47a5-82ac-0351d22712c5" providerId="ADAL" clId="{A4B7F042-ED76-4703-9749-2B9AD07E4ED0}" dt="2025-08-15T03:23:42.283" v="9431" actId="14100"/>
          <ac:spMkLst>
            <pc:docMk/>
            <pc:sldMk cId="4071764481" sldId="927"/>
            <ac:spMk id="6" creationId="{7D224BCC-EF1B-0F17-6F28-B47616277893}"/>
          </ac:spMkLst>
        </pc:spChg>
        <pc:spChg chg="mod">
          <ac:chgData name="矢島　萌乃" userId="98abd013-8e04-47a5-82ac-0351d22712c5" providerId="ADAL" clId="{A4B7F042-ED76-4703-9749-2B9AD07E4ED0}" dt="2025-08-15T03:23:53.759" v="9432" actId="1076"/>
          <ac:spMkLst>
            <pc:docMk/>
            <pc:sldMk cId="4071764481" sldId="927"/>
            <ac:spMk id="10" creationId="{93292FA0-08CF-431E-DB91-41011C773716}"/>
          </ac:spMkLst>
        </pc:spChg>
        <pc:graphicFrameChg chg="mod modGraphic">
          <ac:chgData name="矢島　萌乃" userId="98abd013-8e04-47a5-82ac-0351d22712c5" providerId="ADAL" clId="{A4B7F042-ED76-4703-9749-2B9AD07E4ED0}" dt="2025-08-15T03:24:56.639" v="9454" actId="113"/>
          <ac:graphicFrameMkLst>
            <pc:docMk/>
            <pc:sldMk cId="4071764481" sldId="927"/>
            <ac:graphicFrameMk id="17" creationId="{9F319780-0119-9D0E-D013-2278DD96AEFD}"/>
          </ac:graphicFrameMkLst>
        </pc:graphicFrameChg>
      </pc:sldChg>
      <pc:sldChg chg="add del">
        <pc:chgData name="矢島　萌乃" userId="98abd013-8e04-47a5-82ac-0351d22712c5" providerId="ADAL" clId="{A4B7F042-ED76-4703-9749-2B9AD07E4ED0}" dt="2025-08-15T03:27:32.996" v="9882" actId="47"/>
        <pc:sldMkLst>
          <pc:docMk/>
          <pc:sldMk cId="1745974116" sldId="928"/>
        </pc:sldMkLst>
      </pc:sldChg>
      <pc:sldChg chg="addSp delSp modSp add mod modNotesTx">
        <pc:chgData name="矢島　萌乃" userId="98abd013-8e04-47a5-82ac-0351d22712c5" providerId="ADAL" clId="{A4B7F042-ED76-4703-9749-2B9AD07E4ED0}" dt="2025-08-17T01:04:07.553" v="20076" actId="20577"/>
        <pc:sldMkLst>
          <pc:docMk/>
          <pc:sldMk cId="2546900043" sldId="928"/>
        </pc:sldMkLst>
        <pc:spChg chg="mod">
          <ac:chgData name="矢島　萌乃" userId="98abd013-8e04-47a5-82ac-0351d22712c5" providerId="ADAL" clId="{A4B7F042-ED76-4703-9749-2B9AD07E4ED0}" dt="2025-08-15T03:30:11.161" v="10079" actId="6549"/>
          <ac:spMkLst>
            <pc:docMk/>
            <pc:sldMk cId="2546900043" sldId="928"/>
            <ac:spMk id="4" creationId="{80AF6A7B-4EAB-863E-F3DB-7DAA98368CDB}"/>
          </ac:spMkLst>
        </pc:spChg>
        <pc:spChg chg="add mod">
          <ac:chgData name="矢島　萌乃" userId="98abd013-8e04-47a5-82ac-0351d22712c5" providerId="ADAL" clId="{A4B7F042-ED76-4703-9749-2B9AD07E4ED0}" dt="2025-08-15T03:32:40.147" v="10234"/>
          <ac:spMkLst>
            <pc:docMk/>
            <pc:sldMk cId="2546900043" sldId="928"/>
            <ac:spMk id="5" creationId="{CF19B6C6-9348-44A5-3318-EF39DCAFB8AE}"/>
          </ac:spMkLst>
        </pc:spChg>
        <pc:spChg chg="add mod">
          <ac:chgData name="矢島　萌乃" userId="98abd013-8e04-47a5-82ac-0351d22712c5" providerId="ADAL" clId="{A4B7F042-ED76-4703-9749-2B9AD07E4ED0}" dt="2025-08-15T03:32:50.086" v="10235"/>
          <ac:spMkLst>
            <pc:docMk/>
            <pc:sldMk cId="2546900043" sldId="928"/>
            <ac:spMk id="8" creationId="{F431F63E-3258-C43A-38E7-F6312761CED9}"/>
          </ac:spMkLst>
        </pc:spChg>
        <pc:spChg chg="mod">
          <ac:chgData name="矢島　萌乃" userId="98abd013-8e04-47a5-82ac-0351d22712c5" providerId="ADAL" clId="{A4B7F042-ED76-4703-9749-2B9AD07E4ED0}" dt="2025-08-15T03:29:26.319" v="9994" actId="14100"/>
          <ac:spMkLst>
            <pc:docMk/>
            <pc:sldMk cId="2546900043" sldId="928"/>
            <ac:spMk id="19" creationId="{BB4B1308-580B-966A-EA10-94036DDEC4C9}"/>
          </ac:spMkLst>
        </pc:spChg>
      </pc:sldChg>
      <pc:sldChg chg="modSp add del mod modNotesTx">
        <pc:chgData name="矢島　萌乃" userId="98abd013-8e04-47a5-82ac-0351d22712c5" providerId="ADAL" clId="{A4B7F042-ED76-4703-9749-2B9AD07E4ED0}" dt="2025-08-17T23:53:01.070" v="21344" actId="47"/>
        <pc:sldMkLst>
          <pc:docMk/>
          <pc:sldMk cId="770438670" sldId="929"/>
        </pc:sldMkLst>
        <pc:spChg chg="mod">
          <ac:chgData name="矢島　萌乃" userId="98abd013-8e04-47a5-82ac-0351d22712c5" providerId="ADAL" clId="{A4B7F042-ED76-4703-9749-2B9AD07E4ED0}" dt="2025-08-17T01:16:00.576" v="20360" actId="20577"/>
          <ac:spMkLst>
            <pc:docMk/>
            <pc:sldMk cId="770438670" sldId="929"/>
            <ac:spMk id="2" creationId="{B0DB295B-A55F-FA64-6239-D63BF6E79B0F}"/>
          </ac:spMkLst>
        </pc:spChg>
      </pc:sldChg>
      <pc:sldChg chg="addSp modSp add del mod modNotesTx">
        <pc:chgData name="矢島　萌乃" userId="98abd013-8e04-47a5-82ac-0351d22712c5" providerId="ADAL" clId="{A4B7F042-ED76-4703-9749-2B9AD07E4ED0}" dt="2025-08-17T23:53:03.543" v="21345" actId="47"/>
        <pc:sldMkLst>
          <pc:docMk/>
          <pc:sldMk cId="540564117" sldId="930"/>
        </pc:sldMkLst>
        <pc:spChg chg="mod">
          <ac:chgData name="矢島　萌乃" userId="98abd013-8e04-47a5-82ac-0351d22712c5" providerId="ADAL" clId="{A4B7F042-ED76-4703-9749-2B9AD07E4ED0}" dt="2025-08-17T01:16:05.913" v="20367" actId="20577"/>
          <ac:spMkLst>
            <pc:docMk/>
            <pc:sldMk cId="540564117" sldId="930"/>
            <ac:spMk id="2" creationId="{F0871D77-AA13-1DCF-9FD4-947616D9B98B}"/>
          </ac:spMkLst>
        </pc:spChg>
      </pc:sldChg>
      <pc:sldChg chg="addSp delSp modSp add del mod modNotesTx">
        <pc:chgData name="矢島　萌乃" userId="98abd013-8e04-47a5-82ac-0351d22712c5" providerId="ADAL" clId="{A4B7F042-ED76-4703-9749-2B9AD07E4ED0}" dt="2025-08-17T23:53:06.397" v="21347" actId="47"/>
        <pc:sldMkLst>
          <pc:docMk/>
          <pc:sldMk cId="4283502050" sldId="931"/>
        </pc:sldMkLst>
        <pc:spChg chg="mod">
          <ac:chgData name="矢島　萌乃" userId="98abd013-8e04-47a5-82ac-0351d22712c5" providerId="ADAL" clId="{A4B7F042-ED76-4703-9749-2B9AD07E4ED0}" dt="2025-08-17T01:16:17.117" v="20381" actId="20577"/>
          <ac:spMkLst>
            <pc:docMk/>
            <pc:sldMk cId="4283502050" sldId="931"/>
            <ac:spMk id="2" creationId="{CCC6F530-F23E-2EDE-4FC3-E768A740177D}"/>
          </ac:spMkLst>
        </pc:spChg>
      </pc:sldChg>
      <pc:sldChg chg="addSp delSp modSp add del mod modNotesTx">
        <pc:chgData name="矢島　萌乃" userId="98abd013-8e04-47a5-82ac-0351d22712c5" providerId="ADAL" clId="{A4B7F042-ED76-4703-9749-2B9AD07E4ED0}" dt="2025-08-17T23:53:04.566" v="21346" actId="47"/>
        <pc:sldMkLst>
          <pc:docMk/>
          <pc:sldMk cId="2374637809" sldId="932"/>
        </pc:sldMkLst>
        <pc:spChg chg="mod">
          <ac:chgData name="矢島　萌乃" userId="98abd013-8e04-47a5-82ac-0351d22712c5" providerId="ADAL" clId="{A4B7F042-ED76-4703-9749-2B9AD07E4ED0}" dt="2025-08-17T01:16:12.164" v="20374" actId="20577"/>
          <ac:spMkLst>
            <pc:docMk/>
            <pc:sldMk cId="2374637809" sldId="932"/>
            <ac:spMk id="2" creationId="{EF93B168-5704-C383-AC00-8924E37E8BD0}"/>
          </ac:spMkLst>
        </pc:spChg>
      </pc:sldChg>
      <pc:sldChg chg="modSp add mod modNotesTx">
        <pc:chgData name="矢島　萌乃" userId="98abd013-8e04-47a5-82ac-0351d22712c5" providerId="ADAL" clId="{A4B7F042-ED76-4703-9749-2B9AD07E4ED0}" dt="2025-08-15T05:30:55.026" v="12950" actId="20577"/>
        <pc:sldMkLst>
          <pc:docMk/>
          <pc:sldMk cId="2567727735" sldId="933"/>
        </pc:sldMkLst>
        <pc:spChg chg="mod">
          <ac:chgData name="矢島　萌乃" userId="98abd013-8e04-47a5-82ac-0351d22712c5" providerId="ADAL" clId="{A4B7F042-ED76-4703-9749-2B9AD07E4ED0}" dt="2025-08-15T05:30:55.026" v="12950" actId="20577"/>
          <ac:spMkLst>
            <pc:docMk/>
            <pc:sldMk cId="2567727735" sldId="933"/>
            <ac:spMk id="6" creationId="{967A5AE5-E0A4-0842-69A2-12AF88B741D4}"/>
          </ac:spMkLst>
        </pc:spChg>
      </pc:sldChg>
      <pc:sldChg chg="delSp modSp add mod modNotesTx">
        <pc:chgData name="矢島　萌乃" userId="98abd013-8e04-47a5-82ac-0351d22712c5" providerId="ADAL" clId="{A4B7F042-ED76-4703-9749-2B9AD07E4ED0}" dt="2025-08-17T01:22:25.593" v="20496" actId="20577"/>
        <pc:sldMkLst>
          <pc:docMk/>
          <pc:sldMk cId="382273607" sldId="934"/>
        </pc:sldMkLst>
        <pc:spChg chg="mod">
          <ac:chgData name="矢島　萌乃" userId="98abd013-8e04-47a5-82ac-0351d22712c5" providerId="ADAL" clId="{A4B7F042-ED76-4703-9749-2B9AD07E4ED0}" dt="2025-08-17T01:21:14.790" v="20476" actId="20577"/>
          <ac:spMkLst>
            <pc:docMk/>
            <pc:sldMk cId="382273607" sldId="934"/>
            <ac:spMk id="27" creationId="{08BB6ABC-1EA7-977F-A1A7-F333023ABA3C}"/>
          </ac:spMkLst>
        </pc:spChg>
        <pc:graphicFrameChg chg="mod">
          <ac:chgData name="矢島　萌乃" userId="98abd013-8e04-47a5-82ac-0351d22712c5" providerId="ADAL" clId="{A4B7F042-ED76-4703-9749-2B9AD07E4ED0}" dt="2025-08-15T05:54:34.610" v="13954"/>
          <ac:graphicFrameMkLst>
            <pc:docMk/>
            <pc:sldMk cId="382273607" sldId="934"/>
            <ac:graphicFrameMk id="4" creationId="{EFC5438E-B3F4-6C25-1F45-8FB2DA38B94A}"/>
          </ac:graphicFrameMkLst>
        </pc:graphicFrameChg>
      </pc:sldChg>
      <pc:sldChg chg="addSp delSp modSp add del mod modNotesTx">
        <pc:chgData name="矢島　萌乃" userId="98abd013-8e04-47a5-82ac-0351d22712c5" providerId="ADAL" clId="{A4B7F042-ED76-4703-9749-2B9AD07E4ED0}" dt="2025-08-17T03:29:09.687" v="20909" actId="47"/>
        <pc:sldMkLst>
          <pc:docMk/>
          <pc:sldMk cId="3446856115" sldId="935"/>
        </pc:sldMkLst>
        <pc:spChg chg="add mod">
          <ac:chgData name="矢島　萌乃" userId="98abd013-8e04-47a5-82ac-0351d22712c5" providerId="ADAL" clId="{A4B7F042-ED76-4703-9749-2B9AD07E4ED0}" dt="2025-08-17T02:39:16.079" v="20655"/>
          <ac:spMkLst>
            <pc:docMk/>
            <pc:sldMk cId="3446856115" sldId="935"/>
            <ac:spMk id="4" creationId="{E5B741AB-64F0-BAB0-89F4-AF741D784684}"/>
          </ac:spMkLst>
        </pc:spChg>
        <pc:spChg chg="add mod">
          <ac:chgData name="矢島　萌乃" userId="98abd013-8e04-47a5-82ac-0351d22712c5" providerId="ADAL" clId="{A4B7F042-ED76-4703-9749-2B9AD07E4ED0}" dt="2025-08-17T02:39:48.815" v="20669" actId="1076"/>
          <ac:spMkLst>
            <pc:docMk/>
            <pc:sldMk cId="3446856115" sldId="935"/>
            <ac:spMk id="5" creationId="{381CCE71-6338-82E9-A54A-34C90CDA924C}"/>
          </ac:spMkLst>
        </pc:spChg>
        <pc:spChg chg="del mod">
          <ac:chgData name="矢島　萌乃" userId="98abd013-8e04-47a5-82ac-0351d22712c5" providerId="ADAL" clId="{A4B7F042-ED76-4703-9749-2B9AD07E4ED0}" dt="2025-08-17T02:39:15.512" v="20654" actId="478"/>
          <ac:spMkLst>
            <pc:docMk/>
            <pc:sldMk cId="3446856115" sldId="935"/>
            <ac:spMk id="10" creationId="{F59EA873-23A4-2756-B9C4-172C0627CBC2}"/>
          </ac:spMkLst>
        </pc:spChg>
        <pc:graphicFrameChg chg="mod">
          <ac:chgData name="矢島　萌乃" userId="98abd013-8e04-47a5-82ac-0351d22712c5" providerId="ADAL" clId="{A4B7F042-ED76-4703-9749-2B9AD07E4ED0}" dt="2025-08-17T01:32:17.126" v="20642"/>
          <ac:graphicFrameMkLst>
            <pc:docMk/>
            <pc:sldMk cId="3446856115" sldId="935"/>
            <ac:graphicFrameMk id="9" creationId="{EF8EB974-075B-DB4C-21D7-2F08ABC0E696}"/>
          </ac:graphicFrameMkLst>
        </pc:graphicFrameChg>
      </pc:sldChg>
      <pc:sldChg chg="addSp modSp add del mod modNotesTx">
        <pc:chgData name="矢島　萌乃" userId="98abd013-8e04-47a5-82ac-0351d22712c5" providerId="ADAL" clId="{A4B7F042-ED76-4703-9749-2B9AD07E4ED0}" dt="2025-08-15T06:48:06.018" v="15543" actId="47"/>
        <pc:sldMkLst>
          <pc:docMk/>
          <pc:sldMk cId="3113065836" sldId="936"/>
        </pc:sldMkLst>
      </pc:sldChg>
      <pc:sldChg chg="addSp modSp add mod modNotesTx">
        <pc:chgData name="矢島　萌乃" userId="98abd013-8e04-47a5-82ac-0351d22712c5" providerId="ADAL" clId="{A4B7F042-ED76-4703-9749-2B9AD07E4ED0}" dt="2025-08-17T23:44:39.452" v="21277" actId="113"/>
        <pc:sldMkLst>
          <pc:docMk/>
          <pc:sldMk cId="3087849183" sldId="937"/>
        </pc:sldMkLst>
        <pc:spChg chg="add mod">
          <ac:chgData name="矢島　萌乃" userId="98abd013-8e04-47a5-82ac-0351d22712c5" providerId="ADAL" clId="{A4B7F042-ED76-4703-9749-2B9AD07E4ED0}" dt="2025-08-17T23:44:39.452" v="21277" actId="113"/>
          <ac:spMkLst>
            <pc:docMk/>
            <pc:sldMk cId="3087849183" sldId="937"/>
            <ac:spMk id="5" creationId="{7FCE4405-2D75-62AA-0604-9AF5FA6DF9AF}"/>
          </ac:spMkLst>
        </pc:spChg>
        <pc:spChg chg="mod">
          <ac:chgData name="矢島　萌乃" userId="98abd013-8e04-47a5-82ac-0351d22712c5" providerId="ADAL" clId="{A4B7F042-ED76-4703-9749-2B9AD07E4ED0}" dt="2025-08-15T06:45:08.465" v="15384" actId="207"/>
          <ac:spMkLst>
            <pc:docMk/>
            <pc:sldMk cId="3087849183" sldId="937"/>
            <ac:spMk id="8" creationId="{2E2F8236-A343-0363-9333-99463F9CD016}"/>
          </ac:spMkLst>
        </pc:spChg>
        <pc:spChg chg="mod">
          <ac:chgData name="矢島　萌乃" userId="98abd013-8e04-47a5-82ac-0351d22712c5" providerId="ADAL" clId="{A4B7F042-ED76-4703-9749-2B9AD07E4ED0}" dt="2025-08-15T06:45:08.465" v="15384" actId="207"/>
          <ac:spMkLst>
            <pc:docMk/>
            <pc:sldMk cId="3087849183" sldId="937"/>
            <ac:spMk id="9" creationId="{E431D590-3F75-1D8F-EF74-E00DF6A6A08F}"/>
          </ac:spMkLst>
        </pc:spChg>
        <pc:spChg chg="mod">
          <ac:chgData name="矢島　萌乃" userId="98abd013-8e04-47a5-82ac-0351d22712c5" providerId="ADAL" clId="{A4B7F042-ED76-4703-9749-2B9AD07E4ED0}" dt="2025-08-15T06:45:08.465" v="15384" actId="207"/>
          <ac:spMkLst>
            <pc:docMk/>
            <pc:sldMk cId="3087849183" sldId="937"/>
            <ac:spMk id="16" creationId="{9EA6103F-194D-8EAE-6275-B15113C7F66D}"/>
          </ac:spMkLst>
        </pc:spChg>
        <pc:spChg chg="mod">
          <ac:chgData name="矢島　萌乃" userId="98abd013-8e04-47a5-82ac-0351d22712c5" providerId="ADAL" clId="{A4B7F042-ED76-4703-9749-2B9AD07E4ED0}" dt="2025-08-15T06:45:08.465" v="15384" actId="207"/>
          <ac:spMkLst>
            <pc:docMk/>
            <pc:sldMk cId="3087849183" sldId="937"/>
            <ac:spMk id="17" creationId="{16FBF723-7197-441E-0818-9C1D522D4E24}"/>
          </ac:spMkLst>
        </pc:spChg>
        <pc:spChg chg="mod">
          <ac:chgData name="矢島　萌乃" userId="98abd013-8e04-47a5-82ac-0351d22712c5" providerId="ADAL" clId="{A4B7F042-ED76-4703-9749-2B9AD07E4ED0}" dt="2025-08-15T06:45:08.465" v="15384" actId="207"/>
          <ac:spMkLst>
            <pc:docMk/>
            <pc:sldMk cId="3087849183" sldId="937"/>
            <ac:spMk id="18" creationId="{ADD7443B-E4C3-0D17-CA07-E58F3CDCEF05}"/>
          </ac:spMkLst>
        </pc:spChg>
        <pc:spChg chg="mod">
          <ac:chgData name="矢島　萌乃" userId="98abd013-8e04-47a5-82ac-0351d22712c5" providerId="ADAL" clId="{A4B7F042-ED76-4703-9749-2B9AD07E4ED0}" dt="2025-08-15T06:45:08.465" v="15384" actId="207"/>
          <ac:spMkLst>
            <pc:docMk/>
            <pc:sldMk cId="3087849183" sldId="937"/>
            <ac:spMk id="30" creationId="{860F7DEC-B135-A516-4136-6541AFD0667F}"/>
          </ac:spMkLst>
        </pc:spChg>
        <pc:spChg chg="mod">
          <ac:chgData name="矢島　萌乃" userId="98abd013-8e04-47a5-82ac-0351d22712c5" providerId="ADAL" clId="{A4B7F042-ED76-4703-9749-2B9AD07E4ED0}" dt="2025-08-15T06:45:08.465" v="15384" actId="207"/>
          <ac:spMkLst>
            <pc:docMk/>
            <pc:sldMk cId="3087849183" sldId="937"/>
            <ac:spMk id="31" creationId="{F5D5856D-9F85-53B8-2416-3F929543F8AE}"/>
          </ac:spMkLst>
        </pc:spChg>
        <pc:spChg chg="mod">
          <ac:chgData name="矢島　萌乃" userId="98abd013-8e04-47a5-82ac-0351d22712c5" providerId="ADAL" clId="{A4B7F042-ED76-4703-9749-2B9AD07E4ED0}" dt="2025-08-15T06:45:08.465" v="15384" actId="207"/>
          <ac:spMkLst>
            <pc:docMk/>
            <pc:sldMk cId="3087849183" sldId="937"/>
            <ac:spMk id="32" creationId="{C1740C08-16DA-2EE0-B557-93A3523318AF}"/>
          </ac:spMkLst>
        </pc:spChg>
        <pc:spChg chg="mod">
          <ac:chgData name="矢島　萌乃" userId="98abd013-8e04-47a5-82ac-0351d22712c5" providerId="ADAL" clId="{A4B7F042-ED76-4703-9749-2B9AD07E4ED0}" dt="2025-08-15T06:45:08.465" v="15384" actId="207"/>
          <ac:spMkLst>
            <pc:docMk/>
            <pc:sldMk cId="3087849183" sldId="937"/>
            <ac:spMk id="33" creationId="{568F8BBB-1D3B-D51F-E78D-FDFE6E5797BC}"/>
          </ac:spMkLst>
        </pc:spChg>
        <pc:spChg chg="mod">
          <ac:chgData name="矢島　萌乃" userId="98abd013-8e04-47a5-82ac-0351d22712c5" providerId="ADAL" clId="{A4B7F042-ED76-4703-9749-2B9AD07E4ED0}" dt="2025-08-15T06:45:08.465" v="15384" actId="207"/>
          <ac:spMkLst>
            <pc:docMk/>
            <pc:sldMk cId="3087849183" sldId="937"/>
            <ac:spMk id="34" creationId="{FCEFE457-767A-6DD0-06B4-C099E0F6DAA2}"/>
          </ac:spMkLst>
        </pc:spChg>
        <pc:spChg chg="mod">
          <ac:chgData name="矢島　萌乃" userId="98abd013-8e04-47a5-82ac-0351d22712c5" providerId="ADAL" clId="{A4B7F042-ED76-4703-9749-2B9AD07E4ED0}" dt="2025-08-17T03:34:09.560" v="21001" actId="122"/>
          <ac:spMkLst>
            <pc:docMk/>
            <pc:sldMk cId="3087849183" sldId="937"/>
            <ac:spMk id="39" creationId="{31CB07C8-12DC-442C-7B28-8C23673FD3F6}"/>
          </ac:spMkLst>
        </pc:spChg>
        <pc:graphicFrameChg chg="modGraphic">
          <ac:chgData name="矢島　萌乃" userId="98abd013-8e04-47a5-82ac-0351d22712c5" providerId="ADAL" clId="{A4B7F042-ED76-4703-9749-2B9AD07E4ED0}" dt="2025-08-15T06:45:13.572" v="15385" actId="207"/>
          <ac:graphicFrameMkLst>
            <pc:docMk/>
            <pc:sldMk cId="3087849183" sldId="937"/>
            <ac:graphicFrameMk id="4" creationId="{B907C2F6-9E7F-FFD5-D6CB-2656B647A3B2}"/>
          </ac:graphicFrameMkLst>
        </pc:graphicFrameChg>
      </pc:sldChg>
      <pc:sldChg chg="addSp delSp modSp add mod modNotesTx">
        <pc:chgData name="矢島　萌乃" userId="98abd013-8e04-47a5-82ac-0351d22712c5" providerId="ADAL" clId="{A4B7F042-ED76-4703-9749-2B9AD07E4ED0}" dt="2025-08-17T03:33:51.016" v="20995" actId="122"/>
        <pc:sldMkLst>
          <pc:docMk/>
          <pc:sldMk cId="3722706537" sldId="938"/>
        </pc:sldMkLst>
        <pc:spChg chg="add mod">
          <ac:chgData name="矢島　萌乃" userId="98abd013-8e04-47a5-82ac-0351d22712c5" providerId="ADAL" clId="{A4B7F042-ED76-4703-9749-2B9AD07E4ED0}" dt="2025-08-15T06:41:04.635" v="15195"/>
          <ac:spMkLst>
            <pc:docMk/>
            <pc:sldMk cId="3722706537" sldId="938"/>
            <ac:spMk id="5" creationId="{DE32EC7C-6C0C-3793-817B-5BC4E43B22FB}"/>
          </ac:spMkLst>
        </pc:spChg>
        <pc:spChg chg="add mod">
          <ac:chgData name="矢島　萌乃" userId="98abd013-8e04-47a5-82ac-0351d22712c5" providerId="ADAL" clId="{A4B7F042-ED76-4703-9749-2B9AD07E4ED0}" dt="2025-08-15T06:41:14.242" v="15196" actId="113"/>
          <ac:spMkLst>
            <pc:docMk/>
            <pc:sldMk cId="3722706537" sldId="938"/>
            <ac:spMk id="6" creationId="{6627332E-EF2D-DE67-6F58-7A8BEE490EC4}"/>
          </ac:spMkLst>
        </pc:spChg>
        <pc:spChg chg="add mod">
          <ac:chgData name="矢島　萌乃" userId="98abd013-8e04-47a5-82ac-0351d22712c5" providerId="ADAL" clId="{A4B7F042-ED76-4703-9749-2B9AD07E4ED0}" dt="2025-08-15T06:41:04.635" v="15195"/>
          <ac:spMkLst>
            <pc:docMk/>
            <pc:sldMk cId="3722706537" sldId="938"/>
            <ac:spMk id="7" creationId="{04349701-EE16-D731-B471-C2B56FF94864}"/>
          </ac:spMkLst>
        </pc:spChg>
        <pc:spChg chg="add mod">
          <ac:chgData name="矢島　萌乃" userId="98abd013-8e04-47a5-82ac-0351d22712c5" providerId="ADAL" clId="{A4B7F042-ED76-4703-9749-2B9AD07E4ED0}" dt="2025-08-15T06:41:18.429" v="15197" actId="113"/>
          <ac:spMkLst>
            <pc:docMk/>
            <pc:sldMk cId="3722706537" sldId="938"/>
            <ac:spMk id="10" creationId="{9B943089-9A09-A955-2E17-DE7168150D50}"/>
          </ac:spMkLst>
        </pc:spChg>
        <pc:spChg chg="mod">
          <ac:chgData name="矢島　萌乃" userId="98abd013-8e04-47a5-82ac-0351d22712c5" providerId="ADAL" clId="{A4B7F042-ED76-4703-9749-2B9AD07E4ED0}" dt="2025-08-17T03:33:51.016" v="20995" actId="122"/>
          <ac:spMkLst>
            <pc:docMk/>
            <pc:sldMk cId="3722706537" sldId="938"/>
            <ac:spMk id="39" creationId="{07D314F0-D602-27D3-C9D0-B8E206848D6D}"/>
          </ac:spMkLst>
        </pc:spChg>
        <pc:graphicFrameChg chg="modGraphic">
          <ac:chgData name="矢島　萌乃" userId="98abd013-8e04-47a5-82ac-0351d22712c5" providerId="ADAL" clId="{A4B7F042-ED76-4703-9749-2B9AD07E4ED0}" dt="2025-08-15T06:41:02.346" v="15194" actId="113"/>
          <ac:graphicFrameMkLst>
            <pc:docMk/>
            <pc:sldMk cId="3722706537" sldId="938"/>
            <ac:graphicFrameMk id="4" creationId="{4E4B3833-4540-CB78-23B4-30CD0D5F6838}"/>
          </ac:graphicFrameMkLst>
        </pc:graphicFrameChg>
      </pc:sldChg>
      <pc:sldChg chg="addSp delSp modSp add mod modNotesTx">
        <pc:chgData name="矢島　萌乃" userId="98abd013-8e04-47a5-82ac-0351d22712c5" providerId="ADAL" clId="{A4B7F042-ED76-4703-9749-2B9AD07E4ED0}" dt="2025-08-17T03:34:01.048" v="20998" actId="122"/>
        <pc:sldMkLst>
          <pc:docMk/>
          <pc:sldMk cId="3883644442" sldId="939"/>
        </pc:sldMkLst>
        <pc:spChg chg="add mod">
          <ac:chgData name="矢島　萌乃" userId="98abd013-8e04-47a5-82ac-0351d22712c5" providerId="ADAL" clId="{A4B7F042-ED76-4703-9749-2B9AD07E4ED0}" dt="2025-08-15T06:43:46.260" v="15318"/>
          <ac:spMkLst>
            <pc:docMk/>
            <pc:sldMk cId="3883644442" sldId="939"/>
            <ac:spMk id="8" creationId="{F0407F61-9480-B9CC-B1FB-2CED1961A003}"/>
          </ac:spMkLst>
        </pc:spChg>
        <pc:spChg chg="add mod">
          <ac:chgData name="矢島　萌乃" userId="98abd013-8e04-47a5-82ac-0351d22712c5" providerId="ADAL" clId="{A4B7F042-ED76-4703-9749-2B9AD07E4ED0}" dt="2025-08-15T06:44:00.116" v="15320" actId="207"/>
          <ac:spMkLst>
            <pc:docMk/>
            <pc:sldMk cId="3883644442" sldId="939"/>
            <ac:spMk id="9" creationId="{A69D66F0-3E92-C97E-5593-4124D12CA64A}"/>
          </ac:spMkLst>
        </pc:spChg>
        <pc:spChg chg="add mod">
          <ac:chgData name="矢島　萌乃" userId="98abd013-8e04-47a5-82ac-0351d22712c5" providerId="ADAL" clId="{A4B7F042-ED76-4703-9749-2B9AD07E4ED0}" dt="2025-08-15T06:43:46.260" v="15318"/>
          <ac:spMkLst>
            <pc:docMk/>
            <pc:sldMk cId="3883644442" sldId="939"/>
            <ac:spMk id="11" creationId="{AD315D9D-6909-F879-A5E0-65A7434FE6B0}"/>
          </ac:spMkLst>
        </pc:spChg>
        <pc:spChg chg="add mod">
          <ac:chgData name="矢島　萌乃" userId="98abd013-8e04-47a5-82ac-0351d22712c5" providerId="ADAL" clId="{A4B7F042-ED76-4703-9749-2B9AD07E4ED0}" dt="2025-08-15T06:44:00.116" v="15320" actId="207"/>
          <ac:spMkLst>
            <pc:docMk/>
            <pc:sldMk cId="3883644442" sldId="939"/>
            <ac:spMk id="12" creationId="{A5312AD7-95CD-916C-156A-B1A52CCD8170}"/>
          </ac:spMkLst>
        </pc:spChg>
        <pc:spChg chg="add mod">
          <ac:chgData name="矢島　萌乃" userId="98abd013-8e04-47a5-82ac-0351d22712c5" providerId="ADAL" clId="{A4B7F042-ED76-4703-9749-2B9AD07E4ED0}" dt="2025-08-15T06:43:46.260" v="15318"/>
          <ac:spMkLst>
            <pc:docMk/>
            <pc:sldMk cId="3883644442" sldId="939"/>
            <ac:spMk id="13" creationId="{FBDB41DF-95A8-178D-C25C-9EEBC2119649}"/>
          </ac:spMkLst>
        </pc:spChg>
        <pc:spChg chg="add mod">
          <ac:chgData name="矢島　萌乃" userId="98abd013-8e04-47a5-82ac-0351d22712c5" providerId="ADAL" clId="{A4B7F042-ED76-4703-9749-2B9AD07E4ED0}" dt="2025-08-15T06:44:00.116" v="15320" actId="207"/>
          <ac:spMkLst>
            <pc:docMk/>
            <pc:sldMk cId="3883644442" sldId="939"/>
            <ac:spMk id="14" creationId="{85114825-C71C-C8BE-FA8D-7800CAD4A6CC}"/>
          </ac:spMkLst>
        </pc:spChg>
        <pc:spChg chg="mod">
          <ac:chgData name="矢島　萌乃" userId="98abd013-8e04-47a5-82ac-0351d22712c5" providerId="ADAL" clId="{A4B7F042-ED76-4703-9749-2B9AD07E4ED0}" dt="2025-08-17T03:34:01.048" v="20998" actId="122"/>
          <ac:spMkLst>
            <pc:docMk/>
            <pc:sldMk cId="3883644442" sldId="939"/>
            <ac:spMk id="39" creationId="{6C6B4143-3182-928A-4010-414845E08959}"/>
          </ac:spMkLst>
        </pc:spChg>
        <pc:graphicFrameChg chg="modGraphic">
          <ac:chgData name="矢島　萌乃" userId="98abd013-8e04-47a5-82ac-0351d22712c5" providerId="ADAL" clId="{A4B7F042-ED76-4703-9749-2B9AD07E4ED0}" dt="2025-08-15T06:43:34.096" v="15317" actId="113"/>
          <ac:graphicFrameMkLst>
            <pc:docMk/>
            <pc:sldMk cId="3883644442" sldId="939"/>
            <ac:graphicFrameMk id="4" creationId="{3737A581-BC9A-C666-678A-C504FBFE0609}"/>
          </ac:graphicFrameMkLst>
        </pc:graphicFrameChg>
      </pc:sldChg>
      <pc:sldChg chg="delSp modSp add mod modNotesTx">
        <pc:chgData name="矢島　萌乃" userId="98abd013-8e04-47a5-82ac-0351d22712c5" providerId="ADAL" clId="{A4B7F042-ED76-4703-9749-2B9AD07E4ED0}" dt="2025-08-17T03:36:39.630" v="21020" actId="20577"/>
        <pc:sldMkLst>
          <pc:docMk/>
          <pc:sldMk cId="1212144560" sldId="940"/>
        </pc:sldMkLst>
      </pc:sldChg>
      <pc:sldChg chg="modSp add mod ord modNotesTx">
        <pc:chgData name="矢島　萌乃" userId="98abd013-8e04-47a5-82ac-0351d22712c5" providerId="ADAL" clId="{A4B7F042-ED76-4703-9749-2B9AD07E4ED0}" dt="2025-08-17T00:50:08.153" v="19704"/>
        <pc:sldMkLst>
          <pc:docMk/>
          <pc:sldMk cId="1714147521" sldId="941"/>
        </pc:sldMkLst>
        <pc:graphicFrameChg chg="mod">
          <ac:chgData name="矢島　萌乃" userId="98abd013-8e04-47a5-82ac-0351d22712c5" providerId="ADAL" clId="{A4B7F042-ED76-4703-9749-2B9AD07E4ED0}" dt="2025-08-17T00:50:08.153" v="19704"/>
          <ac:graphicFrameMkLst>
            <pc:docMk/>
            <pc:sldMk cId="1714147521" sldId="941"/>
            <ac:graphicFrameMk id="5" creationId="{429068A5-4E2F-5A98-DBE7-DBED1CB9CEB7}"/>
          </ac:graphicFrameMkLst>
        </pc:graphicFrameChg>
        <pc:graphicFrameChg chg="mod modGraphic">
          <ac:chgData name="矢島　萌乃" userId="98abd013-8e04-47a5-82ac-0351d22712c5" providerId="ADAL" clId="{A4B7F042-ED76-4703-9749-2B9AD07E4ED0}" dt="2025-08-17T00:50:05.247" v="19703"/>
          <ac:graphicFrameMkLst>
            <pc:docMk/>
            <pc:sldMk cId="1714147521" sldId="941"/>
            <ac:graphicFrameMk id="18" creationId="{A52360B4-316D-7FA2-3BCF-D0CF4B29D410}"/>
          </ac:graphicFrameMkLst>
        </pc:graphicFrameChg>
      </pc:sldChg>
      <pc:sldChg chg="addSp modSp add mod modNotesTx">
        <pc:chgData name="矢島　萌乃" userId="98abd013-8e04-47a5-82ac-0351d22712c5" providerId="ADAL" clId="{A4B7F042-ED76-4703-9749-2B9AD07E4ED0}" dt="2025-08-17T01:11:12.663" v="20175" actId="6549"/>
        <pc:sldMkLst>
          <pc:docMk/>
          <pc:sldMk cId="85575075" sldId="942"/>
        </pc:sldMkLst>
        <pc:spChg chg="add mod">
          <ac:chgData name="矢島　萌乃" userId="98abd013-8e04-47a5-82ac-0351d22712c5" providerId="ADAL" clId="{A4B7F042-ED76-4703-9749-2B9AD07E4ED0}" dt="2025-08-17T01:11:02.366" v="20173" actId="14100"/>
          <ac:spMkLst>
            <pc:docMk/>
            <pc:sldMk cId="85575075" sldId="942"/>
            <ac:spMk id="14" creationId="{E5D54BDE-CE12-40BB-8BE5-12E749E7289D}"/>
          </ac:spMkLst>
        </pc:spChg>
      </pc:sldChg>
      <pc:sldChg chg="add del">
        <pc:chgData name="矢島　萌乃" userId="98abd013-8e04-47a5-82ac-0351d22712c5" providerId="ADAL" clId="{A4B7F042-ED76-4703-9749-2B9AD07E4ED0}" dt="2025-08-17T01:09:24.558" v="20138" actId="47"/>
        <pc:sldMkLst>
          <pc:docMk/>
          <pc:sldMk cId="1884355673" sldId="942"/>
        </pc:sldMkLst>
      </pc:sldChg>
      <pc:sldChg chg="delSp add mod modNotesTx">
        <pc:chgData name="矢島　萌乃" userId="98abd013-8e04-47a5-82ac-0351d22712c5" providerId="ADAL" clId="{A4B7F042-ED76-4703-9749-2B9AD07E4ED0}" dt="2025-08-17T23:52:44.491" v="21342" actId="20577"/>
        <pc:sldMkLst>
          <pc:docMk/>
          <pc:sldMk cId="3067691014" sldId="943"/>
        </pc:sldMkLst>
        <pc:spChg chg="del">
          <ac:chgData name="矢島　萌乃" userId="98abd013-8e04-47a5-82ac-0351d22712c5" providerId="ADAL" clId="{A4B7F042-ED76-4703-9749-2B9AD07E4ED0}" dt="2025-08-17T23:52:32.253" v="21339" actId="478"/>
          <ac:spMkLst>
            <pc:docMk/>
            <pc:sldMk cId="3067691014" sldId="943"/>
            <ac:spMk id="11" creationId="{A83C22EF-75E6-08B9-4C02-2937DF5CF97E}"/>
          </ac:spMkLst>
        </pc:spChg>
        <pc:spChg chg="del">
          <ac:chgData name="矢島　萌乃" userId="98abd013-8e04-47a5-82ac-0351d22712c5" providerId="ADAL" clId="{A4B7F042-ED76-4703-9749-2B9AD07E4ED0}" dt="2025-08-17T23:52:33.955" v="21340" actId="478"/>
          <ac:spMkLst>
            <pc:docMk/>
            <pc:sldMk cId="3067691014" sldId="943"/>
            <ac:spMk id="12" creationId="{CB121479-1F68-73B6-C98A-BB23A93C6784}"/>
          </ac:spMkLst>
        </pc:spChg>
      </pc:sldChg>
      <pc:sldChg chg="add">
        <pc:chgData name="矢島　萌乃" userId="98abd013-8e04-47a5-82ac-0351d22712c5" providerId="ADAL" clId="{A4B7F042-ED76-4703-9749-2B9AD07E4ED0}" dt="2025-08-17T23:51:42.553" v="21314"/>
        <pc:sldMkLst>
          <pc:docMk/>
          <pc:sldMk cId="3306069442" sldId="944"/>
        </pc:sldMkLst>
      </pc:sldChg>
      <pc:sldChg chg="add">
        <pc:chgData name="矢島　萌乃" userId="98abd013-8e04-47a5-82ac-0351d22712c5" providerId="ADAL" clId="{A4B7F042-ED76-4703-9749-2B9AD07E4ED0}" dt="2025-08-17T23:51:42.553" v="21314"/>
        <pc:sldMkLst>
          <pc:docMk/>
          <pc:sldMk cId="3501092918" sldId="945"/>
        </pc:sldMkLst>
      </pc:sldChg>
      <pc:sldChg chg="add">
        <pc:chgData name="矢島　萌乃" userId="98abd013-8e04-47a5-82ac-0351d22712c5" providerId="ADAL" clId="{A4B7F042-ED76-4703-9749-2B9AD07E4ED0}" dt="2025-08-17T23:51:42.553" v="21314"/>
        <pc:sldMkLst>
          <pc:docMk/>
          <pc:sldMk cId="917318554" sldId="946"/>
        </pc:sldMkLst>
      </pc:sldChg>
      <pc:sldChg chg="add">
        <pc:chgData name="矢島　萌乃" userId="98abd013-8e04-47a5-82ac-0351d22712c5" providerId="ADAL" clId="{A4B7F042-ED76-4703-9749-2B9AD07E4ED0}" dt="2025-08-17T23:51:42.553" v="21314"/>
        <pc:sldMkLst>
          <pc:docMk/>
          <pc:sldMk cId="1938692080" sldId="947"/>
        </pc:sldMkLst>
      </pc:sldChg>
      <pc:sldChg chg="add">
        <pc:chgData name="矢島　萌乃" userId="98abd013-8e04-47a5-82ac-0351d22712c5" providerId="ADAL" clId="{A4B7F042-ED76-4703-9749-2B9AD07E4ED0}" dt="2025-08-17T23:51:42.553" v="21314"/>
        <pc:sldMkLst>
          <pc:docMk/>
          <pc:sldMk cId="2795661953" sldId="948"/>
        </pc:sldMkLst>
      </pc:sldChg>
      <pc:sldChg chg="addSp delSp modSp new mod chgLayout">
        <pc:chgData name="矢島　萌乃" userId="98abd013-8e04-47a5-82ac-0351d22712c5" providerId="ADAL" clId="{A4B7F042-ED76-4703-9749-2B9AD07E4ED0}" dt="2025-08-17T23:52:22.323" v="21338" actId="478"/>
        <pc:sldMkLst>
          <pc:docMk/>
          <pc:sldMk cId="2611222257" sldId="949"/>
        </pc:sldMkLst>
        <pc:spChg chg="del mod ord">
          <ac:chgData name="矢島　萌乃" userId="98abd013-8e04-47a5-82ac-0351d22712c5" providerId="ADAL" clId="{A4B7F042-ED76-4703-9749-2B9AD07E4ED0}" dt="2025-08-17T23:51:50.501" v="21316" actId="700"/>
          <ac:spMkLst>
            <pc:docMk/>
            <pc:sldMk cId="2611222257" sldId="949"/>
            <ac:spMk id="2" creationId="{FDC43E92-78C7-3952-39C8-15F9C4DEEE70}"/>
          </ac:spMkLst>
        </pc:spChg>
        <pc:spChg chg="mod ord">
          <ac:chgData name="矢島　萌乃" userId="98abd013-8e04-47a5-82ac-0351d22712c5" providerId="ADAL" clId="{A4B7F042-ED76-4703-9749-2B9AD07E4ED0}" dt="2025-08-17T23:51:50.501" v="21316" actId="700"/>
          <ac:spMkLst>
            <pc:docMk/>
            <pc:sldMk cId="2611222257" sldId="949"/>
            <ac:spMk id="3" creationId="{A453AE26-FCAF-998D-E599-6D4312F9E0F0}"/>
          </ac:spMkLst>
        </pc:spChg>
        <pc:spChg chg="del mod ord">
          <ac:chgData name="矢島　萌乃" userId="98abd013-8e04-47a5-82ac-0351d22712c5" providerId="ADAL" clId="{A4B7F042-ED76-4703-9749-2B9AD07E4ED0}" dt="2025-08-17T23:51:50.501" v="21316" actId="700"/>
          <ac:spMkLst>
            <pc:docMk/>
            <pc:sldMk cId="2611222257" sldId="949"/>
            <ac:spMk id="4" creationId="{BDEE0B14-B65B-F596-6513-E5F003FB6B40}"/>
          </ac:spMkLst>
        </pc:spChg>
        <pc:spChg chg="add mod ord">
          <ac:chgData name="矢島　萌乃" userId="98abd013-8e04-47a5-82ac-0351d22712c5" providerId="ADAL" clId="{A4B7F042-ED76-4703-9749-2B9AD07E4ED0}" dt="2025-08-17T23:52:18.543" v="21337" actId="2711"/>
          <ac:spMkLst>
            <pc:docMk/>
            <pc:sldMk cId="2611222257" sldId="949"/>
            <ac:spMk id="5" creationId="{E6EFEC3B-A82E-B7D9-41AE-7DD599A79BF7}"/>
          </ac:spMkLst>
        </pc:spChg>
        <pc:spChg chg="add del mod ord">
          <ac:chgData name="矢島　萌乃" userId="98abd013-8e04-47a5-82ac-0351d22712c5" providerId="ADAL" clId="{A4B7F042-ED76-4703-9749-2B9AD07E4ED0}" dt="2025-08-17T23:52:22.323" v="21338" actId="478"/>
          <ac:spMkLst>
            <pc:docMk/>
            <pc:sldMk cId="2611222257" sldId="949"/>
            <ac:spMk id="6" creationId="{BBD5F6D2-038C-854B-82B2-E4421F0A1A01}"/>
          </ac:spMkLst>
        </pc:spChg>
      </pc:sldChg>
    </pc:docChg>
  </pc:docChgLst>
  <pc:docChgLst>
    <pc:chgData name="矢島　萌乃" userId="98abd013-8e04-47a5-82ac-0351d22712c5" providerId="ADAL" clId="{EC50C1F8-7280-439D-8571-ACD189FA8C90}"/>
    <pc:docChg chg="undo custSel addSld delSld modSld sldOrd modMainMaster">
      <pc:chgData name="矢島　萌乃" userId="98abd013-8e04-47a5-82ac-0351d22712c5" providerId="ADAL" clId="{EC50C1F8-7280-439D-8571-ACD189FA8C90}" dt="2025-07-29T07:38:09.398" v="18711" actId="20577"/>
      <pc:docMkLst>
        <pc:docMk/>
      </pc:docMkLst>
      <pc:sldChg chg="modSp mod modNotesTx">
        <pc:chgData name="矢島　萌乃" userId="98abd013-8e04-47a5-82ac-0351d22712c5" providerId="ADAL" clId="{EC50C1F8-7280-439D-8571-ACD189FA8C90}" dt="2025-07-29T06:45:56.704" v="18000" actId="313"/>
        <pc:sldMkLst>
          <pc:docMk/>
          <pc:sldMk cId="1844283222" sldId="256"/>
        </pc:sldMkLst>
        <pc:spChg chg="mod">
          <ac:chgData name="矢島　萌乃" userId="98abd013-8e04-47a5-82ac-0351d22712c5" providerId="ADAL" clId="{EC50C1F8-7280-439D-8571-ACD189FA8C90}" dt="2025-07-29T06:44:33.867" v="17965" actId="20577"/>
          <ac:spMkLst>
            <pc:docMk/>
            <pc:sldMk cId="1844283222" sldId="256"/>
            <ac:spMk id="4" creationId="{BABD5B07-E043-C96E-85E6-CE9F11BE60D9}"/>
          </ac:spMkLst>
        </pc:spChg>
        <pc:spChg chg="mod">
          <ac:chgData name="矢島　萌乃" userId="98abd013-8e04-47a5-82ac-0351d22712c5" providerId="ADAL" clId="{EC50C1F8-7280-439D-8571-ACD189FA8C90}" dt="2025-07-25T02:52:23.664" v="106" actId="20577"/>
          <ac:spMkLst>
            <pc:docMk/>
            <pc:sldMk cId="1844283222" sldId="256"/>
            <ac:spMk id="8" creationId="{84E64FE1-8942-D2E7-4576-5868460AB273}"/>
          </ac:spMkLst>
        </pc:spChg>
      </pc:sldChg>
      <pc:sldChg chg="del">
        <pc:chgData name="矢島　萌乃" userId="98abd013-8e04-47a5-82ac-0351d22712c5" providerId="ADAL" clId="{EC50C1F8-7280-439D-8571-ACD189FA8C90}" dt="2025-07-26T05:41:53.032" v="6100" actId="47"/>
        <pc:sldMkLst>
          <pc:docMk/>
          <pc:sldMk cId="1263739321" sldId="452"/>
        </pc:sldMkLst>
      </pc:sldChg>
      <pc:sldChg chg="modSp del mod modShow">
        <pc:chgData name="矢島　萌乃" userId="98abd013-8e04-47a5-82ac-0351d22712c5" providerId="ADAL" clId="{EC50C1F8-7280-439D-8571-ACD189FA8C90}" dt="2025-07-26T11:06:30.858" v="8239" actId="47"/>
        <pc:sldMkLst>
          <pc:docMk/>
          <pc:sldMk cId="3253389086" sldId="455"/>
        </pc:sldMkLst>
      </pc:sldChg>
      <pc:sldChg chg="del mod modShow">
        <pc:chgData name="矢島　萌乃" userId="98abd013-8e04-47a5-82ac-0351d22712c5" providerId="ADAL" clId="{EC50C1F8-7280-439D-8571-ACD189FA8C90}" dt="2025-07-26T11:06:30.858" v="8239" actId="47"/>
        <pc:sldMkLst>
          <pc:docMk/>
          <pc:sldMk cId="3260776482" sldId="458"/>
        </pc:sldMkLst>
      </pc:sldChg>
      <pc:sldChg chg="addSp delSp modSp mod ord modCm modNotesTx">
        <pc:chgData name="矢島　萌乃" userId="98abd013-8e04-47a5-82ac-0351d22712c5" providerId="ADAL" clId="{EC50C1F8-7280-439D-8571-ACD189FA8C90}" dt="2025-07-29T02:19:41.284" v="16584" actId="20577"/>
        <pc:sldMkLst>
          <pc:docMk/>
          <pc:sldMk cId="255918792" sldId="578"/>
        </pc:sldMkLst>
        <pc:spChg chg="mod">
          <ac:chgData name="矢島　萌乃" userId="98abd013-8e04-47a5-82ac-0351d22712c5" providerId="ADAL" clId="{EC50C1F8-7280-439D-8571-ACD189FA8C90}" dt="2025-07-26T11:21:25.703" v="8836" actId="20577"/>
          <ac:spMkLst>
            <pc:docMk/>
            <pc:sldMk cId="255918792" sldId="578"/>
            <ac:spMk id="2" creationId="{5A8AD229-C442-34C9-13D0-453EABE62A55}"/>
          </ac:spMkLst>
        </pc:spChg>
        <pc:spChg chg="mod">
          <ac:chgData name="矢島　萌乃" userId="98abd013-8e04-47a5-82ac-0351d22712c5" providerId="ADAL" clId="{EC50C1F8-7280-439D-8571-ACD189FA8C90}" dt="2025-07-28T04:53:06.229" v="16178" actId="2710"/>
          <ac:spMkLst>
            <pc:docMk/>
            <pc:sldMk cId="255918792" sldId="578"/>
            <ac:spMk id="4" creationId="{E83AEF3E-6E70-D22E-4CF6-0AFDCF17EA54}"/>
          </ac:spMkLst>
        </pc:spChg>
        <pc:spChg chg="add mod">
          <ac:chgData name="矢島　萌乃" userId="98abd013-8e04-47a5-82ac-0351d22712c5" providerId="ADAL" clId="{EC50C1F8-7280-439D-8571-ACD189FA8C90}" dt="2025-07-26T11:27:44.384" v="8953" actId="1037"/>
          <ac:spMkLst>
            <pc:docMk/>
            <pc:sldMk cId="255918792" sldId="578"/>
            <ac:spMk id="7" creationId="{16DBD96B-F4D1-97E6-D8DE-F8F0E52B6546}"/>
          </ac:spMkLst>
        </pc:spChg>
        <pc:spChg chg="add mod">
          <ac:chgData name="矢島　萌乃" userId="98abd013-8e04-47a5-82ac-0351d22712c5" providerId="ADAL" clId="{EC50C1F8-7280-439D-8571-ACD189FA8C90}" dt="2025-07-26T11:27:44.384" v="8953" actId="1037"/>
          <ac:spMkLst>
            <pc:docMk/>
            <pc:sldMk cId="255918792" sldId="578"/>
            <ac:spMk id="10" creationId="{9AF00CB1-2540-C4BC-5A13-2EE3F6A108D2}"/>
          </ac:spMkLst>
        </pc:spChg>
        <pc:spChg chg="add mod">
          <ac:chgData name="矢島　萌乃" userId="98abd013-8e04-47a5-82ac-0351d22712c5" providerId="ADAL" clId="{EC50C1F8-7280-439D-8571-ACD189FA8C90}" dt="2025-07-26T11:27:44.384" v="8953" actId="1037"/>
          <ac:spMkLst>
            <pc:docMk/>
            <pc:sldMk cId="255918792" sldId="578"/>
            <ac:spMk id="11" creationId="{12819726-5937-8289-627B-2AF260ABEFA5}"/>
          </ac:spMkLst>
        </pc:spChg>
        <pc:graphicFrameChg chg="add mod">
          <ac:chgData name="矢島　萌乃" userId="98abd013-8e04-47a5-82ac-0351d22712c5" providerId="ADAL" clId="{EC50C1F8-7280-439D-8571-ACD189FA8C90}" dt="2025-07-26T11:27:44.384" v="8953" actId="1037"/>
          <ac:graphicFrameMkLst>
            <pc:docMk/>
            <pc:sldMk cId="255918792" sldId="578"/>
            <ac:graphicFrameMk id="5" creationId="{FF4FCDF6-7E67-CE0C-A487-A3BB692C3FAB}"/>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1:27:19.721" v="8923" actId="21"/>
              <pc2:cmMkLst xmlns:pc2="http://schemas.microsoft.com/office/powerpoint/2019/9/main/command">
                <pc:docMk/>
                <pc:sldMk cId="255918792" sldId="578"/>
                <pc2:cmMk id="{92301A37-8536-FE4B-B487-5C0DA212DB90}"/>
              </pc2:cmMkLst>
            </pc226:cmChg>
          </p:ext>
        </pc:extLst>
      </pc:sldChg>
      <pc:sldChg chg="modSp mod">
        <pc:chgData name="矢島　萌乃" userId="98abd013-8e04-47a5-82ac-0351d22712c5" providerId="ADAL" clId="{EC50C1F8-7280-439D-8571-ACD189FA8C90}" dt="2025-07-26T01:51:30.344" v="4010" actId="20577"/>
        <pc:sldMkLst>
          <pc:docMk/>
          <pc:sldMk cId="220549835" sldId="579"/>
        </pc:sldMkLst>
        <pc:spChg chg="mod">
          <ac:chgData name="矢島　萌乃" userId="98abd013-8e04-47a5-82ac-0351d22712c5" providerId="ADAL" clId="{EC50C1F8-7280-439D-8571-ACD189FA8C90}" dt="2025-07-26T01:51:30.344" v="4010" actId="20577"/>
          <ac:spMkLst>
            <pc:docMk/>
            <pc:sldMk cId="220549835" sldId="579"/>
            <ac:spMk id="8" creationId="{8A44EBD0-AEC0-5B61-4C8B-1E34E3278F71}"/>
          </ac:spMkLst>
        </pc:spChg>
      </pc:sldChg>
      <pc:sldChg chg="del">
        <pc:chgData name="矢島　萌乃" userId="98abd013-8e04-47a5-82ac-0351d22712c5" providerId="ADAL" clId="{EC50C1F8-7280-439D-8571-ACD189FA8C90}" dt="2025-07-26T05:41:37.651" v="6099" actId="47"/>
        <pc:sldMkLst>
          <pc:docMk/>
          <pc:sldMk cId="401231046" sldId="583"/>
        </pc:sldMkLst>
      </pc:sldChg>
      <pc:sldChg chg="del">
        <pc:chgData name="矢島　萌乃" userId="98abd013-8e04-47a5-82ac-0351d22712c5" providerId="ADAL" clId="{EC50C1F8-7280-439D-8571-ACD189FA8C90}" dt="2025-07-26T05:41:37.651" v="6099" actId="47"/>
        <pc:sldMkLst>
          <pc:docMk/>
          <pc:sldMk cId="4007468529" sldId="584"/>
        </pc:sldMkLst>
      </pc:sldChg>
      <pc:sldChg chg="del">
        <pc:chgData name="矢島　萌乃" userId="98abd013-8e04-47a5-82ac-0351d22712c5" providerId="ADAL" clId="{EC50C1F8-7280-439D-8571-ACD189FA8C90}" dt="2025-07-26T05:41:37.651" v="6099" actId="47"/>
        <pc:sldMkLst>
          <pc:docMk/>
          <pc:sldMk cId="3775883352" sldId="608"/>
        </pc:sldMkLst>
      </pc:sldChg>
      <pc:sldChg chg="del">
        <pc:chgData name="矢島　萌乃" userId="98abd013-8e04-47a5-82ac-0351d22712c5" providerId="ADAL" clId="{EC50C1F8-7280-439D-8571-ACD189FA8C90}" dt="2025-07-25T06:51:02.868" v="1859" actId="47"/>
        <pc:sldMkLst>
          <pc:docMk/>
          <pc:sldMk cId="130880940" sldId="615"/>
        </pc:sldMkLst>
      </pc:sldChg>
      <pc:sldChg chg="del">
        <pc:chgData name="矢島　萌乃" userId="98abd013-8e04-47a5-82ac-0351d22712c5" providerId="ADAL" clId="{EC50C1F8-7280-439D-8571-ACD189FA8C90}" dt="2025-07-26T05:41:37.651" v="6099" actId="47"/>
        <pc:sldMkLst>
          <pc:docMk/>
          <pc:sldMk cId="477336188" sldId="618"/>
        </pc:sldMkLst>
      </pc:sldChg>
      <pc:sldChg chg="del">
        <pc:chgData name="矢島　萌乃" userId="98abd013-8e04-47a5-82ac-0351d22712c5" providerId="ADAL" clId="{EC50C1F8-7280-439D-8571-ACD189FA8C90}" dt="2025-07-26T05:41:37.651" v="6099" actId="47"/>
        <pc:sldMkLst>
          <pc:docMk/>
          <pc:sldMk cId="2155159034" sldId="624"/>
        </pc:sldMkLst>
      </pc:sldChg>
      <pc:sldChg chg="del">
        <pc:chgData name="矢島　萌乃" userId="98abd013-8e04-47a5-82ac-0351d22712c5" providerId="ADAL" clId="{EC50C1F8-7280-439D-8571-ACD189FA8C90}" dt="2025-07-26T01:50:50.722" v="3988" actId="47"/>
        <pc:sldMkLst>
          <pc:docMk/>
          <pc:sldMk cId="1215299101" sldId="627"/>
        </pc:sldMkLst>
      </pc:sldChg>
      <pc:sldChg chg="addSp delSp modSp add del mod ord modShow chgLayout">
        <pc:chgData name="矢島　萌乃" userId="98abd013-8e04-47a5-82ac-0351d22712c5" providerId="ADAL" clId="{EC50C1F8-7280-439D-8571-ACD189FA8C90}" dt="2025-07-28T04:27:27.104" v="15863" actId="47"/>
        <pc:sldMkLst>
          <pc:docMk/>
          <pc:sldMk cId="250134838" sldId="629"/>
        </pc:sldMkLst>
      </pc:sldChg>
      <pc:sldChg chg="modSp mod">
        <pc:chgData name="矢島　萌乃" userId="98abd013-8e04-47a5-82ac-0351d22712c5" providerId="ADAL" clId="{EC50C1F8-7280-439D-8571-ACD189FA8C90}" dt="2025-07-26T13:41:03.526" v="10964"/>
        <pc:sldMkLst>
          <pc:docMk/>
          <pc:sldMk cId="2445792755" sldId="630"/>
        </pc:sldMkLst>
        <pc:spChg chg="mod">
          <ac:chgData name="矢島　萌乃" userId="98abd013-8e04-47a5-82ac-0351d22712c5" providerId="ADAL" clId="{EC50C1F8-7280-439D-8571-ACD189FA8C90}" dt="2025-07-26T02:00:36.817" v="4065" actId="20577"/>
          <ac:spMkLst>
            <pc:docMk/>
            <pc:sldMk cId="2445792755" sldId="630"/>
            <ac:spMk id="2" creationId="{64D56385-9982-18A5-A208-6E2D5532966F}"/>
          </ac:spMkLst>
        </pc:spChg>
        <pc:spChg chg="mod">
          <ac:chgData name="矢島　萌乃" userId="98abd013-8e04-47a5-82ac-0351d22712c5" providerId="ADAL" clId="{EC50C1F8-7280-439D-8571-ACD189FA8C90}" dt="2025-07-26T13:41:03.526" v="10964"/>
          <ac:spMkLst>
            <pc:docMk/>
            <pc:sldMk cId="2445792755" sldId="630"/>
            <ac:spMk id="18" creationId="{5A7BCB57-4391-783E-0D64-49D87429E121}"/>
          </ac:spMkLst>
        </pc:spChg>
      </pc:sldChg>
      <pc:sldChg chg="addSp delSp modSp mod modNotesTx">
        <pc:chgData name="矢島　萌乃" userId="98abd013-8e04-47a5-82ac-0351d22712c5" providerId="ADAL" clId="{EC50C1F8-7280-439D-8571-ACD189FA8C90}" dt="2025-07-29T02:36:37.789" v="16876" actId="20577"/>
        <pc:sldMkLst>
          <pc:docMk/>
          <pc:sldMk cId="2932774695" sldId="632"/>
        </pc:sldMkLst>
      </pc:sldChg>
      <pc:sldChg chg="delSp modSp del mod">
        <pc:chgData name="矢島　萌乃" userId="98abd013-8e04-47a5-82ac-0351d22712c5" providerId="ADAL" clId="{EC50C1F8-7280-439D-8571-ACD189FA8C90}" dt="2025-07-26T02:43:54.493" v="5334" actId="47"/>
        <pc:sldMkLst>
          <pc:docMk/>
          <pc:sldMk cId="2394934891" sldId="634"/>
        </pc:sldMkLst>
      </pc:sldChg>
      <pc:sldChg chg="del">
        <pc:chgData name="矢島　萌乃" userId="98abd013-8e04-47a5-82ac-0351d22712c5" providerId="ADAL" clId="{EC50C1F8-7280-439D-8571-ACD189FA8C90}" dt="2025-07-26T02:46:14.607" v="5372" actId="47"/>
        <pc:sldMkLst>
          <pc:docMk/>
          <pc:sldMk cId="867315330" sldId="636"/>
        </pc:sldMkLst>
      </pc:sldChg>
      <pc:sldChg chg="del">
        <pc:chgData name="矢島　萌乃" userId="98abd013-8e04-47a5-82ac-0351d22712c5" providerId="ADAL" clId="{EC50C1F8-7280-439D-8571-ACD189FA8C90}" dt="2025-07-26T03:21:51.204" v="6086" actId="47"/>
        <pc:sldMkLst>
          <pc:docMk/>
          <pc:sldMk cId="1705375913" sldId="637"/>
        </pc:sldMkLst>
      </pc:sldChg>
      <pc:sldChg chg="delSp modSp del mod chgLayout">
        <pc:chgData name="矢島　萌乃" userId="98abd013-8e04-47a5-82ac-0351d22712c5" providerId="ADAL" clId="{EC50C1F8-7280-439D-8571-ACD189FA8C90}" dt="2025-07-26T07:28:47.756" v="6553" actId="47"/>
        <pc:sldMkLst>
          <pc:docMk/>
          <pc:sldMk cId="3980497450" sldId="638"/>
        </pc:sldMkLst>
      </pc:sldChg>
      <pc:sldChg chg="del">
        <pc:chgData name="矢島　萌乃" userId="98abd013-8e04-47a5-82ac-0351d22712c5" providerId="ADAL" clId="{EC50C1F8-7280-439D-8571-ACD189FA8C90}" dt="2025-07-26T05:44:32.967" v="6107" actId="47"/>
        <pc:sldMkLst>
          <pc:docMk/>
          <pc:sldMk cId="1217774406" sldId="639"/>
        </pc:sldMkLst>
      </pc:sldChg>
      <pc:sldChg chg="del">
        <pc:chgData name="矢島　萌乃" userId="98abd013-8e04-47a5-82ac-0351d22712c5" providerId="ADAL" clId="{EC50C1F8-7280-439D-8571-ACD189FA8C90}" dt="2025-07-26T08:03:24.660" v="7005" actId="47"/>
        <pc:sldMkLst>
          <pc:docMk/>
          <pc:sldMk cId="1820787347" sldId="644"/>
        </pc:sldMkLst>
      </pc:sldChg>
      <pc:sldChg chg="addSp delSp modSp del mod modShow">
        <pc:chgData name="矢島　萌乃" userId="98abd013-8e04-47a5-82ac-0351d22712c5" providerId="ADAL" clId="{EC50C1F8-7280-439D-8571-ACD189FA8C90}" dt="2025-07-27T03:08:09.189" v="13012" actId="47"/>
        <pc:sldMkLst>
          <pc:docMk/>
          <pc:sldMk cId="989301897" sldId="645"/>
        </pc:sldMkLst>
      </pc:sldChg>
      <pc:sldChg chg="del mod modShow">
        <pc:chgData name="矢島　萌乃" userId="98abd013-8e04-47a5-82ac-0351d22712c5" providerId="ADAL" clId="{EC50C1F8-7280-439D-8571-ACD189FA8C90}" dt="2025-07-26T11:06:30.858" v="8239" actId="47"/>
        <pc:sldMkLst>
          <pc:docMk/>
          <pc:sldMk cId="588868843" sldId="646"/>
        </pc:sldMkLst>
      </pc:sldChg>
      <pc:sldChg chg="modSp del mod ord modShow">
        <pc:chgData name="矢島　萌乃" userId="98abd013-8e04-47a5-82ac-0351d22712c5" providerId="ADAL" clId="{EC50C1F8-7280-439D-8571-ACD189FA8C90}" dt="2025-07-26T12:55:34.204" v="10556" actId="47"/>
        <pc:sldMkLst>
          <pc:docMk/>
          <pc:sldMk cId="3931415819" sldId="648"/>
        </pc:sldMkLst>
      </pc:sldChg>
      <pc:sldChg chg="del">
        <pc:chgData name="矢島　萌乃" userId="98abd013-8e04-47a5-82ac-0351d22712c5" providerId="ADAL" clId="{EC50C1F8-7280-439D-8571-ACD189FA8C90}" dt="2025-07-26T08:03:24.660" v="7005" actId="47"/>
        <pc:sldMkLst>
          <pc:docMk/>
          <pc:sldMk cId="2952468201" sldId="658"/>
        </pc:sldMkLst>
      </pc:sldChg>
      <pc:sldChg chg="del">
        <pc:chgData name="矢島　萌乃" userId="98abd013-8e04-47a5-82ac-0351d22712c5" providerId="ADAL" clId="{EC50C1F8-7280-439D-8571-ACD189FA8C90}" dt="2025-07-26T08:03:24.660" v="7005" actId="47"/>
        <pc:sldMkLst>
          <pc:docMk/>
          <pc:sldMk cId="1753327146" sldId="659"/>
        </pc:sldMkLst>
      </pc:sldChg>
      <pc:sldChg chg="del">
        <pc:chgData name="矢島　萌乃" userId="98abd013-8e04-47a5-82ac-0351d22712c5" providerId="ADAL" clId="{EC50C1F8-7280-439D-8571-ACD189FA8C90}" dt="2025-07-26T08:03:24.660" v="7005" actId="47"/>
        <pc:sldMkLst>
          <pc:docMk/>
          <pc:sldMk cId="780628422" sldId="664"/>
        </pc:sldMkLst>
      </pc:sldChg>
      <pc:sldChg chg="del">
        <pc:chgData name="矢島　萌乃" userId="98abd013-8e04-47a5-82ac-0351d22712c5" providerId="ADAL" clId="{EC50C1F8-7280-439D-8571-ACD189FA8C90}" dt="2025-07-26T08:03:24.660" v="7005" actId="47"/>
        <pc:sldMkLst>
          <pc:docMk/>
          <pc:sldMk cId="211050817" sldId="666"/>
        </pc:sldMkLst>
      </pc:sldChg>
      <pc:sldChg chg="del">
        <pc:chgData name="矢島　萌乃" userId="98abd013-8e04-47a5-82ac-0351d22712c5" providerId="ADAL" clId="{EC50C1F8-7280-439D-8571-ACD189FA8C90}" dt="2025-07-25T06:51:14.018" v="1860" actId="47"/>
        <pc:sldMkLst>
          <pc:docMk/>
          <pc:sldMk cId="382606212" sldId="667"/>
        </pc:sldMkLst>
      </pc:sldChg>
      <pc:sldChg chg="del">
        <pc:chgData name="矢島　萌乃" userId="98abd013-8e04-47a5-82ac-0351d22712c5" providerId="ADAL" clId="{EC50C1F8-7280-439D-8571-ACD189FA8C90}" dt="2025-07-26T08:03:24.660" v="7005" actId="47"/>
        <pc:sldMkLst>
          <pc:docMk/>
          <pc:sldMk cId="3530185936" sldId="670"/>
        </pc:sldMkLst>
      </pc:sldChg>
      <pc:sldChg chg="del">
        <pc:chgData name="矢島　萌乃" userId="98abd013-8e04-47a5-82ac-0351d22712c5" providerId="ADAL" clId="{EC50C1F8-7280-439D-8571-ACD189FA8C90}" dt="2025-07-26T08:03:14.494" v="7004" actId="47"/>
        <pc:sldMkLst>
          <pc:docMk/>
          <pc:sldMk cId="2014924795" sldId="673"/>
        </pc:sldMkLst>
      </pc:sldChg>
      <pc:sldChg chg="del">
        <pc:chgData name="矢島　萌乃" userId="98abd013-8e04-47a5-82ac-0351d22712c5" providerId="ADAL" clId="{EC50C1F8-7280-439D-8571-ACD189FA8C90}" dt="2025-07-26T05:41:27.043" v="6098" actId="47"/>
        <pc:sldMkLst>
          <pc:docMk/>
          <pc:sldMk cId="1536692541" sldId="676"/>
        </pc:sldMkLst>
      </pc:sldChg>
      <pc:sldChg chg="del">
        <pc:chgData name="矢島　萌乃" userId="98abd013-8e04-47a5-82ac-0351d22712c5" providerId="ADAL" clId="{EC50C1F8-7280-439D-8571-ACD189FA8C90}" dt="2025-07-26T08:03:14.494" v="7004" actId="47"/>
        <pc:sldMkLst>
          <pc:docMk/>
          <pc:sldMk cId="697992090" sldId="680"/>
        </pc:sldMkLst>
      </pc:sldChg>
      <pc:sldChg chg="del">
        <pc:chgData name="矢島　萌乃" userId="98abd013-8e04-47a5-82ac-0351d22712c5" providerId="ADAL" clId="{EC50C1F8-7280-439D-8571-ACD189FA8C90}" dt="2025-07-26T08:03:14.494" v="7004" actId="47"/>
        <pc:sldMkLst>
          <pc:docMk/>
          <pc:sldMk cId="3895264888" sldId="685"/>
        </pc:sldMkLst>
      </pc:sldChg>
      <pc:sldChg chg="del">
        <pc:chgData name="矢島　萌乃" userId="98abd013-8e04-47a5-82ac-0351d22712c5" providerId="ADAL" clId="{EC50C1F8-7280-439D-8571-ACD189FA8C90}" dt="2025-07-26T08:03:14.494" v="7004" actId="47"/>
        <pc:sldMkLst>
          <pc:docMk/>
          <pc:sldMk cId="1449614819" sldId="686"/>
        </pc:sldMkLst>
      </pc:sldChg>
      <pc:sldChg chg="del">
        <pc:chgData name="矢島　萌乃" userId="98abd013-8e04-47a5-82ac-0351d22712c5" providerId="ADAL" clId="{EC50C1F8-7280-439D-8571-ACD189FA8C90}" dt="2025-07-26T08:03:07.037" v="7003" actId="47"/>
        <pc:sldMkLst>
          <pc:docMk/>
          <pc:sldMk cId="1329184579" sldId="687"/>
        </pc:sldMkLst>
      </pc:sldChg>
      <pc:sldChg chg="del">
        <pc:chgData name="矢島　萌乃" userId="98abd013-8e04-47a5-82ac-0351d22712c5" providerId="ADAL" clId="{EC50C1F8-7280-439D-8571-ACD189FA8C90}" dt="2025-07-26T08:03:07.037" v="7003" actId="47"/>
        <pc:sldMkLst>
          <pc:docMk/>
          <pc:sldMk cId="805234479" sldId="688"/>
        </pc:sldMkLst>
      </pc:sldChg>
      <pc:sldChg chg="del">
        <pc:chgData name="矢島　萌乃" userId="98abd013-8e04-47a5-82ac-0351d22712c5" providerId="ADAL" clId="{EC50C1F8-7280-439D-8571-ACD189FA8C90}" dt="2025-07-26T08:03:07.037" v="7003" actId="47"/>
        <pc:sldMkLst>
          <pc:docMk/>
          <pc:sldMk cId="465620651" sldId="689"/>
        </pc:sldMkLst>
      </pc:sldChg>
      <pc:sldChg chg="del">
        <pc:chgData name="矢島　萌乃" userId="98abd013-8e04-47a5-82ac-0351d22712c5" providerId="ADAL" clId="{EC50C1F8-7280-439D-8571-ACD189FA8C90}" dt="2025-07-26T08:03:36.661" v="7006" actId="47"/>
        <pc:sldMkLst>
          <pc:docMk/>
          <pc:sldMk cId="1139338270" sldId="697"/>
        </pc:sldMkLst>
      </pc:sldChg>
      <pc:sldChg chg="del">
        <pc:chgData name="矢島　萌乃" userId="98abd013-8e04-47a5-82ac-0351d22712c5" providerId="ADAL" clId="{EC50C1F8-7280-439D-8571-ACD189FA8C90}" dt="2025-07-26T05:41:27.043" v="6098" actId="47"/>
        <pc:sldMkLst>
          <pc:docMk/>
          <pc:sldMk cId="2457084895" sldId="702"/>
        </pc:sldMkLst>
      </pc:sldChg>
      <pc:sldChg chg="del">
        <pc:chgData name="矢島　萌乃" userId="98abd013-8e04-47a5-82ac-0351d22712c5" providerId="ADAL" clId="{EC50C1F8-7280-439D-8571-ACD189FA8C90}" dt="2025-07-26T08:03:07.037" v="7003" actId="47"/>
        <pc:sldMkLst>
          <pc:docMk/>
          <pc:sldMk cId="1734952478" sldId="703"/>
        </pc:sldMkLst>
      </pc:sldChg>
      <pc:sldChg chg="del">
        <pc:chgData name="矢島　萌乃" userId="98abd013-8e04-47a5-82ac-0351d22712c5" providerId="ADAL" clId="{EC50C1F8-7280-439D-8571-ACD189FA8C90}" dt="2025-07-26T08:03:07.037" v="7003" actId="47"/>
        <pc:sldMkLst>
          <pc:docMk/>
          <pc:sldMk cId="3898874230" sldId="704"/>
        </pc:sldMkLst>
      </pc:sldChg>
      <pc:sldChg chg="del">
        <pc:chgData name="矢島　萌乃" userId="98abd013-8e04-47a5-82ac-0351d22712c5" providerId="ADAL" clId="{EC50C1F8-7280-439D-8571-ACD189FA8C90}" dt="2025-07-26T08:03:07.037" v="7003" actId="47"/>
        <pc:sldMkLst>
          <pc:docMk/>
          <pc:sldMk cId="4273371559" sldId="705"/>
        </pc:sldMkLst>
      </pc:sldChg>
      <pc:sldChg chg="del">
        <pc:chgData name="矢島　萌乃" userId="98abd013-8e04-47a5-82ac-0351d22712c5" providerId="ADAL" clId="{EC50C1F8-7280-439D-8571-ACD189FA8C90}" dt="2025-07-26T08:03:36.661" v="7006" actId="47"/>
        <pc:sldMkLst>
          <pc:docMk/>
          <pc:sldMk cId="1477275006" sldId="707"/>
        </pc:sldMkLst>
      </pc:sldChg>
      <pc:sldChg chg="del">
        <pc:chgData name="矢島　萌乃" userId="98abd013-8e04-47a5-82ac-0351d22712c5" providerId="ADAL" clId="{EC50C1F8-7280-439D-8571-ACD189FA8C90}" dt="2025-07-26T08:03:36.661" v="7006" actId="47"/>
        <pc:sldMkLst>
          <pc:docMk/>
          <pc:sldMk cId="2559765701" sldId="708"/>
        </pc:sldMkLst>
      </pc:sldChg>
      <pc:sldChg chg="del">
        <pc:chgData name="矢島　萌乃" userId="98abd013-8e04-47a5-82ac-0351d22712c5" providerId="ADAL" clId="{EC50C1F8-7280-439D-8571-ACD189FA8C90}" dt="2025-07-26T08:03:14.494" v="7004" actId="47"/>
        <pc:sldMkLst>
          <pc:docMk/>
          <pc:sldMk cId="1220741710" sldId="711"/>
        </pc:sldMkLst>
      </pc:sldChg>
      <pc:sldChg chg="del ord">
        <pc:chgData name="矢島　萌乃" userId="98abd013-8e04-47a5-82ac-0351d22712c5" providerId="ADAL" clId="{EC50C1F8-7280-439D-8571-ACD189FA8C90}" dt="2025-07-26T08:20:26.644" v="7771" actId="47"/>
        <pc:sldMkLst>
          <pc:docMk/>
          <pc:sldMk cId="803518562" sldId="719"/>
        </pc:sldMkLst>
      </pc:sldChg>
      <pc:sldChg chg="del">
        <pc:chgData name="矢島　萌乃" userId="98abd013-8e04-47a5-82ac-0351d22712c5" providerId="ADAL" clId="{EC50C1F8-7280-439D-8571-ACD189FA8C90}" dt="2025-07-26T05:41:58.991" v="6101" actId="47"/>
        <pc:sldMkLst>
          <pc:docMk/>
          <pc:sldMk cId="3191269487" sldId="721"/>
        </pc:sldMkLst>
      </pc:sldChg>
      <pc:sldChg chg="addSp delSp modSp mod modShow chgLayout modNotesTx">
        <pc:chgData name="矢島　萌乃" userId="98abd013-8e04-47a5-82ac-0351d22712c5" providerId="ADAL" clId="{EC50C1F8-7280-439D-8571-ACD189FA8C90}" dt="2025-07-29T06:56:59.911" v="18128" actId="6549"/>
        <pc:sldMkLst>
          <pc:docMk/>
          <pc:sldMk cId="2140680012" sldId="728"/>
        </pc:sldMkLst>
      </pc:sldChg>
      <pc:sldChg chg="addSp delSp modSp mod modShow chgLayout modNotesTx">
        <pc:chgData name="矢島　萌乃" userId="98abd013-8e04-47a5-82ac-0351d22712c5" providerId="ADAL" clId="{EC50C1F8-7280-439D-8571-ACD189FA8C90}" dt="2025-07-29T06:48:31.413" v="18056" actId="20577"/>
        <pc:sldMkLst>
          <pc:docMk/>
          <pc:sldMk cId="3199612526" sldId="731"/>
        </pc:sldMkLst>
      </pc:sldChg>
      <pc:sldChg chg="del">
        <pc:chgData name="矢島　萌乃" userId="98abd013-8e04-47a5-82ac-0351d22712c5" providerId="ADAL" clId="{EC50C1F8-7280-439D-8571-ACD189FA8C90}" dt="2025-07-26T08:20:54.050" v="7773" actId="47"/>
        <pc:sldMkLst>
          <pc:docMk/>
          <pc:sldMk cId="2199165645" sldId="732"/>
        </pc:sldMkLst>
      </pc:sldChg>
      <pc:sldChg chg="del">
        <pc:chgData name="矢島　萌乃" userId="98abd013-8e04-47a5-82ac-0351d22712c5" providerId="ADAL" clId="{EC50C1F8-7280-439D-8571-ACD189FA8C90}" dt="2025-07-26T05:41:53.032" v="6100" actId="47"/>
        <pc:sldMkLst>
          <pc:docMk/>
          <pc:sldMk cId="4013475362" sldId="733"/>
        </pc:sldMkLst>
      </pc:sldChg>
      <pc:sldChg chg="del">
        <pc:chgData name="矢島　萌乃" userId="98abd013-8e04-47a5-82ac-0351d22712c5" providerId="ADAL" clId="{EC50C1F8-7280-439D-8571-ACD189FA8C90}" dt="2025-07-26T05:41:58.991" v="6101" actId="47"/>
        <pc:sldMkLst>
          <pc:docMk/>
          <pc:sldMk cId="1758158730" sldId="735"/>
        </pc:sldMkLst>
      </pc:sldChg>
      <pc:sldChg chg="del">
        <pc:chgData name="矢島　萌乃" userId="98abd013-8e04-47a5-82ac-0351d22712c5" providerId="ADAL" clId="{EC50C1F8-7280-439D-8571-ACD189FA8C90}" dt="2025-07-26T05:41:27.043" v="6098" actId="47"/>
        <pc:sldMkLst>
          <pc:docMk/>
          <pc:sldMk cId="2322220301" sldId="736"/>
        </pc:sldMkLst>
      </pc:sldChg>
      <pc:sldChg chg="del">
        <pc:chgData name="矢島　萌乃" userId="98abd013-8e04-47a5-82ac-0351d22712c5" providerId="ADAL" clId="{EC50C1F8-7280-439D-8571-ACD189FA8C90}" dt="2025-07-26T05:41:37.651" v="6099" actId="47"/>
        <pc:sldMkLst>
          <pc:docMk/>
          <pc:sldMk cId="21052802" sldId="742"/>
        </pc:sldMkLst>
      </pc:sldChg>
      <pc:sldChg chg="del">
        <pc:chgData name="矢島　萌乃" userId="98abd013-8e04-47a5-82ac-0351d22712c5" providerId="ADAL" clId="{EC50C1F8-7280-439D-8571-ACD189FA8C90}" dt="2025-07-25T06:51:15.663" v="1861" actId="47"/>
        <pc:sldMkLst>
          <pc:docMk/>
          <pc:sldMk cId="4290776182" sldId="743"/>
        </pc:sldMkLst>
      </pc:sldChg>
      <pc:sldChg chg="del">
        <pc:chgData name="矢島　萌乃" userId="98abd013-8e04-47a5-82ac-0351d22712c5" providerId="ADAL" clId="{EC50C1F8-7280-439D-8571-ACD189FA8C90}" dt="2025-07-26T08:03:14.494" v="7004" actId="47"/>
        <pc:sldMkLst>
          <pc:docMk/>
          <pc:sldMk cId="950736753" sldId="744"/>
        </pc:sldMkLst>
      </pc:sldChg>
      <pc:sldChg chg="del">
        <pc:chgData name="矢島　萌乃" userId="98abd013-8e04-47a5-82ac-0351d22712c5" providerId="ADAL" clId="{EC50C1F8-7280-439D-8571-ACD189FA8C90}" dt="2025-07-26T05:41:27.043" v="6098" actId="47"/>
        <pc:sldMkLst>
          <pc:docMk/>
          <pc:sldMk cId="1959025442" sldId="745"/>
        </pc:sldMkLst>
      </pc:sldChg>
      <pc:sldChg chg="del">
        <pc:chgData name="矢島　萌乃" userId="98abd013-8e04-47a5-82ac-0351d22712c5" providerId="ADAL" clId="{EC50C1F8-7280-439D-8571-ACD189FA8C90}" dt="2025-07-26T05:41:27.043" v="6098" actId="47"/>
        <pc:sldMkLst>
          <pc:docMk/>
          <pc:sldMk cId="3736489979" sldId="746"/>
        </pc:sldMkLst>
      </pc:sldChg>
      <pc:sldChg chg="del">
        <pc:chgData name="矢島　萌乃" userId="98abd013-8e04-47a5-82ac-0351d22712c5" providerId="ADAL" clId="{EC50C1F8-7280-439D-8571-ACD189FA8C90}" dt="2025-07-26T01:50:47.228" v="3985" actId="47"/>
        <pc:sldMkLst>
          <pc:docMk/>
          <pc:sldMk cId="2247252089" sldId="747"/>
        </pc:sldMkLst>
      </pc:sldChg>
      <pc:sldChg chg="addSp delSp modSp mod modCm modNotesTx">
        <pc:chgData name="矢島　萌乃" userId="98abd013-8e04-47a5-82ac-0351d22712c5" providerId="ADAL" clId="{EC50C1F8-7280-439D-8571-ACD189FA8C90}" dt="2025-07-29T07:08:40.302" v="18299" actId="14100"/>
        <pc:sldMkLst>
          <pc:docMk/>
          <pc:sldMk cId="1352605566" sldId="748"/>
        </pc:sldMkLst>
        <pc:spChg chg="mod">
          <ac:chgData name="矢島　萌乃" userId="98abd013-8e04-47a5-82ac-0351d22712c5" providerId="ADAL" clId="{EC50C1F8-7280-439D-8571-ACD189FA8C90}" dt="2025-07-26T11:37:50.344" v="9140" actId="20577"/>
          <ac:spMkLst>
            <pc:docMk/>
            <pc:sldMk cId="1352605566" sldId="748"/>
            <ac:spMk id="2" creationId="{0ECB8B8E-26FB-BFA8-E215-B3A9FB9FD439}"/>
          </ac:spMkLst>
        </pc:spChg>
        <pc:spChg chg="add mod">
          <ac:chgData name="矢島　萌乃" userId="98abd013-8e04-47a5-82ac-0351d22712c5" providerId="ADAL" clId="{EC50C1F8-7280-439D-8571-ACD189FA8C90}" dt="2025-07-26T11:53:50.224" v="9171" actId="14100"/>
          <ac:spMkLst>
            <pc:docMk/>
            <pc:sldMk cId="1352605566" sldId="748"/>
            <ac:spMk id="4" creationId="{219EA3ED-4D1E-7A0C-6C4D-599E1A8A6591}"/>
          </ac:spMkLst>
        </pc:spChg>
        <pc:spChg chg="mod">
          <ac:chgData name="矢島　萌乃" userId="98abd013-8e04-47a5-82ac-0351d22712c5" providerId="ADAL" clId="{EC50C1F8-7280-439D-8571-ACD189FA8C90}" dt="2025-07-26T11:50:48.677" v="9153" actId="1076"/>
          <ac:spMkLst>
            <pc:docMk/>
            <pc:sldMk cId="1352605566" sldId="748"/>
            <ac:spMk id="12" creationId="{5C35E117-7FF5-281B-D3D6-8A577EF639C8}"/>
          </ac:spMkLst>
        </pc:spChg>
        <pc:spChg chg="add mod">
          <ac:chgData name="矢島　萌乃" userId="98abd013-8e04-47a5-82ac-0351d22712c5" providerId="ADAL" clId="{EC50C1F8-7280-439D-8571-ACD189FA8C90}" dt="2025-07-26T11:59:14.777" v="9271" actId="1076"/>
          <ac:spMkLst>
            <pc:docMk/>
            <pc:sldMk cId="1352605566" sldId="748"/>
            <ac:spMk id="22" creationId="{2081C522-3B51-D363-DF83-DF271CD587C0}"/>
          </ac:spMkLst>
        </pc:spChg>
        <pc:spChg chg="add mod">
          <ac:chgData name="矢島　萌乃" userId="98abd013-8e04-47a5-82ac-0351d22712c5" providerId="ADAL" clId="{EC50C1F8-7280-439D-8571-ACD189FA8C90}" dt="2025-07-26T11:59:14.777" v="9271" actId="1076"/>
          <ac:spMkLst>
            <pc:docMk/>
            <pc:sldMk cId="1352605566" sldId="748"/>
            <ac:spMk id="23" creationId="{20A5BC1D-C84A-69F1-68BE-D03EA2155785}"/>
          </ac:spMkLst>
        </pc:spChg>
        <pc:spChg chg="add mod">
          <ac:chgData name="矢島　萌乃" userId="98abd013-8e04-47a5-82ac-0351d22712c5" providerId="ADAL" clId="{EC50C1F8-7280-439D-8571-ACD189FA8C90}" dt="2025-07-26T11:59:14.777" v="9271" actId="1076"/>
          <ac:spMkLst>
            <pc:docMk/>
            <pc:sldMk cId="1352605566" sldId="748"/>
            <ac:spMk id="34" creationId="{F451275F-454F-9955-18B2-C6652348DA80}"/>
          </ac:spMkLst>
        </pc:spChg>
        <pc:spChg chg="add mod">
          <ac:chgData name="矢島　萌乃" userId="98abd013-8e04-47a5-82ac-0351d22712c5" providerId="ADAL" clId="{EC50C1F8-7280-439D-8571-ACD189FA8C90}" dt="2025-07-26T11:59:14.777" v="9271" actId="1076"/>
          <ac:spMkLst>
            <pc:docMk/>
            <pc:sldMk cId="1352605566" sldId="748"/>
            <ac:spMk id="35" creationId="{9747E6A6-14FB-EF35-F5B7-6F166A943466}"/>
          </ac:spMkLst>
        </pc:spChg>
        <pc:spChg chg="add mod">
          <ac:chgData name="矢島　萌乃" userId="98abd013-8e04-47a5-82ac-0351d22712c5" providerId="ADAL" clId="{EC50C1F8-7280-439D-8571-ACD189FA8C90}" dt="2025-07-26T11:59:17.344" v="9272" actId="1076"/>
          <ac:spMkLst>
            <pc:docMk/>
            <pc:sldMk cId="1352605566" sldId="748"/>
            <ac:spMk id="36" creationId="{D205F74E-7A06-75A9-0C97-88C5FED1194F}"/>
          </ac:spMkLst>
        </pc:spChg>
        <pc:spChg chg="add mod">
          <ac:chgData name="矢島　萌乃" userId="98abd013-8e04-47a5-82ac-0351d22712c5" providerId="ADAL" clId="{EC50C1F8-7280-439D-8571-ACD189FA8C90}" dt="2025-07-26T11:59:20.804" v="9273" actId="1076"/>
          <ac:spMkLst>
            <pc:docMk/>
            <pc:sldMk cId="1352605566" sldId="748"/>
            <ac:spMk id="37" creationId="{1D4884E2-59A0-F9DB-95EC-645CECF5D1CE}"/>
          </ac:spMkLst>
        </pc:spChg>
        <pc:spChg chg="add mod">
          <ac:chgData name="矢島　萌乃" userId="98abd013-8e04-47a5-82ac-0351d22712c5" providerId="ADAL" clId="{EC50C1F8-7280-439D-8571-ACD189FA8C90}" dt="2025-07-26T12:03:06.880" v="9374" actId="207"/>
          <ac:spMkLst>
            <pc:docMk/>
            <pc:sldMk cId="1352605566" sldId="748"/>
            <ac:spMk id="38" creationId="{ED78A756-2928-6443-4A65-D0E50C59C227}"/>
          </ac:spMkLst>
        </pc:spChg>
        <pc:graphicFrameChg chg="mod modGraphic">
          <ac:chgData name="矢島　萌乃" userId="98abd013-8e04-47a5-82ac-0351d22712c5" providerId="ADAL" clId="{EC50C1F8-7280-439D-8571-ACD189FA8C90}" dt="2025-07-26T11:59:14.777" v="9271" actId="1076"/>
          <ac:graphicFrameMkLst>
            <pc:docMk/>
            <pc:sldMk cId="1352605566" sldId="748"/>
            <ac:graphicFrameMk id="21" creationId="{B93DC057-69BB-AD52-3B4A-F97B12650EEB}"/>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5T06:29:17.871" v="1181" actId="21"/>
              <pc2:cmMkLst xmlns:pc2="http://schemas.microsoft.com/office/powerpoint/2019/9/main/command">
                <pc:docMk/>
                <pc:sldMk cId="1352605566" sldId="748"/>
                <pc2:cmMk id="{92301A37-8536-FE4B-B487-5C0DA212DB90}"/>
              </pc2:cmMkLst>
            </pc226:cmChg>
            <pc226:cmChg xmlns:pc226="http://schemas.microsoft.com/office/powerpoint/2022/06/main/command" chg="mod">
              <pc226:chgData name="矢島　萌乃" userId="98abd013-8e04-47a5-82ac-0351d22712c5" providerId="ADAL" clId="{EC50C1F8-7280-439D-8571-ACD189FA8C90}" dt="2025-07-26T12:02:58.768" v="9373" actId="207"/>
              <pc2:cmMkLst xmlns:pc2="http://schemas.microsoft.com/office/powerpoint/2019/9/main/command">
                <pc:docMk/>
                <pc:sldMk cId="1352605566" sldId="748"/>
                <pc2:cmMk id="{43A27C63-71CA-4C41-8E06-845726ED0983}"/>
              </pc2:cmMkLst>
            </pc226:cmChg>
          </p:ext>
        </pc:extLst>
      </pc:sldChg>
      <pc:sldChg chg="del">
        <pc:chgData name="矢島　萌乃" userId="98abd013-8e04-47a5-82ac-0351d22712c5" providerId="ADAL" clId="{EC50C1F8-7280-439D-8571-ACD189FA8C90}" dt="2025-07-26T01:50:48.669" v="3986" actId="47"/>
        <pc:sldMkLst>
          <pc:docMk/>
          <pc:sldMk cId="566743649" sldId="749"/>
        </pc:sldMkLst>
      </pc:sldChg>
      <pc:sldChg chg="del">
        <pc:chgData name="矢島　萌乃" userId="98abd013-8e04-47a5-82ac-0351d22712c5" providerId="ADAL" clId="{EC50C1F8-7280-439D-8571-ACD189FA8C90}" dt="2025-07-26T01:50:49.515" v="3987" actId="47"/>
        <pc:sldMkLst>
          <pc:docMk/>
          <pc:sldMk cId="252336385" sldId="750"/>
        </pc:sldMkLst>
      </pc:sldChg>
      <pc:sldChg chg="del">
        <pc:chgData name="矢島　萌乃" userId="98abd013-8e04-47a5-82ac-0351d22712c5" providerId="ADAL" clId="{EC50C1F8-7280-439D-8571-ACD189FA8C90}" dt="2025-07-26T05:41:53.032" v="6100" actId="47"/>
        <pc:sldMkLst>
          <pc:docMk/>
          <pc:sldMk cId="1965499418" sldId="751"/>
        </pc:sldMkLst>
      </pc:sldChg>
      <pc:sldChg chg="del">
        <pc:chgData name="矢島　萌乃" userId="98abd013-8e04-47a5-82ac-0351d22712c5" providerId="ADAL" clId="{EC50C1F8-7280-439D-8571-ACD189FA8C90}" dt="2025-07-26T05:41:53.032" v="6100" actId="47"/>
        <pc:sldMkLst>
          <pc:docMk/>
          <pc:sldMk cId="2391112453" sldId="753"/>
        </pc:sldMkLst>
      </pc:sldChg>
      <pc:sldChg chg="del">
        <pc:chgData name="矢島　萌乃" userId="98abd013-8e04-47a5-82ac-0351d22712c5" providerId="ADAL" clId="{EC50C1F8-7280-439D-8571-ACD189FA8C90}" dt="2025-07-26T05:41:58.991" v="6101" actId="47"/>
        <pc:sldMkLst>
          <pc:docMk/>
          <pc:sldMk cId="3917713597" sldId="755"/>
        </pc:sldMkLst>
      </pc:sldChg>
      <pc:sldChg chg="del">
        <pc:chgData name="矢島　萌乃" userId="98abd013-8e04-47a5-82ac-0351d22712c5" providerId="ADAL" clId="{EC50C1F8-7280-439D-8571-ACD189FA8C90}" dt="2025-07-26T05:41:58.991" v="6101" actId="47"/>
        <pc:sldMkLst>
          <pc:docMk/>
          <pc:sldMk cId="543243062" sldId="756"/>
        </pc:sldMkLst>
      </pc:sldChg>
      <pc:sldChg chg="del">
        <pc:chgData name="矢島　萌乃" userId="98abd013-8e04-47a5-82ac-0351d22712c5" providerId="ADAL" clId="{EC50C1F8-7280-439D-8571-ACD189FA8C90}" dt="2025-07-26T05:41:53.032" v="6100" actId="47"/>
        <pc:sldMkLst>
          <pc:docMk/>
          <pc:sldMk cId="1907636415" sldId="757"/>
        </pc:sldMkLst>
      </pc:sldChg>
      <pc:sldChg chg="del">
        <pc:chgData name="矢島　萌乃" userId="98abd013-8e04-47a5-82ac-0351d22712c5" providerId="ADAL" clId="{EC50C1F8-7280-439D-8571-ACD189FA8C90}" dt="2025-07-26T05:41:58.991" v="6101" actId="47"/>
        <pc:sldMkLst>
          <pc:docMk/>
          <pc:sldMk cId="1552193598" sldId="758"/>
        </pc:sldMkLst>
      </pc:sldChg>
      <pc:sldChg chg="del">
        <pc:chgData name="矢島　萌乃" userId="98abd013-8e04-47a5-82ac-0351d22712c5" providerId="ADAL" clId="{EC50C1F8-7280-439D-8571-ACD189FA8C90}" dt="2025-07-26T05:41:53.032" v="6100" actId="47"/>
        <pc:sldMkLst>
          <pc:docMk/>
          <pc:sldMk cId="3939096064" sldId="759"/>
        </pc:sldMkLst>
      </pc:sldChg>
      <pc:sldChg chg="del">
        <pc:chgData name="矢島　萌乃" userId="98abd013-8e04-47a5-82ac-0351d22712c5" providerId="ADAL" clId="{EC50C1F8-7280-439D-8571-ACD189FA8C90}" dt="2025-07-26T05:41:58.991" v="6101" actId="47"/>
        <pc:sldMkLst>
          <pc:docMk/>
          <pc:sldMk cId="1997570501" sldId="760"/>
        </pc:sldMkLst>
      </pc:sldChg>
      <pc:sldChg chg="del">
        <pc:chgData name="矢島　萌乃" userId="98abd013-8e04-47a5-82ac-0351d22712c5" providerId="ADAL" clId="{EC50C1F8-7280-439D-8571-ACD189FA8C90}" dt="2025-07-26T05:42:16.974" v="6103" actId="47"/>
        <pc:sldMkLst>
          <pc:docMk/>
          <pc:sldMk cId="1710551297" sldId="761"/>
        </pc:sldMkLst>
      </pc:sldChg>
      <pc:sldChg chg="del">
        <pc:chgData name="矢島　萌乃" userId="98abd013-8e04-47a5-82ac-0351d22712c5" providerId="ADAL" clId="{EC50C1F8-7280-439D-8571-ACD189FA8C90}" dt="2025-07-26T05:42:09.732" v="6102" actId="47"/>
        <pc:sldMkLst>
          <pc:docMk/>
          <pc:sldMk cId="3226730526" sldId="762"/>
        </pc:sldMkLst>
      </pc:sldChg>
      <pc:sldChg chg="del">
        <pc:chgData name="矢島　萌乃" userId="98abd013-8e04-47a5-82ac-0351d22712c5" providerId="ADAL" clId="{EC50C1F8-7280-439D-8571-ACD189FA8C90}" dt="2025-07-26T05:42:23.627" v="6104" actId="47"/>
        <pc:sldMkLst>
          <pc:docMk/>
          <pc:sldMk cId="1383407679" sldId="764"/>
        </pc:sldMkLst>
      </pc:sldChg>
      <pc:sldChg chg="del">
        <pc:chgData name="矢島　萌乃" userId="98abd013-8e04-47a5-82ac-0351d22712c5" providerId="ADAL" clId="{EC50C1F8-7280-439D-8571-ACD189FA8C90}" dt="2025-07-26T05:42:09.732" v="6102" actId="47"/>
        <pc:sldMkLst>
          <pc:docMk/>
          <pc:sldMk cId="3189108789" sldId="766"/>
        </pc:sldMkLst>
      </pc:sldChg>
      <pc:sldChg chg="del">
        <pc:chgData name="矢島　萌乃" userId="98abd013-8e04-47a5-82ac-0351d22712c5" providerId="ADAL" clId="{EC50C1F8-7280-439D-8571-ACD189FA8C90}" dt="2025-07-26T05:42:09.732" v="6102" actId="47"/>
        <pc:sldMkLst>
          <pc:docMk/>
          <pc:sldMk cId="2117987545" sldId="767"/>
        </pc:sldMkLst>
      </pc:sldChg>
      <pc:sldChg chg="del">
        <pc:chgData name="矢島　萌乃" userId="98abd013-8e04-47a5-82ac-0351d22712c5" providerId="ADAL" clId="{EC50C1F8-7280-439D-8571-ACD189FA8C90}" dt="2025-07-26T05:42:29.810" v="6105" actId="47"/>
        <pc:sldMkLst>
          <pc:docMk/>
          <pc:sldMk cId="3628232678" sldId="768"/>
        </pc:sldMkLst>
      </pc:sldChg>
      <pc:sldChg chg="del">
        <pc:chgData name="矢島　萌乃" userId="98abd013-8e04-47a5-82ac-0351d22712c5" providerId="ADAL" clId="{EC50C1F8-7280-439D-8571-ACD189FA8C90}" dt="2025-07-26T05:42:16.974" v="6103" actId="47"/>
        <pc:sldMkLst>
          <pc:docMk/>
          <pc:sldMk cId="4266613765" sldId="769"/>
        </pc:sldMkLst>
      </pc:sldChg>
      <pc:sldChg chg="del">
        <pc:chgData name="矢島　萌乃" userId="98abd013-8e04-47a5-82ac-0351d22712c5" providerId="ADAL" clId="{EC50C1F8-7280-439D-8571-ACD189FA8C90}" dt="2025-07-26T05:42:09.732" v="6102" actId="47"/>
        <pc:sldMkLst>
          <pc:docMk/>
          <pc:sldMk cId="686417464" sldId="770"/>
        </pc:sldMkLst>
      </pc:sldChg>
      <pc:sldChg chg="del">
        <pc:chgData name="矢島　萌乃" userId="98abd013-8e04-47a5-82ac-0351d22712c5" providerId="ADAL" clId="{EC50C1F8-7280-439D-8571-ACD189FA8C90}" dt="2025-07-26T05:42:09.732" v="6102" actId="47"/>
        <pc:sldMkLst>
          <pc:docMk/>
          <pc:sldMk cId="3482295971" sldId="771"/>
        </pc:sldMkLst>
      </pc:sldChg>
      <pc:sldChg chg="del">
        <pc:chgData name="矢島　萌乃" userId="98abd013-8e04-47a5-82ac-0351d22712c5" providerId="ADAL" clId="{EC50C1F8-7280-439D-8571-ACD189FA8C90}" dt="2025-07-26T08:02:50.099" v="7001" actId="47"/>
        <pc:sldMkLst>
          <pc:docMk/>
          <pc:sldMk cId="609119279" sldId="773"/>
        </pc:sldMkLst>
      </pc:sldChg>
      <pc:sldChg chg="del">
        <pc:chgData name="矢島　萌乃" userId="98abd013-8e04-47a5-82ac-0351d22712c5" providerId="ADAL" clId="{EC50C1F8-7280-439D-8571-ACD189FA8C90}" dt="2025-07-26T08:02:50.099" v="7001" actId="47"/>
        <pc:sldMkLst>
          <pc:docMk/>
          <pc:sldMk cId="732647733" sldId="774"/>
        </pc:sldMkLst>
      </pc:sldChg>
      <pc:sldChg chg="del">
        <pc:chgData name="矢島　萌乃" userId="98abd013-8e04-47a5-82ac-0351d22712c5" providerId="ADAL" clId="{EC50C1F8-7280-439D-8571-ACD189FA8C90}" dt="2025-07-26T08:02:52.936" v="7002" actId="47"/>
        <pc:sldMkLst>
          <pc:docMk/>
          <pc:sldMk cId="2381083890" sldId="775"/>
        </pc:sldMkLst>
      </pc:sldChg>
      <pc:sldChg chg="del">
        <pc:chgData name="矢島　萌乃" userId="98abd013-8e04-47a5-82ac-0351d22712c5" providerId="ADAL" clId="{EC50C1F8-7280-439D-8571-ACD189FA8C90}" dt="2025-07-26T08:02:50.099" v="7001" actId="47"/>
        <pc:sldMkLst>
          <pc:docMk/>
          <pc:sldMk cId="1374956243" sldId="776"/>
        </pc:sldMkLst>
      </pc:sldChg>
      <pc:sldChg chg="del">
        <pc:chgData name="矢島　萌乃" userId="98abd013-8e04-47a5-82ac-0351d22712c5" providerId="ADAL" clId="{EC50C1F8-7280-439D-8571-ACD189FA8C90}" dt="2025-07-26T05:42:29.810" v="6105" actId="47"/>
        <pc:sldMkLst>
          <pc:docMk/>
          <pc:sldMk cId="4197740645" sldId="777"/>
        </pc:sldMkLst>
      </pc:sldChg>
      <pc:sldChg chg="del">
        <pc:chgData name="矢島　萌乃" userId="98abd013-8e04-47a5-82ac-0351d22712c5" providerId="ADAL" clId="{EC50C1F8-7280-439D-8571-ACD189FA8C90}" dt="2025-07-26T08:02:50.099" v="7001" actId="47"/>
        <pc:sldMkLst>
          <pc:docMk/>
          <pc:sldMk cId="2269937600" sldId="778"/>
        </pc:sldMkLst>
      </pc:sldChg>
      <pc:sldChg chg="del">
        <pc:chgData name="矢島　萌乃" userId="98abd013-8e04-47a5-82ac-0351d22712c5" providerId="ADAL" clId="{EC50C1F8-7280-439D-8571-ACD189FA8C90}" dt="2025-07-26T08:20:09.513" v="7768" actId="47"/>
        <pc:sldMkLst>
          <pc:docMk/>
          <pc:sldMk cId="3499605629" sldId="779"/>
        </pc:sldMkLst>
      </pc:sldChg>
      <pc:sldChg chg="del">
        <pc:chgData name="矢島　萌乃" userId="98abd013-8e04-47a5-82ac-0351d22712c5" providerId="ADAL" clId="{EC50C1F8-7280-439D-8571-ACD189FA8C90}" dt="2025-07-26T08:02:50.099" v="7001" actId="47"/>
        <pc:sldMkLst>
          <pc:docMk/>
          <pc:sldMk cId="1101645347" sldId="780"/>
        </pc:sldMkLst>
      </pc:sldChg>
      <pc:sldChg chg="del">
        <pc:chgData name="矢島　萌乃" userId="98abd013-8e04-47a5-82ac-0351d22712c5" providerId="ADAL" clId="{EC50C1F8-7280-439D-8571-ACD189FA8C90}" dt="2025-07-26T08:02:50.099" v="7001" actId="47"/>
        <pc:sldMkLst>
          <pc:docMk/>
          <pc:sldMk cId="3333326721" sldId="781"/>
        </pc:sldMkLst>
      </pc:sldChg>
      <pc:sldChg chg="del">
        <pc:chgData name="矢島　萌乃" userId="98abd013-8e04-47a5-82ac-0351d22712c5" providerId="ADAL" clId="{EC50C1F8-7280-439D-8571-ACD189FA8C90}" dt="2025-07-26T08:20:09.513" v="7768" actId="47"/>
        <pc:sldMkLst>
          <pc:docMk/>
          <pc:sldMk cId="1675452402" sldId="782"/>
        </pc:sldMkLst>
      </pc:sldChg>
      <pc:sldChg chg="del">
        <pc:chgData name="矢島　萌乃" userId="98abd013-8e04-47a5-82ac-0351d22712c5" providerId="ADAL" clId="{EC50C1F8-7280-439D-8571-ACD189FA8C90}" dt="2025-07-26T08:20:09.513" v="7768" actId="47"/>
        <pc:sldMkLst>
          <pc:docMk/>
          <pc:sldMk cId="648200824" sldId="783"/>
        </pc:sldMkLst>
      </pc:sldChg>
      <pc:sldChg chg="del">
        <pc:chgData name="矢島　萌乃" userId="98abd013-8e04-47a5-82ac-0351d22712c5" providerId="ADAL" clId="{EC50C1F8-7280-439D-8571-ACD189FA8C90}" dt="2025-07-26T08:20:09.513" v="7768" actId="47"/>
        <pc:sldMkLst>
          <pc:docMk/>
          <pc:sldMk cId="2534705657" sldId="784"/>
        </pc:sldMkLst>
      </pc:sldChg>
      <pc:sldChg chg="del">
        <pc:chgData name="矢島　萌乃" userId="98abd013-8e04-47a5-82ac-0351d22712c5" providerId="ADAL" clId="{EC50C1F8-7280-439D-8571-ACD189FA8C90}" dt="2025-07-26T05:42:29.810" v="6105" actId="47"/>
        <pc:sldMkLst>
          <pc:docMk/>
          <pc:sldMk cId="822627588" sldId="786"/>
        </pc:sldMkLst>
      </pc:sldChg>
      <pc:sldChg chg="del">
        <pc:chgData name="矢島　萌乃" userId="98abd013-8e04-47a5-82ac-0351d22712c5" providerId="ADAL" clId="{EC50C1F8-7280-439D-8571-ACD189FA8C90}" dt="2025-07-26T05:42:29.810" v="6105" actId="47"/>
        <pc:sldMkLst>
          <pc:docMk/>
          <pc:sldMk cId="2392418245" sldId="787"/>
        </pc:sldMkLst>
      </pc:sldChg>
      <pc:sldChg chg="del">
        <pc:chgData name="矢島　萌乃" userId="98abd013-8e04-47a5-82ac-0351d22712c5" providerId="ADAL" clId="{EC50C1F8-7280-439D-8571-ACD189FA8C90}" dt="2025-07-26T05:42:29.810" v="6105" actId="47"/>
        <pc:sldMkLst>
          <pc:docMk/>
          <pc:sldMk cId="1481946933" sldId="788"/>
        </pc:sldMkLst>
      </pc:sldChg>
      <pc:sldChg chg="del">
        <pc:chgData name="矢島　萌乃" userId="98abd013-8e04-47a5-82ac-0351d22712c5" providerId="ADAL" clId="{EC50C1F8-7280-439D-8571-ACD189FA8C90}" dt="2025-07-26T05:42:23.627" v="6104" actId="47"/>
        <pc:sldMkLst>
          <pc:docMk/>
          <pc:sldMk cId="1565500966" sldId="789"/>
        </pc:sldMkLst>
      </pc:sldChg>
      <pc:sldChg chg="del">
        <pc:chgData name="矢島　萌乃" userId="98abd013-8e04-47a5-82ac-0351d22712c5" providerId="ADAL" clId="{EC50C1F8-7280-439D-8571-ACD189FA8C90}" dt="2025-07-26T05:42:23.627" v="6104" actId="47"/>
        <pc:sldMkLst>
          <pc:docMk/>
          <pc:sldMk cId="489153592" sldId="790"/>
        </pc:sldMkLst>
      </pc:sldChg>
      <pc:sldChg chg="del">
        <pc:chgData name="矢島　萌乃" userId="98abd013-8e04-47a5-82ac-0351d22712c5" providerId="ADAL" clId="{EC50C1F8-7280-439D-8571-ACD189FA8C90}" dt="2025-07-26T05:42:23.627" v="6104" actId="47"/>
        <pc:sldMkLst>
          <pc:docMk/>
          <pc:sldMk cId="3820234512" sldId="791"/>
        </pc:sldMkLst>
      </pc:sldChg>
      <pc:sldChg chg="del">
        <pc:chgData name="矢島　萌乃" userId="98abd013-8e04-47a5-82ac-0351d22712c5" providerId="ADAL" clId="{EC50C1F8-7280-439D-8571-ACD189FA8C90}" dt="2025-07-26T05:42:23.627" v="6104" actId="47"/>
        <pc:sldMkLst>
          <pc:docMk/>
          <pc:sldMk cId="3016455669" sldId="794"/>
        </pc:sldMkLst>
      </pc:sldChg>
      <pc:sldChg chg="del">
        <pc:chgData name="矢島　萌乃" userId="98abd013-8e04-47a5-82ac-0351d22712c5" providerId="ADAL" clId="{EC50C1F8-7280-439D-8571-ACD189FA8C90}" dt="2025-07-26T05:42:23.627" v="6104" actId="47"/>
        <pc:sldMkLst>
          <pc:docMk/>
          <pc:sldMk cId="3842875400" sldId="795"/>
        </pc:sldMkLst>
      </pc:sldChg>
      <pc:sldChg chg="mod modShow">
        <pc:chgData name="矢島　萌乃" userId="98abd013-8e04-47a5-82ac-0351d22712c5" providerId="ADAL" clId="{EC50C1F8-7280-439D-8571-ACD189FA8C90}" dt="2025-07-26T08:20:21.199" v="7770" actId="729"/>
        <pc:sldMkLst>
          <pc:docMk/>
          <pc:sldMk cId="3462106255" sldId="796"/>
        </pc:sldMkLst>
      </pc:sldChg>
      <pc:sldChg chg="del mod modShow">
        <pc:chgData name="矢島　萌乃" userId="98abd013-8e04-47a5-82ac-0351d22712c5" providerId="ADAL" clId="{EC50C1F8-7280-439D-8571-ACD189FA8C90}" dt="2025-07-28T04:27:43.436" v="15864" actId="47"/>
        <pc:sldMkLst>
          <pc:docMk/>
          <pc:sldMk cId="2695428422" sldId="797"/>
        </pc:sldMkLst>
      </pc:sldChg>
      <pc:sldChg chg="del">
        <pc:chgData name="矢島　萌乃" userId="98abd013-8e04-47a5-82ac-0351d22712c5" providerId="ADAL" clId="{EC50C1F8-7280-439D-8571-ACD189FA8C90}" dt="2025-07-26T08:20:09.513" v="7768" actId="47"/>
        <pc:sldMkLst>
          <pc:docMk/>
          <pc:sldMk cId="2663093694" sldId="798"/>
        </pc:sldMkLst>
      </pc:sldChg>
      <pc:sldChg chg="del">
        <pc:chgData name="矢島　萌乃" userId="98abd013-8e04-47a5-82ac-0351d22712c5" providerId="ADAL" clId="{EC50C1F8-7280-439D-8571-ACD189FA8C90}" dt="2025-07-26T08:20:09.513" v="7768" actId="47"/>
        <pc:sldMkLst>
          <pc:docMk/>
          <pc:sldMk cId="3318195921" sldId="799"/>
        </pc:sldMkLst>
      </pc:sldChg>
      <pc:sldChg chg="modSp add mod modNotesTx">
        <pc:chgData name="矢島　萌乃" userId="98abd013-8e04-47a5-82ac-0351d22712c5" providerId="ADAL" clId="{EC50C1F8-7280-439D-8571-ACD189FA8C90}" dt="2025-07-29T07:07:15.762" v="18297" actId="20577"/>
        <pc:sldMkLst>
          <pc:docMk/>
          <pc:sldMk cId="1430745984" sldId="800"/>
        </pc:sldMkLst>
        <pc:spChg chg="mod">
          <ac:chgData name="矢島　萌乃" userId="98abd013-8e04-47a5-82ac-0351d22712c5" providerId="ADAL" clId="{EC50C1F8-7280-439D-8571-ACD189FA8C90}" dt="2025-07-26T11:21:10.465" v="8825" actId="20577"/>
          <ac:spMkLst>
            <pc:docMk/>
            <pc:sldMk cId="1430745984" sldId="800"/>
            <ac:spMk id="2" creationId="{120ECAE2-CF4E-4C67-45E2-4FBA3CE498B2}"/>
          </ac:spMkLst>
        </pc:spChg>
        <pc:spChg chg="mod">
          <ac:chgData name="矢島　萌乃" userId="98abd013-8e04-47a5-82ac-0351d22712c5" providerId="ADAL" clId="{EC50C1F8-7280-439D-8571-ACD189FA8C90}" dt="2025-07-29T07:06:04.712" v="18287" actId="21"/>
          <ac:spMkLst>
            <pc:docMk/>
            <pc:sldMk cId="1430745984" sldId="800"/>
            <ac:spMk id="4" creationId="{D65A277A-43C5-139B-6897-952F50A228F6}"/>
          </ac:spMkLst>
        </pc:spChg>
      </pc:sldChg>
      <pc:sldChg chg="addSp delSp modSp add mod modCm modNotesTx">
        <pc:chgData name="矢島　萌乃" userId="98abd013-8e04-47a5-82ac-0351d22712c5" providerId="ADAL" clId="{EC50C1F8-7280-439D-8571-ACD189FA8C90}" dt="2025-07-29T07:20:53.729" v="18557" actId="20577"/>
        <pc:sldMkLst>
          <pc:docMk/>
          <pc:sldMk cId="761886116" sldId="80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17:33.997" v="9762" actId="20577"/>
              <pc2:cmMkLst xmlns:pc2="http://schemas.microsoft.com/office/powerpoint/2019/9/main/command">
                <pc:docMk/>
                <pc:sldMk cId="761886116" sldId="801"/>
                <pc2:cmMk id="{6F992A12-6C20-4890-8BDE-0063222824D1}"/>
              </pc2:cmMkLst>
            </pc226:cmChg>
          </p:ext>
        </pc:extLst>
      </pc:sldChg>
      <pc:sldChg chg="addSp modSp add mod chgLayout modNotesTx">
        <pc:chgData name="矢島　萌乃" userId="98abd013-8e04-47a5-82ac-0351d22712c5" providerId="ADAL" clId="{EC50C1F8-7280-439D-8571-ACD189FA8C90}" dt="2025-07-29T01:59:30.529" v="16352" actId="20577"/>
        <pc:sldMkLst>
          <pc:docMk/>
          <pc:sldMk cId="1061362961" sldId="802"/>
        </pc:sldMkLst>
        <pc:spChg chg="add mod ord">
          <ac:chgData name="矢島　萌乃" userId="98abd013-8e04-47a5-82ac-0351d22712c5" providerId="ADAL" clId="{EC50C1F8-7280-439D-8571-ACD189FA8C90}" dt="2025-07-27T01:12:50.352" v="11064" actId="242"/>
          <ac:spMkLst>
            <pc:docMk/>
            <pc:sldMk cId="1061362961" sldId="802"/>
            <ac:spMk id="2" creationId="{A807A338-8931-9860-7D93-35AED2D40411}"/>
          </ac:spMkLst>
        </pc:spChg>
        <pc:spChg chg="mod ord">
          <ac:chgData name="矢島　萌乃" userId="98abd013-8e04-47a5-82ac-0351d22712c5" providerId="ADAL" clId="{EC50C1F8-7280-439D-8571-ACD189FA8C90}" dt="2025-07-26T01:24:00.990" v="2503" actId="700"/>
          <ac:spMkLst>
            <pc:docMk/>
            <pc:sldMk cId="1061362961" sldId="802"/>
            <ac:spMk id="3" creationId="{C74C949B-135D-7E3F-EF25-F9C09574188C}"/>
          </ac:spMkLst>
        </pc:spChg>
        <pc:spChg chg="mod ord">
          <ac:chgData name="矢島　萌乃" userId="98abd013-8e04-47a5-82ac-0351d22712c5" providerId="ADAL" clId="{EC50C1F8-7280-439D-8571-ACD189FA8C90}" dt="2025-07-26T01:24:00.990" v="2503" actId="700"/>
          <ac:spMkLst>
            <pc:docMk/>
            <pc:sldMk cId="1061362961" sldId="802"/>
            <ac:spMk id="8" creationId="{A8B50EE9-947B-07EB-7D85-4D3DEF8BA796}"/>
          </ac:spMkLst>
        </pc:spChg>
      </pc:sldChg>
      <pc:sldChg chg="modSp add mod">
        <pc:chgData name="矢島　萌乃" userId="98abd013-8e04-47a5-82ac-0351d22712c5" providerId="ADAL" clId="{EC50C1F8-7280-439D-8571-ACD189FA8C90}" dt="2025-07-26T02:00:30.904" v="4062" actId="20577"/>
        <pc:sldMkLst>
          <pc:docMk/>
          <pc:sldMk cId="269778569" sldId="803"/>
        </pc:sldMkLst>
        <pc:spChg chg="mod">
          <ac:chgData name="矢島　萌乃" userId="98abd013-8e04-47a5-82ac-0351d22712c5" providerId="ADAL" clId="{EC50C1F8-7280-439D-8571-ACD189FA8C90}" dt="2025-07-26T02:00:30.904" v="4062" actId="20577"/>
          <ac:spMkLst>
            <pc:docMk/>
            <pc:sldMk cId="269778569" sldId="803"/>
            <ac:spMk id="8" creationId="{36A4579B-E272-FB97-AE16-6F59A5B2577A}"/>
          </ac:spMkLst>
        </pc:spChg>
      </pc:sldChg>
      <pc:sldChg chg="addSp delSp modSp add mod modNotesTx">
        <pc:chgData name="矢島　萌乃" userId="98abd013-8e04-47a5-82ac-0351d22712c5" providerId="ADAL" clId="{EC50C1F8-7280-439D-8571-ACD189FA8C90}" dt="2025-07-29T02:41:24.334" v="17040" actId="20577"/>
        <pc:sldMkLst>
          <pc:docMk/>
          <pc:sldMk cId="1762290866" sldId="804"/>
        </pc:sldMkLst>
        <pc:spChg chg="mod">
          <ac:chgData name="矢島　萌乃" userId="98abd013-8e04-47a5-82ac-0351d22712c5" providerId="ADAL" clId="{EC50C1F8-7280-439D-8571-ACD189FA8C90}" dt="2025-07-26T12:48:03.846" v="10279" actId="20577"/>
          <ac:spMkLst>
            <pc:docMk/>
            <pc:sldMk cId="1762290866" sldId="804"/>
            <ac:spMk id="2" creationId="{EE4FEC8F-859A-EEAC-C4E1-A40DC554DBF7}"/>
          </ac:spMkLst>
        </pc:spChg>
        <pc:spChg chg="mod">
          <ac:chgData name="矢島　萌乃" userId="98abd013-8e04-47a5-82ac-0351d22712c5" providerId="ADAL" clId="{EC50C1F8-7280-439D-8571-ACD189FA8C90}" dt="2025-07-26T02:39:30.354" v="5230" actId="1038"/>
          <ac:spMkLst>
            <pc:docMk/>
            <pc:sldMk cId="1762290866" sldId="804"/>
            <ac:spMk id="7" creationId="{A1BA8D71-C5E7-7F54-22F8-02C37AC612AA}"/>
          </ac:spMkLst>
        </pc:spChg>
        <pc:spChg chg="mod">
          <ac:chgData name="矢島　萌乃" userId="98abd013-8e04-47a5-82ac-0351d22712c5" providerId="ADAL" clId="{EC50C1F8-7280-439D-8571-ACD189FA8C90}" dt="2025-07-26T02:39:24.985" v="5214" actId="1076"/>
          <ac:spMkLst>
            <pc:docMk/>
            <pc:sldMk cId="1762290866" sldId="804"/>
            <ac:spMk id="11" creationId="{49921563-8D4E-A5B2-6788-A0E352055C80}"/>
          </ac:spMkLst>
        </pc:spChg>
        <pc:spChg chg="mod">
          <ac:chgData name="矢島　萌乃" userId="98abd013-8e04-47a5-82ac-0351d22712c5" providerId="ADAL" clId="{EC50C1F8-7280-439D-8571-ACD189FA8C90}" dt="2025-07-26T02:39:09.794" v="5211" actId="1076"/>
          <ac:spMkLst>
            <pc:docMk/>
            <pc:sldMk cId="1762290866" sldId="804"/>
            <ac:spMk id="13" creationId="{1C0322D7-DD78-B64F-CC99-2BF41517042C}"/>
          </ac:spMkLst>
        </pc:spChg>
        <pc:spChg chg="mod">
          <ac:chgData name="矢島　萌乃" userId="98abd013-8e04-47a5-82ac-0351d22712c5" providerId="ADAL" clId="{EC50C1F8-7280-439D-8571-ACD189FA8C90}" dt="2025-07-26T02:36:03.735" v="5086" actId="14100"/>
          <ac:spMkLst>
            <pc:docMk/>
            <pc:sldMk cId="1762290866" sldId="804"/>
            <ac:spMk id="17" creationId="{48CEC003-BC6A-D789-FE32-9A10696F0AC3}"/>
          </ac:spMkLst>
        </pc:spChg>
      </pc:sldChg>
      <pc:sldChg chg="modSp add del mod modCm">
        <pc:chgData name="矢島　萌乃" userId="98abd013-8e04-47a5-82ac-0351d22712c5" providerId="ADAL" clId="{EC50C1F8-7280-439D-8571-ACD189FA8C90}" dt="2025-07-26T02:09:11.817" v="4374" actId="47"/>
        <pc:sldMkLst>
          <pc:docMk/>
          <pc:sldMk cId="3412740517" sldId="804"/>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2:06:31.949" v="4372" actId="20577"/>
              <pc2:cmMkLst xmlns:pc2="http://schemas.microsoft.com/office/powerpoint/2019/9/main/command">
                <pc:docMk/>
                <pc:sldMk cId="3412740517" sldId="804"/>
                <pc2:cmMk id="{A4E829DD-1DFD-4581-A25B-836E0E211F22}"/>
              </pc2:cmMkLst>
            </pc226:cmChg>
          </p:ext>
        </pc:extLst>
      </pc:sldChg>
      <pc:sldChg chg="addSp delSp modSp add mod modNotesTx">
        <pc:chgData name="矢島　萌乃" userId="98abd013-8e04-47a5-82ac-0351d22712c5" providerId="ADAL" clId="{EC50C1F8-7280-439D-8571-ACD189FA8C90}" dt="2025-07-29T02:42:28.814" v="17046" actId="20577"/>
        <pc:sldMkLst>
          <pc:docMk/>
          <pc:sldMk cId="2060357903" sldId="805"/>
        </pc:sldMkLst>
        <pc:spChg chg="mod">
          <ac:chgData name="矢島　萌乃" userId="98abd013-8e04-47a5-82ac-0351d22712c5" providerId="ADAL" clId="{EC50C1F8-7280-439D-8571-ACD189FA8C90}" dt="2025-07-26T12:48:13.566" v="10291" actId="20577"/>
          <ac:spMkLst>
            <pc:docMk/>
            <pc:sldMk cId="2060357903" sldId="805"/>
            <ac:spMk id="2" creationId="{BB73D9EC-D10E-7CE4-A719-7569F13DCB33}"/>
          </ac:spMkLst>
        </pc:spChg>
        <pc:spChg chg="mod">
          <ac:chgData name="矢島　萌乃" userId="98abd013-8e04-47a5-82ac-0351d22712c5" providerId="ADAL" clId="{EC50C1F8-7280-439D-8571-ACD189FA8C90}" dt="2025-07-26T13:41:33.940" v="10966" actId="14100"/>
          <ac:spMkLst>
            <pc:docMk/>
            <pc:sldMk cId="2060357903" sldId="805"/>
            <ac:spMk id="17" creationId="{19E65857-9853-7B17-B5CC-9C79F7A62B78}"/>
          </ac:spMkLst>
        </pc:spChg>
      </pc:sldChg>
      <pc:sldChg chg="modSp add del mod">
        <pc:chgData name="矢島　萌乃" userId="98abd013-8e04-47a5-82ac-0351d22712c5" providerId="ADAL" clId="{EC50C1F8-7280-439D-8571-ACD189FA8C90}" dt="2025-07-26T05:44:14.361" v="6106" actId="47"/>
        <pc:sldMkLst>
          <pc:docMk/>
          <pc:sldMk cId="1312336390" sldId="806"/>
        </pc:sldMkLst>
      </pc:sldChg>
      <pc:sldChg chg="addSp delSp modSp add mod modNotesTx">
        <pc:chgData name="矢島　萌乃" userId="98abd013-8e04-47a5-82ac-0351d22712c5" providerId="ADAL" clId="{EC50C1F8-7280-439D-8571-ACD189FA8C90}" dt="2025-07-29T02:43:06.760" v="17048" actId="20577"/>
        <pc:sldMkLst>
          <pc:docMk/>
          <pc:sldMk cId="4148332329" sldId="807"/>
        </pc:sldMkLst>
        <pc:spChg chg="mod">
          <ac:chgData name="矢島　萌乃" userId="98abd013-8e04-47a5-82ac-0351d22712c5" providerId="ADAL" clId="{EC50C1F8-7280-439D-8571-ACD189FA8C90}" dt="2025-07-26T12:48:22.877" v="10307" actId="20577"/>
          <ac:spMkLst>
            <pc:docMk/>
            <pc:sldMk cId="4148332329" sldId="807"/>
            <ac:spMk id="2" creationId="{E8905380-F12D-636F-F01A-CDCB22DC5F38}"/>
          </ac:spMkLst>
        </pc:spChg>
        <pc:spChg chg="add mod">
          <ac:chgData name="矢島　萌乃" userId="98abd013-8e04-47a5-82ac-0351d22712c5" providerId="ADAL" clId="{EC50C1F8-7280-439D-8571-ACD189FA8C90}" dt="2025-07-27T02:31:01.659" v="12465" actId="1035"/>
          <ac:spMkLst>
            <pc:docMk/>
            <pc:sldMk cId="4148332329" sldId="807"/>
            <ac:spMk id="7" creationId="{144DF328-F59F-C05C-2E3B-55EAD21CEC99}"/>
          </ac:spMkLst>
        </pc:spChg>
        <pc:spChg chg="mod">
          <ac:chgData name="矢島　萌乃" userId="98abd013-8e04-47a5-82ac-0351d22712c5" providerId="ADAL" clId="{EC50C1F8-7280-439D-8571-ACD189FA8C90}" dt="2025-07-27T02:30:46.638" v="12451" actId="20577"/>
          <ac:spMkLst>
            <pc:docMk/>
            <pc:sldMk cId="4148332329" sldId="807"/>
            <ac:spMk id="15" creationId="{3B87F8F2-EDF5-976A-0B8A-7C462EFFE809}"/>
          </ac:spMkLst>
        </pc:spChg>
        <pc:spChg chg="mod">
          <ac:chgData name="矢島　萌乃" userId="98abd013-8e04-47a5-82ac-0351d22712c5" providerId="ADAL" clId="{EC50C1F8-7280-439D-8571-ACD189FA8C90}" dt="2025-07-27T02:30:46.638" v="12451" actId="20577"/>
          <ac:spMkLst>
            <pc:docMk/>
            <pc:sldMk cId="4148332329" sldId="807"/>
            <ac:spMk id="17" creationId="{B535DAAD-9938-9249-8D08-1EB9D92A98E0}"/>
          </ac:spMkLst>
        </pc:spChg>
        <pc:spChg chg="mod">
          <ac:chgData name="矢島　萌乃" userId="98abd013-8e04-47a5-82ac-0351d22712c5" providerId="ADAL" clId="{EC50C1F8-7280-439D-8571-ACD189FA8C90}" dt="2025-07-27T02:30:46.638" v="12451" actId="20577"/>
          <ac:spMkLst>
            <pc:docMk/>
            <pc:sldMk cId="4148332329" sldId="807"/>
            <ac:spMk id="20" creationId="{1F093F52-28EA-9D8E-1A46-8206F2DDF325}"/>
          </ac:spMkLst>
        </pc:spChg>
        <pc:grpChg chg="mod">
          <ac:chgData name="矢島　萌乃" userId="98abd013-8e04-47a5-82ac-0351d22712c5" providerId="ADAL" clId="{EC50C1F8-7280-439D-8571-ACD189FA8C90}" dt="2025-07-27T02:31:05.166" v="12466" actId="14100"/>
          <ac:grpSpMkLst>
            <pc:docMk/>
            <pc:sldMk cId="4148332329" sldId="807"/>
            <ac:grpSpMk id="21" creationId="{2E1A2AEC-5052-E79D-5093-279B67FB8F03}"/>
          </ac:grpSpMkLst>
        </pc:grpChg>
      </pc:sldChg>
      <pc:sldChg chg="addSp delSp modSp add mod modNotesTx">
        <pc:chgData name="矢島　萌乃" userId="98abd013-8e04-47a5-82ac-0351d22712c5" providerId="ADAL" clId="{EC50C1F8-7280-439D-8571-ACD189FA8C90}" dt="2025-07-29T02:52:14.849" v="17283" actId="20577"/>
        <pc:sldMkLst>
          <pc:docMk/>
          <pc:sldMk cId="3093416605" sldId="808"/>
        </pc:sldMkLst>
      </pc:sldChg>
      <pc:sldChg chg="addSp delSp modSp add mod modCm chgLayout modNotesTx">
        <pc:chgData name="矢島　萌乃" userId="98abd013-8e04-47a5-82ac-0351d22712c5" providerId="ADAL" clId="{EC50C1F8-7280-439D-8571-ACD189FA8C90}" dt="2025-07-29T02:50:57.127" v="17268" actId="20577"/>
        <pc:sldMkLst>
          <pc:docMk/>
          <pc:sldMk cId="3207232779" sldId="809"/>
        </pc:sldMkLst>
        <pc:spChg chg="mod ord">
          <ac:chgData name="矢島　萌乃" userId="98abd013-8e04-47a5-82ac-0351d22712c5" providerId="ADAL" clId="{EC50C1F8-7280-439D-8571-ACD189FA8C90}" dt="2025-07-26T12:48:59" v="10347" actId="20577"/>
          <ac:spMkLst>
            <pc:docMk/>
            <pc:sldMk cId="3207232779" sldId="809"/>
            <ac:spMk id="2" creationId="{6101EEA8-E7DC-6417-2D2C-C32C19AE92A2}"/>
          </ac:spMkLst>
        </pc:spChg>
        <pc:spChg chg="mod ord">
          <ac:chgData name="矢島　萌乃" userId="98abd013-8e04-47a5-82ac-0351d22712c5" providerId="ADAL" clId="{EC50C1F8-7280-439D-8571-ACD189FA8C90}" dt="2025-07-26T03:20:55.555" v="6059" actId="700"/>
          <ac:spMkLst>
            <pc:docMk/>
            <pc:sldMk cId="3207232779" sldId="809"/>
            <ac:spMk id="3" creationId="{B0467E81-AA6E-9B32-F393-AC9CB3272E08}"/>
          </ac:spMkLst>
        </pc:spChg>
        <pc:spChg chg="add mod">
          <ac:chgData name="矢島　萌乃" userId="98abd013-8e04-47a5-82ac-0351d22712c5" providerId="ADAL" clId="{EC50C1F8-7280-439D-8571-ACD189FA8C90}" dt="2025-07-26T03:21:19.607" v="6067" actId="1037"/>
          <ac:spMkLst>
            <pc:docMk/>
            <pc:sldMk cId="3207232779" sldId="809"/>
            <ac:spMk id="8" creationId="{2FFB2C71-1B75-0AB7-C41A-9F1EB4852375}"/>
          </ac:spMkLst>
        </pc:spChg>
        <pc:spChg chg="add mod">
          <ac:chgData name="矢島　萌乃" userId="98abd013-8e04-47a5-82ac-0351d22712c5" providerId="ADAL" clId="{EC50C1F8-7280-439D-8571-ACD189FA8C90}" dt="2025-07-26T03:21:25.673" v="6085" actId="1036"/>
          <ac:spMkLst>
            <pc:docMk/>
            <pc:sldMk cId="3207232779" sldId="809"/>
            <ac:spMk id="10" creationId="{55A3FA56-1891-BD65-9F4B-E6B72150A727}"/>
          </ac:spMkLst>
        </pc:spChg>
        <pc:spChg chg="add mod ord">
          <ac:chgData name="矢島　萌乃" userId="98abd013-8e04-47a5-82ac-0351d22712c5" providerId="ADAL" clId="{EC50C1F8-7280-439D-8571-ACD189FA8C90}" dt="2025-07-27T02:31:51.045" v="12468" actId="20577"/>
          <ac:spMkLst>
            <pc:docMk/>
            <pc:sldMk cId="3207232779" sldId="809"/>
            <ac:spMk id="17" creationId="{CDC4FF6B-1619-4B86-48A2-A1C1BD805607}"/>
          </ac:spMkLst>
        </pc:spChg>
        <pc:graphicFrameChg chg="add mod">
          <ac:chgData name="矢島　萌乃" userId="98abd013-8e04-47a5-82ac-0351d22712c5" providerId="ADAL" clId="{EC50C1F8-7280-439D-8571-ACD189FA8C90}" dt="2025-07-26T03:21:19.607" v="6067" actId="1037"/>
          <ac:graphicFrameMkLst>
            <pc:docMk/>
            <pc:sldMk cId="3207232779" sldId="809"/>
            <ac:graphicFrameMk id="6" creationId="{A557A5B2-C077-3BD5-6F8D-41CD134BBF8B}"/>
          </ac:graphicFrameMkLst>
        </pc:graphicFrameChg>
        <pc:graphicFrameChg chg="add mod modGraphic">
          <ac:chgData name="矢島　萌乃" userId="98abd013-8e04-47a5-82ac-0351d22712c5" providerId="ADAL" clId="{EC50C1F8-7280-439D-8571-ACD189FA8C90}" dt="2025-07-29T02:48:48.291" v="17124" actId="20577"/>
          <ac:graphicFrameMkLst>
            <pc:docMk/>
            <pc:sldMk cId="3207232779" sldId="809"/>
            <ac:graphicFrameMk id="9" creationId="{558D26EF-EA1B-2577-ACF7-843226E33E64}"/>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03:08:24.494" v="5699" actId="20577"/>
              <pc2:cmMkLst xmlns:pc2="http://schemas.microsoft.com/office/powerpoint/2019/9/main/command">
                <pc:docMk/>
                <pc:sldMk cId="3207232779" sldId="809"/>
                <pc2:cmMk id="{7893421C-8FEE-457B-8037-E3BF1893578C}"/>
              </pc2:cmMkLst>
            </pc226:cmChg>
          </p:ext>
        </pc:extLst>
      </pc:sldChg>
      <pc:sldChg chg="modSp add mod">
        <pc:chgData name="矢島　萌乃" userId="98abd013-8e04-47a5-82ac-0351d22712c5" providerId="ADAL" clId="{EC50C1F8-7280-439D-8571-ACD189FA8C90}" dt="2025-07-26T07:28:02.880" v="6551" actId="313"/>
        <pc:sldMkLst>
          <pc:docMk/>
          <pc:sldMk cId="187958639" sldId="810"/>
        </pc:sldMkLst>
        <pc:spChg chg="mod">
          <ac:chgData name="矢島　萌乃" userId="98abd013-8e04-47a5-82ac-0351d22712c5" providerId="ADAL" clId="{EC50C1F8-7280-439D-8571-ACD189FA8C90}" dt="2025-07-26T07:28:02.880" v="6551" actId="313"/>
          <ac:spMkLst>
            <pc:docMk/>
            <pc:sldMk cId="187958639" sldId="810"/>
            <ac:spMk id="8" creationId="{909359D3-3C72-7563-1426-D6403FEB41B4}"/>
          </ac:spMkLst>
        </pc:spChg>
      </pc:sldChg>
      <pc:sldChg chg="addSp delSp modSp add mod ord modNotesTx">
        <pc:chgData name="矢島　萌乃" userId="98abd013-8e04-47a5-82ac-0351d22712c5" providerId="ADAL" clId="{EC50C1F8-7280-439D-8571-ACD189FA8C90}" dt="2025-07-29T07:38:09.398" v="18711" actId="20577"/>
        <pc:sldMkLst>
          <pc:docMk/>
          <pc:sldMk cId="2633965417" sldId="811"/>
        </pc:sldMkLst>
        <pc:spChg chg="mod">
          <ac:chgData name="矢島　萌乃" userId="98abd013-8e04-47a5-82ac-0351d22712c5" providerId="ADAL" clId="{EC50C1F8-7280-439D-8571-ACD189FA8C90}" dt="2025-07-26T12:49:46.138" v="10397" actId="20577"/>
          <ac:spMkLst>
            <pc:docMk/>
            <pc:sldMk cId="2633965417" sldId="811"/>
            <ac:spMk id="2" creationId="{6B04EF13-B491-FC69-1582-9FD6D922D7DC}"/>
          </ac:spMkLst>
        </pc:spChg>
        <pc:spChg chg="add mod">
          <ac:chgData name="矢島　萌乃" userId="98abd013-8e04-47a5-82ac-0351d22712c5" providerId="ADAL" clId="{EC50C1F8-7280-439D-8571-ACD189FA8C90}" dt="2025-07-27T01:24:15.645" v="11277" actId="1036"/>
          <ac:spMkLst>
            <pc:docMk/>
            <pc:sldMk cId="2633965417" sldId="811"/>
            <ac:spMk id="6" creationId="{84B9A48D-2630-68E6-DE72-927450E38DDD}"/>
          </ac:spMkLst>
        </pc:spChg>
        <pc:spChg chg="add mod">
          <ac:chgData name="矢島　萌乃" userId="98abd013-8e04-47a5-82ac-0351d22712c5" providerId="ADAL" clId="{EC50C1F8-7280-439D-8571-ACD189FA8C90}" dt="2025-07-27T01:24:15.645" v="11277" actId="1036"/>
          <ac:spMkLst>
            <pc:docMk/>
            <pc:sldMk cId="2633965417" sldId="811"/>
            <ac:spMk id="7" creationId="{5EE950D0-E87E-E62C-93D9-42451B9B896C}"/>
          </ac:spMkLst>
        </pc:spChg>
        <pc:spChg chg="add mod">
          <ac:chgData name="矢島　萌乃" userId="98abd013-8e04-47a5-82ac-0351d22712c5" providerId="ADAL" clId="{EC50C1F8-7280-439D-8571-ACD189FA8C90}" dt="2025-07-27T01:24:15.645" v="11277" actId="1036"/>
          <ac:spMkLst>
            <pc:docMk/>
            <pc:sldMk cId="2633965417" sldId="811"/>
            <ac:spMk id="8" creationId="{2BA9A9F2-B0D6-EDD7-B688-1848AE2F041D}"/>
          </ac:spMkLst>
        </pc:spChg>
        <pc:spChg chg="add mod">
          <ac:chgData name="矢島　萌乃" userId="98abd013-8e04-47a5-82ac-0351d22712c5" providerId="ADAL" clId="{EC50C1F8-7280-439D-8571-ACD189FA8C90}" dt="2025-07-27T01:24:15.645" v="11277" actId="1036"/>
          <ac:spMkLst>
            <pc:docMk/>
            <pc:sldMk cId="2633965417" sldId="811"/>
            <ac:spMk id="10" creationId="{9B931764-770E-F14E-DB80-3369B73800DA}"/>
          </ac:spMkLst>
        </pc:spChg>
        <pc:spChg chg="add mod">
          <ac:chgData name="矢島　萌乃" userId="98abd013-8e04-47a5-82ac-0351d22712c5" providerId="ADAL" clId="{EC50C1F8-7280-439D-8571-ACD189FA8C90}" dt="2025-07-27T01:24:15.645" v="11277" actId="1036"/>
          <ac:spMkLst>
            <pc:docMk/>
            <pc:sldMk cId="2633965417" sldId="811"/>
            <ac:spMk id="11" creationId="{CCF7A7DC-CB45-DB77-CAB8-60F6CF651AF2}"/>
          </ac:spMkLst>
        </pc:spChg>
        <pc:spChg chg="add mod">
          <ac:chgData name="矢島　萌乃" userId="98abd013-8e04-47a5-82ac-0351d22712c5" providerId="ADAL" clId="{EC50C1F8-7280-439D-8571-ACD189FA8C90}" dt="2025-07-27T01:24:15.645" v="11277" actId="1036"/>
          <ac:spMkLst>
            <pc:docMk/>
            <pc:sldMk cId="2633965417" sldId="811"/>
            <ac:spMk id="12" creationId="{2EF9959B-2D27-7227-6ED3-BC68F81970B0}"/>
          </ac:spMkLst>
        </pc:spChg>
        <pc:spChg chg="add mod">
          <ac:chgData name="矢島　萌乃" userId="98abd013-8e04-47a5-82ac-0351d22712c5" providerId="ADAL" clId="{EC50C1F8-7280-439D-8571-ACD189FA8C90}" dt="2025-07-27T01:24:15.645" v="11277" actId="1036"/>
          <ac:spMkLst>
            <pc:docMk/>
            <pc:sldMk cId="2633965417" sldId="811"/>
            <ac:spMk id="13" creationId="{78172E96-D656-F8F5-22E5-07308878818A}"/>
          </ac:spMkLst>
        </pc:spChg>
        <pc:spChg chg="add mod">
          <ac:chgData name="矢島　萌乃" userId="98abd013-8e04-47a5-82ac-0351d22712c5" providerId="ADAL" clId="{EC50C1F8-7280-439D-8571-ACD189FA8C90}" dt="2025-07-26T06:04:45.648" v="6356" actId="1076"/>
          <ac:spMkLst>
            <pc:docMk/>
            <pc:sldMk cId="2633965417" sldId="811"/>
            <ac:spMk id="14" creationId="{0AF951DC-3633-5152-E22C-AC1D9117451C}"/>
          </ac:spMkLst>
        </pc:spChg>
        <pc:spChg chg="add mod">
          <ac:chgData name="矢島　萌乃" userId="98abd013-8e04-47a5-82ac-0351d22712c5" providerId="ADAL" clId="{EC50C1F8-7280-439D-8571-ACD189FA8C90}" dt="2025-07-27T01:24:15.645" v="11277" actId="1036"/>
          <ac:spMkLst>
            <pc:docMk/>
            <pc:sldMk cId="2633965417" sldId="811"/>
            <ac:spMk id="15" creationId="{E5ACC032-0B27-6B9C-22C5-67D98CAEFF03}"/>
          </ac:spMkLst>
        </pc:spChg>
        <pc:spChg chg="add mod">
          <ac:chgData name="矢島　萌乃" userId="98abd013-8e04-47a5-82ac-0351d22712c5" providerId="ADAL" clId="{EC50C1F8-7280-439D-8571-ACD189FA8C90}" dt="2025-07-27T01:24:23.673" v="11283" actId="1038"/>
          <ac:spMkLst>
            <pc:docMk/>
            <pc:sldMk cId="2633965417" sldId="811"/>
            <ac:spMk id="20" creationId="{D9B2A89B-AFF0-6109-1781-568AC08E4DA4}"/>
          </ac:spMkLst>
        </pc:spChg>
        <pc:graphicFrameChg chg="add mod modGraphic">
          <ac:chgData name="矢島　萌乃" userId="98abd013-8e04-47a5-82ac-0351d22712c5" providerId="ADAL" clId="{EC50C1F8-7280-439D-8571-ACD189FA8C90}" dt="2025-07-26T06:02:32.754" v="6310" actId="1076"/>
          <ac:graphicFrameMkLst>
            <pc:docMk/>
            <pc:sldMk cId="2633965417" sldId="811"/>
            <ac:graphicFrameMk id="5" creationId="{56D696EE-D391-0A90-50AD-0D5133EDB71A}"/>
          </ac:graphicFrameMkLst>
        </pc:graphicFrameChg>
      </pc:sldChg>
      <pc:sldChg chg="modSp add mod modNotesTx">
        <pc:chgData name="矢島　萌乃" userId="98abd013-8e04-47a5-82ac-0351d22712c5" providerId="ADAL" clId="{EC50C1F8-7280-439D-8571-ACD189FA8C90}" dt="2025-07-29T03:05:15.136" v="17594" actId="20577"/>
        <pc:sldMkLst>
          <pc:docMk/>
          <pc:sldMk cId="2567183931" sldId="812"/>
        </pc:sldMkLst>
        <pc:spChg chg="mod">
          <ac:chgData name="矢島　萌乃" userId="98abd013-8e04-47a5-82ac-0351d22712c5" providerId="ADAL" clId="{EC50C1F8-7280-439D-8571-ACD189FA8C90}" dt="2025-07-26T07:28:54.153" v="6556" actId="6549"/>
          <ac:spMkLst>
            <pc:docMk/>
            <pc:sldMk cId="2567183931" sldId="812"/>
            <ac:spMk id="8" creationId="{1B3E4CC7-7AD9-5E7A-2564-23BDFCAFF735}"/>
          </ac:spMkLst>
        </pc:spChg>
        <pc:spChg chg="mod">
          <ac:chgData name="矢島　萌乃" userId="98abd013-8e04-47a5-82ac-0351d22712c5" providerId="ADAL" clId="{EC50C1F8-7280-439D-8571-ACD189FA8C90}" dt="2025-07-26T07:30:17.665" v="6656" actId="1076"/>
          <ac:spMkLst>
            <pc:docMk/>
            <pc:sldMk cId="2567183931" sldId="812"/>
            <ac:spMk id="11" creationId="{C432CCF5-9297-B67B-21EC-10CBF89BD4F6}"/>
          </ac:spMkLst>
        </pc:spChg>
      </pc:sldChg>
      <pc:sldChg chg="addSp delSp modSp add mod modNotesTx">
        <pc:chgData name="矢島　萌乃" userId="98abd013-8e04-47a5-82ac-0351d22712c5" providerId="ADAL" clId="{EC50C1F8-7280-439D-8571-ACD189FA8C90}" dt="2025-07-29T03:11:21.868" v="17624" actId="20577"/>
        <pc:sldMkLst>
          <pc:docMk/>
          <pc:sldMk cId="3141121369" sldId="813"/>
        </pc:sldMkLst>
      </pc:sldChg>
      <pc:sldChg chg="delSp modSp add mod modNotesTx">
        <pc:chgData name="矢島　萌乃" userId="98abd013-8e04-47a5-82ac-0351d22712c5" providerId="ADAL" clId="{EC50C1F8-7280-439D-8571-ACD189FA8C90}" dt="2025-07-29T03:15:53.041" v="17669" actId="20577"/>
        <pc:sldMkLst>
          <pc:docMk/>
          <pc:sldMk cId="3134939217" sldId="814"/>
        </pc:sldMkLst>
        <pc:spChg chg="mod">
          <ac:chgData name="矢島　萌乃" userId="98abd013-8e04-47a5-82ac-0351d22712c5" providerId="ADAL" clId="{EC50C1F8-7280-439D-8571-ACD189FA8C90}" dt="2025-07-26T07:45:19.213" v="6881" actId="1076"/>
          <ac:spMkLst>
            <pc:docMk/>
            <pc:sldMk cId="3134939217" sldId="814"/>
            <ac:spMk id="4" creationId="{33E73320-FE36-1E9A-85BF-63C399407F9A}"/>
          </ac:spMkLst>
        </pc:spChg>
        <pc:spChg chg="mod">
          <ac:chgData name="矢島　萌乃" userId="98abd013-8e04-47a5-82ac-0351d22712c5" providerId="ADAL" clId="{EC50C1F8-7280-439D-8571-ACD189FA8C90}" dt="2025-07-26T13:44:16.235" v="11009" actId="14100"/>
          <ac:spMkLst>
            <pc:docMk/>
            <pc:sldMk cId="3134939217" sldId="814"/>
            <ac:spMk id="8" creationId="{2908E33D-8AA1-5D0A-2581-15C96276642A}"/>
          </ac:spMkLst>
        </pc:spChg>
        <pc:spChg chg="mod">
          <ac:chgData name="矢島　萌乃" userId="98abd013-8e04-47a5-82ac-0351d22712c5" providerId="ADAL" clId="{EC50C1F8-7280-439D-8571-ACD189FA8C90}" dt="2025-07-26T07:46:24.251" v="6944" actId="14100"/>
          <ac:spMkLst>
            <pc:docMk/>
            <pc:sldMk cId="3134939217" sldId="814"/>
            <ac:spMk id="11" creationId="{68CF91A8-B50E-4DE4-4AC2-55B2F3C0CEBE}"/>
          </ac:spMkLst>
        </pc:spChg>
      </pc:sldChg>
      <pc:sldChg chg="add del">
        <pc:chgData name="矢島　萌乃" userId="98abd013-8e04-47a5-82ac-0351d22712c5" providerId="ADAL" clId="{EC50C1F8-7280-439D-8571-ACD189FA8C90}" dt="2025-07-26T07:44:45.412" v="6872" actId="47"/>
        <pc:sldMkLst>
          <pc:docMk/>
          <pc:sldMk cId="3781886175" sldId="814"/>
        </pc:sldMkLst>
      </pc:sldChg>
      <pc:sldChg chg="delSp modSp add mod chgLayout modNotesTx">
        <pc:chgData name="矢島　萌乃" userId="98abd013-8e04-47a5-82ac-0351d22712c5" providerId="ADAL" clId="{EC50C1F8-7280-439D-8571-ACD189FA8C90}" dt="2025-07-29T07:30:07.493" v="18604" actId="20577"/>
        <pc:sldMkLst>
          <pc:docMk/>
          <pc:sldMk cId="484052307" sldId="815"/>
        </pc:sldMkLst>
      </pc:sldChg>
      <pc:sldChg chg="modSp add del mod">
        <pc:chgData name="矢島　萌乃" userId="98abd013-8e04-47a5-82ac-0351d22712c5" providerId="ADAL" clId="{EC50C1F8-7280-439D-8571-ACD189FA8C90}" dt="2025-07-27T02:38:09.112" v="12528" actId="47"/>
        <pc:sldMkLst>
          <pc:docMk/>
          <pc:sldMk cId="2153237103" sldId="816"/>
        </pc:sldMkLst>
      </pc:sldChg>
      <pc:sldChg chg="addSp delSp modSp add mod ord chgLayout modNotesTx">
        <pc:chgData name="矢島　萌乃" userId="98abd013-8e04-47a5-82ac-0351d22712c5" providerId="ADAL" clId="{EC50C1F8-7280-439D-8571-ACD189FA8C90}" dt="2025-07-29T06:50:48.164" v="18081" actId="20577"/>
        <pc:sldMkLst>
          <pc:docMk/>
          <pc:sldMk cId="2645652387" sldId="817"/>
        </pc:sldMkLst>
      </pc:sldChg>
      <pc:sldChg chg="addSp modSp add mod modNotesTx">
        <pc:chgData name="矢島　萌乃" userId="98abd013-8e04-47a5-82ac-0351d22712c5" providerId="ADAL" clId="{EC50C1F8-7280-439D-8571-ACD189FA8C90}" dt="2025-07-29T06:53:10.621" v="18111" actId="20577"/>
        <pc:sldMkLst>
          <pc:docMk/>
          <pc:sldMk cId="4171508867" sldId="818"/>
        </pc:sldMkLst>
      </pc:sldChg>
      <pc:sldChg chg="modSp add mod modNotesTx">
        <pc:chgData name="矢島　萌乃" userId="98abd013-8e04-47a5-82ac-0351d22712c5" providerId="ADAL" clId="{EC50C1F8-7280-439D-8571-ACD189FA8C90}" dt="2025-07-29T06:53:57.564" v="18125" actId="20577"/>
        <pc:sldMkLst>
          <pc:docMk/>
          <pc:sldMk cId="3065604541" sldId="819"/>
        </pc:sldMkLst>
      </pc:sldChg>
      <pc:sldChg chg="addSp delSp modSp add mod modCm modNotesTx">
        <pc:chgData name="矢島　萌乃" userId="98abd013-8e04-47a5-82ac-0351d22712c5" providerId="ADAL" clId="{EC50C1F8-7280-439D-8571-ACD189FA8C90}" dt="2025-07-29T07:01:24.891" v="18198" actId="14100"/>
        <pc:sldMkLst>
          <pc:docMk/>
          <pc:sldMk cId="927148303" sldId="820"/>
        </pc:sldMkLst>
        <pc:spChg chg="mod">
          <ac:chgData name="矢島　萌乃" userId="98abd013-8e04-47a5-82ac-0351d22712c5" providerId="ADAL" clId="{EC50C1F8-7280-439D-8571-ACD189FA8C90}" dt="2025-07-29T06:58:44.405" v="18129" actId="16959"/>
          <ac:spMkLst>
            <pc:docMk/>
            <pc:sldMk cId="927148303" sldId="820"/>
            <ac:spMk id="4" creationId="{DDF4F15E-8812-D7DE-E6D4-EAC1DF8DFEAB}"/>
          </ac:spMkLst>
        </pc:spChg>
        <pc:spChg chg="add mod">
          <ac:chgData name="矢島　萌乃" userId="98abd013-8e04-47a5-82ac-0351d22712c5" providerId="ADAL" clId="{EC50C1F8-7280-439D-8571-ACD189FA8C90}" dt="2025-07-26T13:01:21.149" v="10571" actId="14100"/>
          <ac:spMkLst>
            <pc:docMk/>
            <pc:sldMk cId="927148303" sldId="820"/>
            <ac:spMk id="6" creationId="{BD918DE9-1854-A25F-25C3-3A8AB430323F}"/>
          </ac:spMkLst>
        </pc:spChg>
        <pc:spChg chg="add mod">
          <ac:chgData name="矢島　萌乃" userId="98abd013-8e04-47a5-82ac-0351d22712c5" providerId="ADAL" clId="{EC50C1F8-7280-439D-8571-ACD189FA8C90}" dt="2025-07-26T13:01:26.535" v="10572" actId="1076"/>
          <ac:spMkLst>
            <pc:docMk/>
            <pc:sldMk cId="927148303" sldId="820"/>
            <ac:spMk id="7" creationId="{BA45B658-5F1A-F5EB-D487-1F07D90B0223}"/>
          </ac:spMkLst>
        </pc:spChg>
        <pc:spChg chg="add mod">
          <ac:chgData name="矢島　萌乃" userId="98abd013-8e04-47a5-82ac-0351d22712c5" providerId="ADAL" clId="{EC50C1F8-7280-439D-8571-ACD189FA8C90}" dt="2025-07-26T13:01:21.149" v="10571" actId="14100"/>
          <ac:spMkLst>
            <pc:docMk/>
            <pc:sldMk cId="927148303" sldId="820"/>
            <ac:spMk id="9" creationId="{0FC94ED7-7EED-761A-711A-25B0805EE926}"/>
          </ac:spMkLst>
        </pc:spChg>
        <pc:spChg chg="add mod">
          <ac:chgData name="矢島　萌乃" userId="98abd013-8e04-47a5-82ac-0351d22712c5" providerId="ADAL" clId="{EC50C1F8-7280-439D-8571-ACD189FA8C90}" dt="2025-07-26T13:01:29.743" v="10573" actId="1076"/>
          <ac:spMkLst>
            <pc:docMk/>
            <pc:sldMk cId="927148303" sldId="820"/>
            <ac:spMk id="11" creationId="{5197E0A4-EC5E-D87B-D0B7-B164FE7FF255}"/>
          </ac:spMkLst>
        </pc:spChg>
        <pc:spChg chg="add mod">
          <ac:chgData name="矢島　萌乃" userId="98abd013-8e04-47a5-82ac-0351d22712c5" providerId="ADAL" clId="{EC50C1F8-7280-439D-8571-ACD189FA8C90}" dt="2025-07-26T13:01:21.149" v="10571" actId="14100"/>
          <ac:spMkLst>
            <pc:docMk/>
            <pc:sldMk cId="927148303" sldId="820"/>
            <ac:spMk id="12" creationId="{AEE6D6DB-FCF8-A6EE-CE60-82A41AF61805}"/>
          </ac:spMkLst>
        </pc:spChg>
        <pc:spChg chg="add mod">
          <ac:chgData name="矢島　萌乃" userId="98abd013-8e04-47a5-82ac-0351d22712c5" providerId="ADAL" clId="{EC50C1F8-7280-439D-8571-ACD189FA8C90}" dt="2025-07-29T07:01:24.891" v="18198" actId="14100"/>
          <ac:spMkLst>
            <pc:docMk/>
            <pc:sldMk cId="927148303" sldId="820"/>
            <ac:spMk id="13" creationId="{E551FFCD-0922-5018-AE92-A5CDEDA95FFC}"/>
          </ac:spMkLst>
        </pc:spChg>
        <pc:graphicFrameChg chg="add mod modGraphic">
          <ac:chgData name="矢島　萌乃" userId="98abd013-8e04-47a5-82ac-0351d22712c5" providerId="ADAL" clId="{EC50C1F8-7280-439D-8571-ACD189FA8C90}" dt="2025-07-26T13:40:20.972" v="10960" actId="404"/>
          <ac:graphicFrameMkLst>
            <pc:docMk/>
            <pc:sldMk cId="927148303" sldId="820"/>
            <ac:graphicFrameMk id="5" creationId="{B83A7B37-6D33-6C12-6E6F-7132970A5213}"/>
          </ac:graphicFrameMkLst>
        </pc:graphicFrame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3:01:37.637" v="10574" actId="20577"/>
              <pc2:cmMkLst xmlns:pc2="http://schemas.microsoft.com/office/powerpoint/2019/9/main/command">
                <pc:docMk/>
                <pc:sldMk cId="927148303" sldId="820"/>
                <pc2:cmMk id="{5D408CCF-8C23-4883-AB5A-ED5141929558}"/>
              </pc2:cmMkLst>
            </pc226:cmChg>
          </p:ext>
        </pc:extLst>
      </pc:sldChg>
      <pc:sldChg chg="addSp delSp modSp add mod modCm modNotesTx">
        <pc:chgData name="矢島　萌乃" userId="98abd013-8e04-47a5-82ac-0351d22712c5" providerId="ADAL" clId="{EC50C1F8-7280-439D-8571-ACD189FA8C90}" dt="2025-07-29T02:32:26.091" v="16729" actId="20577"/>
        <pc:sldMkLst>
          <pc:docMk/>
          <pc:sldMk cId="180515025" sldId="821"/>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7T02:21:40.481" v="12336" actId="20577"/>
              <pc2:cmMkLst xmlns:pc2="http://schemas.microsoft.com/office/powerpoint/2019/9/main/command">
                <pc:docMk/>
                <pc:sldMk cId="180515025" sldId="821"/>
                <pc2:cmMk id="{838DEFB5-DC42-4961-AB20-794E80DB2E0C}"/>
              </pc2:cmMkLst>
            </pc226:cmChg>
          </p:ext>
        </pc:extLst>
      </pc:sldChg>
      <pc:sldChg chg="addSp modSp add mod ord modCm">
        <pc:chgData name="矢島　萌乃" userId="98abd013-8e04-47a5-82ac-0351d22712c5" providerId="ADAL" clId="{EC50C1F8-7280-439D-8571-ACD189FA8C90}" dt="2025-07-29T07:19:55.059" v="18534"/>
        <pc:sldMkLst>
          <pc:docMk/>
          <pc:sldMk cId="4150521243" sldId="822"/>
        </pc:sldMkLst>
        <pc:spChg chg="mod">
          <ac:chgData name="矢島　萌乃" userId="98abd013-8e04-47a5-82ac-0351d22712c5" providerId="ADAL" clId="{EC50C1F8-7280-439D-8571-ACD189FA8C90}" dt="2025-07-26T12:25:27.724" v="9932" actId="14100"/>
          <ac:spMkLst>
            <pc:docMk/>
            <pc:sldMk cId="4150521243" sldId="822"/>
            <ac:spMk id="12" creationId="{F05EF8CD-67C1-A098-09F0-29D0C0DE4F69}"/>
          </ac:spMkLst>
        </pc:spChg>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6T12:29:36.908" v="9981" actId="20577"/>
              <pc2:cmMkLst xmlns:pc2="http://schemas.microsoft.com/office/powerpoint/2019/9/main/command">
                <pc:docMk/>
                <pc:sldMk cId="4150521243" sldId="822"/>
                <pc2:cmMk id="{6514EC85-17A2-499C-9F03-5B3C829E88AB}"/>
              </pc2:cmMkLst>
            </pc226:cmChg>
          </p:ext>
        </pc:extLst>
      </pc:sldChg>
      <pc:sldChg chg="add del">
        <pc:chgData name="矢島　萌乃" userId="98abd013-8e04-47a5-82ac-0351d22712c5" providerId="ADAL" clId="{EC50C1F8-7280-439D-8571-ACD189FA8C90}" dt="2025-07-26T12:38:51.144" v="10174" actId="47"/>
        <pc:sldMkLst>
          <pc:docMk/>
          <pc:sldMk cId="3063574664" sldId="823"/>
        </pc:sldMkLst>
      </pc:sldChg>
      <pc:sldChg chg="modSp new del mod">
        <pc:chgData name="矢島　萌乃" userId="98abd013-8e04-47a5-82ac-0351d22712c5" providerId="ADAL" clId="{EC50C1F8-7280-439D-8571-ACD189FA8C90}" dt="2025-07-27T02:24:20.763" v="12426" actId="47"/>
        <pc:sldMkLst>
          <pc:docMk/>
          <pc:sldMk cId="4143129526" sldId="823"/>
        </pc:sldMkLst>
      </pc:sldChg>
      <pc:sldChg chg="addSp delSp modSp add mod modNotesTx">
        <pc:chgData name="矢島　萌乃" userId="98abd013-8e04-47a5-82ac-0351d22712c5" providerId="ADAL" clId="{EC50C1F8-7280-439D-8571-ACD189FA8C90}" dt="2025-07-29T03:15:30.403" v="17664" actId="20577"/>
        <pc:sldMkLst>
          <pc:docMk/>
          <pc:sldMk cId="2275925646" sldId="824"/>
        </pc:sldMkLst>
      </pc:sldChg>
      <pc:sldChg chg="modSp add mod">
        <pc:chgData name="矢島　萌乃" userId="98abd013-8e04-47a5-82ac-0351d22712c5" providerId="ADAL" clId="{EC50C1F8-7280-439D-8571-ACD189FA8C90}" dt="2025-07-26T13:25:03.261" v="10940" actId="313"/>
        <pc:sldMkLst>
          <pc:docMk/>
          <pc:sldMk cId="2758932059" sldId="825"/>
        </pc:sldMkLst>
        <pc:spChg chg="mod">
          <ac:chgData name="矢島　萌乃" userId="98abd013-8e04-47a5-82ac-0351d22712c5" providerId="ADAL" clId="{EC50C1F8-7280-439D-8571-ACD189FA8C90}" dt="2025-07-26T13:25:03.261" v="10940" actId="313"/>
          <ac:spMkLst>
            <pc:docMk/>
            <pc:sldMk cId="2758932059" sldId="825"/>
            <ac:spMk id="8" creationId="{37C8421C-E3A1-6473-E7C5-19DC0587FF6C}"/>
          </ac:spMkLst>
        </pc:spChg>
      </pc:sldChg>
      <pc:sldChg chg="addSp delSp modSp add mod modShow modNotesTx">
        <pc:chgData name="矢島　萌乃" userId="98abd013-8e04-47a5-82ac-0351d22712c5" providerId="ADAL" clId="{EC50C1F8-7280-439D-8571-ACD189FA8C90}" dt="2025-07-29T07:30:33.079" v="18605" actId="729"/>
        <pc:sldMkLst>
          <pc:docMk/>
          <pc:sldMk cId="3582632668" sldId="826"/>
        </pc:sldMkLst>
        <pc:spChg chg="mod">
          <ac:chgData name="矢島　萌乃" userId="98abd013-8e04-47a5-82ac-0351d22712c5" providerId="ADAL" clId="{EC50C1F8-7280-439D-8571-ACD189FA8C90}" dt="2025-07-27T03:06:59.942" v="12995" actId="20577"/>
          <ac:spMkLst>
            <pc:docMk/>
            <pc:sldMk cId="3582632668" sldId="826"/>
            <ac:spMk id="2" creationId="{B63930FB-B62F-B90C-083E-911FD87C8D5B}"/>
          </ac:spMkLst>
        </pc:spChg>
        <pc:spChg chg="mod">
          <ac:chgData name="矢島　萌乃" userId="98abd013-8e04-47a5-82ac-0351d22712c5" providerId="ADAL" clId="{EC50C1F8-7280-439D-8571-ACD189FA8C90}" dt="2025-07-27T02:43:28.403" v="12602" actId="14100"/>
          <ac:spMkLst>
            <pc:docMk/>
            <pc:sldMk cId="3582632668" sldId="826"/>
            <ac:spMk id="11" creationId="{37233756-F7FA-C9F7-B858-9FC4A11E05D3}"/>
          </ac:spMkLst>
        </pc:spChg>
        <pc:spChg chg="mod">
          <ac:chgData name="矢島　萌乃" userId="98abd013-8e04-47a5-82ac-0351d22712c5" providerId="ADAL" clId="{EC50C1F8-7280-439D-8571-ACD189FA8C90}" dt="2025-07-27T02:40:44.113" v="12598" actId="1038"/>
          <ac:spMkLst>
            <pc:docMk/>
            <pc:sldMk cId="3582632668" sldId="826"/>
            <ac:spMk id="12" creationId="{CAF8EE35-2801-343E-1D84-99E79F038C27}"/>
          </ac:spMkLst>
        </pc:spChg>
        <pc:spChg chg="add mod">
          <ac:chgData name="矢島　萌乃" userId="98abd013-8e04-47a5-82ac-0351d22712c5" providerId="ADAL" clId="{EC50C1F8-7280-439D-8571-ACD189FA8C90}" dt="2025-07-27T02:57:57.709" v="12704" actId="1037"/>
          <ac:spMkLst>
            <pc:docMk/>
            <pc:sldMk cId="3582632668" sldId="826"/>
            <ac:spMk id="13" creationId="{A821851F-A08E-30A3-1D4D-145AD46DAC95}"/>
          </ac:spMkLst>
        </pc:spChg>
        <pc:spChg chg="add mod">
          <ac:chgData name="矢島　萌乃" userId="98abd013-8e04-47a5-82ac-0351d22712c5" providerId="ADAL" clId="{EC50C1F8-7280-439D-8571-ACD189FA8C90}" dt="2025-07-27T02:57:57.709" v="12704" actId="1037"/>
          <ac:spMkLst>
            <pc:docMk/>
            <pc:sldMk cId="3582632668" sldId="826"/>
            <ac:spMk id="14" creationId="{BCEE3788-1D8C-0FF7-D201-1D6FA60100AB}"/>
          </ac:spMkLst>
        </pc:spChg>
        <pc:spChg chg="add mod">
          <ac:chgData name="矢島　萌乃" userId="98abd013-8e04-47a5-82ac-0351d22712c5" providerId="ADAL" clId="{EC50C1F8-7280-439D-8571-ACD189FA8C90}" dt="2025-07-27T02:57:57.709" v="12704" actId="1037"/>
          <ac:spMkLst>
            <pc:docMk/>
            <pc:sldMk cId="3582632668" sldId="826"/>
            <ac:spMk id="15" creationId="{71AAB638-9BE5-09BC-CC1E-DBC1C6262F95}"/>
          </ac:spMkLst>
        </pc:spChg>
        <pc:spChg chg="add mod ord">
          <ac:chgData name="矢島　萌乃" userId="98abd013-8e04-47a5-82ac-0351d22712c5" providerId="ADAL" clId="{EC50C1F8-7280-439D-8571-ACD189FA8C90}" dt="2025-07-27T03:02:18.659" v="12823" actId="170"/>
          <ac:spMkLst>
            <pc:docMk/>
            <pc:sldMk cId="3582632668" sldId="826"/>
            <ac:spMk id="16" creationId="{A9E15E03-E322-E2D6-F470-C0F03189CEE7}"/>
          </ac:spMkLst>
        </pc:spChg>
        <pc:spChg chg="add mod">
          <ac:chgData name="矢島　萌乃" userId="98abd013-8e04-47a5-82ac-0351d22712c5" providerId="ADAL" clId="{EC50C1F8-7280-439D-8571-ACD189FA8C90}" dt="2025-07-27T03:01:23.092" v="12810" actId="20577"/>
          <ac:spMkLst>
            <pc:docMk/>
            <pc:sldMk cId="3582632668" sldId="826"/>
            <ac:spMk id="17" creationId="{E3340B61-6C21-F74C-E1FD-F49CE915C751}"/>
          </ac:spMkLst>
        </pc:spChg>
        <pc:graphicFrameChg chg="add mod modGraphic">
          <ac:chgData name="矢島　萌乃" userId="98abd013-8e04-47a5-82ac-0351d22712c5" providerId="ADAL" clId="{EC50C1F8-7280-439D-8571-ACD189FA8C90}" dt="2025-07-27T02:57:57.709" v="12704" actId="1037"/>
          <ac:graphicFrameMkLst>
            <pc:docMk/>
            <pc:sldMk cId="3582632668" sldId="826"/>
            <ac:graphicFrameMk id="10" creationId="{9AA98730-1CFF-9970-5E84-DBB38DD9AD23}"/>
          </ac:graphicFrameMkLst>
        </pc:graphicFrameChg>
      </pc:sldChg>
      <pc:sldChg chg="addSp modSp new mod modShow modNotesTx">
        <pc:chgData name="矢島　萌乃" userId="98abd013-8e04-47a5-82ac-0351d22712c5" providerId="ADAL" clId="{EC50C1F8-7280-439D-8571-ACD189FA8C90}" dt="2025-07-29T07:37:37.820" v="18663" actId="20577"/>
        <pc:sldMkLst>
          <pc:docMk/>
          <pc:sldMk cId="595220039" sldId="827"/>
        </pc:sldMkLst>
        <pc:spChg chg="mod">
          <ac:chgData name="矢島　萌乃" userId="98abd013-8e04-47a5-82ac-0351d22712c5" providerId="ADAL" clId="{EC50C1F8-7280-439D-8571-ACD189FA8C90}" dt="2025-07-27T04:09:52.546" v="13061" actId="20577"/>
          <ac:spMkLst>
            <pc:docMk/>
            <pc:sldMk cId="595220039" sldId="827"/>
            <ac:spMk id="2" creationId="{97665FBA-D039-1718-680F-C8791C8BB3F6}"/>
          </ac:spMkLst>
        </pc:spChg>
        <pc:spChg chg="mod">
          <ac:chgData name="矢島　萌乃" userId="98abd013-8e04-47a5-82ac-0351d22712c5" providerId="ADAL" clId="{EC50C1F8-7280-439D-8571-ACD189FA8C90}" dt="2025-07-27T04:35:06.066" v="13616" actId="20577"/>
          <ac:spMkLst>
            <pc:docMk/>
            <pc:sldMk cId="595220039" sldId="827"/>
            <ac:spMk id="4" creationId="{F4F55503-35A0-5DFC-A56A-EB0612A42A06}"/>
          </ac:spMkLst>
        </pc:spChg>
        <pc:spChg chg="add mod">
          <ac:chgData name="矢島　萌乃" userId="98abd013-8e04-47a5-82ac-0351d22712c5" providerId="ADAL" clId="{EC50C1F8-7280-439D-8571-ACD189FA8C90}" dt="2025-07-27T04:26:37.498" v="13411"/>
          <ac:spMkLst>
            <pc:docMk/>
            <pc:sldMk cId="595220039" sldId="827"/>
            <ac:spMk id="6" creationId="{8E1E5778-2B18-17A5-3A8A-F8420792F65D}"/>
          </ac:spMkLst>
        </pc:spChg>
        <pc:spChg chg="add mod">
          <ac:chgData name="矢島　萌乃" userId="98abd013-8e04-47a5-82ac-0351d22712c5" providerId="ADAL" clId="{EC50C1F8-7280-439D-8571-ACD189FA8C90}" dt="2025-07-27T04:26:37.498" v="13411"/>
          <ac:spMkLst>
            <pc:docMk/>
            <pc:sldMk cId="595220039" sldId="827"/>
            <ac:spMk id="7" creationId="{F76EF663-6761-F97F-5DD4-4B6124DE24FF}"/>
          </ac:spMkLst>
        </pc:spChg>
        <pc:spChg chg="add mod">
          <ac:chgData name="矢島　萌乃" userId="98abd013-8e04-47a5-82ac-0351d22712c5" providerId="ADAL" clId="{EC50C1F8-7280-439D-8571-ACD189FA8C90}" dt="2025-07-27T04:26:37.498" v="13411"/>
          <ac:spMkLst>
            <pc:docMk/>
            <pc:sldMk cId="595220039" sldId="827"/>
            <ac:spMk id="9" creationId="{C4CC58B5-F575-C2A6-D65E-4FF6D8F43E1C}"/>
          </ac:spMkLst>
        </pc:spChg>
        <pc:spChg chg="add mod">
          <ac:chgData name="矢島　萌乃" userId="98abd013-8e04-47a5-82ac-0351d22712c5" providerId="ADAL" clId="{EC50C1F8-7280-439D-8571-ACD189FA8C90}" dt="2025-07-27T04:26:37.498" v="13411"/>
          <ac:spMkLst>
            <pc:docMk/>
            <pc:sldMk cId="595220039" sldId="827"/>
            <ac:spMk id="10" creationId="{36B336FA-1F40-1B38-DF87-CF5D6A784ECB}"/>
          </ac:spMkLst>
        </pc:spChg>
        <pc:spChg chg="add mod">
          <ac:chgData name="矢島　萌乃" userId="98abd013-8e04-47a5-82ac-0351d22712c5" providerId="ADAL" clId="{EC50C1F8-7280-439D-8571-ACD189FA8C90}" dt="2025-07-27T04:38:16.804" v="13656" actId="1076"/>
          <ac:spMkLst>
            <pc:docMk/>
            <pc:sldMk cId="595220039" sldId="827"/>
            <ac:spMk id="11" creationId="{345849D4-C6CA-DFF9-90DA-5EE42B516F38}"/>
          </ac:spMkLst>
        </pc:spChg>
        <pc:spChg chg="add mod">
          <ac:chgData name="矢島　萌乃" userId="98abd013-8e04-47a5-82ac-0351d22712c5" providerId="ADAL" clId="{EC50C1F8-7280-439D-8571-ACD189FA8C90}" dt="2025-07-27T04:26:37.498" v="13411"/>
          <ac:spMkLst>
            <pc:docMk/>
            <pc:sldMk cId="595220039" sldId="827"/>
            <ac:spMk id="13" creationId="{BD427F93-A0EF-FB6C-1B38-D9491EEF41C1}"/>
          </ac:spMkLst>
        </pc:spChg>
        <pc:spChg chg="add mod">
          <ac:chgData name="矢島　萌乃" userId="98abd013-8e04-47a5-82ac-0351d22712c5" providerId="ADAL" clId="{EC50C1F8-7280-439D-8571-ACD189FA8C90}" dt="2025-07-27T04:26:37.498" v="13411"/>
          <ac:spMkLst>
            <pc:docMk/>
            <pc:sldMk cId="595220039" sldId="827"/>
            <ac:spMk id="14" creationId="{A476B7FF-876E-9711-B980-10493213CBAE}"/>
          </ac:spMkLst>
        </pc:spChg>
        <pc:spChg chg="add mod">
          <ac:chgData name="矢島　萌乃" userId="98abd013-8e04-47a5-82ac-0351d22712c5" providerId="ADAL" clId="{EC50C1F8-7280-439D-8571-ACD189FA8C90}" dt="2025-07-27T04:26:37.498" v="13411"/>
          <ac:spMkLst>
            <pc:docMk/>
            <pc:sldMk cId="595220039" sldId="827"/>
            <ac:spMk id="15" creationId="{55B7CC06-4AFD-42BA-C5A8-C68C9A976F4A}"/>
          </ac:spMkLst>
        </pc:spChg>
        <pc:spChg chg="add mod">
          <ac:chgData name="矢島　萌乃" userId="98abd013-8e04-47a5-82ac-0351d22712c5" providerId="ADAL" clId="{EC50C1F8-7280-439D-8571-ACD189FA8C90}" dt="2025-07-27T04:35:54.181" v="13628" actId="14100"/>
          <ac:spMkLst>
            <pc:docMk/>
            <pc:sldMk cId="595220039" sldId="827"/>
            <ac:spMk id="16" creationId="{8661EEB4-25BE-8A2E-7DB0-3F9F7401FDA7}"/>
          </ac:spMkLst>
        </pc:spChg>
        <pc:spChg chg="add mod">
          <ac:chgData name="矢島　萌乃" userId="98abd013-8e04-47a5-82ac-0351d22712c5" providerId="ADAL" clId="{EC50C1F8-7280-439D-8571-ACD189FA8C90}" dt="2025-07-27T04:27:31.546" v="13434" actId="1076"/>
          <ac:spMkLst>
            <pc:docMk/>
            <pc:sldMk cId="595220039" sldId="827"/>
            <ac:spMk id="17" creationId="{6ADF10AC-EFD9-8732-38B7-81F6A39D1B3F}"/>
          </ac:spMkLst>
        </pc:spChg>
        <pc:spChg chg="add mod">
          <ac:chgData name="矢島　萌乃" userId="98abd013-8e04-47a5-82ac-0351d22712c5" providerId="ADAL" clId="{EC50C1F8-7280-439D-8571-ACD189FA8C90}" dt="2025-07-27T04:27:31.546" v="13434" actId="1076"/>
          <ac:spMkLst>
            <pc:docMk/>
            <pc:sldMk cId="595220039" sldId="827"/>
            <ac:spMk id="18" creationId="{80793A6E-D42E-CDFD-EB5A-551F9C6AD823}"/>
          </ac:spMkLst>
        </pc:spChg>
        <pc:spChg chg="add mod">
          <ac:chgData name="矢島　萌乃" userId="98abd013-8e04-47a5-82ac-0351d22712c5" providerId="ADAL" clId="{EC50C1F8-7280-439D-8571-ACD189FA8C90}" dt="2025-07-27T04:27:31.546" v="13434" actId="1076"/>
          <ac:spMkLst>
            <pc:docMk/>
            <pc:sldMk cId="595220039" sldId="827"/>
            <ac:spMk id="19" creationId="{23E02742-B03F-1741-814D-40B7C84DE887}"/>
          </ac:spMkLst>
        </pc:spChg>
        <pc:spChg chg="add mod">
          <ac:chgData name="矢島　萌乃" userId="98abd013-8e04-47a5-82ac-0351d22712c5" providerId="ADAL" clId="{EC50C1F8-7280-439D-8571-ACD189FA8C90}" dt="2025-07-27T04:27:31.546" v="13434" actId="1076"/>
          <ac:spMkLst>
            <pc:docMk/>
            <pc:sldMk cId="595220039" sldId="827"/>
            <ac:spMk id="20" creationId="{E21FF38F-5C05-7A59-0C08-C6EDED91D4F0}"/>
          </ac:spMkLst>
        </pc:spChg>
        <pc:spChg chg="add mod">
          <ac:chgData name="矢島　萌乃" userId="98abd013-8e04-47a5-82ac-0351d22712c5" providerId="ADAL" clId="{EC50C1F8-7280-439D-8571-ACD189FA8C90}" dt="2025-07-27T04:27:39.573" v="13438" actId="20577"/>
          <ac:spMkLst>
            <pc:docMk/>
            <pc:sldMk cId="595220039" sldId="827"/>
            <ac:spMk id="21" creationId="{9C544EE0-254D-B29E-69C0-B71EB3388E18}"/>
          </ac:spMkLst>
        </pc:spChg>
        <pc:spChg chg="add mod">
          <ac:chgData name="矢島　萌乃" userId="98abd013-8e04-47a5-82ac-0351d22712c5" providerId="ADAL" clId="{EC50C1F8-7280-439D-8571-ACD189FA8C90}" dt="2025-07-27T04:27:44.552" v="13440" actId="20577"/>
          <ac:spMkLst>
            <pc:docMk/>
            <pc:sldMk cId="595220039" sldId="827"/>
            <ac:spMk id="22" creationId="{D70F9D0F-C68A-E760-7C1B-F7A759442A4F}"/>
          </ac:spMkLst>
        </pc:spChg>
        <pc:spChg chg="add mod">
          <ac:chgData name="矢島　萌乃" userId="98abd013-8e04-47a5-82ac-0351d22712c5" providerId="ADAL" clId="{EC50C1F8-7280-439D-8571-ACD189FA8C90}" dt="2025-07-27T04:27:48.035" v="13442" actId="20577"/>
          <ac:spMkLst>
            <pc:docMk/>
            <pc:sldMk cId="595220039" sldId="827"/>
            <ac:spMk id="23" creationId="{0B683555-02A3-F4CE-B6F5-1A2BB06B4FC9}"/>
          </ac:spMkLst>
        </pc:spChg>
        <pc:spChg chg="add mod">
          <ac:chgData name="矢島　萌乃" userId="98abd013-8e04-47a5-82ac-0351d22712c5" providerId="ADAL" clId="{EC50C1F8-7280-439D-8571-ACD189FA8C90}" dt="2025-07-27T04:27:36.828" v="13436" actId="1076"/>
          <ac:spMkLst>
            <pc:docMk/>
            <pc:sldMk cId="595220039" sldId="827"/>
            <ac:spMk id="24" creationId="{C83C91AE-C56E-BD12-D86B-EFE785EF2343}"/>
          </ac:spMkLst>
        </pc:spChg>
        <pc:spChg chg="add mod">
          <ac:chgData name="矢島　萌乃" userId="98abd013-8e04-47a5-82ac-0351d22712c5" providerId="ADAL" clId="{EC50C1F8-7280-439D-8571-ACD189FA8C90}" dt="2025-07-27T04:32:12.189" v="13507" actId="14100"/>
          <ac:spMkLst>
            <pc:docMk/>
            <pc:sldMk cId="595220039" sldId="827"/>
            <ac:spMk id="25" creationId="{59DDC9B4-8B2B-D1F6-7982-62E2ADEE7955}"/>
          </ac:spMkLst>
        </pc:spChg>
        <pc:spChg chg="add mod">
          <ac:chgData name="矢島　萌乃" userId="98abd013-8e04-47a5-82ac-0351d22712c5" providerId="ADAL" clId="{EC50C1F8-7280-439D-8571-ACD189FA8C90}" dt="2025-07-27T04:35:36.790" v="13620" actId="20577"/>
          <ac:spMkLst>
            <pc:docMk/>
            <pc:sldMk cId="595220039" sldId="827"/>
            <ac:spMk id="26" creationId="{96DD0D2B-ABC7-FEB7-0867-C92ADA8750BB}"/>
          </ac:spMkLst>
        </pc:spChg>
        <pc:spChg chg="add mod">
          <ac:chgData name="矢島　萌乃" userId="98abd013-8e04-47a5-82ac-0351d22712c5" providerId="ADAL" clId="{EC50C1F8-7280-439D-8571-ACD189FA8C90}" dt="2025-07-27T04:35:40.546" v="13622" actId="20577"/>
          <ac:spMkLst>
            <pc:docMk/>
            <pc:sldMk cId="595220039" sldId="827"/>
            <ac:spMk id="27" creationId="{3558B391-24D8-B4E7-F351-9378AAE95FA4}"/>
          </ac:spMkLst>
        </pc:spChg>
        <pc:spChg chg="add mod">
          <ac:chgData name="矢島　萌乃" userId="98abd013-8e04-47a5-82ac-0351d22712c5" providerId="ADAL" clId="{EC50C1F8-7280-439D-8571-ACD189FA8C90}" dt="2025-07-27T04:35:43.844" v="13624" actId="20577"/>
          <ac:spMkLst>
            <pc:docMk/>
            <pc:sldMk cId="595220039" sldId="827"/>
            <ac:spMk id="28" creationId="{03EE4B5A-7CFB-D34A-DE79-E70BAE6453A3}"/>
          </ac:spMkLst>
        </pc:spChg>
        <pc:spChg chg="add mod">
          <ac:chgData name="矢島　萌乃" userId="98abd013-8e04-47a5-82ac-0351d22712c5" providerId="ADAL" clId="{EC50C1F8-7280-439D-8571-ACD189FA8C90}" dt="2025-07-27T04:35:47.201" v="13626" actId="20577"/>
          <ac:spMkLst>
            <pc:docMk/>
            <pc:sldMk cId="595220039" sldId="827"/>
            <ac:spMk id="29" creationId="{EE8D258E-6CC4-D7BF-292E-9C2E0957B434}"/>
          </ac:spMkLst>
        </pc:spChg>
        <pc:spChg chg="add mod">
          <ac:chgData name="矢島　萌乃" userId="98abd013-8e04-47a5-82ac-0351d22712c5" providerId="ADAL" clId="{EC50C1F8-7280-439D-8571-ACD189FA8C90}" dt="2025-07-27T04:36:34.670" v="13643" actId="14100"/>
          <ac:spMkLst>
            <pc:docMk/>
            <pc:sldMk cId="595220039" sldId="827"/>
            <ac:spMk id="30" creationId="{7D501DB2-D12E-DF52-A62F-E6F8E35D5475}"/>
          </ac:spMkLst>
        </pc:spChg>
        <pc:spChg chg="add mod">
          <ac:chgData name="矢島　萌乃" userId="98abd013-8e04-47a5-82ac-0351d22712c5" providerId="ADAL" clId="{EC50C1F8-7280-439D-8571-ACD189FA8C90}" dt="2025-07-27T04:36:38.065" v="13644" actId="1076"/>
          <ac:spMkLst>
            <pc:docMk/>
            <pc:sldMk cId="595220039" sldId="827"/>
            <ac:spMk id="31" creationId="{6FE4E30E-40E5-221F-7C89-858EBDA3A29A}"/>
          </ac:spMkLst>
        </pc:spChg>
        <pc:spChg chg="add mod">
          <ac:chgData name="矢島　萌乃" userId="98abd013-8e04-47a5-82ac-0351d22712c5" providerId="ADAL" clId="{EC50C1F8-7280-439D-8571-ACD189FA8C90}" dt="2025-07-27T04:36:48.417" v="13648" actId="1076"/>
          <ac:spMkLst>
            <pc:docMk/>
            <pc:sldMk cId="595220039" sldId="827"/>
            <ac:spMk id="32" creationId="{55E899AF-E742-DB14-F9CB-B63D6F0DACCF}"/>
          </ac:spMkLst>
        </pc:spChg>
        <pc:spChg chg="add mod">
          <ac:chgData name="矢島　萌乃" userId="98abd013-8e04-47a5-82ac-0351d22712c5" providerId="ADAL" clId="{EC50C1F8-7280-439D-8571-ACD189FA8C90}" dt="2025-07-27T04:36:57.816" v="13652" actId="20577"/>
          <ac:spMkLst>
            <pc:docMk/>
            <pc:sldMk cId="595220039" sldId="827"/>
            <ac:spMk id="33" creationId="{4FBA733C-174B-ACC1-79F2-3ED4BD7CFDB3}"/>
          </ac:spMkLst>
        </pc:spChg>
        <pc:graphicFrameChg chg="add mod">
          <ac:chgData name="矢島　萌乃" userId="98abd013-8e04-47a5-82ac-0351d22712c5" providerId="ADAL" clId="{EC50C1F8-7280-439D-8571-ACD189FA8C90}" dt="2025-07-27T04:26:37.498" v="13411"/>
          <ac:graphicFrameMkLst>
            <pc:docMk/>
            <pc:sldMk cId="595220039" sldId="827"/>
            <ac:graphicFrameMk id="5" creationId="{C01E5024-DC7C-C2FE-E0F8-F49BE3C467FA}"/>
          </ac:graphicFrameMkLst>
        </pc:graphicFrameChg>
      </pc:sldChg>
      <pc:sldChg chg="addSp delSp modSp new mod modShow">
        <pc:chgData name="矢島　萌乃" userId="98abd013-8e04-47a5-82ac-0351d22712c5" providerId="ADAL" clId="{EC50C1F8-7280-439D-8571-ACD189FA8C90}" dt="2025-07-29T07:37:09.479" v="18609" actId="729"/>
        <pc:sldMkLst>
          <pc:docMk/>
          <pc:sldMk cId="4012948164" sldId="828"/>
        </pc:sldMkLst>
        <pc:spChg chg="mod">
          <ac:chgData name="矢島　萌乃" userId="98abd013-8e04-47a5-82ac-0351d22712c5" providerId="ADAL" clId="{EC50C1F8-7280-439D-8571-ACD189FA8C90}" dt="2025-07-27T04:10:25.392" v="13087" actId="20577"/>
          <ac:spMkLst>
            <pc:docMk/>
            <pc:sldMk cId="4012948164" sldId="828"/>
            <ac:spMk id="2" creationId="{966B3BBF-FC20-02F2-459D-540F607690B7}"/>
          </ac:spMkLst>
        </pc:spChg>
        <pc:spChg chg="mod">
          <ac:chgData name="矢島　萌乃" userId="98abd013-8e04-47a5-82ac-0351d22712c5" providerId="ADAL" clId="{EC50C1F8-7280-439D-8571-ACD189FA8C90}" dt="2025-07-27T04:20:11.444" v="13313" actId="313"/>
          <ac:spMkLst>
            <pc:docMk/>
            <pc:sldMk cId="4012948164" sldId="828"/>
            <ac:spMk id="4" creationId="{2439FBB4-AE3B-0DF1-7646-8D83D3B49B4B}"/>
          </ac:spMkLst>
        </pc:spChg>
        <pc:spChg chg="add mod">
          <ac:chgData name="矢島　萌乃" userId="98abd013-8e04-47a5-82ac-0351d22712c5" providerId="ADAL" clId="{EC50C1F8-7280-439D-8571-ACD189FA8C90}" dt="2025-07-27T04:17:49.771" v="13225" actId="1076"/>
          <ac:spMkLst>
            <pc:docMk/>
            <pc:sldMk cId="4012948164" sldId="828"/>
            <ac:spMk id="19" creationId="{BA8AABF6-E90A-715B-88C5-87ED26001F19}"/>
          </ac:spMkLst>
        </pc:spChg>
        <pc:spChg chg="add mod">
          <ac:chgData name="矢島　萌乃" userId="98abd013-8e04-47a5-82ac-0351d22712c5" providerId="ADAL" clId="{EC50C1F8-7280-439D-8571-ACD189FA8C90}" dt="2025-07-27T04:16:49.652" v="13211" actId="1076"/>
          <ac:spMkLst>
            <pc:docMk/>
            <pc:sldMk cId="4012948164" sldId="828"/>
            <ac:spMk id="20" creationId="{ED8BC2F9-32D2-28C3-71FA-91763E16459E}"/>
          </ac:spMkLst>
        </pc:spChg>
        <pc:spChg chg="add mod">
          <ac:chgData name="矢島　萌乃" userId="98abd013-8e04-47a5-82ac-0351d22712c5" providerId="ADAL" clId="{EC50C1F8-7280-439D-8571-ACD189FA8C90}" dt="2025-07-27T04:16:49.652" v="13211" actId="1076"/>
          <ac:spMkLst>
            <pc:docMk/>
            <pc:sldMk cId="4012948164" sldId="828"/>
            <ac:spMk id="22" creationId="{56DD2C5E-F386-9DB2-F6BA-A7F921D679A8}"/>
          </ac:spMkLst>
        </pc:spChg>
        <pc:spChg chg="add mod">
          <ac:chgData name="矢島　萌乃" userId="98abd013-8e04-47a5-82ac-0351d22712c5" providerId="ADAL" clId="{EC50C1F8-7280-439D-8571-ACD189FA8C90}" dt="2025-07-27T04:16:49.652" v="13211" actId="1076"/>
          <ac:spMkLst>
            <pc:docMk/>
            <pc:sldMk cId="4012948164" sldId="828"/>
            <ac:spMk id="23" creationId="{8CA813E7-E6F5-F92D-D877-291A3DA61D38}"/>
          </ac:spMkLst>
        </pc:spChg>
        <pc:spChg chg="add mod">
          <ac:chgData name="矢島　萌乃" userId="98abd013-8e04-47a5-82ac-0351d22712c5" providerId="ADAL" clId="{EC50C1F8-7280-439D-8571-ACD189FA8C90}" dt="2025-07-27T04:16:49.652" v="13211" actId="1076"/>
          <ac:spMkLst>
            <pc:docMk/>
            <pc:sldMk cId="4012948164" sldId="828"/>
            <ac:spMk id="24" creationId="{8960475E-82D8-4054-DE0D-59942D197FA2}"/>
          </ac:spMkLst>
        </pc:spChg>
        <pc:spChg chg="add mod">
          <ac:chgData name="矢島　萌乃" userId="98abd013-8e04-47a5-82ac-0351d22712c5" providerId="ADAL" clId="{EC50C1F8-7280-439D-8571-ACD189FA8C90}" dt="2025-07-27T04:17:21.623" v="13224" actId="14100"/>
          <ac:spMkLst>
            <pc:docMk/>
            <pc:sldMk cId="4012948164" sldId="828"/>
            <ac:spMk id="25" creationId="{2A8D7E35-6E33-FE7C-4F7F-B87D0B7C383C}"/>
          </ac:spMkLst>
        </pc:spChg>
        <pc:spChg chg="add mod">
          <ac:chgData name="矢島　萌乃" userId="98abd013-8e04-47a5-82ac-0351d22712c5" providerId="ADAL" clId="{EC50C1F8-7280-439D-8571-ACD189FA8C90}" dt="2025-07-27T04:16:49.652" v="13211" actId="1076"/>
          <ac:spMkLst>
            <pc:docMk/>
            <pc:sldMk cId="4012948164" sldId="828"/>
            <ac:spMk id="26" creationId="{9B109C40-0117-6940-21A0-2C8E9395C1A6}"/>
          </ac:spMkLst>
        </pc:spChg>
        <pc:spChg chg="add mod">
          <ac:chgData name="矢島　萌乃" userId="98abd013-8e04-47a5-82ac-0351d22712c5" providerId="ADAL" clId="{EC50C1F8-7280-439D-8571-ACD189FA8C90}" dt="2025-07-27T04:16:49.652" v="13211" actId="1076"/>
          <ac:spMkLst>
            <pc:docMk/>
            <pc:sldMk cId="4012948164" sldId="828"/>
            <ac:spMk id="27" creationId="{5F567E0E-033D-1FB3-9290-E5691B2FE6F3}"/>
          </ac:spMkLst>
        </pc:spChg>
        <pc:spChg chg="add mod">
          <ac:chgData name="矢島　萌乃" userId="98abd013-8e04-47a5-82ac-0351d22712c5" providerId="ADAL" clId="{EC50C1F8-7280-439D-8571-ACD189FA8C90}" dt="2025-07-27T04:16:49.652" v="13211" actId="1076"/>
          <ac:spMkLst>
            <pc:docMk/>
            <pc:sldMk cId="4012948164" sldId="828"/>
            <ac:spMk id="28" creationId="{7F8FCC82-410F-FD3D-F314-C0DF82DD0622}"/>
          </ac:spMkLst>
        </pc:spChg>
        <pc:spChg chg="add mod">
          <ac:chgData name="矢島　萌乃" userId="98abd013-8e04-47a5-82ac-0351d22712c5" providerId="ADAL" clId="{EC50C1F8-7280-439D-8571-ACD189FA8C90}" dt="2025-07-27T04:16:49.652" v="13211" actId="1076"/>
          <ac:spMkLst>
            <pc:docMk/>
            <pc:sldMk cId="4012948164" sldId="828"/>
            <ac:spMk id="29" creationId="{C644390A-F265-232F-96EB-2975EB0FA41F}"/>
          </ac:spMkLst>
        </pc:spChg>
        <pc:spChg chg="add mod">
          <ac:chgData name="矢島　萌乃" userId="98abd013-8e04-47a5-82ac-0351d22712c5" providerId="ADAL" clId="{EC50C1F8-7280-439D-8571-ACD189FA8C90}" dt="2025-07-27T04:17:02.512" v="13215" actId="20577"/>
          <ac:spMkLst>
            <pc:docMk/>
            <pc:sldMk cId="4012948164" sldId="828"/>
            <ac:spMk id="30" creationId="{F8A70C81-633B-C1D9-8D92-D53027C3D0FF}"/>
          </ac:spMkLst>
        </pc:spChg>
        <pc:spChg chg="add mod">
          <ac:chgData name="矢島　萌乃" userId="98abd013-8e04-47a5-82ac-0351d22712c5" providerId="ADAL" clId="{EC50C1F8-7280-439D-8571-ACD189FA8C90}" dt="2025-07-27T04:17:06.350" v="13217" actId="20577"/>
          <ac:spMkLst>
            <pc:docMk/>
            <pc:sldMk cId="4012948164" sldId="828"/>
            <ac:spMk id="31" creationId="{86A5CFD4-6FF0-9FFD-5A30-D274C621DE7B}"/>
          </ac:spMkLst>
        </pc:spChg>
        <pc:spChg chg="add mod">
          <ac:chgData name="矢島　萌乃" userId="98abd013-8e04-47a5-82ac-0351d22712c5" providerId="ADAL" clId="{EC50C1F8-7280-439D-8571-ACD189FA8C90}" dt="2025-07-27T04:17:09.363" v="13219" actId="20577"/>
          <ac:spMkLst>
            <pc:docMk/>
            <pc:sldMk cId="4012948164" sldId="828"/>
            <ac:spMk id="32" creationId="{00BC0CE6-463B-50EF-CC32-CDA33D1A9A71}"/>
          </ac:spMkLst>
        </pc:spChg>
        <pc:spChg chg="add mod">
          <ac:chgData name="矢島　萌乃" userId="98abd013-8e04-47a5-82ac-0351d22712c5" providerId="ADAL" clId="{EC50C1F8-7280-439D-8571-ACD189FA8C90}" dt="2025-07-27T04:16:59.489" v="13213" actId="1076"/>
          <ac:spMkLst>
            <pc:docMk/>
            <pc:sldMk cId="4012948164" sldId="828"/>
            <ac:spMk id="33" creationId="{3FA408A6-37E8-C4F2-7A68-5B5A99E6BEC3}"/>
          </ac:spMkLst>
        </pc:spChg>
        <pc:spChg chg="add">
          <ac:chgData name="矢島　萌乃" userId="98abd013-8e04-47a5-82ac-0351d22712c5" providerId="ADAL" clId="{EC50C1F8-7280-439D-8571-ACD189FA8C90}" dt="2025-07-27T04:17:59.809" v="13226" actId="11529"/>
          <ac:spMkLst>
            <pc:docMk/>
            <pc:sldMk cId="4012948164" sldId="828"/>
            <ac:spMk id="34" creationId="{7717BFD4-C8F5-E4A4-64B3-5AF8E7714A2A}"/>
          </ac:spMkLst>
        </pc:spChg>
        <pc:spChg chg="add mod">
          <ac:chgData name="矢島　萌乃" userId="98abd013-8e04-47a5-82ac-0351d22712c5" providerId="ADAL" clId="{EC50C1F8-7280-439D-8571-ACD189FA8C90}" dt="2025-07-27T04:18:19.605" v="13236" actId="1076"/>
          <ac:spMkLst>
            <pc:docMk/>
            <pc:sldMk cId="4012948164" sldId="828"/>
            <ac:spMk id="35" creationId="{74C414EB-2A6F-92E3-79D3-8C1843F1349D}"/>
          </ac:spMkLst>
        </pc:spChg>
        <pc:spChg chg="add mod">
          <ac:chgData name="矢島　萌乃" userId="98abd013-8e04-47a5-82ac-0351d22712c5" providerId="ADAL" clId="{EC50C1F8-7280-439D-8571-ACD189FA8C90}" dt="2025-07-27T04:18:29.110" v="13239" actId="1076"/>
          <ac:spMkLst>
            <pc:docMk/>
            <pc:sldMk cId="4012948164" sldId="828"/>
            <ac:spMk id="36" creationId="{E1C57F5F-01FC-BFD4-4418-BDE188DF56E5}"/>
          </ac:spMkLst>
        </pc:spChg>
        <pc:spChg chg="add mod">
          <ac:chgData name="矢島　萌乃" userId="98abd013-8e04-47a5-82ac-0351d22712c5" providerId="ADAL" clId="{EC50C1F8-7280-439D-8571-ACD189FA8C90}" dt="2025-07-27T04:18:50.976" v="13265" actId="1076"/>
          <ac:spMkLst>
            <pc:docMk/>
            <pc:sldMk cId="4012948164" sldId="828"/>
            <ac:spMk id="37" creationId="{70E8DC3C-5A77-2D63-8870-794E986FB96D}"/>
          </ac:spMkLst>
        </pc:spChg>
        <pc:graphicFrameChg chg="add mod">
          <ac:chgData name="矢島　萌乃" userId="98abd013-8e04-47a5-82ac-0351d22712c5" providerId="ADAL" clId="{EC50C1F8-7280-439D-8571-ACD189FA8C90}" dt="2025-07-27T04:11:58.808" v="13090"/>
          <ac:graphicFrameMkLst>
            <pc:docMk/>
            <pc:sldMk cId="4012948164" sldId="828"/>
            <ac:graphicFrameMk id="18" creationId="{9E9A2A6A-4B97-73B6-8D71-C452AD7A801D}"/>
          </ac:graphicFrameMkLst>
        </pc:graphicFrameChg>
        <pc:graphicFrameChg chg="add mod">
          <ac:chgData name="矢島　萌乃" userId="98abd013-8e04-47a5-82ac-0351d22712c5" providerId="ADAL" clId="{EC50C1F8-7280-439D-8571-ACD189FA8C90}" dt="2025-07-27T04:11:58.808" v="13090"/>
          <ac:graphicFrameMkLst>
            <pc:docMk/>
            <pc:sldMk cId="4012948164" sldId="828"/>
            <ac:graphicFrameMk id="21" creationId="{157F2017-7915-64AA-794F-F937B75428DE}"/>
          </ac:graphicFrameMkLst>
        </pc:graphicFrameChg>
      </pc:sldChg>
      <pc:sldChg chg="addSp delSp modSp new mod modShow modNotesTx">
        <pc:chgData name="矢島　萌乃" userId="98abd013-8e04-47a5-82ac-0351d22712c5" providerId="ADAL" clId="{EC50C1F8-7280-439D-8571-ACD189FA8C90}" dt="2025-07-29T07:37:05.143" v="18608" actId="729"/>
        <pc:sldMkLst>
          <pc:docMk/>
          <pc:sldMk cId="2090028420" sldId="829"/>
        </pc:sldMkLst>
        <pc:spChg chg="mod">
          <ac:chgData name="矢島　萌乃" userId="98abd013-8e04-47a5-82ac-0351d22712c5" providerId="ADAL" clId="{EC50C1F8-7280-439D-8571-ACD189FA8C90}" dt="2025-07-27T04:19:37.842" v="13309" actId="20577"/>
          <ac:spMkLst>
            <pc:docMk/>
            <pc:sldMk cId="2090028420" sldId="829"/>
            <ac:spMk id="2" creationId="{745608AA-6AA6-353F-CD78-DA16111A916B}"/>
          </ac:spMkLst>
        </pc:spChg>
        <pc:spChg chg="add mod">
          <ac:chgData name="矢島　萌乃" userId="98abd013-8e04-47a5-82ac-0351d22712c5" providerId="ADAL" clId="{EC50C1F8-7280-439D-8571-ACD189FA8C90}" dt="2025-07-27T04:25:22.626" v="13397"/>
          <ac:spMkLst>
            <pc:docMk/>
            <pc:sldMk cId="2090028420" sldId="829"/>
            <ac:spMk id="5" creationId="{B05D9FD9-5FE4-1812-3B43-0E04B34100EF}"/>
          </ac:spMkLst>
        </pc:spChg>
        <pc:spChg chg="add mod">
          <ac:chgData name="矢島　萌乃" userId="98abd013-8e04-47a5-82ac-0351d22712c5" providerId="ADAL" clId="{EC50C1F8-7280-439D-8571-ACD189FA8C90}" dt="2025-07-27T04:22:18.831" v="13314"/>
          <ac:spMkLst>
            <pc:docMk/>
            <pc:sldMk cId="2090028420" sldId="829"/>
            <ac:spMk id="7" creationId="{C48F22A3-3772-083C-CD89-BA69BE2613BC}"/>
          </ac:spMkLst>
        </pc:spChg>
        <pc:spChg chg="add mod">
          <ac:chgData name="矢島　萌乃" userId="98abd013-8e04-47a5-82ac-0351d22712c5" providerId="ADAL" clId="{EC50C1F8-7280-439D-8571-ACD189FA8C90}" dt="2025-07-27T04:22:18.831" v="13314"/>
          <ac:spMkLst>
            <pc:docMk/>
            <pc:sldMk cId="2090028420" sldId="829"/>
            <ac:spMk id="8" creationId="{31B747F1-16FB-940C-8B12-70BB94FE127F}"/>
          </ac:spMkLst>
        </pc:spChg>
        <pc:spChg chg="add mod">
          <ac:chgData name="矢島　萌乃" userId="98abd013-8e04-47a5-82ac-0351d22712c5" providerId="ADAL" clId="{EC50C1F8-7280-439D-8571-ACD189FA8C90}" dt="2025-07-27T04:22:18.831" v="13314"/>
          <ac:spMkLst>
            <pc:docMk/>
            <pc:sldMk cId="2090028420" sldId="829"/>
            <ac:spMk id="10" creationId="{CB54BE1E-8D43-97E6-5F67-E2616063098C}"/>
          </ac:spMkLst>
        </pc:spChg>
        <pc:spChg chg="add mod">
          <ac:chgData name="矢島　萌乃" userId="98abd013-8e04-47a5-82ac-0351d22712c5" providerId="ADAL" clId="{EC50C1F8-7280-439D-8571-ACD189FA8C90}" dt="2025-07-27T04:22:18.831" v="13314"/>
          <ac:spMkLst>
            <pc:docMk/>
            <pc:sldMk cId="2090028420" sldId="829"/>
            <ac:spMk id="11" creationId="{303C9279-E617-16D2-5F63-A2C896FB4F76}"/>
          </ac:spMkLst>
        </pc:spChg>
        <pc:spChg chg="add mod">
          <ac:chgData name="矢島　萌乃" userId="98abd013-8e04-47a5-82ac-0351d22712c5" providerId="ADAL" clId="{EC50C1F8-7280-439D-8571-ACD189FA8C90}" dt="2025-07-27T04:22:18.831" v="13314"/>
          <ac:spMkLst>
            <pc:docMk/>
            <pc:sldMk cId="2090028420" sldId="829"/>
            <ac:spMk id="12" creationId="{7CC6B90F-46CA-8249-D461-E7646621F5FE}"/>
          </ac:spMkLst>
        </pc:spChg>
        <pc:spChg chg="add mod">
          <ac:chgData name="矢島　萌乃" userId="98abd013-8e04-47a5-82ac-0351d22712c5" providerId="ADAL" clId="{EC50C1F8-7280-439D-8571-ACD189FA8C90}" dt="2025-07-27T04:22:18.831" v="13314"/>
          <ac:spMkLst>
            <pc:docMk/>
            <pc:sldMk cId="2090028420" sldId="829"/>
            <ac:spMk id="14" creationId="{D2235AA1-0E96-5CD8-8A7E-F080144BCDA6}"/>
          </ac:spMkLst>
        </pc:spChg>
        <pc:spChg chg="add mod">
          <ac:chgData name="矢島　萌乃" userId="98abd013-8e04-47a5-82ac-0351d22712c5" providerId="ADAL" clId="{EC50C1F8-7280-439D-8571-ACD189FA8C90}" dt="2025-07-27T04:25:34.758" v="13410" actId="1036"/>
          <ac:spMkLst>
            <pc:docMk/>
            <pc:sldMk cId="2090028420" sldId="829"/>
            <ac:spMk id="19" creationId="{C8FB562F-DEA2-C4D3-4F3F-0A1D9685F8B0}"/>
          </ac:spMkLst>
        </pc:spChg>
        <pc:spChg chg="add mod">
          <ac:chgData name="矢島　萌乃" userId="98abd013-8e04-47a5-82ac-0351d22712c5" providerId="ADAL" clId="{EC50C1F8-7280-439D-8571-ACD189FA8C90}" dt="2025-07-29T03:08:59.826" v="17605" actId="20577"/>
          <ac:spMkLst>
            <pc:docMk/>
            <pc:sldMk cId="2090028420" sldId="829"/>
            <ac:spMk id="20" creationId="{A02E0B96-045A-76F8-42BA-8DF8667FFA54}"/>
          </ac:spMkLst>
        </pc:spChg>
        <pc:spChg chg="add mod">
          <ac:chgData name="矢島　萌乃" userId="98abd013-8e04-47a5-82ac-0351d22712c5" providerId="ADAL" clId="{EC50C1F8-7280-439D-8571-ACD189FA8C90}" dt="2025-07-27T04:22:18.831" v="13314"/>
          <ac:spMkLst>
            <pc:docMk/>
            <pc:sldMk cId="2090028420" sldId="829"/>
            <ac:spMk id="21" creationId="{66B0C991-BB15-E2AE-619E-CB7F60D38DBC}"/>
          </ac:spMkLst>
        </pc:spChg>
        <pc:spChg chg="add mod">
          <ac:chgData name="矢島　萌乃" userId="98abd013-8e04-47a5-82ac-0351d22712c5" providerId="ADAL" clId="{EC50C1F8-7280-439D-8571-ACD189FA8C90}" dt="2025-07-27T04:25:34.758" v="13410" actId="1036"/>
          <ac:spMkLst>
            <pc:docMk/>
            <pc:sldMk cId="2090028420" sldId="829"/>
            <ac:spMk id="22" creationId="{0B6039F6-EDAD-6E08-7A0F-5481F647242D}"/>
          </ac:spMkLst>
        </pc:spChg>
        <pc:spChg chg="add mod">
          <ac:chgData name="矢島　萌乃" userId="98abd013-8e04-47a5-82ac-0351d22712c5" providerId="ADAL" clId="{EC50C1F8-7280-439D-8571-ACD189FA8C90}" dt="2025-07-27T04:22:41.240" v="13318" actId="20577"/>
          <ac:spMkLst>
            <pc:docMk/>
            <pc:sldMk cId="2090028420" sldId="829"/>
            <ac:spMk id="23" creationId="{839A7A28-7455-82C9-5467-BD0206C423A3}"/>
          </ac:spMkLst>
        </pc:spChg>
        <pc:spChg chg="add mod">
          <ac:chgData name="矢島　萌乃" userId="98abd013-8e04-47a5-82ac-0351d22712c5" providerId="ADAL" clId="{EC50C1F8-7280-439D-8571-ACD189FA8C90}" dt="2025-07-27T04:25:34.758" v="13410" actId="1036"/>
          <ac:spMkLst>
            <pc:docMk/>
            <pc:sldMk cId="2090028420" sldId="829"/>
            <ac:spMk id="24" creationId="{CE2623F4-AE2C-1A86-3A05-ABCAF8D6B1CF}"/>
          </ac:spMkLst>
        </pc:spChg>
        <pc:spChg chg="add mod">
          <ac:chgData name="矢島　萌乃" userId="98abd013-8e04-47a5-82ac-0351d22712c5" providerId="ADAL" clId="{EC50C1F8-7280-439D-8571-ACD189FA8C90}" dt="2025-07-27T04:25:34.758" v="13410" actId="1036"/>
          <ac:spMkLst>
            <pc:docMk/>
            <pc:sldMk cId="2090028420" sldId="829"/>
            <ac:spMk id="25" creationId="{B0D0F5FE-9655-60D1-060D-9C49F9CE36ED}"/>
          </ac:spMkLst>
        </pc:spChg>
        <pc:spChg chg="add mod">
          <ac:chgData name="矢島　萌乃" userId="98abd013-8e04-47a5-82ac-0351d22712c5" providerId="ADAL" clId="{EC50C1F8-7280-439D-8571-ACD189FA8C90}" dt="2025-07-27T04:22:36.686" v="13316" actId="1076"/>
          <ac:spMkLst>
            <pc:docMk/>
            <pc:sldMk cId="2090028420" sldId="829"/>
            <ac:spMk id="26" creationId="{FC71BD8C-0655-83FF-A7FD-9F9278C24EDF}"/>
          </ac:spMkLst>
        </pc:spChg>
        <pc:spChg chg="add mod">
          <ac:chgData name="矢島　萌乃" userId="98abd013-8e04-47a5-82ac-0351d22712c5" providerId="ADAL" clId="{EC50C1F8-7280-439D-8571-ACD189FA8C90}" dt="2025-07-27T04:23:08.223" v="13324" actId="1076"/>
          <ac:spMkLst>
            <pc:docMk/>
            <pc:sldMk cId="2090028420" sldId="829"/>
            <ac:spMk id="27" creationId="{F08C51A9-FC26-7B1C-786C-85D28DCEE492}"/>
          </ac:spMkLst>
        </pc:spChg>
        <pc:spChg chg="add mod">
          <ac:chgData name="矢島　萌乃" userId="98abd013-8e04-47a5-82ac-0351d22712c5" providerId="ADAL" clId="{EC50C1F8-7280-439D-8571-ACD189FA8C90}" dt="2025-07-27T04:23:08.223" v="13324" actId="1076"/>
          <ac:spMkLst>
            <pc:docMk/>
            <pc:sldMk cId="2090028420" sldId="829"/>
            <ac:spMk id="28" creationId="{46941CC3-3A18-61B3-A6EE-65F6789E8A1A}"/>
          </ac:spMkLst>
        </pc:spChg>
        <pc:spChg chg="add mod">
          <ac:chgData name="矢島　萌乃" userId="98abd013-8e04-47a5-82ac-0351d22712c5" providerId="ADAL" clId="{EC50C1F8-7280-439D-8571-ACD189FA8C90}" dt="2025-07-27T04:25:34.758" v="13410" actId="1036"/>
          <ac:spMkLst>
            <pc:docMk/>
            <pc:sldMk cId="2090028420" sldId="829"/>
            <ac:spMk id="29" creationId="{C1316D3C-C14D-5267-75BA-3DC6790732B0}"/>
          </ac:spMkLst>
        </pc:spChg>
        <pc:spChg chg="add mod">
          <ac:chgData name="矢島　萌乃" userId="98abd013-8e04-47a5-82ac-0351d22712c5" providerId="ADAL" clId="{EC50C1F8-7280-439D-8571-ACD189FA8C90}" dt="2025-07-27T04:25:34.758" v="13410" actId="1036"/>
          <ac:spMkLst>
            <pc:docMk/>
            <pc:sldMk cId="2090028420" sldId="829"/>
            <ac:spMk id="30" creationId="{24A1AFDC-2098-EA03-61C5-EB338FB5E105}"/>
          </ac:spMkLst>
        </pc:spChg>
        <pc:spChg chg="add mod">
          <ac:chgData name="矢島　萌乃" userId="98abd013-8e04-47a5-82ac-0351d22712c5" providerId="ADAL" clId="{EC50C1F8-7280-439D-8571-ACD189FA8C90}" dt="2025-07-27T04:25:34.758" v="13410" actId="1036"/>
          <ac:spMkLst>
            <pc:docMk/>
            <pc:sldMk cId="2090028420" sldId="829"/>
            <ac:spMk id="31" creationId="{9D889B4B-C6E4-968B-1115-3B007E44D673}"/>
          </ac:spMkLst>
        </pc:spChg>
        <pc:spChg chg="add mod">
          <ac:chgData name="矢島　萌乃" userId="98abd013-8e04-47a5-82ac-0351d22712c5" providerId="ADAL" clId="{EC50C1F8-7280-439D-8571-ACD189FA8C90}" dt="2025-07-27T04:25:34.758" v="13410" actId="1036"/>
          <ac:spMkLst>
            <pc:docMk/>
            <pc:sldMk cId="2090028420" sldId="829"/>
            <ac:spMk id="32" creationId="{80F12878-6B4E-D41F-1EDA-D59BB7D7B193}"/>
          </ac:spMkLst>
        </pc:spChg>
        <pc:spChg chg="add mod">
          <ac:chgData name="矢島　萌乃" userId="98abd013-8e04-47a5-82ac-0351d22712c5" providerId="ADAL" clId="{EC50C1F8-7280-439D-8571-ACD189FA8C90}" dt="2025-07-27T04:23:18.065" v="13326" actId="1076"/>
          <ac:spMkLst>
            <pc:docMk/>
            <pc:sldMk cId="2090028420" sldId="829"/>
            <ac:spMk id="33" creationId="{FA226D14-B879-B86C-B8A6-38E11D85208C}"/>
          </ac:spMkLst>
        </pc:spChg>
        <pc:spChg chg="add mod">
          <ac:chgData name="矢島　萌乃" userId="98abd013-8e04-47a5-82ac-0351d22712c5" providerId="ADAL" clId="{EC50C1F8-7280-439D-8571-ACD189FA8C90}" dt="2025-07-27T04:23:18.065" v="13326" actId="1076"/>
          <ac:spMkLst>
            <pc:docMk/>
            <pc:sldMk cId="2090028420" sldId="829"/>
            <ac:spMk id="34" creationId="{EC55607B-594B-BD30-9FC1-171AE31A5295}"/>
          </ac:spMkLst>
        </pc:spChg>
        <pc:spChg chg="add mod">
          <ac:chgData name="矢島　萌乃" userId="98abd013-8e04-47a5-82ac-0351d22712c5" providerId="ADAL" clId="{EC50C1F8-7280-439D-8571-ACD189FA8C90}" dt="2025-07-27T04:23:27.273" v="13328" actId="1076"/>
          <ac:spMkLst>
            <pc:docMk/>
            <pc:sldMk cId="2090028420" sldId="829"/>
            <ac:spMk id="35" creationId="{7626C0BB-2E9A-3C45-F220-30BFA30BE735}"/>
          </ac:spMkLst>
        </pc:spChg>
        <pc:spChg chg="add mod">
          <ac:chgData name="矢島　萌乃" userId="98abd013-8e04-47a5-82ac-0351d22712c5" providerId="ADAL" clId="{EC50C1F8-7280-439D-8571-ACD189FA8C90}" dt="2025-07-27T04:25:34.758" v="13410" actId="1036"/>
          <ac:spMkLst>
            <pc:docMk/>
            <pc:sldMk cId="2090028420" sldId="829"/>
            <ac:spMk id="36" creationId="{42D4B8A9-5CC6-2662-2D56-621AE9426CF7}"/>
          </ac:spMkLst>
        </pc:spChg>
        <pc:spChg chg="add mod">
          <ac:chgData name="矢島　萌乃" userId="98abd013-8e04-47a5-82ac-0351d22712c5" providerId="ADAL" clId="{EC50C1F8-7280-439D-8571-ACD189FA8C90}" dt="2025-07-27T04:23:27.273" v="13328" actId="1076"/>
          <ac:spMkLst>
            <pc:docMk/>
            <pc:sldMk cId="2090028420" sldId="829"/>
            <ac:spMk id="37" creationId="{466B8685-3F8F-2A54-8A73-69CC603D2D74}"/>
          </ac:spMkLst>
        </pc:spChg>
        <pc:spChg chg="add mod">
          <ac:chgData name="矢島　萌乃" userId="98abd013-8e04-47a5-82ac-0351d22712c5" providerId="ADAL" clId="{EC50C1F8-7280-439D-8571-ACD189FA8C90}" dt="2025-07-27T04:23:27.273" v="13328" actId="1076"/>
          <ac:spMkLst>
            <pc:docMk/>
            <pc:sldMk cId="2090028420" sldId="829"/>
            <ac:spMk id="38" creationId="{4E51E95B-F069-590D-DBDD-916012D7F7A5}"/>
          </ac:spMkLst>
        </pc:spChg>
        <pc:graphicFrameChg chg="modGraphic">
          <ac:chgData name="矢島　萌乃" userId="98abd013-8e04-47a5-82ac-0351d22712c5" providerId="ADAL" clId="{EC50C1F8-7280-439D-8571-ACD189FA8C90}" dt="2025-07-29T03:08:53.644" v="17599" actId="20577"/>
          <ac:graphicFrameMkLst>
            <pc:docMk/>
            <pc:sldMk cId="2090028420" sldId="829"/>
            <ac:graphicFrameMk id="15" creationId="{4DD0E447-0DA5-8501-3F71-8A12AD5633E3}"/>
          </ac:graphicFrameMkLst>
        </pc:graphicFrameChg>
        <pc:cxnChg chg="mod">
          <ac:chgData name="矢島　萌乃" userId="98abd013-8e04-47a5-82ac-0351d22712c5" providerId="ADAL" clId="{EC50C1F8-7280-439D-8571-ACD189FA8C90}" dt="2025-07-27T04:23:41.600" v="13347" actId="1037"/>
          <ac:cxnSpMkLst>
            <pc:docMk/>
            <pc:sldMk cId="2090028420" sldId="829"/>
            <ac:cxnSpMk id="17" creationId="{FDA70D2E-9DCA-9FA8-FB43-17DEE769E002}"/>
          </ac:cxnSpMkLst>
        </pc:cxnChg>
        <pc:cxnChg chg="mod">
          <ac:chgData name="矢島　萌乃" userId="98abd013-8e04-47a5-82ac-0351d22712c5" providerId="ADAL" clId="{EC50C1F8-7280-439D-8571-ACD189FA8C90}" dt="2025-07-27T04:23:45.857" v="13367" actId="1037"/>
          <ac:cxnSpMkLst>
            <pc:docMk/>
            <pc:sldMk cId="2090028420" sldId="829"/>
            <ac:cxnSpMk id="18" creationId="{E67918CF-4C69-16B6-A708-007260484660}"/>
          </ac:cxnSpMkLst>
        </pc:cxnChg>
      </pc:sldChg>
      <pc:sldChg chg="new del">
        <pc:chgData name="矢島　萌乃" userId="98abd013-8e04-47a5-82ac-0351d22712c5" providerId="ADAL" clId="{EC50C1F8-7280-439D-8571-ACD189FA8C90}" dt="2025-07-27T04:19:12.899" v="13266" actId="47"/>
        <pc:sldMkLst>
          <pc:docMk/>
          <pc:sldMk cId="595423015" sldId="830"/>
        </pc:sldMkLst>
      </pc:sldChg>
      <pc:sldChg chg="addSp delSp modSp new mod modShow modNotesTx">
        <pc:chgData name="矢島　萌乃" userId="98abd013-8e04-47a5-82ac-0351d22712c5" providerId="ADAL" clId="{EC50C1F8-7280-439D-8571-ACD189FA8C90}" dt="2025-07-29T07:25:50.575" v="18568" actId="729"/>
        <pc:sldMkLst>
          <pc:docMk/>
          <pc:sldMk cId="143364057" sldId="831"/>
        </pc:sldMkLst>
        <pc:spChg chg="mod">
          <ac:chgData name="矢島　萌乃" userId="98abd013-8e04-47a5-82ac-0351d22712c5" providerId="ADAL" clId="{EC50C1F8-7280-439D-8571-ACD189FA8C90}" dt="2025-07-27T01:35:40.116" v="11528" actId="20577"/>
          <ac:spMkLst>
            <pc:docMk/>
            <pc:sldMk cId="143364057" sldId="831"/>
            <ac:spMk id="2" creationId="{AC951BD3-B1F9-C1D4-AE99-38C773A71761}"/>
          </ac:spMkLst>
        </pc:spChg>
        <pc:spChg chg="add mod">
          <ac:chgData name="矢島　萌乃" userId="98abd013-8e04-47a5-82ac-0351d22712c5" providerId="ADAL" clId="{EC50C1F8-7280-439D-8571-ACD189FA8C90}" dt="2025-07-27T01:57:17.434" v="11996" actId="1035"/>
          <ac:spMkLst>
            <pc:docMk/>
            <pc:sldMk cId="143364057" sldId="831"/>
            <ac:spMk id="7" creationId="{66292B70-EF3F-4116-A318-4C0649CA3246}"/>
          </ac:spMkLst>
        </pc:spChg>
        <pc:spChg chg="add mod">
          <ac:chgData name="矢島　萌乃" userId="98abd013-8e04-47a5-82ac-0351d22712c5" providerId="ADAL" clId="{EC50C1F8-7280-439D-8571-ACD189FA8C90}" dt="2025-07-27T01:57:17.434" v="11996" actId="1035"/>
          <ac:spMkLst>
            <pc:docMk/>
            <pc:sldMk cId="143364057" sldId="831"/>
            <ac:spMk id="8" creationId="{13819016-6F9D-7F24-5C16-37004073A023}"/>
          </ac:spMkLst>
        </pc:spChg>
        <pc:spChg chg="add mod">
          <ac:chgData name="矢島　萌乃" userId="98abd013-8e04-47a5-82ac-0351d22712c5" providerId="ADAL" clId="{EC50C1F8-7280-439D-8571-ACD189FA8C90}" dt="2025-07-27T01:57:17.434" v="11996" actId="1035"/>
          <ac:spMkLst>
            <pc:docMk/>
            <pc:sldMk cId="143364057" sldId="831"/>
            <ac:spMk id="16" creationId="{6D7919F9-8357-9915-7541-C65F843E8073}"/>
          </ac:spMkLst>
        </pc:spChg>
        <pc:spChg chg="add mod">
          <ac:chgData name="矢島　萌乃" userId="98abd013-8e04-47a5-82ac-0351d22712c5" providerId="ADAL" clId="{EC50C1F8-7280-439D-8571-ACD189FA8C90}" dt="2025-07-27T01:57:17.434" v="11996" actId="1035"/>
          <ac:spMkLst>
            <pc:docMk/>
            <pc:sldMk cId="143364057" sldId="831"/>
            <ac:spMk id="17" creationId="{EBF6436C-FEA9-18A1-F5A4-EF1C2E79B866}"/>
          </ac:spMkLst>
        </pc:spChg>
        <pc:spChg chg="add mod">
          <ac:chgData name="矢島　萌乃" userId="98abd013-8e04-47a5-82ac-0351d22712c5" providerId="ADAL" clId="{EC50C1F8-7280-439D-8571-ACD189FA8C90}" dt="2025-07-27T01:57:17.434" v="11996" actId="1035"/>
          <ac:spMkLst>
            <pc:docMk/>
            <pc:sldMk cId="143364057" sldId="831"/>
            <ac:spMk id="18" creationId="{B4470884-7153-96B6-A70F-D7E06517BA43}"/>
          </ac:spMkLst>
        </pc:spChg>
        <pc:spChg chg="add mod">
          <ac:chgData name="矢島　萌乃" userId="98abd013-8e04-47a5-82ac-0351d22712c5" providerId="ADAL" clId="{EC50C1F8-7280-439D-8571-ACD189FA8C90}" dt="2025-07-27T01:52:55.806" v="11849" actId="1037"/>
          <ac:spMkLst>
            <pc:docMk/>
            <pc:sldMk cId="143364057" sldId="831"/>
            <ac:spMk id="20" creationId="{20D68B7D-FEF9-32E9-7592-F4EA46BEACE2}"/>
          </ac:spMkLst>
        </pc:spChg>
        <pc:spChg chg="add mod">
          <ac:chgData name="矢島　萌乃" userId="98abd013-8e04-47a5-82ac-0351d22712c5" providerId="ADAL" clId="{EC50C1F8-7280-439D-8571-ACD189FA8C90}" dt="2025-07-27T01:53:22.239" v="11851" actId="14100"/>
          <ac:spMkLst>
            <pc:docMk/>
            <pc:sldMk cId="143364057" sldId="831"/>
            <ac:spMk id="21" creationId="{4A356398-EAD2-4A97-B69F-1C7AA4535D41}"/>
          </ac:spMkLst>
        </pc:spChg>
        <pc:spChg chg="add mod">
          <ac:chgData name="矢島　萌乃" userId="98abd013-8e04-47a5-82ac-0351d22712c5" providerId="ADAL" clId="{EC50C1F8-7280-439D-8571-ACD189FA8C90}" dt="2025-07-27T01:53:17.197" v="11850" actId="14100"/>
          <ac:spMkLst>
            <pc:docMk/>
            <pc:sldMk cId="143364057" sldId="831"/>
            <ac:spMk id="22" creationId="{DCA8CFE0-AD55-3132-0F4C-8B3B9628297D}"/>
          </ac:spMkLst>
        </pc:spChg>
        <pc:graphicFrameChg chg="add mod modGraphic">
          <ac:chgData name="矢島　萌乃" userId="98abd013-8e04-47a5-82ac-0351d22712c5" providerId="ADAL" clId="{EC50C1F8-7280-439D-8571-ACD189FA8C90}" dt="2025-07-27T01:52:55.806" v="11849" actId="1037"/>
          <ac:graphicFrameMkLst>
            <pc:docMk/>
            <pc:sldMk cId="143364057" sldId="831"/>
            <ac:graphicFrameMk id="19" creationId="{740EF1EC-A741-F093-6D48-4DC4EE099E8C}"/>
          </ac:graphicFrameMkLst>
        </pc:graphicFrameChg>
      </pc:sldChg>
      <pc:sldChg chg="addSp delSp modSp add mod modNotesTx">
        <pc:chgData name="矢島　萌乃" userId="98abd013-8e04-47a5-82ac-0351d22712c5" providerId="ADAL" clId="{EC50C1F8-7280-439D-8571-ACD189FA8C90}" dt="2025-07-29T03:01:23.935" v="17556" actId="20577"/>
        <pc:sldMkLst>
          <pc:docMk/>
          <pc:sldMk cId="1227557968" sldId="832"/>
        </pc:sldMkLst>
      </pc:sldChg>
      <pc:sldChg chg="addSp delSp modSp add mod ord modShow">
        <pc:chgData name="矢島　萌乃" userId="98abd013-8e04-47a5-82ac-0351d22712c5" providerId="ADAL" clId="{EC50C1F8-7280-439D-8571-ACD189FA8C90}" dt="2025-07-27T02:11:08.219" v="12248" actId="729"/>
        <pc:sldMkLst>
          <pc:docMk/>
          <pc:sldMk cId="2207223705" sldId="833"/>
        </pc:sldMkLst>
        <pc:spChg chg="mod">
          <ac:chgData name="矢島　萌乃" userId="98abd013-8e04-47a5-82ac-0351d22712c5" providerId="ADAL" clId="{EC50C1F8-7280-439D-8571-ACD189FA8C90}" dt="2025-07-27T02:05:30.253" v="12062" actId="20577"/>
          <ac:spMkLst>
            <pc:docMk/>
            <pc:sldMk cId="2207223705" sldId="833"/>
            <ac:spMk id="2" creationId="{8D8168CA-BC61-5ABA-6789-BF58DA00F9A7}"/>
          </ac:spMkLst>
        </pc:spChg>
        <pc:spChg chg="add mod">
          <ac:chgData name="矢島　萌乃" userId="98abd013-8e04-47a5-82ac-0351d22712c5" providerId="ADAL" clId="{EC50C1F8-7280-439D-8571-ACD189FA8C90}" dt="2025-07-27T02:08:57.364" v="12139" actId="1036"/>
          <ac:spMkLst>
            <pc:docMk/>
            <pc:sldMk cId="2207223705" sldId="833"/>
            <ac:spMk id="5" creationId="{2D0C1571-E696-5589-36F6-1CF58D92E71B}"/>
          </ac:spMkLst>
        </pc:spChg>
        <pc:spChg chg="add mod">
          <ac:chgData name="矢島　萌乃" userId="98abd013-8e04-47a5-82ac-0351d22712c5" providerId="ADAL" clId="{EC50C1F8-7280-439D-8571-ACD189FA8C90}" dt="2025-07-27T02:10:43.183" v="12245" actId="1076"/>
          <ac:spMkLst>
            <pc:docMk/>
            <pc:sldMk cId="2207223705" sldId="833"/>
            <ac:spMk id="6" creationId="{26ADF656-26DF-97ED-3288-6A5E489197A6}"/>
          </ac:spMkLst>
        </pc:spChg>
        <pc:spChg chg="mod">
          <ac:chgData name="矢島　萌乃" userId="98abd013-8e04-47a5-82ac-0351d22712c5" providerId="ADAL" clId="{EC50C1F8-7280-439D-8571-ACD189FA8C90}" dt="2025-07-27T02:04:01.407" v="11999" actId="20577"/>
          <ac:spMkLst>
            <pc:docMk/>
            <pc:sldMk cId="2207223705" sldId="833"/>
            <ac:spMk id="8" creationId="{DF0851B3-CC86-FF8C-BCF7-EC1BBAF224F5}"/>
          </ac:spMkLst>
        </pc:spChg>
        <pc:spChg chg="mod">
          <ac:chgData name="矢島　萌乃" userId="98abd013-8e04-47a5-82ac-0351d22712c5" providerId="ADAL" clId="{EC50C1F8-7280-439D-8571-ACD189FA8C90}" dt="2025-07-27T02:04:23.551" v="12029" actId="20577"/>
          <ac:spMkLst>
            <pc:docMk/>
            <pc:sldMk cId="2207223705" sldId="833"/>
            <ac:spMk id="16" creationId="{17D0618F-AECF-E83E-67AE-BA3DA678E825}"/>
          </ac:spMkLst>
        </pc:spChg>
        <pc:spChg chg="mod">
          <ac:chgData name="矢島　萌乃" userId="98abd013-8e04-47a5-82ac-0351d22712c5" providerId="ADAL" clId="{EC50C1F8-7280-439D-8571-ACD189FA8C90}" dt="2025-07-27T02:05:10.856" v="12056" actId="20577"/>
          <ac:spMkLst>
            <pc:docMk/>
            <pc:sldMk cId="2207223705" sldId="833"/>
            <ac:spMk id="17" creationId="{923311E6-AEB8-FD3A-9F78-A670347B55DA}"/>
          </ac:spMkLst>
        </pc:spChg>
        <pc:spChg chg="mod ord">
          <ac:chgData name="矢島　萌乃" userId="98abd013-8e04-47a5-82ac-0351d22712c5" providerId="ADAL" clId="{EC50C1F8-7280-439D-8571-ACD189FA8C90}" dt="2025-07-27T02:09:45.550" v="12150" actId="14100"/>
          <ac:spMkLst>
            <pc:docMk/>
            <pc:sldMk cId="2207223705" sldId="833"/>
            <ac:spMk id="21" creationId="{36552D38-0D44-52E4-D655-5059A89F532E}"/>
          </ac:spMkLst>
        </pc:spChg>
        <pc:graphicFrameChg chg="add mod modGraphic">
          <ac:chgData name="矢島　萌乃" userId="98abd013-8e04-47a5-82ac-0351d22712c5" providerId="ADAL" clId="{EC50C1F8-7280-439D-8571-ACD189FA8C90}" dt="2025-07-27T02:08:57.364" v="12139" actId="1036"/>
          <ac:graphicFrameMkLst>
            <pc:docMk/>
            <pc:sldMk cId="2207223705" sldId="833"/>
            <ac:graphicFrameMk id="4" creationId="{8D368B6A-12D1-9ADA-D62C-332645A49714}"/>
          </ac:graphicFrameMkLst>
        </pc:graphicFrameChg>
        <pc:graphicFrameChg chg="mod modGraphic">
          <ac:chgData name="矢島　萌乃" userId="98abd013-8e04-47a5-82ac-0351d22712c5" providerId="ADAL" clId="{EC50C1F8-7280-439D-8571-ACD189FA8C90}" dt="2025-07-27T02:08:57.364" v="12139" actId="1036"/>
          <ac:graphicFrameMkLst>
            <pc:docMk/>
            <pc:sldMk cId="2207223705" sldId="833"/>
            <ac:graphicFrameMk id="19" creationId="{52326A99-4212-1F27-350B-8605F271A10C}"/>
          </ac:graphicFrameMkLst>
        </pc:graphicFrameChg>
      </pc:sldChg>
      <pc:sldChg chg="addSp delSp modSp add mod modNotesTx">
        <pc:chgData name="矢島　萌乃" userId="98abd013-8e04-47a5-82ac-0351d22712c5" providerId="ADAL" clId="{EC50C1F8-7280-439D-8571-ACD189FA8C90}" dt="2025-07-29T03:12:57.761" v="17656" actId="20577"/>
        <pc:sldMkLst>
          <pc:docMk/>
          <pc:sldMk cId="3401120899" sldId="834"/>
        </pc:sldMkLst>
        <pc:spChg chg="add mod">
          <ac:chgData name="矢島　萌乃" userId="98abd013-8e04-47a5-82ac-0351d22712c5" providerId="ADAL" clId="{EC50C1F8-7280-439D-8571-ACD189FA8C90}" dt="2025-07-27T02:19:07.524" v="12324" actId="20577"/>
          <ac:spMkLst>
            <pc:docMk/>
            <pc:sldMk cId="3401120899" sldId="834"/>
            <ac:spMk id="6" creationId="{6811B008-6CF3-8707-6E44-3EE2F8FE24A9}"/>
          </ac:spMkLst>
        </pc:spChg>
        <pc:spChg chg="add mod">
          <ac:chgData name="矢島　萌乃" userId="98abd013-8e04-47a5-82ac-0351d22712c5" providerId="ADAL" clId="{EC50C1F8-7280-439D-8571-ACD189FA8C90}" dt="2025-07-27T02:48:20.923" v="12650" actId="1035"/>
          <ac:spMkLst>
            <pc:docMk/>
            <pc:sldMk cId="3401120899" sldId="834"/>
            <ac:spMk id="28" creationId="{ECE05989-AA42-531A-4511-98B3AB898181}"/>
          </ac:spMkLst>
        </pc:spChg>
        <pc:spChg chg="add mod">
          <ac:chgData name="矢島　萌乃" userId="98abd013-8e04-47a5-82ac-0351d22712c5" providerId="ADAL" clId="{EC50C1F8-7280-439D-8571-ACD189FA8C90}" dt="2025-07-27T02:48:20.923" v="12650" actId="1035"/>
          <ac:spMkLst>
            <pc:docMk/>
            <pc:sldMk cId="3401120899" sldId="834"/>
            <ac:spMk id="30" creationId="{93A3B4BF-8311-55AB-65D7-2006480C8A95}"/>
          </ac:spMkLst>
        </pc:spChg>
      </pc:sldChg>
      <pc:sldChg chg="addSp modSp add mod modShow modNotesTx">
        <pc:chgData name="矢島　萌乃" userId="98abd013-8e04-47a5-82ac-0351d22712c5" providerId="ADAL" clId="{EC50C1F8-7280-439D-8571-ACD189FA8C90}" dt="2025-07-29T07:30:38.767" v="18606" actId="729"/>
        <pc:sldMkLst>
          <pc:docMk/>
          <pc:sldMk cId="1691342803" sldId="835"/>
        </pc:sldMkLst>
      </pc:sldChg>
      <pc:sldChg chg="addSp delSp modSp add mod">
        <pc:chgData name="矢島　萌乃" userId="98abd013-8e04-47a5-82ac-0351d22712c5" providerId="ADAL" clId="{EC50C1F8-7280-439D-8571-ACD189FA8C90}" dt="2025-07-28T04:38:42.124" v="15919" actId="20577"/>
        <pc:sldMkLst>
          <pc:docMk/>
          <pc:sldMk cId="844343001" sldId="836"/>
        </pc:sldMkLst>
      </pc:sldChg>
      <pc:sldChg chg="modSp add mod modNotesTx">
        <pc:chgData name="矢島　萌乃" userId="98abd013-8e04-47a5-82ac-0351d22712c5" providerId="ADAL" clId="{EC50C1F8-7280-439D-8571-ACD189FA8C90}" dt="2025-07-29T02:13:36.534" v="16499" actId="20577"/>
        <pc:sldMkLst>
          <pc:docMk/>
          <pc:sldMk cId="3169899095" sldId="837"/>
        </pc:sldMkLst>
        <pc:spChg chg="mod">
          <ac:chgData name="矢島　萌乃" userId="98abd013-8e04-47a5-82ac-0351d22712c5" providerId="ADAL" clId="{EC50C1F8-7280-439D-8571-ACD189FA8C90}" dt="2025-07-28T04:04:16.720" v="15108" actId="20577"/>
          <ac:spMkLst>
            <pc:docMk/>
            <pc:sldMk cId="3169899095" sldId="837"/>
            <ac:spMk id="2" creationId="{EE045F30-98C4-6C99-9B8B-879B99937780}"/>
          </ac:spMkLst>
        </pc:spChg>
        <pc:spChg chg="mod">
          <ac:chgData name="矢島　萌乃" userId="98abd013-8e04-47a5-82ac-0351d22712c5" providerId="ADAL" clId="{EC50C1F8-7280-439D-8571-ACD189FA8C90}" dt="2025-07-28T04:32:35.037" v="15887" actId="20577"/>
          <ac:spMkLst>
            <pc:docMk/>
            <pc:sldMk cId="3169899095" sldId="837"/>
            <ac:spMk id="4" creationId="{38013C21-E03D-955E-4041-7F9A404C8FF9}"/>
          </ac:spMkLst>
        </pc:spChg>
        <pc:spChg chg="mod">
          <ac:chgData name="矢島　萌乃" userId="98abd013-8e04-47a5-82ac-0351d22712c5" providerId="ADAL" clId="{EC50C1F8-7280-439D-8571-ACD189FA8C90}" dt="2025-07-28T04:47:40.749" v="16064" actId="20577"/>
          <ac:spMkLst>
            <pc:docMk/>
            <pc:sldMk cId="3169899095" sldId="837"/>
            <ac:spMk id="9" creationId="{5199CBCA-4A50-3369-2C2E-542AA526DDC4}"/>
          </ac:spMkLst>
        </pc:spChg>
      </pc:sldChg>
      <pc:sldChg chg="addSp delSp modSp add mod modCm chgLayout modNotesTx">
        <pc:chgData name="矢島　萌乃" userId="98abd013-8e04-47a5-82ac-0351d22712c5" providerId="ADAL" clId="{EC50C1F8-7280-439D-8571-ACD189FA8C90}" dt="2025-07-29T02:38:20.022" v="16877" actId="20577"/>
        <pc:sldMkLst>
          <pc:docMk/>
          <pc:sldMk cId="930250532" sldId="838"/>
        </pc:sldMkLst>
        <pc:extLst>
          <p:ext xmlns:p="http://schemas.openxmlformats.org/presentationml/2006/main" uri="{D6D511B9-2390-475A-947B-AFAB55BFBCF1}">
            <pc226:cmChg xmlns:pc226="http://schemas.microsoft.com/office/powerpoint/2022/06/main/command" chg="mod">
              <pc226:chgData name="矢島　萌乃" userId="98abd013-8e04-47a5-82ac-0351d22712c5" providerId="ADAL" clId="{EC50C1F8-7280-439D-8571-ACD189FA8C90}" dt="2025-07-28T04:55:42.344" v="16214" actId="20577"/>
              <pc2:cmMkLst xmlns:pc2="http://schemas.microsoft.com/office/powerpoint/2019/9/main/command">
                <pc:docMk/>
                <pc:sldMk cId="930250532" sldId="838"/>
                <pc2:cmMk id="{DA44C3E5-18E6-46E8-B86B-B5AB5378E0A3}"/>
              </pc2:cmMkLst>
            </pc226:cmChg>
          </p:ext>
        </pc:extLst>
      </pc:sldChg>
      <pc:sldChg chg="modSp add mod">
        <pc:chgData name="矢島　萌乃" userId="98abd013-8e04-47a5-82ac-0351d22712c5" providerId="ADAL" clId="{EC50C1F8-7280-439D-8571-ACD189FA8C90}" dt="2025-07-28T04:28:12.715" v="15882" actId="20577"/>
        <pc:sldMkLst>
          <pc:docMk/>
          <pc:sldMk cId="1962535659" sldId="839"/>
        </pc:sldMkLst>
      </pc:sldChg>
      <pc:sldChg chg="modSp new mod">
        <pc:chgData name="矢島　萌乃" userId="98abd013-8e04-47a5-82ac-0351d22712c5" providerId="ADAL" clId="{EC50C1F8-7280-439D-8571-ACD189FA8C90}" dt="2025-07-29T01:24:35.997" v="16335" actId="20577"/>
        <pc:sldMkLst>
          <pc:docMk/>
          <pc:sldMk cId="263959736" sldId="840"/>
        </pc:sldMkLst>
        <pc:spChg chg="mod">
          <ac:chgData name="矢島　萌乃" userId="98abd013-8e04-47a5-82ac-0351d22712c5" providerId="ADAL" clId="{EC50C1F8-7280-439D-8571-ACD189FA8C90}" dt="2025-07-29T01:24:35.997" v="16335" actId="20577"/>
          <ac:spMkLst>
            <pc:docMk/>
            <pc:sldMk cId="263959736" sldId="840"/>
            <ac:spMk id="2" creationId="{E343FA16-34E3-D86D-7C38-3BD8159C51DE}"/>
          </ac:spMkLst>
        </pc:spChg>
        <pc:spChg chg="mod">
          <ac:chgData name="矢島　萌乃" userId="98abd013-8e04-47a5-82ac-0351d22712c5" providerId="ADAL" clId="{EC50C1F8-7280-439D-8571-ACD189FA8C90}" dt="2025-07-29T01:24:14.068" v="16314" actId="404"/>
          <ac:spMkLst>
            <pc:docMk/>
            <pc:sldMk cId="263959736" sldId="840"/>
            <ac:spMk id="4" creationId="{D0F7CD39-4CEF-7886-4C10-A2142BE73FD0}"/>
          </ac:spMkLst>
        </pc:spChg>
      </pc:sldChg>
      <pc:sldChg chg="new mod modShow">
        <pc:chgData name="矢島　萌乃" userId="98abd013-8e04-47a5-82ac-0351d22712c5" providerId="ADAL" clId="{EC50C1F8-7280-439D-8571-ACD189FA8C90}" dt="2025-07-29T07:30:41.547" v="18607" actId="729"/>
        <pc:sldMkLst>
          <pc:docMk/>
          <pc:sldMk cId="1104696989" sldId="841"/>
        </pc:sldMkLst>
      </pc:sldChg>
      <pc:sldChg chg="modSp new mod">
        <pc:chgData name="矢島　萌乃" userId="98abd013-8e04-47a5-82ac-0351d22712c5" providerId="ADAL" clId="{EC50C1F8-7280-439D-8571-ACD189FA8C90}" dt="2025-07-29T07:23:31.203" v="18567" actId="20577"/>
        <pc:sldMkLst>
          <pc:docMk/>
          <pc:sldMk cId="3955189805" sldId="842"/>
        </pc:sldMkLst>
      </pc:sldChg>
      <pc:sldMasterChg chg="modSldLayout">
        <pc:chgData name="矢島　萌乃" userId="98abd013-8e04-47a5-82ac-0351d22712c5" providerId="ADAL" clId="{EC50C1F8-7280-439D-8571-ACD189FA8C90}" dt="2025-07-26T13:32:14.571" v="10951"/>
        <pc:sldMasterMkLst>
          <pc:docMk/>
          <pc:sldMasterMk cId="1512774618" sldId="2147483988"/>
        </pc:sldMasterMkLst>
        <pc:sldLayoutChg chg="addSp delSp modSp mod">
          <pc:chgData name="矢島　萌乃" userId="98abd013-8e04-47a5-82ac-0351d22712c5" providerId="ADAL" clId="{EC50C1F8-7280-439D-8571-ACD189FA8C90}" dt="2025-07-26T13:32:14.571" v="10951"/>
          <pc:sldLayoutMkLst>
            <pc:docMk/>
            <pc:sldMasterMk cId="1512774618" sldId="2147483988"/>
            <pc:sldLayoutMk cId="503934002" sldId="2147483989"/>
          </pc:sldLayoutMkLst>
          <pc:spChg chg="mod">
            <ac:chgData name="矢島　萌乃" userId="98abd013-8e04-47a5-82ac-0351d22712c5" providerId="ADAL" clId="{EC50C1F8-7280-439D-8571-ACD189FA8C90}" dt="2025-07-26T13:30:05.086" v="10945" actId="2711"/>
            <ac:spMkLst>
              <pc:docMk/>
              <pc:sldMasterMk cId="1512774618" sldId="2147483988"/>
              <pc:sldLayoutMk cId="503934002" sldId="2147483989"/>
              <ac:spMk id="2" creationId="{B22594B7-BD1C-8AF1-B368-DC8C0819028C}"/>
            </ac:spMkLst>
          </pc:spChg>
          <pc:spChg chg="mod">
            <ac:chgData name="矢島　萌乃" userId="98abd013-8e04-47a5-82ac-0351d22712c5" providerId="ADAL" clId="{EC50C1F8-7280-439D-8571-ACD189FA8C90}" dt="2025-07-26T13:30:48.113" v="10947" actId="2711"/>
            <ac:spMkLst>
              <pc:docMk/>
              <pc:sldMasterMk cId="1512774618" sldId="2147483988"/>
              <pc:sldLayoutMk cId="503934002" sldId="2147483989"/>
              <ac:spMk id="3" creationId="{C7E12CC2-7EEA-8CC4-9CF7-11CF4857BE6A}"/>
            </ac:spMkLst>
          </pc:spChg>
        </pc:sldLayoutChg>
        <pc:sldLayoutChg chg="modSp">
          <pc:chgData name="矢島　萌乃" userId="98abd013-8e04-47a5-82ac-0351d22712c5" providerId="ADAL" clId="{EC50C1F8-7280-439D-8571-ACD189FA8C90}" dt="2025-07-26T13:31:21.704" v="10948" actId="2711"/>
          <pc:sldLayoutMkLst>
            <pc:docMk/>
            <pc:sldMasterMk cId="1512774618" sldId="2147483988"/>
            <pc:sldLayoutMk cId="3549552524" sldId="2147483994"/>
          </pc:sldLayoutMkLst>
          <pc:spChg chg="mod">
            <ac:chgData name="矢島　萌乃" userId="98abd013-8e04-47a5-82ac-0351d22712c5" providerId="ADAL" clId="{EC50C1F8-7280-439D-8571-ACD189FA8C90}" dt="2025-07-26T13:31:21.704" v="10948" actId="2711"/>
            <ac:spMkLst>
              <pc:docMk/>
              <pc:sldMasterMk cId="1512774618" sldId="2147483988"/>
              <pc:sldLayoutMk cId="3549552524" sldId="2147483994"/>
              <ac:spMk id="2" creationId="{78B3E115-876B-B0D4-B737-913081F3A816}"/>
            </ac:spMkLst>
          </pc:spChg>
          <pc:spChg chg="mod">
            <ac:chgData name="矢島　萌乃" userId="98abd013-8e04-47a5-82ac-0351d22712c5" providerId="ADAL" clId="{EC50C1F8-7280-439D-8571-ACD189FA8C90}" dt="2025-07-26T13:29:48.512" v="10944" actId="2711"/>
            <ac:spMkLst>
              <pc:docMk/>
              <pc:sldMasterMk cId="1512774618" sldId="2147483988"/>
              <pc:sldLayoutMk cId="3549552524" sldId="2147483994"/>
              <ac:spMk id="3" creationId="{B84D9C1C-29AE-250F-3C86-5113D07D0DAB}"/>
            </ac:spMkLst>
          </pc:spChg>
        </pc:sldLayoutChg>
      </pc:sldMasterChg>
    </pc:docChg>
  </pc:docChgLst>
  <pc:docChgLst>
    <pc:chgData name="矢島　萌乃" userId="98abd013-8e04-47a5-82ac-0351d22712c5" providerId="ADAL" clId="{C866C008-175B-4EFC-946A-544FDC5B8FB5}"/>
    <pc:docChg chg="undo redo custSel addSld delSld modSld sldOrd modMainMaster">
      <pc:chgData name="矢島　萌乃" userId="98abd013-8e04-47a5-82ac-0351d22712c5" providerId="ADAL" clId="{C866C008-175B-4EFC-946A-544FDC5B8FB5}" dt="2025-08-14T02:27:15.115" v="13474"/>
      <pc:docMkLst>
        <pc:docMk/>
      </pc:docMkLst>
      <pc:sldChg chg="modTransition">
        <pc:chgData name="矢島　萌乃" userId="98abd013-8e04-47a5-82ac-0351d22712c5" providerId="ADAL" clId="{C866C008-175B-4EFC-946A-544FDC5B8FB5}" dt="2025-08-08T12:41:52.312" v="3514"/>
        <pc:sldMkLst>
          <pc:docMk/>
          <pc:sldMk cId="1844283222" sldId="256"/>
        </pc:sldMkLst>
      </pc:sldChg>
      <pc:sldChg chg="modSp mod modTransition">
        <pc:chgData name="矢島　萌乃" userId="98abd013-8e04-47a5-82ac-0351d22712c5" providerId="ADAL" clId="{C866C008-175B-4EFC-946A-544FDC5B8FB5}" dt="2025-08-08T12:41:52.312" v="3514"/>
        <pc:sldMkLst>
          <pc:docMk/>
          <pc:sldMk cId="1029492533" sldId="577"/>
        </pc:sldMkLst>
        <pc:spChg chg="mod">
          <ac:chgData name="矢島　萌乃" userId="98abd013-8e04-47a5-82ac-0351d22712c5" providerId="ADAL" clId="{C866C008-175B-4EFC-946A-544FDC5B8FB5}" dt="2025-08-08T04:13:53.579" v="2237" actId="113"/>
          <ac:spMkLst>
            <pc:docMk/>
            <pc:sldMk cId="1029492533" sldId="577"/>
            <ac:spMk id="8" creationId="{632389E1-5179-1274-9BCF-1BB65B59124E}"/>
          </ac:spMkLst>
        </pc:spChg>
      </pc:sldChg>
      <pc:sldChg chg="modTransition modNotesTx">
        <pc:chgData name="矢島　萌乃" userId="98abd013-8e04-47a5-82ac-0351d22712c5" providerId="ADAL" clId="{C866C008-175B-4EFC-946A-544FDC5B8FB5}" dt="2025-08-14T00:54:04.286" v="9699" actId="20577"/>
        <pc:sldMkLst>
          <pc:docMk/>
          <pc:sldMk cId="255918792" sldId="578"/>
        </pc:sldMkLst>
      </pc:sldChg>
      <pc:sldChg chg="modTransition">
        <pc:chgData name="矢島　萌乃" userId="98abd013-8e04-47a5-82ac-0351d22712c5" providerId="ADAL" clId="{C866C008-175B-4EFC-946A-544FDC5B8FB5}" dt="2025-08-08T12:41:52.312" v="3514"/>
        <pc:sldMkLst>
          <pc:docMk/>
          <pc:sldMk cId="220549835" sldId="579"/>
        </pc:sldMkLst>
      </pc:sldChg>
      <pc:sldChg chg="modSp mod modTransition modNotesTx">
        <pc:chgData name="矢島　萌乃" userId="98abd013-8e04-47a5-82ac-0351d22712c5" providerId="ADAL" clId="{C866C008-175B-4EFC-946A-544FDC5B8FB5}" dt="2025-08-13T02:14:37.437" v="5545" actId="20577"/>
        <pc:sldMkLst>
          <pc:docMk/>
          <pc:sldMk cId="2445792755" sldId="630"/>
        </pc:sldMkLst>
        <pc:spChg chg="mod">
          <ac:chgData name="矢島　萌乃" userId="98abd013-8e04-47a5-82ac-0351d22712c5" providerId="ADAL" clId="{C866C008-175B-4EFC-946A-544FDC5B8FB5}" dt="2025-08-13T02:14:18.838" v="5531" actId="20577"/>
          <ac:spMkLst>
            <pc:docMk/>
            <pc:sldMk cId="2445792755" sldId="630"/>
            <ac:spMk id="18" creationId="{5A7BCB57-4391-783E-0D64-49D87429E121}"/>
          </ac:spMkLst>
        </pc:spChg>
      </pc:sldChg>
      <pc:sldChg chg="delSp mod modTransition modNotesTx">
        <pc:chgData name="矢島　萌乃" userId="98abd013-8e04-47a5-82ac-0351d22712c5" providerId="ADAL" clId="{C866C008-175B-4EFC-946A-544FDC5B8FB5}" dt="2025-08-13T15:36:55.654" v="8360" actId="113"/>
        <pc:sldMkLst>
          <pc:docMk/>
          <pc:sldMk cId="1352605566" sldId="748"/>
        </pc:sldMkLst>
      </pc:sldChg>
      <pc:sldChg chg="addSp delSp modSp mod modTransition">
        <pc:chgData name="矢島　萌乃" userId="98abd013-8e04-47a5-82ac-0351d22712c5" providerId="ADAL" clId="{C866C008-175B-4EFC-946A-544FDC5B8FB5}" dt="2025-08-08T12:41:52.312" v="3514"/>
        <pc:sldMkLst>
          <pc:docMk/>
          <pc:sldMk cId="730864789" sldId="765"/>
        </pc:sldMkLst>
        <pc:spChg chg="mod">
          <ac:chgData name="矢島　萌乃" userId="98abd013-8e04-47a5-82ac-0351d22712c5" providerId="ADAL" clId="{C866C008-175B-4EFC-946A-544FDC5B8FB5}" dt="2025-08-08T07:15:07.350" v="2930" actId="1076"/>
          <ac:spMkLst>
            <pc:docMk/>
            <pc:sldMk cId="730864789" sldId="765"/>
            <ac:spMk id="2" creationId="{C98D822E-742C-2319-72AE-4ED7524B4101}"/>
          </ac:spMkLst>
        </pc:spChg>
        <pc:picChg chg="add mod ord">
          <ac:chgData name="矢島　萌乃" userId="98abd013-8e04-47a5-82ac-0351d22712c5" providerId="ADAL" clId="{C866C008-175B-4EFC-946A-544FDC5B8FB5}" dt="2025-08-08T12:33:49.520" v="3511" actId="29295"/>
          <ac:picMkLst>
            <pc:docMk/>
            <pc:sldMk cId="730864789" sldId="765"/>
            <ac:picMk id="5" creationId="{006661A9-EF4E-C4C1-DFC5-0FEFFA3EC4FB}"/>
          </ac:picMkLst>
        </pc:picChg>
        <pc:picChg chg="add mod ord">
          <ac:chgData name="矢島　萌乃" userId="98abd013-8e04-47a5-82ac-0351d22712c5" providerId="ADAL" clId="{C866C008-175B-4EFC-946A-544FDC5B8FB5}" dt="2025-08-08T12:34:11.037" v="3512" actId="29295"/>
          <ac:picMkLst>
            <pc:docMk/>
            <pc:sldMk cId="730864789" sldId="765"/>
            <ac:picMk id="8" creationId="{F5AEE854-6F7E-1904-0DE4-3752360325D1}"/>
          </ac:picMkLst>
        </pc:picChg>
      </pc:sldChg>
      <pc:sldChg chg="modTransition modNotesTx">
        <pc:chgData name="矢島　萌乃" userId="98abd013-8e04-47a5-82ac-0351d22712c5" providerId="ADAL" clId="{C866C008-175B-4EFC-946A-544FDC5B8FB5}" dt="2025-08-14T00:20:23.587" v="9169" actId="20577"/>
        <pc:sldMkLst>
          <pc:docMk/>
          <pc:sldMk cId="1430745984" sldId="800"/>
        </pc:sldMkLst>
      </pc:sldChg>
      <pc:sldChg chg="modTransition">
        <pc:chgData name="矢島　萌乃" userId="98abd013-8e04-47a5-82ac-0351d22712c5" providerId="ADAL" clId="{C866C008-175B-4EFC-946A-544FDC5B8FB5}" dt="2025-08-08T12:41:52.312" v="3514"/>
        <pc:sldMkLst>
          <pc:docMk/>
          <pc:sldMk cId="1061362961" sldId="802"/>
        </pc:sldMkLst>
      </pc:sldChg>
      <pc:sldChg chg="modTransition">
        <pc:chgData name="矢島　萌乃" userId="98abd013-8e04-47a5-82ac-0351d22712c5" providerId="ADAL" clId="{C866C008-175B-4EFC-946A-544FDC5B8FB5}" dt="2025-08-08T12:41:52.312" v="3514"/>
        <pc:sldMkLst>
          <pc:docMk/>
          <pc:sldMk cId="269778569" sldId="803"/>
        </pc:sldMkLst>
      </pc:sldChg>
      <pc:sldChg chg="addSp modSp mod modTransition modNotesTx">
        <pc:chgData name="矢島　萌乃" userId="98abd013-8e04-47a5-82ac-0351d22712c5" providerId="ADAL" clId="{C866C008-175B-4EFC-946A-544FDC5B8FB5}" dt="2025-08-14T01:57:06.323" v="12702" actId="20577"/>
        <pc:sldMkLst>
          <pc:docMk/>
          <pc:sldMk cId="1762290866" sldId="804"/>
        </pc:sldMkLst>
        <pc:spChg chg="mod">
          <ac:chgData name="矢島　萌乃" userId="98abd013-8e04-47a5-82ac-0351d22712c5" providerId="ADAL" clId="{C866C008-175B-4EFC-946A-544FDC5B8FB5}" dt="2025-08-08T09:12:34.512" v="3227" actId="313"/>
          <ac:spMkLst>
            <pc:docMk/>
            <pc:sldMk cId="1762290866" sldId="804"/>
            <ac:spMk id="9" creationId="{65B6BC71-63D4-CF8E-8CE1-788446FAE1E6}"/>
          </ac:spMkLst>
        </pc:spChg>
        <pc:spChg chg="mod">
          <ac:chgData name="矢島　萌乃" userId="98abd013-8e04-47a5-82ac-0351d22712c5" providerId="ADAL" clId="{C866C008-175B-4EFC-946A-544FDC5B8FB5}" dt="2025-08-14T01:54:40.233" v="12445" actId="20577"/>
          <ac:spMkLst>
            <pc:docMk/>
            <pc:sldMk cId="1762290866" sldId="804"/>
            <ac:spMk id="10" creationId="{E4D1C73E-1C17-B5B9-74E6-A2D87D3743F0}"/>
          </ac:spMkLst>
        </pc:spChg>
        <pc:spChg chg="mod">
          <ac:chgData name="矢島　萌乃" userId="98abd013-8e04-47a5-82ac-0351d22712c5" providerId="ADAL" clId="{C866C008-175B-4EFC-946A-544FDC5B8FB5}" dt="2025-08-14T01:53:43.936" v="12421"/>
          <ac:spMkLst>
            <pc:docMk/>
            <pc:sldMk cId="1762290866" sldId="804"/>
            <ac:spMk id="17" creationId="{48CEC003-BC6A-D789-FE32-9A10696F0AC3}"/>
          </ac:spMkLst>
        </pc:spChg>
      </pc:sldChg>
      <pc:sldChg chg="modSp mod modTransition modNotesTx">
        <pc:chgData name="矢島　萌乃" userId="98abd013-8e04-47a5-82ac-0351d22712c5" providerId="ADAL" clId="{C866C008-175B-4EFC-946A-544FDC5B8FB5}" dt="2025-08-14T02:00:37.147" v="12904" actId="20577"/>
        <pc:sldMkLst>
          <pc:docMk/>
          <pc:sldMk cId="2060357903" sldId="805"/>
        </pc:sldMkLst>
        <pc:spChg chg="mod">
          <ac:chgData name="矢島　萌乃" userId="98abd013-8e04-47a5-82ac-0351d22712c5" providerId="ADAL" clId="{C866C008-175B-4EFC-946A-544FDC5B8FB5}" dt="2025-08-08T04:22:14.053" v="2400" actId="20577"/>
          <ac:spMkLst>
            <pc:docMk/>
            <pc:sldMk cId="2060357903" sldId="805"/>
            <ac:spMk id="7" creationId="{444E4722-0F90-52F5-3697-9C274B7275C6}"/>
          </ac:spMkLst>
        </pc:spChg>
      </pc:sldChg>
      <pc:sldChg chg="modTransition modNotesTx">
        <pc:chgData name="矢島　萌乃" userId="98abd013-8e04-47a5-82ac-0351d22712c5" providerId="ADAL" clId="{C866C008-175B-4EFC-946A-544FDC5B8FB5}" dt="2025-08-14T02:01:44.531" v="12973" actId="20577"/>
        <pc:sldMkLst>
          <pc:docMk/>
          <pc:sldMk cId="4148332329" sldId="807"/>
        </pc:sldMkLst>
      </pc:sldChg>
      <pc:sldChg chg="modSp mod modTransition modNotesTx">
        <pc:chgData name="矢島　萌乃" userId="98abd013-8e04-47a5-82ac-0351d22712c5" providerId="ADAL" clId="{C866C008-175B-4EFC-946A-544FDC5B8FB5}" dt="2025-08-14T02:18:54.017" v="13306" actId="20577"/>
        <pc:sldMkLst>
          <pc:docMk/>
          <pc:sldMk cId="3207232779" sldId="809"/>
        </pc:sldMkLst>
        <pc:spChg chg="mod">
          <ac:chgData name="矢島　萌乃" userId="98abd013-8e04-47a5-82ac-0351d22712c5" providerId="ADAL" clId="{C866C008-175B-4EFC-946A-544FDC5B8FB5}" dt="2025-08-08T08:40:58.960" v="2941" actId="1037"/>
          <ac:spMkLst>
            <pc:docMk/>
            <pc:sldMk cId="3207232779" sldId="809"/>
            <ac:spMk id="17" creationId="{CDC4FF6B-1619-4B86-48A2-A1C1BD805607}"/>
          </ac:spMkLst>
        </pc:spChg>
        <pc:spChg chg="mod">
          <ac:chgData name="矢島　萌乃" userId="98abd013-8e04-47a5-82ac-0351d22712c5" providerId="ADAL" clId="{C866C008-175B-4EFC-946A-544FDC5B8FB5}" dt="2025-08-13T04:47:55.907" v="7747" actId="20577"/>
          <ac:spMkLst>
            <pc:docMk/>
            <pc:sldMk cId="3207232779" sldId="809"/>
            <ac:spMk id="28" creationId="{FDC625D2-0F53-3EA6-ABED-EA6E2C338A16}"/>
          </ac:spMkLst>
        </pc:spChg>
        <pc:spChg chg="mod">
          <ac:chgData name="矢島　萌乃" userId="98abd013-8e04-47a5-82ac-0351d22712c5" providerId="ADAL" clId="{C866C008-175B-4EFC-946A-544FDC5B8FB5}" dt="2025-08-13T04:47:48.222" v="7736" actId="20577"/>
          <ac:spMkLst>
            <pc:docMk/>
            <pc:sldMk cId="3207232779" sldId="809"/>
            <ac:spMk id="30" creationId="{598CC3D4-5CAF-BA5D-0A3E-00BC3DC6E297}"/>
          </ac:spMkLst>
        </pc:spChg>
      </pc:sldChg>
      <pc:sldChg chg="modTransition">
        <pc:chgData name="矢島　萌乃" userId="98abd013-8e04-47a5-82ac-0351d22712c5" providerId="ADAL" clId="{C866C008-175B-4EFC-946A-544FDC5B8FB5}" dt="2025-08-08T12:41:52.312" v="3514"/>
        <pc:sldMkLst>
          <pc:docMk/>
          <pc:sldMk cId="187958639" sldId="810"/>
        </pc:sldMkLst>
      </pc:sldChg>
      <pc:sldChg chg="addSp delSp modSp mod ord modTransition modNotesTx">
        <pc:chgData name="矢島　萌乃" userId="98abd013-8e04-47a5-82ac-0351d22712c5" providerId="ADAL" clId="{C866C008-175B-4EFC-946A-544FDC5B8FB5}" dt="2025-08-13T22:53:38.754" v="8589" actId="6549"/>
        <pc:sldMkLst>
          <pc:docMk/>
          <pc:sldMk cId="2633965417" sldId="811"/>
        </pc:sldMkLst>
        <pc:spChg chg="mod">
          <ac:chgData name="矢島　萌乃" userId="98abd013-8e04-47a5-82ac-0351d22712c5" providerId="ADAL" clId="{C866C008-175B-4EFC-946A-544FDC5B8FB5}" dt="2025-08-08T06:22:34.471" v="2707" actId="1076"/>
          <ac:spMkLst>
            <pc:docMk/>
            <pc:sldMk cId="2633965417" sldId="811"/>
            <ac:spMk id="4" creationId="{03115221-DD7D-760B-7DF4-3080E15F565E}"/>
          </ac:spMkLst>
        </pc:spChg>
        <pc:spChg chg="mod">
          <ac:chgData name="矢島　萌乃" userId="98abd013-8e04-47a5-82ac-0351d22712c5" providerId="ADAL" clId="{C866C008-175B-4EFC-946A-544FDC5B8FB5}" dt="2025-08-08T06:22:34.471" v="2707" actId="1076"/>
          <ac:spMkLst>
            <pc:docMk/>
            <pc:sldMk cId="2633965417" sldId="811"/>
            <ac:spMk id="6" creationId="{84B9A48D-2630-68E6-DE72-927450E38DDD}"/>
          </ac:spMkLst>
        </pc:spChg>
        <pc:spChg chg="mod">
          <ac:chgData name="矢島　萌乃" userId="98abd013-8e04-47a5-82ac-0351d22712c5" providerId="ADAL" clId="{C866C008-175B-4EFC-946A-544FDC5B8FB5}" dt="2025-08-08T06:22:34.471" v="2707" actId="1076"/>
          <ac:spMkLst>
            <pc:docMk/>
            <pc:sldMk cId="2633965417" sldId="811"/>
            <ac:spMk id="7" creationId="{5EE950D0-E87E-E62C-93D9-42451B9B896C}"/>
          </ac:spMkLst>
        </pc:spChg>
        <pc:spChg chg="mod">
          <ac:chgData name="矢島　萌乃" userId="98abd013-8e04-47a5-82ac-0351d22712c5" providerId="ADAL" clId="{C866C008-175B-4EFC-946A-544FDC5B8FB5}" dt="2025-08-08T06:22:34.471" v="2707" actId="1076"/>
          <ac:spMkLst>
            <pc:docMk/>
            <pc:sldMk cId="2633965417" sldId="811"/>
            <ac:spMk id="8" creationId="{2BA9A9F2-B0D6-EDD7-B688-1848AE2F041D}"/>
          </ac:spMkLst>
        </pc:spChg>
        <pc:spChg chg="mod">
          <ac:chgData name="矢島　萌乃" userId="98abd013-8e04-47a5-82ac-0351d22712c5" providerId="ADAL" clId="{C866C008-175B-4EFC-946A-544FDC5B8FB5}" dt="2025-08-08T06:22:34.471" v="2707" actId="1076"/>
          <ac:spMkLst>
            <pc:docMk/>
            <pc:sldMk cId="2633965417" sldId="811"/>
            <ac:spMk id="10" creationId="{9B931764-770E-F14E-DB80-3369B73800DA}"/>
          </ac:spMkLst>
        </pc:spChg>
        <pc:spChg chg="mod">
          <ac:chgData name="矢島　萌乃" userId="98abd013-8e04-47a5-82ac-0351d22712c5" providerId="ADAL" clId="{C866C008-175B-4EFC-946A-544FDC5B8FB5}" dt="2025-08-08T06:22:34.471" v="2707" actId="1076"/>
          <ac:spMkLst>
            <pc:docMk/>
            <pc:sldMk cId="2633965417" sldId="811"/>
            <ac:spMk id="11" creationId="{CCF7A7DC-CB45-DB77-CAB8-60F6CF651AF2}"/>
          </ac:spMkLst>
        </pc:spChg>
        <pc:spChg chg="mod">
          <ac:chgData name="矢島　萌乃" userId="98abd013-8e04-47a5-82ac-0351d22712c5" providerId="ADAL" clId="{C866C008-175B-4EFC-946A-544FDC5B8FB5}" dt="2025-08-08T06:22:34.471" v="2707" actId="1076"/>
          <ac:spMkLst>
            <pc:docMk/>
            <pc:sldMk cId="2633965417" sldId="811"/>
            <ac:spMk id="14" creationId="{0AF951DC-3633-5152-E22C-AC1D9117451C}"/>
          </ac:spMkLst>
        </pc:spChg>
        <pc:spChg chg="add mod ord">
          <ac:chgData name="矢島　萌乃" userId="98abd013-8e04-47a5-82ac-0351d22712c5" providerId="ADAL" clId="{C866C008-175B-4EFC-946A-544FDC5B8FB5}" dt="2025-08-08T06:22:28.156" v="2706" actId="167"/>
          <ac:spMkLst>
            <pc:docMk/>
            <pc:sldMk cId="2633965417" sldId="811"/>
            <ac:spMk id="16" creationId="{6CC02966-DDA2-8679-C21F-16A3B1F28D5F}"/>
          </ac:spMkLst>
        </pc:spChg>
        <pc:spChg chg="mod">
          <ac:chgData name="矢島　萌乃" userId="98abd013-8e04-47a5-82ac-0351d22712c5" providerId="ADAL" clId="{C866C008-175B-4EFC-946A-544FDC5B8FB5}" dt="2025-08-08T06:27:56.791" v="2806" actId="2711"/>
          <ac:spMkLst>
            <pc:docMk/>
            <pc:sldMk cId="2633965417" sldId="811"/>
            <ac:spMk id="20" creationId="{D9B2A89B-AFF0-6109-1781-568AC08E4DA4}"/>
          </ac:spMkLst>
        </pc:spChg>
        <pc:spChg chg="add mod">
          <ac:chgData name="矢島　萌乃" userId="98abd013-8e04-47a5-82ac-0351d22712c5" providerId="ADAL" clId="{C866C008-175B-4EFC-946A-544FDC5B8FB5}" dt="2025-08-08T06:24:32.867" v="2760" actId="1076"/>
          <ac:spMkLst>
            <pc:docMk/>
            <pc:sldMk cId="2633965417" sldId="811"/>
            <ac:spMk id="21" creationId="{00255AA1-354A-E1F6-B2EA-985586DA6D39}"/>
          </ac:spMkLst>
        </pc:spChg>
        <pc:spChg chg="mod">
          <ac:chgData name="矢島　萌乃" userId="98abd013-8e04-47a5-82ac-0351d22712c5" providerId="ADAL" clId="{C866C008-175B-4EFC-946A-544FDC5B8FB5}" dt="2025-08-08T06:22:34.471" v="2707" actId="1076"/>
          <ac:spMkLst>
            <pc:docMk/>
            <pc:sldMk cId="2633965417" sldId="811"/>
            <ac:spMk id="25" creationId="{EFB40C01-D0E3-2C35-9CEA-4FFC779ABCD6}"/>
          </ac:spMkLst>
        </pc:spChg>
        <pc:spChg chg="mod">
          <ac:chgData name="矢島　萌乃" userId="98abd013-8e04-47a5-82ac-0351d22712c5" providerId="ADAL" clId="{C866C008-175B-4EFC-946A-544FDC5B8FB5}" dt="2025-08-08T06:22:34.471" v="2707" actId="1076"/>
          <ac:spMkLst>
            <pc:docMk/>
            <pc:sldMk cId="2633965417" sldId="811"/>
            <ac:spMk id="28" creationId="{A88B9F12-366C-5AE2-2179-3687F5392D3E}"/>
          </ac:spMkLst>
        </pc:spChg>
        <pc:spChg chg="mod">
          <ac:chgData name="矢島　萌乃" userId="98abd013-8e04-47a5-82ac-0351d22712c5" providerId="ADAL" clId="{C866C008-175B-4EFC-946A-544FDC5B8FB5}" dt="2025-08-08T06:22:34.471" v="2707" actId="1076"/>
          <ac:spMkLst>
            <pc:docMk/>
            <pc:sldMk cId="2633965417" sldId="811"/>
            <ac:spMk id="29" creationId="{B003F25B-D943-5061-7633-00E0EE8DFDC5}"/>
          </ac:spMkLst>
        </pc:spChg>
      </pc:sldChg>
      <pc:sldChg chg="modSp mod modTransition modNotesTx">
        <pc:chgData name="矢島　萌乃" userId="98abd013-8e04-47a5-82ac-0351d22712c5" providerId="ADAL" clId="{C866C008-175B-4EFC-946A-544FDC5B8FB5}" dt="2025-08-13T23:04:32.777" v="8818" actId="20577"/>
        <pc:sldMkLst>
          <pc:docMk/>
          <pc:sldMk cId="2567183931" sldId="812"/>
        </pc:sldMkLst>
        <pc:spChg chg="mod">
          <ac:chgData name="矢島　萌乃" userId="98abd013-8e04-47a5-82ac-0351d22712c5" providerId="ADAL" clId="{C866C008-175B-4EFC-946A-544FDC5B8FB5}" dt="2025-08-13T23:04:32.777" v="8818" actId="20577"/>
          <ac:spMkLst>
            <pc:docMk/>
            <pc:sldMk cId="2567183931" sldId="812"/>
            <ac:spMk id="11" creationId="{C432CCF5-9297-B67B-21EC-10CBF89BD4F6}"/>
          </ac:spMkLst>
        </pc:spChg>
      </pc:sldChg>
      <pc:sldChg chg="del">
        <pc:chgData name="矢島　萌乃" userId="98abd013-8e04-47a5-82ac-0351d22712c5" providerId="ADAL" clId="{C866C008-175B-4EFC-946A-544FDC5B8FB5}" dt="2025-08-08T06:25:01.774" v="2763" actId="47"/>
        <pc:sldMkLst>
          <pc:docMk/>
          <pc:sldMk cId="3141121369" sldId="813"/>
        </pc:sldMkLst>
      </pc:sldChg>
      <pc:sldChg chg="modSp mod modTransition modNotesTx">
        <pc:chgData name="矢島　萌乃" userId="98abd013-8e04-47a5-82ac-0351d22712c5" providerId="ADAL" clId="{C866C008-175B-4EFC-946A-544FDC5B8FB5}" dt="2025-08-13T23:16:24.186" v="9016" actId="20577"/>
        <pc:sldMkLst>
          <pc:docMk/>
          <pc:sldMk cId="3134939217" sldId="814"/>
        </pc:sldMkLst>
        <pc:spChg chg="mod">
          <ac:chgData name="矢島　萌乃" userId="98abd013-8e04-47a5-82ac-0351d22712c5" providerId="ADAL" clId="{C866C008-175B-4EFC-946A-544FDC5B8FB5}" dt="2025-08-13T23:16:24.186" v="9016" actId="20577"/>
          <ac:spMkLst>
            <pc:docMk/>
            <pc:sldMk cId="3134939217" sldId="814"/>
            <ac:spMk id="11" creationId="{68CF91A8-B50E-4DE4-4AC2-55B2F3C0CEBE}"/>
          </ac:spMkLst>
        </pc:spChg>
      </pc:sldChg>
      <pc:sldChg chg="modSp mod modTransition modNotesTx">
        <pc:chgData name="矢島　萌乃" userId="98abd013-8e04-47a5-82ac-0351d22712c5" providerId="ADAL" clId="{C866C008-175B-4EFC-946A-544FDC5B8FB5}" dt="2025-08-13T01:36:18.865" v="5213" actId="20577"/>
        <pc:sldMkLst>
          <pc:docMk/>
          <pc:sldMk cId="927148303" sldId="820"/>
        </pc:sldMkLst>
        <pc:spChg chg="mod">
          <ac:chgData name="矢島　萌乃" userId="98abd013-8e04-47a5-82ac-0351d22712c5" providerId="ADAL" clId="{C866C008-175B-4EFC-946A-544FDC5B8FB5}" dt="2025-08-08T01:36:40.729" v="92" actId="20577"/>
          <ac:spMkLst>
            <pc:docMk/>
            <pc:sldMk cId="927148303" sldId="820"/>
            <ac:spMk id="4" creationId="{DDF4F15E-8812-D7DE-E6D4-EAC1DF8DFEAB}"/>
          </ac:spMkLst>
        </pc:spChg>
      </pc:sldChg>
      <pc:sldChg chg="modTransition modNotesTx">
        <pc:chgData name="矢島　萌乃" userId="98abd013-8e04-47a5-82ac-0351d22712c5" providerId="ADAL" clId="{C866C008-175B-4EFC-946A-544FDC5B8FB5}" dt="2025-08-14T01:04:46.862" v="10449" actId="20577"/>
        <pc:sldMkLst>
          <pc:docMk/>
          <pc:sldMk cId="4150521243" sldId="822"/>
        </pc:sldMkLst>
      </pc:sldChg>
      <pc:sldChg chg="modTransition modNotesTx">
        <pc:chgData name="矢島　萌乃" userId="98abd013-8e04-47a5-82ac-0351d22712c5" providerId="ADAL" clId="{C866C008-175B-4EFC-946A-544FDC5B8FB5}" dt="2025-08-14T02:22:32.347" v="13362" actId="20577"/>
        <pc:sldMkLst>
          <pc:docMk/>
          <pc:sldMk cId="2758932059" sldId="825"/>
        </pc:sldMkLst>
      </pc:sldChg>
      <pc:sldChg chg="modTransition">
        <pc:chgData name="矢島　萌乃" userId="98abd013-8e04-47a5-82ac-0351d22712c5" providerId="ADAL" clId="{C866C008-175B-4EFC-946A-544FDC5B8FB5}" dt="2025-08-08T12:41:52.312" v="3514"/>
        <pc:sldMkLst>
          <pc:docMk/>
          <pc:sldMk cId="3582632668" sldId="826"/>
        </pc:sldMkLst>
      </pc:sldChg>
      <pc:sldChg chg="modTransition">
        <pc:chgData name="矢島　萌乃" userId="98abd013-8e04-47a5-82ac-0351d22712c5" providerId="ADAL" clId="{C866C008-175B-4EFC-946A-544FDC5B8FB5}" dt="2025-08-08T12:41:52.312" v="3514"/>
        <pc:sldMkLst>
          <pc:docMk/>
          <pc:sldMk cId="595220039" sldId="827"/>
        </pc:sldMkLst>
      </pc:sldChg>
      <pc:sldChg chg="modTransition">
        <pc:chgData name="矢島　萌乃" userId="98abd013-8e04-47a5-82ac-0351d22712c5" providerId="ADAL" clId="{C866C008-175B-4EFC-946A-544FDC5B8FB5}" dt="2025-08-08T12:41:52.312" v="3514"/>
        <pc:sldMkLst>
          <pc:docMk/>
          <pc:sldMk cId="4012948164" sldId="828"/>
        </pc:sldMkLst>
      </pc:sldChg>
      <pc:sldChg chg="modTransition">
        <pc:chgData name="矢島　萌乃" userId="98abd013-8e04-47a5-82ac-0351d22712c5" providerId="ADAL" clId="{C866C008-175B-4EFC-946A-544FDC5B8FB5}" dt="2025-08-08T12:41:52.312" v="3514"/>
        <pc:sldMkLst>
          <pc:docMk/>
          <pc:sldMk cId="2090028420" sldId="829"/>
        </pc:sldMkLst>
      </pc:sldChg>
      <pc:sldChg chg="modTransition">
        <pc:chgData name="矢島　萌乃" userId="98abd013-8e04-47a5-82ac-0351d22712c5" providerId="ADAL" clId="{C866C008-175B-4EFC-946A-544FDC5B8FB5}" dt="2025-08-08T12:41:52.312" v="3514"/>
        <pc:sldMkLst>
          <pc:docMk/>
          <pc:sldMk cId="143364057" sldId="831"/>
        </pc:sldMkLst>
      </pc:sldChg>
      <pc:sldChg chg="modTransition">
        <pc:chgData name="矢島　萌乃" userId="98abd013-8e04-47a5-82ac-0351d22712c5" providerId="ADAL" clId="{C866C008-175B-4EFC-946A-544FDC5B8FB5}" dt="2025-08-08T12:41:52.312" v="3514"/>
        <pc:sldMkLst>
          <pc:docMk/>
          <pc:sldMk cId="2207223705" sldId="833"/>
        </pc:sldMkLst>
      </pc:sldChg>
      <pc:sldChg chg="modSp mod modTransition modNotesTx">
        <pc:chgData name="矢島　萌乃" userId="98abd013-8e04-47a5-82ac-0351d22712c5" providerId="ADAL" clId="{C866C008-175B-4EFC-946A-544FDC5B8FB5}" dt="2025-08-13T23:04:43.805" v="8823" actId="20577"/>
        <pc:sldMkLst>
          <pc:docMk/>
          <pc:sldMk cId="3401120899" sldId="834"/>
        </pc:sldMkLst>
        <pc:spChg chg="mod">
          <ac:chgData name="矢島　萌乃" userId="98abd013-8e04-47a5-82ac-0351d22712c5" providerId="ADAL" clId="{C866C008-175B-4EFC-946A-544FDC5B8FB5}" dt="2025-08-13T23:04:22.290" v="8807" actId="20577"/>
          <ac:spMkLst>
            <pc:docMk/>
            <pc:sldMk cId="3401120899" sldId="834"/>
            <ac:spMk id="11" creationId="{9595563D-2D21-3E24-6AEC-ED04214ADD45}"/>
          </ac:spMkLst>
        </pc:spChg>
      </pc:sldChg>
      <pc:sldChg chg="modSp mod modTransition modNotesTx">
        <pc:chgData name="矢島　萌乃" userId="98abd013-8e04-47a5-82ac-0351d22712c5" providerId="ADAL" clId="{C866C008-175B-4EFC-946A-544FDC5B8FB5}" dt="2025-08-13T15:19:21.929" v="8329" actId="20577"/>
        <pc:sldMkLst>
          <pc:docMk/>
          <pc:sldMk cId="3169899095" sldId="837"/>
        </pc:sldMkLst>
        <pc:spChg chg="mod">
          <ac:chgData name="矢島　萌乃" userId="98abd013-8e04-47a5-82ac-0351d22712c5" providerId="ADAL" clId="{C866C008-175B-4EFC-946A-544FDC5B8FB5}" dt="2025-08-07T09:49:21.466" v="82"/>
          <ac:spMkLst>
            <pc:docMk/>
            <pc:sldMk cId="3169899095" sldId="837"/>
            <ac:spMk id="4" creationId="{38013C21-E03D-955E-4041-7F9A404C8FF9}"/>
          </ac:spMkLst>
        </pc:spChg>
      </pc:sldChg>
      <pc:sldChg chg="modTransition">
        <pc:chgData name="矢島　萌乃" userId="98abd013-8e04-47a5-82ac-0351d22712c5" providerId="ADAL" clId="{C866C008-175B-4EFC-946A-544FDC5B8FB5}" dt="2025-08-08T12:41:52.312" v="3514"/>
        <pc:sldMkLst>
          <pc:docMk/>
          <pc:sldMk cId="263959736" sldId="840"/>
        </pc:sldMkLst>
      </pc:sldChg>
      <pc:sldChg chg="modTransition modNotesTx">
        <pc:chgData name="矢島　萌乃" userId="98abd013-8e04-47a5-82ac-0351d22712c5" providerId="ADAL" clId="{C866C008-175B-4EFC-946A-544FDC5B8FB5}" dt="2025-08-14T00:43:46.617" v="9440" actId="20577"/>
        <pc:sldMkLst>
          <pc:docMk/>
          <pc:sldMk cId="2750866905" sldId="843"/>
        </pc:sldMkLst>
      </pc:sldChg>
      <pc:sldChg chg="modSp mod modTransition modNotesTx">
        <pc:chgData name="矢島　萌乃" userId="98abd013-8e04-47a5-82ac-0351d22712c5" providerId="ADAL" clId="{C866C008-175B-4EFC-946A-544FDC5B8FB5}" dt="2025-08-14T00:40:43.170" v="9404" actId="20577"/>
        <pc:sldMkLst>
          <pc:docMk/>
          <pc:sldMk cId="69536063" sldId="844"/>
        </pc:sldMkLst>
        <pc:spChg chg="mod">
          <ac:chgData name="矢島　萌乃" userId="98abd013-8e04-47a5-82ac-0351d22712c5" providerId="ADAL" clId="{C866C008-175B-4EFC-946A-544FDC5B8FB5}" dt="2025-08-08T12:54:47.022" v="3905" actId="20577"/>
          <ac:spMkLst>
            <pc:docMk/>
            <pc:sldMk cId="69536063" sldId="844"/>
            <ac:spMk id="4" creationId="{B1311867-8F06-181B-B45E-E286ABBFCDF5}"/>
          </ac:spMkLst>
        </pc:spChg>
      </pc:sldChg>
      <pc:sldChg chg="modSp mod modTransition modNotesTx">
        <pc:chgData name="矢島　萌乃" userId="98abd013-8e04-47a5-82ac-0351d22712c5" providerId="ADAL" clId="{C866C008-175B-4EFC-946A-544FDC5B8FB5}" dt="2025-08-14T00:46:41.312" v="9531" actId="20577"/>
        <pc:sldMkLst>
          <pc:docMk/>
          <pc:sldMk cId="1009570242" sldId="845"/>
        </pc:sldMkLst>
        <pc:spChg chg="mod">
          <ac:chgData name="矢島　萌乃" userId="98abd013-8e04-47a5-82ac-0351d22712c5" providerId="ADAL" clId="{C866C008-175B-4EFC-946A-544FDC5B8FB5}" dt="2025-08-07T09:48:21.691" v="80"/>
          <ac:spMkLst>
            <pc:docMk/>
            <pc:sldMk cId="1009570242" sldId="845"/>
            <ac:spMk id="16" creationId="{2A8128D7-1CDD-2ABC-FC0C-B9A58C172B49}"/>
          </ac:spMkLst>
        </pc:spChg>
      </pc:sldChg>
      <pc:sldChg chg="addSp delSp modSp mod modTransition modNotesTx">
        <pc:chgData name="矢島　萌乃" userId="98abd013-8e04-47a5-82ac-0351d22712c5" providerId="ADAL" clId="{C866C008-175B-4EFC-946A-544FDC5B8FB5}" dt="2025-08-14T01:01:03.038" v="10182" actId="20577"/>
        <pc:sldMkLst>
          <pc:docMk/>
          <pc:sldMk cId="1039155955" sldId="846"/>
        </pc:sldMkLst>
        <pc:spChg chg="mod">
          <ac:chgData name="矢島　萌乃" userId="98abd013-8e04-47a5-82ac-0351d22712c5" providerId="ADAL" clId="{C866C008-175B-4EFC-946A-544FDC5B8FB5}" dt="2025-08-08T01:44:15.243" v="207" actId="14100"/>
          <ac:spMkLst>
            <pc:docMk/>
            <pc:sldMk cId="1039155955" sldId="846"/>
            <ac:spMk id="4" creationId="{E857754A-F54C-92BD-7DA4-8DEF16D94EB8}"/>
          </ac:spMkLst>
        </pc:spChg>
        <pc:spChg chg="mod">
          <ac:chgData name="矢島　萌乃" userId="98abd013-8e04-47a5-82ac-0351d22712c5" providerId="ADAL" clId="{C866C008-175B-4EFC-946A-544FDC5B8FB5}" dt="2025-08-08T01:41:12.235" v="143" actId="1035"/>
          <ac:spMkLst>
            <pc:docMk/>
            <pc:sldMk cId="1039155955" sldId="846"/>
            <ac:spMk id="9" creationId="{FE9F6AFD-DDC3-2F8F-09EB-1123523EA551}"/>
          </ac:spMkLst>
        </pc:spChg>
        <pc:spChg chg="mod">
          <ac:chgData name="矢島　萌乃" userId="98abd013-8e04-47a5-82ac-0351d22712c5" providerId="ADAL" clId="{C866C008-175B-4EFC-946A-544FDC5B8FB5}" dt="2025-08-08T01:48:33.526" v="222" actId="1035"/>
          <ac:spMkLst>
            <pc:docMk/>
            <pc:sldMk cId="1039155955" sldId="846"/>
            <ac:spMk id="12" creationId="{72E99E7F-5F6C-0C30-C56B-904AE29458EB}"/>
          </ac:spMkLst>
        </pc:spChg>
        <pc:spChg chg="mod">
          <ac:chgData name="矢島　萌乃" userId="98abd013-8e04-47a5-82ac-0351d22712c5" providerId="ADAL" clId="{C866C008-175B-4EFC-946A-544FDC5B8FB5}" dt="2025-08-08T08:42:59.908" v="2969" actId="207"/>
          <ac:spMkLst>
            <pc:docMk/>
            <pc:sldMk cId="1039155955" sldId="846"/>
            <ac:spMk id="13" creationId="{D8C1A8FA-D5F8-23BB-9A0C-9F4CD5197E57}"/>
          </ac:spMkLst>
        </pc:spChg>
        <pc:spChg chg="add mod">
          <ac:chgData name="矢島　萌乃" userId="98abd013-8e04-47a5-82ac-0351d22712c5" providerId="ADAL" clId="{C866C008-175B-4EFC-946A-544FDC5B8FB5}" dt="2025-08-08T01:43:53.990" v="202" actId="1076"/>
          <ac:spMkLst>
            <pc:docMk/>
            <pc:sldMk cId="1039155955" sldId="846"/>
            <ac:spMk id="15" creationId="{D3D40524-44FE-EBCA-E573-63DCF9E35CF8}"/>
          </ac:spMkLst>
        </pc:spChg>
        <pc:spChg chg="add mod">
          <ac:chgData name="矢島　萌乃" userId="98abd013-8e04-47a5-82ac-0351d22712c5" providerId="ADAL" clId="{C866C008-175B-4EFC-946A-544FDC5B8FB5}" dt="2025-08-08T01:42:52.475" v="175" actId="20577"/>
          <ac:spMkLst>
            <pc:docMk/>
            <pc:sldMk cId="1039155955" sldId="846"/>
            <ac:spMk id="24" creationId="{0AD95725-E2D2-2FC0-DE88-37493045C617}"/>
          </ac:spMkLst>
        </pc:spChg>
        <pc:spChg chg="add mod">
          <ac:chgData name="矢島　萌乃" userId="98abd013-8e04-47a5-82ac-0351d22712c5" providerId="ADAL" clId="{C866C008-175B-4EFC-946A-544FDC5B8FB5}" dt="2025-08-08T01:43:46.956" v="201" actId="20577"/>
          <ac:spMkLst>
            <pc:docMk/>
            <pc:sldMk cId="1039155955" sldId="846"/>
            <ac:spMk id="26" creationId="{A805181A-4395-3C93-F236-FCC7AB1BD613}"/>
          </ac:spMkLst>
        </pc:spChg>
        <pc:spChg chg="add mod">
          <ac:chgData name="矢島　萌乃" userId="98abd013-8e04-47a5-82ac-0351d22712c5" providerId="ADAL" clId="{C866C008-175B-4EFC-946A-544FDC5B8FB5}" dt="2025-08-08T01:44:02.610" v="206" actId="20577"/>
          <ac:spMkLst>
            <pc:docMk/>
            <pc:sldMk cId="1039155955" sldId="846"/>
            <ac:spMk id="28" creationId="{CE81D28C-D556-63F7-514C-BCBD57C0E923}"/>
          </ac:spMkLst>
        </pc:spChg>
        <pc:graphicFrameChg chg="mod">
          <ac:chgData name="矢島　萌乃" userId="98abd013-8e04-47a5-82ac-0351d22712c5" providerId="ADAL" clId="{C866C008-175B-4EFC-946A-544FDC5B8FB5}" dt="2025-08-08T01:41:12.235" v="143" actId="1035"/>
          <ac:graphicFrameMkLst>
            <pc:docMk/>
            <pc:sldMk cId="1039155955" sldId="846"/>
            <ac:graphicFrameMk id="8" creationId="{8B6D1432-176A-F28D-DDD0-76C4672E0CDD}"/>
          </ac:graphicFrameMkLst>
        </pc:graphicFrameChg>
      </pc:sldChg>
      <pc:sldChg chg="modSp mod modTransition modNotesTx">
        <pc:chgData name="矢島　萌乃" userId="98abd013-8e04-47a5-82ac-0351d22712c5" providerId="ADAL" clId="{C866C008-175B-4EFC-946A-544FDC5B8FB5}" dt="2025-08-14T02:03:14.821" v="13014" actId="20577"/>
        <pc:sldMkLst>
          <pc:docMk/>
          <pc:sldMk cId="1013451604" sldId="848"/>
        </pc:sldMkLst>
        <pc:spChg chg="mod">
          <ac:chgData name="矢島　萌乃" userId="98abd013-8e04-47a5-82ac-0351d22712c5" providerId="ADAL" clId="{C866C008-175B-4EFC-946A-544FDC5B8FB5}" dt="2025-08-08T04:29:02.057" v="2517" actId="1036"/>
          <ac:spMkLst>
            <pc:docMk/>
            <pc:sldMk cId="1013451604" sldId="848"/>
            <ac:spMk id="5" creationId="{9B453C57-1246-77AE-69D7-48C043CE8D9F}"/>
          </ac:spMkLst>
        </pc:spChg>
        <pc:spChg chg="mod">
          <ac:chgData name="矢島　萌乃" userId="98abd013-8e04-47a5-82ac-0351d22712c5" providerId="ADAL" clId="{C866C008-175B-4EFC-946A-544FDC5B8FB5}" dt="2025-08-08T04:28:58.513" v="2515" actId="1035"/>
          <ac:spMkLst>
            <pc:docMk/>
            <pc:sldMk cId="1013451604" sldId="848"/>
            <ac:spMk id="16" creationId="{3D45185A-E84C-7A3F-CD19-1F9975339C6C}"/>
          </ac:spMkLst>
        </pc:spChg>
        <pc:spChg chg="mod">
          <ac:chgData name="矢島　萌乃" userId="98abd013-8e04-47a5-82ac-0351d22712c5" providerId="ADAL" clId="{C866C008-175B-4EFC-946A-544FDC5B8FB5}" dt="2025-08-08T04:28:58.513" v="2515" actId="1035"/>
          <ac:spMkLst>
            <pc:docMk/>
            <pc:sldMk cId="1013451604" sldId="848"/>
            <ac:spMk id="22" creationId="{A039FF6E-2670-3D49-EA6F-EE12FCF6F130}"/>
          </ac:spMkLst>
        </pc:spChg>
        <pc:spChg chg="mod">
          <ac:chgData name="矢島　萌乃" userId="98abd013-8e04-47a5-82ac-0351d22712c5" providerId="ADAL" clId="{C866C008-175B-4EFC-946A-544FDC5B8FB5}" dt="2025-08-08T04:28:58.513" v="2515" actId="1035"/>
          <ac:spMkLst>
            <pc:docMk/>
            <pc:sldMk cId="1013451604" sldId="848"/>
            <ac:spMk id="23" creationId="{1426F212-88E9-755B-96B3-4D87C5859BC2}"/>
          </ac:spMkLst>
        </pc:spChg>
        <pc:spChg chg="mod">
          <ac:chgData name="矢島　萌乃" userId="98abd013-8e04-47a5-82ac-0351d22712c5" providerId="ADAL" clId="{C866C008-175B-4EFC-946A-544FDC5B8FB5}" dt="2025-08-08T04:28:58.513" v="2515" actId="1035"/>
          <ac:spMkLst>
            <pc:docMk/>
            <pc:sldMk cId="1013451604" sldId="848"/>
            <ac:spMk id="24" creationId="{60E88DDE-E510-1F30-1323-F05BF52CDC11}"/>
          </ac:spMkLst>
        </pc:spChg>
        <pc:spChg chg="mod">
          <ac:chgData name="矢島　萌乃" userId="98abd013-8e04-47a5-82ac-0351d22712c5" providerId="ADAL" clId="{C866C008-175B-4EFC-946A-544FDC5B8FB5}" dt="2025-08-08T04:28:58.513" v="2515" actId="1035"/>
          <ac:spMkLst>
            <pc:docMk/>
            <pc:sldMk cId="1013451604" sldId="848"/>
            <ac:spMk id="26" creationId="{6692C563-88B9-BDC8-850B-ACAB28705AEC}"/>
          </ac:spMkLst>
        </pc:spChg>
        <pc:spChg chg="mod">
          <ac:chgData name="矢島　萌乃" userId="98abd013-8e04-47a5-82ac-0351d22712c5" providerId="ADAL" clId="{C866C008-175B-4EFC-946A-544FDC5B8FB5}" dt="2025-08-08T08:58:48.102" v="3000" actId="20577"/>
          <ac:spMkLst>
            <pc:docMk/>
            <pc:sldMk cId="1013451604" sldId="848"/>
            <ac:spMk id="27" creationId="{AFA1E19E-397D-B168-E997-401285A660C1}"/>
          </ac:spMkLst>
        </pc:spChg>
        <pc:graphicFrameChg chg="mod modGraphic">
          <ac:chgData name="矢島　萌乃" userId="98abd013-8e04-47a5-82ac-0351d22712c5" providerId="ADAL" clId="{C866C008-175B-4EFC-946A-544FDC5B8FB5}" dt="2025-08-08T04:28:58.513" v="2515" actId="1035"/>
          <ac:graphicFrameMkLst>
            <pc:docMk/>
            <pc:sldMk cId="1013451604" sldId="848"/>
            <ac:graphicFrameMk id="9" creationId="{EAEDBA74-9CEC-14A5-3DA4-E1C439173D55}"/>
          </ac:graphicFrameMkLst>
        </pc:graphicFrameChg>
      </pc:sldChg>
      <pc:sldChg chg="modTransition">
        <pc:chgData name="矢島　萌乃" userId="98abd013-8e04-47a5-82ac-0351d22712c5" providerId="ADAL" clId="{C866C008-175B-4EFC-946A-544FDC5B8FB5}" dt="2025-08-08T12:41:52.312" v="3514"/>
        <pc:sldMkLst>
          <pc:docMk/>
          <pc:sldMk cId="1530362052" sldId="849"/>
        </pc:sldMkLst>
      </pc:sldChg>
      <pc:sldChg chg="modTransition">
        <pc:chgData name="矢島　萌乃" userId="98abd013-8e04-47a5-82ac-0351d22712c5" providerId="ADAL" clId="{C866C008-175B-4EFC-946A-544FDC5B8FB5}" dt="2025-08-08T12:41:52.312" v="3514"/>
        <pc:sldMkLst>
          <pc:docMk/>
          <pc:sldMk cId="3592108716" sldId="850"/>
        </pc:sldMkLst>
      </pc:sldChg>
      <pc:sldChg chg="modTransition">
        <pc:chgData name="矢島　萌乃" userId="98abd013-8e04-47a5-82ac-0351d22712c5" providerId="ADAL" clId="{C866C008-175B-4EFC-946A-544FDC5B8FB5}" dt="2025-08-08T12:41:52.312" v="3514"/>
        <pc:sldMkLst>
          <pc:docMk/>
          <pc:sldMk cId="3678250166" sldId="851"/>
        </pc:sldMkLst>
      </pc:sldChg>
      <pc:sldChg chg="modTransition modNotesTx">
        <pc:chgData name="矢島　萌乃" userId="98abd013-8e04-47a5-82ac-0351d22712c5" providerId="ADAL" clId="{C866C008-175B-4EFC-946A-544FDC5B8FB5}" dt="2025-08-13T15:58:38.848" v="8439" actId="20577"/>
        <pc:sldMkLst>
          <pc:docMk/>
          <pc:sldMk cId="348853300" sldId="852"/>
        </pc:sldMkLst>
      </pc:sldChg>
      <pc:sldChg chg="addSp delSp modSp mod modTransition modNotesTx">
        <pc:chgData name="矢島　萌乃" userId="98abd013-8e04-47a5-82ac-0351d22712c5" providerId="ADAL" clId="{C866C008-175B-4EFC-946A-544FDC5B8FB5}" dt="2025-08-14T02:07:35.525" v="13088" actId="20577"/>
        <pc:sldMkLst>
          <pc:docMk/>
          <pc:sldMk cId="3038885561" sldId="854"/>
        </pc:sldMkLst>
      </pc:sldChg>
      <pc:sldChg chg="modTransition">
        <pc:chgData name="矢島　萌乃" userId="98abd013-8e04-47a5-82ac-0351d22712c5" providerId="ADAL" clId="{C866C008-175B-4EFC-946A-544FDC5B8FB5}" dt="2025-08-08T12:41:52.312" v="3514"/>
        <pc:sldMkLst>
          <pc:docMk/>
          <pc:sldMk cId="3985938847" sldId="855"/>
        </pc:sldMkLst>
      </pc:sldChg>
      <pc:sldChg chg="modSp mod modTransition modNotesTx">
        <pc:chgData name="矢島　萌乃" userId="98abd013-8e04-47a5-82ac-0351d22712c5" providerId="ADAL" clId="{C866C008-175B-4EFC-946A-544FDC5B8FB5}" dt="2025-08-14T02:21:59.569" v="13315" actId="20577"/>
        <pc:sldMkLst>
          <pc:docMk/>
          <pc:sldMk cId="3131964262" sldId="857"/>
        </pc:sldMkLst>
        <pc:spChg chg="mod">
          <ac:chgData name="矢島　萌乃" userId="98abd013-8e04-47a5-82ac-0351d22712c5" providerId="ADAL" clId="{C866C008-175B-4EFC-946A-544FDC5B8FB5}" dt="2025-08-08T06:31:56.326" v="2817" actId="20577"/>
          <ac:spMkLst>
            <pc:docMk/>
            <pc:sldMk cId="3131964262" sldId="857"/>
            <ac:spMk id="8" creationId="{C94E92ED-5B66-3D75-7D84-35CFC09329CD}"/>
          </ac:spMkLst>
        </pc:spChg>
      </pc:sldChg>
      <pc:sldChg chg="modTransition">
        <pc:chgData name="矢島　萌乃" userId="98abd013-8e04-47a5-82ac-0351d22712c5" providerId="ADAL" clId="{C866C008-175B-4EFC-946A-544FDC5B8FB5}" dt="2025-08-08T12:41:52.312" v="3514"/>
        <pc:sldMkLst>
          <pc:docMk/>
          <pc:sldMk cId="4251711836" sldId="858"/>
        </pc:sldMkLst>
      </pc:sldChg>
      <pc:sldChg chg="modTransition modNotesTx">
        <pc:chgData name="矢島　萌乃" userId="98abd013-8e04-47a5-82ac-0351d22712c5" providerId="ADAL" clId="{C866C008-175B-4EFC-946A-544FDC5B8FB5}" dt="2025-08-14T00:50:55.355" v="9669" actId="20577"/>
        <pc:sldMkLst>
          <pc:docMk/>
          <pc:sldMk cId="2773369393" sldId="861"/>
        </pc:sldMkLst>
      </pc:sldChg>
      <pc:sldChg chg="modSp mod modTransition">
        <pc:chgData name="矢島　萌乃" userId="98abd013-8e04-47a5-82ac-0351d22712c5" providerId="ADAL" clId="{C866C008-175B-4EFC-946A-544FDC5B8FB5}" dt="2025-08-08T12:41:52.312" v="3514"/>
        <pc:sldMkLst>
          <pc:docMk/>
          <pc:sldMk cId="2736508130" sldId="862"/>
        </pc:sldMkLst>
        <pc:spChg chg="mod">
          <ac:chgData name="矢島　萌乃" userId="98abd013-8e04-47a5-82ac-0351d22712c5" providerId="ADAL" clId="{C866C008-175B-4EFC-946A-544FDC5B8FB5}" dt="2025-08-08T07:16:01.236" v="2939" actId="20577"/>
          <ac:spMkLst>
            <pc:docMk/>
            <pc:sldMk cId="2736508130" sldId="862"/>
            <ac:spMk id="4" creationId="{2C78997C-B210-65A8-148B-FCE75BB1FBBF}"/>
          </ac:spMkLst>
        </pc:spChg>
      </pc:sldChg>
      <pc:sldChg chg="modTransition modNotesTx">
        <pc:chgData name="矢島　萌乃" userId="98abd013-8e04-47a5-82ac-0351d22712c5" providerId="ADAL" clId="{C866C008-175B-4EFC-946A-544FDC5B8FB5}" dt="2025-08-13T15:09:22.211" v="8308" actId="20577"/>
        <pc:sldMkLst>
          <pc:docMk/>
          <pc:sldMk cId="3306729581" sldId="864"/>
        </pc:sldMkLst>
      </pc:sldChg>
      <pc:sldChg chg="modSp mod modTransition modNotesTx">
        <pc:chgData name="矢島　萌乃" userId="98abd013-8e04-47a5-82ac-0351d22712c5" providerId="ADAL" clId="{C866C008-175B-4EFC-946A-544FDC5B8FB5}" dt="2025-08-13T15:42:54.555" v="8364" actId="113"/>
        <pc:sldMkLst>
          <pc:docMk/>
          <pc:sldMk cId="1728628289" sldId="869"/>
        </pc:sldMkLst>
        <pc:spChg chg="mod">
          <ac:chgData name="矢島　萌乃" userId="98abd013-8e04-47a5-82ac-0351d22712c5" providerId="ADAL" clId="{C866C008-175B-4EFC-946A-544FDC5B8FB5}" dt="2025-08-08T02:02:27.086" v="299" actId="20577"/>
          <ac:spMkLst>
            <pc:docMk/>
            <pc:sldMk cId="1728628289" sldId="869"/>
            <ac:spMk id="4" creationId="{4C45D3C2-CAA7-935B-AB4A-1B6B1677702F}"/>
          </ac:spMkLst>
        </pc:spChg>
        <pc:spChg chg="mod">
          <ac:chgData name="矢島　萌乃" userId="98abd013-8e04-47a5-82ac-0351d22712c5" providerId="ADAL" clId="{C866C008-175B-4EFC-946A-544FDC5B8FB5}" dt="2025-08-08T02:01:40.822" v="292" actId="1076"/>
          <ac:spMkLst>
            <pc:docMk/>
            <pc:sldMk cId="1728628289" sldId="869"/>
            <ac:spMk id="5" creationId="{1860A11A-EBCD-7A3F-BEAA-FC8F744882E0}"/>
          </ac:spMkLst>
        </pc:spChg>
        <pc:spChg chg="mod">
          <ac:chgData name="矢島　萌乃" userId="98abd013-8e04-47a5-82ac-0351d22712c5" providerId="ADAL" clId="{C866C008-175B-4EFC-946A-544FDC5B8FB5}" dt="2025-08-08T02:01:55.376" v="295" actId="1076"/>
          <ac:spMkLst>
            <pc:docMk/>
            <pc:sldMk cId="1728628289" sldId="869"/>
            <ac:spMk id="8" creationId="{19CFB478-79D0-B07B-A6D8-903D78C6B658}"/>
          </ac:spMkLst>
        </pc:spChg>
        <pc:spChg chg="mod">
          <ac:chgData name="矢島　萌乃" userId="98abd013-8e04-47a5-82ac-0351d22712c5" providerId="ADAL" clId="{C866C008-175B-4EFC-946A-544FDC5B8FB5}" dt="2025-08-08T02:02:07.677" v="296" actId="1076"/>
          <ac:spMkLst>
            <pc:docMk/>
            <pc:sldMk cId="1728628289" sldId="869"/>
            <ac:spMk id="12" creationId="{4E5C179F-E893-663F-0BAD-649E87865225}"/>
          </ac:spMkLst>
        </pc:spChg>
      </pc:sldChg>
      <pc:sldChg chg="delSp del mod modShow">
        <pc:chgData name="矢島　萌乃" userId="98abd013-8e04-47a5-82ac-0351d22712c5" providerId="ADAL" clId="{C866C008-175B-4EFC-946A-544FDC5B8FB5}" dt="2025-08-08T03:48:03.717" v="2232" actId="47"/>
        <pc:sldMkLst>
          <pc:docMk/>
          <pc:sldMk cId="2475748919" sldId="871"/>
        </pc:sldMkLst>
      </pc:sldChg>
      <pc:sldChg chg="addSp delSp modSp mod ord modTransition modClrScheme chgLayout modNotesTx">
        <pc:chgData name="矢島　萌乃" userId="98abd013-8e04-47a5-82ac-0351d22712c5" providerId="ADAL" clId="{C866C008-175B-4EFC-946A-544FDC5B8FB5}" dt="2025-08-14T01:28:19.835" v="11415" actId="20577"/>
        <pc:sldMkLst>
          <pc:docMk/>
          <pc:sldMk cId="1983540636" sldId="872"/>
        </pc:sldMkLst>
        <pc:spChg chg="mod ord">
          <ac:chgData name="矢島　萌乃" userId="98abd013-8e04-47a5-82ac-0351d22712c5" providerId="ADAL" clId="{C866C008-175B-4EFC-946A-544FDC5B8FB5}" dt="2025-08-08T03:11:55.027" v="1250" actId="700"/>
          <ac:spMkLst>
            <pc:docMk/>
            <pc:sldMk cId="1983540636" sldId="872"/>
            <ac:spMk id="2" creationId="{349F5401-BD06-1F40-90D4-E0114312822A}"/>
          </ac:spMkLst>
        </pc:spChg>
        <pc:spChg chg="mod ord">
          <ac:chgData name="矢島　萌乃" userId="98abd013-8e04-47a5-82ac-0351d22712c5" providerId="ADAL" clId="{C866C008-175B-4EFC-946A-544FDC5B8FB5}" dt="2025-08-08T03:11:55.027" v="1250" actId="700"/>
          <ac:spMkLst>
            <pc:docMk/>
            <pc:sldMk cId="1983540636" sldId="872"/>
            <ac:spMk id="3" creationId="{D9C5FD47-ACFF-9D8E-3F83-C93F1DCDEEA4}"/>
          </ac:spMkLst>
        </pc:spChg>
        <pc:spChg chg="mod ord">
          <ac:chgData name="矢島　萌乃" userId="98abd013-8e04-47a5-82ac-0351d22712c5" providerId="ADAL" clId="{C866C008-175B-4EFC-946A-544FDC5B8FB5}" dt="2025-08-14T01:28:06.633" v="11388" actId="20577"/>
          <ac:spMkLst>
            <pc:docMk/>
            <pc:sldMk cId="1983540636" sldId="872"/>
            <ac:spMk id="4" creationId="{34049B32-6CBB-A925-D450-D5A02892FE5C}"/>
          </ac:spMkLst>
        </pc:spChg>
        <pc:spChg chg="add mod">
          <ac:chgData name="矢島　萌乃" userId="98abd013-8e04-47a5-82ac-0351d22712c5" providerId="ADAL" clId="{C866C008-175B-4EFC-946A-544FDC5B8FB5}" dt="2025-08-14T01:24:08.396" v="11173" actId="207"/>
          <ac:spMkLst>
            <pc:docMk/>
            <pc:sldMk cId="1983540636" sldId="872"/>
            <ac:spMk id="5" creationId="{794D2C39-38AD-1EA5-1DEF-9B85DAED6A1D}"/>
          </ac:spMkLst>
        </pc:spChg>
        <pc:cxnChg chg="add mod">
          <ac:chgData name="矢島　萌乃" userId="98abd013-8e04-47a5-82ac-0351d22712c5" providerId="ADAL" clId="{C866C008-175B-4EFC-946A-544FDC5B8FB5}" dt="2025-08-14T01:24:16.193" v="11174" actId="208"/>
          <ac:cxnSpMkLst>
            <pc:docMk/>
            <pc:sldMk cId="1983540636" sldId="872"/>
            <ac:cxnSpMk id="7" creationId="{50D7718D-9749-11BF-B941-1CFABC9891D4}"/>
          </ac:cxnSpMkLst>
        </pc:cxnChg>
      </pc:sldChg>
      <pc:sldChg chg="mod ord modTransition modShow">
        <pc:chgData name="矢島　萌乃" userId="98abd013-8e04-47a5-82ac-0351d22712c5" providerId="ADAL" clId="{C866C008-175B-4EFC-946A-544FDC5B8FB5}" dt="2025-08-08T12:41:52.312" v="3514"/>
        <pc:sldMkLst>
          <pc:docMk/>
          <pc:sldMk cId="1569275904" sldId="876"/>
        </pc:sldMkLst>
      </pc:sldChg>
      <pc:sldChg chg="mod ord modTransition modShow">
        <pc:chgData name="矢島　萌乃" userId="98abd013-8e04-47a5-82ac-0351d22712c5" providerId="ADAL" clId="{C866C008-175B-4EFC-946A-544FDC5B8FB5}" dt="2025-08-08T12:41:52.312" v="3514"/>
        <pc:sldMkLst>
          <pc:docMk/>
          <pc:sldMk cId="2142907768" sldId="877"/>
        </pc:sldMkLst>
      </pc:sldChg>
      <pc:sldChg chg="modSp mod modTransition modNotesTx">
        <pc:chgData name="矢島　萌乃" userId="98abd013-8e04-47a5-82ac-0351d22712c5" providerId="ADAL" clId="{C866C008-175B-4EFC-946A-544FDC5B8FB5}" dt="2025-08-13T02:24:50.948" v="5875" actId="33524"/>
        <pc:sldMkLst>
          <pc:docMk/>
          <pc:sldMk cId="458973436" sldId="878"/>
        </pc:sldMkLst>
        <pc:spChg chg="mod">
          <ac:chgData name="矢島　萌乃" userId="98abd013-8e04-47a5-82ac-0351d22712c5" providerId="ADAL" clId="{C866C008-175B-4EFC-946A-544FDC5B8FB5}" dt="2025-08-07T09:45:24.431" v="78" actId="20577"/>
          <ac:spMkLst>
            <pc:docMk/>
            <pc:sldMk cId="458973436" sldId="878"/>
            <ac:spMk id="16" creationId="{E7CD6A84-43AF-D10E-19A4-28EBB9AA0F44}"/>
          </ac:spMkLst>
        </pc:spChg>
      </pc:sldChg>
      <pc:sldChg chg="del">
        <pc:chgData name="矢島　萌乃" userId="98abd013-8e04-47a5-82ac-0351d22712c5" providerId="ADAL" clId="{C866C008-175B-4EFC-946A-544FDC5B8FB5}" dt="2025-08-08T04:21:10.925" v="2323" actId="47"/>
        <pc:sldMkLst>
          <pc:docMk/>
          <pc:sldMk cId="288732765" sldId="879"/>
        </pc:sldMkLst>
      </pc:sldChg>
      <pc:sldChg chg="modSp mod modTransition modShow modNotesTx">
        <pc:chgData name="矢島　萌乃" userId="98abd013-8e04-47a5-82ac-0351d22712c5" providerId="ADAL" clId="{C866C008-175B-4EFC-946A-544FDC5B8FB5}" dt="2025-08-14T02:14:32.977" v="13199" actId="729"/>
        <pc:sldMkLst>
          <pc:docMk/>
          <pc:sldMk cId="712976806" sldId="880"/>
        </pc:sldMkLst>
        <pc:spChg chg="mod">
          <ac:chgData name="矢島　萌乃" userId="98abd013-8e04-47a5-82ac-0351d22712c5" providerId="ADAL" clId="{C866C008-175B-4EFC-946A-544FDC5B8FB5}" dt="2025-08-14T02:10:07.983" v="13089" actId="207"/>
          <ac:spMkLst>
            <pc:docMk/>
            <pc:sldMk cId="712976806" sldId="880"/>
            <ac:spMk id="9" creationId="{C42776A7-2C46-AAA2-4530-7454E4023A35}"/>
          </ac:spMkLst>
        </pc:spChg>
        <pc:graphicFrameChg chg="modGraphic">
          <ac:chgData name="矢島　萌乃" userId="98abd013-8e04-47a5-82ac-0351d22712c5" providerId="ADAL" clId="{C866C008-175B-4EFC-946A-544FDC5B8FB5}" dt="2025-08-14T02:10:31.145" v="13094" actId="207"/>
          <ac:graphicFrameMkLst>
            <pc:docMk/>
            <pc:sldMk cId="712976806" sldId="880"/>
            <ac:graphicFrameMk id="4" creationId="{132326E1-8BD1-8359-AAD7-6DF15C6FD575}"/>
          </ac:graphicFrameMkLst>
        </pc:graphicFrameChg>
      </pc:sldChg>
      <pc:sldChg chg="modSp mod modTransition modNotesTx">
        <pc:chgData name="矢島　萌乃" userId="98abd013-8e04-47a5-82ac-0351d22712c5" providerId="ADAL" clId="{C866C008-175B-4EFC-946A-544FDC5B8FB5}" dt="2025-08-13T23:03:43.033" v="8793" actId="14100"/>
        <pc:sldMkLst>
          <pc:docMk/>
          <pc:sldMk cId="2141303644" sldId="881"/>
        </pc:sldMkLst>
        <pc:spChg chg="mod">
          <ac:chgData name="矢島　萌乃" userId="98abd013-8e04-47a5-82ac-0351d22712c5" providerId="ADAL" clId="{C866C008-175B-4EFC-946A-544FDC5B8FB5}" dt="2025-08-13T23:03:43.033" v="8793" actId="14100"/>
          <ac:spMkLst>
            <pc:docMk/>
            <pc:sldMk cId="2141303644" sldId="881"/>
            <ac:spMk id="12" creationId="{D0ECCC20-389D-D08B-652D-8FACA6D9960F}"/>
          </ac:spMkLst>
        </pc:spChg>
      </pc:sldChg>
      <pc:sldChg chg="modTransition modNotesTx">
        <pc:chgData name="矢島　萌乃" userId="98abd013-8e04-47a5-82ac-0351d22712c5" providerId="ADAL" clId="{C866C008-175B-4EFC-946A-544FDC5B8FB5}" dt="2025-08-13T23:09:49.441" v="8888" actId="20577"/>
        <pc:sldMkLst>
          <pc:docMk/>
          <pc:sldMk cId="1485260480" sldId="883"/>
        </pc:sldMkLst>
      </pc:sldChg>
      <pc:sldChg chg="modSp modTransition">
        <pc:chgData name="矢島　萌乃" userId="98abd013-8e04-47a5-82ac-0351d22712c5" providerId="ADAL" clId="{C866C008-175B-4EFC-946A-544FDC5B8FB5}" dt="2025-08-08T12:41:52.312" v="3514"/>
        <pc:sldMkLst>
          <pc:docMk/>
          <pc:sldMk cId="3805165845" sldId="884"/>
        </pc:sldMkLst>
        <pc:spChg chg="mod">
          <ac:chgData name="矢島　萌乃" userId="98abd013-8e04-47a5-82ac-0351d22712c5" providerId="ADAL" clId="{C866C008-175B-4EFC-946A-544FDC5B8FB5}" dt="2025-08-08T08:41:18.985" v="2943"/>
          <ac:spMkLst>
            <pc:docMk/>
            <pc:sldMk cId="3805165845" sldId="884"/>
            <ac:spMk id="17" creationId="{9618EB4B-ED9A-F4F1-AD30-549B1C0D3567}"/>
          </ac:spMkLst>
        </pc:spChg>
      </pc:sldChg>
      <pc:sldChg chg="addSp modSp mod ord modTransition modNotesTx">
        <pc:chgData name="矢島　萌乃" userId="98abd013-8e04-47a5-82ac-0351d22712c5" providerId="ADAL" clId="{C866C008-175B-4EFC-946A-544FDC5B8FB5}" dt="2025-08-13T16:03:32.837" v="8451"/>
        <pc:sldMkLst>
          <pc:docMk/>
          <pc:sldMk cId="1309412270" sldId="885"/>
        </pc:sldMkLst>
        <pc:spChg chg="mod">
          <ac:chgData name="矢島　萌乃" userId="98abd013-8e04-47a5-82ac-0351d22712c5" providerId="ADAL" clId="{C866C008-175B-4EFC-946A-544FDC5B8FB5}" dt="2025-08-08T12:30:07.424" v="3496" actId="20577"/>
          <ac:spMkLst>
            <pc:docMk/>
            <pc:sldMk cId="1309412270" sldId="885"/>
            <ac:spMk id="4" creationId="{E6E7A895-5D17-5CEB-2D69-CD6FC062B0C7}"/>
          </ac:spMkLst>
        </pc:spChg>
        <pc:spChg chg="mod">
          <ac:chgData name="矢島　萌乃" userId="98abd013-8e04-47a5-82ac-0351d22712c5" providerId="ADAL" clId="{C866C008-175B-4EFC-946A-544FDC5B8FB5}" dt="2025-08-08T04:20:54.891" v="2322" actId="1076"/>
          <ac:spMkLst>
            <pc:docMk/>
            <pc:sldMk cId="1309412270" sldId="885"/>
            <ac:spMk id="19" creationId="{82304B03-4452-F3AE-943B-EBEBCDEEA4C3}"/>
          </ac:spMkLst>
        </pc:spChg>
        <pc:spChg chg="add mod">
          <ac:chgData name="矢島　萌乃" userId="98abd013-8e04-47a5-82ac-0351d22712c5" providerId="ADAL" clId="{C866C008-175B-4EFC-946A-544FDC5B8FB5}" dt="2025-08-08T04:20:36.187" v="2319" actId="1076"/>
          <ac:spMkLst>
            <pc:docMk/>
            <pc:sldMk cId="1309412270" sldId="885"/>
            <ac:spMk id="20" creationId="{AD8C2E8B-38EE-B182-6FCC-572733BB541F}"/>
          </ac:spMkLst>
        </pc:spChg>
      </pc:sldChg>
      <pc:sldChg chg="add del ord modTransition">
        <pc:chgData name="矢島　萌乃" userId="98abd013-8e04-47a5-82ac-0351d22712c5" providerId="ADAL" clId="{C866C008-175B-4EFC-946A-544FDC5B8FB5}" dt="2025-08-08T12:41:52.312" v="3514"/>
        <pc:sldMkLst>
          <pc:docMk/>
          <pc:sldMk cId="3091521244" sldId="886"/>
        </pc:sldMkLst>
      </pc:sldChg>
      <pc:sldChg chg="addSp modSp mod modTransition modShow modNotesTx">
        <pc:chgData name="矢島　萌乃" userId="98abd013-8e04-47a5-82ac-0351d22712c5" providerId="ADAL" clId="{C866C008-175B-4EFC-946A-544FDC5B8FB5}" dt="2025-08-14T01:58:53.533" v="12849" actId="20577"/>
        <pc:sldMkLst>
          <pc:docMk/>
          <pc:sldMk cId="3597801276" sldId="887"/>
        </pc:sldMkLst>
        <pc:spChg chg="mod">
          <ac:chgData name="矢島　萌乃" userId="98abd013-8e04-47a5-82ac-0351d22712c5" providerId="ADAL" clId="{C866C008-175B-4EFC-946A-544FDC5B8FB5}" dt="2025-08-08T03:47:35.531" v="2224" actId="1035"/>
          <ac:spMkLst>
            <pc:docMk/>
            <pc:sldMk cId="3597801276" sldId="887"/>
            <ac:spMk id="4" creationId="{92BB9A54-94C0-208A-FC5F-12B37DA6642D}"/>
          </ac:spMkLst>
        </pc:spChg>
        <pc:spChg chg="mod">
          <ac:chgData name="矢島　萌乃" userId="98abd013-8e04-47a5-82ac-0351d22712c5" providerId="ADAL" clId="{C866C008-175B-4EFC-946A-544FDC5B8FB5}" dt="2025-08-08T03:47:35.531" v="2224" actId="1035"/>
          <ac:spMkLst>
            <pc:docMk/>
            <pc:sldMk cId="3597801276" sldId="887"/>
            <ac:spMk id="6" creationId="{D8836406-8683-F5CB-5D14-EF292E8B066E}"/>
          </ac:spMkLst>
        </pc:spChg>
        <pc:spChg chg="mod">
          <ac:chgData name="矢島　萌乃" userId="98abd013-8e04-47a5-82ac-0351d22712c5" providerId="ADAL" clId="{C866C008-175B-4EFC-946A-544FDC5B8FB5}" dt="2025-08-08T04:16:06.706" v="2253" actId="14100"/>
          <ac:spMkLst>
            <pc:docMk/>
            <pc:sldMk cId="3597801276" sldId="887"/>
            <ac:spMk id="7" creationId="{0F0D445A-6E84-E8D4-4C59-9666AD4C5268}"/>
          </ac:spMkLst>
        </pc:spChg>
        <pc:spChg chg="mod">
          <ac:chgData name="矢島　萌乃" userId="98abd013-8e04-47a5-82ac-0351d22712c5" providerId="ADAL" clId="{C866C008-175B-4EFC-946A-544FDC5B8FB5}" dt="2025-08-08T03:47:35.531" v="2224" actId="1035"/>
          <ac:spMkLst>
            <pc:docMk/>
            <pc:sldMk cId="3597801276" sldId="887"/>
            <ac:spMk id="9" creationId="{E45CB8C1-5802-2604-6A90-E7EC9278BBF6}"/>
          </ac:spMkLst>
        </pc:spChg>
        <pc:spChg chg="mod">
          <ac:chgData name="矢島　萌乃" userId="98abd013-8e04-47a5-82ac-0351d22712c5" providerId="ADAL" clId="{C866C008-175B-4EFC-946A-544FDC5B8FB5}" dt="2025-08-08T03:47:51.798" v="2231" actId="1035"/>
          <ac:spMkLst>
            <pc:docMk/>
            <pc:sldMk cId="3597801276" sldId="887"/>
            <ac:spMk id="10" creationId="{0B5D0E50-1492-4A0B-B2CE-747CFAD34B6A}"/>
          </ac:spMkLst>
        </pc:spChg>
        <pc:spChg chg="mod">
          <ac:chgData name="矢島　萌乃" userId="98abd013-8e04-47a5-82ac-0351d22712c5" providerId="ADAL" clId="{C866C008-175B-4EFC-946A-544FDC5B8FB5}" dt="2025-08-08T03:47:51.798" v="2231" actId="1035"/>
          <ac:spMkLst>
            <pc:docMk/>
            <pc:sldMk cId="3597801276" sldId="887"/>
            <ac:spMk id="11" creationId="{94A02A0A-A8F2-C15D-12AF-92B0D5BA30BA}"/>
          </ac:spMkLst>
        </pc:spChg>
        <pc:spChg chg="mod">
          <ac:chgData name="矢島　萌乃" userId="98abd013-8e04-47a5-82ac-0351d22712c5" providerId="ADAL" clId="{C866C008-175B-4EFC-946A-544FDC5B8FB5}" dt="2025-08-08T03:47:29.094" v="2217" actId="14100"/>
          <ac:spMkLst>
            <pc:docMk/>
            <pc:sldMk cId="3597801276" sldId="887"/>
            <ac:spMk id="12" creationId="{347553D3-9017-AB05-29BC-5E94CE9214A0}"/>
          </ac:spMkLst>
        </pc:spChg>
        <pc:spChg chg="mod">
          <ac:chgData name="矢島　萌乃" userId="98abd013-8e04-47a5-82ac-0351d22712c5" providerId="ADAL" clId="{C866C008-175B-4EFC-946A-544FDC5B8FB5}" dt="2025-08-08T03:47:51.798" v="2231" actId="1035"/>
          <ac:spMkLst>
            <pc:docMk/>
            <pc:sldMk cId="3597801276" sldId="887"/>
            <ac:spMk id="13" creationId="{C580BD90-EE4F-88B6-5B41-77F6DF737990}"/>
          </ac:spMkLst>
        </pc:spChg>
        <pc:spChg chg="mod">
          <ac:chgData name="矢島　萌乃" userId="98abd013-8e04-47a5-82ac-0351d22712c5" providerId="ADAL" clId="{C866C008-175B-4EFC-946A-544FDC5B8FB5}" dt="2025-08-08T03:47:35.531" v="2224" actId="1035"/>
          <ac:spMkLst>
            <pc:docMk/>
            <pc:sldMk cId="3597801276" sldId="887"/>
            <ac:spMk id="15" creationId="{DAAF04A3-04A0-E71D-5715-A60F9B7F6206}"/>
          </ac:spMkLst>
        </pc:spChg>
        <pc:spChg chg="mod">
          <ac:chgData name="矢島　萌乃" userId="98abd013-8e04-47a5-82ac-0351d22712c5" providerId="ADAL" clId="{C866C008-175B-4EFC-946A-544FDC5B8FB5}" dt="2025-08-08T04:16:12.994" v="2254" actId="14100"/>
          <ac:spMkLst>
            <pc:docMk/>
            <pc:sldMk cId="3597801276" sldId="887"/>
            <ac:spMk id="16" creationId="{8B0BE495-65D5-F41A-9BA6-48683797A0C0}"/>
          </ac:spMkLst>
        </pc:spChg>
        <pc:spChg chg="mod">
          <ac:chgData name="矢島　萌乃" userId="98abd013-8e04-47a5-82ac-0351d22712c5" providerId="ADAL" clId="{C866C008-175B-4EFC-946A-544FDC5B8FB5}" dt="2025-08-08T03:47:35.531" v="2224" actId="1035"/>
          <ac:spMkLst>
            <pc:docMk/>
            <pc:sldMk cId="3597801276" sldId="887"/>
            <ac:spMk id="20" creationId="{4F8421E3-B8B0-8ED3-BAD5-086639DA3DCA}"/>
          </ac:spMkLst>
        </pc:spChg>
        <pc:spChg chg="mod">
          <ac:chgData name="矢島　萌乃" userId="98abd013-8e04-47a5-82ac-0351d22712c5" providerId="ADAL" clId="{C866C008-175B-4EFC-946A-544FDC5B8FB5}" dt="2025-08-08T03:47:35.531" v="2224" actId="1035"/>
          <ac:spMkLst>
            <pc:docMk/>
            <pc:sldMk cId="3597801276" sldId="887"/>
            <ac:spMk id="21" creationId="{C43B73A2-8825-63FA-8796-A71B5227922F}"/>
          </ac:spMkLst>
        </pc:spChg>
        <pc:spChg chg="mod">
          <ac:chgData name="矢島　萌乃" userId="98abd013-8e04-47a5-82ac-0351d22712c5" providerId="ADAL" clId="{C866C008-175B-4EFC-946A-544FDC5B8FB5}" dt="2025-08-08T03:47:35.531" v="2224" actId="1035"/>
          <ac:spMkLst>
            <pc:docMk/>
            <pc:sldMk cId="3597801276" sldId="887"/>
            <ac:spMk id="22" creationId="{7DB660C1-F82E-0FAE-4C25-66D21D74B063}"/>
          </ac:spMkLst>
        </pc:spChg>
        <pc:graphicFrameChg chg="mod">
          <ac:chgData name="矢島　萌乃" userId="98abd013-8e04-47a5-82ac-0351d22712c5" providerId="ADAL" clId="{C866C008-175B-4EFC-946A-544FDC5B8FB5}" dt="2025-08-08T03:47:51.798" v="2231" actId="1035"/>
          <ac:graphicFrameMkLst>
            <pc:docMk/>
            <pc:sldMk cId="3597801276" sldId="887"/>
            <ac:graphicFrameMk id="5" creationId="{5D5024E5-7231-C9C7-F2E7-1DF26A1309E1}"/>
          </ac:graphicFrameMkLst>
        </pc:graphicFrameChg>
        <pc:graphicFrameChg chg="mod">
          <ac:chgData name="矢島　萌乃" userId="98abd013-8e04-47a5-82ac-0351d22712c5" providerId="ADAL" clId="{C866C008-175B-4EFC-946A-544FDC5B8FB5}" dt="2025-08-08T03:47:51.798" v="2231" actId="1035"/>
          <ac:graphicFrameMkLst>
            <pc:docMk/>
            <pc:sldMk cId="3597801276" sldId="887"/>
            <ac:graphicFrameMk id="8" creationId="{4926F17A-1DCE-46D3-BE60-7C6030505EFE}"/>
          </ac:graphicFrameMkLst>
        </pc:graphicFrameChg>
      </pc:sldChg>
      <pc:sldChg chg="addSp modSp del mod">
        <pc:chgData name="矢島　萌乃" userId="98abd013-8e04-47a5-82ac-0351d22712c5" providerId="ADAL" clId="{C866C008-175B-4EFC-946A-544FDC5B8FB5}" dt="2025-08-08T01:49:10.662" v="226" actId="47"/>
        <pc:sldMkLst>
          <pc:docMk/>
          <pc:sldMk cId="345260138" sldId="888"/>
        </pc:sldMkLst>
      </pc:sldChg>
      <pc:sldChg chg="addSp delSp modSp del mod modShow">
        <pc:chgData name="矢島　萌乃" userId="98abd013-8e04-47a5-82ac-0351d22712c5" providerId="ADAL" clId="{C866C008-175B-4EFC-946A-544FDC5B8FB5}" dt="2025-08-08T03:48:27.495" v="2233" actId="47"/>
        <pc:sldMkLst>
          <pc:docMk/>
          <pc:sldMk cId="1611242700" sldId="889"/>
        </pc:sldMkLst>
      </pc:sldChg>
      <pc:sldChg chg="modSp del mod">
        <pc:chgData name="矢島　萌乃" userId="98abd013-8e04-47a5-82ac-0351d22712c5" providerId="ADAL" clId="{C866C008-175B-4EFC-946A-544FDC5B8FB5}" dt="2025-08-08T02:31:57.091" v="520" actId="2696"/>
        <pc:sldMkLst>
          <pc:docMk/>
          <pc:sldMk cId="3331586854" sldId="890"/>
        </pc:sldMkLst>
      </pc:sldChg>
      <pc:sldChg chg="addSp delSp modSp mod ord modTransition modNotesTx">
        <pc:chgData name="矢島　萌乃" userId="98abd013-8e04-47a5-82ac-0351d22712c5" providerId="ADAL" clId="{C866C008-175B-4EFC-946A-544FDC5B8FB5}" dt="2025-08-13T22:55:09.039" v="8590" actId="20577"/>
        <pc:sldMkLst>
          <pc:docMk/>
          <pc:sldMk cId="385901650" sldId="891"/>
        </pc:sldMkLst>
        <pc:spChg chg="mod">
          <ac:chgData name="矢島　萌乃" userId="98abd013-8e04-47a5-82ac-0351d22712c5" providerId="ADAL" clId="{C866C008-175B-4EFC-946A-544FDC5B8FB5}" dt="2025-08-08T04:32:03.391" v="2581" actId="20577"/>
          <ac:spMkLst>
            <pc:docMk/>
            <pc:sldMk cId="385901650" sldId="891"/>
            <ac:spMk id="2" creationId="{107E6BDC-DF64-BE51-5A0B-CB6D32AB18BE}"/>
          </ac:spMkLst>
        </pc:spChg>
        <pc:spChg chg="add mod">
          <ac:chgData name="矢島　萌乃" userId="98abd013-8e04-47a5-82ac-0351d22712c5" providerId="ADAL" clId="{C866C008-175B-4EFC-946A-544FDC5B8FB5}" dt="2025-08-08T04:32:49.783" v="2626" actId="14100"/>
          <ac:spMkLst>
            <pc:docMk/>
            <pc:sldMk cId="385901650" sldId="891"/>
            <ac:spMk id="5" creationId="{23BCF1A5-87A9-A6B5-79E4-F4433306EAA5}"/>
          </ac:spMkLst>
        </pc:spChg>
        <pc:spChg chg="mod">
          <ac:chgData name="矢島　萌乃" userId="98abd013-8e04-47a5-82ac-0351d22712c5" providerId="ADAL" clId="{C866C008-175B-4EFC-946A-544FDC5B8FB5}" dt="2025-08-08T04:33:36.145" v="2653" actId="1036"/>
          <ac:spMkLst>
            <pc:docMk/>
            <pc:sldMk cId="385901650" sldId="891"/>
            <ac:spMk id="27" creationId="{1F960DC6-C8AD-89E7-AF2B-2CD5FE3F56A4}"/>
          </ac:spMkLst>
        </pc:spChg>
        <pc:graphicFrameChg chg="mod">
          <ac:chgData name="矢島　萌乃" userId="98abd013-8e04-47a5-82ac-0351d22712c5" providerId="ADAL" clId="{C866C008-175B-4EFC-946A-544FDC5B8FB5}" dt="2025-08-08T04:33:33.174" v="2644" actId="1036"/>
          <ac:graphicFrameMkLst>
            <pc:docMk/>
            <pc:sldMk cId="385901650" sldId="891"/>
            <ac:graphicFrameMk id="4" creationId="{5C80F591-665F-B735-A124-E89EE5573115}"/>
          </ac:graphicFrameMkLst>
        </pc:graphicFrameChg>
      </pc:sldChg>
      <pc:sldChg chg="del">
        <pc:chgData name="矢島　萌乃" userId="98abd013-8e04-47a5-82ac-0351d22712c5" providerId="ADAL" clId="{C866C008-175B-4EFC-946A-544FDC5B8FB5}" dt="2025-08-08T06:29:33.760" v="2809" actId="47"/>
        <pc:sldMkLst>
          <pc:docMk/>
          <pc:sldMk cId="1967611054" sldId="892"/>
        </pc:sldMkLst>
      </pc:sldChg>
      <pc:sldChg chg="modSp add mod modTransition modNotesTx">
        <pc:chgData name="矢島　萌乃" userId="98abd013-8e04-47a5-82ac-0351d22712c5" providerId="ADAL" clId="{C866C008-175B-4EFC-946A-544FDC5B8FB5}" dt="2025-08-14T00:59:58.920" v="10093" actId="20577"/>
        <pc:sldMkLst>
          <pc:docMk/>
          <pc:sldMk cId="3127328968" sldId="893"/>
        </pc:sldMkLst>
        <pc:spChg chg="mod">
          <ac:chgData name="矢島　萌乃" userId="98abd013-8e04-47a5-82ac-0351d22712c5" providerId="ADAL" clId="{C866C008-175B-4EFC-946A-544FDC5B8FB5}" dt="2025-08-08T04:14:34.785" v="2240" actId="14100"/>
          <ac:spMkLst>
            <pc:docMk/>
            <pc:sldMk cId="3127328968" sldId="893"/>
            <ac:spMk id="9" creationId="{D632EB39-0D2C-909D-4D89-1EF39908143A}"/>
          </ac:spMkLst>
        </pc:spChg>
        <pc:spChg chg="mod">
          <ac:chgData name="矢島　萌乃" userId="98abd013-8e04-47a5-82ac-0351d22712c5" providerId="ADAL" clId="{C866C008-175B-4EFC-946A-544FDC5B8FB5}" dt="2025-08-08T08:42:52.683" v="2968" actId="207"/>
          <ac:spMkLst>
            <pc:docMk/>
            <pc:sldMk cId="3127328968" sldId="893"/>
            <ac:spMk id="13" creationId="{3978BB3D-85FA-18AA-443A-EDAE7E9E6672}"/>
          </ac:spMkLst>
        </pc:spChg>
        <pc:spChg chg="mod">
          <ac:chgData name="矢島　萌乃" userId="98abd013-8e04-47a5-82ac-0351d22712c5" providerId="ADAL" clId="{C866C008-175B-4EFC-946A-544FDC5B8FB5}" dt="2025-08-08T01:49:22.122" v="230" actId="20577"/>
          <ac:spMkLst>
            <pc:docMk/>
            <pc:sldMk cId="3127328968" sldId="893"/>
            <ac:spMk id="15" creationId="{8D1A16EF-1EC9-E04F-4F31-AE57422E0EA9}"/>
          </ac:spMkLst>
        </pc:spChg>
        <pc:spChg chg="mod">
          <ac:chgData name="矢島　萌乃" userId="98abd013-8e04-47a5-82ac-0351d22712c5" providerId="ADAL" clId="{C866C008-175B-4EFC-946A-544FDC5B8FB5}" dt="2025-08-08T01:49:24.863" v="232" actId="20577"/>
          <ac:spMkLst>
            <pc:docMk/>
            <pc:sldMk cId="3127328968" sldId="893"/>
            <ac:spMk id="24" creationId="{7EC56071-BD78-D920-E383-0E93D6CD8261}"/>
          </ac:spMkLst>
        </pc:spChg>
        <pc:spChg chg="mod">
          <ac:chgData name="矢島　萌乃" userId="98abd013-8e04-47a5-82ac-0351d22712c5" providerId="ADAL" clId="{C866C008-175B-4EFC-946A-544FDC5B8FB5}" dt="2025-08-08T01:49:28.367" v="234" actId="20577"/>
          <ac:spMkLst>
            <pc:docMk/>
            <pc:sldMk cId="3127328968" sldId="893"/>
            <ac:spMk id="26" creationId="{5E2AEC91-7F0C-2806-4A68-5F147A5435A2}"/>
          </ac:spMkLst>
        </pc:spChg>
        <pc:spChg chg="mod">
          <ac:chgData name="矢島　萌乃" userId="98abd013-8e04-47a5-82ac-0351d22712c5" providerId="ADAL" clId="{C866C008-175B-4EFC-946A-544FDC5B8FB5}" dt="2025-08-08T01:49:31.838" v="236" actId="20577"/>
          <ac:spMkLst>
            <pc:docMk/>
            <pc:sldMk cId="3127328968" sldId="893"/>
            <ac:spMk id="28" creationId="{A55FB828-4C8D-CB29-6D44-B02A4C2D34C2}"/>
          </ac:spMkLst>
        </pc:spChg>
      </pc:sldChg>
      <pc:sldChg chg="addSp delSp modSp add mod ord modTransition modClrScheme chgLayout modNotesTx">
        <pc:chgData name="矢島　萌乃" userId="98abd013-8e04-47a5-82ac-0351d22712c5" providerId="ADAL" clId="{C866C008-175B-4EFC-946A-544FDC5B8FB5}" dt="2025-08-14T01:51:57.230" v="12334" actId="20577"/>
        <pc:sldMkLst>
          <pc:docMk/>
          <pc:sldMk cId="2442851605" sldId="894"/>
        </pc:sldMkLst>
        <pc:spChg chg="mod ord">
          <ac:chgData name="矢島　萌乃" userId="98abd013-8e04-47a5-82ac-0351d22712c5" providerId="ADAL" clId="{C866C008-175B-4EFC-946A-544FDC5B8FB5}" dt="2025-08-08T02:29:34.369" v="482" actId="700"/>
          <ac:spMkLst>
            <pc:docMk/>
            <pc:sldMk cId="2442851605" sldId="894"/>
            <ac:spMk id="2" creationId="{3997DE80-21F5-6544-CD34-F259981E1D65}"/>
          </ac:spMkLst>
        </pc:spChg>
        <pc:spChg chg="mod ord">
          <ac:chgData name="矢島　萌乃" userId="98abd013-8e04-47a5-82ac-0351d22712c5" providerId="ADAL" clId="{C866C008-175B-4EFC-946A-544FDC5B8FB5}" dt="2025-08-08T02:29:34.369" v="482" actId="700"/>
          <ac:spMkLst>
            <pc:docMk/>
            <pc:sldMk cId="2442851605" sldId="894"/>
            <ac:spMk id="3" creationId="{68E52F1F-4C30-A0AA-110D-5B338AF86BE4}"/>
          </ac:spMkLst>
        </pc:spChg>
        <pc:spChg chg="mod ord">
          <ac:chgData name="矢島　萌乃" userId="98abd013-8e04-47a5-82ac-0351d22712c5" providerId="ADAL" clId="{C866C008-175B-4EFC-946A-544FDC5B8FB5}" dt="2025-08-14T01:43:05.967" v="11875" actId="20577"/>
          <ac:spMkLst>
            <pc:docMk/>
            <pc:sldMk cId="2442851605" sldId="894"/>
            <ac:spMk id="5" creationId="{64DB8308-67DF-8080-8D36-E199DBD89648}"/>
          </ac:spMkLst>
        </pc:spChg>
      </pc:sldChg>
      <pc:sldChg chg="modSp add mod modTransition">
        <pc:chgData name="矢島　萌乃" userId="98abd013-8e04-47a5-82ac-0351d22712c5" providerId="ADAL" clId="{C866C008-175B-4EFC-946A-544FDC5B8FB5}" dt="2025-08-08T12:41:52.312" v="3514"/>
        <pc:sldMkLst>
          <pc:docMk/>
          <pc:sldMk cId="1230616749" sldId="895"/>
        </pc:sldMkLst>
        <pc:spChg chg="mod">
          <ac:chgData name="矢島　萌乃" userId="98abd013-8e04-47a5-82ac-0351d22712c5" providerId="ADAL" clId="{C866C008-175B-4EFC-946A-544FDC5B8FB5}" dt="2025-08-08T02:28:25.009" v="474" actId="6549"/>
          <ac:spMkLst>
            <pc:docMk/>
            <pc:sldMk cId="1230616749" sldId="895"/>
            <ac:spMk id="8" creationId="{4CC90994-B547-B683-9317-F73D25D6D1C9}"/>
          </ac:spMkLst>
        </pc:spChg>
      </pc:sldChg>
      <pc:sldChg chg="addSp delSp modSp add mod modTransition modNotesTx">
        <pc:chgData name="矢島　萌乃" userId="98abd013-8e04-47a5-82ac-0351d22712c5" providerId="ADAL" clId="{C866C008-175B-4EFC-946A-544FDC5B8FB5}" dt="2025-08-14T01:09:20.430" v="10579" actId="478"/>
        <pc:sldMkLst>
          <pc:docMk/>
          <pc:sldMk cId="3457269175" sldId="896"/>
        </pc:sldMkLst>
        <pc:spChg chg="mod">
          <ac:chgData name="矢島　萌乃" userId="98abd013-8e04-47a5-82ac-0351d22712c5" providerId="ADAL" clId="{C866C008-175B-4EFC-946A-544FDC5B8FB5}" dt="2025-08-08T09:13:13.641" v="3249" actId="5793"/>
          <ac:spMkLst>
            <pc:docMk/>
            <pc:sldMk cId="3457269175" sldId="896"/>
            <ac:spMk id="4" creationId="{8263E76C-0B3B-18B8-A569-907831DEC457}"/>
          </ac:spMkLst>
        </pc:spChg>
      </pc:sldChg>
      <pc:sldChg chg="modSp add mod modTransition modNotesTx">
        <pc:chgData name="矢島　萌乃" userId="98abd013-8e04-47a5-82ac-0351d22712c5" providerId="ADAL" clId="{C866C008-175B-4EFC-946A-544FDC5B8FB5}" dt="2025-08-13T22:53:24.362" v="8582" actId="20577"/>
        <pc:sldMkLst>
          <pc:docMk/>
          <pc:sldMk cId="3463663443" sldId="897"/>
        </pc:sldMkLst>
        <pc:spChg chg="mod">
          <ac:chgData name="矢島　萌乃" userId="98abd013-8e04-47a5-82ac-0351d22712c5" providerId="ADAL" clId="{C866C008-175B-4EFC-946A-544FDC5B8FB5}" dt="2025-08-08T04:29:26.814" v="2522" actId="14100"/>
          <ac:spMkLst>
            <pc:docMk/>
            <pc:sldMk cId="3463663443" sldId="897"/>
            <ac:spMk id="16" creationId="{720D7E8D-8BFC-31AB-2F33-536013E23A60}"/>
          </ac:spMkLst>
        </pc:spChg>
        <pc:spChg chg="mod">
          <ac:chgData name="矢島　萌乃" userId="98abd013-8e04-47a5-82ac-0351d22712c5" providerId="ADAL" clId="{C866C008-175B-4EFC-946A-544FDC5B8FB5}" dt="2025-08-08T04:29:36.536" v="2528" actId="20577"/>
          <ac:spMkLst>
            <pc:docMk/>
            <pc:sldMk cId="3463663443" sldId="897"/>
            <ac:spMk id="22" creationId="{AA3F5DD7-21DD-0583-627C-0EE2FC094CA9}"/>
          </ac:spMkLst>
        </pc:spChg>
        <pc:spChg chg="mod">
          <ac:chgData name="矢島　萌乃" userId="98abd013-8e04-47a5-82ac-0351d22712c5" providerId="ADAL" clId="{C866C008-175B-4EFC-946A-544FDC5B8FB5}" dt="2025-08-08T04:30:03.960" v="2544" actId="20577"/>
          <ac:spMkLst>
            <pc:docMk/>
            <pc:sldMk cId="3463663443" sldId="897"/>
            <ac:spMk id="23" creationId="{E8392607-6D3A-248A-AA06-FDBD6485A3B5}"/>
          </ac:spMkLst>
        </pc:spChg>
        <pc:spChg chg="mod">
          <ac:chgData name="矢島　萌乃" userId="98abd013-8e04-47a5-82ac-0351d22712c5" providerId="ADAL" clId="{C866C008-175B-4EFC-946A-544FDC5B8FB5}" dt="2025-08-08T04:30:01.544" v="2543" actId="20577"/>
          <ac:spMkLst>
            <pc:docMk/>
            <pc:sldMk cId="3463663443" sldId="897"/>
            <ac:spMk id="24" creationId="{3522E09E-CDCD-6C7B-4BF8-5EB6348DBB12}"/>
          </ac:spMkLst>
        </pc:spChg>
        <pc:spChg chg="mod">
          <ac:chgData name="矢島　萌乃" userId="98abd013-8e04-47a5-82ac-0351d22712c5" providerId="ADAL" clId="{C866C008-175B-4EFC-946A-544FDC5B8FB5}" dt="2025-08-08T04:30:10.296" v="2546" actId="20577"/>
          <ac:spMkLst>
            <pc:docMk/>
            <pc:sldMk cId="3463663443" sldId="897"/>
            <ac:spMk id="26" creationId="{E6541A37-8D24-42A9-8AA1-3B0F1676C7AA}"/>
          </ac:spMkLst>
        </pc:spChg>
        <pc:spChg chg="mod">
          <ac:chgData name="矢島　萌乃" userId="98abd013-8e04-47a5-82ac-0351d22712c5" providerId="ADAL" clId="{C866C008-175B-4EFC-946A-544FDC5B8FB5}" dt="2025-08-08T08:59:08.521" v="3005" actId="12"/>
          <ac:spMkLst>
            <pc:docMk/>
            <pc:sldMk cId="3463663443" sldId="897"/>
            <ac:spMk id="27" creationId="{3FF14E4F-16F1-FF72-1868-4816272936A6}"/>
          </ac:spMkLst>
        </pc:spChg>
      </pc:sldChg>
      <pc:sldChg chg="addSp modSp add mod modNotesTx">
        <pc:chgData name="矢島　萌乃" userId="98abd013-8e04-47a5-82ac-0351d22712c5" providerId="ADAL" clId="{C866C008-175B-4EFC-946A-544FDC5B8FB5}" dt="2025-08-14T01:35:33.982" v="11715" actId="113"/>
        <pc:sldMkLst>
          <pc:docMk/>
          <pc:sldMk cId="897110167" sldId="898"/>
        </pc:sldMkLst>
      </pc:sldChg>
      <pc:sldChg chg="modSp add mod modNotesTx">
        <pc:chgData name="矢島　萌乃" userId="98abd013-8e04-47a5-82ac-0351d22712c5" providerId="ADAL" clId="{C866C008-175B-4EFC-946A-544FDC5B8FB5}" dt="2025-08-14T01:35:45.701" v="11717" actId="113"/>
        <pc:sldMkLst>
          <pc:docMk/>
          <pc:sldMk cId="1833128553" sldId="899"/>
        </pc:sldMkLst>
        <pc:spChg chg="mod">
          <ac:chgData name="矢島　萌乃" userId="98abd013-8e04-47a5-82ac-0351d22712c5" providerId="ADAL" clId="{C866C008-175B-4EFC-946A-544FDC5B8FB5}" dt="2025-08-14T01:16:17.938" v="10914" actId="14100"/>
          <ac:spMkLst>
            <pc:docMk/>
            <pc:sldMk cId="1833128553" sldId="899"/>
            <ac:spMk id="8" creationId="{AF7BA3CE-8099-D460-25AB-6EC42F53ADEA}"/>
          </ac:spMkLst>
        </pc:spChg>
        <pc:spChg chg="mod">
          <ac:chgData name="矢島　萌乃" userId="98abd013-8e04-47a5-82ac-0351d22712c5" providerId="ADAL" clId="{C866C008-175B-4EFC-946A-544FDC5B8FB5}" dt="2025-08-14T01:16:39.729" v="10927" actId="1076"/>
          <ac:spMkLst>
            <pc:docMk/>
            <pc:sldMk cId="1833128553" sldId="899"/>
            <ac:spMk id="10" creationId="{5C303A23-48BB-99D6-271E-F5F1F0A99044}"/>
          </ac:spMkLst>
        </pc:spChg>
        <pc:spChg chg="mod">
          <ac:chgData name="矢島　萌乃" userId="98abd013-8e04-47a5-82ac-0351d22712c5" providerId="ADAL" clId="{C866C008-175B-4EFC-946A-544FDC5B8FB5}" dt="2025-08-14T01:16:43.599" v="10928" actId="20577"/>
          <ac:spMkLst>
            <pc:docMk/>
            <pc:sldMk cId="1833128553" sldId="899"/>
            <ac:spMk id="16" creationId="{6ED125F3-BFA7-379C-B547-135976787551}"/>
          </ac:spMkLst>
        </pc:spChg>
        <pc:graphicFrameChg chg="modGraphic">
          <ac:chgData name="矢島　萌乃" userId="98abd013-8e04-47a5-82ac-0351d22712c5" providerId="ADAL" clId="{C866C008-175B-4EFC-946A-544FDC5B8FB5}" dt="2025-08-14T01:35:42.792" v="11716" actId="113"/>
          <ac:graphicFrameMkLst>
            <pc:docMk/>
            <pc:sldMk cId="1833128553" sldId="899"/>
            <ac:graphicFrameMk id="6" creationId="{41607B83-61B3-2FDE-46F8-329AAF9A2ABA}"/>
          </ac:graphicFrameMkLst>
        </pc:graphicFrameChg>
        <pc:graphicFrameChg chg="modGraphic">
          <ac:chgData name="矢島　萌乃" userId="98abd013-8e04-47a5-82ac-0351d22712c5" providerId="ADAL" clId="{C866C008-175B-4EFC-946A-544FDC5B8FB5}" dt="2025-08-14T01:35:45.701" v="11717" actId="113"/>
          <ac:graphicFrameMkLst>
            <pc:docMk/>
            <pc:sldMk cId="1833128553" sldId="899"/>
            <ac:graphicFrameMk id="7" creationId="{8C6330DE-7676-2DE6-B9C3-0F03BABA0B82}"/>
          </ac:graphicFrameMkLst>
        </pc:graphicFrameChg>
      </pc:sldChg>
      <pc:sldChg chg="modSp add mod modNotesTx">
        <pc:chgData name="矢島　萌乃" userId="98abd013-8e04-47a5-82ac-0351d22712c5" providerId="ADAL" clId="{C866C008-175B-4EFC-946A-544FDC5B8FB5}" dt="2025-08-14T01:48:15.445" v="12129" actId="1076"/>
        <pc:sldMkLst>
          <pc:docMk/>
          <pc:sldMk cId="1618502669" sldId="900"/>
        </pc:sldMkLst>
      </pc:sldChg>
      <pc:sldChg chg="add del">
        <pc:chgData name="矢島　萌乃" userId="98abd013-8e04-47a5-82ac-0351d22712c5" providerId="ADAL" clId="{C866C008-175B-4EFC-946A-544FDC5B8FB5}" dt="2025-08-14T01:33:55.585" v="11712" actId="47"/>
        <pc:sldMkLst>
          <pc:docMk/>
          <pc:sldMk cId="2659813877" sldId="901"/>
        </pc:sldMkLst>
      </pc:sldChg>
      <pc:sldChg chg="addSp modSp add mod ord">
        <pc:chgData name="矢島　萌乃" userId="98abd013-8e04-47a5-82ac-0351d22712c5" providerId="ADAL" clId="{C866C008-175B-4EFC-946A-544FDC5B8FB5}" dt="2025-08-14T01:36:06.905" v="11719" actId="113"/>
        <pc:sldMkLst>
          <pc:docMk/>
          <pc:sldMk cId="1857405536" sldId="902"/>
        </pc:sldMkLst>
        <pc:spChg chg="add mod">
          <ac:chgData name="矢島　萌乃" userId="98abd013-8e04-47a5-82ac-0351d22712c5" providerId="ADAL" clId="{C866C008-175B-4EFC-946A-544FDC5B8FB5}" dt="2025-08-14T01:32:38.613" v="11662" actId="1076"/>
          <ac:spMkLst>
            <pc:docMk/>
            <pc:sldMk cId="1857405536" sldId="902"/>
            <ac:spMk id="5" creationId="{C2D3E3D3-6E89-1730-5C0B-7CDDFB7DD250}"/>
          </ac:spMkLst>
        </pc:spChg>
        <pc:spChg chg="mod">
          <ac:chgData name="矢島　萌乃" userId="98abd013-8e04-47a5-82ac-0351d22712c5" providerId="ADAL" clId="{C866C008-175B-4EFC-946A-544FDC5B8FB5}" dt="2025-08-14T01:32:32.903" v="11659" actId="14100"/>
          <ac:spMkLst>
            <pc:docMk/>
            <pc:sldMk cId="1857405536" sldId="902"/>
            <ac:spMk id="19" creationId="{9E35B825-ECDA-814A-4899-84CF83A0370A}"/>
          </ac:spMkLst>
        </pc:spChg>
        <pc:spChg chg="mod">
          <ac:chgData name="矢島　萌乃" userId="98abd013-8e04-47a5-82ac-0351d22712c5" providerId="ADAL" clId="{C866C008-175B-4EFC-946A-544FDC5B8FB5}" dt="2025-08-14T01:33:31.806" v="11711" actId="1076"/>
          <ac:spMkLst>
            <pc:docMk/>
            <pc:sldMk cId="1857405536" sldId="902"/>
            <ac:spMk id="31" creationId="{BC6A4CA5-445E-CEB4-550A-6D1EC9C0D8EE}"/>
          </ac:spMkLst>
        </pc:spChg>
        <pc:graphicFrameChg chg="modGraphic">
          <ac:chgData name="矢島　萌乃" userId="98abd013-8e04-47a5-82ac-0351d22712c5" providerId="ADAL" clId="{C866C008-175B-4EFC-946A-544FDC5B8FB5}" dt="2025-08-14T01:36:03.716" v="11718" actId="113"/>
          <ac:graphicFrameMkLst>
            <pc:docMk/>
            <pc:sldMk cId="1857405536" sldId="902"/>
            <ac:graphicFrameMk id="41" creationId="{01266D55-2EDE-DB1C-DC72-4CB364E21A40}"/>
          </ac:graphicFrameMkLst>
        </pc:graphicFrameChg>
        <pc:graphicFrameChg chg="modGraphic">
          <ac:chgData name="矢島　萌乃" userId="98abd013-8e04-47a5-82ac-0351d22712c5" providerId="ADAL" clId="{C866C008-175B-4EFC-946A-544FDC5B8FB5}" dt="2025-08-14T01:36:06.905" v="11719" actId="113"/>
          <ac:graphicFrameMkLst>
            <pc:docMk/>
            <pc:sldMk cId="1857405536" sldId="902"/>
            <ac:graphicFrameMk id="42" creationId="{3EACBB57-8133-94DC-C02B-0EB6780B6C2D}"/>
          </ac:graphicFrameMkLst>
        </pc:graphicFrameChg>
      </pc:sldChg>
      <pc:sldChg chg="delSp modSp add mod modNotesTx">
        <pc:chgData name="矢島　萌乃" userId="98abd013-8e04-47a5-82ac-0351d22712c5" providerId="ADAL" clId="{C866C008-175B-4EFC-946A-544FDC5B8FB5}" dt="2025-08-14T01:47:07.648" v="12053" actId="20577"/>
        <pc:sldMkLst>
          <pc:docMk/>
          <pc:sldMk cId="2761556335" sldId="903"/>
        </pc:sldMkLst>
      </pc:sldChg>
      <pc:sldChg chg="addSp modSp add mod modNotesTx">
        <pc:chgData name="矢島　萌乃" userId="98abd013-8e04-47a5-82ac-0351d22712c5" providerId="ADAL" clId="{C866C008-175B-4EFC-946A-544FDC5B8FB5}" dt="2025-08-14T01:47:41.618" v="12102" actId="20577"/>
        <pc:sldMkLst>
          <pc:docMk/>
          <pc:sldMk cId="4023129688" sldId="904"/>
        </pc:sldMkLst>
      </pc:sldChg>
      <pc:sldChg chg="addSp delSp modSp add mod modNotesTx">
        <pc:chgData name="矢島　萌乃" userId="98abd013-8e04-47a5-82ac-0351d22712c5" providerId="ADAL" clId="{C866C008-175B-4EFC-946A-544FDC5B8FB5}" dt="2025-08-14T01:50:12.691" v="12238" actId="20577"/>
        <pc:sldMkLst>
          <pc:docMk/>
          <pc:sldMk cId="3222304011" sldId="905"/>
        </pc:sldMkLst>
      </pc:sldChg>
      <pc:sldChg chg="addSp delSp modSp add mod">
        <pc:chgData name="矢島　萌乃" userId="98abd013-8e04-47a5-82ac-0351d22712c5" providerId="ADAL" clId="{C866C008-175B-4EFC-946A-544FDC5B8FB5}" dt="2025-08-14T02:14:26.373" v="13198" actId="403"/>
        <pc:sldMkLst>
          <pc:docMk/>
          <pc:sldMk cId="4218980951" sldId="906"/>
        </pc:sldMkLst>
      </pc:sldChg>
      <pc:sldChg chg="addSp delSp modSp new mod ord chgLayout modNotesTx">
        <pc:chgData name="矢島　萌乃" userId="98abd013-8e04-47a5-82ac-0351d22712c5" providerId="ADAL" clId="{C866C008-175B-4EFC-946A-544FDC5B8FB5}" dt="2025-08-14T02:27:15.115" v="13474"/>
        <pc:sldMkLst>
          <pc:docMk/>
          <pc:sldMk cId="2523298205" sldId="907"/>
        </pc:sldMkLst>
        <pc:spChg chg="add mod ord">
          <ac:chgData name="矢島　萌乃" userId="98abd013-8e04-47a5-82ac-0351d22712c5" providerId="ADAL" clId="{C866C008-175B-4EFC-946A-544FDC5B8FB5}" dt="2025-08-14T02:22:51.168" v="13364" actId="700"/>
          <ac:spMkLst>
            <pc:docMk/>
            <pc:sldMk cId="2523298205" sldId="907"/>
            <ac:spMk id="4" creationId="{C0F33E37-7B42-9023-A4F4-231964D3B584}"/>
          </ac:spMkLst>
        </pc:spChg>
      </pc:sldChg>
      <pc:sldMasterChg chg="modTransition modSldLayout">
        <pc:chgData name="矢島　萌乃" userId="98abd013-8e04-47a5-82ac-0351d22712c5" providerId="ADAL" clId="{C866C008-175B-4EFC-946A-544FDC5B8FB5}" dt="2025-08-08T12:41:52.312" v="3514"/>
        <pc:sldMasterMkLst>
          <pc:docMk/>
          <pc:sldMasterMk cId="1512774618" sldId="2147483988"/>
        </pc:sldMasterMkLst>
        <pc:sldLayoutChg chg="modTransition">
          <pc:chgData name="矢島　萌乃" userId="98abd013-8e04-47a5-82ac-0351d22712c5" providerId="ADAL" clId="{C866C008-175B-4EFC-946A-544FDC5B8FB5}" dt="2025-08-08T12:41:52.312" v="3514"/>
          <pc:sldLayoutMkLst>
            <pc:docMk/>
            <pc:sldMasterMk cId="1512774618" sldId="2147483988"/>
            <pc:sldLayoutMk cId="503934002" sldId="2147483989"/>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101184030" sldId="2147483990"/>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4018992728" sldId="2147483991"/>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5064487" sldId="2147483992"/>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740441432" sldId="2147483993"/>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3549552524" sldId="2147483994"/>
          </pc:sldLayoutMkLst>
        </pc:sldLayoutChg>
        <pc:sldLayoutChg chg="modTransition">
          <pc:chgData name="矢島　萌乃" userId="98abd013-8e04-47a5-82ac-0351d22712c5" providerId="ADAL" clId="{C866C008-175B-4EFC-946A-544FDC5B8FB5}" dt="2025-08-08T12:41:52.312" v="3514"/>
          <pc:sldLayoutMkLst>
            <pc:docMk/>
            <pc:sldMasterMk cId="1512774618" sldId="2147483988"/>
            <pc:sldLayoutMk cId="2368774210" sldId="2147483995"/>
          </pc:sldLayoutMkLst>
        </pc:sldLayoutChg>
      </pc:sldMasterChg>
    </pc:docChg>
  </pc:docChgLst>
  <pc:docChgLst>
    <pc:chgData name="矢島　萌乃" userId="98abd013-8e04-47a5-82ac-0351d22712c5" providerId="ADAL" clId="{ED00733E-F1AF-43DA-9A3B-158B35479BF6}"/>
    <pc:docChg chg="undo custSel addSld delSld modSld sldOrd modMainMaster">
      <pc:chgData name="矢島　萌乃" userId="98abd013-8e04-47a5-82ac-0351d22712c5" providerId="ADAL" clId="{ED00733E-F1AF-43DA-9A3B-158B35479BF6}" dt="2025-08-04T07:04:09.176" v="15206" actId="20577"/>
      <pc:docMkLst>
        <pc:docMk/>
      </pc:docMkLst>
      <pc:sldChg chg="modSp mod modNotesTx">
        <pc:chgData name="矢島　萌乃" userId="98abd013-8e04-47a5-82ac-0351d22712c5" providerId="ADAL" clId="{ED00733E-F1AF-43DA-9A3B-158B35479BF6}" dt="2025-08-04T01:32:13.134" v="9518" actId="20577"/>
        <pc:sldMkLst>
          <pc:docMk/>
          <pc:sldMk cId="1844283222" sldId="256"/>
        </pc:sldMkLst>
        <pc:spChg chg="mod">
          <ac:chgData name="矢島　萌乃" userId="98abd013-8e04-47a5-82ac-0351d22712c5" providerId="ADAL" clId="{ED00733E-F1AF-43DA-9A3B-158B35479BF6}" dt="2025-08-04T01:32:13.134" v="9518" actId="20577"/>
          <ac:spMkLst>
            <pc:docMk/>
            <pc:sldMk cId="1844283222" sldId="256"/>
            <ac:spMk id="4" creationId="{BABD5B07-E043-C96E-85E6-CE9F11BE60D9}"/>
          </ac:spMkLst>
        </pc:spChg>
        <pc:spChg chg="mod">
          <ac:chgData name="矢島　萌乃" userId="98abd013-8e04-47a5-82ac-0351d22712c5" providerId="ADAL" clId="{ED00733E-F1AF-43DA-9A3B-158B35479BF6}" dt="2025-08-02T08:42:27.951" v="6527" actId="20577"/>
          <ac:spMkLst>
            <pc:docMk/>
            <pc:sldMk cId="1844283222" sldId="256"/>
            <ac:spMk id="8" creationId="{84E64FE1-8942-D2E7-4576-5868460AB273}"/>
          </ac:spMkLst>
        </pc:spChg>
      </pc:sldChg>
      <pc:sldChg chg="modSp mod">
        <pc:chgData name="矢島　萌乃" userId="98abd013-8e04-47a5-82ac-0351d22712c5" providerId="ADAL" clId="{ED00733E-F1AF-43DA-9A3B-158B35479BF6}" dt="2025-08-01T01:48:05.785" v="1578" actId="2711"/>
        <pc:sldMkLst>
          <pc:docMk/>
          <pc:sldMk cId="1029492533" sldId="577"/>
        </pc:sldMkLst>
        <pc:spChg chg="mod">
          <ac:chgData name="矢島　萌乃" userId="98abd013-8e04-47a5-82ac-0351d22712c5" providerId="ADAL" clId="{ED00733E-F1AF-43DA-9A3B-158B35479BF6}" dt="2025-08-01T01:48:05.785" v="1578" actId="2711"/>
          <ac:spMkLst>
            <pc:docMk/>
            <pc:sldMk cId="1029492533" sldId="577"/>
            <ac:spMk id="8" creationId="{632389E1-5179-1274-9BCF-1BB65B59124E}"/>
          </ac:spMkLst>
        </pc:spChg>
      </pc:sldChg>
      <pc:sldChg chg="modSp mod modNotesTx">
        <pc:chgData name="矢島　萌乃" userId="98abd013-8e04-47a5-82ac-0351d22712c5" providerId="ADAL" clId="{ED00733E-F1AF-43DA-9A3B-158B35479BF6}" dt="2025-08-04T02:28:30.467" v="11196" actId="1076"/>
        <pc:sldMkLst>
          <pc:docMk/>
          <pc:sldMk cId="255918792" sldId="578"/>
        </pc:sldMkLst>
        <pc:spChg chg="mod">
          <ac:chgData name="矢島　萌乃" userId="98abd013-8e04-47a5-82ac-0351d22712c5" providerId="ADAL" clId="{ED00733E-F1AF-43DA-9A3B-158B35479BF6}" dt="2025-08-01T01:48:18.870" v="1579" actId="2711"/>
          <ac:spMkLst>
            <pc:docMk/>
            <pc:sldMk cId="255918792" sldId="578"/>
            <ac:spMk id="2" creationId="{5A8AD229-C442-34C9-13D0-453EABE62A55}"/>
          </ac:spMkLst>
        </pc:spChg>
        <pc:spChg chg="mod">
          <ac:chgData name="矢島　萌乃" userId="98abd013-8e04-47a5-82ac-0351d22712c5" providerId="ADAL" clId="{ED00733E-F1AF-43DA-9A3B-158B35479BF6}" dt="2025-08-04T02:28:21.181" v="11195" actId="20577"/>
          <ac:spMkLst>
            <pc:docMk/>
            <pc:sldMk cId="255918792" sldId="578"/>
            <ac:spMk id="4" creationId="{E83AEF3E-6E70-D22E-4CF6-0AFDCF17EA54}"/>
          </ac:spMkLst>
        </pc:spChg>
        <pc:spChg chg="mod">
          <ac:chgData name="矢島　萌乃" userId="98abd013-8e04-47a5-82ac-0351d22712c5" providerId="ADAL" clId="{ED00733E-F1AF-43DA-9A3B-158B35479BF6}" dt="2025-08-01T01:50:27.571" v="1604" actId="208"/>
          <ac:spMkLst>
            <pc:docMk/>
            <pc:sldMk cId="255918792" sldId="578"/>
            <ac:spMk id="7" creationId="{16DBD96B-F4D1-97E6-D8DE-F8F0E52B6546}"/>
          </ac:spMkLst>
        </pc:spChg>
        <pc:spChg chg="mod">
          <ac:chgData name="矢島　萌乃" userId="98abd013-8e04-47a5-82ac-0351d22712c5" providerId="ADAL" clId="{ED00733E-F1AF-43DA-9A3B-158B35479BF6}" dt="2025-08-04T02:28:30.467" v="11196" actId="1076"/>
          <ac:spMkLst>
            <pc:docMk/>
            <pc:sldMk cId="255918792" sldId="578"/>
            <ac:spMk id="10" creationId="{9AF00CB1-2540-C4BC-5A13-2EE3F6A108D2}"/>
          </ac:spMkLst>
        </pc:spChg>
        <pc:graphicFrameChg chg="mod modGraphic">
          <ac:chgData name="矢島　萌乃" userId="98abd013-8e04-47a5-82ac-0351d22712c5" providerId="ADAL" clId="{ED00733E-F1AF-43DA-9A3B-158B35479BF6}" dt="2025-08-01T02:00:58.381" v="1748" actId="2711"/>
          <ac:graphicFrameMkLst>
            <pc:docMk/>
            <pc:sldMk cId="255918792" sldId="578"/>
            <ac:graphicFrameMk id="5" creationId="{FF4FCDF6-7E67-CE0C-A487-A3BB692C3FAB}"/>
          </ac:graphicFrameMkLst>
        </pc:graphicFrameChg>
      </pc:sldChg>
      <pc:sldChg chg="modSp mod modNotesTx">
        <pc:chgData name="矢島　萌乃" userId="98abd013-8e04-47a5-82ac-0351d22712c5" providerId="ADAL" clId="{ED00733E-F1AF-43DA-9A3B-158B35479BF6}" dt="2025-08-02T12:20:41.277" v="7959" actId="20577"/>
        <pc:sldMkLst>
          <pc:docMk/>
          <pc:sldMk cId="220549835" sldId="579"/>
        </pc:sldMkLst>
        <pc:spChg chg="mod">
          <ac:chgData name="矢島　萌乃" userId="98abd013-8e04-47a5-82ac-0351d22712c5" providerId="ADAL" clId="{ED00733E-F1AF-43DA-9A3B-158B35479BF6}" dt="2025-07-31T05:25:19.746" v="27" actId="2711"/>
          <ac:spMkLst>
            <pc:docMk/>
            <pc:sldMk cId="220549835" sldId="579"/>
            <ac:spMk id="8" creationId="{8A44EBD0-AEC0-5B61-4C8B-1E34E3278F71}"/>
          </ac:spMkLst>
        </pc:spChg>
      </pc:sldChg>
      <pc:sldChg chg="modSp mod chgLayout">
        <pc:chgData name="矢島　萌乃" userId="98abd013-8e04-47a5-82ac-0351d22712c5" providerId="ADAL" clId="{ED00733E-F1AF-43DA-9A3B-158B35479BF6}" dt="2025-08-01T06:47:42.672" v="4037" actId="20577"/>
        <pc:sldMkLst>
          <pc:docMk/>
          <pc:sldMk cId="2445792755" sldId="630"/>
        </pc:sldMkLst>
        <pc:spChg chg="mod ord">
          <ac:chgData name="矢島　萌乃" userId="98abd013-8e04-47a5-82ac-0351d22712c5" providerId="ADAL" clId="{ED00733E-F1AF-43DA-9A3B-158B35479BF6}" dt="2025-08-01T06:23:14.544" v="3782" actId="2711"/>
          <ac:spMkLst>
            <pc:docMk/>
            <pc:sldMk cId="2445792755" sldId="630"/>
            <ac:spMk id="2" creationId="{64D56385-9982-18A5-A208-6E2D5532966F}"/>
          </ac:spMkLst>
        </pc:spChg>
        <pc:spChg chg="mod ord">
          <ac:chgData name="矢島　萌乃" userId="98abd013-8e04-47a5-82ac-0351d22712c5" providerId="ADAL" clId="{ED00733E-F1AF-43DA-9A3B-158B35479BF6}" dt="2025-08-01T06:22:18.633" v="3776" actId="700"/>
          <ac:spMkLst>
            <pc:docMk/>
            <pc:sldMk cId="2445792755" sldId="630"/>
            <ac:spMk id="3" creationId="{559F6DE3-6CB6-BC9B-0320-617D89EF3451}"/>
          </ac:spMkLst>
        </pc:spChg>
        <pc:spChg chg="mod ord">
          <ac:chgData name="矢島　萌乃" userId="98abd013-8e04-47a5-82ac-0351d22712c5" providerId="ADAL" clId="{ED00733E-F1AF-43DA-9A3B-158B35479BF6}" dt="2025-08-01T06:47:42.672" v="4037" actId="20577"/>
          <ac:spMkLst>
            <pc:docMk/>
            <pc:sldMk cId="2445792755" sldId="630"/>
            <ac:spMk id="18" creationId="{5A7BCB57-4391-783E-0D64-49D87429E121}"/>
          </ac:spMkLst>
        </pc:spChg>
      </pc:sldChg>
      <pc:sldChg chg="addSp delSp modSp mod">
        <pc:chgData name="矢島　萌乃" userId="98abd013-8e04-47a5-82ac-0351d22712c5" providerId="ADAL" clId="{ED00733E-F1AF-43DA-9A3B-158B35479BF6}" dt="2025-08-01T08:26:16.951" v="4210" actId="1036"/>
        <pc:sldMkLst>
          <pc:docMk/>
          <pc:sldMk cId="2932774695" sldId="632"/>
        </pc:sldMkLst>
      </pc:sldChg>
      <pc:sldChg chg="delSp modSp del mod modShow chgLayout">
        <pc:chgData name="矢島　萌乃" userId="98abd013-8e04-47a5-82ac-0351d22712c5" providerId="ADAL" clId="{ED00733E-F1AF-43DA-9A3B-158B35479BF6}" dt="2025-08-04T06:55:00.518" v="14909" actId="47"/>
        <pc:sldMkLst>
          <pc:docMk/>
          <pc:sldMk cId="2140680012" sldId="728"/>
        </pc:sldMkLst>
      </pc:sldChg>
      <pc:sldChg chg="addSp delSp modSp del mod modClrScheme modShow chgLayout modNotesTx">
        <pc:chgData name="矢島　萌乃" userId="98abd013-8e04-47a5-82ac-0351d22712c5" providerId="ADAL" clId="{ED00733E-F1AF-43DA-9A3B-158B35479BF6}" dt="2025-08-04T04:08:54.266" v="14399" actId="47"/>
        <pc:sldMkLst>
          <pc:docMk/>
          <pc:sldMk cId="3199612526" sldId="731"/>
        </pc:sldMkLst>
      </pc:sldChg>
      <pc:sldChg chg="addSp delSp modSp mod chgLayout modNotesTx">
        <pc:chgData name="矢島　萌乃" userId="98abd013-8e04-47a5-82ac-0351d22712c5" providerId="ADAL" clId="{ED00733E-F1AF-43DA-9A3B-158B35479BF6}" dt="2025-08-04T02:33:27.075" v="11358" actId="20577"/>
        <pc:sldMkLst>
          <pc:docMk/>
          <pc:sldMk cId="1352605566" sldId="748"/>
        </pc:sldMkLst>
        <pc:spChg chg="mod ord">
          <ac:chgData name="矢島　萌乃" userId="98abd013-8e04-47a5-82ac-0351d22712c5" providerId="ADAL" clId="{ED00733E-F1AF-43DA-9A3B-158B35479BF6}" dt="2025-08-01T02:48:45.711" v="2537" actId="700"/>
          <ac:spMkLst>
            <pc:docMk/>
            <pc:sldMk cId="1352605566" sldId="748"/>
            <ac:spMk id="2" creationId="{0ECB8B8E-26FB-BFA8-E215-B3A9FB9FD439}"/>
          </ac:spMkLst>
        </pc:spChg>
        <pc:spChg chg="mod ord">
          <ac:chgData name="矢島　萌乃" userId="98abd013-8e04-47a5-82ac-0351d22712c5" providerId="ADAL" clId="{ED00733E-F1AF-43DA-9A3B-158B35479BF6}" dt="2025-08-01T02:48:45.711" v="2537" actId="700"/>
          <ac:spMkLst>
            <pc:docMk/>
            <pc:sldMk cId="1352605566" sldId="748"/>
            <ac:spMk id="3" creationId="{D79413C4-F7CA-FA9B-F51A-6D480002626E}"/>
          </ac:spMkLst>
        </pc:spChg>
        <pc:spChg chg="mod">
          <ac:chgData name="矢島　萌乃" userId="98abd013-8e04-47a5-82ac-0351d22712c5" providerId="ADAL" clId="{ED00733E-F1AF-43DA-9A3B-158B35479BF6}" dt="2025-08-01T02:48:58.433" v="2540" actId="14100"/>
          <ac:spMkLst>
            <pc:docMk/>
            <pc:sldMk cId="1352605566" sldId="748"/>
            <ac:spMk id="4" creationId="{219EA3ED-4D1E-7A0C-6C4D-599E1A8A6591}"/>
          </ac:spMkLst>
        </pc:spChg>
        <pc:spChg chg="mod ord">
          <ac:chgData name="矢島　萌乃" userId="98abd013-8e04-47a5-82ac-0351d22712c5" providerId="ADAL" clId="{ED00733E-F1AF-43DA-9A3B-158B35479BF6}" dt="2025-08-04T02:31:17.274" v="11296" actId="113"/>
          <ac:spMkLst>
            <pc:docMk/>
            <pc:sldMk cId="1352605566" sldId="748"/>
            <ac:spMk id="12" creationId="{5C35E117-7FF5-281B-D3D6-8A577EF639C8}"/>
          </ac:spMkLst>
        </pc:spChg>
        <pc:spChg chg="mod">
          <ac:chgData name="矢島　萌乃" userId="98abd013-8e04-47a5-82ac-0351d22712c5" providerId="ADAL" clId="{ED00733E-F1AF-43DA-9A3B-158B35479BF6}" dt="2025-08-01T02:12:14.076" v="1901" actId="208"/>
          <ac:spMkLst>
            <pc:docMk/>
            <pc:sldMk cId="1352605566" sldId="748"/>
            <ac:spMk id="22" creationId="{2081C522-3B51-D363-DF83-DF271CD587C0}"/>
          </ac:spMkLst>
        </pc:spChg>
        <pc:spChg chg="mod">
          <ac:chgData name="矢島　萌乃" userId="98abd013-8e04-47a5-82ac-0351d22712c5" providerId="ADAL" clId="{ED00733E-F1AF-43DA-9A3B-158B35479BF6}" dt="2025-08-01T02:12:14.076" v="1901" actId="208"/>
          <ac:spMkLst>
            <pc:docMk/>
            <pc:sldMk cId="1352605566" sldId="748"/>
            <ac:spMk id="23" creationId="{20A5BC1D-C84A-69F1-68BE-D03EA2155785}"/>
          </ac:spMkLst>
        </pc:spChg>
        <pc:spChg chg="mod">
          <ac:chgData name="矢島　萌乃" userId="98abd013-8e04-47a5-82ac-0351d22712c5" providerId="ADAL" clId="{ED00733E-F1AF-43DA-9A3B-158B35479BF6}" dt="2025-08-01T02:12:14.076" v="1901" actId="208"/>
          <ac:spMkLst>
            <pc:docMk/>
            <pc:sldMk cId="1352605566" sldId="748"/>
            <ac:spMk id="34" creationId="{F451275F-454F-9955-18B2-C6652348DA80}"/>
          </ac:spMkLst>
        </pc:spChg>
        <pc:spChg chg="mod">
          <ac:chgData name="矢島　萌乃" userId="98abd013-8e04-47a5-82ac-0351d22712c5" providerId="ADAL" clId="{ED00733E-F1AF-43DA-9A3B-158B35479BF6}" dt="2025-08-01T02:11:05.835" v="1888"/>
          <ac:spMkLst>
            <pc:docMk/>
            <pc:sldMk cId="1352605566" sldId="748"/>
            <ac:spMk id="35" creationId="{9747E6A6-14FB-EF35-F5B7-6F166A943466}"/>
          </ac:spMkLst>
        </pc:spChg>
        <pc:spChg chg="mod">
          <ac:chgData name="矢島　萌乃" userId="98abd013-8e04-47a5-82ac-0351d22712c5" providerId="ADAL" clId="{ED00733E-F1AF-43DA-9A3B-158B35479BF6}" dt="2025-08-04T02:33:00.173" v="11321" actId="1076"/>
          <ac:spMkLst>
            <pc:docMk/>
            <pc:sldMk cId="1352605566" sldId="748"/>
            <ac:spMk id="37" creationId="{1D4884E2-59A0-F9DB-95EC-645CECF5D1CE}"/>
          </ac:spMkLst>
        </pc:spChg>
        <pc:spChg chg="mod">
          <ac:chgData name="矢島　萌乃" userId="98abd013-8e04-47a5-82ac-0351d22712c5" providerId="ADAL" clId="{ED00733E-F1AF-43DA-9A3B-158B35479BF6}" dt="2025-08-01T02:10:33.564" v="1881" actId="2711"/>
          <ac:spMkLst>
            <pc:docMk/>
            <pc:sldMk cId="1352605566" sldId="748"/>
            <ac:spMk id="38" creationId="{ED78A756-2928-6443-4A65-D0E50C59C227}"/>
          </ac:spMkLst>
        </pc:spChg>
        <pc:graphicFrameChg chg="mod modGraphic">
          <ac:chgData name="矢島　萌乃" userId="98abd013-8e04-47a5-82ac-0351d22712c5" providerId="ADAL" clId="{ED00733E-F1AF-43DA-9A3B-158B35479BF6}" dt="2025-08-01T02:11:50.310" v="1896" actId="572"/>
          <ac:graphicFrameMkLst>
            <pc:docMk/>
            <pc:sldMk cId="1352605566" sldId="748"/>
            <ac:graphicFrameMk id="21" creationId="{B93DC057-69BB-AD52-3B4A-F97B12650EEB}"/>
          </ac:graphicFrameMkLst>
        </pc:graphicFrameChg>
      </pc:sldChg>
      <pc:sldChg chg="addSp delSp modSp mod chgLayout">
        <pc:chgData name="矢島　萌乃" userId="98abd013-8e04-47a5-82ac-0351d22712c5" providerId="ADAL" clId="{ED00733E-F1AF-43DA-9A3B-158B35479BF6}" dt="2025-08-03T03:14:08.535" v="9499" actId="478"/>
        <pc:sldMkLst>
          <pc:docMk/>
          <pc:sldMk cId="730864789" sldId="765"/>
        </pc:sldMkLst>
        <pc:spChg chg="add mod ord">
          <ac:chgData name="矢島　萌乃" userId="98abd013-8e04-47a5-82ac-0351d22712c5" providerId="ADAL" clId="{ED00733E-F1AF-43DA-9A3B-158B35479BF6}" dt="2025-08-03T02:40:00.449" v="9494" actId="120"/>
          <ac:spMkLst>
            <pc:docMk/>
            <pc:sldMk cId="730864789" sldId="765"/>
            <ac:spMk id="2" creationId="{C98D822E-742C-2319-72AE-4ED7524B4101}"/>
          </ac:spMkLst>
        </pc:spChg>
        <pc:spChg chg="mod ord">
          <ac:chgData name="矢島　萌乃" userId="98abd013-8e04-47a5-82ac-0351d22712c5" providerId="ADAL" clId="{ED00733E-F1AF-43DA-9A3B-158B35479BF6}" dt="2025-08-01T13:03:41.744" v="6093" actId="700"/>
          <ac:spMkLst>
            <pc:docMk/>
            <pc:sldMk cId="730864789" sldId="765"/>
            <ac:spMk id="3" creationId="{D296746F-74F5-E190-0E13-E0FAA252E45C}"/>
          </ac:spMkLst>
        </pc:spChg>
        <pc:spChg chg="add mod">
          <ac:chgData name="矢島　萌乃" userId="98abd013-8e04-47a5-82ac-0351d22712c5" providerId="ADAL" clId="{ED00733E-F1AF-43DA-9A3B-158B35479BF6}" dt="2025-08-03T02:50:00.774" v="9496" actId="1076"/>
          <ac:spMkLst>
            <pc:docMk/>
            <pc:sldMk cId="730864789" sldId="765"/>
            <ac:spMk id="6" creationId="{BA4267FB-4DE1-9135-CC98-3C56E6A9EACB}"/>
          </ac:spMkLst>
        </pc:spChg>
      </pc:sldChg>
      <pc:sldChg chg="del">
        <pc:chgData name="矢島　萌乃" userId="98abd013-8e04-47a5-82ac-0351d22712c5" providerId="ADAL" clId="{ED00733E-F1AF-43DA-9A3B-158B35479BF6}" dt="2025-08-01T12:20:36.153" v="5251" actId="47"/>
        <pc:sldMkLst>
          <pc:docMk/>
          <pc:sldMk cId="3462106255" sldId="796"/>
        </pc:sldMkLst>
      </pc:sldChg>
      <pc:sldChg chg="modSp mod modNotesTx">
        <pc:chgData name="矢島　萌乃" userId="98abd013-8e04-47a5-82ac-0351d22712c5" providerId="ADAL" clId="{ED00733E-F1AF-43DA-9A3B-158B35479BF6}" dt="2025-08-04T02:26:58.654" v="11188" actId="20577"/>
        <pc:sldMkLst>
          <pc:docMk/>
          <pc:sldMk cId="1430745984" sldId="800"/>
        </pc:sldMkLst>
        <pc:spChg chg="mod">
          <ac:chgData name="矢島　萌乃" userId="98abd013-8e04-47a5-82ac-0351d22712c5" providerId="ADAL" clId="{ED00733E-F1AF-43DA-9A3B-158B35479BF6}" dt="2025-08-01T01:47:57.645" v="1577" actId="2711"/>
          <ac:spMkLst>
            <pc:docMk/>
            <pc:sldMk cId="1430745984" sldId="800"/>
            <ac:spMk id="2" creationId="{120ECAE2-CF4E-4C67-45E2-4FBA3CE498B2}"/>
          </ac:spMkLst>
        </pc:spChg>
        <pc:spChg chg="mod">
          <ac:chgData name="矢島　萌乃" userId="98abd013-8e04-47a5-82ac-0351d22712c5" providerId="ADAL" clId="{ED00733E-F1AF-43DA-9A3B-158B35479BF6}" dt="2025-08-04T02:26:58.654" v="11188" actId="20577"/>
          <ac:spMkLst>
            <pc:docMk/>
            <pc:sldMk cId="1430745984" sldId="800"/>
            <ac:spMk id="4" creationId="{D65A277A-43C5-139B-6897-952F50A228F6}"/>
          </ac:spMkLst>
        </pc:spChg>
      </pc:sldChg>
      <pc:sldChg chg="addSp delSp modSp mod modShow chgLayout modNotesTx">
        <pc:chgData name="矢島　萌乃" userId="98abd013-8e04-47a5-82ac-0351d22712c5" providerId="ADAL" clId="{ED00733E-F1AF-43DA-9A3B-158B35479BF6}" dt="2025-08-04T02:53:06.021" v="11932" actId="729"/>
        <pc:sldMkLst>
          <pc:docMk/>
          <pc:sldMk cId="761886116" sldId="801"/>
        </pc:sldMkLst>
      </pc:sldChg>
      <pc:sldChg chg="modSp mod">
        <pc:chgData name="矢島　萌乃" userId="98abd013-8e04-47a5-82ac-0351d22712c5" providerId="ADAL" clId="{ED00733E-F1AF-43DA-9A3B-158B35479BF6}" dt="2025-08-01T01:41:28.229" v="1546" actId="403"/>
        <pc:sldMkLst>
          <pc:docMk/>
          <pc:sldMk cId="1061362961" sldId="802"/>
        </pc:sldMkLst>
        <pc:spChg chg="mod">
          <ac:chgData name="矢島　萌乃" userId="98abd013-8e04-47a5-82ac-0351d22712c5" providerId="ADAL" clId="{ED00733E-F1AF-43DA-9A3B-158B35479BF6}" dt="2025-08-01T01:41:28.229" v="1546" actId="403"/>
          <ac:spMkLst>
            <pc:docMk/>
            <pc:sldMk cId="1061362961" sldId="802"/>
            <ac:spMk id="2" creationId="{A807A338-8931-9860-7D93-35AED2D40411}"/>
          </ac:spMkLst>
        </pc:spChg>
        <pc:spChg chg="mod">
          <ac:chgData name="矢島　萌乃" userId="98abd013-8e04-47a5-82ac-0351d22712c5" providerId="ADAL" clId="{ED00733E-F1AF-43DA-9A3B-158B35479BF6}" dt="2025-07-31T05:25:02.893" v="25" actId="2711"/>
          <ac:spMkLst>
            <pc:docMk/>
            <pc:sldMk cId="1061362961" sldId="802"/>
            <ac:spMk id="8" creationId="{A8B50EE9-947B-07EB-7D85-4D3DEF8BA796}"/>
          </ac:spMkLst>
        </pc:spChg>
      </pc:sldChg>
      <pc:sldChg chg="modSp mod">
        <pc:chgData name="矢島　萌乃" userId="98abd013-8e04-47a5-82ac-0351d22712c5" providerId="ADAL" clId="{ED00733E-F1AF-43DA-9A3B-158B35479BF6}" dt="2025-08-01T06:22:04.642" v="3774" actId="2711"/>
        <pc:sldMkLst>
          <pc:docMk/>
          <pc:sldMk cId="269778569" sldId="803"/>
        </pc:sldMkLst>
        <pc:spChg chg="mod">
          <ac:chgData name="矢島　萌乃" userId="98abd013-8e04-47a5-82ac-0351d22712c5" providerId="ADAL" clId="{ED00733E-F1AF-43DA-9A3B-158B35479BF6}" dt="2025-08-01T06:22:04.642" v="3774" actId="2711"/>
          <ac:spMkLst>
            <pc:docMk/>
            <pc:sldMk cId="269778569" sldId="803"/>
            <ac:spMk id="8" creationId="{36A4579B-E272-FB97-AE16-6F59A5B2577A}"/>
          </ac:spMkLst>
        </pc:spChg>
      </pc:sldChg>
      <pc:sldChg chg="addSp delSp modSp mod modNotesTx">
        <pc:chgData name="矢島　萌乃" userId="98abd013-8e04-47a5-82ac-0351d22712c5" providerId="ADAL" clId="{ED00733E-F1AF-43DA-9A3B-158B35479BF6}" dt="2025-08-02T12:41:48.861" v="8463" actId="20577"/>
        <pc:sldMkLst>
          <pc:docMk/>
          <pc:sldMk cId="1762290866" sldId="804"/>
        </pc:sldMkLst>
        <pc:spChg chg="mod">
          <ac:chgData name="矢島　萌乃" userId="98abd013-8e04-47a5-82ac-0351d22712c5" providerId="ADAL" clId="{ED00733E-F1AF-43DA-9A3B-158B35479BF6}" dt="2025-08-01T06:37:28.553" v="3926" actId="2711"/>
          <ac:spMkLst>
            <pc:docMk/>
            <pc:sldMk cId="1762290866" sldId="804"/>
            <ac:spMk id="2" creationId="{EE4FEC8F-859A-EEAC-C4E1-A40DC554DBF7}"/>
          </ac:spMkLst>
        </pc:spChg>
        <pc:spChg chg="add mod">
          <ac:chgData name="矢島　萌乃" userId="98abd013-8e04-47a5-82ac-0351d22712c5" providerId="ADAL" clId="{ED00733E-F1AF-43DA-9A3B-158B35479BF6}" dt="2025-08-01T06:39:12.020" v="3965" actId="14100"/>
          <ac:spMkLst>
            <pc:docMk/>
            <pc:sldMk cId="1762290866" sldId="804"/>
            <ac:spMk id="4" creationId="{A7240558-4B22-907F-1BAB-5824DF13A4FF}"/>
          </ac:spMkLst>
        </pc:spChg>
        <pc:spChg chg="mod">
          <ac:chgData name="矢島　萌乃" userId="98abd013-8e04-47a5-82ac-0351d22712c5" providerId="ADAL" clId="{ED00733E-F1AF-43DA-9A3B-158B35479BF6}" dt="2025-08-01T09:54:14.913" v="4715" actId="1037"/>
          <ac:spMkLst>
            <pc:docMk/>
            <pc:sldMk cId="1762290866" sldId="804"/>
            <ac:spMk id="7" creationId="{A1BA8D71-C5E7-7F54-22F8-02C37AC612AA}"/>
          </ac:spMkLst>
        </pc:spChg>
        <pc:spChg chg="mod">
          <ac:chgData name="矢島　萌乃" userId="98abd013-8e04-47a5-82ac-0351d22712c5" providerId="ADAL" clId="{ED00733E-F1AF-43DA-9A3B-158B35479BF6}" dt="2025-08-01T09:54:14.913" v="4715" actId="1037"/>
          <ac:spMkLst>
            <pc:docMk/>
            <pc:sldMk cId="1762290866" sldId="804"/>
            <ac:spMk id="11" creationId="{49921563-8D4E-A5B2-6788-A0E352055C80}"/>
          </ac:spMkLst>
        </pc:spChg>
        <pc:spChg chg="mod">
          <ac:chgData name="矢島　萌乃" userId="98abd013-8e04-47a5-82ac-0351d22712c5" providerId="ADAL" clId="{ED00733E-F1AF-43DA-9A3B-158B35479BF6}" dt="2025-08-01T09:54:14.913" v="4715" actId="1037"/>
          <ac:spMkLst>
            <pc:docMk/>
            <pc:sldMk cId="1762290866" sldId="804"/>
            <ac:spMk id="13" creationId="{1C0322D7-DD78-B64F-CC99-2BF41517042C}"/>
          </ac:spMkLst>
        </pc:spChg>
        <pc:spChg chg="mod">
          <ac:chgData name="矢島　萌乃" userId="98abd013-8e04-47a5-82ac-0351d22712c5" providerId="ADAL" clId="{ED00733E-F1AF-43DA-9A3B-158B35479BF6}" dt="2025-08-01T06:38:23.562" v="3934" actId="120"/>
          <ac:spMkLst>
            <pc:docMk/>
            <pc:sldMk cId="1762290866" sldId="804"/>
            <ac:spMk id="17" creationId="{48CEC003-BC6A-D789-FE32-9A10696F0AC3}"/>
          </ac:spMkLst>
        </pc:spChg>
      </pc:sldChg>
      <pc:sldChg chg="addSp delSp modSp mod ord modNotesTx">
        <pc:chgData name="矢島　萌乃" userId="98abd013-8e04-47a5-82ac-0351d22712c5" providerId="ADAL" clId="{ED00733E-F1AF-43DA-9A3B-158B35479BF6}" dt="2025-08-04T03:22:32.967" v="13413" actId="20577"/>
        <pc:sldMkLst>
          <pc:docMk/>
          <pc:sldMk cId="2060357903" sldId="805"/>
        </pc:sldMkLst>
        <pc:spChg chg="mod">
          <ac:chgData name="矢島　萌乃" userId="98abd013-8e04-47a5-82ac-0351d22712c5" providerId="ADAL" clId="{ED00733E-F1AF-43DA-9A3B-158B35479BF6}" dt="2025-08-01T06:53:49.405" v="4129" actId="20577"/>
          <ac:spMkLst>
            <pc:docMk/>
            <pc:sldMk cId="2060357903" sldId="805"/>
            <ac:spMk id="2" creationId="{BB73D9EC-D10E-7CE4-A719-7569F13DCB33}"/>
          </ac:spMkLst>
        </pc:spChg>
        <pc:spChg chg="add mod ord">
          <ac:chgData name="矢島　萌乃" userId="98abd013-8e04-47a5-82ac-0351d22712c5" providerId="ADAL" clId="{ED00733E-F1AF-43DA-9A3B-158B35479BF6}" dt="2025-08-01T06:51:05.170" v="4085" actId="166"/>
          <ac:spMkLst>
            <pc:docMk/>
            <pc:sldMk cId="2060357903" sldId="805"/>
            <ac:spMk id="4" creationId="{04DB5A59-B674-1D4A-91AE-25C4D150F570}"/>
          </ac:spMkLst>
        </pc:spChg>
        <pc:spChg chg="mod">
          <ac:chgData name="矢島　萌乃" userId="98abd013-8e04-47a5-82ac-0351d22712c5" providerId="ADAL" clId="{ED00733E-F1AF-43DA-9A3B-158B35479BF6}" dt="2025-08-01T06:50:16.492" v="4053" actId="1036"/>
          <ac:spMkLst>
            <pc:docMk/>
            <pc:sldMk cId="2060357903" sldId="805"/>
            <ac:spMk id="17" creationId="{19E65857-9853-7B17-B5CC-9C79F7A62B78}"/>
          </ac:spMkLst>
        </pc:spChg>
        <pc:spChg chg="add mod">
          <ac:chgData name="矢島　萌乃" userId="98abd013-8e04-47a5-82ac-0351d22712c5" providerId="ADAL" clId="{ED00733E-F1AF-43DA-9A3B-158B35479BF6}" dt="2025-08-01T09:54:22.266" v="4725" actId="1037"/>
          <ac:spMkLst>
            <pc:docMk/>
            <pc:sldMk cId="2060357903" sldId="805"/>
            <ac:spMk id="18" creationId="{BACCCFBA-2194-0D07-6A45-865ED89FCE7E}"/>
          </ac:spMkLst>
        </pc:spChg>
        <pc:spChg chg="add mod">
          <ac:chgData name="矢島　萌乃" userId="98abd013-8e04-47a5-82ac-0351d22712c5" providerId="ADAL" clId="{ED00733E-F1AF-43DA-9A3B-158B35479BF6}" dt="2025-08-01T09:54:22.266" v="4725" actId="1037"/>
          <ac:spMkLst>
            <pc:docMk/>
            <pc:sldMk cId="2060357903" sldId="805"/>
            <ac:spMk id="20" creationId="{18DBE40B-1D73-CFD1-B427-C0F42A54C854}"/>
          </ac:spMkLst>
        </pc:spChg>
        <pc:spChg chg="add mod">
          <ac:chgData name="矢島　萌乃" userId="98abd013-8e04-47a5-82ac-0351d22712c5" providerId="ADAL" clId="{ED00733E-F1AF-43DA-9A3B-158B35479BF6}" dt="2025-08-01T09:54:22.266" v="4725" actId="1037"/>
          <ac:spMkLst>
            <pc:docMk/>
            <pc:sldMk cId="2060357903" sldId="805"/>
            <ac:spMk id="22" creationId="{2C728CB6-9E52-7133-8AEA-B9E6BB3F4153}"/>
          </ac:spMkLst>
        </pc:spChg>
        <pc:graphicFrameChg chg="add mod">
          <ac:chgData name="矢島　萌乃" userId="98abd013-8e04-47a5-82ac-0351d22712c5" providerId="ADAL" clId="{ED00733E-F1AF-43DA-9A3B-158B35479BF6}" dt="2025-08-01T09:54:22.266" v="4725" actId="1037"/>
          <ac:graphicFrameMkLst>
            <pc:docMk/>
            <pc:sldMk cId="2060357903" sldId="805"/>
            <ac:graphicFrameMk id="9" creationId="{8697E8BE-21B2-7E2C-08AD-F9D8265CF63B}"/>
          </ac:graphicFrameMkLst>
        </pc:graphicFrameChg>
        <pc:graphicFrameChg chg="add mod">
          <ac:chgData name="矢島　萌乃" userId="98abd013-8e04-47a5-82ac-0351d22712c5" providerId="ADAL" clId="{ED00733E-F1AF-43DA-9A3B-158B35479BF6}" dt="2025-08-01T09:54:22.266" v="4725" actId="1037"/>
          <ac:graphicFrameMkLst>
            <pc:docMk/>
            <pc:sldMk cId="2060357903" sldId="805"/>
            <ac:graphicFrameMk id="19" creationId="{97497D31-B630-A35D-DA27-FB79151F07C2}"/>
          </ac:graphicFrameMkLst>
        </pc:graphicFrameChg>
      </pc:sldChg>
      <pc:sldChg chg="addSp delSp modSp mod">
        <pc:chgData name="矢島　萌乃" userId="98abd013-8e04-47a5-82ac-0351d22712c5" providerId="ADAL" clId="{ED00733E-F1AF-43DA-9A3B-158B35479BF6}" dt="2025-08-04T03:24:12.062" v="13475" actId="20577"/>
        <pc:sldMkLst>
          <pc:docMk/>
          <pc:sldMk cId="4148332329" sldId="807"/>
        </pc:sldMkLst>
        <pc:spChg chg="add mod">
          <ac:chgData name="矢島　萌乃" userId="98abd013-8e04-47a5-82ac-0351d22712c5" providerId="ADAL" clId="{ED00733E-F1AF-43DA-9A3B-158B35479BF6}" dt="2025-08-01T06:57:26.444" v="4187" actId="1036"/>
          <ac:spMkLst>
            <pc:docMk/>
            <pc:sldMk cId="4148332329" sldId="807"/>
            <ac:spMk id="4" creationId="{B13382D5-E480-D9A3-D991-F60A3E7A87EB}"/>
          </ac:spMkLst>
        </pc:spChg>
        <pc:spChg chg="mod">
          <ac:chgData name="矢島　萌乃" userId="98abd013-8e04-47a5-82ac-0351d22712c5" providerId="ADAL" clId="{ED00733E-F1AF-43DA-9A3B-158B35479BF6}" dt="2025-08-01T06:57:26.444" v="4187" actId="1036"/>
          <ac:spMkLst>
            <pc:docMk/>
            <pc:sldMk cId="4148332329" sldId="807"/>
            <ac:spMk id="7" creationId="{144DF328-F59F-C05C-2E3B-55EAD21CEC99}"/>
          </ac:spMkLst>
        </pc:spChg>
        <pc:spChg chg="mod">
          <ac:chgData name="矢島　萌乃" userId="98abd013-8e04-47a5-82ac-0351d22712c5" providerId="ADAL" clId="{ED00733E-F1AF-43DA-9A3B-158B35479BF6}" dt="2025-08-04T03:24:12.062" v="13475" actId="20577"/>
          <ac:spMkLst>
            <pc:docMk/>
            <pc:sldMk cId="4148332329" sldId="807"/>
            <ac:spMk id="15" creationId="{3B87F8F2-EDF5-976A-0B8A-7C462EFFE809}"/>
          </ac:spMkLst>
        </pc:spChg>
        <pc:spChg chg="mod">
          <ac:chgData name="矢島　萌乃" userId="98abd013-8e04-47a5-82ac-0351d22712c5" providerId="ADAL" clId="{ED00733E-F1AF-43DA-9A3B-158B35479BF6}" dt="2025-08-01T06:56:03.328" v="4160" actId="2711"/>
          <ac:spMkLst>
            <pc:docMk/>
            <pc:sldMk cId="4148332329" sldId="807"/>
            <ac:spMk id="17" creationId="{B535DAAD-9938-9249-8D08-1EB9D92A98E0}"/>
          </ac:spMkLst>
        </pc:spChg>
        <pc:spChg chg="mod">
          <ac:chgData name="矢島　萌乃" userId="98abd013-8e04-47a5-82ac-0351d22712c5" providerId="ADAL" clId="{ED00733E-F1AF-43DA-9A3B-158B35479BF6}" dt="2025-08-01T06:56:03.328" v="4160" actId="2711"/>
          <ac:spMkLst>
            <pc:docMk/>
            <pc:sldMk cId="4148332329" sldId="807"/>
            <ac:spMk id="20" creationId="{1F093F52-28EA-9D8E-1A46-8206F2DDF325}"/>
          </ac:spMkLst>
        </pc:spChg>
        <pc:grpChg chg="mod">
          <ac:chgData name="矢島　萌乃" userId="98abd013-8e04-47a5-82ac-0351d22712c5" providerId="ADAL" clId="{ED00733E-F1AF-43DA-9A3B-158B35479BF6}" dt="2025-08-01T06:57:26.444" v="4187" actId="1036"/>
          <ac:grpSpMkLst>
            <pc:docMk/>
            <pc:sldMk cId="4148332329" sldId="807"/>
            <ac:grpSpMk id="21" creationId="{2E1A2AEC-5052-E79D-5093-279B67FB8F03}"/>
          </ac:grpSpMkLst>
        </pc:grpChg>
      </pc:sldChg>
      <pc:sldChg chg="addSp delSp modSp mod modShow modNotesTx">
        <pc:chgData name="矢島　萌乃" userId="98abd013-8e04-47a5-82ac-0351d22712c5" providerId="ADAL" clId="{ED00733E-F1AF-43DA-9A3B-158B35479BF6}" dt="2025-08-04T03:42:41.039" v="14194" actId="729"/>
        <pc:sldMkLst>
          <pc:docMk/>
          <pc:sldMk cId="3093416605" sldId="808"/>
        </pc:sldMkLst>
      </pc:sldChg>
      <pc:sldChg chg="addSp delSp modSp mod modNotesTx">
        <pc:chgData name="矢島　萌乃" userId="98abd013-8e04-47a5-82ac-0351d22712c5" providerId="ADAL" clId="{ED00733E-F1AF-43DA-9A3B-158B35479BF6}" dt="2025-08-04T03:42:19.346" v="14193" actId="20577"/>
        <pc:sldMkLst>
          <pc:docMk/>
          <pc:sldMk cId="3207232779" sldId="809"/>
        </pc:sldMkLst>
        <pc:spChg chg="add mod">
          <ac:chgData name="矢島　萌乃" userId="98abd013-8e04-47a5-82ac-0351d22712c5" providerId="ADAL" clId="{ED00733E-F1AF-43DA-9A3B-158B35479BF6}" dt="2025-08-01T08:36:32.897" v="4365" actId="14100"/>
          <ac:spMkLst>
            <pc:docMk/>
            <pc:sldMk cId="3207232779" sldId="809"/>
            <ac:spMk id="4" creationId="{C563D6E0-8CA7-4730-C12B-B0B5B765EBEA}"/>
          </ac:spMkLst>
        </pc:spChg>
        <pc:spChg chg="mod">
          <ac:chgData name="矢島　萌乃" userId="98abd013-8e04-47a5-82ac-0351d22712c5" providerId="ADAL" clId="{ED00733E-F1AF-43DA-9A3B-158B35479BF6}" dt="2025-08-01T08:35:28.293" v="4334" actId="1076"/>
          <ac:spMkLst>
            <pc:docMk/>
            <pc:sldMk cId="3207232779" sldId="809"/>
            <ac:spMk id="8" creationId="{2FFB2C71-1B75-0AB7-C41A-9F1EB4852375}"/>
          </ac:spMkLst>
        </pc:spChg>
        <pc:spChg chg="mod">
          <ac:chgData name="矢島　萌乃" userId="98abd013-8e04-47a5-82ac-0351d22712c5" providerId="ADAL" clId="{ED00733E-F1AF-43DA-9A3B-158B35479BF6}" dt="2025-08-01T08:35:20.563" v="4333" actId="1076"/>
          <ac:spMkLst>
            <pc:docMk/>
            <pc:sldMk cId="3207232779" sldId="809"/>
            <ac:spMk id="10" creationId="{55A3FA56-1891-BD65-9F4B-E6B72150A727}"/>
          </ac:spMkLst>
        </pc:spChg>
        <pc:spChg chg="mod">
          <ac:chgData name="矢島　萌乃" userId="98abd013-8e04-47a5-82ac-0351d22712c5" providerId="ADAL" clId="{ED00733E-F1AF-43DA-9A3B-158B35479BF6}" dt="2025-08-04T03:25:34.077" v="13487" actId="20577"/>
          <ac:spMkLst>
            <pc:docMk/>
            <pc:sldMk cId="3207232779" sldId="809"/>
            <ac:spMk id="17" creationId="{CDC4FF6B-1619-4B86-48A2-A1C1BD805607}"/>
          </ac:spMkLst>
        </pc:spChg>
        <pc:spChg chg="add mod">
          <ac:chgData name="矢島　萌乃" userId="98abd013-8e04-47a5-82ac-0351d22712c5" providerId="ADAL" clId="{ED00733E-F1AF-43DA-9A3B-158B35479BF6}" dt="2025-08-01T09:39:58.326" v="4495" actId="1076"/>
          <ac:spMkLst>
            <pc:docMk/>
            <pc:sldMk cId="3207232779" sldId="809"/>
            <ac:spMk id="26" creationId="{511FF5D4-CD01-ABD8-5A29-F645822E3AF3}"/>
          </ac:spMkLst>
        </pc:spChg>
        <pc:spChg chg="add mod">
          <ac:chgData name="矢島　萌乃" userId="98abd013-8e04-47a5-82ac-0351d22712c5" providerId="ADAL" clId="{ED00733E-F1AF-43DA-9A3B-158B35479BF6}" dt="2025-08-01T09:41:12.944" v="4528" actId="14100"/>
          <ac:spMkLst>
            <pc:docMk/>
            <pc:sldMk cId="3207232779" sldId="809"/>
            <ac:spMk id="28" creationId="{FDC625D2-0F53-3EA6-ABED-EA6E2C338A16}"/>
          </ac:spMkLst>
        </pc:spChg>
        <pc:spChg chg="add mod">
          <ac:chgData name="矢島　萌乃" userId="98abd013-8e04-47a5-82ac-0351d22712c5" providerId="ADAL" clId="{ED00733E-F1AF-43DA-9A3B-158B35479BF6}" dt="2025-08-01T09:42:34.364" v="4552" actId="1038"/>
          <ac:spMkLst>
            <pc:docMk/>
            <pc:sldMk cId="3207232779" sldId="809"/>
            <ac:spMk id="29" creationId="{D6EEC7D1-12B0-2DD1-362D-7A3C2C02A9EF}"/>
          </ac:spMkLst>
        </pc:spChg>
        <pc:spChg chg="add mod">
          <ac:chgData name="矢島　萌乃" userId="98abd013-8e04-47a5-82ac-0351d22712c5" providerId="ADAL" clId="{ED00733E-F1AF-43DA-9A3B-158B35479BF6}" dt="2025-08-01T09:42:50.619" v="4564" actId="20577"/>
          <ac:spMkLst>
            <pc:docMk/>
            <pc:sldMk cId="3207232779" sldId="809"/>
            <ac:spMk id="30" creationId="{598CC3D4-5CAF-BA5D-0A3E-00BC3DC6E297}"/>
          </ac:spMkLst>
        </pc:spChg>
        <pc:graphicFrameChg chg="mod modGraphic">
          <ac:chgData name="矢島　萌乃" userId="98abd013-8e04-47a5-82ac-0351d22712c5" providerId="ADAL" clId="{ED00733E-F1AF-43DA-9A3B-158B35479BF6}" dt="2025-08-01T08:35:28.293" v="4334" actId="1076"/>
          <ac:graphicFrameMkLst>
            <pc:docMk/>
            <pc:sldMk cId="3207232779" sldId="809"/>
            <ac:graphicFrameMk id="6" creationId="{A557A5B2-C077-3BD5-6F8D-41CD134BBF8B}"/>
          </ac:graphicFrameMkLst>
        </pc:graphicFrameChg>
        <pc:graphicFrameChg chg="mod modGraphic">
          <ac:chgData name="矢島　萌乃" userId="98abd013-8e04-47a5-82ac-0351d22712c5" providerId="ADAL" clId="{ED00733E-F1AF-43DA-9A3B-158B35479BF6}" dt="2025-08-01T08:35:20.563" v="4333" actId="1076"/>
          <ac:graphicFrameMkLst>
            <pc:docMk/>
            <pc:sldMk cId="3207232779" sldId="809"/>
            <ac:graphicFrameMk id="9" creationId="{558D26EF-EA1B-2577-ACF7-843226E33E64}"/>
          </ac:graphicFrameMkLst>
        </pc:graphicFrameChg>
        <pc:cxnChg chg="add mod">
          <ac:chgData name="矢島　萌乃" userId="98abd013-8e04-47a5-82ac-0351d22712c5" providerId="ADAL" clId="{ED00733E-F1AF-43DA-9A3B-158B35479BF6}" dt="2025-08-01T08:36:32.897" v="4365" actId="14100"/>
          <ac:cxnSpMkLst>
            <pc:docMk/>
            <pc:sldMk cId="3207232779" sldId="809"/>
            <ac:cxnSpMk id="13" creationId="{4F214132-DFAC-B555-8F69-C830C1C7CDE8}"/>
          </ac:cxnSpMkLst>
        </pc:cxnChg>
      </pc:sldChg>
      <pc:sldChg chg="modSp mod ord modNotesTx">
        <pc:chgData name="矢島　萌乃" userId="98abd013-8e04-47a5-82ac-0351d22712c5" providerId="ADAL" clId="{ED00733E-F1AF-43DA-9A3B-158B35479BF6}" dt="2025-08-04T03:32:21.685" v="13823"/>
        <pc:sldMkLst>
          <pc:docMk/>
          <pc:sldMk cId="187958639" sldId="810"/>
        </pc:sldMkLst>
        <pc:spChg chg="mod">
          <ac:chgData name="矢島　萌乃" userId="98abd013-8e04-47a5-82ac-0351d22712c5" providerId="ADAL" clId="{ED00733E-F1AF-43DA-9A3B-158B35479BF6}" dt="2025-08-01T09:54:52.597" v="4726" actId="2711"/>
          <ac:spMkLst>
            <pc:docMk/>
            <pc:sldMk cId="187958639" sldId="810"/>
            <ac:spMk id="8" creationId="{909359D3-3C72-7563-1426-D6403FEB41B4}"/>
          </ac:spMkLst>
        </pc:spChg>
      </pc:sldChg>
      <pc:sldChg chg="addSp delSp modSp mod ord modNotesTx">
        <pc:chgData name="矢島　萌乃" userId="98abd013-8e04-47a5-82ac-0351d22712c5" providerId="ADAL" clId="{ED00733E-F1AF-43DA-9A3B-158B35479BF6}" dt="2025-08-04T03:38:32.589" v="13865"/>
        <pc:sldMkLst>
          <pc:docMk/>
          <pc:sldMk cId="2633965417" sldId="811"/>
        </pc:sldMkLst>
        <pc:spChg chg="add mod">
          <ac:chgData name="矢島　萌乃" userId="98abd013-8e04-47a5-82ac-0351d22712c5" providerId="ADAL" clId="{ED00733E-F1AF-43DA-9A3B-158B35479BF6}" dt="2025-08-01T10:09:33.051" v="4955" actId="1038"/>
          <ac:spMkLst>
            <pc:docMk/>
            <pc:sldMk cId="2633965417" sldId="811"/>
            <ac:spMk id="4" creationId="{03115221-DD7D-760B-7DF4-3080E15F565E}"/>
          </ac:spMkLst>
        </pc:spChg>
        <pc:spChg chg="mod">
          <ac:chgData name="矢島　萌乃" userId="98abd013-8e04-47a5-82ac-0351d22712c5" providerId="ADAL" clId="{ED00733E-F1AF-43DA-9A3B-158B35479BF6}" dt="2025-08-01T10:08:36.424" v="4945" actId="1076"/>
          <ac:spMkLst>
            <pc:docMk/>
            <pc:sldMk cId="2633965417" sldId="811"/>
            <ac:spMk id="6" creationId="{84B9A48D-2630-68E6-DE72-927450E38DDD}"/>
          </ac:spMkLst>
        </pc:spChg>
        <pc:spChg chg="mod">
          <ac:chgData name="矢島　萌乃" userId="98abd013-8e04-47a5-82ac-0351d22712c5" providerId="ADAL" clId="{ED00733E-F1AF-43DA-9A3B-158B35479BF6}" dt="2025-08-01T10:08:36.424" v="4945" actId="1076"/>
          <ac:spMkLst>
            <pc:docMk/>
            <pc:sldMk cId="2633965417" sldId="811"/>
            <ac:spMk id="7" creationId="{5EE950D0-E87E-E62C-93D9-42451B9B896C}"/>
          </ac:spMkLst>
        </pc:spChg>
        <pc:spChg chg="mod">
          <ac:chgData name="矢島　萌乃" userId="98abd013-8e04-47a5-82ac-0351d22712c5" providerId="ADAL" clId="{ED00733E-F1AF-43DA-9A3B-158B35479BF6}" dt="2025-08-01T10:09:33.051" v="4955" actId="1038"/>
          <ac:spMkLst>
            <pc:docMk/>
            <pc:sldMk cId="2633965417" sldId="811"/>
            <ac:spMk id="8" creationId="{2BA9A9F2-B0D6-EDD7-B688-1848AE2F041D}"/>
          </ac:spMkLst>
        </pc:spChg>
        <pc:spChg chg="mod">
          <ac:chgData name="矢島　萌乃" userId="98abd013-8e04-47a5-82ac-0351d22712c5" providerId="ADAL" clId="{ED00733E-F1AF-43DA-9A3B-158B35479BF6}" dt="2025-08-01T10:08:36.424" v="4945" actId="1076"/>
          <ac:spMkLst>
            <pc:docMk/>
            <pc:sldMk cId="2633965417" sldId="811"/>
            <ac:spMk id="10" creationId="{9B931764-770E-F14E-DB80-3369B73800DA}"/>
          </ac:spMkLst>
        </pc:spChg>
        <pc:spChg chg="mod">
          <ac:chgData name="矢島　萌乃" userId="98abd013-8e04-47a5-82ac-0351d22712c5" providerId="ADAL" clId="{ED00733E-F1AF-43DA-9A3B-158B35479BF6}" dt="2025-08-01T10:09:33.051" v="4955" actId="1038"/>
          <ac:spMkLst>
            <pc:docMk/>
            <pc:sldMk cId="2633965417" sldId="811"/>
            <ac:spMk id="11" creationId="{CCF7A7DC-CB45-DB77-CAB8-60F6CF651AF2}"/>
          </ac:spMkLst>
        </pc:spChg>
        <pc:spChg chg="mod">
          <ac:chgData name="矢島　萌乃" userId="98abd013-8e04-47a5-82ac-0351d22712c5" providerId="ADAL" clId="{ED00733E-F1AF-43DA-9A3B-158B35479BF6}" dt="2025-08-01T10:09:33.051" v="4955" actId="1038"/>
          <ac:spMkLst>
            <pc:docMk/>
            <pc:sldMk cId="2633965417" sldId="811"/>
            <ac:spMk id="12" creationId="{2EF9959B-2D27-7227-6ED3-BC68F81970B0}"/>
          </ac:spMkLst>
        </pc:spChg>
        <pc:spChg chg="mod">
          <ac:chgData name="矢島　萌乃" userId="98abd013-8e04-47a5-82ac-0351d22712c5" providerId="ADAL" clId="{ED00733E-F1AF-43DA-9A3B-158B35479BF6}" dt="2025-08-01T10:09:33.051" v="4955" actId="1038"/>
          <ac:spMkLst>
            <pc:docMk/>
            <pc:sldMk cId="2633965417" sldId="811"/>
            <ac:spMk id="13" creationId="{78172E96-D656-F8F5-22E5-07308878818A}"/>
          </ac:spMkLst>
        </pc:spChg>
        <pc:spChg chg="mod">
          <ac:chgData name="矢島　萌乃" userId="98abd013-8e04-47a5-82ac-0351d22712c5" providerId="ADAL" clId="{ED00733E-F1AF-43DA-9A3B-158B35479BF6}" dt="2025-08-01T10:09:33.051" v="4955" actId="1038"/>
          <ac:spMkLst>
            <pc:docMk/>
            <pc:sldMk cId="2633965417" sldId="811"/>
            <ac:spMk id="14" creationId="{0AF951DC-3633-5152-E22C-AC1D9117451C}"/>
          </ac:spMkLst>
        </pc:spChg>
        <pc:spChg chg="mod">
          <ac:chgData name="矢島　萌乃" userId="98abd013-8e04-47a5-82ac-0351d22712c5" providerId="ADAL" clId="{ED00733E-F1AF-43DA-9A3B-158B35479BF6}" dt="2025-08-01T10:09:33.051" v="4955" actId="1038"/>
          <ac:spMkLst>
            <pc:docMk/>
            <pc:sldMk cId="2633965417" sldId="811"/>
            <ac:spMk id="15" creationId="{E5ACC032-0B27-6B9C-22C5-67D98CAEFF03}"/>
          </ac:spMkLst>
        </pc:spChg>
        <pc:spChg chg="mod">
          <ac:chgData name="矢島　萌乃" userId="98abd013-8e04-47a5-82ac-0351d22712c5" providerId="ADAL" clId="{ED00733E-F1AF-43DA-9A3B-158B35479BF6}" dt="2025-08-01T10:08:54.084" v="4951" actId="1076"/>
          <ac:spMkLst>
            <pc:docMk/>
            <pc:sldMk cId="2633965417" sldId="811"/>
            <ac:spMk id="20" creationId="{D9B2A89B-AFF0-6109-1781-568AC08E4DA4}"/>
          </ac:spMkLst>
        </pc:spChg>
        <pc:spChg chg="add mod">
          <ac:chgData name="矢島　萌乃" userId="98abd013-8e04-47a5-82ac-0351d22712c5" providerId="ADAL" clId="{ED00733E-F1AF-43DA-9A3B-158B35479BF6}" dt="2025-08-01T10:08:36.424" v="4945" actId="1076"/>
          <ac:spMkLst>
            <pc:docMk/>
            <pc:sldMk cId="2633965417" sldId="811"/>
            <ac:spMk id="25" creationId="{EFB40C01-D0E3-2C35-9CEA-4FFC779ABCD6}"/>
          </ac:spMkLst>
        </pc:spChg>
        <pc:spChg chg="add mod">
          <ac:chgData name="矢島　萌乃" userId="98abd013-8e04-47a5-82ac-0351d22712c5" providerId="ADAL" clId="{ED00733E-F1AF-43DA-9A3B-158B35479BF6}" dt="2025-08-01T10:09:33.051" v="4955" actId="1038"/>
          <ac:spMkLst>
            <pc:docMk/>
            <pc:sldMk cId="2633965417" sldId="811"/>
            <ac:spMk id="26" creationId="{FC785C89-A817-FEF1-E630-5E3F2B4801D1}"/>
          </ac:spMkLst>
        </pc:spChg>
        <pc:spChg chg="add mod">
          <ac:chgData name="矢島　萌乃" userId="98abd013-8e04-47a5-82ac-0351d22712c5" providerId="ADAL" clId="{ED00733E-F1AF-43DA-9A3B-158B35479BF6}" dt="2025-08-01T12:33:10.865" v="5575" actId="1076"/>
          <ac:spMkLst>
            <pc:docMk/>
            <pc:sldMk cId="2633965417" sldId="811"/>
            <ac:spMk id="28" creationId="{A88B9F12-366C-5AE2-2179-3687F5392D3E}"/>
          </ac:spMkLst>
        </pc:spChg>
        <pc:spChg chg="add mod">
          <ac:chgData name="矢島　萌乃" userId="98abd013-8e04-47a5-82ac-0351d22712c5" providerId="ADAL" clId="{ED00733E-F1AF-43DA-9A3B-158B35479BF6}" dt="2025-08-01T10:08:59.012" v="4952" actId="1076"/>
          <ac:spMkLst>
            <pc:docMk/>
            <pc:sldMk cId="2633965417" sldId="811"/>
            <ac:spMk id="29" creationId="{B003F25B-D943-5061-7633-00E0EE8DFDC5}"/>
          </ac:spMkLst>
        </pc:spChg>
        <pc:spChg chg="add mod">
          <ac:chgData name="矢島　萌乃" userId="98abd013-8e04-47a5-82ac-0351d22712c5" providerId="ADAL" clId="{ED00733E-F1AF-43DA-9A3B-158B35479BF6}" dt="2025-08-01T10:09:33.051" v="4955" actId="1038"/>
          <ac:spMkLst>
            <pc:docMk/>
            <pc:sldMk cId="2633965417" sldId="811"/>
            <ac:spMk id="30" creationId="{8CD0D038-4311-F408-DC8F-D79426EE9AD7}"/>
          </ac:spMkLst>
        </pc:spChg>
        <pc:graphicFrameChg chg="mod modGraphic">
          <ac:chgData name="矢島　萌乃" userId="98abd013-8e04-47a5-82ac-0351d22712c5" providerId="ADAL" clId="{ED00733E-F1AF-43DA-9A3B-158B35479BF6}" dt="2025-08-01T10:03:42.987" v="4845" actId="2711"/>
          <ac:graphicFrameMkLst>
            <pc:docMk/>
            <pc:sldMk cId="2633965417" sldId="811"/>
            <ac:graphicFrameMk id="5" creationId="{56D696EE-D391-0A90-50AD-0D5133EDB71A}"/>
          </ac:graphicFrameMkLst>
        </pc:graphicFrameChg>
      </pc:sldChg>
      <pc:sldChg chg="delSp modSp mod ord modNotesTx">
        <pc:chgData name="矢島　萌乃" userId="98abd013-8e04-47a5-82ac-0351d22712c5" providerId="ADAL" clId="{ED00733E-F1AF-43DA-9A3B-158B35479BF6}" dt="2025-08-04T03:39:07.185" v="13935" actId="20577"/>
        <pc:sldMkLst>
          <pc:docMk/>
          <pc:sldMk cId="2567183931" sldId="812"/>
        </pc:sldMkLst>
        <pc:spChg chg="mod">
          <ac:chgData name="矢島　萌乃" userId="98abd013-8e04-47a5-82ac-0351d22712c5" providerId="ADAL" clId="{ED00733E-F1AF-43DA-9A3B-158B35479BF6}" dt="2025-08-01T12:35:39.830" v="5629" actId="1036"/>
          <ac:spMkLst>
            <pc:docMk/>
            <pc:sldMk cId="2567183931" sldId="812"/>
            <ac:spMk id="4" creationId="{3616CBB0-156E-957D-BAAB-5341D661325B}"/>
          </ac:spMkLst>
        </pc:spChg>
        <pc:spChg chg="mod">
          <ac:chgData name="矢島　萌乃" userId="98abd013-8e04-47a5-82ac-0351d22712c5" providerId="ADAL" clId="{ED00733E-F1AF-43DA-9A3B-158B35479BF6}" dt="2025-08-01T10:11:03.028" v="4961" actId="2711"/>
          <ac:spMkLst>
            <pc:docMk/>
            <pc:sldMk cId="2567183931" sldId="812"/>
            <ac:spMk id="5" creationId="{C08B1072-AD32-0909-29B5-0A36539948ED}"/>
          </ac:spMkLst>
        </pc:spChg>
        <pc:spChg chg="mod">
          <ac:chgData name="矢島　萌乃" userId="98abd013-8e04-47a5-82ac-0351d22712c5" providerId="ADAL" clId="{ED00733E-F1AF-43DA-9A3B-158B35479BF6}" dt="2025-08-01T10:11:03.028" v="4961" actId="2711"/>
          <ac:spMkLst>
            <pc:docMk/>
            <pc:sldMk cId="2567183931" sldId="812"/>
            <ac:spMk id="8" creationId="{1B3E4CC7-7AD9-5E7A-2564-23BDFCAFF735}"/>
          </ac:spMkLst>
        </pc:spChg>
        <pc:spChg chg="mod">
          <ac:chgData name="矢島　萌乃" userId="98abd013-8e04-47a5-82ac-0351d22712c5" providerId="ADAL" clId="{ED00733E-F1AF-43DA-9A3B-158B35479BF6}" dt="2025-08-01T12:35:39.830" v="5629" actId="1036"/>
          <ac:spMkLst>
            <pc:docMk/>
            <pc:sldMk cId="2567183931" sldId="812"/>
            <ac:spMk id="11" creationId="{C432CCF5-9297-B67B-21EC-10CBF89BD4F6}"/>
          </ac:spMkLst>
        </pc:spChg>
        <pc:spChg chg="mod">
          <ac:chgData name="矢島　萌乃" userId="98abd013-8e04-47a5-82ac-0351d22712c5" providerId="ADAL" clId="{ED00733E-F1AF-43DA-9A3B-158B35479BF6}" dt="2025-08-01T12:35:39.830" v="5629" actId="1036"/>
          <ac:spMkLst>
            <pc:docMk/>
            <pc:sldMk cId="2567183931" sldId="812"/>
            <ac:spMk id="12" creationId="{C1B3FF8D-FB87-9980-0664-8101D054E7AF}"/>
          </ac:spMkLst>
        </pc:spChg>
        <pc:spChg chg="mod">
          <ac:chgData name="矢島　萌乃" userId="98abd013-8e04-47a5-82ac-0351d22712c5" providerId="ADAL" clId="{ED00733E-F1AF-43DA-9A3B-158B35479BF6}" dt="2025-08-01T12:35:39.830" v="5629" actId="1036"/>
          <ac:spMkLst>
            <pc:docMk/>
            <pc:sldMk cId="2567183931" sldId="812"/>
            <ac:spMk id="16" creationId="{088AFC4F-9718-472C-A070-3F745E25BBD2}"/>
          </ac:spMkLst>
        </pc:spChg>
      </pc:sldChg>
      <pc:sldChg chg="addSp delSp modSp mod ord modNotesTx">
        <pc:chgData name="矢島　萌乃" userId="98abd013-8e04-47a5-82ac-0351d22712c5" providerId="ADAL" clId="{ED00733E-F1AF-43DA-9A3B-158B35479BF6}" dt="2025-08-04T03:44:29.262" v="14256" actId="6549"/>
        <pc:sldMkLst>
          <pc:docMk/>
          <pc:sldMk cId="3141121369" sldId="813"/>
        </pc:sldMkLst>
      </pc:sldChg>
      <pc:sldChg chg="addSp delSp modSp mod ord modNotesTx">
        <pc:chgData name="矢島　萌乃" userId="98abd013-8e04-47a5-82ac-0351d22712c5" providerId="ADAL" clId="{ED00733E-F1AF-43DA-9A3B-158B35479BF6}" dt="2025-08-04T03:43:54.930" v="14213" actId="1076"/>
        <pc:sldMkLst>
          <pc:docMk/>
          <pc:sldMk cId="3134939217" sldId="814"/>
        </pc:sldMkLst>
        <pc:spChg chg="mod">
          <ac:chgData name="矢島　萌乃" userId="98abd013-8e04-47a5-82ac-0351d22712c5" providerId="ADAL" clId="{ED00733E-F1AF-43DA-9A3B-158B35479BF6}" dt="2025-08-01T12:51:47.751" v="5900" actId="404"/>
          <ac:spMkLst>
            <pc:docMk/>
            <pc:sldMk cId="3134939217" sldId="814"/>
            <ac:spMk id="4" creationId="{33E73320-FE36-1E9A-85BF-63C399407F9A}"/>
          </ac:spMkLst>
        </pc:spChg>
        <pc:spChg chg="add mod">
          <ac:chgData name="矢島　萌乃" userId="98abd013-8e04-47a5-82ac-0351d22712c5" providerId="ADAL" clId="{ED00733E-F1AF-43DA-9A3B-158B35479BF6}" dt="2025-08-04T03:43:54.930" v="14213" actId="1076"/>
          <ac:spMkLst>
            <pc:docMk/>
            <pc:sldMk cId="3134939217" sldId="814"/>
            <ac:spMk id="6" creationId="{3F699EBA-11AF-8A1D-E58E-83F184A6C560}"/>
          </ac:spMkLst>
        </pc:spChg>
        <pc:spChg chg="mod">
          <ac:chgData name="矢島　萌乃" userId="98abd013-8e04-47a5-82ac-0351d22712c5" providerId="ADAL" clId="{ED00733E-F1AF-43DA-9A3B-158B35479BF6}" dt="2025-08-04T03:43:01.402" v="14203" actId="20577"/>
          <ac:spMkLst>
            <pc:docMk/>
            <pc:sldMk cId="3134939217" sldId="814"/>
            <ac:spMk id="8" creationId="{2908E33D-8AA1-5D0A-2581-15C96276642A}"/>
          </ac:spMkLst>
        </pc:spChg>
        <pc:spChg chg="mod">
          <ac:chgData name="矢島　萌乃" userId="98abd013-8e04-47a5-82ac-0351d22712c5" providerId="ADAL" clId="{ED00733E-F1AF-43DA-9A3B-158B35479BF6}" dt="2025-08-04T03:43:24.435" v="14211" actId="20577"/>
          <ac:spMkLst>
            <pc:docMk/>
            <pc:sldMk cId="3134939217" sldId="814"/>
            <ac:spMk id="11" creationId="{68CF91A8-B50E-4DE4-4AC2-55B2F3C0CEBE}"/>
          </ac:spMkLst>
        </pc:spChg>
      </pc:sldChg>
      <pc:sldChg chg="addSp modSp del">
        <pc:chgData name="矢島　萌乃" userId="98abd013-8e04-47a5-82ac-0351d22712c5" providerId="ADAL" clId="{ED00733E-F1AF-43DA-9A3B-158B35479BF6}" dt="2025-08-02T11:30:56.950" v="7567" actId="47"/>
        <pc:sldMkLst>
          <pc:docMk/>
          <pc:sldMk cId="484052307" sldId="815"/>
        </pc:sldMkLst>
      </pc:sldChg>
      <pc:sldChg chg="addSp delSp modSp del mod">
        <pc:chgData name="矢島　萌乃" userId="98abd013-8e04-47a5-82ac-0351d22712c5" providerId="ADAL" clId="{ED00733E-F1AF-43DA-9A3B-158B35479BF6}" dt="2025-07-31T06:52:13.935" v="1362" actId="47"/>
        <pc:sldMkLst>
          <pc:docMk/>
          <pc:sldMk cId="2645652387" sldId="817"/>
        </pc:sldMkLst>
      </pc:sldChg>
      <pc:sldChg chg="modSp del mod">
        <pc:chgData name="矢島　萌乃" userId="98abd013-8e04-47a5-82ac-0351d22712c5" providerId="ADAL" clId="{ED00733E-F1AF-43DA-9A3B-158B35479BF6}" dt="2025-07-31T06:57:33.774" v="1404" actId="47"/>
        <pc:sldMkLst>
          <pc:docMk/>
          <pc:sldMk cId="4171508867" sldId="818"/>
        </pc:sldMkLst>
      </pc:sldChg>
      <pc:sldChg chg="modSp del mod">
        <pc:chgData name="矢島　萌乃" userId="98abd013-8e04-47a5-82ac-0351d22712c5" providerId="ADAL" clId="{ED00733E-F1AF-43DA-9A3B-158B35479BF6}" dt="2025-07-31T07:02:45.824" v="1490" actId="47"/>
        <pc:sldMkLst>
          <pc:docMk/>
          <pc:sldMk cId="3065604541" sldId="819"/>
        </pc:sldMkLst>
      </pc:sldChg>
      <pc:sldChg chg="addSp delSp modSp mod modNotesTx">
        <pc:chgData name="矢島　萌乃" userId="98abd013-8e04-47a5-82ac-0351d22712c5" providerId="ADAL" clId="{ED00733E-F1AF-43DA-9A3B-158B35479BF6}" dt="2025-08-04T02:30:17.693" v="11295" actId="20577"/>
        <pc:sldMkLst>
          <pc:docMk/>
          <pc:sldMk cId="927148303" sldId="820"/>
        </pc:sldMkLst>
        <pc:spChg chg="mod">
          <ac:chgData name="矢島　萌乃" userId="98abd013-8e04-47a5-82ac-0351d22712c5" providerId="ADAL" clId="{ED00733E-F1AF-43DA-9A3B-158B35479BF6}" dt="2025-08-01T01:52:19.179" v="1613" actId="2711"/>
          <ac:spMkLst>
            <pc:docMk/>
            <pc:sldMk cId="927148303" sldId="820"/>
            <ac:spMk id="2" creationId="{C094F698-E4C9-C4BC-382C-1CF1EC80571D}"/>
          </ac:spMkLst>
        </pc:spChg>
        <pc:spChg chg="mod">
          <ac:chgData name="矢島　萌乃" userId="98abd013-8e04-47a5-82ac-0351d22712c5" providerId="ADAL" clId="{ED00733E-F1AF-43DA-9A3B-158B35479BF6}" dt="2025-08-04T02:29:13.956" v="11221" actId="113"/>
          <ac:spMkLst>
            <pc:docMk/>
            <pc:sldMk cId="927148303" sldId="820"/>
            <ac:spMk id="4" creationId="{DDF4F15E-8812-D7DE-E6D4-EAC1DF8DFEAB}"/>
          </ac:spMkLst>
        </pc:spChg>
        <pc:spChg chg="mod">
          <ac:chgData name="矢島　萌乃" userId="98abd013-8e04-47a5-82ac-0351d22712c5" providerId="ADAL" clId="{ED00733E-F1AF-43DA-9A3B-158B35479BF6}" dt="2025-08-01T02:01:53.867" v="1759" actId="1076"/>
          <ac:spMkLst>
            <pc:docMk/>
            <pc:sldMk cId="927148303" sldId="820"/>
            <ac:spMk id="6" creationId="{BD918DE9-1854-A25F-25C3-3A8AB430323F}"/>
          </ac:spMkLst>
        </pc:spChg>
        <pc:spChg chg="mod ord">
          <ac:chgData name="矢島　萌乃" userId="98abd013-8e04-47a5-82ac-0351d22712c5" providerId="ADAL" clId="{ED00733E-F1AF-43DA-9A3B-158B35479BF6}" dt="2025-08-01T02:06:23.561" v="1820" actId="166"/>
          <ac:spMkLst>
            <pc:docMk/>
            <pc:sldMk cId="927148303" sldId="820"/>
            <ac:spMk id="7" creationId="{BA45B658-5F1A-F5EB-D487-1F07D90B0223}"/>
          </ac:spMkLst>
        </pc:spChg>
        <pc:spChg chg="mod">
          <ac:chgData name="矢島　萌乃" userId="98abd013-8e04-47a5-82ac-0351d22712c5" providerId="ADAL" clId="{ED00733E-F1AF-43DA-9A3B-158B35479BF6}" dt="2025-08-01T02:04:23.885" v="1804" actId="1038"/>
          <ac:spMkLst>
            <pc:docMk/>
            <pc:sldMk cId="927148303" sldId="820"/>
            <ac:spMk id="9" creationId="{0FC94ED7-7EED-761A-711A-25B0805EE926}"/>
          </ac:spMkLst>
        </pc:spChg>
        <pc:spChg chg="mod ord">
          <ac:chgData name="矢島　萌乃" userId="98abd013-8e04-47a5-82ac-0351d22712c5" providerId="ADAL" clId="{ED00733E-F1AF-43DA-9A3B-158B35479BF6}" dt="2025-08-01T02:06:13.623" v="1818" actId="166"/>
          <ac:spMkLst>
            <pc:docMk/>
            <pc:sldMk cId="927148303" sldId="820"/>
            <ac:spMk id="11" creationId="{5197E0A4-EC5E-D87B-D0B7-B164FE7FF255}"/>
          </ac:spMkLst>
        </pc:spChg>
        <pc:spChg chg="mod">
          <ac:chgData name="矢島　萌乃" userId="98abd013-8e04-47a5-82ac-0351d22712c5" providerId="ADAL" clId="{ED00733E-F1AF-43DA-9A3B-158B35479BF6}" dt="2025-08-01T02:04:23.885" v="1804" actId="1038"/>
          <ac:spMkLst>
            <pc:docMk/>
            <pc:sldMk cId="927148303" sldId="820"/>
            <ac:spMk id="12" creationId="{AEE6D6DB-FCF8-A6EE-CE60-82A41AF61805}"/>
          </ac:spMkLst>
        </pc:spChg>
        <pc:spChg chg="mod">
          <ac:chgData name="矢島　萌乃" userId="98abd013-8e04-47a5-82ac-0351d22712c5" providerId="ADAL" clId="{ED00733E-F1AF-43DA-9A3B-158B35479BF6}" dt="2025-08-01T02:04:48.786" v="1810" actId="207"/>
          <ac:spMkLst>
            <pc:docMk/>
            <pc:sldMk cId="927148303" sldId="820"/>
            <ac:spMk id="13" creationId="{E551FFCD-0922-5018-AE92-A5CDEDA95FFC}"/>
          </ac:spMkLst>
        </pc:spChg>
        <pc:graphicFrameChg chg="mod modGraphic">
          <ac:chgData name="矢島　萌乃" userId="98abd013-8e04-47a5-82ac-0351d22712c5" providerId="ADAL" clId="{ED00733E-F1AF-43DA-9A3B-158B35479BF6}" dt="2025-08-01T02:01:49.045" v="1758" actId="1076"/>
          <ac:graphicFrameMkLst>
            <pc:docMk/>
            <pc:sldMk cId="927148303" sldId="820"/>
            <ac:graphicFrameMk id="5" creationId="{B83A7B37-6D33-6C12-6E6F-7132970A5213}"/>
          </ac:graphicFrameMkLst>
        </pc:graphicFrameChg>
        <pc:graphicFrameChg chg="add mod ord">
          <ac:chgData name="矢島　萌乃" userId="98abd013-8e04-47a5-82ac-0351d22712c5" providerId="ADAL" clId="{ED00733E-F1AF-43DA-9A3B-158B35479BF6}" dt="2025-08-01T02:04:23.885" v="1804" actId="1038"/>
          <ac:graphicFrameMkLst>
            <pc:docMk/>
            <pc:sldMk cId="927148303" sldId="820"/>
            <ac:graphicFrameMk id="10" creationId="{B171AC36-29D4-413C-C702-38E2F794BF30}"/>
          </ac:graphicFrameMkLst>
        </pc:graphicFrameChg>
      </pc:sldChg>
      <pc:sldChg chg="addSp delSp modSp mod modShow modNotesTx">
        <pc:chgData name="矢島　萌乃" userId="98abd013-8e04-47a5-82ac-0351d22712c5" providerId="ADAL" clId="{ED00733E-F1AF-43DA-9A3B-158B35479BF6}" dt="2025-08-04T02:56:46.618" v="12107" actId="729"/>
        <pc:sldMkLst>
          <pc:docMk/>
          <pc:sldMk cId="180515025" sldId="821"/>
        </pc:sldMkLst>
      </pc:sldChg>
      <pc:sldChg chg="addSp delSp modSp mod modShow chgLayout modNotesTx">
        <pc:chgData name="矢島　萌乃" userId="98abd013-8e04-47a5-82ac-0351d22712c5" providerId="ADAL" clId="{ED00733E-F1AF-43DA-9A3B-158B35479BF6}" dt="2025-08-04T02:56:48.481" v="12108" actId="729"/>
        <pc:sldMkLst>
          <pc:docMk/>
          <pc:sldMk cId="4150521243" sldId="822"/>
        </pc:sldMkLst>
        <pc:spChg chg="mod ord">
          <ac:chgData name="矢島　萌乃" userId="98abd013-8e04-47a5-82ac-0351d22712c5" providerId="ADAL" clId="{ED00733E-F1AF-43DA-9A3B-158B35479BF6}" dt="2025-08-01T05:01:22.683" v="2810" actId="700"/>
          <ac:spMkLst>
            <pc:docMk/>
            <pc:sldMk cId="4150521243" sldId="822"/>
            <ac:spMk id="2" creationId="{42400191-AC8B-7BA8-8F36-398A334B11E2}"/>
          </ac:spMkLst>
        </pc:spChg>
        <pc:spChg chg="mod ord">
          <ac:chgData name="矢島　萌乃" userId="98abd013-8e04-47a5-82ac-0351d22712c5" providerId="ADAL" clId="{ED00733E-F1AF-43DA-9A3B-158B35479BF6}" dt="2025-08-01T05:01:22.683" v="2810" actId="700"/>
          <ac:spMkLst>
            <pc:docMk/>
            <pc:sldMk cId="4150521243" sldId="822"/>
            <ac:spMk id="3" creationId="{51E222C4-EF86-5D7E-4C09-D82CA68EFB49}"/>
          </ac:spMkLst>
        </pc:spChg>
        <pc:spChg chg="mod ord">
          <ac:chgData name="矢島　萌乃" userId="98abd013-8e04-47a5-82ac-0351d22712c5" providerId="ADAL" clId="{ED00733E-F1AF-43DA-9A3B-158B35479BF6}" dt="2025-08-01T05:01:49.861" v="2876" actId="20577"/>
          <ac:spMkLst>
            <pc:docMk/>
            <pc:sldMk cId="4150521243" sldId="822"/>
            <ac:spMk id="12" creationId="{F05EF8CD-67C1-A098-09F0-29D0C0DE4F69}"/>
          </ac:spMkLst>
        </pc:spChg>
        <pc:graphicFrameChg chg="add mod ord modGraphic">
          <ac:chgData name="矢島　萌乃" userId="98abd013-8e04-47a5-82ac-0351d22712c5" providerId="ADAL" clId="{ED00733E-F1AF-43DA-9A3B-158B35479BF6}" dt="2025-08-01T08:25:47.150" v="4197"/>
          <ac:graphicFrameMkLst>
            <pc:docMk/>
            <pc:sldMk cId="4150521243" sldId="822"/>
            <ac:graphicFrameMk id="4" creationId="{968879A5-E55B-7716-2FE4-3E4F0351F43F}"/>
          </ac:graphicFrameMkLst>
        </pc:graphicFrameChg>
      </pc:sldChg>
      <pc:sldChg chg="modSp del mod">
        <pc:chgData name="矢島　萌乃" userId="98abd013-8e04-47a5-82ac-0351d22712c5" providerId="ADAL" clId="{ED00733E-F1AF-43DA-9A3B-158B35479BF6}" dt="2025-08-01T12:45:08.469" v="5784" actId="47"/>
        <pc:sldMkLst>
          <pc:docMk/>
          <pc:sldMk cId="2275925646" sldId="824"/>
        </pc:sldMkLst>
      </pc:sldChg>
      <pc:sldChg chg="addSp modSp mod">
        <pc:chgData name="矢島　萌乃" userId="98abd013-8e04-47a5-82ac-0351d22712c5" providerId="ADAL" clId="{ED00733E-F1AF-43DA-9A3B-158B35479BF6}" dt="2025-08-01T13:14:26.097" v="6112"/>
        <pc:sldMkLst>
          <pc:docMk/>
          <pc:sldMk cId="2758932059" sldId="825"/>
        </pc:sldMkLst>
        <pc:spChg chg="mod">
          <ac:chgData name="矢島　萌乃" userId="98abd013-8e04-47a5-82ac-0351d22712c5" providerId="ADAL" clId="{ED00733E-F1AF-43DA-9A3B-158B35479BF6}" dt="2025-08-01T12:19:49.622" v="5207" actId="2711"/>
          <ac:spMkLst>
            <pc:docMk/>
            <pc:sldMk cId="2758932059" sldId="825"/>
            <ac:spMk id="8" creationId="{37C8421C-E3A1-6473-E7C5-19DC0587FF6C}"/>
          </ac:spMkLst>
        </pc:spChg>
      </pc:sldChg>
      <pc:sldChg chg="addSp delSp modSp mod ord modShow">
        <pc:chgData name="矢島　萌乃" userId="98abd013-8e04-47a5-82ac-0351d22712c5" providerId="ADAL" clId="{ED00733E-F1AF-43DA-9A3B-158B35479BF6}" dt="2025-08-01T13:01:43.965" v="6084" actId="729"/>
        <pc:sldMkLst>
          <pc:docMk/>
          <pc:sldMk cId="3582632668" sldId="826"/>
        </pc:sldMkLst>
        <pc:spChg chg="add mod">
          <ac:chgData name="矢島　萌乃" userId="98abd013-8e04-47a5-82ac-0351d22712c5" providerId="ADAL" clId="{ED00733E-F1AF-43DA-9A3B-158B35479BF6}" dt="2025-08-01T12:57:23.908" v="6015" actId="1037"/>
          <ac:spMkLst>
            <pc:docMk/>
            <pc:sldMk cId="3582632668" sldId="826"/>
            <ac:spMk id="5" creationId="{335DDF03-5A53-5D17-3CF7-2E96AD3BCE05}"/>
          </ac:spMkLst>
        </pc:spChg>
        <pc:spChg chg="mod">
          <ac:chgData name="矢島　萌乃" userId="98abd013-8e04-47a5-82ac-0351d22712c5" providerId="ADAL" clId="{ED00733E-F1AF-43DA-9A3B-158B35479BF6}" dt="2025-08-01T12:52:30.195" v="5907" actId="2711"/>
          <ac:spMkLst>
            <pc:docMk/>
            <pc:sldMk cId="3582632668" sldId="826"/>
            <ac:spMk id="8" creationId="{5427A972-0095-AEFD-993B-4EA8431211A4}"/>
          </ac:spMkLst>
        </pc:spChg>
        <pc:spChg chg="mod">
          <ac:chgData name="矢島　萌乃" userId="98abd013-8e04-47a5-82ac-0351d22712c5" providerId="ADAL" clId="{ED00733E-F1AF-43DA-9A3B-158B35479BF6}" dt="2025-08-01T12:57:23.908" v="6015" actId="1037"/>
          <ac:spMkLst>
            <pc:docMk/>
            <pc:sldMk cId="3582632668" sldId="826"/>
            <ac:spMk id="11" creationId="{37233756-F7FA-C9F7-B858-9FC4A11E05D3}"/>
          </ac:spMkLst>
        </pc:spChg>
        <pc:spChg chg="mod">
          <ac:chgData name="矢島　萌乃" userId="98abd013-8e04-47a5-82ac-0351d22712c5" providerId="ADAL" clId="{ED00733E-F1AF-43DA-9A3B-158B35479BF6}" dt="2025-08-01T12:57:23.908" v="6015" actId="1037"/>
          <ac:spMkLst>
            <pc:docMk/>
            <pc:sldMk cId="3582632668" sldId="826"/>
            <ac:spMk id="12" creationId="{CAF8EE35-2801-343E-1D84-99E79F038C27}"/>
          </ac:spMkLst>
        </pc:spChg>
        <pc:spChg chg="mod">
          <ac:chgData name="矢島　萌乃" userId="98abd013-8e04-47a5-82ac-0351d22712c5" providerId="ADAL" clId="{ED00733E-F1AF-43DA-9A3B-158B35479BF6}" dt="2025-08-01T12:55:58.045" v="5996" actId="1036"/>
          <ac:spMkLst>
            <pc:docMk/>
            <pc:sldMk cId="3582632668" sldId="826"/>
            <ac:spMk id="13" creationId="{A821851F-A08E-30A3-1D4D-145AD46DAC95}"/>
          </ac:spMkLst>
        </pc:spChg>
        <pc:spChg chg="mod ord">
          <ac:chgData name="矢島　萌乃" userId="98abd013-8e04-47a5-82ac-0351d22712c5" providerId="ADAL" clId="{ED00733E-F1AF-43DA-9A3B-158B35479BF6}" dt="2025-08-01T12:56:15.029" v="5999" actId="166"/>
          <ac:spMkLst>
            <pc:docMk/>
            <pc:sldMk cId="3582632668" sldId="826"/>
            <ac:spMk id="14" creationId="{BCEE3788-1D8C-0FF7-D201-1D6FA60100AB}"/>
          </ac:spMkLst>
        </pc:spChg>
        <pc:spChg chg="mod">
          <ac:chgData name="矢島　萌乃" userId="98abd013-8e04-47a5-82ac-0351d22712c5" providerId="ADAL" clId="{ED00733E-F1AF-43DA-9A3B-158B35479BF6}" dt="2025-08-01T12:55:58.045" v="5996" actId="1036"/>
          <ac:spMkLst>
            <pc:docMk/>
            <pc:sldMk cId="3582632668" sldId="826"/>
            <ac:spMk id="15" creationId="{71AAB638-9BE5-09BC-CC1E-DBC1C6262F95}"/>
          </ac:spMkLst>
        </pc:spChg>
        <pc:spChg chg="mod">
          <ac:chgData name="矢島　萌乃" userId="98abd013-8e04-47a5-82ac-0351d22712c5" providerId="ADAL" clId="{ED00733E-F1AF-43DA-9A3B-158B35479BF6}" dt="2025-08-01T12:55:58.045" v="5996" actId="1036"/>
          <ac:spMkLst>
            <pc:docMk/>
            <pc:sldMk cId="3582632668" sldId="826"/>
            <ac:spMk id="16" creationId="{A9E15E03-E322-E2D6-F470-C0F03189CEE7}"/>
          </ac:spMkLst>
        </pc:spChg>
        <pc:spChg chg="mod">
          <ac:chgData name="矢島　萌乃" userId="98abd013-8e04-47a5-82ac-0351d22712c5" providerId="ADAL" clId="{ED00733E-F1AF-43DA-9A3B-158B35479BF6}" dt="2025-08-01T13:01:02.450" v="6080" actId="20577"/>
          <ac:spMkLst>
            <pc:docMk/>
            <pc:sldMk cId="3582632668" sldId="826"/>
            <ac:spMk id="17" creationId="{E3340B61-6C21-F74C-E1FD-F49CE915C751}"/>
          </ac:spMkLst>
        </pc:spChg>
        <pc:graphicFrameChg chg="mod">
          <ac:chgData name="矢島　萌乃" userId="98abd013-8e04-47a5-82ac-0351d22712c5" providerId="ADAL" clId="{ED00733E-F1AF-43DA-9A3B-158B35479BF6}" dt="2025-08-01T12:56:34.069" v="6003"/>
          <ac:graphicFrameMkLst>
            <pc:docMk/>
            <pc:sldMk cId="3582632668" sldId="826"/>
            <ac:graphicFrameMk id="10" creationId="{9AA98730-1CFF-9970-5E84-DBB38DD9AD23}"/>
          </ac:graphicFrameMkLst>
        </pc:graphicFrameChg>
      </pc:sldChg>
      <pc:sldChg chg="modSp mod ord modShow">
        <pc:chgData name="矢島　萌乃" userId="98abd013-8e04-47a5-82ac-0351d22712c5" providerId="ADAL" clId="{ED00733E-F1AF-43DA-9A3B-158B35479BF6}" dt="2025-08-01T12:22:01.364" v="5303" actId="729"/>
        <pc:sldMkLst>
          <pc:docMk/>
          <pc:sldMk cId="595220039" sldId="827"/>
        </pc:sldMkLst>
        <pc:spChg chg="mod">
          <ac:chgData name="矢島　萌乃" userId="98abd013-8e04-47a5-82ac-0351d22712c5" providerId="ADAL" clId="{ED00733E-F1AF-43DA-9A3B-158B35479BF6}" dt="2025-08-01T10:14:43.223" v="5025" actId="113"/>
          <ac:spMkLst>
            <pc:docMk/>
            <pc:sldMk cId="595220039" sldId="827"/>
            <ac:spMk id="6" creationId="{8E1E5778-2B18-17A5-3A8A-F8420792F65D}"/>
          </ac:spMkLst>
        </pc:spChg>
        <pc:spChg chg="mod">
          <ac:chgData name="矢島　萌乃" userId="98abd013-8e04-47a5-82ac-0351d22712c5" providerId="ADAL" clId="{ED00733E-F1AF-43DA-9A3B-158B35479BF6}" dt="2025-08-01T10:15:10.011" v="5028" actId="208"/>
          <ac:spMkLst>
            <pc:docMk/>
            <pc:sldMk cId="595220039" sldId="827"/>
            <ac:spMk id="7" creationId="{F76EF663-6761-F97F-5DD4-4B6124DE24FF}"/>
          </ac:spMkLst>
        </pc:spChg>
        <pc:spChg chg="mod">
          <ac:chgData name="矢島　萌乃" userId="98abd013-8e04-47a5-82ac-0351d22712c5" providerId="ADAL" clId="{ED00733E-F1AF-43DA-9A3B-158B35479BF6}" dt="2025-08-01T10:15:10.011" v="5028" actId="208"/>
          <ac:spMkLst>
            <pc:docMk/>
            <pc:sldMk cId="595220039" sldId="827"/>
            <ac:spMk id="9" creationId="{C4CC58B5-F575-C2A6-D65E-4FF6D8F43E1C}"/>
          </ac:spMkLst>
        </pc:spChg>
        <pc:spChg chg="mod">
          <ac:chgData name="矢島　萌乃" userId="98abd013-8e04-47a5-82ac-0351d22712c5" providerId="ADAL" clId="{ED00733E-F1AF-43DA-9A3B-158B35479BF6}" dt="2025-08-01T10:14:46.824" v="5026" actId="113"/>
          <ac:spMkLst>
            <pc:docMk/>
            <pc:sldMk cId="595220039" sldId="827"/>
            <ac:spMk id="10" creationId="{36B336FA-1F40-1B38-DF87-CF5D6A784ECB}"/>
          </ac:spMkLst>
        </pc:spChg>
        <pc:spChg chg="mod">
          <ac:chgData name="矢島　萌乃" userId="98abd013-8e04-47a5-82ac-0351d22712c5" providerId="ADAL" clId="{ED00733E-F1AF-43DA-9A3B-158B35479BF6}" dt="2025-08-01T10:15:10.011" v="5028" actId="208"/>
          <ac:spMkLst>
            <pc:docMk/>
            <pc:sldMk cId="595220039" sldId="827"/>
            <ac:spMk id="13" creationId="{BD427F93-A0EF-FB6C-1B38-D9491EEF41C1}"/>
          </ac:spMkLst>
        </pc:spChg>
        <pc:spChg chg="mod">
          <ac:chgData name="矢島　萌乃" userId="98abd013-8e04-47a5-82ac-0351d22712c5" providerId="ADAL" clId="{ED00733E-F1AF-43DA-9A3B-158B35479BF6}" dt="2025-08-01T10:14:49.532" v="5027" actId="113"/>
          <ac:spMkLst>
            <pc:docMk/>
            <pc:sldMk cId="595220039" sldId="827"/>
            <ac:spMk id="14" creationId="{A476B7FF-876E-9711-B980-10493213CBAE}"/>
          </ac:spMkLst>
        </pc:spChg>
        <pc:spChg chg="mod">
          <ac:chgData name="矢島　萌乃" userId="98abd013-8e04-47a5-82ac-0351d22712c5" providerId="ADAL" clId="{ED00733E-F1AF-43DA-9A3B-158B35479BF6}" dt="2025-08-01T10:13:52.453" v="5018" actId="2711"/>
          <ac:spMkLst>
            <pc:docMk/>
            <pc:sldMk cId="595220039" sldId="827"/>
            <ac:spMk id="17" creationId="{6ADF10AC-EFD9-8732-38B7-81F6A39D1B3F}"/>
          </ac:spMkLst>
        </pc:spChg>
        <pc:spChg chg="mod">
          <ac:chgData name="矢島　萌乃" userId="98abd013-8e04-47a5-82ac-0351d22712c5" providerId="ADAL" clId="{ED00733E-F1AF-43DA-9A3B-158B35479BF6}" dt="2025-08-01T10:13:52.453" v="5018" actId="2711"/>
          <ac:spMkLst>
            <pc:docMk/>
            <pc:sldMk cId="595220039" sldId="827"/>
            <ac:spMk id="18" creationId="{80793A6E-D42E-CDFD-EB5A-551F9C6AD823}"/>
          </ac:spMkLst>
        </pc:spChg>
        <pc:spChg chg="mod">
          <ac:chgData name="矢島　萌乃" userId="98abd013-8e04-47a5-82ac-0351d22712c5" providerId="ADAL" clId="{ED00733E-F1AF-43DA-9A3B-158B35479BF6}" dt="2025-08-01T10:13:52.453" v="5018" actId="2711"/>
          <ac:spMkLst>
            <pc:docMk/>
            <pc:sldMk cId="595220039" sldId="827"/>
            <ac:spMk id="19" creationId="{23E02742-B03F-1741-814D-40B7C84DE887}"/>
          </ac:spMkLst>
        </pc:spChg>
        <pc:spChg chg="mod">
          <ac:chgData name="矢島　萌乃" userId="98abd013-8e04-47a5-82ac-0351d22712c5" providerId="ADAL" clId="{ED00733E-F1AF-43DA-9A3B-158B35479BF6}" dt="2025-08-01T10:13:52.453" v="5018" actId="2711"/>
          <ac:spMkLst>
            <pc:docMk/>
            <pc:sldMk cId="595220039" sldId="827"/>
            <ac:spMk id="22" creationId="{D70F9D0F-C68A-E760-7C1B-F7A759442A4F}"/>
          </ac:spMkLst>
        </pc:spChg>
        <pc:spChg chg="mod">
          <ac:chgData name="矢島　萌乃" userId="98abd013-8e04-47a5-82ac-0351d22712c5" providerId="ADAL" clId="{ED00733E-F1AF-43DA-9A3B-158B35479BF6}" dt="2025-08-01T10:14:37.584" v="5024" actId="122"/>
          <ac:spMkLst>
            <pc:docMk/>
            <pc:sldMk cId="595220039" sldId="827"/>
            <ac:spMk id="25" creationId="{59DDC9B4-8B2B-D1F6-7982-62E2ADEE7955}"/>
          </ac:spMkLst>
        </pc:spChg>
        <pc:spChg chg="mod">
          <ac:chgData name="矢島　萌乃" userId="98abd013-8e04-47a5-82ac-0351d22712c5" providerId="ADAL" clId="{ED00733E-F1AF-43DA-9A3B-158B35479BF6}" dt="2025-08-01T10:13:52.453" v="5018" actId="2711"/>
          <ac:spMkLst>
            <pc:docMk/>
            <pc:sldMk cId="595220039" sldId="827"/>
            <ac:spMk id="26" creationId="{96DD0D2B-ABC7-FEB7-0867-C92ADA8750BB}"/>
          </ac:spMkLst>
        </pc:spChg>
        <pc:spChg chg="mod">
          <ac:chgData name="矢島　萌乃" userId="98abd013-8e04-47a5-82ac-0351d22712c5" providerId="ADAL" clId="{ED00733E-F1AF-43DA-9A3B-158B35479BF6}" dt="2025-08-01T10:13:52.453" v="5018" actId="2711"/>
          <ac:spMkLst>
            <pc:docMk/>
            <pc:sldMk cId="595220039" sldId="827"/>
            <ac:spMk id="28" creationId="{03EE4B5A-7CFB-D34A-DE79-E70BAE6453A3}"/>
          </ac:spMkLst>
        </pc:spChg>
        <pc:graphicFrameChg chg="mod modGraphic">
          <ac:chgData name="矢島　萌乃" userId="98abd013-8e04-47a5-82ac-0351d22712c5" providerId="ADAL" clId="{ED00733E-F1AF-43DA-9A3B-158B35479BF6}" dt="2025-08-01T10:17:41.567" v="5062" actId="2711"/>
          <ac:graphicFrameMkLst>
            <pc:docMk/>
            <pc:sldMk cId="595220039" sldId="827"/>
            <ac:graphicFrameMk id="5" creationId="{C01E5024-DC7C-C2FE-E0F8-F49BE3C467FA}"/>
          </ac:graphicFrameMkLst>
        </pc:graphicFrameChg>
        <pc:graphicFrameChg chg="mod modGraphic">
          <ac:chgData name="矢島　萌乃" userId="98abd013-8e04-47a5-82ac-0351d22712c5" providerId="ADAL" clId="{ED00733E-F1AF-43DA-9A3B-158B35479BF6}" dt="2025-08-01T10:17:50.524" v="5063" actId="2711"/>
          <ac:graphicFrameMkLst>
            <pc:docMk/>
            <pc:sldMk cId="595220039" sldId="827"/>
            <ac:graphicFrameMk id="8" creationId="{37CA15EE-521D-5745-8492-6B6AA0733996}"/>
          </ac:graphicFrameMkLst>
        </pc:graphicFrameChg>
        <pc:graphicFrameChg chg="mod modGraphic">
          <ac:chgData name="矢島　萌乃" userId="98abd013-8e04-47a5-82ac-0351d22712c5" providerId="ADAL" clId="{ED00733E-F1AF-43DA-9A3B-158B35479BF6}" dt="2025-08-01T10:17:55.397" v="5064" actId="2711"/>
          <ac:graphicFrameMkLst>
            <pc:docMk/>
            <pc:sldMk cId="595220039" sldId="827"/>
            <ac:graphicFrameMk id="12" creationId="{990A6A04-9118-497E-4FC0-48CC2DACF5CB}"/>
          </ac:graphicFrameMkLst>
        </pc:graphicFrameChg>
      </pc:sldChg>
      <pc:sldChg chg="modSp mod ord modShow">
        <pc:chgData name="矢島　萌乃" userId="98abd013-8e04-47a5-82ac-0351d22712c5" providerId="ADAL" clId="{ED00733E-F1AF-43DA-9A3B-158B35479BF6}" dt="2025-08-01T12:22:03.525" v="5304" actId="729"/>
        <pc:sldMkLst>
          <pc:docMk/>
          <pc:sldMk cId="4012948164" sldId="828"/>
        </pc:sldMkLst>
        <pc:spChg chg="mod">
          <ac:chgData name="矢島　萌乃" userId="98abd013-8e04-47a5-82ac-0351d22712c5" providerId="ADAL" clId="{ED00733E-F1AF-43DA-9A3B-158B35479BF6}" dt="2025-08-01T10:17:10.913" v="5052" actId="20577"/>
          <ac:spMkLst>
            <pc:docMk/>
            <pc:sldMk cId="4012948164" sldId="828"/>
            <ac:spMk id="2" creationId="{966B3BBF-FC20-02F2-459D-540F607690B7}"/>
          </ac:spMkLst>
        </pc:spChg>
        <pc:spChg chg="mod">
          <ac:chgData name="矢島　萌乃" userId="98abd013-8e04-47a5-82ac-0351d22712c5" providerId="ADAL" clId="{ED00733E-F1AF-43DA-9A3B-158B35479BF6}" dt="2025-08-01T10:17:15.644" v="5061" actId="20577"/>
          <ac:spMkLst>
            <pc:docMk/>
            <pc:sldMk cId="4012948164" sldId="828"/>
            <ac:spMk id="4" creationId="{2439FBB4-AE3B-0DF1-7646-8D83D3B49B4B}"/>
          </ac:spMkLst>
        </pc:spChg>
        <pc:spChg chg="mod">
          <ac:chgData name="矢島　萌乃" userId="98abd013-8e04-47a5-82ac-0351d22712c5" providerId="ADAL" clId="{ED00733E-F1AF-43DA-9A3B-158B35479BF6}" dt="2025-08-01T10:18:11.516" v="5065" actId="113"/>
          <ac:spMkLst>
            <pc:docMk/>
            <pc:sldMk cId="4012948164" sldId="828"/>
            <ac:spMk id="19" creationId="{BA8AABF6-E90A-715B-88C5-87ED26001F19}"/>
          </ac:spMkLst>
        </pc:spChg>
        <pc:spChg chg="mod">
          <ac:chgData name="矢島　萌乃" userId="98abd013-8e04-47a5-82ac-0351d22712c5" providerId="ADAL" clId="{ED00733E-F1AF-43DA-9A3B-158B35479BF6}" dt="2025-08-01T10:19:31.738" v="5084" actId="208"/>
          <ac:spMkLst>
            <pc:docMk/>
            <pc:sldMk cId="4012948164" sldId="828"/>
            <ac:spMk id="20" creationId="{ED8BC2F9-32D2-28C3-71FA-91763E16459E}"/>
          </ac:spMkLst>
        </pc:spChg>
        <pc:spChg chg="mod">
          <ac:chgData name="矢島　萌乃" userId="98abd013-8e04-47a5-82ac-0351d22712c5" providerId="ADAL" clId="{ED00733E-F1AF-43DA-9A3B-158B35479BF6}" dt="2025-08-01T10:19:31.738" v="5084" actId="208"/>
          <ac:spMkLst>
            <pc:docMk/>
            <pc:sldMk cId="4012948164" sldId="828"/>
            <ac:spMk id="22" creationId="{56DD2C5E-F386-9DB2-F6BA-A7F921D679A8}"/>
          </ac:spMkLst>
        </pc:spChg>
        <pc:spChg chg="mod">
          <ac:chgData name="矢島　萌乃" userId="98abd013-8e04-47a5-82ac-0351d22712c5" providerId="ADAL" clId="{ED00733E-F1AF-43DA-9A3B-158B35479BF6}" dt="2025-08-01T10:18:18.508" v="5066" actId="2711"/>
          <ac:spMkLst>
            <pc:docMk/>
            <pc:sldMk cId="4012948164" sldId="828"/>
            <ac:spMk id="23" creationId="{8CA813E7-E6F5-F92D-D877-291A3DA61D38}"/>
          </ac:spMkLst>
        </pc:spChg>
        <pc:spChg chg="mod">
          <ac:chgData name="矢島　萌乃" userId="98abd013-8e04-47a5-82ac-0351d22712c5" providerId="ADAL" clId="{ED00733E-F1AF-43DA-9A3B-158B35479BF6}" dt="2025-08-01T10:19:48.496" v="5087" actId="207"/>
          <ac:spMkLst>
            <pc:docMk/>
            <pc:sldMk cId="4012948164" sldId="828"/>
            <ac:spMk id="24" creationId="{8960475E-82D8-4054-DE0D-59942D197FA2}"/>
          </ac:spMkLst>
        </pc:spChg>
        <pc:spChg chg="mod">
          <ac:chgData name="矢島　萌乃" userId="98abd013-8e04-47a5-82ac-0351d22712c5" providerId="ADAL" clId="{ED00733E-F1AF-43DA-9A3B-158B35479BF6}" dt="2025-08-01T10:18:18.508" v="5066" actId="2711"/>
          <ac:spMkLst>
            <pc:docMk/>
            <pc:sldMk cId="4012948164" sldId="828"/>
            <ac:spMk id="25" creationId="{2A8D7E35-6E33-FE7C-4F7F-B87D0B7C383C}"/>
          </ac:spMkLst>
        </pc:spChg>
        <pc:spChg chg="mod">
          <ac:chgData name="矢島　萌乃" userId="98abd013-8e04-47a5-82ac-0351d22712c5" providerId="ADAL" clId="{ED00733E-F1AF-43DA-9A3B-158B35479BF6}" dt="2025-08-01T10:18:18.508" v="5066" actId="2711"/>
          <ac:spMkLst>
            <pc:docMk/>
            <pc:sldMk cId="4012948164" sldId="828"/>
            <ac:spMk id="26" creationId="{9B109C40-0117-6940-21A0-2C8E9395C1A6}"/>
          </ac:spMkLst>
        </pc:spChg>
        <pc:spChg chg="mod">
          <ac:chgData name="矢島　萌乃" userId="98abd013-8e04-47a5-82ac-0351d22712c5" providerId="ADAL" clId="{ED00733E-F1AF-43DA-9A3B-158B35479BF6}" dt="2025-08-01T10:18:18.508" v="5066" actId="2711"/>
          <ac:spMkLst>
            <pc:docMk/>
            <pc:sldMk cId="4012948164" sldId="828"/>
            <ac:spMk id="27" creationId="{5F567E0E-033D-1FB3-9290-E5691B2FE6F3}"/>
          </ac:spMkLst>
        </pc:spChg>
        <pc:spChg chg="mod">
          <ac:chgData name="矢島　萌乃" userId="98abd013-8e04-47a5-82ac-0351d22712c5" providerId="ADAL" clId="{ED00733E-F1AF-43DA-9A3B-158B35479BF6}" dt="2025-08-01T10:18:18.508" v="5066" actId="2711"/>
          <ac:spMkLst>
            <pc:docMk/>
            <pc:sldMk cId="4012948164" sldId="828"/>
            <ac:spMk id="28" creationId="{7F8FCC82-410F-FD3D-F314-C0DF82DD0622}"/>
          </ac:spMkLst>
        </pc:spChg>
        <pc:spChg chg="mod">
          <ac:chgData name="矢島　萌乃" userId="98abd013-8e04-47a5-82ac-0351d22712c5" providerId="ADAL" clId="{ED00733E-F1AF-43DA-9A3B-158B35479BF6}" dt="2025-08-01T10:18:18.508" v="5066" actId="2711"/>
          <ac:spMkLst>
            <pc:docMk/>
            <pc:sldMk cId="4012948164" sldId="828"/>
            <ac:spMk id="29" creationId="{C644390A-F265-232F-96EB-2975EB0FA41F}"/>
          </ac:spMkLst>
        </pc:spChg>
        <pc:spChg chg="mod">
          <ac:chgData name="矢島　萌乃" userId="98abd013-8e04-47a5-82ac-0351d22712c5" providerId="ADAL" clId="{ED00733E-F1AF-43DA-9A3B-158B35479BF6}" dt="2025-08-01T10:18:18.508" v="5066" actId="2711"/>
          <ac:spMkLst>
            <pc:docMk/>
            <pc:sldMk cId="4012948164" sldId="828"/>
            <ac:spMk id="30" creationId="{F8A70C81-633B-C1D9-8D92-D53027C3D0FF}"/>
          </ac:spMkLst>
        </pc:spChg>
        <pc:spChg chg="mod">
          <ac:chgData name="矢島　萌乃" userId="98abd013-8e04-47a5-82ac-0351d22712c5" providerId="ADAL" clId="{ED00733E-F1AF-43DA-9A3B-158B35479BF6}" dt="2025-08-01T10:18:18.508" v="5066" actId="2711"/>
          <ac:spMkLst>
            <pc:docMk/>
            <pc:sldMk cId="4012948164" sldId="828"/>
            <ac:spMk id="32" creationId="{00BC0CE6-463B-50EF-CC32-CDA33D1A9A71}"/>
          </ac:spMkLst>
        </pc:spChg>
        <pc:spChg chg="mod">
          <ac:chgData name="矢島　萌乃" userId="98abd013-8e04-47a5-82ac-0351d22712c5" providerId="ADAL" clId="{ED00733E-F1AF-43DA-9A3B-158B35479BF6}" dt="2025-08-01T10:18:18.508" v="5066" actId="2711"/>
          <ac:spMkLst>
            <pc:docMk/>
            <pc:sldMk cId="4012948164" sldId="828"/>
            <ac:spMk id="33" creationId="{3FA408A6-37E8-C4F2-7A68-5B5A99E6BEC3}"/>
          </ac:spMkLst>
        </pc:spChg>
        <pc:spChg chg="mod">
          <ac:chgData name="矢島　萌乃" userId="98abd013-8e04-47a5-82ac-0351d22712c5" providerId="ADAL" clId="{ED00733E-F1AF-43DA-9A3B-158B35479BF6}" dt="2025-08-01T10:18:18.508" v="5066" actId="2711"/>
          <ac:spMkLst>
            <pc:docMk/>
            <pc:sldMk cId="4012948164" sldId="828"/>
            <ac:spMk id="35" creationId="{74C414EB-2A6F-92E3-79D3-8C1843F1349D}"/>
          </ac:spMkLst>
        </pc:spChg>
        <pc:graphicFrameChg chg="mod modGraphic">
          <ac:chgData name="矢島　萌乃" userId="98abd013-8e04-47a5-82ac-0351d22712c5" providerId="ADAL" clId="{ED00733E-F1AF-43DA-9A3B-158B35479BF6}" dt="2025-08-01T10:19:15.152" v="5077" actId="2711"/>
          <ac:graphicFrameMkLst>
            <pc:docMk/>
            <pc:sldMk cId="4012948164" sldId="828"/>
            <ac:graphicFrameMk id="18" creationId="{9E9A2A6A-4B97-73B6-8D71-C452AD7A801D}"/>
          </ac:graphicFrameMkLst>
        </pc:graphicFrameChg>
        <pc:graphicFrameChg chg="mod modGraphic">
          <ac:chgData name="矢島　萌乃" userId="98abd013-8e04-47a5-82ac-0351d22712c5" providerId="ADAL" clId="{ED00733E-F1AF-43DA-9A3B-158B35479BF6}" dt="2025-08-01T10:19:09.011" v="5076" actId="2711"/>
          <ac:graphicFrameMkLst>
            <pc:docMk/>
            <pc:sldMk cId="4012948164" sldId="828"/>
            <ac:graphicFrameMk id="21" creationId="{157F2017-7915-64AA-794F-F937B75428DE}"/>
          </ac:graphicFrameMkLst>
        </pc:graphicFrameChg>
      </pc:sldChg>
      <pc:sldChg chg="addSp modSp mod ord modShow chgLayout">
        <pc:chgData name="矢島　萌乃" userId="98abd013-8e04-47a5-82ac-0351d22712c5" providerId="ADAL" clId="{ED00733E-F1AF-43DA-9A3B-158B35479BF6}" dt="2025-08-01T12:22:05.810" v="5305" actId="729"/>
        <pc:sldMkLst>
          <pc:docMk/>
          <pc:sldMk cId="2090028420" sldId="829"/>
        </pc:sldMkLst>
        <pc:spChg chg="mod ord">
          <ac:chgData name="矢島　萌乃" userId="98abd013-8e04-47a5-82ac-0351d22712c5" providerId="ADAL" clId="{ED00733E-F1AF-43DA-9A3B-158B35479BF6}" dt="2025-08-01T10:20:06.313" v="5088" actId="700"/>
          <ac:spMkLst>
            <pc:docMk/>
            <pc:sldMk cId="2090028420" sldId="829"/>
            <ac:spMk id="2" creationId="{745608AA-6AA6-353F-CD78-DA16111A916B}"/>
          </ac:spMkLst>
        </pc:spChg>
        <pc:spChg chg="mod ord">
          <ac:chgData name="矢島　萌乃" userId="98abd013-8e04-47a5-82ac-0351d22712c5" providerId="ADAL" clId="{ED00733E-F1AF-43DA-9A3B-158B35479BF6}" dt="2025-08-01T10:20:06.313" v="5088" actId="700"/>
          <ac:spMkLst>
            <pc:docMk/>
            <pc:sldMk cId="2090028420" sldId="829"/>
            <ac:spMk id="3" creationId="{5234A5B2-7BDC-5070-536A-F5EF0EB503F7}"/>
          </ac:spMkLst>
        </pc:spChg>
        <pc:spChg chg="add mod ord">
          <ac:chgData name="矢島　萌乃" userId="98abd013-8e04-47a5-82ac-0351d22712c5" providerId="ADAL" clId="{ED00733E-F1AF-43DA-9A3B-158B35479BF6}" dt="2025-08-01T10:20:14.690" v="5090"/>
          <ac:spMkLst>
            <pc:docMk/>
            <pc:sldMk cId="2090028420" sldId="829"/>
            <ac:spMk id="4" creationId="{42CB53A9-208A-E35B-7048-F7DF43714BCE}"/>
          </ac:spMkLst>
        </pc:spChg>
        <pc:spChg chg="mod">
          <ac:chgData name="矢島　萌乃" userId="98abd013-8e04-47a5-82ac-0351d22712c5" providerId="ADAL" clId="{ED00733E-F1AF-43DA-9A3B-158B35479BF6}" dt="2025-08-01T10:20:12.237" v="5089" actId="21"/>
          <ac:spMkLst>
            <pc:docMk/>
            <pc:sldMk cId="2090028420" sldId="829"/>
            <ac:spMk id="5" creationId="{B05D9FD9-5FE4-1812-3B43-0E04B34100EF}"/>
          </ac:spMkLst>
        </pc:spChg>
        <pc:spChg chg="mod">
          <ac:chgData name="矢島　萌乃" userId="98abd013-8e04-47a5-82ac-0351d22712c5" providerId="ADAL" clId="{ED00733E-F1AF-43DA-9A3B-158B35479BF6}" dt="2025-08-01T10:20:54.589" v="5099" actId="114"/>
          <ac:spMkLst>
            <pc:docMk/>
            <pc:sldMk cId="2090028420" sldId="829"/>
            <ac:spMk id="7" creationId="{C48F22A3-3772-083C-CD89-BA69BE2613BC}"/>
          </ac:spMkLst>
        </pc:spChg>
        <pc:spChg chg="mod">
          <ac:chgData name="矢島　萌乃" userId="98abd013-8e04-47a5-82ac-0351d22712c5" providerId="ADAL" clId="{ED00733E-F1AF-43DA-9A3B-158B35479BF6}" dt="2025-08-01T10:23:23.626" v="5162" actId="208"/>
          <ac:spMkLst>
            <pc:docMk/>
            <pc:sldMk cId="2090028420" sldId="829"/>
            <ac:spMk id="8" creationId="{31B747F1-16FB-940C-8B12-70BB94FE127F}"/>
          </ac:spMkLst>
        </pc:spChg>
        <pc:spChg chg="mod">
          <ac:chgData name="矢島　萌乃" userId="98abd013-8e04-47a5-82ac-0351d22712c5" providerId="ADAL" clId="{ED00733E-F1AF-43DA-9A3B-158B35479BF6}" dt="2025-08-01T10:23:23.626" v="5162" actId="208"/>
          <ac:spMkLst>
            <pc:docMk/>
            <pc:sldMk cId="2090028420" sldId="829"/>
            <ac:spMk id="10" creationId="{CB54BE1E-8D43-97E6-5F67-E2616063098C}"/>
          </ac:spMkLst>
        </pc:spChg>
        <pc:spChg chg="mod">
          <ac:chgData name="矢島　萌乃" userId="98abd013-8e04-47a5-82ac-0351d22712c5" providerId="ADAL" clId="{ED00733E-F1AF-43DA-9A3B-158B35479BF6}" dt="2025-08-01T10:20:54.589" v="5099" actId="114"/>
          <ac:spMkLst>
            <pc:docMk/>
            <pc:sldMk cId="2090028420" sldId="829"/>
            <ac:spMk id="11" creationId="{303C9279-E617-16D2-5F63-A2C896FB4F76}"/>
          </ac:spMkLst>
        </pc:spChg>
        <pc:spChg chg="mod">
          <ac:chgData name="矢島　萌乃" userId="98abd013-8e04-47a5-82ac-0351d22712c5" providerId="ADAL" clId="{ED00733E-F1AF-43DA-9A3B-158B35479BF6}" dt="2025-08-01T10:21:21.218" v="5110" actId="1076"/>
          <ac:spMkLst>
            <pc:docMk/>
            <pc:sldMk cId="2090028420" sldId="829"/>
            <ac:spMk id="12" creationId="{7CC6B90F-46CA-8249-D461-E7646621F5FE}"/>
          </ac:spMkLst>
        </pc:spChg>
        <pc:spChg chg="mod">
          <ac:chgData name="矢島　萌乃" userId="98abd013-8e04-47a5-82ac-0351d22712c5" providerId="ADAL" clId="{ED00733E-F1AF-43DA-9A3B-158B35479BF6}" dt="2025-08-01T10:23:09.078" v="5151" actId="208"/>
          <ac:spMkLst>
            <pc:docMk/>
            <pc:sldMk cId="2090028420" sldId="829"/>
            <ac:spMk id="14" creationId="{D2235AA1-0E96-5CD8-8A7E-F080144BCDA6}"/>
          </ac:spMkLst>
        </pc:spChg>
        <pc:spChg chg="mod">
          <ac:chgData name="矢島　萌乃" userId="98abd013-8e04-47a5-82ac-0351d22712c5" providerId="ADAL" clId="{ED00733E-F1AF-43DA-9A3B-158B35479BF6}" dt="2025-08-01T10:23:15.343" v="5161" actId="208"/>
          <ac:spMkLst>
            <pc:docMk/>
            <pc:sldMk cId="2090028420" sldId="829"/>
            <ac:spMk id="16" creationId="{DAE9FEE3-923D-239B-30B3-7A2559657914}"/>
          </ac:spMkLst>
        </pc:spChg>
        <pc:spChg chg="mod">
          <ac:chgData name="矢島　萌乃" userId="98abd013-8e04-47a5-82ac-0351d22712c5" providerId="ADAL" clId="{ED00733E-F1AF-43DA-9A3B-158B35479BF6}" dt="2025-08-01T10:20:45.049" v="5096" actId="1076"/>
          <ac:spMkLst>
            <pc:docMk/>
            <pc:sldMk cId="2090028420" sldId="829"/>
            <ac:spMk id="19" creationId="{C8FB562F-DEA2-C4D3-4F3F-0A1D9685F8B0}"/>
          </ac:spMkLst>
        </pc:spChg>
        <pc:spChg chg="mod">
          <ac:chgData name="矢島　萌乃" userId="98abd013-8e04-47a5-82ac-0351d22712c5" providerId="ADAL" clId="{ED00733E-F1AF-43DA-9A3B-158B35479BF6}" dt="2025-08-01T10:24:33.086" v="5195" actId="1076"/>
          <ac:spMkLst>
            <pc:docMk/>
            <pc:sldMk cId="2090028420" sldId="829"/>
            <ac:spMk id="20" creationId="{A02E0B96-045A-76F8-42BA-8DF8667FFA54}"/>
          </ac:spMkLst>
        </pc:spChg>
        <pc:spChg chg="mod">
          <ac:chgData name="矢島　萌乃" userId="98abd013-8e04-47a5-82ac-0351d22712c5" providerId="ADAL" clId="{ED00733E-F1AF-43DA-9A3B-158B35479BF6}" dt="2025-08-01T10:22:26.734" v="5125" actId="1076"/>
          <ac:spMkLst>
            <pc:docMk/>
            <pc:sldMk cId="2090028420" sldId="829"/>
            <ac:spMk id="22" creationId="{0B6039F6-EDAD-6E08-7A0F-5481F647242D}"/>
          </ac:spMkLst>
        </pc:spChg>
        <pc:spChg chg="mod">
          <ac:chgData name="矢島　萌乃" userId="98abd013-8e04-47a5-82ac-0351d22712c5" providerId="ADAL" clId="{ED00733E-F1AF-43DA-9A3B-158B35479BF6}" dt="2025-08-01T10:23:33.033" v="5165" actId="1036"/>
          <ac:spMkLst>
            <pc:docMk/>
            <pc:sldMk cId="2090028420" sldId="829"/>
            <ac:spMk id="23" creationId="{839A7A28-7455-82C9-5467-BD0206C423A3}"/>
          </ac:spMkLst>
        </pc:spChg>
        <pc:spChg chg="mod">
          <ac:chgData name="矢島　萌乃" userId="98abd013-8e04-47a5-82ac-0351d22712c5" providerId="ADAL" clId="{ED00733E-F1AF-43DA-9A3B-158B35479BF6}" dt="2025-08-01T10:23:33.033" v="5165" actId="1036"/>
          <ac:spMkLst>
            <pc:docMk/>
            <pc:sldMk cId="2090028420" sldId="829"/>
            <ac:spMk id="24" creationId="{CE2623F4-AE2C-1A86-3A05-ABCAF8D6B1CF}"/>
          </ac:spMkLst>
        </pc:spChg>
        <pc:spChg chg="mod">
          <ac:chgData name="矢島　萌乃" userId="98abd013-8e04-47a5-82ac-0351d22712c5" providerId="ADAL" clId="{ED00733E-F1AF-43DA-9A3B-158B35479BF6}" dt="2025-08-01T10:23:33.033" v="5165" actId="1036"/>
          <ac:spMkLst>
            <pc:docMk/>
            <pc:sldMk cId="2090028420" sldId="829"/>
            <ac:spMk id="25" creationId="{B0D0F5FE-9655-60D1-060D-9C49F9CE36ED}"/>
          </ac:spMkLst>
        </pc:spChg>
        <pc:spChg chg="mod">
          <ac:chgData name="矢島　萌乃" userId="98abd013-8e04-47a5-82ac-0351d22712c5" providerId="ADAL" clId="{ED00733E-F1AF-43DA-9A3B-158B35479BF6}" dt="2025-08-01T10:23:33.033" v="5165" actId="1036"/>
          <ac:spMkLst>
            <pc:docMk/>
            <pc:sldMk cId="2090028420" sldId="829"/>
            <ac:spMk id="26" creationId="{FC71BD8C-0655-83FF-A7FD-9F9278C24EDF}"/>
          </ac:spMkLst>
        </pc:spChg>
        <pc:spChg chg="mod">
          <ac:chgData name="矢島　萌乃" userId="98abd013-8e04-47a5-82ac-0351d22712c5" providerId="ADAL" clId="{ED00733E-F1AF-43DA-9A3B-158B35479BF6}" dt="2025-08-01T10:22:26.734" v="5125" actId="1076"/>
          <ac:spMkLst>
            <pc:docMk/>
            <pc:sldMk cId="2090028420" sldId="829"/>
            <ac:spMk id="27" creationId="{F08C51A9-FC26-7B1C-786C-85D28DCEE492}"/>
          </ac:spMkLst>
        </pc:spChg>
        <pc:spChg chg="mod">
          <ac:chgData name="矢島　萌乃" userId="98abd013-8e04-47a5-82ac-0351d22712c5" providerId="ADAL" clId="{ED00733E-F1AF-43DA-9A3B-158B35479BF6}" dt="2025-08-01T10:22:26.734" v="5125" actId="1076"/>
          <ac:spMkLst>
            <pc:docMk/>
            <pc:sldMk cId="2090028420" sldId="829"/>
            <ac:spMk id="28" creationId="{46941CC3-3A18-61B3-A6EE-65F6789E8A1A}"/>
          </ac:spMkLst>
        </pc:spChg>
        <pc:spChg chg="mod">
          <ac:chgData name="矢島　萌乃" userId="98abd013-8e04-47a5-82ac-0351d22712c5" providerId="ADAL" clId="{ED00733E-F1AF-43DA-9A3B-158B35479BF6}" dt="2025-08-01T10:22:26.734" v="5125" actId="1076"/>
          <ac:spMkLst>
            <pc:docMk/>
            <pc:sldMk cId="2090028420" sldId="829"/>
            <ac:spMk id="29" creationId="{C1316D3C-C14D-5267-75BA-3DC6790732B0}"/>
          </ac:spMkLst>
        </pc:spChg>
        <pc:spChg chg="mod">
          <ac:chgData name="矢島　萌乃" userId="98abd013-8e04-47a5-82ac-0351d22712c5" providerId="ADAL" clId="{ED00733E-F1AF-43DA-9A3B-158B35479BF6}" dt="2025-08-01T10:22:26.734" v="5125" actId="1076"/>
          <ac:spMkLst>
            <pc:docMk/>
            <pc:sldMk cId="2090028420" sldId="829"/>
            <ac:spMk id="30" creationId="{24A1AFDC-2098-EA03-61C5-EB338FB5E105}"/>
          </ac:spMkLst>
        </pc:spChg>
        <pc:spChg chg="mod">
          <ac:chgData name="矢島　萌乃" userId="98abd013-8e04-47a5-82ac-0351d22712c5" providerId="ADAL" clId="{ED00733E-F1AF-43DA-9A3B-158B35479BF6}" dt="2025-08-01T10:23:49.543" v="5176" actId="1038"/>
          <ac:spMkLst>
            <pc:docMk/>
            <pc:sldMk cId="2090028420" sldId="829"/>
            <ac:spMk id="31" creationId="{9D889B4B-C6E4-968B-1115-3B007E44D673}"/>
          </ac:spMkLst>
        </pc:spChg>
        <pc:spChg chg="mod">
          <ac:chgData name="矢島　萌乃" userId="98abd013-8e04-47a5-82ac-0351d22712c5" providerId="ADAL" clId="{ED00733E-F1AF-43DA-9A3B-158B35479BF6}" dt="2025-08-01T10:23:49.543" v="5176" actId="1038"/>
          <ac:spMkLst>
            <pc:docMk/>
            <pc:sldMk cId="2090028420" sldId="829"/>
            <ac:spMk id="32" creationId="{80F12878-6B4E-D41F-1EDA-D59BB7D7B193}"/>
          </ac:spMkLst>
        </pc:spChg>
        <pc:spChg chg="mod">
          <ac:chgData name="矢島　萌乃" userId="98abd013-8e04-47a5-82ac-0351d22712c5" providerId="ADAL" clId="{ED00733E-F1AF-43DA-9A3B-158B35479BF6}" dt="2025-08-01T10:23:54.774" v="5177" actId="1038"/>
          <ac:spMkLst>
            <pc:docMk/>
            <pc:sldMk cId="2090028420" sldId="829"/>
            <ac:spMk id="33" creationId="{FA226D14-B879-B86C-B8A6-38E11D85208C}"/>
          </ac:spMkLst>
        </pc:spChg>
        <pc:spChg chg="mod">
          <ac:chgData name="矢島　萌乃" userId="98abd013-8e04-47a5-82ac-0351d22712c5" providerId="ADAL" clId="{ED00733E-F1AF-43DA-9A3B-158B35479BF6}" dt="2025-08-01T10:23:49.543" v="5176" actId="1038"/>
          <ac:spMkLst>
            <pc:docMk/>
            <pc:sldMk cId="2090028420" sldId="829"/>
            <ac:spMk id="34" creationId="{EC55607B-594B-BD30-9FC1-171AE31A5295}"/>
          </ac:spMkLst>
        </pc:spChg>
        <pc:spChg chg="mod">
          <ac:chgData name="矢島　萌乃" userId="98abd013-8e04-47a5-82ac-0351d22712c5" providerId="ADAL" clId="{ED00733E-F1AF-43DA-9A3B-158B35479BF6}" dt="2025-08-01T10:24:19.857" v="5194" actId="1038"/>
          <ac:spMkLst>
            <pc:docMk/>
            <pc:sldMk cId="2090028420" sldId="829"/>
            <ac:spMk id="35" creationId="{7626C0BB-2E9A-3C45-F220-30BFA30BE735}"/>
          </ac:spMkLst>
        </pc:spChg>
        <pc:spChg chg="mod">
          <ac:chgData name="矢島　萌乃" userId="98abd013-8e04-47a5-82ac-0351d22712c5" providerId="ADAL" clId="{ED00733E-F1AF-43DA-9A3B-158B35479BF6}" dt="2025-08-01T10:24:15.973" v="5191" actId="1036"/>
          <ac:spMkLst>
            <pc:docMk/>
            <pc:sldMk cId="2090028420" sldId="829"/>
            <ac:spMk id="36" creationId="{42D4B8A9-5CC6-2662-2D56-621AE9426CF7}"/>
          </ac:spMkLst>
        </pc:spChg>
        <pc:spChg chg="mod">
          <ac:chgData name="矢島　萌乃" userId="98abd013-8e04-47a5-82ac-0351d22712c5" providerId="ADAL" clId="{ED00733E-F1AF-43DA-9A3B-158B35479BF6}" dt="2025-08-01T10:24:15.973" v="5191" actId="1036"/>
          <ac:spMkLst>
            <pc:docMk/>
            <pc:sldMk cId="2090028420" sldId="829"/>
            <ac:spMk id="37" creationId="{466B8685-3F8F-2A54-8A73-69CC603D2D74}"/>
          </ac:spMkLst>
        </pc:spChg>
        <pc:spChg chg="mod">
          <ac:chgData name="矢島　萌乃" userId="98abd013-8e04-47a5-82ac-0351d22712c5" providerId="ADAL" clId="{ED00733E-F1AF-43DA-9A3B-158B35479BF6}" dt="2025-08-01T10:24:15.973" v="5191" actId="1036"/>
          <ac:spMkLst>
            <pc:docMk/>
            <pc:sldMk cId="2090028420" sldId="829"/>
            <ac:spMk id="38" creationId="{4E51E95B-F069-590D-DBDD-916012D7F7A5}"/>
          </ac:spMkLst>
        </pc:spChg>
        <pc:graphicFrameChg chg="mod modGraphic">
          <ac:chgData name="矢島　萌乃" userId="98abd013-8e04-47a5-82ac-0351d22712c5" providerId="ADAL" clId="{ED00733E-F1AF-43DA-9A3B-158B35479BF6}" dt="2025-08-01T10:22:41.475" v="5134" actId="14100"/>
          <ac:graphicFrameMkLst>
            <pc:docMk/>
            <pc:sldMk cId="2090028420" sldId="829"/>
            <ac:graphicFrameMk id="6" creationId="{FFFD5116-4FC8-0CE5-8194-59BD2E6D1CC2}"/>
          </ac:graphicFrameMkLst>
        </pc:graphicFrameChg>
        <pc:graphicFrameChg chg="mod modGraphic">
          <ac:chgData name="矢島　萌乃" userId="98abd013-8e04-47a5-82ac-0351d22712c5" providerId="ADAL" clId="{ED00733E-F1AF-43DA-9A3B-158B35479BF6}" dt="2025-08-01T10:22:09.963" v="5123"/>
          <ac:graphicFrameMkLst>
            <pc:docMk/>
            <pc:sldMk cId="2090028420" sldId="829"/>
            <ac:graphicFrameMk id="9" creationId="{5B849C75-80ED-95E4-9E13-D4410FB4C269}"/>
          </ac:graphicFrameMkLst>
        </pc:graphicFrameChg>
        <pc:graphicFrameChg chg="mod modGraphic">
          <ac:chgData name="矢島　萌乃" userId="98abd013-8e04-47a5-82ac-0351d22712c5" providerId="ADAL" clId="{ED00733E-F1AF-43DA-9A3B-158B35479BF6}" dt="2025-08-01T10:22:46.995" v="5136" actId="14100"/>
          <ac:graphicFrameMkLst>
            <pc:docMk/>
            <pc:sldMk cId="2090028420" sldId="829"/>
            <ac:graphicFrameMk id="13" creationId="{0453B958-6462-681D-D85D-FD4A8CD668B9}"/>
          </ac:graphicFrameMkLst>
        </pc:graphicFrameChg>
        <pc:graphicFrameChg chg="mod modGraphic">
          <ac:chgData name="矢島　萌乃" userId="98abd013-8e04-47a5-82ac-0351d22712c5" providerId="ADAL" clId="{ED00733E-F1AF-43DA-9A3B-158B35479BF6}" dt="2025-08-01T10:22:04.102" v="5121"/>
          <ac:graphicFrameMkLst>
            <pc:docMk/>
            <pc:sldMk cId="2090028420" sldId="829"/>
            <ac:graphicFrameMk id="15" creationId="{4DD0E447-0DA5-8501-3F71-8A12AD5633E3}"/>
          </ac:graphicFrameMkLst>
        </pc:graphicFrameChg>
      </pc:sldChg>
      <pc:sldChg chg="delSp modSp mod ord modShow">
        <pc:chgData name="矢島　萌乃" userId="98abd013-8e04-47a5-82ac-0351d22712c5" providerId="ADAL" clId="{ED00733E-F1AF-43DA-9A3B-158B35479BF6}" dt="2025-08-01T13:02:36.817" v="6088" actId="2711"/>
        <pc:sldMkLst>
          <pc:docMk/>
          <pc:sldMk cId="143364057" sldId="831"/>
        </pc:sldMkLst>
        <pc:spChg chg="mod">
          <ac:chgData name="矢島　萌乃" userId="98abd013-8e04-47a5-82ac-0351d22712c5" providerId="ADAL" clId="{ED00733E-F1AF-43DA-9A3B-158B35479BF6}" dt="2025-08-01T10:09:54.455" v="4956" actId="2711"/>
          <ac:spMkLst>
            <pc:docMk/>
            <pc:sldMk cId="143364057" sldId="831"/>
            <ac:spMk id="7" creationId="{66292B70-EF3F-4116-A318-4C0649CA3246}"/>
          </ac:spMkLst>
        </pc:spChg>
        <pc:spChg chg="mod">
          <ac:chgData name="矢島　萌乃" userId="98abd013-8e04-47a5-82ac-0351d22712c5" providerId="ADAL" clId="{ED00733E-F1AF-43DA-9A3B-158B35479BF6}" dt="2025-08-01T10:09:54.455" v="4956" actId="2711"/>
          <ac:spMkLst>
            <pc:docMk/>
            <pc:sldMk cId="143364057" sldId="831"/>
            <ac:spMk id="8" creationId="{13819016-6F9D-7F24-5C16-37004073A023}"/>
          </ac:spMkLst>
        </pc:spChg>
        <pc:spChg chg="mod">
          <ac:chgData name="矢島　萌乃" userId="98abd013-8e04-47a5-82ac-0351d22712c5" providerId="ADAL" clId="{ED00733E-F1AF-43DA-9A3B-158B35479BF6}" dt="2025-08-01T10:09:54.455" v="4956" actId="2711"/>
          <ac:spMkLst>
            <pc:docMk/>
            <pc:sldMk cId="143364057" sldId="831"/>
            <ac:spMk id="16" creationId="{6D7919F9-8357-9915-7541-C65F843E8073}"/>
          </ac:spMkLst>
        </pc:spChg>
        <pc:spChg chg="mod">
          <ac:chgData name="矢島　萌乃" userId="98abd013-8e04-47a5-82ac-0351d22712c5" providerId="ADAL" clId="{ED00733E-F1AF-43DA-9A3B-158B35479BF6}" dt="2025-08-01T10:09:54.455" v="4956" actId="2711"/>
          <ac:spMkLst>
            <pc:docMk/>
            <pc:sldMk cId="143364057" sldId="831"/>
            <ac:spMk id="17" creationId="{EBF6436C-FEA9-18A1-F5A4-EF1C2E79B866}"/>
          </ac:spMkLst>
        </pc:spChg>
        <pc:spChg chg="mod">
          <ac:chgData name="矢島　萌乃" userId="98abd013-8e04-47a5-82ac-0351d22712c5" providerId="ADAL" clId="{ED00733E-F1AF-43DA-9A3B-158B35479BF6}" dt="2025-08-01T10:09:54.455" v="4956" actId="2711"/>
          <ac:spMkLst>
            <pc:docMk/>
            <pc:sldMk cId="143364057" sldId="831"/>
            <ac:spMk id="18" creationId="{B4470884-7153-96B6-A70F-D7E06517BA43}"/>
          </ac:spMkLst>
        </pc:spChg>
        <pc:spChg chg="mod">
          <ac:chgData name="矢島　萌乃" userId="98abd013-8e04-47a5-82ac-0351d22712c5" providerId="ADAL" clId="{ED00733E-F1AF-43DA-9A3B-158B35479BF6}" dt="2025-08-01T13:02:36.817" v="6088" actId="2711"/>
          <ac:spMkLst>
            <pc:docMk/>
            <pc:sldMk cId="143364057" sldId="831"/>
            <ac:spMk id="20" creationId="{20D68B7D-FEF9-32E9-7592-F4EA46BEACE2}"/>
          </ac:spMkLst>
        </pc:spChg>
        <pc:spChg chg="mod">
          <ac:chgData name="矢島　萌乃" userId="98abd013-8e04-47a5-82ac-0351d22712c5" providerId="ADAL" clId="{ED00733E-F1AF-43DA-9A3B-158B35479BF6}" dt="2025-08-01T13:02:31.564" v="6087" actId="2711"/>
          <ac:spMkLst>
            <pc:docMk/>
            <pc:sldMk cId="143364057" sldId="831"/>
            <ac:spMk id="21" creationId="{4A356398-EAD2-4A97-B69F-1C7AA4535D41}"/>
          </ac:spMkLst>
        </pc:spChg>
        <pc:spChg chg="mod">
          <ac:chgData name="矢島　萌乃" userId="98abd013-8e04-47a5-82ac-0351d22712c5" providerId="ADAL" clId="{ED00733E-F1AF-43DA-9A3B-158B35479BF6}" dt="2025-08-01T10:10:15.867" v="4959" actId="1076"/>
          <ac:spMkLst>
            <pc:docMk/>
            <pc:sldMk cId="143364057" sldId="831"/>
            <ac:spMk id="22" creationId="{DCA8CFE0-AD55-3132-0F4C-8B3B9628297D}"/>
          </ac:spMkLst>
        </pc:spChg>
        <pc:graphicFrameChg chg="mod">
          <ac:chgData name="矢島　萌乃" userId="98abd013-8e04-47a5-82ac-0351d22712c5" providerId="ADAL" clId="{ED00733E-F1AF-43DA-9A3B-158B35479BF6}" dt="2025-08-01T10:10:15.867" v="4959" actId="1076"/>
          <ac:graphicFrameMkLst>
            <pc:docMk/>
            <pc:sldMk cId="143364057" sldId="831"/>
            <ac:graphicFrameMk id="19" creationId="{740EF1EC-A741-F093-6D48-4DC4EE099E8C}"/>
          </ac:graphicFrameMkLst>
        </pc:graphicFrameChg>
      </pc:sldChg>
      <pc:sldChg chg="del ord">
        <pc:chgData name="矢島　萌乃" userId="98abd013-8e04-47a5-82ac-0351d22712c5" providerId="ADAL" clId="{ED00733E-F1AF-43DA-9A3B-158B35479BF6}" dt="2025-08-01T10:02:45.893" v="4831" actId="47"/>
        <pc:sldMkLst>
          <pc:docMk/>
          <pc:sldMk cId="1227557968" sldId="832"/>
        </pc:sldMkLst>
      </pc:sldChg>
      <pc:sldChg chg="modSp mod ord modShow">
        <pc:chgData name="矢島　萌乃" userId="98abd013-8e04-47a5-82ac-0351d22712c5" providerId="ADAL" clId="{ED00733E-F1AF-43DA-9A3B-158B35479BF6}" dt="2025-08-01T12:21:59.211" v="5302" actId="729"/>
        <pc:sldMkLst>
          <pc:docMk/>
          <pc:sldMk cId="2207223705" sldId="833"/>
        </pc:sldMkLst>
        <pc:spChg chg="mod">
          <ac:chgData name="矢島　萌乃" userId="98abd013-8e04-47a5-82ac-0351d22712c5" providerId="ADAL" clId="{ED00733E-F1AF-43DA-9A3B-158B35479BF6}" dt="2025-08-01T12:21:22.902" v="5298" actId="20577"/>
          <ac:spMkLst>
            <pc:docMk/>
            <pc:sldMk cId="2207223705" sldId="833"/>
            <ac:spMk id="2" creationId="{8D8168CA-BC61-5ABA-6789-BF58DA00F9A7}"/>
          </ac:spMkLst>
        </pc:spChg>
        <pc:spChg chg="mod">
          <ac:chgData name="矢島　萌乃" userId="98abd013-8e04-47a5-82ac-0351d22712c5" providerId="ADAL" clId="{ED00733E-F1AF-43DA-9A3B-158B35479BF6}" dt="2025-08-01T10:10:34.324" v="4960" actId="2711"/>
          <ac:spMkLst>
            <pc:docMk/>
            <pc:sldMk cId="2207223705" sldId="833"/>
            <ac:spMk id="5" creationId="{2D0C1571-E696-5589-36F6-1CF58D92E71B}"/>
          </ac:spMkLst>
        </pc:spChg>
        <pc:spChg chg="mod">
          <ac:chgData name="矢島　萌乃" userId="98abd013-8e04-47a5-82ac-0351d22712c5" providerId="ADAL" clId="{ED00733E-F1AF-43DA-9A3B-158B35479BF6}" dt="2025-08-01T10:10:34.324" v="4960" actId="2711"/>
          <ac:spMkLst>
            <pc:docMk/>
            <pc:sldMk cId="2207223705" sldId="833"/>
            <ac:spMk id="6" creationId="{26ADF656-26DF-97ED-3288-6A5E489197A6}"/>
          </ac:spMkLst>
        </pc:spChg>
        <pc:spChg chg="mod">
          <ac:chgData name="矢島　萌乃" userId="98abd013-8e04-47a5-82ac-0351d22712c5" providerId="ADAL" clId="{ED00733E-F1AF-43DA-9A3B-158B35479BF6}" dt="2025-08-01T10:10:34.324" v="4960" actId="2711"/>
          <ac:spMkLst>
            <pc:docMk/>
            <pc:sldMk cId="2207223705" sldId="833"/>
            <ac:spMk id="7" creationId="{25ED2E0F-5BF6-8B2B-7AC5-D21338C18F3C}"/>
          </ac:spMkLst>
        </pc:spChg>
        <pc:spChg chg="mod">
          <ac:chgData name="矢島　萌乃" userId="98abd013-8e04-47a5-82ac-0351d22712c5" providerId="ADAL" clId="{ED00733E-F1AF-43DA-9A3B-158B35479BF6}" dt="2025-08-01T10:10:34.324" v="4960" actId="2711"/>
          <ac:spMkLst>
            <pc:docMk/>
            <pc:sldMk cId="2207223705" sldId="833"/>
            <ac:spMk id="8" creationId="{DF0851B3-CC86-FF8C-BCF7-EC1BBAF224F5}"/>
          </ac:spMkLst>
        </pc:spChg>
        <pc:spChg chg="mod">
          <ac:chgData name="矢島　萌乃" userId="98abd013-8e04-47a5-82ac-0351d22712c5" providerId="ADAL" clId="{ED00733E-F1AF-43DA-9A3B-158B35479BF6}" dt="2025-08-01T10:10:34.324" v="4960" actId="2711"/>
          <ac:spMkLst>
            <pc:docMk/>
            <pc:sldMk cId="2207223705" sldId="833"/>
            <ac:spMk id="16" creationId="{17D0618F-AECF-E83E-67AE-BA3DA678E825}"/>
          </ac:spMkLst>
        </pc:spChg>
        <pc:spChg chg="mod">
          <ac:chgData name="矢島　萌乃" userId="98abd013-8e04-47a5-82ac-0351d22712c5" providerId="ADAL" clId="{ED00733E-F1AF-43DA-9A3B-158B35479BF6}" dt="2025-08-01T10:10:34.324" v="4960" actId="2711"/>
          <ac:spMkLst>
            <pc:docMk/>
            <pc:sldMk cId="2207223705" sldId="833"/>
            <ac:spMk id="17" creationId="{923311E6-AEB8-FD3A-9F78-A670347B55DA}"/>
          </ac:spMkLst>
        </pc:spChg>
        <pc:spChg chg="mod">
          <ac:chgData name="矢島　萌乃" userId="98abd013-8e04-47a5-82ac-0351d22712c5" providerId="ADAL" clId="{ED00733E-F1AF-43DA-9A3B-158B35479BF6}" dt="2025-08-01T10:10:34.324" v="4960" actId="2711"/>
          <ac:spMkLst>
            <pc:docMk/>
            <pc:sldMk cId="2207223705" sldId="833"/>
            <ac:spMk id="18" creationId="{66A2CE94-ECEF-1192-72E4-958EEEA848B3}"/>
          </ac:spMkLst>
        </pc:spChg>
        <pc:spChg chg="mod">
          <ac:chgData name="矢島　萌乃" userId="98abd013-8e04-47a5-82ac-0351d22712c5" providerId="ADAL" clId="{ED00733E-F1AF-43DA-9A3B-158B35479BF6}" dt="2025-08-01T10:10:34.324" v="4960" actId="2711"/>
          <ac:spMkLst>
            <pc:docMk/>
            <pc:sldMk cId="2207223705" sldId="833"/>
            <ac:spMk id="21" creationId="{36552D38-0D44-52E4-D655-5059A89F532E}"/>
          </ac:spMkLst>
        </pc:spChg>
      </pc:sldChg>
      <pc:sldChg chg="delSp modSp mod ord modNotesTx">
        <pc:chgData name="矢島　萌乃" userId="98abd013-8e04-47a5-82ac-0351d22712c5" providerId="ADAL" clId="{ED00733E-F1AF-43DA-9A3B-158B35479BF6}" dt="2025-08-04T03:40:15.749" v="13966"/>
        <pc:sldMkLst>
          <pc:docMk/>
          <pc:sldMk cId="3401120899" sldId="834"/>
        </pc:sldMkLst>
        <pc:spChg chg="mod">
          <ac:chgData name="矢島　萌乃" userId="98abd013-8e04-47a5-82ac-0351d22712c5" providerId="ADAL" clId="{ED00733E-F1AF-43DA-9A3B-158B35479BF6}" dt="2025-08-01T12:44:51.056" v="5779" actId="1038"/>
          <ac:spMkLst>
            <pc:docMk/>
            <pc:sldMk cId="3401120899" sldId="834"/>
            <ac:spMk id="6" creationId="{6811B008-6CF3-8707-6E44-3EE2F8FE24A9}"/>
          </ac:spMkLst>
        </pc:spChg>
        <pc:spChg chg="mod">
          <ac:chgData name="矢島　萌乃" userId="98abd013-8e04-47a5-82ac-0351d22712c5" providerId="ADAL" clId="{ED00733E-F1AF-43DA-9A3B-158B35479BF6}" dt="2025-08-01T12:40:53.829" v="5748" actId="1076"/>
          <ac:spMkLst>
            <pc:docMk/>
            <pc:sldMk cId="3401120899" sldId="834"/>
            <ac:spMk id="10" creationId="{01BD4D29-8A42-3372-3F5C-0CB4053AC448}"/>
          </ac:spMkLst>
        </pc:spChg>
        <pc:spChg chg="mod">
          <ac:chgData name="矢島　萌乃" userId="98abd013-8e04-47a5-82ac-0351d22712c5" providerId="ADAL" clId="{ED00733E-F1AF-43DA-9A3B-158B35479BF6}" dt="2025-08-01T12:40:04.291" v="5733" actId="1076"/>
          <ac:spMkLst>
            <pc:docMk/>
            <pc:sldMk cId="3401120899" sldId="834"/>
            <ac:spMk id="11" creationId="{9595563D-2D21-3E24-6AEC-ED04214ADD45}"/>
          </ac:spMkLst>
        </pc:spChg>
        <pc:spChg chg="mod">
          <ac:chgData name="矢島　萌乃" userId="98abd013-8e04-47a5-82ac-0351d22712c5" providerId="ADAL" clId="{ED00733E-F1AF-43DA-9A3B-158B35479BF6}" dt="2025-08-01T12:47:45.983" v="5820" actId="1076"/>
          <ac:spMkLst>
            <pc:docMk/>
            <pc:sldMk cId="3401120899" sldId="834"/>
            <ac:spMk id="28" creationId="{ECE05989-AA42-531A-4511-98B3AB898181}"/>
          </ac:spMkLst>
        </pc:spChg>
        <pc:spChg chg="mod">
          <ac:chgData name="矢島　萌乃" userId="98abd013-8e04-47a5-82ac-0351d22712c5" providerId="ADAL" clId="{ED00733E-F1AF-43DA-9A3B-158B35479BF6}" dt="2025-08-01T12:47:54.753" v="5822" actId="14100"/>
          <ac:spMkLst>
            <pc:docMk/>
            <pc:sldMk cId="3401120899" sldId="834"/>
            <ac:spMk id="30" creationId="{93A3B4BF-8311-55AB-65D7-2006480C8A95}"/>
          </ac:spMkLst>
        </pc:spChg>
        <pc:graphicFrameChg chg="mod">
          <ac:chgData name="矢島　萌乃" userId="98abd013-8e04-47a5-82ac-0351d22712c5" providerId="ADAL" clId="{ED00733E-F1AF-43DA-9A3B-158B35479BF6}" dt="2025-08-01T12:46:05.239" v="5792"/>
          <ac:graphicFrameMkLst>
            <pc:docMk/>
            <pc:sldMk cId="3401120899" sldId="834"/>
            <ac:graphicFrameMk id="9" creationId="{BD677123-E398-1A64-C94B-56ED47C46915}"/>
          </ac:graphicFrameMkLst>
        </pc:graphicFrameChg>
      </pc:sldChg>
      <pc:sldChg chg="del">
        <pc:chgData name="矢島　萌乃" userId="98abd013-8e04-47a5-82ac-0351d22712c5" providerId="ADAL" clId="{ED00733E-F1AF-43DA-9A3B-158B35479BF6}" dt="2025-08-01T13:01:22.107" v="6081" actId="47"/>
        <pc:sldMkLst>
          <pc:docMk/>
          <pc:sldMk cId="1691342803" sldId="835"/>
        </pc:sldMkLst>
      </pc:sldChg>
      <pc:sldChg chg="modSp del mod">
        <pc:chgData name="矢島　萌乃" userId="98abd013-8e04-47a5-82ac-0351d22712c5" providerId="ADAL" clId="{ED00733E-F1AF-43DA-9A3B-158B35479BF6}" dt="2025-07-31T06:34:12.517" v="1131" actId="47"/>
        <pc:sldMkLst>
          <pc:docMk/>
          <pc:sldMk cId="844343001" sldId="836"/>
        </pc:sldMkLst>
      </pc:sldChg>
      <pc:sldChg chg="addSp modSp mod modNotesTx">
        <pc:chgData name="矢島　萌乃" userId="98abd013-8e04-47a5-82ac-0351d22712c5" providerId="ADAL" clId="{ED00733E-F1AF-43DA-9A3B-158B35479BF6}" dt="2025-08-04T07:04:09.176" v="15206" actId="20577"/>
        <pc:sldMkLst>
          <pc:docMk/>
          <pc:sldMk cId="3169899095" sldId="837"/>
        </pc:sldMkLst>
        <pc:spChg chg="mod">
          <ac:chgData name="矢島　萌乃" userId="98abd013-8e04-47a5-82ac-0351d22712c5" providerId="ADAL" clId="{ED00733E-F1AF-43DA-9A3B-158B35479BF6}" dt="2025-08-03T01:48:15.882" v="8792" actId="20577"/>
          <ac:spMkLst>
            <pc:docMk/>
            <pc:sldMk cId="3169899095" sldId="837"/>
            <ac:spMk id="2" creationId="{EE045F30-98C4-6C99-9B8B-879B99937780}"/>
          </ac:spMkLst>
        </pc:spChg>
        <pc:spChg chg="mod">
          <ac:chgData name="矢島　萌乃" userId="98abd013-8e04-47a5-82ac-0351d22712c5" providerId="ADAL" clId="{ED00733E-F1AF-43DA-9A3B-158B35479BF6}" dt="2025-08-04T07:03:54.694" v="15202" actId="20577"/>
          <ac:spMkLst>
            <pc:docMk/>
            <pc:sldMk cId="3169899095" sldId="837"/>
            <ac:spMk id="4" creationId="{38013C21-E03D-955E-4041-7F9A404C8FF9}"/>
          </ac:spMkLst>
        </pc:spChg>
        <pc:spChg chg="add mod">
          <ac:chgData name="矢島　萌乃" userId="98abd013-8e04-47a5-82ac-0351d22712c5" providerId="ADAL" clId="{ED00733E-F1AF-43DA-9A3B-158B35479BF6}" dt="2025-08-03T01:47:30.495" v="8769" actId="207"/>
          <ac:spMkLst>
            <pc:docMk/>
            <pc:sldMk cId="3169899095" sldId="837"/>
            <ac:spMk id="5" creationId="{813A50E8-B152-D43A-A2A3-9FA4776DDF67}"/>
          </ac:spMkLst>
        </pc:spChg>
        <pc:spChg chg="mod">
          <ac:chgData name="矢島　萌乃" userId="98abd013-8e04-47a5-82ac-0351d22712c5" providerId="ADAL" clId="{ED00733E-F1AF-43DA-9A3B-158B35479BF6}" dt="2025-08-04T07:02:49.428" v="15199" actId="20577"/>
          <ac:spMkLst>
            <pc:docMk/>
            <pc:sldMk cId="3169899095" sldId="837"/>
            <ac:spMk id="9" creationId="{5199CBCA-4A50-3369-2C2E-542AA526DDC4}"/>
          </ac:spMkLst>
        </pc:spChg>
      </pc:sldChg>
      <pc:sldChg chg="modSp del mod ord modShow">
        <pc:chgData name="矢島　萌乃" userId="98abd013-8e04-47a5-82ac-0351d22712c5" providerId="ADAL" clId="{ED00733E-F1AF-43DA-9A3B-158B35479BF6}" dt="2025-08-01T06:54:18.260" v="4130" actId="47"/>
        <pc:sldMkLst>
          <pc:docMk/>
          <pc:sldMk cId="930250532" sldId="838"/>
        </pc:sldMkLst>
      </pc:sldChg>
      <pc:sldChg chg="modSp del mod ord modShow">
        <pc:chgData name="矢島　萌乃" userId="98abd013-8e04-47a5-82ac-0351d22712c5" providerId="ADAL" clId="{ED00733E-F1AF-43DA-9A3B-158B35479BF6}" dt="2025-08-01T12:20:07.346" v="5222" actId="47"/>
        <pc:sldMkLst>
          <pc:docMk/>
          <pc:sldMk cId="1962535659" sldId="839"/>
        </pc:sldMkLst>
      </pc:sldChg>
      <pc:sldChg chg="del mod ord modShow">
        <pc:chgData name="矢島　萌乃" userId="98abd013-8e04-47a5-82ac-0351d22712c5" providerId="ADAL" clId="{ED00733E-F1AF-43DA-9A3B-158B35479BF6}" dt="2025-08-01T13:03:12.919" v="6089" actId="47"/>
        <pc:sldMkLst>
          <pc:docMk/>
          <pc:sldMk cId="1104696989" sldId="841"/>
        </pc:sldMkLst>
      </pc:sldChg>
      <pc:sldChg chg="modSp del mod">
        <pc:chgData name="矢島　萌乃" userId="98abd013-8e04-47a5-82ac-0351d22712c5" providerId="ADAL" clId="{ED00733E-F1AF-43DA-9A3B-158B35479BF6}" dt="2025-08-02T11:16:00.848" v="7440" actId="47"/>
        <pc:sldMkLst>
          <pc:docMk/>
          <pc:sldMk cId="3955189805" sldId="842"/>
        </pc:sldMkLst>
      </pc:sldChg>
      <pc:sldChg chg="addSp modSp add mod modNotesTx">
        <pc:chgData name="矢島　萌乃" userId="98abd013-8e04-47a5-82ac-0351d22712c5" providerId="ADAL" clId="{ED00733E-F1AF-43DA-9A3B-158B35479BF6}" dt="2025-08-04T06:45:16.050" v="14822"/>
        <pc:sldMkLst>
          <pc:docMk/>
          <pc:sldMk cId="2750866905" sldId="843"/>
        </pc:sldMkLst>
        <pc:spChg chg="mod">
          <ac:chgData name="矢島　萌乃" userId="98abd013-8e04-47a5-82ac-0351d22712c5" providerId="ADAL" clId="{ED00733E-F1AF-43DA-9A3B-158B35479BF6}" dt="2025-08-04T06:38:47.747" v="14697" actId="14100"/>
          <ac:spMkLst>
            <pc:docMk/>
            <pc:sldMk cId="2750866905" sldId="843"/>
            <ac:spMk id="5" creationId="{870ED5EF-1303-4E4B-50FD-664753C4D8B1}"/>
          </ac:spMkLst>
        </pc:spChg>
        <pc:spChg chg="mod">
          <ac:chgData name="矢島　萌乃" userId="98abd013-8e04-47a5-82ac-0351d22712c5" providerId="ADAL" clId="{ED00733E-F1AF-43DA-9A3B-158B35479BF6}" dt="2025-08-04T06:38:54.581" v="14700" actId="1036"/>
          <ac:spMkLst>
            <pc:docMk/>
            <pc:sldMk cId="2750866905" sldId="843"/>
            <ac:spMk id="6" creationId="{40ABA963-C0B5-E8C3-B0EB-12EF57C42D89}"/>
          </ac:spMkLst>
        </pc:spChg>
        <pc:spChg chg="mod">
          <ac:chgData name="矢島　萌乃" userId="98abd013-8e04-47a5-82ac-0351d22712c5" providerId="ADAL" clId="{ED00733E-F1AF-43DA-9A3B-158B35479BF6}" dt="2025-07-31T06:51:50.167" v="1358" actId="1035"/>
          <ac:spMkLst>
            <pc:docMk/>
            <pc:sldMk cId="2750866905" sldId="843"/>
            <ac:spMk id="7" creationId="{AED4C86B-04C4-23BB-52E5-402F2865626E}"/>
          </ac:spMkLst>
        </pc:spChg>
        <pc:spChg chg="mod">
          <ac:chgData name="矢島　萌乃" userId="98abd013-8e04-47a5-82ac-0351d22712c5" providerId="ADAL" clId="{ED00733E-F1AF-43DA-9A3B-158B35479BF6}" dt="2025-08-04T06:39:00.993" v="14702" actId="20577"/>
          <ac:spMkLst>
            <pc:docMk/>
            <pc:sldMk cId="2750866905" sldId="843"/>
            <ac:spMk id="8" creationId="{EA9ADA19-EFA2-76E6-B358-28FBEF92075B}"/>
          </ac:spMkLst>
        </pc:spChg>
        <pc:spChg chg="mod">
          <ac:chgData name="矢島　萌乃" userId="98abd013-8e04-47a5-82ac-0351d22712c5" providerId="ADAL" clId="{ED00733E-F1AF-43DA-9A3B-158B35479BF6}" dt="2025-07-31T06:51:50.167" v="1358" actId="1035"/>
          <ac:spMkLst>
            <pc:docMk/>
            <pc:sldMk cId="2750866905" sldId="843"/>
            <ac:spMk id="9" creationId="{C45C0214-A407-A82B-6484-77E5DB54C1A1}"/>
          </ac:spMkLst>
        </pc:spChg>
        <pc:spChg chg="mod">
          <ac:chgData name="矢島　萌乃" userId="98abd013-8e04-47a5-82ac-0351d22712c5" providerId="ADAL" clId="{ED00733E-F1AF-43DA-9A3B-158B35479BF6}" dt="2025-07-31T06:51:50.167" v="1358" actId="1035"/>
          <ac:spMkLst>
            <pc:docMk/>
            <pc:sldMk cId="2750866905" sldId="843"/>
            <ac:spMk id="10" creationId="{C43F97E5-FF23-1F4A-3357-FE8DDDFC18C6}"/>
          </ac:spMkLst>
        </pc:spChg>
        <pc:spChg chg="mod">
          <ac:chgData name="矢島　萌乃" userId="98abd013-8e04-47a5-82ac-0351d22712c5" providerId="ADAL" clId="{ED00733E-F1AF-43DA-9A3B-158B35479BF6}" dt="2025-08-04T06:41:33.770" v="14750" actId="20577"/>
          <ac:spMkLst>
            <pc:docMk/>
            <pc:sldMk cId="2750866905" sldId="843"/>
            <ac:spMk id="11" creationId="{4F57E4AA-853F-BCAB-437D-699ACB8734A1}"/>
          </ac:spMkLst>
        </pc:spChg>
        <pc:spChg chg="mod">
          <ac:chgData name="矢島　萌乃" userId="98abd013-8e04-47a5-82ac-0351d22712c5" providerId="ADAL" clId="{ED00733E-F1AF-43DA-9A3B-158B35479BF6}" dt="2025-08-04T06:41:38.315" v="14752" actId="20577"/>
          <ac:spMkLst>
            <pc:docMk/>
            <pc:sldMk cId="2750866905" sldId="843"/>
            <ac:spMk id="12" creationId="{E916FFEB-5EDD-345F-7ACC-20CA45C7305F}"/>
          </ac:spMkLst>
        </pc:spChg>
        <pc:spChg chg="mod">
          <ac:chgData name="矢島　萌乃" userId="98abd013-8e04-47a5-82ac-0351d22712c5" providerId="ADAL" clId="{ED00733E-F1AF-43DA-9A3B-158B35479BF6}" dt="2025-07-31T06:51:50.167" v="1358" actId="1035"/>
          <ac:spMkLst>
            <pc:docMk/>
            <pc:sldMk cId="2750866905" sldId="843"/>
            <ac:spMk id="13" creationId="{74E2B192-2DA1-E423-780D-D100D27D4B0E}"/>
          </ac:spMkLst>
        </pc:spChg>
        <pc:spChg chg="mod">
          <ac:chgData name="矢島　萌乃" userId="98abd013-8e04-47a5-82ac-0351d22712c5" providerId="ADAL" clId="{ED00733E-F1AF-43DA-9A3B-158B35479BF6}" dt="2025-08-04T06:39:08.581" v="14704" actId="20577"/>
          <ac:spMkLst>
            <pc:docMk/>
            <pc:sldMk cId="2750866905" sldId="843"/>
            <ac:spMk id="14" creationId="{EC11E625-5A60-BF4C-DF80-0763D4F3C1FC}"/>
          </ac:spMkLst>
        </pc:spChg>
        <pc:spChg chg="mod">
          <ac:chgData name="矢島　萌乃" userId="98abd013-8e04-47a5-82ac-0351d22712c5" providerId="ADAL" clId="{ED00733E-F1AF-43DA-9A3B-158B35479BF6}" dt="2025-08-04T06:39:12.583" v="14706" actId="20577"/>
          <ac:spMkLst>
            <pc:docMk/>
            <pc:sldMk cId="2750866905" sldId="843"/>
            <ac:spMk id="15" creationId="{FF229606-A111-D660-C7CB-86F4E988B33B}"/>
          </ac:spMkLst>
        </pc:spChg>
        <pc:spChg chg="mod">
          <ac:chgData name="矢島　萌乃" userId="98abd013-8e04-47a5-82ac-0351d22712c5" providerId="ADAL" clId="{ED00733E-F1AF-43DA-9A3B-158B35479BF6}" dt="2025-08-04T06:43:38.744" v="14792" actId="5793"/>
          <ac:spMkLst>
            <pc:docMk/>
            <pc:sldMk cId="2750866905" sldId="843"/>
            <ac:spMk id="16" creationId="{07DE05A6-4EF7-83BA-088F-6D4E6ED5DB42}"/>
          </ac:spMkLst>
        </pc:spChg>
        <pc:spChg chg="mod">
          <ac:chgData name="矢島　萌乃" userId="98abd013-8e04-47a5-82ac-0351d22712c5" providerId="ADAL" clId="{ED00733E-F1AF-43DA-9A3B-158B35479BF6}" dt="2025-08-04T06:38:44.503" v="14696" actId="14100"/>
          <ac:spMkLst>
            <pc:docMk/>
            <pc:sldMk cId="2750866905" sldId="843"/>
            <ac:spMk id="21" creationId="{E72B8E0C-1876-205D-D5A2-328B91EF446E}"/>
          </ac:spMkLst>
        </pc:spChg>
        <pc:graphicFrameChg chg="mod">
          <ac:chgData name="矢島　萌乃" userId="98abd013-8e04-47a5-82ac-0351d22712c5" providerId="ADAL" clId="{ED00733E-F1AF-43DA-9A3B-158B35479BF6}" dt="2025-08-04T06:41:08.123" v="14742" actId="572"/>
          <ac:graphicFrameMkLst>
            <pc:docMk/>
            <pc:sldMk cId="2750866905" sldId="843"/>
            <ac:graphicFrameMk id="18" creationId="{CBCBD4E7-0889-E455-FDF9-276908DC7D1E}"/>
          </ac:graphicFrameMkLst>
        </pc:graphicFrameChg>
      </pc:sldChg>
      <pc:sldChg chg="modSp add mod modNotesTx">
        <pc:chgData name="矢島　萌乃" userId="98abd013-8e04-47a5-82ac-0351d22712c5" providerId="ADAL" clId="{ED00733E-F1AF-43DA-9A3B-158B35479BF6}" dt="2025-08-04T06:48:23.139" v="14831" actId="12"/>
        <pc:sldMkLst>
          <pc:docMk/>
          <pc:sldMk cId="69536063" sldId="844"/>
        </pc:sldMkLst>
        <pc:spChg chg="mod">
          <ac:chgData name="矢島　萌乃" userId="98abd013-8e04-47a5-82ac-0351d22712c5" providerId="ADAL" clId="{ED00733E-F1AF-43DA-9A3B-158B35479BF6}" dt="2025-08-04T06:48:23.139" v="14831" actId="12"/>
          <ac:spMkLst>
            <pc:docMk/>
            <pc:sldMk cId="69536063" sldId="844"/>
            <ac:spMk id="4" creationId="{B1311867-8F06-181B-B45E-E286ABBFCDF5}"/>
          </ac:spMkLst>
        </pc:spChg>
        <pc:spChg chg="mod">
          <ac:chgData name="矢島　萌乃" userId="98abd013-8e04-47a5-82ac-0351d22712c5" providerId="ADAL" clId="{ED00733E-F1AF-43DA-9A3B-158B35479BF6}" dt="2025-08-04T06:36:09.991" v="14646" actId="14100"/>
          <ac:spMkLst>
            <pc:docMk/>
            <pc:sldMk cId="69536063" sldId="844"/>
            <ac:spMk id="6" creationId="{51F87652-4B50-D833-D585-86B328FAA42A}"/>
          </ac:spMkLst>
        </pc:spChg>
        <pc:spChg chg="mod">
          <ac:chgData name="矢島　萌乃" userId="98abd013-8e04-47a5-82ac-0351d22712c5" providerId="ADAL" clId="{ED00733E-F1AF-43DA-9A3B-158B35479BF6}" dt="2025-08-04T06:36:20.685" v="14649" actId="20577"/>
          <ac:spMkLst>
            <pc:docMk/>
            <pc:sldMk cId="69536063" sldId="844"/>
            <ac:spMk id="9" creationId="{B3A8B1AB-3D30-7C1F-3937-243EC2D9AE1D}"/>
          </ac:spMkLst>
        </pc:spChg>
        <pc:spChg chg="mod">
          <ac:chgData name="矢島　萌乃" userId="98abd013-8e04-47a5-82ac-0351d22712c5" providerId="ADAL" clId="{ED00733E-F1AF-43DA-9A3B-158B35479BF6}" dt="2025-08-04T06:36:23.947" v="14651" actId="20577"/>
          <ac:spMkLst>
            <pc:docMk/>
            <pc:sldMk cId="69536063" sldId="844"/>
            <ac:spMk id="14" creationId="{F8ADD3DA-132B-A102-1424-9C06F7D699F8}"/>
          </ac:spMkLst>
        </pc:spChg>
        <pc:spChg chg="mod">
          <ac:chgData name="矢島　萌乃" userId="98abd013-8e04-47a5-82ac-0351d22712c5" providerId="ADAL" clId="{ED00733E-F1AF-43DA-9A3B-158B35479BF6}" dt="2025-08-04T06:36:28.693" v="14653" actId="20577"/>
          <ac:spMkLst>
            <pc:docMk/>
            <pc:sldMk cId="69536063" sldId="844"/>
            <ac:spMk id="15" creationId="{7C822068-20CF-97B9-8C15-B5D530A30DA5}"/>
          </ac:spMkLst>
        </pc:spChg>
        <pc:spChg chg="mod">
          <ac:chgData name="矢島　萌乃" userId="98abd013-8e04-47a5-82ac-0351d22712c5" providerId="ADAL" clId="{ED00733E-F1AF-43DA-9A3B-158B35479BF6}" dt="2025-08-04T06:38:14.515" v="14692" actId="20577"/>
          <ac:spMkLst>
            <pc:docMk/>
            <pc:sldMk cId="69536063" sldId="844"/>
            <ac:spMk id="16" creationId="{AF637B1D-C834-10CF-CFCC-F4742658927B}"/>
          </ac:spMkLst>
        </pc:spChg>
        <pc:spChg chg="mod">
          <ac:chgData name="矢島　萌乃" userId="98abd013-8e04-47a5-82ac-0351d22712c5" providerId="ADAL" clId="{ED00733E-F1AF-43DA-9A3B-158B35479BF6}" dt="2025-08-04T06:36:13.286" v="14647" actId="14100"/>
          <ac:spMkLst>
            <pc:docMk/>
            <pc:sldMk cId="69536063" sldId="844"/>
            <ac:spMk id="21" creationId="{F7099214-D3DF-029C-03ED-FBFA7AAC4671}"/>
          </ac:spMkLst>
        </pc:spChg>
      </pc:sldChg>
      <pc:sldChg chg="addSp delSp modSp add mod modNotesTx">
        <pc:chgData name="矢島　萌乃" userId="98abd013-8e04-47a5-82ac-0351d22712c5" providerId="ADAL" clId="{ED00733E-F1AF-43DA-9A3B-158B35479BF6}" dt="2025-08-04T06:52:15.319" v="14897" actId="20577"/>
        <pc:sldMkLst>
          <pc:docMk/>
          <pc:sldMk cId="1009570242" sldId="845"/>
        </pc:sldMkLst>
        <pc:spChg chg="mod">
          <ac:chgData name="矢島　萌乃" userId="98abd013-8e04-47a5-82ac-0351d22712c5" providerId="ADAL" clId="{ED00733E-F1AF-43DA-9A3B-158B35479BF6}" dt="2025-08-04T06:52:15.319" v="14897" actId="20577"/>
          <ac:spMkLst>
            <pc:docMk/>
            <pc:sldMk cId="1009570242" sldId="845"/>
            <ac:spMk id="16" creationId="{2A8128D7-1CDD-2ABC-FC0C-B9A58C172B49}"/>
          </ac:spMkLst>
        </pc:spChg>
      </pc:sldChg>
      <pc:sldChg chg="addSp delSp modSp add mod chgLayout modNotesTx">
        <pc:chgData name="矢島　萌乃" userId="98abd013-8e04-47a5-82ac-0351d22712c5" providerId="ADAL" clId="{ED00733E-F1AF-43DA-9A3B-158B35479BF6}" dt="2025-08-04T02:56:21.402" v="12090" actId="6549"/>
        <pc:sldMkLst>
          <pc:docMk/>
          <pc:sldMk cId="1039155955" sldId="846"/>
        </pc:sldMkLst>
        <pc:spChg chg="mod ord">
          <ac:chgData name="矢島　萌乃" userId="98abd013-8e04-47a5-82ac-0351d22712c5" providerId="ADAL" clId="{ED00733E-F1AF-43DA-9A3B-158B35479BF6}" dt="2025-08-04T02:56:21.402" v="12090" actId="6549"/>
          <ac:spMkLst>
            <pc:docMk/>
            <pc:sldMk cId="1039155955" sldId="846"/>
            <ac:spMk id="2" creationId="{083A7D3D-6F60-60A0-5BDF-2B9B47A7B08D}"/>
          </ac:spMkLst>
        </pc:spChg>
        <pc:spChg chg="mod ord">
          <ac:chgData name="矢島　萌乃" userId="98abd013-8e04-47a5-82ac-0351d22712c5" providerId="ADAL" clId="{ED00733E-F1AF-43DA-9A3B-158B35479BF6}" dt="2025-08-01T02:15:37.686" v="1904" actId="700"/>
          <ac:spMkLst>
            <pc:docMk/>
            <pc:sldMk cId="1039155955" sldId="846"/>
            <ac:spMk id="3" creationId="{7BED88C2-C7FE-1BD8-BC4C-9FF7F74D43D1}"/>
          </ac:spMkLst>
        </pc:spChg>
        <pc:spChg chg="mod">
          <ac:chgData name="矢島　萌乃" userId="98abd013-8e04-47a5-82ac-0351d22712c5" providerId="ADAL" clId="{ED00733E-F1AF-43DA-9A3B-158B35479BF6}" dt="2025-08-04T02:44:35.553" v="11729" actId="1076"/>
          <ac:spMkLst>
            <pc:docMk/>
            <pc:sldMk cId="1039155955" sldId="846"/>
            <ac:spMk id="9" creationId="{FE9F6AFD-DDC3-2F8F-09EB-1123523EA551}"/>
          </ac:spMkLst>
        </pc:spChg>
        <pc:spChg chg="mod ord">
          <ac:chgData name="矢島　萌乃" userId="98abd013-8e04-47a5-82ac-0351d22712c5" providerId="ADAL" clId="{ED00733E-F1AF-43DA-9A3B-158B35479BF6}" dt="2025-08-04T02:42:15.309" v="11651" actId="20577"/>
          <ac:spMkLst>
            <pc:docMk/>
            <pc:sldMk cId="1039155955" sldId="846"/>
            <ac:spMk id="12" creationId="{72E99E7F-5F6C-0C30-C56B-904AE29458EB}"/>
          </ac:spMkLst>
        </pc:spChg>
        <pc:spChg chg="add mod">
          <ac:chgData name="矢島　萌乃" userId="98abd013-8e04-47a5-82ac-0351d22712c5" providerId="ADAL" clId="{ED00733E-F1AF-43DA-9A3B-158B35479BF6}" dt="2025-08-04T02:47:27.521" v="11822" actId="1076"/>
          <ac:spMkLst>
            <pc:docMk/>
            <pc:sldMk cId="1039155955" sldId="846"/>
            <ac:spMk id="13" creationId="{D8C1A8FA-D5F8-23BB-9A0C-9F4CD5197E57}"/>
          </ac:spMkLst>
        </pc:spChg>
        <pc:graphicFrameChg chg="mod modGraphic">
          <ac:chgData name="矢島　萌乃" userId="98abd013-8e04-47a5-82ac-0351d22712c5" providerId="ADAL" clId="{ED00733E-F1AF-43DA-9A3B-158B35479BF6}" dt="2025-08-04T02:44:35.553" v="11729" actId="1076"/>
          <ac:graphicFrameMkLst>
            <pc:docMk/>
            <pc:sldMk cId="1039155955" sldId="846"/>
            <ac:graphicFrameMk id="8" creationId="{8B6D1432-176A-F28D-DDD0-76C4672E0CDD}"/>
          </ac:graphicFrameMkLst>
        </pc:graphicFrameChg>
      </pc:sldChg>
      <pc:sldChg chg="addSp delSp modSp add mod modShow chgLayout modNotesTx">
        <pc:chgData name="矢島　萌乃" userId="98abd013-8e04-47a5-82ac-0351d22712c5" providerId="ADAL" clId="{ED00733E-F1AF-43DA-9A3B-158B35479BF6}" dt="2025-08-04T02:53:01.815" v="11931" actId="729"/>
        <pc:sldMkLst>
          <pc:docMk/>
          <pc:sldMk cId="969385936" sldId="847"/>
        </pc:sldMkLst>
      </pc:sldChg>
      <pc:sldChg chg="modSp add del">
        <pc:chgData name="矢島　萌乃" userId="98abd013-8e04-47a5-82ac-0351d22712c5" providerId="ADAL" clId="{ED00733E-F1AF-43DA-9A3B-158B35479BF6}" dt="2025-08-01T05:50:04.468" v="3249" actId="47"/>
        <pc:sldMkLst>
          <pc:docMk/>
          <pc:sldMk cId="215944705" sldId="848"/>
        </pc:sldMkLst>
      </pc:sldChg>
      <pc:sldChg chg="addSp delSp modSp add mod ord modNotesTx">
        <pc:chgData name="矢島　萌乃" userId="98abd013-8e04-47a5-82ac-0351d22712c5" providerId="ADAL" clId="{ED00733E-F1AF-43DA-9A3B-158B35479BF6}" dt="2025-08-04T03:38:30.549" v="13863"/>
        <pc:sldMkLst>
          <pc:docMk/>
          <pc:sldMk cId="1013451604" sldId="848"/>
        </pc:sldMkLst>
        <pc:spChg chg="add mod">
          <ac:chgData name="矢島　萌乃" userId="98abd013-8e04-47a5-82ac-0351d22712c5" providerId="ADAL" clId="{ED00733E-F1AF-43DA-9A3B-158B35479BF6}" dt="2025-08-01T10:02:24.878" v="4830" actId="1076"/>
          <ac:spMkLst>
            <pc:docMk/>
            <pc:sldMk cId="1013451604" sldId="848"/>
            <ac:spMk id="16" creationId="{3D45185A-E84C-7A3F-CD19-1F9975339C6C}"/>
          </ac:spMkLst>
        </pc:spChg>
        <pc:spChg chg="add mod">
          <ac:chgData name="矢島　萌乃" userId="98abd013-8e04-47a5-82ac-0351d22712c5" providerId="ADAL" clId="{ED00733E-F1AF-43DA-9A3B-158B35479BF6}" dt="2025-08-01T10:02:24.878" v="4830" actId="1076"/>
          <ac:spMkLst>
            <pc:docMk/>
            <pc:sldMk cId="1013451604" sldId="848"/>
            <ac:spMk id="22" creationId="{A039FF6E-2670-3D49-EA6F-EE12FCF6F130}"/>
          </ac:spMkLst>
        </pc:spChg>
        <pc:spChg chg="add mod">
          <ac:chgData name="矢島　萌乃" userId="98abd013-8e04-47a5-82ac-0351d22712c5" providerId="ADAL" clId="{ED00733E-F1AF-43DA-9A3B-158B35479BF6}" dt="2025-08-01T10:02:24.878" v="4830" actId="1076"/>
          <ac:spMkLst>
            <pc:docMk/>
            <pc:sldMk cId="1013451604" sldId="848"/>
            <ac:spMk id="23" creationId="{1426F212-88E9-755B-96B3-4D87C5859BC2}"/>
          </ac:spMkLst>
        </pc:spChg>
        <pc:spChg chg="add mod">
          <ac:chgData name="矢島　萌乃" userId="98abd013-8e04-47a5-82ac-0351d22712c5" providerId="ADAL" clId="{ED00733E-F1AF-43DA-9A3B-158B35479BF6}" dt="2025-08-01T10:02:24.878" v="4830" actId="1076"/>
          <ac:spMkLst>
            <pc:docMk/>
            <pc:sldMk cId="1013451604" sldId="848"/>
            <ac:spMk id="24" creationId="{60E88DDE-E510-1F30-1323-F05BF52CDC11}"/>
          </ac:spMkLst>
        </pc:spChg>
        <pc:spChg chg="add mod">
          <ac:chgData name="矢島　萌乃" userId="98abd013-8e04-47a5-82ac-0351d22712c5" providerId="ADAL" clId="{ED00733E-F1AF-43DA-9A3B-158B35479BF6}" dt="2025-08-01T10:02:24.878" v="4830" actId="1076"/>
          <ac:spMkLst>
            <pc:docMk/>
            <pc:sldMk cId="1013451604" sldId="848"/>
            <ac:spMk id="26" creationId="{6692C563-88B9-BDC8-850B-ACAB28705AEC}"/>
          </ac:spMkLst>
        </pc:spChg>
        <pc:graphicFrameChg chg="add mod modGraphic">
          <ac:chgData name="矢島　萌乃" userId="98abd013-8e04-47a5-82ac-0351d22712c5" providerId="ADAL" clId="{ED00733E-F1AF-43DA-9A3B-158B35479BF6}" dt="2025-08-01T10:02:24.878" v="4830" actId="1076"/>
          <ac:graphicFrameMkLst>
            <pc:docMk/>
            <pc:sldMk cId="1013451604" sldId="848"/>
            <ac:graphicFrameMk id="9" creationId="{EAEDBA74-9CEC-14A5-3DA4-E1C439173D55}"/>
          </ac:graphicFrameMkLst>
        </pc:graphicFrameChg>
      </pc:sldChg>
      <pc:sldChg chg="modSp add mod">
        <pc:chgData name="矢島　萌乃" userId="98abd013-8e04-47a5-82ac-0351d22712c5" providerId="ADAL" clId="{ED00733E-F1AF-43DA-9A3B-158B35479BF6}" dt="2025-08-01T12:20:03.861" v="5221" actId="20577"/>
        <pc:sldMkLst>
          <pc:docMk/>
          <pc:sldMk cId="1530362052" sldId="849"/>
        </pc:sldMkLst>
        <pc:spChg chg="mod">
          <ac:chgData name="矢島　萌乃" userId="98abd013-8e04-47a5-82ac-0351d22712c5" providerId="ADAL" clId="{ED00733E-F1AF-43DA-9A3B-158B35479BF6}" dt="2025-08-01T12:20:03.861" v="5221" actId="20577"/>
          <ac:spMkLst>
            <pc:docMk/>
            <pc:sldMk cId="1530362052" sldId="849"/>
            <ac:spMk id="8" creationId="{DD019948-3B16-C4D1-F943-B33814BED6A6}"/>
          </ac:spMkLst>
        </pc:spChg>
      </pc:sldChg>
      <pc:sldChg chg="modSp add mod ord">
        <pc:chgData name="矢島　萌乃" userId="98abd013-8e04-47a5-82ac-0351d22712c5" providerId="ADAL" clId="{ED00733E-F1AF-43DA-9A3B-158B35479BF6}" dt="2025-08-01T12:21:47.201" v="5300" actId="20577"/>
        <pc:sldMkLst>
          <pc:docMk/>
          <pc:sldMk cId="3592108716" sldId="850"/>
        </pc:sldMkLst>
        <pc:spChg chg="mod">
          <ac:chgData name="矢島　萌乃" userId="98abd013-8e04-47a5-82ac-0351d22712c5" providerId="ADAL" clId="{ED00733E-F1AF-43DA-9A3B-158B35479BF6}" dt="2025-08-01T12:21:47.201" v="5300" actId="20577"/>
          <ac:spMkLst>
            <pc:docMk/>
            <pc:sldMk cId="3592108716" sldId="850"/>
            <ac:spMk id="8" creationId="{8E8A264B-DCE7-2629-8159-A27E4D2ED2EE}"/>
          </ac:spMkLst>
        </pc:spChg>
      </pc:sldChg>
      <pc:sldChg chg="modSp add mod">
        <pc:chgData name="矢島　萌乃" userId="98abd013-8e04-47a5-82ac-0351d22712c5" providerId="ADAL" clId="{ED00733E-F1AF-43DA-9A3B-158B35479BF6}" dt="2025-08-01T12:21:06.987" v="5268" actId="20577"/>
        <pc:sldMkLst>
          <pc:docMk/>
          <pc:sldMk cId="3678250166" sldId="851"/>
        </pc:sldMkLst>
        <pc:spChg chg="mod">
          <ac:chgData name="矢島　萌乃" userId="98abd013-8e04-47a5-82ac-0351d22712c5" providerId="ADAL" clId="{ED00733E-F1AF-43DA-9A3B-158B35479BF6}" dt="2025-08-01T12:21:06.987" v="5268" actId="20577"/>
          <ac:spMkLst>
            <pc:docMk/>
            <pc:sldMk cId="3678250166" sldId="851"/>
            <ac:spMk id="8" creationId="{8D97A443-97BB-508E-03F8-009731F8CA96}"/>
          </ac:spMkLst>
        </pc:spChg>
      </pc:sldChg>
      <pc:sldChg chg="addSp delSp modSp add mod modShow modNotesTx">
        <pc:chgData name="矢島　萌乃" userId="98abd013-8e04-47a5-82ac-0351d22712c5" providerId="ADAL" clId="{ED00733E-F1AF-43DA-9A3B-158B35479BF6}" dt="2025-08-04T03:21:16.565" v="13364" actId="729"/>
        <pc:sldMkLst>
          <pc:docMk/>
          <pc:sldMk cId="348853300" sldId="852"/>
        </pc:sldMkLst>
        <pc:spChg chg="mod">
          <ac:chgData name="矢島　萌乃" userId="98abd013-8e04-47a5-82ac-0351d22712c5" providerId="ADAL" clId="{ED00733E-F1AF-43DA-9A3B-158B35479BF6}" dt="2025-08-01T12:23:37.430" v="5402" actId="20577"/>
          <ac:spMkLst>
            <pc:docMk/>
            <pc:sldMk cId="348853300" sldId="852"/>
            <ac:spMk id="2" creationId="{C97F0A70-68B5-CF85-ADBC-56634AD5FCF6}"/>
          </ac:spMkLst>
        </pc:spChg>
        <pc:spChg chg="mod">
          <ac:chgData name="矢島　萌乃" userId="98abd013-8e04-47a5-82ac-0351d22712c5" providerId="ADAL" clId="{ED00733E-F1AF-43DA-9A3B-158B35479BF6}" dt="2025-08-01T12:28:08.377" v="5472" actId="1076"/>
          <ac:spMkLst>
            <pc:docMk/>
            <pc:sldMk cId="348853300" sldId="852"/>
            <ac:spMk id="4" creationId="{950FFB6D-9D24-10D0-E8AA-7B53457F087B}"/>
          </ac:spMkLst>
        </pc:spChg>
        <pc:spChg chg="mod">
          <ac:chgData name="矢島　萌乃" userId="98abd013-8e04-47a5-82ac-0351d22712c5" providerId="ADAL" clId="{ED00733E-F1AF-43DA-9A3B-158B35479BF6}" dt="2025-08-01T12:30:10.049" v="5506" actId="14100"/>
          <ac:spMkLst>
            <pc:docMk/>
            <pc:sldMk cId="348853300" sldId="852"/>
            <ac:spMk id="5" creationId="{FA4CCAB3-CC47-68F8-5CE5-038C193BE556}"/>
          </ac:spMkLst>
        </pc:spChg>
        <pc:spChg chg="add mod">
          <ac:chgData name="矢島　萌乃" userId="98abd013-8e04-47a5-82ac-0351d22712c5" providerId="ADAL" clId="{ED00733E-F1AF-43DA-9A3B-158B35479BF6}" dt="2025-08-01T12:27:51.668" v="5470" actId="1076"/>
          <ac:spMkLst>
            <pc:docMk/>
            <pc:sldMk cId="348853300" sldId="852"/>
            <ac:spMk id="6" creationId="{E7B6593B-979B-912D-13F7-67DBF14828AF}"/>
          </ac:spMkLst>
        </pc:spChg>
        <pc:spChg chg="mod">
          <ac:chgData name="矢島　萌乃" userId="98abd013-8e04-47a5-82ac-0351d22712c5" providerId="ADAL" clId="{ED00733E-F1AF-43DA-9A3B-158B35479BF6}" dt="2025-08-01T12:22:58.082" v="5342" actId="20577"/>
          <ac:spMkLst>
            <pc:docMk/>
            <pc:sldMk cId="348853300" sldId="852"/>
            <ac:spMk id="8" creationId="{5BC2C70C-EDE9-9C90-49C0-0FFDC0226B0E}"/>
          </ac:spMkLst>
        </pc:spChg>
        <pc:spChg chg="mod">
          <ac:chgData name="矢島　萌乃" userId="98abd013-8e04-47a5-82ac-0351d22712c5" providerId="ADAL" clId="{ED00733E-F1AF-43DA-9A3B-158B35479BF6}" dt="2025-08-01T12:28:01.146" v="5471" actId="1076"/>
          <ac:spMkLst>
            <pc:docMk/>
            <pc:sldMk cId="348853300" sldId="852"/>
            <ac:spMk id="12" creationId="{24DABBC9-1AA7-619D-1048-3CD4C100DC30}"/>
          </ac:spMkLst>
        </pc:spChg>
        <pc:spChg chg="add mod">
          <ac:chgData name="矢島　萌乃" userId="98abd013-8e04-47a5-82ac-0351d22712c5" providerId="ADAL" clId="{ED00733E-F1AF-43DA-9A3B-158B35479BF6}" dt="2025-08-01T12:31:49.537" v="5559" actId="1076"/>
          <ac:spMkLst>
            <pc:docMk/>
            <pc:sldMk cId="348853300" sldId="852"/>
            <ac:spMk id="14" creationId="{94483F8F-90A5-A538-049E-422F82A50705}"/>
          </ac:spMkLst>
        </pc:spChg>
        <pc:spChg chg="add mod">
          <ac:chgData name="矢島　萌乃" userId="98abd013-8e04-47a5-82ac-0351d22712c5" providerId="ADAL" clId="{ED00733E-F1AF-43DA-9A3B-158B35479BF6}" dt="2025-08-01T12:31:54.789" v="5560" actId="1076"/>
          <ac:spMkLst>
            <pc:docMk/>
            <pc:sldMk cId="348853300" sldId="852"/>
            <ac:spMk id="15" creationId="{71584829-0799-62F0-37F3-765F266BB2D6}"/>
          </ac:spMkLst>
        </pc:spChg>
        <pc:spChg chg="add mod">
          <ac:chgData name="矢島　萌乃" userId="98abd013-8e04-47a5-82ac-0351d22712c5" providerId="ADAL" clId="{ED00733E-F1AF-43DA-9A3B-158B35479BF6}" dt="2025-08-01T12:31:49.537" v="5559" actId="1076"/>
          <ac:spMkLst>
            <pc:docMk/>
            <pc:sldMk cId="348853300" sldId="852"/>
            <ac:spMk id="17" creationId="{DC40ECD0-C2A4-D5C6-151E-05AF9D4DE20E}"/>
          </ac:spMkLst>
        </pc:spChg>
        <pc:spChg chg="add mod">
          <ac:chgData name="矢島　萌乃" userId="98abd013-8e04-47a5-82ac-0351d22712c5" providerId="ADAL" clId="{ED00733E-F1AF-43DA-9A3B-158B35479BF6}" dt="2025-08-01T12:31:49.537" v="5559" actId="1076"/>
          <ac:spMkLst>
            <pc:docMk/>
            <pc:sldMk cId="348853300" sldId="852"/>
            <ac:spMk id="18" creationId="{758FEA8C-CF2F-A435-67A0-B1CE06B8825F}"/>
          </ac:spMkLst>
        </pc:spChg>
      </pc:sldChg>
      <pc:sldChg chg="modSp add mod ord modShow modNotesTx">
        <pc:chgData name="矢島　萌乃" userId="98abd013-8e04-47a5-82ac-0351d22712c5" providerId="ADAL" clId="{ED00733E-F1AF-43DA-9A3B-158B35479BF6}" dt="2025-08-04T03:21:19.489" v="13365" actId="729"/>
        <pc:sldMkLst>
          <pc:docMk/>
          <pc:sldMk cId="2215900274" sldId="853"/>
        </pc:sldMkLst>
      </pc:sldChg>
      <pc:sldChg chg="addSp delSp modSp add mod ord modNotesTx">
        <pc:chgData name="矢島　萌乃" userId="98abd013-8e04-47a5-82ac-0351d22712c5" providerId="ADAL" clId="{ED00733E-F1AF-43DA-9A3B-158B35479BF6}" dt="2025-08-04T03:40:17.396" v="13968"/>
        <pc:sldMkLst>
          <pc:docMk/>
          <pc:sldMk cId="3038885561" sldId="854"/>
        </pc:sldMkLst>
        <pc:spChg chg="add mod">
          <ac:chgData name="矢島　萌乃" userId="98abd013-8e04-47a5-82ac-0351d22712c5" providerId="ADAL" clId="{ED00733E-F1AF-43DA-9A3B-158B35479BF6}" dt="2025-08-01T12:46:18.646" v="5795" actId="403"/>
          <ac:spMkLst>
            <pc:docMk/>
            <pc:sldMk cId="3038885561" sldId="854"/>
            <ac:spMk id="4" creationId="{0934ACC8-D147-F850-E4AB-11195493B2D0}"/>
          </ac:spMkLst>
        </pc:spChg>
        <pc:spChg chg="add mod">
          <ac:chgData name="矢島　萌乃" userId="98abd013-8e04-47a5-82ac-0351d22712c5" providerId="ADAL" clId="{ED00733E-F1AF-43DA-9A3B-158B35479BF6}" dt="2025-08-01T12:46:18.646" v="5795" actId="403"/>
          <ac:spMkLst>
            <pc:docMk/>
            <pc:sldMk cId="3038885561" sldId="854"/>
            <ac:spMk id="5" creationId="{E56442F1-8A75-8189-60B6-72330F6EDDB8}"/>
          </ac:spMkLst>
        </pc:spChg>
        <pc:spChg chg="add mod ord">
          <ac:chgData name="矢島　萌乃" userId="98abd013-8e04-47a5-82ac-0351d22712c5" providerId="ADAL" clId="{ED00733E-F1AF-43DA-9A3B-158B35479BF6}" dt="2025-08-01T12:47:10.709" v="5803" actId="166"/>
          <ac:spMkLst>
            <pc:docMk/>
            <pc:sldMk cId="3038885561" sldId="854"/>
            <ac:spMk id="7" creationId="{412C0DFA-66E8-8E4A-F28A-34A772DC1D4A}"/>
          </ac:spMkLst>
        </pc:spChg>
        <pc:spChg chg="add mod">
          <ac:chgData name="矢島　萌乃" userId="98abd013-8e04-47a5-82ac-0351d22712c5" providerId="ADAL" clId="{ED00733E-F1AF-43DA-9A3B-158B35479BF6}" dt="2025-08-01T12:46:27.819" v="5796" actId="14100"/>
          <ac:spMkLst>
            <pc:docMk/>
            <pc:sldMk cId="3038885561" sldId="854"/>
            <ac:spMk id="12" creationId="{D0384297-A0BB-0C24-3763-D0AACF3FE418}"/>
          </ac:spMkLst>
        </pc:spChg>
        <pc:spChg chg="add mod ord">
          <ac:chgData name="矢島　萌乃" userId="98abd013-8e04-47a5-82ac-0351d22712c5" providerId="ADAL" clId="{ED00733E-F1AF-43DA-9A3B-158B35479BF6}" dt="2025-08-01T12:47:17.432" v="5814" actId="1036"/>
          <ac:spMkLst>
            <pc:docMk/>
            <pc:sldMk cId="3038885561" sldId="854"/>
            <ac:spMk id="13" creationId="{97C73EB6-681E-09B4-1D03-7A756B4481B3}"/>
          </ac:spMkLst>
        </pc:spChg>
        <pc:spChg chg="mod">
          <ac:chgData name="矢島　萌乃" userId="98abd013-8e04-47a5-82ac-0351d22712c5" providerId="ADAL" clId="{ED00733E-F1AF-43DA-9A3B-158B35479BF6}" dt="2025-08-01T12:46:47.561" v="5801" actId="14100"/>
          <ac:spMkLst>
            <pc:docMk/>
            <pc:sldMk cId="3038885561" sldId="854"/>
            <ac:spMk id="15" creationId="{2E677C0B-0EB4-19D1-CF77-069C80EDBDFB}"/>
          </ac:spMkLst>
        </pc:spChg>
        <pc:spChg chg="add mod">
          <ac:chgData name="矢島　萌乃" userId="98abd013-8e04-47a5-82ac-0351d22712c5" providerId="ADAL" clId="{ED00733E-F1AF-43DA-9A3B-158B35479BF6}" dt="2025-08-01T12:46:18.646" v="5795" actId="403"/>
          <ac:spMkLst>
            <pc:docMk/>
            <pc:sldMk cId="3038885561" sldId="854"/>
            <ac:spMk id="16" creationId="{36DA5701-72FE-61E1-4DF0-DA10ED0F2450}"/>
          </ac:spMkLst>
        </pc:spChg>
        <pc:spChg chg="add mod">
          <ac:chgData name="矢島　萌乃" userId="98abd013-8e04-47a5-82ac-0351d22712c5" providerId="ADAL" clId="{ED00733E-F1AF-43DA-9A3B-158B35479BF6}" dt="2025-08-01T12:46:18.646" v="5795" actId="403"/>
          <ac:spMkLst>
            <pc:docMk/>
            <pc:sldMk cId="3038885561" sldId="854"/>
            <ac:spMk id="18" creationId="{4A7FE82F-F8A4-07FA-0F20-07644D5C2B5E}"/>
          </ac:spMkLst>
        </pc:spChg>
        <pc:spChg chg="add mod">
          <ac:chgData name="矢島　萌乃" userId="98abd013-8e04-47a5-82ac-0351d22712c5" providerId="ADAL" clId="{ED00733E-F1AF-43DA-9A3B-158B35479BF6}" dt="2025-08-01T12:46:39.624" v="5799" actId="14100"/>
          <ac:spMkLst>
            <pc:docMk/>
            <pc:sldMk cId="3038885561" sldId="854"/>
            <ac:spMk id="20" creationId="{0940491A-579D-9E1D-462A-0E198ECB2EDE}"/>
          </ac:spMkLst>
        </pc:spChg>
        <pc:spChg chg="mod">
          <ac:chgData name="矢島　萌乃" userId="98abd013-8e04-47a5-82ac-0351d22712c5" providerId="ADAL" clId="{ED00733E-F1AF-43DA-9A3B-158B35479BF6}" dt="2025-08-01T12:46:30.540" v="5797" actId="14100"/>
          <ac:spMkLst>
            <pc:docMk/>
            <pc:sldMk cId="3038885561" sldId="854"/>
            <ac:spMk id="21" creationId="{AC0A3F75-D58D-BEFC-BEF9-E4863157C3F3}"/>
          </ac:spMkLst>
        </pc:spChg>
        <pc:spChg chg="add mod">
          <ac:chgData name="矢島　萌乃" userId="98abd013-8e04-47a5-82ac-0351d22712c5" providerId="ADAL" clId="{ED00733E-F1AF-43DA-9A3B-158B35479BF6}" dt="2025-08-01T12:46:18.646" v="5795" actId="403"/>
          <ac:spMkLst>
            <pc:docMk/>
            <pc:sldMk cId="3038885561" sldId="854"/>
            <ac:spMk id="22" creationId="{5E0E3ACA-CD25-59A4-4853-F2DB8240FA8A}"/>
          </ac:spMkLst>
        </pc:spChg>
        <pc:spChg chg="add mod">
          <ac:chgData name="矢島　萌乃" userId="98abd013-8e04-47a5-82ac-0351d22712c5" providerId="ADAL" clId="{ED00733E-F1AF-43DA-9A3B-158B35479BF6}" dt="2025-08-01T12:46:35.009" v="5798" actId="14100"/>
          <ac:spMkLst>
            <pc:docMk/>
            <pc:sldMk cId="3038885561" sldId="854"/>
            <ac:spMk id="23" creationId="{CBDB0E4D-5956-CF46-CB87-7B5F91B926CC}"/>
          </ac:spMkLst>
        </pc:spChg>
        <pc:graphicFrameChg chg="mod">
          <ac:chgData name="矢島　萌乃" userId="98abd013-8e04-47a5-82ac-0351d22712c5" providerId="ADAL" clId="{ED00733E-F1AF-43DA-9A3B-158B35479BF6}" dt="2025-08-01T12:44:09.569" v="5771" actId="1076"/>
          <ac:graphicFrameMkLst>
            <pc:docMk/>
            <pc:sldMk cId="3038885561" sldId="854"/>
            <ac:graphicFrameMk id="9" creationId="{8E1C71D5-7363-BECB-FFD4-B69F6781D3D0}"/>
          </ac:graphicFrameMkLst>
        </pc:graphicFrameChg>
      </pc:sldChg>
      <pc:sldChg chg="addSp modSp add mod ord modShow">
        <pc:chgData name="矢島　萌乃" userId="98abd013-8e04-47a5-82ac-0351d22712c5" providerId="ADAL" clId="{ED00733E-F1AF-43DA-9A3B-158B35479BF6}" dt="2025-08-01T13:01:43.965" v="6084" actId="729"/>
        <pc:sldMkLst>
          <pc:docMk/>
          <pc:sldMk cId="3985938847" sldId="855"/>
        </pc:sldMkLst>
        <pc:spChg chg="add mod">
          <ac:chgData name="矢島　萌乃" userId="98abd013-8e04-47a5-82ac-0351d22712c5" providerId="ADAL" clId="{ED00733E-F1AF-43DA-9A3B-158B35479BF6}" dt="2025-08-01T13:00:28.446" v="6073" actId="14100"/>
          <ac:spMkLst>
            <pc:docMk/>
            <pc:sldMk cId="3985938847" sldId="855"/>
            <ac:spMk id="4" creationId="{F25A69E2-5B73-F2B3-DE53-22F340EB4195}"/>
          </ac:spMkLst>
        </pc:spChg>
        <pc:spChg chg="mod">
          <ac:chgData name="矢島　萌乃" userId="98abd013-8e04-47a5-82ac-0351d22712c5" providerId="ADAL" clId="{ED00733E-F1AF-43DA-9A3B-158B35479BF6}" dt="2025-08-01T12:57:49.910" v="6018" actId="1076"/>
          <ac:spMkLst>
            <pc:docMk/>
            <pc:sldMk cId="3985938847" sldId="855"/>
            <ac:spMk id="13" creationId="{FC877BEC-DA33-6D6F-E118-8AD073348D3F}"/>
          </ac:spMkLst>
        </pc:spChg>
        <pc:spChg chg="mod">
          <ac:chgData name="矢島　萌乃" userId="98abd013-8e04-47a5-82ac-0351d22712c5" providerId="ADAL" clId="{ED00733E-F1AF-43DA-9A3B-158B35479BF6}" dt="2025-08-01T12:57:57.770" v="6026" actId="20577"/>
          <ac:spMkLst>
            <pc:docMk/>
            <pc:sldMk cId="3985938847" sldId="855"/>
            <ac:spMk id="14" creationId="{5D8B61A5-A5CD-7440-659F-B550B1EDF25B}"/>
          </ac:spMkLst>
        </pc:spChg>
        <pc:spChg chg="mod">
          <ac:chgData name="矢島　萌乃" userId="98abd013-8e04-47a5-82ac-0351d22712c5" providerId="ADAL" clId="{ED00733E-F1AF-43DA-9A3B-158B35479BF6}" dt="2025-08-01T12:57:49.910" v="6018" actId="1076"/>
          <ac:spMkLst>
            <pc:docMk/>
            <pc:sldMk cId="3985938847" sldId="855"/>
            <ac:spMk id="15" creationId="{22970F28-D586-319B-CAB9-DF19E0B9DA65}"/>
          </ac:spMkLst>
        </pc:spChg>
        <pc:spChg chg="mod">
          <ac:chgData name="矢島　萌乃" userId="98abd013-8e04-47a5-82ac-0351d22712c5" providerId="ADAL" clId="{ED00733E-F1AF-43DA-9A3B-158B35479BF6}" dt="2025-08-01T12:57:53.917" v="6022" actId="20577"/>
          <ac:spMkLst>
            <pc:docMk/>
            <pc:sldMk cId="3985938847" sldId="855"/>
            <ac:spMk id="16" creationId="{4F008E29-7FB1-5012-1792-1D87238C2E09}"/>
          </ac:spMkLst>
        </pc:spChg>
        <pc:spChg chg="mod">
          <ac:chgData name="矢島　萌乃" userId="98abd013-8e04-47a5-82ac-0351d22712c5" providerId="ADAL" clId="{ED00733E-F1AF-43DA-9A3B-158B35479BF6}" dt="2025-08-01T13:00:44.077" v="6077" actId="20577"/>
          <ac:spMkLst>
            <pc:docMk/>
            <pc:sldMk cId="3985938847" sldId="855"/>
            <ac:spMk id="17" creationId="{93E77FCA-1DB2-EC6A-56E2-669AB9383A3D}"/>
          </ac:spMkLst>
        </pc:spChg>
        <pc:graphicFrameChg chg="mod">
          <ac:chgData name="矢島　萌乃" userId="98abd013-8e04-47a5-82ac-0351d22712c5" providerId="ADAL" clId="{ED00733E-F1AF-43DA-9A3B-158B35479BF6}" dt="2025-08-01T12:58:34.273" v="6036"/>
          <ac:graphicFrameMkLst>
            <pc:docMk/>
            <pc:sldMk cId="3985938847" sldId="855"/>
            <ac:graphicFrameMk id="10" creationId="{70E53A6E-43D4-8F96-1155-3B08482A4134}"/>
          </ac:graphicFrameMkLst>
        </pc:graphicFrameChg>
      </pc:sldChg>
      <pc:sldChg chg="new del">
        <pc:chgData name="矢島　萌乃" userId="98abd013-8e04-47a5-82ac-0351d22712c5" providerId="ADAL" clId="{ED00733E-F1AF-43DA-9A3B-158B35479BF6}" dt="2025-08-01T13:14:40.698" v="6116" actId="47"/>
        <pc:sldMkLst>
          <pc:docMk/>
          <pc:sldMk cId="3861066519" sldId="856"/>
        </pc:sldMkLst>
      </pc:sldChg>
      <pc:sldChg chg="addSp delSp modSp add mod modNotesTx">
        <pc:chgData name="矢島　萌乃" userId="98abd013-8e04-47a5-82ac-0351d22712c5" providerId="ADAL" clId="{ED00733E-F1AF-43DA-9A3B-158B35479BF6}" dt="2025-08-04T03:48:20.894" v="14390" actId="14100"/>
        <pc:sldMkLst>
          <pc:docMk/>
          <pc:sldMk cId="3131964262" sldId="857"/>
        </pc:sldMkLst>
        <pc:spChg chg="mod">
          <ac:chgData name="矢島　萌乃" userId="98abd013-8e04-47a5-82ac-0351d22712c5" providerId="ADAL" clId="{ED00733E-F1AF-43DA-9A3B-158B35479BF6}" dt="2025-08-04T03:47:29.104" v="14385" actId="113"/>
          <ac:spMkLst>
            <pc:docMk/>
            <pc:sldMk cId="3131964262" sldId="857"/>
            <ac:spMk id="5" creationId="{042C8C3C-F332-7005-0DA5-2BA4B9715AFB}"/>
          </ac:spMkLst>
        </pc:spChg>
        <pc:spChg chg="add mod">
          <ac:chgData name="矢島　萌乃" userId="98abd013-8e04-47a5-82ac-0351d22712c5" providerId="ADAL" clId="{ED00733E-F1AF-43DA-9A3B-158B35479BF6}" dt="2025-08-04T03:48:20.894" v="14390" actId="14100"/>
          <ac:spMkLst>
            <pc:docMk/>
            <pc:sldMk cId="3131964262" sldId="857"/>
            <ac:spMk id="8" creationId="{C94E92ED-5B66-3D75-7D84-35CFC09329CD}"/>
          </ac:spMkLst>
        </pc:spChg>
        <pc:spChg chg="mod">
          <ac:chgData name="矢島　萌乃" userId="98abd013-8e04-47a5-82ac-0351d22712c5" providerId="ADAL" clId="{ED00733E-F1AF-43DA-9A3B-158B35479BF6}" dt="2025-08-01T13:27:33.233" v="6471" actId="1076"/>
          <ac:spMkLst>
            <pc:docMk/>
            <pc:sldMk cId="3131964262" sldId="857"/>
            <ac:spMk id="9" creationId="{31CE120B-AE2B-D5DF-76B6-F29D882A8D89}"/>
          </ac:spMkLst>
        </pc:spChg>
        <pc:spChg chg="add mod">
          <ac:chgData name="矢島　萌乃" userId="98abd013-8e04-47a5-82ac-0351d22712c5" providerId="ADAL" clId="{ED00733E-F1AF-43DA-9A3B-158B35479BF6}" dt="2025-08-01T13:27:33.233" v="6471" actId="1076"/>
          <ac:spMkLst>
            <pc:docMk/>
            <pc:sldMk cId="3131964262" sldId="857"/>
            <ac:spMk id="10" creationId="{FADFF659-1E1A-23EA-5B90-22D4271604E8}"/>
          </ac:spMkLst>
        </pc:spChg>
      </pc:sldChg>
      <pc:sldChg chg="addSp delSp modSp add mod ord modClrScheme modShow chgLayout modNotesTx">
        <pc:chgData name="矢島　萌乃" userId="98abd013-8e04-47a5-82ac-0351d22712c5" providerId="ADAL" clId="{ED00733E-F1AF-43DA-9A3B-158B35479BF6}" dt="2025-08-04T04:31:24.472" v="14530" actId="1076"/>
        <pc:sldMkLst>
          <pc:docMk/>
          <pc:sldMk cId="4251711836" sldId="858"/>
        </pc:sldMkLst>
        <pc:spChg chg="mod ord">
          <ac:chgData name="矢島　萌乃" userId="98abd013-8e04-47a5-82ac-0351d22712c5" providerId="ADAL" clId="{ED00733E-F1AF-43DA-9A3B-158B35479BF6}" dt="2025-08-02T11:52:40.376" v="7666" actId="20577"/>
          <ac:spMkLst>
            <pc:docMk/>
            <pc:sldMk cId="4251711836" sldId="858"/>
            <ac:spMk id="2" creationId="{DAD14BAA-059D-E388-A8CB-0BAB8524FC1E}"/>
          </ac:spMkLst>
        </pc:spChg>
        <pc:spChg chg="mod ord">
          <ac:chgData name="矢島　萌乃" userId="98abd013-8e04-47a5-82ac-0351d22712c5" providerId="ADAL" clId="{ED00733E-F1AF-43DA-9A3B-158B35479BF6}" dt="2025-08-02T11:41:53.932" v="7575" actId="700"/>
          <ac:spMkLst>
            <pc:docMk/>
            <pc:sldMk cId="4251711836" sldId="858"/>
            <ac:spMk id="3" creationId="{B11E6E2B-037C-0F7F-EAE1-832BDB090DF2}"/>
          </ac:spMkLst>
        </pc:spChg>
        <pc:spChg chg="mod">
          <ac:chgData name="矢島　萌乃" userId="98abd013-8e04-47a5-82ac-0351d22712c5" providerId="ADAL" clId="{ED00733E-F1AF-43DA-9A3B-158B35479BF6}" dt="2025-08-02T11:49:09.265" v="7604" actId="1076"/>
          <ac:spMkLst>
            <pc:docMk/>
            <pc:sldMk cId="4251711836" sldId="858"/>
            <ac:spMk id="36" creationId="{C9287612-EA53-4B05-87D3-9130CC78CB72}"/>
          </ac:spMkLst>
        </pc:spChg>
        <pc:spChg chg="mod">
          <ac:chgData name="矢島　萌乃" userId="98abd013-8e04-47a5-82ac-0351d22712c5" providerId="ADAL" clId="{ED00733E-F1AF-43DA-9A3B-158B35479BF6}" dt="2025-08-02T11:49:09.265" v="7604" actId="1076"/>
          <ac:spMkLst>
            <pc:docMk/>
            <pc:sldMk cId="4251711836" sldId="858"/>
            <ac:spMk id="37" creationId="{2088F5B1-48BE-B246-C833-5DF527E33FB8}"/>
          </ac:spMkLst>
        </pc:spChg>
        <pc:spChg chg="mod">
          <ac:chgData name="矢島　萌乃" userId="98abd013-8e04-47a5-82ac-0351d22712c5" providerId="ADAL" clId="{ED00733E-F1AF-43DA-9A3B-158B35479BF6}" dt="2025-08-02T11:49:09.265" v="7604" actId="1076"/>
          <ac:spMkLst>
            <pc:docMk/>
            <pc:sldMk cId="4251711836" sldId="858"/>
            <ac:spMk id="38" creationId="{4C2159D5-16D5-8BDC-19ED-1A23886992F9}"/>
          </ac:spMkLst>
        </pc:spChg>
        <pc:spChg chg="mod">
          <ac:chgData name="矢島　萌乃" userId="98abd013-8e04-47a5-82ac-0351d22712c5" providerId="ADAL" clId="{ED00733E-F1AF-43DA-9A3B-158B35479BF6}" dt="2025-08-02T11:49:09.265" v="7604" actId="1076"/>
          <ac:spMkLst>
            <pc:docMk/>
            <pc:sldMk cId="4251711836" sldId="858"/>
            <ac:spMk id="47" creationId="{67D8B4EC-D6D7-BA14-4FD8-62AB5A9675E0}"/>
          </ac:spMkLst>
        </pc:spChg>
        <pc:spChg chg="mod">
          <ac:chgData name="矢島　萌乃" userId="98abd013-8e04-47a5-82ac-0351d22712c5" providerId="ADAL" clId="{ED00733E-F1AF-43DA-9A3B-158B35479BF6}" dt="2025-08-02T11:49:09.265" v="7604" actId="1076"/>
          <ac:spMkLst>
            <pc:docMk/>
            <pc:sldMk cId="4251711836" sldId="858"/>
            <ac:spMk id="48" creationId="{56F84473-355C-115F-B552-84061B9A3FBD}"/>
          </ac:spMkLst>
        </pc:spChg>
        <pc:spChg chg="mod">
          <ac:chgData name="矢島　萌乃" userId="98abd013-8e04-47a5-82ac-0351d22712c5" providerId="ADAL" clId="{ED00733E-F1AF-43DA-9A3B-158B35479BF6}" dt="2025-08-02T11:49:09.265" v="7604" actId="1076"/>
          <ac:spMkLst>
            <pc:docMk/>
            <pc:sldMk cId="4251711836" sldId="858"/>
            <ac:spMk id="50" creationId="{39261F45-19A9-E24C-1066-46E2674EB998}"/>
          </ac:spMkLst>
        </pc:spChg>
        <pc:spChg chg="mod">
          <ac:chgData name="矢島　萌乃" userId="98abd013-8e04-47a5-82ac-0351d22712c5" providerId="ADAL" clId="{ED00733E-F1AF-43DA-9A3B-158B35479BF6}" dt="2025-08-02T11:49:09.265" v="7604" actId="1076"/>
          <ac:spMkLst>
            <pc:docMk/>
            <pc:sldMk cId="4251711836" sldId="858"/>
            <ac:spMk id="51" creationId="{CFB1105D-492E-BCD9-07FD-9EFD3C60F1EA}"/>
          </ac:spMkLst>
        </pc:spChg>
        <pc:grpChg chg="mod">
          <ac:chgData name="矢島　萌乃" userId="98abd013-8e04-47a5-82ac-0351d22712c5" providerId="ADAL" clId="{ED00733E-F1AF-43DA-9A3B-158B35479BF6}" dt="2025-08-02T11:52:52.098" v="7669" actId="1076"/>
          <ac:grpSpMkLst>
            <pc:docMk/>
            <pc:sldMk cId="4251711836" sldId="858"/>
            <ac:grpSpMk id="6" creationId="{1B911988-04E3-37AA-A4E3-031C8B12DD94}"/>
          </ac:grpSpMkLst>
        </pc:grpChg>
        <pc:grpChg chg="mod">
          <ac:chgData name="矢島　萌乃" userId="98abd013-8e04-47a5-82ac-0351d22712c5" providerId="ADAL" clId="{ED00733E-F1AF-43DA-9A3B-158B35479BF6}" dt="2025-08-02T11:52:52.098" v="7669" actId="1076"/>
          <ac:grpSpMkLst>
            <pc:docMk/>
            <pc:sldMk cId="4251711836" sldId="858"/>
            <ac:grpSpMk id="12" creationId="{7EC162D2-5190-D9B6-89B5-F738E822E159}"/>
          </ac:grpSpMkLst>
        </pc:grpChg>
        <pc:grpChg chg="mod">
          <ac:chgData name="矢島　萌乃" userId="98abd013-8e04-47a5-82ac-0351d22712c5" providerId="ADAL" clId="{ED00733E-F1AF-43DA-9A3B-158B35479BF6}" dt="2025-08-02T11:52:52.098" v="7669" actId="1076"/>
          <ac:grpSpMkLst>
            <pc:docMk/>
            <pc:sldMk cId="4251711836" sldId="858"/>
            <ac:grpSpMk id="18" creationId="{99FAEAB8-44F4-D874-EB52-ABE6ABD395D5}"/>
          </ac:grpSpMkLst>
        </pc:grpChg>
        <pc:grpChg chg="mod">
          <ac:chgData name="矢島　萌乃" userId="98abd013-8e04-47a5-82ac-0351d22712c5" providerId="ADAL" clId="{ED00733E-F1AF-43DA-9A3B-158B35479BF6}" dt="2025-08-04T04:30:46.657" v="14523" actId="1036"/>
          <ac:grpSpMkLst>
            <pc:docMk/>
            <pc:sldMk cId="4251711836" sldId="858"/>
            <ac:grpSpMk id="44" creationId="{907E952B-8FED-F2D0-7BAA-607A35A725AA}"/>
          </ac:grpSpMkLst>
        </pc:grpChg>
        <pc:picChg chg="add mod">
          <ac:chgData name="矢島　萌乃" userId="98abd013-8e04-47a5-82ac-0351d22712c5" providerId="ADAL" clId="{ED00733E-F1AF-43DA-9A3B-158B35479BF6}" dt="2025-08-02T11:51:20.076" v="7642" actId="207"/>
          <ac:picMkLst>
            <pc:docMk/>
            <pc:sldMk cId="4251711836" sldId="858"/>
            <ac:picMk id="26" creationId="{4C0488A3-32C1-9A5D-9B0C-AA4B6C9A7387}"/>
          </ac:picMkLst>
        </pc:picChg>
        <pc:picChg chg="add mod modCrop">
          <ac:chgData name="矢島　萌乃" userId="98abd013-8e04-47a5-82ac-0351d22712c5" providerId="ADAL" clId="{ED00733E-F1AF-43DA-9A3B-158B35479BF6}" dt="2025-08-02T11:50:14.259" v="7624" actId="1076"/>
          <ac:picMkLst>
            <pc:docMk/>
            <pc:sldMk cId="4251711836" sldId="858"/>
            <ac:picMk id="28" creationId="{E0AEBC5F-E7F0-9F6E-2A50-154256F74974}"/>
          </ac:picMkLst>
        </pc:picChg>
        <pc:picChg chg="mod">
          <ac:chgData name="矢島　萌乃" userId="98abd013-8e04-47a5-82ac-0351d22712c5" providerId="ADAL" clId="{ED00733E-F1AF-43DA-9A3B-158B35479BF6}" dt="2025-08-02T11:43:06.122" v="7588" actId="1076"/>
          <ac:picMkLst>
            <pc:docMk/>
            <pc:sldMk cId="4251711836" sldId="858"/>
            <ac:picMk id="43" creationId="{CC92EAFB-ABF4-F334-CF3B-F46AC1C90746}"/>
          </ac:picMkLst>
        </pc:picChg>
        <pc:picChg chg="add mod modCrop">
          <ac:chgData name="矢島　萌乃" userId="98abd013-8e04-47a5-82ac-0351d22712c5" providerId="ADAL" clId="{ED00733E-F1AF-43DA-9A3B-158B35479BF6}" dt="2025-08-04T04:31:24.472" v="14530" actId="1076"/>
          <ac:picMkLst>
            <pc:docMk/>
            <pc:sldMk cId="4251711836" sldId="858"/>
            <ac:picMk id="60" creationId="{DFB21F18-8BC0-90E0-0B94-8ED0349A99B2}"/>
          </ac:picMkLst>
        </pc:picChg>
        <pc:picChg chg="add mod">
          <ac:chgData name="矢島　萌乃" userId="98abd013-8e04-47a5-82ac-0351d22712c5" providerId="ADAL" clId="{ED00733E-F1AF-43DA-9A3B-158B35479BF6}" dt="2025-08-02T11:53:01.656" v="7671" actId="1076"/>
          <ac:picMkLst>
            <pc:docMk/>
            <pc:sldMk cId="4251711836" sldId="858"/>
            <ac:picMk id="74" creationId="{54F4CBAA-2EB7-89C9-AFB4-A8711DA7FADA}"/>
          </ac:picMkLst>
        </pc:picChg>
        <pc:picChg chg="add mod">
          <ac:chgData name="矢島　萌乃" userId="98abd013-8e04-47a5-82ac-0351d22712c5" providerId="ADAL" clId="{ED00733E-F1AF-43DA-9A3B-158B35479BF6}" dt="2025-08-02T11:53:00.244" v="7670" actId="1076"/>
          <ac:picMkLst>
            <pc:docMk/>
            <pc:sldMk cId="4251711836" sldId="858"/>
            <ac:picMk id="80" creationId="{15049746-DEBC-ADD9-9D6B-35FFEE6DFB18}"/>
          </ac:picMkLst>
        </pc:picChg>
      </pc:sldChg>
      <pc:sldChg chg="addSp delSp modSp add del mod modClrScheme modShow chgLayout">
        <pc:chgData name="矢島　萌乃" userId="98abd013-8e04-47a5-82ac-0351d22712c5" providerId="ADAL" clId="{ED00733E-F1AF-43DA-9A3B-158B35479BF6}" dt="2025-08-03T01:37:11.362" v="8642" actId="47"/>
        <pc:sldMkLst>
          <pc:docMk/>
          <pc:sldMk cId="3657923991" sldId="859"/>
        </pc:sldMkLst>
      </pc:sldChg>
      <pc:sldChg chg="addSp delSp modSp add del mod ord modShow modNotesTx">
        <pc:chgData name="矢島　萌乃" userId="98abd013-8e04-47a5-82ac-0351d22712c5" providerId="ADAL" clId="{ED00733E-F1AF-43DA-9A3B-158B35479BF6}" dt="2025-08-04T04:08:46.690" v="14398" actId="47"/>
        <pc:sldMkLst>
          <pc:docMk/>
          <pc:sldMk cId="3918227305" sldId="860"/>
        </pc:sldMkLst>
      </pc:sldChg>
      <pc:sldChg chg="addSp delSp modSp add mod ord modShow chgLayout modNotesTx">
        <pc:chgData name="矢島　萌乃" userId="98abd013-8e04-47a5-82ac-0351d22712c5" providerId="ADAL" clId="{ED00733E-F1AF-43DA-9A3B-158B35479BF6}" dt="2025-08-04T06:54:55.918" v="14908" actId="20577"/>
        <pc:sldMkLst>
          <pc:docMk/>
          <pc:sldMk cId="2773369393" sldId="861"/>
        </pc:sldMkLst>
        <pc:spChg chg="mod ord">
          <ac:chgData name="矢島　萌乃" userId="98abd013-8e04-47a5-82ac-0351d22712c5" providerId="ADAL" clId="{ED00733E-F1AF-43DA-9A3B-158B35479BF6}" dt="2025-08-04T02:15:34.832" v="10623" actId="20577"/>
          <ac:spMkLst>
            <pc:docMk/>
            <pc:sldMk cId="2773369393" sldId="861"/>
            <ac:spMk id="2" creationId="{AF9945C1-5F25-7730-D6D6-AD0FCAC4C576}"/>
          </ac:spMkLst>
        </pc:spChg>
        <pc:spChg chg="mod ord">
          <ac:chgData name="矢島　萌乃" userId="98abd013-8e04-47a5-82ac-0351d22712c5" providerId="ADAL" clId="{ED00733E-F1AF-43DA-9A3B-158B35479BF6}" dt="2025-08-03T02:10:52.906" v="8970" actId="700"/>
          <ac:spMkLst>
            <pc:docMk/>
            <pc:sldMk cId="2773369393" sldId="861"/>
            <ac:spMk id="3" creationId="{EE02F787-CF21-8F0C-EF15-D22E8489BE12}"/>
          </ac:spMkLst>
        </pc:spChg>
        <pc:spChg chg="add mod">
          <ac:chgData name="矢島　萌乃" userId="98abd013-8e04-47a5-82ac-0351d22712c5" providerId="ADAL" clId="{ED00733E-F1AF-43DA-9A3B-158B35479BF6}" dt="2025-08-04T02:26:09.303" v="11180" actId="20577"/>
          <ac:spMkLst>
            <pc:docMk/>
            <pc:sldMk cId="2773369393" sldId="861"/>
            <ac:spMk id="4" creationId="{44E9971C-1F1E-C738-ED8C-D4E1C21EEC0C}"/>
          </ac:spMkLst>
        </pc:spChg>
        <pc:spChg chg="mod">
          <ac:chgData name="矢島　萌乃" userId="98abd013-8e04-47a5-82ac-0351d22712c5" providerId="ADAL" clId="{ED00733E-F1AF-43DA-9A3B-158B35479BF6}" dt="2025-08-03T01:44:40.485" v="8740" actId="14100"/>
          <ac:spMkLst>
            <pc:docMk/>
            <pc:sldMk cId="2773369393" sldId="861"/>
            <ac:spMk id="19" creationId="{E94A2CF4-FC57-F47D-2A09-BF426288BFE0}"/>
          </ac:spMkLst>
        </pc:spChg>
        <pc:spChg chg="mod">
          <ac:chgData name="矢島　萌乃" userId="98abd013-8e04-47a5-82ac-0351d22712c5" providerId="ADAL" clId="{ED00733E-F1AF-43DA-9A3B-158B35479BF6}" dt="2025-08-04T02:17:30.342" v="10770" actId="20577"/>
          <ac:spMkLst>
            <pc:docMk/>
            <pc:sldMk cId="2773369393" sldId="861"/>
            <ac:spMk id="25" creationId="{BF55E2C5-5E85-92C7-586D-D9D90BDE0466}"/>
          </ac:spMkLst>
        </pc:spChg>
      </pc:sldChg>
      <pc:sldChg chg="modSp new mod">
        <pc:chgData name="矢島　萌乃" userId="98abd013-8e04-47a5-82ac-0351d22712c5" providerId="ADAL" clId="{ED00733E-F1AF-43DA-9A3B-158B35479BF6}" dt="2025-08-03T02:38:52.471" v="9487" actId="20577"/>
        <pc:sldMkLst>
          <pc:docMk/>
          <pc:sldMk cId="2736508130" sldId="862"/>
        </pc:sldMkLst>
        <pc:spChg chg="mod">
          <ac:chgData name="矢島　萌乃" userId="98abd013-8e04-47a5-82ac-0351d22712c5" providerId="ADAL" clId="{ED00733E-F1AF-43DA-9A3B-158B35479BF6}" dt="2025-08-03T02:30:26.632" v="9317" actId="5793"/>
          <ac:spMkLst>
            <pc:docMk/>
            <pc:sldMk cId="2736508130" sldId="862"/>
            <ac:spMk id="2" creationId="{25CF1DC6-9B84-6085-705F-7EA5C24F4F31}"/>
          </ac:spMkLst>
        </pc:spChg>
        <pc:spChg chg="mod">
          <ac:chgData name="矢島　萌乃" userId="98abd013-8e04-47a5-82ac-0351d22712c5" providerId="ADAL" clId="{ED00733E-F1AF-43DA-9A3B-158B35479BF6}" dt="2025-08-03T02:38:52.471" v="9487" actId="20577"/>
          <ac:spMkLst>
            <pc:docMk/>
            <pc:sldMk cId="2736508130" sldId="862"/>
            <ac:spMk id="4" creationId="{2C78997C-B210-65A8-148B-FCE75BB1FBBF}"/>
          </ac:spMkLst>
        </pc:spChg>
      </pc:sldChg>
      <pc:sldChg chg="delSp modSp add del mod modShow">
        <pc:chgData name="矢島　萌乃" userId="98abd013-8e04-47a5-82ac-0351d22712c5" providerId="ADAL" clId="{ED00733E-F1AF-43DA-9A3B-158B35479BF6}" dt="2025-08-04T04:29:54.510" v="14497" actId="47"/>
        <pc:sldMkLst>
          <pc:docMk/>
          <pc:sldMk cId="3074813352" sldId="863"/>
        </pc:sldMkLst>
      </pc:sldChg>
      <pc:sldChg chg="addSp delSp modSp add mod ord modNotesTx">
        <pc:chgData name="矢島　萌乃" userId="98abd013-8e04-47a5-82ac-0351d22712c5" providerId="ADAL" clId="{ED00733E-F1AF-43DA-9A3B-158B35479BF6}" dt="2025-08-04T06:32:16.757" v="14639" actId="20577"/>
        <pc:sldMkLst>
          <pc:docMk/>
          <pc:sldMk cId="3306729581" sldId="864"/>
        </pc:sldMkLst>
        <pc:spChg chg="add mod ord">
          <ac:chgData name="矢島　萌乃" userId="98abd013-8e04-47a5-82ac-0351d22712c5" providerId="ADAL" clId="{ED00733E-F1AF-43DA-9A3B-158B35479BF6}" dt="2025-08-04T04:35:01.616" v="14575" actId="208"/>
          <ac:spMkLst>
            <pc:docMk/>
            <pc:sldMk cId="3306729581" sldId="864"/>
            <ac:spMk id="6" creationId="{3BE59B94-6659-4AF6-DCBC-C1CC1F859B8F}"/>
          </ac:spMkLst>
        </pc:spChg>
        <pc:spChg chg="add mod ord">
          <ac:chgData name="矢島　萌乃" userId="98abd013-8e04-47a5-82ac-0351d22712c5" providerId="ADAL" clId="{ED00733E-F1AF-43DA-9A3B-158B35479BF6}" dt="2025-08-04T04:35:04.864" v="14576" actId="208"/>
          <ac:spMkLst>
            <pc:docMk/>
            <pc:sldMk cId="3306729581" sldId="864"/>
            <ac:spMk id="7" creationId="{A60D388A-C893-0647-D3F8-E513CE2C12A6}"/>
          </ac:spMkLst>
        </pc:spChg>
        <pc:spChg chg="mod">
          <ac:chgData name="矢島　萌乃" userId="98abd013-8e04-47a5-82ac-0351d22712c5" providerId="ADAL" clId="{ED00733E-F1AF-43DA-9A3B-158B35479BF6}" dt="2025-08-04T04:27:05.321" v="14475" actId="2085"/>
          <ac:spMkLst>
            <pc:docMk/>
            <pc:sldMk cId="3306729581" sldId="864"/>
            <ac:spMk id="9" creationId="{4BEA5DD6-4FF9-E60B-D2F7-2EA4D258E408}"/>
          </ac:spMkLst>
        </pc:spChg>
        <pc:spChg chg="mod">
          <ac:chgData name="矢島　萌乃" userId="98abd013-8e04-47a5-82ac-0351d22712c5" providerId="ADAL" clId="{ED00733E-F1AF-43DA-9A3B-158B35479BF6}" dt="2025-08-04T04:29:11.429" v="14491" actId="2085"/>
          <ac:spMkLst>
            <pc:docMk/>
            <pc:sldMk cId="3306729581" sldId="864"/>
            <ac:spMk id="15" creationId="{7F29E527-E34F-CCD5-56BC-D871B669F2EF}"/>
          </ac:spMkLst>
        </pc:spChg>
        <pc:spChg chg="mod">
          <ac:chgData name="矢島　萌乃" userId="98abd013-8e04-47a5-82ac-0351d22712c5" providerId="ADAL" clId="{ED00733E-F1AF-43DA-9A3B-158B35479BF6}" dt="2025-08-04T04:25:45.648" v="14472" actId="14100"/>
          <ac:spMkLst>
            <pc:docMk/>
            <pc:sldMk cId="3306729581" sldId="864"/>
            <ac:spMk id="19" creationId="{863913EA-3F03-DFC2-722C-ECAB8632DCFA}"/>
          </ac:spMkLst>
        </pc:spChg>
        <pc:spChg chg="mod">
          <ac:chgData name="矢島　萌乃" userId="98abd013-8e04-47a5-82ac-0351d22712c5" providerId="ADAL" clId="{ED00733E-F1AF-43DA-9A3B-158B35479BF6}" dt="2025-08-04T04:25:58.937" v="14474" actId="1076"/>
          <ac:spMkLst>
            <pc:docMk/>
            <pc:sldMk cId="3306729581" sldId="864"/>
            <ac:spMk id="20" creationId="{79CB54C9-71FF-0F5F-980C-381BD3630B5C}"/>
          </ac:spMkLst>
        </pc:spChg>
        <pc:picChg chg="add mod">
          <ac:chgData name="矢島　萌乃" userId="98abd013-8e04-47a5-82ac-0351d22712c5" providerId="ADAL" clId="{ED00733E-F1AF-43DA-9A3B-158B35479BF6}" dt="2025-08-04T04:24:49.424" v="14462" actId="1076"/>
          <ac:picMkLst>
            <pc:docMk/>
            <pc:sldMk cId="3306729581" sldId="864"/>
            <ac:picMk id="5" creationId="{7DA34EAE-41D3-7048-3A22-9DCD34227DF7}"/>
          </ac:picMkLst>
        </pc:picChg>
        <pc:picChg chg="add mod">
          <ac:chgData name="矢島　萌乃" userId="98abd013-8e04-47a5-82ac-0351d22712c5" providerId="ADAL" clId="{ED00733E-F1AF-43DA-9A3B-158B35479BF6}" dt="2025-08-04T04:34:31.816" v="14574" actId="1076"/>
          <ac:picMkLst>
            <pc:docMk/>
            <pc:sldMk cId="3306729581" sldId="864"/>
            <ac:picMk id="8" creationId="{BC064A0E-BA9B-9565-DEC0-04086434FEE6}"/>
          </ac:picMkLst>
        </pc:picChg>
      </pc:sldChg>
      <pc:sldChg chg="modSp add del mod">
        <pc:chgData name="矢島　萌乃" userId="98abd013-8e04-47a5-82ac-0351d22712c5" providerId="ADAL" clId="{ED00733E-F1AF-43DA-9A3B-158B35479BF6}" dt="2025-08-04T06:53:29.427" v="14898" actId="47"/>
        <pc:sldMkLst>
          <pc:docMk/>
          <pc:sldMk cId="694779356" sldId="865"/>
        </pc:sldMkLst>
      </pc:sldChg>
      <pc:sldChg chg="add del">
        <pc:chgData name="矢島　萌乃" userId="98abd013-8e04-47a5-82ac-0351d22712c5" providerId="ADAL" clId="{ED00733E-F1AF-43DA-9A3B-158B35479BF6}" dt="2025-08-04T06:53:30.131" v="14899" actId="47"/>
        <pc:sldMkLst>
          <pc:docMk/>
          <pc:sldMk cId="1582781724" sldId="866"/>
        </pc:sldMkLst>
      </pc:sldChg>
      <pc:sldChg chg="add del modNotesTx">
        <pc:chgData name="矢島　萌乃" userId="98abd013-8e04-47a5-82ac-0351d22712c5" providerId="ADAL" clId="{ED00733E-F1AF-43DA-9A3B-158B35479BF6}" dt="2025-08-04T06:53:30.837" v="14900" actId="47"/>
        <pc:sldMkLst>
          <pc:docMk/>
          <pc:sldMk cId="542178599" sldId="867"/>
        </pc:sldMkLst>
      </pc:sldChg>
      <pc:sldChg chg="add mod modShow">
        <pc:chgData name="矢島　萌乃" userId="98abd013-8e04-47a5-82ac-0351d22712c5" providerId="ADAL" clId="{ED00733E-F1AF-43DA-9A3B-158B35479BF6}" dt="2025-08-04T02:47:09.265" v="11809" actId="729"/>
        <pc:sldMkLst>
          <pc:docMk/>
          <pc:sldMk cId="516152297" sldId="868"/>
        </pc:sldMkLst>
      </pc:sldChg>
      <pc:sldChg chg="addSp delSp modSp add mod modNotesTx">
        <pc:chgData name="矢島　萌乃" userId="98abd013-8e04-47a5-82ac-0351d22712c5" providerId="ADAL" clId="{ED00733E-F1AF-43DA-9A3B-158B35479BF6}" dt="2025-08-04T02:56:59.447" v="12113" actId="20577"/>
        <pc:sldMkLst>
          <pc:docMk/>
          <pc:sldMk cId="1728628289" sldId="869"/>
        </pc:sldMkLst>
        <pc:spChg chg="mod">
          <ac:chgData name="矢島　萌乃" userId="98abd013-8e04-47a5-82ac-0351d22712c5" providerId="ADAL" clId="{ED00733E-F1AF-43DA-9A3B-158B35479BF6}" dt="2025-08-04T02:55:52.098" v="12062" actId="20577"/>
          <ac:spMkLst>
            <pc:docMk/>
            <pc:sldMk cId="1728628289" sldId="869"/>
            <ac:spMk id="2" creationId="{EB1E515D-01D2-B530-D904-BECD6C3E3E51}"/>
          </ac:spMkLst>
        </pc:spChg>
        <pc:spChg chg="add mod">
          <ac:chgData name="矢島　萌乃" userId="98abd013-8e04-47a5-82ac-0351d22712c5" providerId="ADAL" clId="{ED00733E-F1AF-43DA-9A3B-158B35479BF6}" dt="2025-08-04T02:51:02.721" v="11828" actId="1076"/>
          <ac:spMkLst>
            <pc:docMk/>
            <pc:sldMk cId="1728628289" sldId="869"/>
            <ac:spMk id="5" creationId="{1860A11A-EBCD-7A3F-BEAA-FC8F744882E0}"/>
          </ac:spMkLst>
        </pc:spChg>
      </pc:sldChg>
      <pc:sldChg chg="add modNotesTx">
        <pc:chgData name="矢島　萌乃" userId="98abd013-8e04-47a5-82ac-0351d22712c5" providerId="ADAL" clId="{ED00733E-F1AF-43DA-9A3B-158B35479BF6}" dt="2025-08-04T02:56:56.434" v="12112" actId="20577"/>
        <pc:sldMkLst>
          <pc:docMk/>
          <pc:sldMk cId="1285707017" sldId="870"/>
        </pc:sldMkLst>
      </pc:sldChg>
      <pc:sldChg chg="addSp modSp add mod modNotesTx">
        <pc:chgData name="矢島　萌乃" userId="98abd013-8e04-47a5-82ac-0351d22712c5" providerId="ADAL" clId="{ED00733E-F1AF-43DA-9A3B-158B35479BF6}" dt="2025-08-04T03:22:55.362" v="13465" actId="20577"/>
        <pc:sldMkLst>
          <pc:docMk/>
          <pc:sldMk cId="2475748919" sldId="871"/>
        </pc:sldMkLst>
      </pc:sldChg>
      <pc:sldChg chg="delSp add mod modNotesTx">
        <pc:chgData name="矢島　萌乃" userId="98abd013-8e04-47a5-82ac-0351d22712c5" providerId="ADAL" clId="{ED00733E-F1AF-43DA-9A3B-158B35479BF6}" dt="2025-08-04T03:04:28.538" v="12514" actId="478"/>
        <pc:sldMkLst>
          <pc:docMk/>
          <pc:sldMk cId="1983540636" sldId="872"/>
        </pc:sldMkLst>
      </pc:sldChg>
      <pc:sldChg chg="addSp delSp modSp add mod modNotesTx">
        <pc:chgData name="矢島　萌乃" userId="98abd013-8e04-47a5-82ac-0351d22712c5" providerId="ADAL" clId="{ED00733E-F1AF-43DA-9A3B-158B35479BF6}" dt="2025-08-04T03:31:38.087" v="13821" actId="478"/>
        <pc:sldMkLst>
          <pc:docMk/>
          <pc:sldMk cId="3225453120" sldId="873"/>
        </pc:sldMkLst>
      </pc:sldChg>
      <pc:sldChg chg="new ord modNotesTx">
        <pc:chgData name="矢島　萌乃" userId="98abd013-8e04-47a5-82ac-0351d22712c5" providerId="ADAL" clId="{ED00733E-F1AF-43DA-9A3B-158B35479BF6}" dt="2025-08-04T03:40:22.129" v="13970"/>
        <pc:sldMkLst>
          <pc:docMk/>
          <pc:sldMk cId="4020900830" sldId="874"/>
        </pc:sldMkLst>
      </pc:sldChg>
      <pc:sldChg chg="new modNotesTx">
        <pc:chgData name="矢島　萌乃" userId="98abd013-8e04-47a5-82ac-0351d22712c5" providerId="ADAL" clId="{ED00733E-F1AF-43DA-9A3B-158B35479BF6}" dt="2025-08-04T03:42:05.537" v="14169" actId="20577"/>
        <pc:sldMkLst>
          <pc:docMk/>
          <pc:sldMk cId="656172091" sldId="875"/>
        </pc:sldMkLst>
      </pc:sldChg>
      <pc:sldChg chg="addSp delSp modSp new mod">
        <pc:chgData name="矢島　萌乃" userId="98abd013-8e04-47a5-82ac-0351d22712c5" providerId="ADAL" clId="{ED00733E-F1AF-43DA-9A3B-158B35479BF6}" dt="2025-08-04T04:23:51.742" v="14444" actId="1076"/>
        <pc:sldMkLst>
          <pc:docMk/>
          <pc:sldMk cId="1569275904" sldId="876"/>
        </pc:sldMkLst>
        <pc:spChg chg="add mod ord">
          <ac:chgData name="矢島　萌乃" userId="98abd013-8e04-47a5-82ac-0351d22712c5" providerId="ADAL" clId="{ED00733E-F1AF-43DA-9A3B-158B35479BF6}" dt="2025-08-04T04:23:06.228" v="14438" actId="1076"/>
          <ac:spMkLst>
            <pc:docMk/>
            <pc:sldMk cId="1569275904" sldId="876"/>
            <ac:spMk id="9" creationId="{F053F40B-88F0-EFAB-A255-921C929D87FB}"/>
          </ac:spMkLst>
        </pc:spChg>
        <pc:picChg chg="add mod">
          <ac:chgData name="矢島　萌乃" userId="98abd013-8e04-47a5-82ac-0351d22712c5" providerId="ADAL" clId="{ED00733E-F1AF-43DA-9A3B-158B35479BF6}" dt="2025-08-04T04:16:38.025" v="14427" actId="1076"/>
          <ac:picMkLst>
            <pc:docMk/>
            <pc:sldMk cId="1569275904" sldId="876"/>
            <ac:picMk id="6" creationId="{B4E76323-1BCE-6E91-96DA-18704FADF0F9}"/>
          </ac:picMkLst>
        </pc:picChg>
        <pc:picChg chg="add mod">
          <ac:chgData name="矢島　萌乃" userId="98abd013-8e04-47a5-82ac-0351d22712c5" providerId="ADAL" clId="{ED00733E-F1AF-43DA-9A3B-158B35479BF6}" dt="2025-08-04T04:16:36.726" v="14426" actId="1076"/>
          <ac:picMkLst>
            <pc:docMk/>
            <pc:sldMk cId="1569275904" sldId="876"/>
            <ac:picMk id="7" creationId="{AB6AB2AC-4C54-06C4-ACC0-178104E687EF}"/>
          </ac:picMkLst>
        </pc:picChg>
        <pc:picChg chg="add mod modCrop">
          <ac:chgData name="矢島　萌乃" userId="98abd013-8e04-47a5-82ac-0351d22712c5" providerId="ADAL" clId="{ED00733E-F1AF-43DA-9A3B-158B35479BF6}" dt="2025-08-04T04:23:14.408" v="14439" actId="1076"/>
          <ac:picMkLst>
            <pc:docMk/>
            <pc:sldMk cId="1569275904" sldId="876"/>
            <ac:picMk id="8" creationId="{ED930BB2-D5F2-7FC9-A578-C70B4226E8C5}"/>
          </ac:picMkLst>
        </pc:picChg>
        <pc:picChg chg="add mod">
          <ac:chgData name="矢島　萌乃" userId="98abd013-8e04-47a5-82ac-0351d22712c5" providerId="ADAL" clId="{ED00733E-F1AF-43DA-9A3B-158B35479BF6}" dt="2025-08-04T04:23:51.742" v="14444" actId="1076"/>
          <ac:picMkLst>
            <pc:docMk/>
            <pc:sldMk cId="1569275904" sldId="876"/>
            <ac:picMk id="15" creationId="{AFCB0A93-687C-CF94-2B34-C2FF4E97C54E}"/>
          </ac:picMkLst>
        </pc:picChg>
      </pc:sldChg>
      <pc:sldChg chg="addSp delSp modSp new mod">
        <pc:chgData name="矢島　萌乃" userId="98abd013-8e04-47a5-82ac-0351d22712c5" providerId="ADAL" clId="{ED00733E-F1AF-43DA-9A3B-158B35479BF6}" dt="2025-08-04T04:34:02.498" v="14566" actId="1076"/>
        <pc:sldMkLst>
          <pc:docMk/>
          <pc:sldMk cId="2142907768" sldId="877"/>
        </pc:sldMkLst>
        <pc:spChg chg="add mod ord">
          <ac:chgData name="矢島　萌乃" userId="98abd013-8e04-47a5-82ac-0351d22712c5" providerId="ADAL" clId="{ED00733E-F1AF-43DA-9A3B-158B35479BF6}" dt="2025-08-04T04:33:33.514" v="14561" actId="1076"/>
          <ac:spMkLst>
            <pc:docMk/>
            <pc:sldMk cId="2142907768" sldId="877"/>
            <ac:spMk id="8" creationId="{3186CA70-5E2C-6B6C-1E35-66834E1129C3}"/>
          </ac:spMkLst>
        </pc:spChg>
        <pc:picChg chg="add mod ord modCrop">
          <ac:chgData name="矢島　萌乃" userId="98abd013-8e04-47a5-82ac-0351d22712c5" providerId="ADAL" clId="{ED00733E-F1AF-43DA-9A3B-158B35479BF6}" dt="2025-08-04T04:33:35.126" v="14562" actId="1076"/>
          <ac:picMkLst>
            <pc:docMk/>
            <pc:sldMk cId="2142907768" sldId="877"/>
            <ac:picMk id="6" creationId="{EE2C5DDB-EE79-68AF-E67A-84939513BED6}"/>
          </ac:picMkLst>
        </pc:picChg>
        <pc:picChg chg="add mod">
          <ac:chgData name="矢島　萌乃" userId="98abd013-8e04-47a5-82ac-0351d22712c5" providerId="ADAL" clId="{ED00733E-F1AF-43DA-9A3B-158B35479BF6}" dt="2025-08-04T04:32:15.830" v="14546" actId="14100"/>
          <ac:picMkLst>
            <pc:docMk/>
            <pc:sldMk cId="2142907768" sldId="877"/>
            <ac:picMk id="7" creationId="{F845805B-07F4-65ED-7F87-C422F63B83D0}"/>
          </ac:picMkLst>
        </pc:picChg>
        <pc:picChg chg="add mod">
          <ac:chgData name="矢島　萌乃" userId="98abd013-8e04-47a5-82ac-0351d22712c5" providerId="ADAL" clId="{ED00733E-F1AF-43DA-9A3B-158B35479BF6}" dt="2025-08-04T04:34:02.498" v="14566" actId="1076"/>
          <ac:picMkLst>
            <pc:docMk/>
            <pc:sldMk cId="2142907768" sldId="877"/>
            <ac:picMk id="14" creationId="{8856E207-CEC2-492E-BEE9-817B189A9FCC}"/>
          </ac:picMkLst>
        </pc:picChg>
      </pc:sldChg>
      <pc:sldChg chg="modSp add mod">
        <pc:chgData name="矢島　萌乃" userId="98abd013-8e04-47a5-82ac-0351d22712c5" providerId="ADAL" clId="{ED00733E-F1AF-43DA-9A3B-158B35479BF6}" dt="2025-08-04T06:44:57.152" v="14815" actId="20577"/>
        <pc:sldMkLst>
          <pc:docMk/>
          <pc:sldMk cId="458973436" sldId="878"/>
        </pc:sldMkLst>
        <pc:spChg chg="mod">
          <ac:chgData name="矢島　萌乃" userId="98abd013-8e04-47a5-82ac-0351d22712c5" providerId="ADAL" clId="{ED00733E-F1AF-43DA-9A3B-158B35479BF6}" dt="2025-08-04T06:44:57.152" v="14815" actId="20577"/>
          <ac:spMkLst>
            <pc:docMk/>
            <pc:sldMk cId="458973436" sldId="878"/>
            <ac:spMk id="4" creationId="{CC5B4836-F7DD-3410-BAFE-079922753C2D}"/>
          </ac:spMkLst>
        </pc:spChg>
        <pc:spChg chg="mod">
          <ac:chgData name="矢島　萌乃" userId="98abd013-8e04-47a5-82ac-0351d22712c5" providerId="ADAL" clId="{ED00733E-F1AF-43DA-9A3B-158B35479BF6}" dt="2025-08-04T06:44:21.107" v="14799" actId="14100"/>
          <ac:spMkLst>
            <pc:docMk/>
            <pc:sldMk cId="458973436" sldId="878"/>
            <ac:spMk id="5" creationId="{D1B1C6DA-D2C3-B547-8FE6-E27A01E8A033}"/>
          </ac:spMkLst>
        </pc:spChg>
        <pc:spChg chg="mod">
          <ac:chgData name="矢島　萌乃" userId="98abd013-8e04-47a5-82ac-0351d22712c5" providerId="ADAL" clId="{ED00733E-F1AF-43DA-9A3B-158B35479BF6}" dt="2025-08-04T06:44:11.457" v="14796" actId="20577"/>
          <ac:spMkLst>
            <pc:docMk/>
            <pc:sldMk cId="458973436" sldId="878"/>
            <ac:spMk id="8" creationId="{DDD2E276-C195-EE31-0C18-7D5EE72ED506}"/>
          </ac:spMkLst>
        </pc:spChg>
        <pc:spChg chg="mod">
          <ac:chgData name="矢島　萌乃" userId="98abd013-8e04-47a5-82ac-0351d22712c5" providerId="ADAL" clId="{ED00733E-F1AF-43DA-9A3B-158B35479BF6}" dt="2025-08-04T06:44:15.776" v="14798" actId="20577"/>
          <ac:spMkLst>
            <pc:docMk/>
            <pc:sldMk cId="458973436" sldId="878"/>
            <ac:spMk id="9" creationId="{141089B0-F5A8-3713-1AF5-770B31E66EF1}"/>
          </ac:spMkLst>
        </pc:spChg>
        <pc:spChg chg="mod">
          <ac:chgData name="矢島　萌乃" userId="98abd013-8e04-47a5-82ac-0351d22712c5" providerId="ADAL" clId="{ED00733E-F1AF-43DA-9A3B-158B35479BF6}" dt="2025-08-04T06:43:43.998" v="14793" actId="12"/>
          <ac:spMkLst>
            <pc:docMk/>
            <pc:sldMk cId="458973436" sldId="878"/>
            <ac:spMk id="16" creationId="{E7CD6A84-43AF-D10E-19A4-28EBB9AA0F44}"/>
          </ac:spMkLst>
        </pc:spChg>
        <pc:spChg chg="mod">
          <ac:chgData name="矢島　萌乃" userId="98abd013-8e04-47a5-82ac-0351d22712c5" providerId="ADAL" clId="{ED00733E-F1AF-43DA-9A3B-158B35479BF6}" dt="2025-08-04T06:44:09.251" v="14794" actId="14100"/>
          <ac:spMkLst>
            <pc:docMk/>
            <pc:sldMk cId="458973436" sldId="878"/>
            <ac:spMk id="21" creationId="{8664F2F0-E6FA-89F0-89ED-40A462280F16}"/>
          </ac:spMkLst>
        </pc:spChg>
        <pc:graphicFrameChg chg="mod">
          <ac:chgData name="矢島　萌乃" userId="98abd013-8e04-47a5-82ac-0351d22712c5" providerId="ADAL" clId="{ED00733E-F1AF-43DA-9A3B-158B35479BF6}" dt="2025-08-04T06:42:16.458" v="14759"/>
          <ac:graphicFrameMkLst>
            <pc:docMk/>
            <pc:sldMk cId="458973436" sldId="878"/>
            <ac:graphicFrameMk id="18" creationId="{A316CB7C-D305-2E7E-7000-E6785A779DCF}"/>
          </ac:graphicFrameMkLst>
        </pc:graphicFrameChg>
      </pc:sldChg>
      <pc:sldMasterChg chg="modSldLayout">
        <pc:chgData name="矢島　萌乃" userId="98abd013-8e04-47a5-82ac-0351d22712c5" providerId="ADAL" clId="{ED00733E-F1AF-43DA-9A3B-158B35479BF6}" dt="2025-08-01T10:16:15.328" v="5043" actId="2711"/>
        <pc:sldMasterMkLst>
          <pc:docMk/>
          <pc:sldMasterMk cId="1512774618" sldId="2147483988"/>
        </pc:sldMasterMkLst>
        <pc:sldLayoutChg chg="modSp mod">
          <pc:chgData name="矢島　萌乃" userId="98abd013-8e04-47a5-82ac-0351d22712c5" providerId="ADAL" clId="{ED00733E-F1AF-43DA-9A3B-158B35479BF6}" dt="2025-08-01T10:16:15.328" v="5043" actId="2711"/>
          <pc:sldLayoutMkLst>
            <pc:docMk/>
            <pc:sldMasterMk cId="1512774618" sldId="2147483988"/>
            <pc:sldLayoutMk cId="503934002" sldId="2147483989"/>
          </pc:sldLayoutMkLst>
          <pc:spChg chg="mod">
            <ac:chgData name="矢島　萌乃" userId="98abd013-8e04-47a5-82ac-0351d22712c5" providerId="ADAL" clId="{ED00733E-F1AF-43DA-9A3B-158B35479BF6}" dt="2025-08-01T06:43:38.714" v="3991" actId="20577"/>
            <ac:spMkLst>
              <pc:docMk/>
              <pc:sldMasterMk cId="1512774618" sldId="2147483988"/>
              <pc:sldLayoutMk cId="503934002" sldId="2147483989"/>
              <ac:spMk id="2" creationId="{B22594B7-BD1C-8AF1-B368-DC8C0819028C}"/>
            </ac:spMkLst>
          </pc:spChg>
          <pc:spChg chg="mod">
            <ac:chgData name="矢島　萌乃" userId="98abd013-8e04-47a5-82ac-0351d22712c5" providerId="ADAL" clId="{ED00733E-F1AF-43DA-9A3B-158B35479BF6}" dt="2025-08-01T06:43:47.352" v="3992" actId="20577"/>
            <ac:spMkLst>
              <pc:docMk/>
              <pc:sldMasterMk cId="1512774618" sldId="2147483988"/>
              <pc:sldLayoutMk cId="503934002" sldId="2147483989"/>
              <ac:spMk id="3" creationId="{C7E12CC2-7EEA-8CC4-9CF7-11CF4857BE6A}"/>
            </ac:spMkLst>
          </pc:spChg>
          <pc:spChg chg="mod">
            <ac:chgData name="矢島　萌乃" userId="98abd013-8e04-47a5-82ac-0351d22712c5" providerId="ADAL" clId="{ED00733E-F1AF-43DA-9A3B-158B35479BF6}" dt="2025-08-01T10:16:15.328" v="5043" actId="2711"/>
            <ac:spMkLst>
              <pc:docMk/>
              <pc:sldMasterMk cId="1512774618" sldId="2147483988"/>
              <pc:sldLayoutMk cId="503934002" sldId="2147483989"/>
              <ac:spMk id="6" creationId="{70E43425-7299-D082-4075-166874722CFE}"/>
            </ac:spMkLst>
          </pc:spChg>
        </pc:sldLayoutChg>
        <pc:sldLayoutChg chg="modSp mod">
          <pc:chgData name="矢島　萌乃" userId="98abd013-8e04-47a5-82ac-0351d22712c5" providerId="ADAL" clId="{ED00733E-F1AF-43DA-9A3B-158B35479BF6}" dt="2025-08-01T06:44:42.680" v="3999" actId="2711"/>
          <pc:sldLayoutMkLst>
            <pc:docMk/>
            <pc:sldMasterMk cId="1512774618" sldId="2147483988"/>
            <pc:sldLayoutMk cId="2101184030" sldId="2147483990"/>
          </pc:sldLayoutMkLst>
          <pc:spChg chg="mod">
            <ac:chgData name="矢島　萌乃" userId="98abd013-8e04-47a5-82ac-0351d22712c5" providerId="ADAL" clId="{ED00733E-F1AF-43DA-9A3B-158B35479BF6}" dt="2025-08-01T06:44:42.680" v="3999" actId="2711"/>
            <ac:spMkLst>
              <pc:docMk/>
              <pc:sldMasterMk cId="1512774618" sldId="2147483988"/>
              <pc:sldLayoutMk cId="2101184030" sldId="2147483990"/>
              <ac:spMk id="3" creationId="{C7E12CC2-7EEA-8CC4-9CF7-11CF4857BE6A}"/>
            </ac:spMkLst>
          </pc:spChg>
          <pc:spChg chg="mod">
            <ac:chgData name="矢島　萌乃" userId="98abd013-8e04-47a5-82ac-0351d22712c5" providerId="ADAL" clId="{ED00733E-F1AF-43DA-9A3B-158B35479BF6}" dt="2025-08-01T06:44:32.189" v="3997" actId="2711"/>
            <ac:spMkLst>
              <pc:docMk/>
              <pc:sldMasterMk cId="1512774618" sldId="2147483988"/>
              <pc:sldLayoutMk cId="2101184030" sldId="2147483990"/>
              <ac:spMk id="10" creationId="{60366510-C689-8138-DB6C-078A6B1B3228}"/>
            </ac:spMkLst>
          </pc:spChg>
        </pc:sldLayoutChg>
        <pc:sldLayoutChg chg="modSp mod">
          <pc:chgData name="矢島　萌乃" userId="98abd013-8e04-47a5-82ac-0351d22712c5" providerId="ADAL" clId="{ED00733E-F1AF-43DA-9A3B-158B35479BF6}" dt="2025-08-01T06:44:17.258" v="3995" actId="20577"/>
          <pc:sldLayoutMkLst>
            <pc:docMk/>
            <pc:sldMasterMk cId="1512774618" sldId="2147483988"/>
            <pc:sldLayoutMk cId="3549552524" sldId="2147483994"/>
          </pc:sldLayoutMkLst>
          <pc:spChg chg="mod">
            <ac:chgData name="矢島　萌乃" userId="98abd013-8e04-47a5-82ac-0351d22712c5" providerId="ADAL" clId="{ED00733E-F1AF-43DA-9A3B-158B35479BF6}" dt="2025-08-01T06:44:00.176" v="3993" actId="2711"/>
            <ac:spMkLst>
              <pc:docMk/>
              <pc:sldMasterMk cId="1512774618" sldId="2147483988"/>
              <pc:sldLayoutMk cId="3549552524" sldId="2147483994"/>
              <ac:spMk id="2" creationId="{78B3E115-876B-B0D4-B737-913081F3A816}"/>
            </ac:spMkLst>
          </pc:spChg>
          <pc:spChg chg="mod">
            <ac:chgData name="矢島　萌乃" userId="98abd013-8e04-47a5-82ac-0351d22712c5" providerId="ADAL" clId="{ED00733E-F1AF-43DA-9A3B-158B35479BF6}" dt="2025-08-01T06:44:17.258" v="3995" actId="20577"/>
            <ac:spMkLst>
              <pc:docMk/>
              <pc:sldMasterMk cId="1512774618" sldId="2147483988"/>
              <pc:sldLayoutMk cId="3549552524" sldId="2147483994"/>
              <ac:spMk id="3" creationId="{B84D9C1C-29AE-250F-3C86-5113D07D0DAB}"/>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DB8A9-9F5A-854F-8F89-5DC9553A9444}" type="datetimeFigureOut">
              <a:rPr kumimoji="1" lang="ja-JP" altLang="en-US" smtClean="0"/>
              <a:t>2025/9/14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B993B-3797-EF40-9455-6EE6E484172F}" type="slidenum">
              <a:rPr kumimoji="1" lang="ja-JP" altLang="en-US" smtClean="0"/>
              <a:t>‹#›</a:t>
            </a:fld>
            <a:endParaRPr kumimoji="1" lang="ja-JP" altLang="en-US"/>
          </a:p>
        </p:txBody>
      </p:sp>
    </p:spTree>
    <p:extLst>
      <p:ext uri="{BB962C8B-B14F-4D97-AF65-F5344CB8AC3E}">
        <p14:creationId xmlns:p14="http://schemas.microsoft.com/office/powerpoint/2010/main" val="250415344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0</a:t>
            </a:fld>
            <a:endParaRPr kumimoji="1" lang="ja-JP" altLang="en-US"/>
          </a:p>
        </p:txBody>
      </p:sp>
    </p:spTree>
    <p:extLst>
      <p:ext uri="{BB962C8B-B14F-4D97-AF65-F5344CB8AC3E}">
        <p14:creationId xmlns:p14="http://schemas.microsoft.com/office/powerpoint/2010/main" val="2514707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CD498-5AC3-7270-CF23-EF463B08FF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13FAA96-8778-F494-A628-F880F8C7D1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BDF02D-EBD5-2281-4F89-03C3F339D85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3B17FED5-0CC0-3D0C-EBD3-34B4D2FB6351}"/>
              </a:ext>
            </a:extLst>
          </p:cNvPr>
          <p:cNvSpPr>
            <a:spLocks noGrp="1"/>
          </p:cNvSpPr>
          <p:nvPr>
            <p:ph type="sldNum" sz="quarter" idx="5"/>
          </p:nvPr>
        </p:nvSpPr>
        <p:spPr/>
        <p:txBody>
          <a:bodyPr/>
          <a:lstStyle/>
          <a:p>
            <a:fld id="{323B993B-3797-EF40-9455-6EE6E484172F}" type="slidenum">
              <a:rPr kumimoji="1" lang="ja-JP" altLang="en-US" smtClean="0"/>
              <a:t>16</a:t>
            </a:fld>
            <a:endParaRPr kumimoji="1" lang="ja-JP" altLang="en-US"/>
          </a:p>
        </p:txBody>
      </p:sp>
    </p:spTree>
    <p:extLst>
      <p:ext uri="{BB962C8B-B14F-4D97-AF65-F5344CB8AC3E}">
        <p14:creationId xmlns:p14="http://schemas.microsoft.com/office/powerpoint/2010/main" val="457562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C5104-E515-669E-B8E3-F4CE2691BE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F49A875-8754-4308-1B70-C231645A2F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1F3779A-E99B-34B4-D696-CA728EE0272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A5435BC-EF7C-56CA-2B23-8D6EE944BE92}"/>
              </a:ext>
            </a:extLst>
          </p:cNvPr>
          <p:cNvSpPr>
            <a:spLocks noGrp="1"/>
          </p:cNvSpPr>
          <p:nvPr>
            <p:ph type="sldNum" sz="quarter" idx="5"/>
          </p:nvPr>
        </p:nvSpPr>
        <p:spPr/>
        <p:txBody>
          <a:bodyPr/>
          <a:lstStyle/>
          <a:p>
            <a:fld id="{323B993B-3797-EF40-9455-6EE6E484172F}" type="slidenum">
              <a:rPr kumimoji="1" lang="ja-JP" altLang="en-US" smtClean="0"/>
              <a:t>17</a:t>
            </a:fld>
            <a:endParaRPr kumimoji="1" lang="ja-JP" altLang="en-US"/>
          </a:p>
        </p:txBody>
      </p:sp>
    </p:spTree>
    <p:extLst>
      <p:ext uri="{BB962C8B-B14F-4D97-AF65-F5344CB8AC3E}">
        <p14:creationId xmlns:p14="http://schemas.microsoft.com/office/powerpoint/2010/main" val="1396207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FF6C-46D1-249D-4565-0114013CC30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0F1D1C9-FC2C-E3EC-E7DA-E22B853190B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519589-CD59-9ADE-3300-B7302CDEDBE1}"/>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C7C26C7-3496-0FE1-329E-1DAAB865E523}"/>
              </a:ext>
            </a:extLst>
          </p:cNvPr>
          <p:cNvSpPr>
            <a:spLocks noGrp="1"/>
          </p:cNvSpPr>
          <p:nvPr>
            <p:ph type="sldNum" sz="quarter" idx="5"/>
          </p:nvPr>
        </p:nvSpPr>
        <p:spPr/>
        <p:txBody>
          <a:bodyPr/>
          <a:lstStyle/>
          <a:p>
            <a:fld id="{323B993B-3797-EF40-9455-6EE6E484172F}" type="slidenum">
              <a:rPr kumimoji="1" lang="ja-JP" altLang="en-US" smtClean="0"/>
              <a:t>18</a:t>
            </a:fld>
            <a:endParaRPr kumimoji="1" lang="ja-JP" altLang="en-US"/>
          </a:p>
        </p:txBody>
      </p:sp>
    </p:spTree>
    <p:extLst>
      <p:ext uri="{BB962C8B-B14F-4D97-AF65-F5344CB8AC3E}">
        <p14:creationId xmlns:p14="http://schemas.microsoft.com/office/powerpoint/2010/main" val="19640246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D651F-CD2E-044E-C106-85DD222D85F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3DE2110-BB1E-DB6A-FA0A-72751A1294E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4525B-4539-EBDB-DA3C-6118FEE5A72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6237281-253C-6E57-2C27-6A9B31DD6AD9}"/>
              </a:ext>
            </a:extLst>
          </p:cNvPr>
          <p:cNvSpPr>
            <a:spLocks noGrp="1"/>
          </p:cNvSpPr>
          <p:nvPr>
            <p:ph type="sldNum" sz="quarter" idx="5"/>
          </p:nvPr>
        </p:nvSpPr>
        <p:spPr/>
        <p:txBody>
          <a:bodyPr/>
          <a:lstStyle/>
          <a:p>
            <a:fld id="{323B993B-3797-EF40-9455-6EE6E484172F}" type="slidenum">
              <a:rPr kumimoji="1" lang="ja-JP" altLang="en-US" smtClean="0"/>
              <a:t>19</a:t>
            </a:fld>
            <a:endParaRPr kumimoji="1" lang="ja-JP" altLang="en-US"/>
          </a:p>
        </p:txBody>
      </p:sp>
    </p:spTree>
    <p:extLst>
      <p:ext uri="{BB962C8B-B14F-4D97-AF65-F5344CB8AC3E}">
        <p14:creationId xmlns:p14="http://schemas.microsoft.com/office/powerpoint/2010/main" val="619096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B9DC56-F07A-AD31-B174-955D3515B59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EB92C1C-9B28-2E9B-6EEE-FA0F0D18805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B94A7CB-E978-71BD-F2FB-A1097D74F70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79E21FF0-527F-1E3D-0056-00CD7B970BC6}"/>
              </a:ext>
            </a:extLst>
          </p:cNvPr>
          <p:cNvSpPr>
            <a:spLocks noGrp="1"/>
          </p:cNvSpPr>
          <p:nvPr>
            <p:ph type="sldNum" sz="quarter" idx="5"/>
          </p:nvPr>
        </p:nvSpPr>
        <p:spPr/>
        <p:txBody>
          <a:bodyPr/>
          <a:lstStyle/>
          <a:p>
            <a:fld id="{323B993B-3797-EF40-9455-6EE6E484172F}" type="slidenum">
              <a:rPr kumimoji="1" lang="ja-JP" altLang="en-US" smtClean="0"/>
              <a:t>20</a:t>
            </a:fld>
            <a:endParaRPr kumimoji="1" lang="ja-JP" altLang="en-US"/>
          </a:p>
        </p:txBody>
      </p:sp>
    </p:spTree>
    <p:extLst>
      <p:ext uri="{BB962C8B-B14F-4D97-AF65-F5344CB8AC3E}">
        <p14:creationId xmlns:p14="http://schemas.microsoft.com/office/powerpoint/2010/main" val="1054739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A36BC-8318-46CD-7113-4A1E794D97F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9996FC-2F3B-E775-9004-3C67FC09B2A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BF3E471-BA15-35C7-C811-62AE873B7BE0}"/>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019AA5E-CDBD-554B-6F86-B07220B79F15}"/>
              </a:ext>
            </a:extLst>
          </p:cNvPr>
          <p:cNvSpPr>
            <a:spLocks noGrp="1"/>
          </p:cNvSpPr>
          <p:nvPr>
            <p:ph type="sldNum" sz="quarter" idx="5"/>
          </p:nvPr>
        </p:nvSpPr>
        <p:spPr/>
        <p:txBody>
          <a:bodyPr/>
          <a:lstStyle/>
          <a:p>
            <a:fld id="{323B993B-3797-EF40-9455-6EE6E484172F}" type="slidenum">
              <a:rPr kumimoji="1" lang="ja-JP" altLang="en-US" smtClean="0"/>
              <a:t>21</a:t>
            </a:fld>
            <a:endParaRPr kumimoji="1" lang="ja-JP" altLang="en-US"/>
          </a:p>
        </p:txBody>
      </p:sp>
    </p:spTree>
    <p:extLst>
      <p:ext uri="{BB962C8B-B14F-4D97-AF65-F5344CB8AC3E}">
        <p14:creationId xmlns:p14="http://schemas.microsoft.com/office/powerpoint/2010/main" val="4087360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C8E38-C6F1-22BB-CF73-01979AFD2AB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8F62FD7-7771-8401-153E-E1C522039E0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91F5771-292D-F37B-F182-EA95C5DDB11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01325DE-E3D2-9F5D-26CB-6B12DF1354B1}"/>
              </a:ext>
            </a:extLst>
          </p:cNvPr>
          <p:cNvSpPr>
            <a:spLocks noGrp="1"/>
          </p:cNvSpPr>
          <p:nvPr>
            <p:ph type="sldNum" sz="quarter" idx="5"/>
          </p:nvPr>
        </p:nvSpPr>
        <p:spPr/>
        <p:txBody>
          <a:bodyPr/>
          <a:lstStyle/>
          <a:p>
            <a:fld id="{323B993B-3797-EF40-9455-6EE6E484172F}" type="slidenum">
              <a:rPr kumimoji="1" lang="ja-JP" altLang="en-US" smtClean="0"/>
              <a:t>22</a:t>
            </a:fld>
            <a:endParaRPr kumimoji="1" lang="ja-JP" altLang="en-US"/>
          </a:p>
        </p:txBody>
      </p:sp>
    </p:spTree>
    <p:extLst>
      <p:ext uri="{BB962C8B-B14F-4D97-AF65-F5344CB8AC3E}">
        <p14:creationId xmlns:p14="http://schemas.microsoft.com/office/powerpoint/2010/main" val="972339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3D5E5-4840-C83D-2A5D-46217B2C2D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5561B90-ACED-958E-0E14-B2EA0A950B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E62B5BC-0C08-B904-613F-06664B7D4D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8DCE185-1933-55D6-EDB8-F2A3D7E10541}"/>
              </a:ext>
            </a:extLst>
          </p:cNvPr>
          <p:cNvSpPr>
            <a:spLocks noGrp="1"/>
          </p:cNvSpPr>
          <p:nvPr>
            <p:ph type="sldNum" sz="quarter" idx="5"/>
          </p:nvPr>
        </p:nvSpPr>
        <p:spPr/>
        <p:txBody>
          <a:bodyPr/>
          <a:lstStyle/>
          <a:p>
            <a:fld id="{323B993B-3797-EF40-9455-6EE6E484172F}" type="slidenum">
              <a:rPr kumimoji="1" lang="ja-JP" altLang="en-US" smtClean="0"/>
              <a:t>23</a:t>
            </a:fld>
            <a:endParaRPr kumimoji="1" lang="ja-JP" altLang="en-US"/>
          </a:p>
        </p:txBody>
      </p:sp>
    </p:spTree>
    <p:extLst>
      <p:ext uri="{BB962C8B-B14F-4D97-AF65-F5344CB8AC3E}">
        <p14:creationId xmlns:p14="http://schemas.microsoft.com/office/powerpoint/2010/main" val="7282657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AF699-E68B-0F77-73F0-B297CC2288A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6EDA127-6721-984C-EE9A-9A92BCBB09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5420745-24BB-45A6-EEFB-38D93E2FBCF8}"/>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27D9691-A918-0696-B8F7-78F61EF1FC8E}"/>
              </a:ext>
            </a:extLst>
          </p:cNvPr>
          <p:cNvSpPr>
            <a:spLocks noGrp="1"/>
          </p:cNvSpPr>
          <p:nvPr>
            <p:ph type="sldNum" sz="quarter" idx="5"/>
          </p:nvPr>
        </p:nvSpPr>
        <p:spPr/>
        <p:txBody>
          <a:bodyPr/>
          <a:lstStyle/>
          <a:p>
            <a:fld id="{323B993B-3797-EF40-9455-6EE6E484172F}" type="slidenum">
              <a:rPr kumimoji="1" lang="ja-JP" altLang="en-US" smtClean="0"/>
              <a:t>24</a:t>
            </a:fld>
            <a:endParaRPr kumimoji="1" lang="ja-JP" altLang="en-US"/>
          </a:p>
        </p:txBody>
      </p:sp>
    </p:spTree>
    <p:extLst>
      <p:ext uri="{BB962C8B-B14F-4D97-AF65-F5344CB8AC3E}">
        <p14:creationId xmlns:p14="http://schemas.microsoft.com/office/powerpoint/2010/main" val="246656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C1116-4E4C-32F4-232B-32E90F2FFC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BC7869-8A5C-83C1-2251-0AD5F74C52A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210E6F0-45A3-A578-1AEA-1B25C6A22F0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045E74F-7B06-6DDC-5550-A2F71F2A84D4}"/>
              </a:ext>
            </a:extLst>
          </p:cNvPr>
          <p:cNvSpPr>
            <a:spLocks noGrp="1"/>
          </p:cNvSpPr>
          <p:nvPr>
            <p:ph type="sldNum" sz="quarter" idx="5"/>
          </p:nvPr>
        </p:nvSpPr>
        <p:spPr/>
        <p:txBody>
          <a:bodyPr/>
          <a:lstStyle/>
          <a:p>
            <a:fld id="{323B993B-3797-EF40-9455-6EE6E484172F}" type="slidenum">
              <a:rPr kumimoji="1" lang="ja-JP" altLang="en-US" smtClean="0"/>
              <a:t>25</a:t>
            </a:fld>
            <a:endParaRPr kumimoji="1" lang="ja-JP" altLang="en-US"/>
          </a:p>
        </p:txBody>
      </p:sp>
    </p:spTree>
    <p:extLst>
      <p:ext uri="{BB962C8B-B14F-4D97-AF65-F5344CB8AC3E}">
        <p14:creationId xmlns:p14="http://schemas.microsoft.com/office/powerpoint/2010/main" val="7405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a:t>
            </a:fld>
            <a:endParaRPr kumimoji="1" lang="ja-JP" altLang="en-US"/>
          </a:p>
        </p:txBody>
      </p:sp>
    </p:spTree>
    <p:extLst>
      <p:ext uri="{BB962C8B-B14F-4D97-AF65-F5344CB8AC3E}">
        <p14:creationId xmlns:p14="http://schemas.microsoft.com/office/powerpoint/2010/main" val="3211587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E5F62-5681-7427-D75D-98F82C5D336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060F5D-091E-91B0-482A-C92461B31F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ABACDE9-06C4-FA37-58CE-2694ACA8F7F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E542667-9471-649F-2374-3991F7302ED7}"/>
              </a:ext>
            </a:extLst>
          </p:cNvPr>
          <p:cNvSpPr>
            <a:spLocks noGrp="1"/>
          </p:cNvSpPr>
          <p:nvPr>
            <p:ph type="sldNum" sz="quarter" idx="5"/>
          </p:nvPr>
        </p:nvSpPr>
        <p:spPr/>
        <p:txBody>
          <a:bodyPr/>
          <a:lstStyle/>
          <a:p>
            <a:fld id="{323B993B-3797-EF40-9455-6EE6E484172F}" type="slidenum">
              <a:rPr kumimoji="1" lang="ja-JP" altLang="en-US" smtClean="0"/>
              <a:t>26</a:t>
            </a:fld>
            <a:endParaRPr kumimoji="1" lang="ja-JP" altLang="en-US"/>
          </a:p>
        </p:txBody>
      </p:sp>
    </p:spTree>
    <p:extLst>
      <p:ext uri="{BB962C8B-B14F-4D97-AF65-F5344CB8AC3E}">
        <p14:creationId xmlns:p14="http://schemas.microsoft.com/office/powerpoint/2010/main" val="757064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FE4FB-FB95-2DF0-B29B-ABDF63E287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DC150D5-2A3C-5A15-5FB0-3193B12E68D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07C0186-F2A9-45A0-F23A-23A24690E64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F2F6970-3543-91FF-0730-6C8C1C643511}"/>
              </a:ext>
            </a:extLst>
          </p:cNvPr>
          <p:cNvSpPr>
            <a:spLocks noGrp="1"/>
          </p:cNvSpPr>
          <p:nvPr>
            <p:ph type="sldNum" sz="quarter" idx="5"/>
          </p:nvPr>
        </p:nvSpPr>
        <p:spPr/>
        <p:txBody>
          <a:bodyPr/>
          <a:lstStyle/>
          <a:p>
            <a:fld id="{323B993B-3797-EF40-9455-6EE6E484172F}" type="slidenum">
              <a:rPr kumimoji="1" lang="ja-JP" altLang="en-US" smtClean="0"/>
              <a:t>27</a:t>
            </a:fld>
            <a:endParaRPr kumimoji="1" lang="ja-JP" altLang="en-US"/>
          </a:p>
        </p:txBody>
      </p:sp>
    </p:spTree>
    <p:extLst>
      <p:ext uri="{BB962C8B-B14F-4D97-AF65-F5344CB8AC3E}">
        <p14:creationId xmlns:p14="http://schemas.microsoft.com/office/powerpoint/2010/main" val="873011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85686-A5EE-7B00-2F0E-81A1D73EEF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EF85983-9654-FA09-BAC9-607B2EE374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F24C3-DC21-CA2F-C800-83FC8DA4D35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C34791A-7029-8BE8-6061-FB7AC09E879E}"/>
              </a:ext>
            </a:extLst>
          </p:cNvPr>
          <p:cNvSpPr>
            <a:spLocks noGrp="1"/>
          </p:cNvSpPr>
          <p:nvPr>
            <p:ph type="sldNum" sz="quarter" idx="5"/>
          </p:nvPr>
        </p:nvSpPr>
        <p:spPr/>
        <p:txBody>
          <a:bodyPr/>
          <a:lstStyle/>
          <a:p>
            <a:fld id="{323B993B-3797-EF40-9455-6EE6E484172F}" type="slidenum">
              <a:rPr kumimoji="1" lang="ja-JP" altLang="en-US" smtClean="0"/>
              <a:t>28</a:t>
            </a:fld>
            <a:endParaRPr kumimoji="1" lang="ja-JP" altLang="en-US"/>
          </a:p>
        </p:txBody>
      </p:sp>
    </p:spTree>
    <p:extLst>
      <p:ext uri="{BB962C8B-B14F-4D97-AF65-F5344CB8AC3E}">
        <p14:creationId xmlns:p14="http://schemas.microsoft.com/office/powerpoint/2010/main" val="2453435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D4386-1FE3-DD82-F2DD-3D96A5C3D9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75D61C9-D659-29B4-74F4-D469298978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38B1EAC-385C-FD21-C0CC-6D4BF018DD0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EF6E489-C17E-CF63-80F5-B3EF0DC3BDFD}"/>
              </a:ext>
            </a:extLst>
          </p:cNvPr>
          <p:cNvSpPr>
            <a:spLocks noGrp="1"/>
          </p:cNvSpPr>
          <p:nvPr>
            <p:ph type="sldNum" sz="quarter" idx="5"/>
          </p:nvPr>
        </p:nvSpPr>
        <p:spPr/>
        <p:txBody>
          <a:bodyPr/>
          <a:lstStyle/>
          <a:p>
            <a:fld id="{323B993B-3797-EF40-9455-6EE6E484172F}" type="slidenum">
              <a:rPr kumimoji="1" lang="ja-JP" altLang="en-US" smtClean="0"/>
              <a:t>29</a:t>
            </a:fld>
            <a:endParaRPr kumimoji="1" lang="ja-JP" altLang="en-US"/>
          </a:p>
        </p:txBody>
      </p:sp>
    </p:spTree>
    <p:extLst>
      <p:ext uri="{BB962C8B-B14F-4D97-AF65-F5344CB8AC3E}">
        <p14:creationId xmlns:p14="http://schemas.microsoft.com/office/powerpoint/2010/main" val="13731173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A95AB-7893-300E-58CB-E50AA48202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EE8D76-D831-305F-59CD-03C28395FF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59B1439-C4D1-C5C5-2998-CD7C796BB54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0E66843-B62E-F001-C56A-FFE8B1CEB8E7}"/>
              </a:ext>
            </a:extLst>
          </p:cNvPr>
          <p:cNvSpPr>
            <a:spLocks noGrp="1"/>
          </p:cNvSpPr>
          <p:nvPr>
            <p:ph type="sldNum" sz="quarter" idx="5"/>
          </p:nvPr>
        </p:nvSpPr>
        <p:spPr/>
        <p:txBody>
          <a:bodyPr/>
          <a:lstStyle/>
          <a:p>
            <a:fld id="{323B993B-3797-EF40-9455-6EE6E484172F}" type="slidenum">
              <a:rPr kumimoji="1" lang="ja-JP" altLang="en-US" smtClean="0"/>
              <a:t>30</a:t>
            </a:fld>
            <a:endParaRPr kumimoji="1" lang="ja-JP" altLang="en-US"/>
          </a:p>
        </p:txBody>
      </p:sp>
    </p:spTree>
    <p:extLst>
      <p:ext uri="{BB962C8B-B14F-4D97-AF65-F5344CB8AC3E}">
        <p14:creationId xmlns:p14="http://schemas.microsoft.com/office/powerpoint/2010/main" val="2997888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C20BF8-2159-3E63-08D4-689B368F99A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6A0201-5031-A7D5-FBE3-C49D702BA97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80BF51-1978-A20F-2250-3EC66A19A99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D9C3DEC-FB89-960A-12F3-549D5B5D0918}"/>
              </a:ext>
            </a:extLst>
          </p:cNvPr>
          <p:cNvSpPr>
            <a:spLocks noGrp="1"/>
          </p:cNvSpPr>
          <p:nvPr>
            <p:ph type="sldNum" sz="quarter" idx="5"/>
          </p:nvPr>
        </p:nvSpPr>
        <p:spPr/>
        <p:txBody>
          <a:bodyPr/>
          <a:lstStyle/>
          <a:p>
            <a:fld id="{323B993B-3797-EF40-9455-6EE6E484172F}" type="slidenum">
              <a:rPr kumimoji="1" lang="ja-JP" altLang="en-US" smtClean="0"/>
              <a:t>31</a:t>
            </a:fld>
            <a:endParaRPr kumimoji="1" lang="ja-JP" altLang="en-US"/>
          </a:p>
        </p:txBody>
      </p:sp>
    </p:spTree>
    <p:extLst>
      <p:ext uri="{BB962C8B-B14F-4D97-AF65-F5344CB8AC3E}">
        <p14:creationId xmlns:p14="http://schemas.microsoft.com/office/powerpoint/2010/main" val="10746786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71A9A-38D8-2EE2-86EE-C98C9A4D94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6EB0FA3-5672-9AF5-4DBC-EC9101BCBF5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312C1D3-8ABB-B9BF-4AC6-8DDF7A99FF8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BE32ACB-13BC-3229-753A-66228115052B}"/>
              </a:ext>
            </a:extLst>
          </p:cNvPr>
          <p:cNvSpPr>
            <a:spLocks noGrp="1"/>
          </p:cNvSpPr>
          <p:nvPr>
            <p:ph type="sldNum" sz="quarter" idx="5"/>
          </p:nvPr>
        </p:nvSpPr>
        <p:spPr/>
        <p:txBody>
          <a:bodyPr/>
          <a:lstStyle/>
          <a:p>
            <a:fld id="{323B993B-3797-EF40-9455-6EE6E484172F}" type="slidenum">
              <a:rPr kumimoji="1" lang="ja-JP" altLang="en-US" smtClean="0"/>
              <a:t>32</a:t>
            </a:fld>
            <a:endParaRPr kumimoji="1" lang="ja-JP" altLang="en-US"/>
          </a:p>
        </p:txBody>
      </p:sp>
    </p:spTree>
    <p:extLst>
      <p:ext uri="{BB962C8B-B14F-4D97-AF65-F5344CB8AC3E}">
        <p14:creationId xmlns:p14="http://schemas.microsoft.com/office/powerpoint/2010/main" val="19375753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7730-67E1-2A34-B13C-D5178DC7BEB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96938A8-C078-D8A7-4086-CC49359EEC8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461AE5-5458-77D2-9F3C-16E59A595ED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124199A-9A84-0BD3-3B75-F2FC0A3C5046}"/>
              </a:ext>
            </a:extLst>
          </p:cNvPr>
          <p:cNvSpPr>
            <a:spLocks noGrp="1"/>
          </p:cNvSpPr>
          <p:nvPr>
            <p:ph type="sldNum" sz="quarter" idx="5"/>
          </p:nvPr>
        </p:nvSpPr>
        <p:spPr/>
        <p:txBody>
          <a:bodyPr/>
          <a:lstStyle/>
          <a:p>
            <a:fld id="{323B993B-3797-EF40-9455-6EE6E484172F}" type="slidenum">
              <a:rPr kumimoji="1" lang="ja-JP" altLang="en-US" smtClean="0"/>
              <a:t>33</a:t>
            </a:fld>
            <a:endParaRPr kumimoji="1" lang="ja-JP" altLang="en-US"/>
          </a:p>
        </p:txBody>
      </p:sp>
    </p:spTree>
    <p:extLst>
      <p:ext uri="{BB962C8B-B14F-4D97-AF65-F5344CB8AC3E}">
        <p14:creationId xmlns:p14="http://schemas.microsoft.com/office/powerpoint/2010/main" val="73265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3B0A0-56B3-B3CF-3864-C85B6179C47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3D75F3C-144C-7CFB-2202-7E63B0DD6E1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49E3046-E83F-5C63-8186-FF281187BAE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6BDDBD1-81E9-0152-B15C-34AB9D9AAA97}"/>
              </a:ext>
            </a:extLst>
          </p:cNvPr>
          <p:cNvSpPr>
            <a:spLocks noGrp="1"/>
          </p:cNvSpPr>
          <p:nvPr>
            <p:ph type="sldNum" sz="quarter" idx="5"/>
          </p:nvPr>
        </p:nvSpPr>
        <p:spPr/>
        <p:txBody>
          <a:bodyPr/>
          <a:lstStyle/>
          <a:p>
            <a:fld id="{323B993B-3797-EF40-9455-6EE6E484172F}" type="slidenum">
              <a:rPr kumimoji="1" lang="ja-JP" altLang="en-US" smtClean="0"/>
              <a:t>34</a:t>
            </a:fld>
            <a:endParaRPr kumimoji="1" lang="ja-JP" altLang="en-US"/>
          </a:p>
        </p:txBody>
      </p:sp>
    </p:spTree>
    <p:extLst>
      <p:ext uri="{BB962C8B-B14F-4D97-AF65-F5344CB8AC3E}">
        <p14:creationId xmlns:p14="http://schemas.microsoft.com/office/powerpoint/2010/main" val="4131335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7486B1-9DAD-5704-725E-E4136A75148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07D9D5-F3B6-9819-4E8B-2E189D80F3C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99696F1-CE7A-BF68-6301-2B79CEB56D4B}"/>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39565D76-4E30-3DB1-7060-531BA45A6E22}"/>
              </a:ext>
            </a:extLst>
          </p:cNvPr>
          <p:cNvSpPr>
            <a:spLocks noGrp="1"/>
          </p:cNvSpPr>
          <p:nvPr>
            <p:ph type="sldNum" sz="quarter" idx="5"/>
          </p:nvPr>
        </p:nvSpPr>
        <p:spPr/>
        <p:txBody>
          <a:bodyPr/>
          <a:lstStyle/>
          <a:p>
            <a:fld id="{323B993B-3797-EF40-9455-6EE6E484172F}" type="slidenum">
              <a:rPr kumimoji="1" lang="ja-JP" altLang="en-US" smtClean="0"/>
              <a:t>35</a:t>
            </a:fld>
            <a:endParaRPr kumimoji="1" lang="ja-JP" altLang="en-US"/>
          </a:p>
        </p:txBody>
      </p:sp>
    </p:spTree>
    <p:extLst>
      <p:ext uri="{BB962C8B-B14F-4D97-AF65-F5344CB8AC3E}">
        <p14:creationId xmlns:p14="http://schemas.microsoft.com/office/powerpoint/2010/main" val="2636636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2</a:t>
            </a:fld>
            <a:endParaRPr kumimoji="1" lang="ja-JP" altLang="en-US"/>
          </a:p>
        </p:txBody>
      </p:sp>
    </p:spTree>
    <p:extLst>
      <p:ext uri="{BB962C8B-B14F-4D97-AF65-F5344CB8AC3E}">
        <p14:creationId xmlns:p14="http://schemas.microsoft.com/office/powerpoint/2010/main" val="37871212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6EFC6-19CD-2056-CC52-41111CE44B7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8111058-5E34-D178-CD7A-6118FDC35C7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B50228-125D-E29B-3DB7-12530391A49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42E9519-B815-958B-FF26-D05AFAFFE58C}"/>
              </a:ext>
            </a:extLst>
          </p:cNvPr>
          <p:cNvSpPr>
            <a:spLocks noGrp="1"/>
          </p:cNvSpPr>
          <p:nvPr>
            <p:ph type="sldNum" sz="quarter" idx="5"/>
          </p:nvPr>
        </p:nvSpPr>
        <p:spPr/>
        <p:txBody>
          <a:bodyPr/>
          <a:lstStyle/>
          <a:p>
            <a:fld id="{323B993B-3797-EF40-9455-6EE6E484172F}" type="slidenum">
              <a:rPr kumimoji="1" lang="ja-JP" altLang="en-US" smtClean="0"/>
              <a:t>36</a:t>
            </a:fld>
            <a:endParaRPr kumimoji="1" lang="ja-JP" altLang="en-US"/>
          </a:p>
        </p:txBody>
      </p:sp>
    </p:spTree>
    <p:extLst>
      <p:ext uri="{BB962C8B-B14F-4D97-AF65-F5344CB8AC3E}">
        <p14:creationId xmlns:p14="http://schemas.microsoft.com/office/powerpoint/2010/main" val="3485954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0EF08-EAC4-B2C3-8B4B-D5A171F2AE1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558F6D4-067C-1221-ACAA-57E7338DECF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679B5C-181D-EDCD-49AB-C8562A7CFC36}"/>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9401098-17F1-41D5-2221-8A8151713AE5}"/>
              </a:ext>
            </a:extLst>
          </p:cNvPr>
          <p:cNvSpPr>
            <a:spLocks noGrp="1"/>
          </p:cNvSpPr>
          <p:nvPr>
            <p:ph type="sldNum" sz="quarter" idx="5"/>
          </p:nvPr>
        </p:nvSpPr>
        <p:spPr/>
        <p:txBody>
          <a:bodyPr/>
          <a:lstStyle/>
          <a:p>
            <a:fld id="{323B993B-3797-EF40-9455-6EE6E484172F}" type="slidenum">
              <a:rPr kumimoji="1" lang="ja-JP" altLang="en-US" smtClean="0"/>
              <a:t>37</a:t>
            </a:fld>
            <a:endParaRPr kumimoji="1" lang="ja-JP" altLang="en-US"/>
          </a:p>
        </p:txBody>
      </p:sp>
    </p:spTree>
    <p:extLst>
      <p:ext uri="{BB962C8B-B14F-4D97-AF65-F5344CB8AC3E}">
        <p14:creationId xmlns:p14="http://schemas.microsoft.com/office/powerpoint/2010/main" val="22854483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5E92-6CAD-24E0-CC62-185EEF5F025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E29BA8D-7C3D-E7B4-7411-14932C96297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AFBCBFE-165A-EA7F-119F-3743458C3EA3}"/>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A6AA32EE-37AA-4EAD-B7EE-C816CEB3B75F}"/>
              </a:ext>
            </a:extLst>
          </p:cNvPr>
          <p:cNvSpPr>
            <a:spLocks noGrp="1"/>
          </p:cNvSpPr>
          <p:nvPr>
            <p:ph type="sldNum" sz="quarter" idx="5"/>
          </p:nvPr>
        </p:nvSpPr>
        <p:spPr/>
        <p:txBody>
          <a:bodyPr/>
          <a:lstStyle/>
          <a:p>
            <a:fld id="{323B993B-3797-EF40-9455-6EE6E484172F}" type="slidenum">
              <a:rPr kumimoji="1" lang="ja-JP" altLang="en-US" smtClean="0"/>
              <a:t>38</a:t>
            </a:fld>
            <a:endParaRPr kumimoji="1" lang="ja-JP" altLang="en-US"/>
          </a:p>
        </p:txBody>
      </p:sp>
    </p:spTree>
    <p:extLst>
      <p:ext uri="{BB962C8B-B14F-4D97-AF65-F5344CB8AC3E}">
        <p14:creationId xmlns:p14="http://schemas.microsoft.com/office/powerpoint/2010/main" val="21185135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39</a:t>
            </a:fld>
            <a:endParaRPr kumimoji="1" lang="ja-JP" altLang="en-US"/>
          </a:p>
        </p:txBody>
      </p:sp>
    </p:spTree>
    <p:extLst>
      <p:ext uri="{BB962C8B-B14F-4D97-AF65-F5344CB8AC3E}">
        <p14:creationId xmlns:p14="http://schemas.microsoft.com/office/powerpoint/2010/main" val="21551054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8352C-7DFF-69C9-3075-2E37F2EFF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4507994-CACD-87AB-C37A-E44BA9FDB8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11B3172-A946-11BB-705B-CD3B4A614EA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6083D28-C13A-00EA-6664-67B82953E8CA}"/>
              </a:ext>
            </a:extLst>
          </p:cNvPr>
          <p:cNvSpPr>
            <a:spLocks noGrp="1"/>
          </p:cNvSpPr>
          <p:nvPr>
            <p:ph type="sldNum" sz="quarter" idx="5"/>
          </p:nvPr>
        </p:nvSpPr>
        <p:spPr/>
        <p:txBody>
          <a:bodyPr/>
          <a:lstStyle/>
          <a:p>
            <a:fld id="{323B993B-3797-EF40-9455-6EE6E484172F}" type="slidenum">
              <a:rPr kumimoji="1" lang="ja-JP" altLang="en-US" smtClean="0"/>
              <a:t>40</a:t>
            </a:fld>
            <a:endParaRPr kumimoji="1" lang="ja-JP" altLang="en-US"/>
          </a:p>
        </p:txBody>
      </p:sp>
    </p:spTree>
    <p:extLst>
      <p:ext uri="{BB962C8B-B14F-4D97-AF65-F5344CB8AC3E}">
        <p14:creationId xmlns:p14="http://schemas.microsoft.com/office/powerpoint/2010/main" val="2599153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42</a:t>
            </a:fld>
            <a:endParaRPr kumimoji="1" lang="ja-JP" altLang="en-US"/>
          </a:p>
        </p:txBody>
      </p:sp>
    </p:spTree>
    <p:extLst>
      <p:ext uri="{BB962C8B-B14F-4D97-AF65-F5344CB8AC3E}">
        <p14:creationId xmlns:p14="http://schemas.microsoft.com/office/powerpoint/2010/main" val="4630681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0F033-71B4-C953-EAD9-52908C747B6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892E83-7022-8FA9-81DC-2B1F907D903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8200D97-5B02-0654-740F-BE29A956E75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6B0AD22-1C8B-5634-D551-9FA22A670E64}"/>
              </a:ext>
            </a:extLst>
          </p:cNvPr>
          <p:cNvSpPr>
            <a:spLocks noGrp="1"/>
          </p:cNvSpPr>
          <p:nvPr>
            <p:ph type="sldNum" sz="quarter" idx="5"/>
          </p:nvPr>
        </p:nvSpPr>
        <p:spPr/>
        <p:txBody>
          <a:bodyPr/>
          <a:lstStyle/>
          <a:p>
            <a:fld id="{323B993B-3797-EF40-9455-6EE6E484172F}" type="slidenum">
              <a:rPr kumimoji="1" lang="ja-JP" altLang="en-US" smtClean="0"/>
              <a:t>43</a:t>
            </a:fld>
            <a:endParaRPr kumimoji="1" lang="ja-JP" altLang="en-US"/>
          </a:p>
        </p:txBody>
      </p:sp>
    </p:spTree>
    <p:extLst>
      <p:ext uri="{BB962C8B-B14F-4D97-AF65-F5344CB8AC3E}">
        <p14:creationId xmlns:p14="http://schemas.microsoft.com/office/powerpoint/2010/main" val="6826300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1F027-7B3D-7DBD-848C-2F0278D86E7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E6ABD51-A714-1C07-3833-B39E2F8C0A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ACF31-4C69-DF6D-DFA1-E41CBA1F3C9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E28399B-9EEE-27AB-FE7B-358F721BF63B}"/>
              </a:ext>
            </a:extLst>
          </p:cNvPr>
          <p:cNvSpPr>
            <a:spLocks noGrp="1"/>
          </p:cNvSpPr>
          <p:nvPr>
            <p:ph type="sldNum" sz="quarter" idx="5"/>
          </p:nvPr>
        </p:nvSpPr>
        <p:spPr/>
        <p:txBody>
          <a:bodyPr/>
          <a:lstStyle/>
          <a:p>
            <a:fld id="{323B993B-3797-EF40-9455-6EE6E484172F}" type="slidenum">
              <a:rPr kumimoji="1" lang="ja-JP" altLang="en-US" smtClean="0"/>
              <a:t>44</a:t>
            </a:fld>
            <a:endParaRPr kumimoji="1" lang="ja-JP" altLang="en-US"/>
          </a:p>
        </p:txBody>
      </p:sp>
    </p:spTree>
    <p:extLst>
      <p:ext uri="{BB962C8B-B14F-4D97-AF65-F5344CB8AC3E}">
        <p14:creationId xmlns:p14="http://schemas.microsoft.com/office/powerpoint/2010/main" val="7108428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45</a:t>
            </a:fld>
            <a:endParaRPr kumimoji="1" lang="ja-JP" altLang="en-US"/>
          </a:p>
        </p:txBody>
      </p:sp>
    </p:spTree>
    <p:extLst>
      <p:ext uri="{BB962C8B-B14F-4D97-AF65-F5344CB8AC3E}">
        <p14:creationId xmlns:p14="http://schemas.microsoft.com/office/powerpoint/2010/main" val="10827597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dirty="0"/>
                  <a:t>Let me introduce our notation.</a:t>
                </a:r>
              </a:p>
              <a:p>
                <a:r>
                  <a:rPr kumimoji="1" lang="en-US" altLang="ja-JP" sz="1200" dirty="0">
                    <a:latin typeface="Segoe UI" panose="020B0502040204020203" pitchFamily="34" charset="0"/>
                    <a:ea typeface="Meiryo" panose="020B0604030504040204" pitchFamily="34" charset="-128"/>
                  </a:rPr>
                  <a:t>We consider a variable population model</a:t>
                </a:r>
                <a:endParaRPr lang="en-US" altLang="ja-JP" dirty="0"/>
              </a:p>
              <a:p>
                <a:endParaRPr lang="en-US" altLang="ja-JP" dirty="0"/>
              </a:p>
              <a:p>
                <a:r>
                  <a:rPr lang="en-US" altLang="ja-JP" dirty="0"/>
                  <a:t>---</a:t>
                </a:r>
              </a:p>
              <a:p>
                <a:r>
                  <a:rPr lang="en-US" altLang="ja-JP" dirty="0">
                    <a:effectLst/>
                  </a:rPr>
                  <a:t>Let X</a:t>
                </a:r>
                <a:r>
                  <a:rPr lang="en-US" altLang="ja-JP" dirty="0"/>
                  <a:t>={x</a:t>
                </a:r>
                <a:r>
                  <a:rPr lang="en-US" altLang="ja-JP" dirty="0">
                    <a:effectLst/>
                  </a:rPr>
                  <a:t>1</a:t>
                </a:r>
                <a:r>
                  <a:rPr lang="en-US" altLang="ja-JP" dirty="0"/>
                  <a:t>​,x</a:t>
                </a:r>
                <a:r>
                  <a:rPr lang="en-US" altLang="ja-JP" dirty="0">
                    <a:effectLst/>
                  </a:rPr>
                  <a:t>2</a:t>
                </a:r>
                <a:r>
                  <a:rPr lang="en-US" altLang="ja-JP" dirty="0"/>
                  <a:t>​,…,</a:t>
                </a:r>
                <a:r>
                  <a:rPr lang="en-US" altLang="ja-JP" dirty="0" err="1"/>
                  <a:t>x</a:t>
                </a:r>
                <a:r>
                  <a:rPr lang="en-US" altLang="ja-JP" dirty="0" err="1">
                    <a:effectLst/>
                  </a:rPr>
                  <a:t>m</a:t>
                </a:r>
                <a:r>
                  <a:rPr lang="en-US" altLang="ja-JP" dirty="0"/>
                  <a:t>​} be a non-empty finite set of alternatives, where m≥3.</a:t>
                </a:r>
              </a:p>
              <a:p>
                <a:r>
                  <a:rPr lang="en-US" altLang="ja-JP" dirty="0">
                    <a:effectLst/>
                  </a:rPr>
                  <a:t>N</a:t>
                </a:r>
                <a:r>
                  <a:rPr lang="en-US" altLang="ja-JP" dirty="0"/>
                  <a:t>={1,2,…,n}⊂N denotes a set of voters.</a:t>
                </a:r>
              </a:p>
              <a:p>
                <a:r>
                  <a:rPr lang="en-US" altLang="ja-JP" dirty="0"/>
                  <a:t>We assume variable voters model, and</a:t>
                </a:r>
                <a:r>
                  <a:rPr lang="en-US" altLang="ja-JP" baseline="0" dirty="0"/>
                  <a:t> </a:t>
                </a:r>
                <a:r>
                  <a:rPr lang="en-US" altLang="ja-JP" i="0">
                    <a:latin typeface="Cambria Math" panose="02040503050406030204" pitchFamily="18" charset="0"/>
                    <a:ea typeface="Cambria Math" panose="02040503050406030204" pitchFamily="18" charset="0"/>
                  </a:rPr>
                  <a:t>ℕ</a:t>
                </a:r>
                <a:r>
                  <a:rPr lang="en-US" altLang="ja-JP" dirty="0">
                    <a:latin typeface="Segoe UI" panose="020B0502040204020203" pitchFamily="34" charset="0"/>
                  </a:rPr>
                  <a:t> </a:t>
                </a:r>
                <a:r>
                  <a:rPr lang="en-US" altLang="ja-JP" baseline="0" dirty="0">
                    <a:latin typeface="Segoe UI" panose="020B0502040204020203" pitchFamily="34" charset="0"/>
                  </a:rPr>
                  <a:t> is</a:t>
                </a:r>
                <a:r>
                  <a:rPr lang="en-US" altLang="ja-JP" dirty="0">
                    <a:latin typeface="Segoe UI" panose="020B0502040204020203" pitchFamily="34" charset="0"/>
                  </a:rPr>
                  <a:t> the set of potential voters.</a:t>
                </a:r>
                <a:endParaRPr lang="en-US" altLang="ja-JP" dirty="0"/>
              </a:p>
              <a:p>
                <a:r>
                  <a:rPr lang="ja-JP" altLang="en-US">
                    <a:effectLst/>
                  </a:rPr>
                  <a:t>カリグラフィック</a:t>
                </a:r>
                <a:r>
                  <a:rPr lang="en-US" altLang="ja-JP" dirty="0">
                    <a:effectLst/>
                  </a:rPr>
                  <a:t>W</a:t>
                </a:r>
                <a:r>
                  <a:rPr lang="en-US" altLang="ja-JP" dirty="0"/>
                  <a:t> is the set of all weak orders on </a:t>
                </a:r>
                <a:r>
                  <a:rPr lang="en-US" altLang="ja-JP" dirty="0">
                    <a:effectLst/>
                  </a:rPr>
                  <a:t>X</a:t>
                </a:r>
                <a:r>
                  <a:rPr lang="en-US" altLang="ja-JP" dirty="0"/>
                  <a:t>.</a:t>
                </a:r>
              </a:p>
              <a:p>
                <a:r>
                  <a:rPr lang="ja-JP" altLang="en-US">
                    <a:effectLst/>
                  </a:rPr>
                  <a:t>カリグラフィック</a:t>
                </a:r>
                <a:r>
                  <a:rPr lang="en-US" altLang="ja-JP" dirty="0"/>
                  <a:t>L is the set of all linear orders on </a:t>
                </a:r>
                <a:r>
                  <a:rPr lang="en-US" altLang="ja-JP" dirty="0">
                    <a:effectLst/>
                  </a:rPr>
                  <a:t>X</a:t>
                </a:r>
                <a:r>
                  <a:rPr lang="en-US" altLang="ja-JP" dirty="0"/>
                  <a:t>.</a:t>
                </a:r>
              </a:p>
              <a:p>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47</a:t>
            </a:fld>
            <a:endParaRPr kumimoji="1" lang="ja-JP" altLang="en-US"/>
          </a:p>
        </p:txBody>
      </p:sp>
    </p:spTree>
    <p:extLst>
      <p:ext uri="{BB962C8B-B14F-4D97-AF65-F5344CB8AC3E}">
        <p14:creationId xmlns:p14="http://schemas.microsoft.com/office/powerpoint/2010/main" val="3243597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a:t>
            </a:fld>
            <a:endParaRPr kumimoji="1" lang="ja-JP" altLang="en-US"/>
          </a:p>
        </p:txBody>
      </p:sp>
    </p:spTree>
    <p:extLst>
      <p:ext uri="{BB962C8B-B14F-4D97-AF65-F5344CB8AC3E}">
        <p14:creationId xmlns:p14="http://schemas.microsoft.com/office/powerpoint/2010/main" val="13072543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48</a:t>
            </a:fld>
            <a:endParaRPr kumimoji="1" lang="ja-JP" altLang="en-US"/>
          </a:p>
        </p:txBody>
      </p:sp>
    </p:spTree>
    <p:extLst>
      <p:ext uri="{BB962C8B-B14F-4D97-AF65-F5344CB8AC3E}">
        <p14:creationId xmlns:p14="http://schemas.microsoft.com/office/powerpoint/2010/main" val="20393843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68395-F21D-FD27-5C66-35BE6ECEF66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809D2F4-67E0-4589-613D-E678B098DFB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3BC00C3-C61D-C00B-A401-22FC7C8DE129}"/>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BA1B8A7-F186-D5C9-D107-5018D1699DA6}"/>
              </a:ext>
            </a:extLst>
          </p:cNvPr>
          <p:cNvSpPr>
            <a:spLocks noGrp="1"/>
          </p:cNvSpPr>
          <p:nvPr>
            <p:ph type="sldNum" sz="quarter" idx="5"/>
          </p:nvPr>
        </p:nvSpPr>
        <p:spPr/>
        <p:txBody>
          <a:bodyPr/>
          <a:lstStyle/>
          <a:p>
            <a:fld id="{323B993B-3797-EF40-9455-6EE6E484172F}" type="slidenum">
              <a:rPr kumimoji="1" lang="ja-JP" altLang="en-US" smtClean="0"/>
              <a:t>49</a:t>
            </a:fld>
            <a:endParaRPr kumimoji="1" lang="ja-JP" altLang="en-US"/>
          </a:p>
        </p:txBody>
      </p:sp>
    </p:spTree>
    <p:extLst>
      <p:ext uri="{BB962C8B-B14F-4D97-AF65-F5344CB8AC3E}">
        <p14:creationId xmlns:p14="http://schemas.microsoft.com/office/powerpoint/2010/main" val="41678439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69D46-D3E2-D19C-C5C6-BA742128664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B167B39-67E8-461C-D376-4BB74C33311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DF79C-FC38-5ABA-AE94-33F381F7DD9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7DB8657-6C88-38FD-195D-327517AC1058}"/>
              </a:ext>
            </a:extLst>
          </p:cNvPr>
          <p:cNvSpPr>
            <a:spLocks noGrp="1"/>
          </p:cNvSpPr>
          <p:nvPr>
            <p:ph type="sldNum" sz="quarter" idx="5"/>
          </p:nvPr>
        </p:nvSpPr>
        <p:spPr/>
        <p:txBody>
          <a:bodyPr/>
          <a:lstStyle/>
          <a:p>
            <a:fld id="{323B993B-3797-EF40-9455-6EE6E484172F}" type="slidenum">
              <a:rPr kumimoji="1" lang="ja-JP" altLang="en-US" smtClean="0"/>
              <a:t>50</a:t>
            </a:fld>
            <a:endParaRPr kumimoji="1" lang="ja-JP" altLang="en-US"/>
          </a:p>
        </p:txBody>
      </p:sp>
    </p:spTree>
    <p:extLst>
      <p:ext uri="{BB962C8B-B14F-4D97-AF65-F5344CB8AC3E}">
        <p14:creationId xmlns:p14="http://schemas.microsoft.com/office/powerpoint/2010/main" val="717025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04F38-1130-3319-FBBA-4A007D7F1D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8897D0E-3D51-1471-3801-F50A6C9284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73BF2D-F7C8-A8FB-55F4-8771ACD5121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0EB67E96-AFA1-49C8-C82A-8E05B7FAA748}"/>
              </a:ext>
            </a:extLst>
          </p:cNvPr>
          <p:cNvSpPr>
            <a:spLocks noGrp="1"/>
          </p:cNvSpPr>
          <p:nvPr>
            <p:ph type="sldNum" sz="quarter" idx="5"/>
          </p:nvPr>
        </p:nvSpPr>
        <p:spPr/>
        <p:txBody>
          <a:bodyPr/>
          <a:lstStyle/>
          <a:p>
            <a:fld id="{323B993B-3797-EF40-9455-6EE6E484172F}" type="slidenum">
              <a:rPr kumimoji="1" lang="ja-JP" altLang="en-US" smtClean="0"/>
              <a:t>52</a:t>
            </a:fld>
            <a:endParaRPr kumimoji="1" lang="ja-JP" altLang="en-US"/>
          </a:p>
        </p:txBody>
      </p:sp>
    </p:spTree>
    <p:extLst>
      <p:ext uri="{BB962C8B-B14F-4D97-AF65-F5344CB8AC3E}">
        <p14:creationId xmlns:p14="http://schemas.microsoft.com/office/powerpoint/2010/main" val="37784463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55</a:t>
            </a:fld>
            <a:endParaRPr kumimoji="1" lang="ja-JP" altLang="en-US"/>
          </a:p>
        </p:txBody>
      </p:sp>
    </p:spTree>
    <p:extLst>
      <p:ext uri="{BB962C8B-B14F-4D97-AF65-F5344CB8AC3E}">
        <p14:creationId xmlns:p14="http://schemas.microsoft.com/office/powerpoint/2010/main" val="253746381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0DEB9-939E-8D61-7240-BFC2193734E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EE4F2C0-F848-666D-6E3E-F40972BDFF52}"/>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CBEDF7B6-BE24-581A-84B0-6B610B4F6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CBEDF7B6-BE24-581A-84B0-6B610B4F69D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すなわち、</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で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mathcal</a:t>
                </a:r>
                <a:r>
                  <a:rPr kumimoji="1" lang="en" altLang="ja-JP" sz="1200" b="0" kern="1200" dirty="0">
                    <a:solidFill>
                      <a:schemeClr val="tx1"/>
                    </a:solidFill>
                    <a:effectLst/>
                    <a:latin typeface="+mn-lt"/>
                    <a:ea typeface="+mn-ea"/>
                    <a:cs typeface="+mn-cs"/>
                  </a:rPr>
                  <a:t>{F_s$</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かつ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ii)</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に対して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となる学校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が存在する、という条件を満たすマッチング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mu$ </a:t>
                </a:r>
                <a:r>
                  <a:rPr kumimoji="1" lang="ja-JP" altLang="en-US" sz="1200" b="0" kern="1200">
                    <a:solidFill>
                      <a:schemeClr val="tx1"/>
                    </a:solidFill>
                    <a:effectLst/>
                    <a:latin typeface="+mn-lt"/>
                    <a:ea typeface="+mn-ea"/>
                    <a:cs typeface="+mn-cs"/>
                  </a:rPr>
                  <a:t>が存在する。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E4E4FCFE-74EF-CB20-BF55-9292A4B71A97}"/>
              </a:ext>
            </a:extLst>
          </p:cNvPr>
          <p:cNvSpPr>
            <a:spLocks noGrp="1"/>
          </p:cNvSpPr>
          <p:nvPr>
            <p:ph type="sldNum" sz="quarter" idx="5"/>
          </p:nvPr>
        </p:nvSpPr>
        <p:spPr/>
        <p:txBody>
          <a:bodyPr/>
          <a:lstStyle/>
          <a:p>
            <a:fld id="{323B993B-3797-EF40-9455-6EE6E484172F}" type="slidenum">
              <a:rPr kumimoji="1" lang="ja-JP" altLang="en-US" smtClean="0"/>
              <a:t>56</a:t>
            </a:fld>
            <a:endParaRPr kumimoji="1" lang="ja-JP" altLang="en-US"/>
          </a:p>
        </p:txBody>
      </p:sp>
    </p:spTree>
    <p:extLst>
      <p:ext uri="{BB962C8B-B14F-4D97-AF65-F5344CB8AC3E}">
        <p14:creationId xmlns:p14="http://schemas.microsoft.com/office/powerpoint/2010/main" val="31009180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E49E4-7343-9801-7CDD-B1465A4B568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2EE3A53-31DC-F9A0-5F6E-C45F790BA37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ACEFDE03-DF62-8441-15E1-0FF5F1F4C2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ACEFDE03-DF62-8441-15E1-0FF5F1F4C22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r>
                  <a:rPr kumimoji="1" lang="ja-JP" altLang="en-US" sz="1200" b="0" kern="1200">
                    <a:solidFill>
                      <a:schemeClr val="tx1"/>
                    </a:solidFill>
                    <a:effectLst/>
                    <a:latin typeface="+mn-lt"/>
                    <a:ea typeface="+mn-ea"/>
                    <a:cs typeface="+mn-cs"/>
                  </a:rPr>
                  <a:t>すべての現職教師は、いかなる学校も受け入れ可能な割り当て先であると見なす。形式的には、すべての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とすべての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について、</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a:t>
                </a:r>
                <a:r>
                  <a:rPr kumimoji="1" lang="en" altLang="ja-JP" sz="1200" b="0" kern="1200" dirty="0" err="1">
                    <a:solidFill>
                      <a:schemeClr val="tx1"/>
                    </a:solidFill>
                    <a:effectLst/>
                    <a:latin typeface="+mn-lt"/>
                    <a:ea typeface="+mn-ea"/>
                    <a:cs typeface="+mn-cs"/>
                  </a:rPr>
                  <a:t>succ_i</a:t>
                </a:r>
                <a:r>
                  <a:rPr kumimoji="1" lang="en" altLang="ja-JP" sz="1200" b="0" kern="1200" dirty="0">
                    <a:solidFill>
                      <a:schemeClr val="tx1"/>
                    </a:solidFill>
                    <a:effectLst/>
                    <a:latin typeface="+mn-lt"/>
                    <a:ea typeface="+mn-ea"/>
                    <a:cs typeface="+mn-cs"/>
                  </a:rPr>
                  <a:t> \</a:t>
                </a:r>
                <a:r>
                  <a:rPr kumimoji="1" lang="en" altLang="ja-JP" sz="1200" b="0" kern="1200" dirty="0" err="1">
                    <a:solidFill>
                      <a:schemeClr val="tx1"/>
                    </a:solidFill>
                    <a:effectLst/>
                    <a:latin typeface="+mn-lt"/>
                    <a:ea typeface="+mn-ea"/>
                    <a:cs typeface="+mn-cs"/>
                  </a:rPr>
                  <a:t>emptyset</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が成り立つ。</a:t>
                </a:r>
              </a:p>
              <a:p>
                <a:br>
                  <a:rPr kumimoji="1" lang="ja-JP" altLang="en-US" sz="1200" b="0" kern="1200">
                    <a:solidFill>
                      <a:schemeClr val="tx1"/>
                    </a:solidFill>
                    <a:effectLst/>
                    <a:latin typeface="+mn-lt"/>
                    <a:ea typeface="+mn-ea"/>
                    <a:cs typeface="+mn-cs"/>
                  </a:rPr>
                </a:br>
                <a:endParaRPr kumimoji="1" lang="ja-JP" altLang="en-US" sz="1200" b="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B8711B64-4748-569C-C7F4-884D4B26ECC4}"/>
              </a:ext>
            </a:extLst>
          </p:cNvPr>
          <p:cNvSpPr>
            <a:spLocks noGrp="1"/>
          </p:cNvSpPr>
          <p:nvPr>
            <p:ph type="sldNum" sz="quarter" idx="5"/>
          </p:nvPr>
        </p:nvSpPr>
        <p:spPr/>
        <p:txBody>
          <a:bodyPr/>
          <a:lstStyle/>
          <a:p>
            <a:fld id="{323B993B-3797-EF40-9455-6EE6E484172F}" type="slidenum">
              <a:rPr kumimoji="1" lang="ja-JP" altLang="en-US" smtClean="0"/>
              <a:t>57</a:t>
            </a:fld>
            <a:endParaRPr kumimoji="1" lang="ja-JP" altLang="en-US"/>
          </a:p>
        </p:txBody>
      </p:sp>
    </p:spTree>
    <p:extLst>
      <p:ext uri="{BB962C8B-B14F-4D97-AF65-F5344CB8AC3E}">
        <p14:creationId xmlns:p14="http://schemas.microsoft.com/office/powerpoint/2010/main" val="18508960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7C97B-02DF-7475-0031-3ADEA224F51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3AFE718-5EDD-D7F0-2D52-BCCC3EE9B7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455A7B-9661-AFFA-B19F-7789AA3F8F39}"/>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864346BA-B728-2EB7-DBCA-64D255996E3D}"/>
              </a:ext>
            </a:extLst>
          </p:cNvPr>
          <p:cNvSpPr>
            <a:spLocks noGrp="1"/>
          </p:cNvSpPr>
          <p:nvPr>
            <p:ph type="sldNum" sz="quarter" idx="5"/>
          </p:nvPr>
        </p:nvSpPr>
        <p:spPr/>
        <p:txBody>
          <a:bodyPr/>
          <a:lstStyle/>
          <a:p>
            <a:fld id="{323B993B-3797-EF40-9455-6EE6E484172F}" type="slidenum">
              <a:rPr kumimoji="1" lang="ja-JP" altLang="en-US" smtClean="0"/>
              <a:t>58</a:t>
            </a:fld>
            <a:endParaRPr kumimoji="1" lang="ja-JP" altLang="en-US"/>
          </a:p>
        </p:txBody>
      </p:sp>
    </p:spTree>
    <p:extLst>
      <p:ext uri="{BB962C8B-B14F-4D97-AF65-F5344CB8AC3E}">
        <p14:creationId xmlns:p14="http://schemas.microsoft.com/office/powerpoint/2010/main" val="33139366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A4CD1-40B4-59E2-0908-A39500C6AC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AB0959B-DD85-A211-EF83-713AE9E2431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2BA7E3-F24F-AE80-A814-E201706F61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CEB90AFE-5623-A1EE-6F53-957C3CF33D60}"/>
              </a:ext>
            </a:extLst>
          </p:cNvPr>
          <p:cNvSpPr>
            <a:spLocks noGrp="1"/>
          </p:cNvSpPr>
          <p:nvPr>
            <p:ph type="sldNum" sz="quarter" idx="5"/>
          </p:nvPr>
        </p:nvSpPr>
        <p:spPr/>
        <p:txBody>
          <a:bodyPr/>
          <a:lstStyle/>
          <a:p>
            <a:fld id="{323B993B-3797-EF40-9455-6EE6E484172F}" type="slidenum">
              <a:rPr kumimoji="1" lang="ja-JP" altLang="en-US" smtClean="0"/>
              <a:t>60</a:t>
            </a:fld>
            <a:endParaRPr kumimoji="1" lang="ja-JP" altLang="en-US"/>
          </a:p>
        </p:txBody>
      </p:sp>
    </p:spTree>
    <p:extLst>
      <p:ext uri="{BB962C8B-B14F-4D97-AF65-F5344CB8AC3E}">
        <p14:creationId xmlns:p14="http://schemas.microsoft.com/office/powerpoint/2010/main" val="19478558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E3383-98E1-85E5-D525-D6CDE91C232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1BEA1D5-A1DC-25C1-1BC3-64C4EF8FECE1}"/>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20F54F59-F312-15E1-3C28-C19F6758E7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a:extLst>
                  <a:ext uri="{FF2B5EF4-FFF2-40B4-BE49-F238E27FC236}">
                    <a16:creationId xmlns:a16="http://schemas.microsoft.com/office/drawing/2014/main" id="{20F54F59-F312-15E1-3C28-C19F6758E7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b="0" kern="1200">
                    <a:solidFill>
                      <a:schemeClr val="tx1"/>
                    </a:solidFill>
                    <a:effectLst/>
                    <a:latin typeface="+mn-lt"/>
                    <a:ea typeface="+mn-ea"/>
                    <a:cs typeface="+mn-cs"/>
                  </a:rPr>
                  <a:t>すなわち、</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で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mathcal</a:t>
                </a:r>
                <a:r>
                  <a:rPr kumimoji="1" lang="en" altLang="ja-JP" sz="1200" b="0" kern="1200" dirty="0">
                    <a:solidFill>
                      <a:schemeClr val="tx1"/>
                    </a:solidFill>
                    <a:effectLst/>
                    <a:latin typeface="+mn-lt"/>
                    <a:ea typeface="+mn-ea"/>
                    <a:cs typeface="+mn-cs"/>
                  </a:rPr>
                  <a:t>{F_s$</a:t>
                </a:r>
                <a:r>
                  <a:rPr kumimoji="1" lang="ja-JP" altLang="en" sz="1200" b="0" kern="1200">
                    <a:solidFill>
                      <a:schemeClr val="tx1"/>
                    </a:solidFill>
                    <a:effectLst/>
                    <a:latin typeface="+mn-lt"/>
                    <a:ea typeface="+mn-ea"/>
                    <a:cs typeface="+mn-cs"/>
                  </a:rPr>
                  <a:t>、</a:t>
                </a:r>
                <a:r>
                  <a:rPr kumimoji="1" lang="ja-JP" altLang="en-US" sz="1200" b="0" kern="1200">
                    <a:solidFill>
                      <a:schemeClr val="tx1"/>
                    </a:solidFill>
                    <a:effectLst/>
                    <a:latin typeface="+mn-lt"/>
                    <a:ea typeface="+mn-ea"/>
                    <a:cs typeface="+mn-cs"/>
                  </a:rPr>
                  <a:t>かつ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ii)</a:t>
                </a:r>
                <a:r>
                  <a:rPr kumimoji="1" lang="ja-JP" altLang="en-US" sz="1200" b="0" kern="1200">
                    <a:solidFill>
                      <a:schemeClr val="tx1"/>
                    </a:solidFill>
                    <a:effectLst/>
                    <a:latin typeface="+mn-lt"/>
                    <a:ea typeface="+mn-ea"/>
                    <a:cs typeface="+mn-cs"/>
                  </a:rPr>
                  <a:t>すべての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I_\alpha$ </a:t>
                </a:r>
                <a:r>
                  <a:rPr kumimoji="1" lang="ja-JP" altLang="en-US" sz="1200" b="0" kern="1200">
                    <a:solidFill>
                      <a:schemeClr val="tx1"/>
                    </a:solidFill>
                    <a:effectLst/>
                    <a:latin typeface="+mn-lt"/>
                    <a:ea typeface="+mn-ea"/>
                    <a:cs typeface="+mn-cs"/>
                  </a:rPr>
                  <a:t>に対して </a:t>
                </a:r>
                <a:r>
                  <a:rPr kumimoji="1" lang="en-US" altLang="ja-JP" sz="1200" b="0" kern="1200" dirty="0">
                    <a:solidFill>
                      <a:schemeClr val="tx1"/>
                    </a:solidFill>
                    <a:effectLst/>
                    <a:latin typeface="+mn-lt"/>
                    <a:ea typeface="+mn-ea"/>
                    <a:cs typeface="+mn-cs"/>
                  </a:rPr>
                  <a:t>$</a:t>
                </a:r>
                <a:r>
                  <a:rPr kumimoji="1" lang="en" altLang="ja-JP" sz="1200" b="0" kern="1200" dirty="0" err="1">
                    <a:solidFill>
                      <a:schemeClr val="tx1"/>
                    </a:solidFill>
                    <a:effectLst/>
                    <a:latin typeface="+mn-lt"/>
                    <a:ea typeface="+mn-ea"/>
                    <a:cs typeface="+mn-cs"/>
                  </a:rPr>
                  <a:t>i</a:t>
                </a:r>
                <a:r>
                  <a:rPr kumimoji="1" lang="en" altLang="ja-JP" sz="1200" b="0" kern="1200" dirty="0">
                    <a:solidFill>
                      <a:schemeClr val="tx1"/>
                    </a:solidFill>
                    <a:effectLst/>
                    <a:latin typeface="+mn-lt"/>
                    <a:ea typeface="+mn-ea"/>
                    <a:cs typeface="+mn-cs"/>
                  </a:rPr>
                  <a:t> \in \</a:t>
                </a:r>
                <a:r>
                  <a:rPr kumimoji="1" lang="en" altLang="ja-JP" sz="1200" b="0" kern="1200" dirty="0" err="1">
                    <a:solidFill>
                      <a:schemeClr val="tx1"/>
                    </a:solidFill>
                    <a:effectLst/>
                    <a:latin typeface="+mn-lt"/>
                    <a:ea typeface="+mn-ea"/>
                    <a:cs typeface="+mn-cs"/>
                  </a:rPr>
                  <a:t>mu_s</a:t>
                </a:r>
                <a:r>
                  <a:rPr kumimoji="1" lang="en" altLang="ja-JP" sz="1200" b="0" kern="1200" dirty="0">
                    <a:solidFill>
                      <a:schemeClr val="tx1"/>
                    </a:solidFill>
                    <a:effectLst/>
                    <a:latin typeface="+mn-lt"/>
                    <a:ea typeface="+mn-ea"/>
                    <a:cs typeface="+mn-cs"/>
                  </a:rPr>
                  <a:t>$ </a:t>
                </a:r>
                <a:r>
                  <a:rPr kumimoji="1" lang="ja-JP" altLang="en-US" sz="1200" b="0" kern="1200">
                    <a:solidFill>
                      <a:schemeClr val="tx1"/>
                    </a:solidFill>
                    <a:effectLst/>
                    <a:latin typeface="+mn-lt"/>
                    <a:ea typeface="+mn-ea"/>
                    <a:cs typeface="+mn-cs"/>
                  </a:rPr>
                  <a:t>となる学校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s \in S$ </a:t>
                </a:r>
                <a:r>
                  <a:rPr kumimoji="1" lang="ja-JP" altLang="en-US" sz="1200" b="0" kern="1200">
                    <a:solidFill>
                      <a:schemeClr val="tx1"/>
                    </a:solidFill>
                    <a:effectLst/>
                    <a:latin typeface="+mn-lt"/>
                    <a:ea typeface="+mn-ea"/>
                    <a:cs typeface="+mn-cs"/>
                  </a:rPr>
                  <a:t>が存在する、という条件を満たすマッチング </a:t>
                </a:r>
                <a:r>
                  <a:rPr kumimoji="1" lang="en-US" altLang="ja-JP" sz="1200" b="0" kern="1200" dirty="0">
                    <a:solidFill>
                      <a:schemeClr val="tx1"/>
                    </a:solidFill>
                    <a:effectLst/>
                    <a:latin typeface="+mn-lt"/>
                    <a:ea typeface="+mn-ea"/>
                    <a:cs typeface="+mn-cs"/>
                  </a:rPr>
                  <a:t>$\</a:t>
                </a:r>
                <a:r>
                  <a:rPr kumimoji="1" lang="en" altLang="ja-JP" sz="1200" b="0" kern="1200" dirty="0">
                    <a:solidFill>
                      <a:schemeClr val="tx1"/>
                    </a:solidFill>
                    <a:effectLst/>
                    <a:latin typeface="+mn-lt"/>
                    <a:ea typeface="+mn-ea"/>
                    <a:cs typeface="+mn-cs"/>
                  </a:rPr>
                  <a:t>mu$ </a:t>
                </a:r>
                <a:r>
                  <a:rPr kumimoji="1" lang="ja-JP" altLang="en-US" sz="1200" b="0" kern="1200">
                    <a:solidFill>
                      <a:schemeClr val="tx1"/>
                    </a:solidFill>
                    <a:effectLst/>
                    <a:latin typeface="+mn-lt"/>
                    <a:ea typeface="+mn-ea"/>
                    <a:cs typeface="+mn-cs"/>
                  </a:rPr>
                  <a:t>が存在する。</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23E8825E-8415-B90C-E4A0-BABAFA1869C2}"/>
              </a:ext>
            </a:extLst>
          </p:cNvPr>
          <p:cNvSpPr>
            <a:spLocks noGrp="1"/>
          </p:cNvSpPr>
          <p:nvPr>
            <p:ph type="sldNum" sz="quarter" idx="5"/>
          </p:nvPr>
        </p:nvSpPr>
        <p:spPr/>
        <p:txBody>
          <a:bodyPr/>
          <a:lstStyle/>
          <a:p>
            <a:fld id="{323B993B-3797-EF40-9455-6EE6E484172F}" type="slidenum">
              <a:rPr kumimoji="1" lang="ja-JP" altLang="en-US" smtClean="0"/>
              <a:t>61</a:t>
            </a:fld>
            <a:endParaRPr kumimoji="1" lang="ja-JP" altLang="en-US"/>
          </a:p>
        </p:txBody>
      </p:sp>
    </p:spTree>
    <p:extLst>
      <p:ext uri="{BB962C8B-B14F-4D97-AF65-F5344CB8AC3E}">
        <p14:creationId xmlns:p14="http://schemas.microsoft.com/office/powerpoint/2010/main" val="1739585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66F9F-D2D6-E2C0-FB89-FEC5D12B7B0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D0712FB-46E1-BD4C-369A-C694379DEDD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426B0C-51FC-7176-EDA6-4F9B0877F10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E7E9F83-2A84-6DC6-B1FD-7A191F728480}"/>
              </a:ext>
            </a:extLst>
          </p:cNvPr>
          <p:cNvSpPr>
            <a:spLocks noGrp="1"/>
          </p:cNvSpPr>
          <p:nvPr>
            <p:ph type="sldNum" sz="quarter" idx="5"/>
          </p:nvPr>
        </p:nvSpPr>
        <p:spPr/>
        <p:txBody>
          <a:bodyPr/>
          <a:lstStyle/>
          <a:p>
            <a:fld id="{323B993B-3797-EF40-9455-6EE6E484172F}" type="slidenum">
              <a:rPr kumimoji="1" lang="ja-JP" altLang="en-US" smtClean="0"/>
              <a:t>8</a:t>
            </a:fld>
            <a:endParaRPr kumimoji="1" lang="ja-JP" altLang="en-US"/>
          </a:p>
        </p:txBody>
      </p:sp>
    </p:spTree>
    <p:extLst>
      <p:ext uri="{BB962C8B-B14F-4D97-AF65-F5344CB8AC3E}">
        <p14:creationId xmlns:p14="http://schemas.microsoft.com/office/powerpoint/2010/main" val="26593652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4CC18-1963-531D-501A-CB18C992CE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60F8BB-1811-6695-1C4E-5D57596D7465}"/>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a:extLst>
                  <a:ext uri="{FF2B5EF4-FFF2-40B4-BE49-F238E27FC236}">
                    <a16:creationId xmlns:a16="http://schemas.microsoft.com/office/drawing/2014/main" id="{F9B4F133-2B4B-CA31-29DB-107D64B2B19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We assume a consistency condition. Acceptable alternatives are ranked higher than non-acceptable ones.</a:t>
                </a:r>
                <a:r>
                  <a:rPr lang="en-US" altLang="ja-JP" baseline="0" dirty="0"/>
                  <a:t> For instance</a:t>
                </a:r>
                <a:r>
                  <a:rPr lang="en-US" altLang="ja-JP" dirty="0"/>
                  <a:t>, </a:t>
                </a:r>
                <a:r>
                  <a:rPr lang="en-US" altLang="ja-JP" dirty="0">
                    <a:latin typeface="Segoe UI" panose="020B0502040204020203" pitchFamily="34" charset="0"/>
                  </a:rPr>
                  <a:t>If </a:t>
                </a:r>
                <a:r>
                  <a:rPr lang="en-US" altLang="ja-JP" b="0" i="0">
                    <a:latin typeface="Cambria Math" panose="02040503050406030204" pitchFamily="18" charset="0"/>
                  </a:rPr>
                  <a:t>𝑥</a:t>
                </a:r>
                <a:r>
                  <a:rPr lang="en-US" altLang="ja-JP" dirty="0">
                    <a:latin typeface="Segoe UI" panose="020B0502040204020203" pitchFamily="34" charset="0"/>
                  </a:rPr>
                  <a:t> is approved and </a:t>
                </a:r>
                <a:r>
                  <a:rPr lang="en-US" altLang="ja-JP" b="0" i="0">
                    <a:latin typeface="Cambria Math" panose="02040503050406030204" pitchFamily="18" charset="0"/>
                  </a:rPr>
                  <a:t>𝑦</a:t>
                </a:r>
                <a:r>
                  <a:rPr lang="en-US" altLang="ja-JP" dirty="0">
                    <a:latin typeface="Segoe UI" panose="020B0502040204020203" pitchFamily="34" charset="0"/>
                  </a:rPr>
                  <a:t> is not, then </a:t>
                </a:r>
                <a:r>
                  <a:rPr lang="en-US" altLang="ja-JP" b="0" i="0">
                    <a:latin typeface="Cambria Math" panose="02040503050406030204" pitchFamily="18" charset="0"/>
                  </a:rPr>
                  <a:t>𝑥</a:t>
                </a:r>
                <a:r>
                  <a:rPr lang="en-US" altLang="ja-JP" dirty="0">
                    <a:latin typeface="Segoe UI" panose="020B0502040204020203" pitchFamily="34" charset="0"/>
                  </a:rPr>
                  <a:t> must be preferred to </a:t>
                </a:r>
                <a:r>
                  <a:rPr lang="en-US" altLang="ja-JP" b="0" i="0">
                    <a:latin typeface="Cambria Math" panose="02040503050406030204" pitchFamily="18" charset="0"/>
                  </a:rPr>
                  <a:t>𝑦.</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a:t>This set </a:t>
                </a:r>
                <a:r>
                  <a:rPr lang="ja-JP" altLang="en-US" dirty="0"/>
                  <a:t>カイ</a:t>
                </a:r>
                <a:r>
                  <a:rPr lang="ja-JP" altLang="en-US" i="0">
                    <a:latin typeface="Cambria Math" panose="02040503050406030204" pitchFamily="18" charset="0"/>
                  </a:rPr>
                  <a:t>𝒳</a:t>
                </a:r>
                <a:r>
                  <a:rPr lang="en-US" altLang="ja-JP" b="0" i="0">
                    <a:latin typeface="Cambria Math" panose="02040503050406030204" pitchFamily="18" charset="0"/>
                  </a:rPr>
                  <a:t> </a:t>
                </a:r>
                <a:r>
                  <a:rPr lang="en-US" altLang="ja-JP" dirty="0"/>
                  <a:t>consist</a:t>
                </a:r>
                <a:r>
                  <a:rPr lang="en-US" altLang="ja-JP" baseline="0" dirty="0"/>
                  <a:t> of </a:t>
                </a:r>
                <a:r>
                  <a:rPr lang="en-US" altLang="ja-JP" dirty="0"/>
                  <a:t>evaluations satisfying this consistency.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p>
                <a:pPr/>
                <a:r>
                  <a:rPr lang="ja-JP" altLang="en-US" i="0">
                    <a:latin typeface="Cambria Math" panose="02040503050406030204" pitchFamily="18" charset="0"/>
                  </a:rPr>
                  <a:t>𝒳</a:t>
                </a:r>
                <a:r>
                  <a:rPr lang="en-US" altLang="ja-JP" i="0">
                    <a:latin typeface="Cambria Math" panose="02040503050406030204" pitchFamily="18" charset="0"/>
                  </a:rPr>
                  <a:t>={𝑝_𝑖</a:t>
                </a:r>
                <a:r>
                  <a:rPr lang="en-US" altLang="ja-JP" b="0" i="0">
                    <a:latin typeface="Cambria Math" panose="02040503050406030204" pitchFamily="18" charset="0"/>
                  </a:rPr>
                  <a:t>:</a:t>
                </a:r>
                <a:r>
                  <a:rPr lang="en-US" altLang="ja-JP" b="0" i="0">
                    <a:latin typeface="Cambria Math" panose="02040503050406030204" pitchFamily="18" charset="0"/>
                    <a:ea typeface="Cambria Math" panose="02040503050406030204" pitchFamily="18" charset="0"/>
                  </a:rPr>
                  <a:t>∀</a:t>
                </a:r>
                <a:r>
                  <a:rPr lang="en-US" altLang="ja-JP" i="0">
                    <a:latin typeface="Cambria Math" panose="02040503050406030204" pitchFamily="18" charset="0"/>
                  </a:rPr>
                  <a:t>𝑥,𝑦∈𝑋,  𝑥∈𝐴_𝑖  𝑎𝑛𝑑 𝑦∉𝐴_𝑖⇒𝑥≻_𝑖 𝑦 </a:t>
                </a:r>
                <a:endParaRPr kumimoji="1" lang="ja-JP" altLang="en-US" dirty="0"/>
              </a:p>
            </p:txBody>
          </p:sp>
        </mc:Fallback>
      </mc:AlternateContent>
      <p:sp>
        <p:nvSpPr>
          <p:cNvPr id="4" name="スライド番号プレースホルダー 3">
            <a:extLst>
              <a:ext uri="{FF2B5EF4-FFF2-40B4-BE49-F238E27FC236}">
                <a16:creationId xmlns:a16="http://schemas.microsoft.com/office/drawing/2014/main" id="{C0CD1D24-30DE-C607-6340-C10497A55832}"/>
              </a:ext>
            </a:extLst>
          </p:cNvPr>
          <p:cNvSpPr>
            <a:spLocks noGrp="1"/>
          </p:cNvSpPr>
          <p:nvPr>
            <p:ph type="sldNum" sz="quarter" idx="5"/>
          </p:nvPr>
        </p:nvSpPr>
        <p:spPr/>
        <p:txBody>
          <a:bodyPr/>
          <a:lstStyle/>
          <a:p>
            <a:fld id="{323B993B-3797-EF40-9455-6EE6E484172F}" type="slidenum">
              <a:rPr kumimoji="1" lang="ja-JP" altLang="en-US" smtClean="0"/>
              <a:t>62</a:t>
            </a:fld>
            <a:endParaRPr kumimoji="1" lang="ja-JP" altLang="en-US"/>
          </a:p>
        </p:txBody>
      </p:sp>
    </p:spTree>
    <p:extLst>
      <p:ext uri="{BB962C8B-B14F-4D97-AF65-F5344CB8AC3E}">
        <p14:creationId xmlns:p14="http://schemas.microsoft.com/office/powerpoint/2010/main" val="364666397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3A71-839E-AFD2-9F0B-7BB503705B0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3BDF52A-ED00-C864-0C21-F6CEA121489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2003A6-F36F-E0D6-6EC1-94203B6AFA1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964834C0-4212-84A4-B233-9964AC85F7BE}"/>
              </a:ext>
            </a:extLst>
          </p:cNvPr>
          <p:cNvSpPr>
            <a:spLocks noGrp="1"/>
          </p:cNvSpPr>
          <p:nvPr>
            <p:ph type="sldNum" sz="quarter" idx="5"/>
          </p:nvPr>
        </p:nvSpPr>
        <p:spPr/>
        <p:txBody>
          <a:bodyPr/>
          <a:lstStyle/>
          <a:p>
            <a:fld id="{323B993B-3797-EF40-9455-6EE6E484172F}" type="slidenum">
              <a:rPr kumimoji="1" lang="ja-JP" altLang="en-US" smtClean="0"/>
              <a:t>66</a:t>
            </a:fld>
            <a:endParaRPr kumimoji="1" lang="ja-JP" altLang="en-US"/>
          </a:p>
        </p:txBody>
      </p:sp>
    </p:spTree>
    <p:extLst>
      <p:ext uri="{BB962C8B-B14F-4D97-AF65-F5344CB8AC3E}">
        <p14:creationId xmlns:p14="http://schemas.microsoft.com/office/powerpoint/2010/main" val="363690641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5168A-BBBE-7F2F-CED0-F758DBE79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32E830-2A85-8CB8-8594-BD488E34A9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E37E62-07FD-A2C7-90A3-B5732284A8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06B0DD76-9330-D4E5-6388-7E422B0C9F4C}"/>
              </a:ext>
            </a:extLst>
          </p:cNvPr>
          <p:cNvSpPr>
            <a:spLocks noGrp="1"/>
          </p:cNvSpPr>
          <p:nvPr>
            <p:ph type="sldNum" sz="quarter" idx="5"/>
          </p:nvPr>
        </p:nvSpPr>
        <p:spPr/>
        <p:txBody>
          <a:bodyPr/>
          <a:lstStyle/>
          <a:p>
            <a:fld id="{323B993B-3797-EF40-9455-6EE6E484172F}" type="slidenum">
              <a:rPr kumimoji="1" lang="ja-JP" altLang="en-US" smtClean="0"/>
              <a:t>67</a:t>
            </a:fld>
            <a:endParaRPr kumimoji="1" lang="ja-JP" altLang="en-US"/>
          </a:p>
        </p:txBody>
      </p:sp>
    </p:spTree>
    <p:extLst>
      <p:ext uri="{BB962C8B-B14F-4D97-AF65-F5344CB8AC3E}">
        <p14:creationId xmlns:p14="http://schemas.microsoft.com/office/powerpoint/2010/main" val="2308702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70981-D1BE-89D5-2023-CEB4686AC0A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50BFAF-8466-DDBB-FC51-2381813C156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5C42AA-064E-EC81-F8E4-C7A8BD2860D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345D54E7-7EAD-C7C8-F645-6D4DCC0FF731}"/>
              </a:ext>
            </a:extLst>
          </p:cNvPr>
          <p:cNvSpPr>
            <a:spLocks noGrp="1"/>
          </p:cNvSpPr>
          <p:nvPr>
            <p:ph type="sldNum" sz="quarter" idx="5"/>
          </p:nvPr>
        </p:nvSpPr>
        <p:spPr/>
        <p:txBody>
          <a:bodyPr/>
          <a:lstStyle/>
          <a:p>
            <a:fld id="{323B993B-3797-EF40-9455-6EE6E484172F}" type="slidenum">
              <a:rPr kumimoji="1" lang="ja-JP" altLang="en-US" smtClean="0"/>
              <a:t>68</a:t>
            </a:fld>
            <a:endParaRPr kumimoji="1" lang="ja-JP" altLang="en-US"/>
          </a:p>
        </p:txBody>
      </p:sp>
    </p:spTree>
    <p:extLst>
      <p:ext uri="{BB962C8B-B14F-4D97-AF65-F5344CB8AC3E}">
        <p14:creationId xmlns:p14="http://schemas.microsoft.com/office/powerpoint/2010/main" val="14742154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091AC4-46C1-D11F-8572-8A751C59515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283B03F-1D4C-C4D3-083D-18920B9F8D2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F11057A-5901-A944-37E1-D4124F48D5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76BFC355-BA46-C83B-12BF-92CBBA98D323}"/>
              </a:ext>
            </a:extLst>
          </p:cNvPr>
          <p:cNvSpPr>
            <a:spLocks noGrp="1"/>
          </p:cNvSpPr>
          <p:nvPr>
            <p:ph type="sldNum" sz="quarter" idx="5"/>
          </p:nvPr>
        </p:nvSpPr>
        <p:spPr/>
        <p:txBody>
          <a:bodyPr/>
          <a:lstStyle/>
          <a:p>
            <a:fld id="{323B993B-3797-EF40-9455-6EE6E484172F}" type="slidenum">
              <a:rPr kumimoji="1" lang="ja-JP" altLang="en-US" smtClean="0"/>
              <a:t>69</a:t>
            </a:fld>
            <a:endParaRPr kumimoji="1" lang="ja-JP" altLang="en-US"/>
          </a:p>
        </p:txBody>
      </p:sp>
    </p:spTree>
    <p:extLst>
      <p:ext uri="{BB962C8B-B14F-4D97-AF65-F5344CB8AC3E}">
        <p14:creationId xmlns:p14="http://schemas.microsoft.com/office/powerpoint/2010/main" val="4201086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73013-CD59-A666-977A-3D6A54E13B3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2C60CA-F3D4-AE52-7621-A4DCE82406D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1BADAFD-25CF-A699-97B9-C8FCE88C52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b="0" dirty="0">
              <a:latin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E95693F9-70FC-F234-F903-EFA270FAAA04}"/>
              </a:ext>
            </a:extLst>
          </p:cNvPr>
          <p:cNvSpPr>
            <a:spLocks noGrp="1"/>
          </p:cNvSpPr>
          <p:nvPr>
            <p:ph type="sldNum" sz="quarter" idx="5"/>
          </p:nvPr>
        </p:nvSpPr>
        <p:spPr/>
        <p:txBody>
          <a:bodyPr/>
          <a:lstStyle/>
          <a:p>
            <a:fld id="{323B993B-3797-EF40-9455-6EE6E484172F}" type="slidenum">
              <a:rPr kumimoji="1" lang="ja-JP" altLang="en-US" smtClean="0"/>
              <a:t>70</a:t>
            </a:fld>
            <a:endParaRPr kumimoji="1" lang="ja-JP" altLang="en-US"/>
          </a:p>
        </p:txBody>
      </p:sp>
    </p:spTree>
    <p:extLst>
      <p:ext uri="{BB962C8B-B14F-4D97-AF65-F5344CB8AC3E}">
        <p14:creationId xmlns:p14="http://schemas.microsoft.com/office/powerpoint/2010/main" val="12795417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71</a:t>
            </a:fld>
            <a:endParaRPr kumimoji="1" lang="ja-JP" altLang="en-US"/>
          </a:p>
        </p:txBody>
      </p:sp>
    </p:spTree>
    <p:extLst>
      <p:ext uri="{BB962C8B-B14F-4D97-AF65-F5344CB8AC3E}">
        <p14:creationId xmlns:p14="http://schemas.microsoft.com/office/powerpoint/2010/main" val="4393577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F0C78-192A-0C33-C6EF-80E7273364D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2405877-00AE-F432-24C3-AF5BCBB8CEF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75418EC-9B40-CF44-4AFF-755A8306E08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F31082A-7D92-CC31-4819-37C370E1BDB3}"/>
              </a:ext>
            </a:extLst>
          </p:cNvPr>
          <p:cNvSpPr>
            <a:spLocks noGrp="1"/>
          </p:cNvSpPr>
          <p:nvPr>
            <p:ph type="sldNum" sz="quarter" idx="5"/>
          </p:nvPr>
        </p:nvSpPr>
        <p:spPr/>
        <p:txBody>
          <a:bodyPr/>
          <a:lstStyle/>
          <a:p>
            <a:fld id="{323B993B-3797-EF40-9455-6EE6E484172F}" type="slidenum">
              <a:rPr kumimoji="1" lang="ja-JP" altLang="en-US" smtClean="0"/>
              <a:t>72</a:t>
            </a:fld>
            <a:endParaRPr kumimoji="1" lang="ja-JP" altLang="en-US"/>
          </a:p>
        </p:txBody>
      </p:sp>
    </p:spTree>
    <p:extLst>
      <p:ext uri="{BB962C8B-B14F-4D97-AF65-F5344CB8AC3E}">
        <p14:creationId xmlns:p14="http://schemas.microsoft.com/office/powerpoint/2010/main" val="26233167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D8663-F920-3524-DA0C-E787AA6C61F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21CE23-3489-33CA-4083-858445B6776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F3D5D0C-6F36-EA3C-05CE-F7E9453D659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035C697-4D81-1E5A-5BBD-561A17AD6A5A}"/>
              </a:ext>
            </a:extLst>
          </p:cNvPr>
          <p:cNvSpPr>
            <a:spLocks noGrp="1"/>
          </p:cNvSpPr>
          <p:nvPr>
            <p:ph type="sldNum" sz="quarter" idx="5"/>
          </p:nvPr>
        </p:nvSpPr>
        <p:spPr/>
        <p:txBody>
          <a:bodyPr/>
          <a:lstStyle/>
          <a:p>
            <a:fld id="{323B993B-3797-EF40-9455-6EE6E484172F}" type="slidenum">
              <a:rPr kumimoji="1" lang="ja-JP" altLang="en-US" smtClean="0"/>
              <a:t>73</a:t>
            </a:fld>
            <a:endParaRPr kumimoji="1" lang="ja-JP" altLang="en-US"/>
          </a:p>
        </p:txBody>
      </p:sp>
    </p:spTree>
    <p:extLst>
      <p:ext uri="{BB962C8B-B14F-4D97-AF65-F5344CB8AC3E}">
        <p14:creationId xmlns:p14="http://schemas.microsoft.com/office/powerpoint/2010/main" val="22664111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48C4D-31C7-5616-D94C-8EB99B54FED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3ACD8BC-529D-1211-FF9B-697A58A3206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3492C84-1DCC-E79D-BF73-322DFF8F72B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243331E-1FF4-23A3-59B0-655E20F9CB1B}"/>
              </a:ext>
            </a:extLst>
          </p:cNvPr>
          <p:cNvSpPr>
            <a:spLocks noGrp="1"/>
          </p:cNvSpPr>
          <p:nvPr>
            <p:ph type="sldNum" sz="quarter" idx="5"/>
          </p:nvPr>
        </p:nvSpPr>
        <p:spPr/>
        <p:txBody>
          <a:bodyPr/>
          <a:lstStyle/>
          <a:p>
            <a:fld id="{323B993B-3797-EF40-9455-6EE6E484172F}" type="slidenum">
              <a:rPr kumimoji="1" lang="ja-JP" altLang="en-US" smtClean="0"/>
              <a:t>74</a:t>
            </a:fld>
            <a:endParaRPr kumimoji="1" lang="ja-JP" altLang="en-US"/>
          </a:p>
        </p:txBody>
      </p:sp>
    </p:spTree>
    <p:extLst>
      <p:ext uri="{BB962C8B-B14F-4D97-AF65-F5344CB8AC3E}">
        <p14:creationId xmlns:p14="http://schemas.microsoft.com/office/powerpoint/2010/main" val="776626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10</a:t>
            </a:fld>
            <a:endParaRPr kumimoji="1" lang="ja-JP" altLang="en-US"/>
          </a:p>
        </p:txBody>
      </p:sp>
    </p:spTree>
    <p:extLst>
      <p:ext uri="{BB962C8B-B14F-4D97-AF65-F5344CB8AC3E}">
        <p14:creationId xmlns:p14="http://schemas.microsoft.com/office/powerpoint/2010/main" val="347677233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38C07-6763-B12A-FA91-865FC5F1AFB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117BAFB-B09A-A50B-5A76-62B2E00782D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EA30A9D-94FE-5904-12CC-1FEBB5588A0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E7A1E1B-B686-922E-5602-28C9F062989E}"/>
              </a:ext>
            </a:extLst>
          </p:cNvPr>
          <p:cNvSpPr>
            <a:spLocks noGrp="1"/>
          </p:cNvSpPr>
          <p:nvPr>
            <p:ph type="sldNum" sz="quarter" idx="5"/>
          </p:nvPr>
        </p:nvSpPr>
        <p:spPr/>
        <p:txBody>
          <a:bodyPr/>
          <a:lstStyle/>
          <a:p>
            <a:fld id="{323B993B-3797-EF40-9455-6EE6E484172F}" type="slidenum">
              <a:rPr kumimoji="1" lang="ja-JP" altLang="en-US" smtClean="0"/>
              <a:t>75</a:t>
            </a:fld>
            <a:endParaRPr kumimoji="1" lang="ja-JP" altLang="en-US"/>
          </a:p>
        </p:txBody>
      </p:sp>
    </p:spTree>
    <p:extLst>
      <p:ext uri="{BB962C8B-B14F-4D97-AF65-F5344CB8AC3E}">
        <p14:creationId xmlns:p14="http://schemas.microsoft.com/office/powerpoint/2010/main" val="373849058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4D303-6CC7-051D-920B-8DEB30F8A5D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1C35DB3-BEF2-1553-D718-D64AFB5AA3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55038DD-684B-ED1B-2E09-B6182966661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A571713-0F40-87F2-EF68-8F18B382661D}"/>
              </a:ext>
            </a:extLst>
          </p:cNvPr>
          <p:cNvSpPr>
            <a:spLocks noGrp="1"/>
          </p:cNvSpPr>
          <p:nvPr>
            <p:ph type="sldNum" sz="quarter" idx="5"/>
          </p:nvPr>
        </p:nvSpPr>
        <p:spPr/>
        <p:txBody>
          <a:bodyPr/>
          <a:lstStyle/>
          <a:p>
            <a:fld id="{323B993B-3797-EF40-9455-6EE6E484172F}" type="slidenum">
              <a:rPr kumimoji="1" lang="ja-JP" altLang="en-US" smtClean="0"/>
              <a:t>76</a:t>
            </a:fld>
            <a:endParaRPr kumimoji="1" lang="ja-JP" altLang="en-US"/>
          </a:p>
        </p:txBody>
      </p:sp>
    </p:spTree>
    <p:extLst>
      <p:ext uri="{BB962C8B-B14F-4D97-AF65-F5344CB8AC3E}">
        <p14:creationId xmlns:p14="http://schemas.microsoft.com/office/powerpoint/2010/main" val="5385929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BCE0D-5CCD-CE16-4943-C1A7F2A55C8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0B63829-2466-3209-CC18-0996EE1DA4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1A9B4B-E334-21AD-32E1-4F744AFFFBC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FDDB37E-3DF2-6C46-7CE5-355AD4C34048}"/>
              </a:ext>
            </a:extLst>
          </p:cNvPr>
          <p:cNvSpPr>
            <a:spLocks noGrp="1"/>
          </p:cNvSpPr>
          <p:nvPr>
            <p:ph type="sldNum" sz="quarter" idx="5"/>
          </p:nvPr>
        </p:nvSpPr>
        <p:spPr/>
        <p:txBody>
          <a:bodyPr/>
          <a:lstStyle/>
          <a:p>
            <a:fld id="{323B993B-3797-EF40-9455-6EE6E484172F}" type="slidenum">
              <a:rPr kumimoji="1" lang="ja-JP" altLang="en-US" smtClean="0"/>
              <a:t>77</a:t>
            </a:fld>
            <a:endParaRPr kumimoji="1" lang="ja-JP" altLang="en-US"/>
          </a:p>
        </p:txBody>
      </p:sp>
    </p:spTree>
    <p:extLst>
      <p:ext uri="{BB962C8B-B14F-4D97-AF65-F5344CB8AC3E}">
        <p14:creationId xmlns:p14="http://schemas.microsoft.com/office/powerpoint/2010/main" val="23038154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B9FC5-C295-2959-7EC1-23872C1C95A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6357A-56DC-FFB9-7950-FF39158908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7448FFC-90AD-216A-A674-20B4832566E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AADF2D-8EE7-53E1-CCAA-0D0789EEF732}"/>
              </a:ext>
            </a:extLst>
          </p:cNvPr>
          <p:cNvSpPr>
            <a:spLocks noGrp="1"/>
          </p:cNvSpPr>
          <p:nvPr>
            <p:ph type="sldNum" sz="quarter" idx="5"/>
          </p:nvPr>
        </p:nvSpPr>
        <p:spPr/>
        <p:txBody>
          <a:bodyPr/>
          <a:lstStyle/>
          <a:p>
            <a:fld id="{323B993B-3797-EF40-9455-6EE6E484172F}" type="slidenum">
              <a:rPr kumimoji="1" lang="ja-JP" altLang="en-US" smtClean="0"/>
              <a:t>78</a:t>
            </a:fld>
            <a:endParaRPr kumimoji="1" lang="ja-JP" altLang="en-US"/>
          </a:p>
        </p:txBody>
      </p:sp>
    </p:spTree>
    <p:extLst>
      <p:ext uri="{BB962C8B-B14F-4D97-AF65-F5344CB8AC3E}">
        <p14:creationId xmlns:p14="http://schemas.microsoft.com/office/powerpoint/2010/main" val="41715483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D9C9D-06CF-2A86-1D38-3CADD662B50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CB6B80E-F702-EDE7-5BFF-B984AD1939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C6C1360-8149-2E82-14F0-8A0CE6825FC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B40A31E-45DA-30E1-B3E3-E8EE32EDAF2D}"/>
              </a:ext>
            </a:extLst>
          </p:cNvPr>
          <p:cNvSpPr>
            <a:spLocks noGrp="1"/>
          </p:cNvSpPr>
          <p:nvPr>
            <p:ph type="sldNum" sz="quarter" idx="5"/>
          </p:nvPr>
        </p:nvSpPr>
        <p:spPr/>
        <p:txBody>
          <a:bodyPr/>
          <a:lstStyle/>
          <a:p>
            <a:fld id="{323B993B-3797-EF40-9455-6EE6E484172F}" type="slidenum">
              <a:rPr kumimoji="1" lang="ja-JP" altLang="en-US" smtClean="0"/>
              <a:t>79</a:t>
            </a:fld>
            <a:endParaRPr kumimoji="1" lang="ja-JP" altLang="en-US"/>
          </a:p>
        </p:txBody>
      </p:sp>
    </p:spTree>
    <p:extLst>
      <p:ext uri="{BB962C8B-B14F-4D97-AF65-F5344CB8AC3E}">
        <p14:creationId xmlns:p14="http://schemas.microsoft.com/office/powerpoint/2010/main" val="216673937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80</a:t>
            </a:fld>
            <a:endParaRPr kumimoji="1" lang="ja-JP" altLang="en-US"/>
          </a:p>
        </p:txBody>
      </p:sp>
    </p:spTree>
    <p:extLst>
      <p:ext uri="{BB962C8B-B14F-4D97-AF65-F5344CB8AC3E}">
        <p14:creationId xmlns:p14="http://schemas.microsoft.com/office/powerpoint/2010/main" val="391592093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81</a:t>
            </a:fld>
            <a:endParaRPr kumimoji="1" lang="ja-JP" altLang="en-US"/>
          </a:p>
        </p:txBody>
      </p:sp>
    </p:spTree>
    <p:extLst>
      <p:ext uri="{BB962C8B-B14F-4D97-AF65-F5344CB8AC3E}">
        <p14:creationId xmlns:p14="http://schemas.microsoft.com/office/powerpoint/2010/main" val="6966397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E2E07-A6D9-44ED-329E-C36B2ACDB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74ACAD-889B-BF0F-0332-AC19CAB534C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AF10BFB-2218-815D-A2EA-3FED6F3ED861}"/>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4A790054-ED00-E7F8-BD59-A386CA43E574}"/>
              </a:ext>
            </a:extLst>
          </p:cNvPr>
          <p:cNvSpPr>
            <a:spLocks noGrp="1"/>
          </p:cNvSpPr>
          <p:nvPr>
            <p:ph type="sldNum" sz="quarter" idx="5"/>
          </p:nvPr>
        </p:nvSpPr>
        <p:spPr/>
        <p:txBody>
          <a:bodyPr/>
          <a:lstStyle/>
          <a:p>
            <a:fld id="{323B993B-3797-EF40-9455-6EE6E484172F}" type="slidenum">
              <a:rPr kumimoji="1" lang="ja-JP" altLang="en-US" smtClean="0"/>
              <a:t>82</a:t>
            </a:fld>
            <a:endParaRPr kumimoji="1" lang="ja-JP" altLang="en-US"/>
          </a:p>
        </p:txBody>
      </p:sp>
    </p:spTree>
    <p:extLst>
      <p:ext uri="{BB962C8B-B14F-4D97-AF65-F5344CB8AC3E}">
        <p14:creationId xmlns:p14="http://schemas.microsoft.com/office/powerpoint/2010/main" val="24014889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672CB-EE09-FAB5-F433-1BC84B17A2C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9482A4-CE58-99D9-8875-6B9A8976100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F759E70-CFC6-8A50-0EFB-2444DFE61FD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BCA35B9-A1E3-21F7-A7FA-D066C4F81782}"/>
              </a:ext>
            </a:extLst>
          </p:cNvPr>
          <p:cNvSpPr>
            <a:spLocks noGrp="1"/>
          </p:cNvSpPr>
          <p:nvPr>
            <p:ph type="sldNum" sz="quarter" idx="5"/>
          </p:nvPr>
        </p:nvSpPr>
        <p:spPr/>
        <p:txBody>
          <a:bodyPr/>
          <a:lstStyle/>
          <a:p>
            <a:fld id="{323B993B-3797-EF40-9455-6EE6E484172F}" type="slidenum">
              <a:rPr kumimoji="1" lang="ja-JP" altLang="en-US" smtClean="0"/>
              <a:t>83</a:t>
            </a:fld>
            <a:endParaRPr kumimoji="1" lang="ja-JP" altLang="en-US"/>
          </a:p>
        </p:txBody>
      </p:sp>
    </p:spTree>
    <p:extLst>
      <p:ext uri="{BB962C8B-B14F-4D97-AF65-F5344CB8AC3E}">
        <p14:creationId xmlns:p14="http://schemas.microsoft.com/office/powerpoint/2010/main" val="58763942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18453-713C-2061-AE43-666A3FF6648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2C6659C-37D2-4812-AD66-3DF24BAA71B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B177D2D-7384-5DE8-C139-0B2AB8FBD1DD}"/>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9D2F12B9-4DF4-53FC-CB71-2F9CE2697A4F}"/>
              </a:ext>
            </a:extLst>
          </p:cNvPr>
          <p:cNvSpPr>
            <a:spLocks noGrp="1"/>
          </p:cNvSpPr>
          <p:nvPr>
            <p:ph type="sldNum" sz="quarter" idx="5"/>
          </p:nvPr>
        </p:nvSpPr>
        <p:spPr/>
        <p:txBody>
          <a:bodyPr/>
          <a:lstStyle/>
          <a:p>
            <a:fld id="{323B993B-3797-EF40-9455-6EE6E484172F}" type="slidenum">
              <a:rPr kumimoji="1" lang="ja-JP" altLang="en-US" smtClean="0"/>
              <a:t>84</a:t>
            </a:fld>
            <a:endParaRPr kumimoji="1" lang="ja-JP" altLang="en-US"/>
          </a:p>
        </p:txBody>
      </p:sp>
    </p:spTree>
    <p:extLst>
      <p:ext uri="{BB962C8B-B14F-4D97-AF65-F5344CB8AC3E}">
        <p14:creationId xmlns:p14="http://schemas.microsoft.com/office/powerpoint/2010/main" val="1882026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F00BB-F82E-B482-269F-7BC13063E79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EE3B1A-5DBE-F27C-8495-A7C68C88EBE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C8C8B6-D915-1283-8C17-E0D69C2EDC8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B45525AB-9A74-FF8D-E6A4-0F22A717D12B}"/>
              </a:ext>
            </a:extLst>
          </p:cNvPr>
          <p:cNvSpPr>
            <a:spLocks noGrp="1"/>
          </p:cNvSpPr>
          <p:nvPr>
            <p:ph type="sldNum" sz="quarter" idx="5"/>
          </p:nvPr>
        </p:nvSpPr>
        <p:spPr/>
        <p:txBody>
          <a:bodyPr/>
          <a:lstStyle/>
          <a:p>
            <a:fld id="{323B993B-3797-EF40-9455-6EE6E484172F}" type="slidenum">
              <a:rPr kumimoji="1" lang="ja-JP" altLang="en-US" smtClean="0"/>
              <a:t>12</a:t>
            </a:fld>
            <a:endParaRPr kumimoji="1" lang="ja-JP" altLang="en-US"/>
          </a:p>
        </p:txBody>
      </p:sp>
    </p:spTree>
    <p:extLst>
      <p:ext uri="{BB962C8B-B14F-4D97-AF65-F5344CB8AC3E}">
        <p14:creationId xmlns:p14="http://schemas.microsoft.com/office/powerpoint/2010/main" val="382013454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85</a:t>
            </a:fld>
            <a:endParaRPr kumimoji="1" lang="ja-JP" altLang="en-US"/>
          </a:p>
        </p:txBody>
      </p:sp>
    </p:spTree>
    <p:extLst>
      <p:ext uri="{BB962C8B-B14F-4D97-AF65-F5344CB8AC3E}">
        <p14:creationId xmlns:p14="http://schemas.microsoft.com/office/powerpoint/2010/main" val="412669232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7B4D4-85B9-C875-F026-AB48F998123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4E85CB-422A-7EF9-6179-36691CD057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043ED-5CB4-C4EC-C09E-BFE8064F8A82}"/>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85638EB9-D542-FDA5-36D6-3FCB8F2FCC4B}"/>
              </a:ext>
            </a:extLst>
          </p:cNvPr>
          <p:cNvSpPr>
            <a:spLocks noGrp="1"/>
          </p:cNvSpPr>
          <p:nvPr>
            <p:ph type="sldNum" sz="quarter" idx="5"/>
          </p:nvPr>
        </p:nvSpPr>
        <p:spPr/>
        <p:txBody>
          <a:bodyPr/>
          <a:lstStyle/>
          <a:p>
            <a:fld id="{323B993B-3797-EF40-9455-6EE6E484172F}" type="slidenum">
              <a:rPr kumimoji="1" lang="ja-JP" altLang="en-US" smtClean="0"/>
              <a:t>86</a:t>
            </a:fld>
            <a:endParaRPr kumimoji="1" lang="ja-JP" altLang="en-US"/>
          </a:p>
        </p:txBody>
      </p:sp>
    </p:spTree>
    <p:extLst>
      <p:ext uri="{BB962C8B-B14F-4D97-AF65-F5344CB8AC3E}">
        <p14:creationId xmlns:p14="http://schemas.microsoft.com/office/powerpoint/2010/main" val="180741412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5EB99-7616-1669-6525-3BEC2712C9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FDA80AF-9797-A54C-6526-73D9CCAC9B2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A913F89-6E43-388B-6E42-5DEC1F7FE18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8F04697-97A2-8C37-5893-378A5527C3CA}"/>
              </a:ext>
            </a:extLst>
          </p:cNvPr>
          <p:cNvSpPr>
            <a:spLocks noGrp="1"/>
          </p:cNvSpPr>
          <p:nvPr>
            <p:ph type="sldNum" sz="quarter" idx="5"/>
          </p:nvPr>
        </p:nvSpPr>
        <p:spPr/>
        <p:txBody>
          <a:bodyPr/>
          <a:lstStyle/>
          <a:p>
            <a:fld id="{323B993B-3797-EF40-9455-6EE6E484172F}" type="slidenum">
              <a:rPr kumimoji="1" lang="ja-JP" altLang="en-US" smtClean="0"/>
              <a:t>87</a:t>
            </a:fld>
            <a:endParaRPr kumimoji="1" lang="ja-JP" altLang="en-US"/>
          </a:p>
        </p:txBody>
      </p:sp>
    </p:spTree>
    <p:extLst>
      <p:ext uri="{BB962C8B-B14F-4D97-AF65-F5344CB8AC3E}">
        <p14:creationId xmlns:p14="http://schemas.microsoft.com/office/powerpoint/2010/main" val="88506134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15C20-F81D-9B10-72DC-ECF43AB07D7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3C0DF30-9327-3860-C5EF-372EE17FE28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EAA0229-9667-60AA-0B2D-2F88CCD09CDF}"/>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1ECFF64-91A2-24C5-8717-1D8FE967FD88}"/>
              </a:ext>
            </a:extLst>
          </p:cNvPr>
          <p:cNvSpPr>
            <a:spLocks noGrp="1"/>
          </p:cNvSpPr>
          <p:nvPr>
            <p:ph type="sldNum" sz="quarter" idx="5"/>
          </p:nvPr>
        </p:nvSpPr>
        <p:spPr/>
        <p:txBody>
          <a:bodyPr/>
          <a:lstStyle/>
          <a:p>
            <a:fld id="{323B993B-3797-EF40-9455-6EE6E484172F}" type="slidenum">
              <a:rPr kumimoji="1" lang="ja-JP" altLang="en-US" smtClean="0"/>
              <a:t>88</a:t>
            </a:fld>
            <a:endParaRPr kumimoji="1" lang="ja-JP" altLang="en-US"/>
          </a:p>
        </p:txBody>
      </p:sp>
    </p:spTree>
    <p:extLst>
      <p:ext uri="{BB962C8B-B14F-4D97-AF65-F5344CB8AC3E}">
        <p14:creationId xmlns:p14="http://schemas.microsoft.com/office/powerpoint/2010/main" val="263829763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444BD-B6C1-2BC0-E449-38682353823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B7A0A9E-2D63-ED8C-B7CD-245BF44DCA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229AB7F-1FA3-9530-6F36-59EF85A32957}"/>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72F5A60-DC76-1C6D-DC6E-1AEA24BB3424}"/>
              </a:ext>
            </a:extLst>
          </p:cNvPr>
          <p:cNvSpPr>
            <a:spLocks noGrp="1"/>
          </p:cNvSpPr>
          <p:nvPr>
            <p:ph type="sldNum" sz="quarter" idx="5"/>
          </p:nvPr>
        </p:nvSpPr>
        <p:spPr/>
        <p:txBody>
          <a:bodyPr/>
          <a:lstStyle/>
          <a:p>
            <a:fld id="{323B993B-3797-EF40-9455-6EE6E484172F}" type="slidenum">
              <a:rPr kumimoji="1" lang="ja-JP" altLang="en-US" smtClean="0"/>
              <a:t>89</a:t>
            </a:fld>
            <a:endParaRPr kumimoji="1" lang="ja-JP" altLang="en-US"/>
          </a:p>
        </p:txBody>
      </p:sp>
    </p:spTree>
    <p:extLst>
      <p:ext uri="{BB962C8B-B14F-4D97-AF65-F5344CB8AC3E}">
        <p14:creationId xmlns:p14="http://schemas.microsoft.com/office/powerpoint/2010/main" val="366197442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2B4EB-0672-B906-0D23-B8B14937DF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99185A5-6EDA-8EAD-84BC-637D486463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61E6CEA-9ED4-FA77-DACC-3E5B29EEF84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AE71978-C1C8-FFB3-2A8D-6516DD228AE6}"/>
              </a:ext>
            </a:extLst>
          </p:cNvPr>
          <p:cNvSpPr>
            <a:spLocks noGrp="1"/>
          </p:cNvSpPr>
          <p:nvPr>
            <p:ph type="sldNum" sz="quarter" idx="5"/>
          </p:nvPr>
        </p:nvSpPr>
        <p:spPr/>
        <p:txBody>
          <a:bodyPr/>
          <a:lstStyle/>
          <a:p>
            <a:fld id="{323B993B-3797-EF40-9455-6EE6E484172F}" type="slidenum">
              <a:rPr kumimoji="1" lang="ja-JP" altLang="en-US" smtClean="0"/>
              <a:t>90</a:t>
            </a:fld>
            <a:endParaRPr kumimoji="1" lang="ja-JP" altLang="en-US"/>
          </a:p>
        </p:txBody>
      </p:sp>
    </p:spTree>
    <p:extLst>
      <p:ext uri="{BB962C8B-B14F-4D97-AF65-F5344CB8AC3E}">
        <p14:creationId xmlns:p14="http://schemas.microsoft.com/office/powerpoint/2010/main" val="304745194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91</a:t>
            </a:fld>
            <a:endParaRPr kumimoji="1" lang="ja-JP" altLang="en-US"/>
          </a:p>
        </p:txBody>
      </p:sp>
    </p:spTree>
    <p:extLst>
      <p:ext uri="{BB962C8B-B14F-4D97-AF65-F5344CB8AC3E}">
        <p14:creationId xmlns:p14="http://schemas.microsoft.com/office/powerpoint/2010/main" val="279182445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92</a:t>
            </a:fld>
            <a:endParaRPr kumimoji="1" lang="ja-JP" altLang="en-US"/>
          </a:p>
        </p:txBody>
      </p:sp>
    </p:spTree>
    <p:extLst>
      <p:ext uri="{BB962C8B-B14F-4D97-AF65-F5344CB8AC3E}">
        <p14:creationId xmlns:p14="http://schemas.microsoft.com/office/powerpoint/2010/main" val="9987977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B5E4A-CBF5-8CBC-8BFF-CC5A4FF863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70D14D-1B63-6DF0-2D75-4C39FF060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4BCA375-7288-FBE5-679E-9826A9641EA0}"/>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1AC59F76-6F49-3A9E-58E9-67EDAE6CCC87}"/>
              </a:ext>
            </a:extLst>
          </p:cNvPr>
          <p:cNvSpPr>
            <a:spLocks noGrp="1"/>
          </p:cNvSpPr>
          <p:nvPr>
            <p:ph type="sldNum" sz="quarter" idx="5"/>
          </p:nvPr>
        </p:nvSpPr>
        <p:spPr/>
        <p:txBody>
          <a:bodyPr/>
          <a:lstStyle/>
          <a:p>
            <a:fld id="{323B993B-3797-EF40-9455-6EE6E484172F}" type="slidenum">
              <a:rPr kumimoji="1" lang="ja-JP" altLang="en-US" smtClean="0"/>
              <a:t>93</a:t>
            </a:fld>
            <a:endParaRPr kumimoji="1" lang="ja-JP" altLang="en-US"/>
          </a:p>
        </p:txBody>
      </p:sp>
    </p:spTree>
    <p:extLst>
      <p:ext uri="{BB962C8B-B14F-4D97-AF65-F5344CB8AC3E}">
        <p14:creationId xmlns:p14="http://schemas.microsoft.com/office/powerpoint/2010/main" val="215943150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5E284-CF69-8F27-0E67-53EC56C6C71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5E39B5C-172C-A6CB-2DC6-422A1BB5BE9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2DADF8B-930D-02F0-84AA-F10DC8C18505}"/>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EAE374ED-A871-7ED1-BD86-8CA9C82A1CA4}"/>
              </a:ext>
            </a:extLst>
          </p:cNvPr>
          <p:cNvSpPr>
            <a:spLocks noGrp="1"/>
          </p:cNvSpPr>
          <p:nvPr>
            <p:ph type="sldNum" sz="quarter" idx="5"/>
          </p:nvPr>
        </p:nvSpPr>
        <p:spPr/>
        <p:txBody>
          <a:bodyPr/>
          <a:lstStyle/>
          <a:p>
            <a:fld id="{323B993B-3797-EF40-9455-6EE6E484172F}" type="slidenum">
              <a:rPr kumimoji="1" lang="ja-JP" altLang="en-US" smtClean="0"/>
              <a:t>94</a:t>
            </a:fld>
            <a:endParaRPr kumimoji="1" lang="ja-JP" altLang="en-US"/>
          </a:p>
        </p:txBody>
      </p:sp>
    </p:spTree>
    <p:extLst>
      <p:ext uri="{BB962C8B-B14F-4D97-AF65-F5344CB8AC3E}">
        <p14:creationId xmlns:p14="http://schemas.microsoft.com/office/powerpoint/2010/main" val="4042375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CDE18-767A-EB6B-4229-5A08D2F92F2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054CE46-7D88-0915-9979-8B153F700BA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C89E9A8-0E25-3338-BD0D-21D1F5BC00EA}"/>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67BBA80D-022C-6155-EBA5-343ACC1AD970}"/>
              </a:ext>
            </a:extLst>
          </p:cNvPr>
          <p:cNvSpPr>
            <a:spLocks noGrp="1"/>
          </p:cNvSpPr>
          <p:nvPr>
            <p:ph type="sldNum" sz="quarter" idx="5"/>
          </p:nvPr>
        </p:nvSpPr>
        <p:spPr/>
        <p:txBody>
          <a:bodyPr/>
          <a:lstStyle/>
          <a:p>
            <a:fld id="{323B993B-3797-EF40-9455-6EE6E484172F}" type="slidenum">
              <a:rPr kumimoji="1" lang="ja-JP" altLang="en-US" smtClean="0"/>
              <a:t>14</a:t>
            </a:fld>
            <a:endParaRPr kumimoji="1" lang="ja-JP" altLang="en-US"/>
          </a:p>
        </p:txBody>
      </p:sp>
    </p:spTree>
    <p:extLst>
      <p:ext uri="{BB962C8B-B14F-4D97-AF65-F5344CB8AC3E}">
        <p14:creationId xmlns:p14="http://schemas.microsoft.com/office/powerpoint/2010/main" val="33475250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6CD21-B3EB-B8F9-C88B-B1CF8670996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CD68FB4-71F0-C856-0228-EFA785400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0B74468-DD8D-9D06-86D8-8AA37CB3E994}"/>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5DBA071D-2610-7525-55D4-7F2618ED4154}"/>
              </a:ext>
            </a:extLst>
          </p:cNvPr>
          <p:cNvSpPr>
            <a:spLocks noGrp="1"/>
          </p:cNvSpPr>
          <p:nvPr>
            <p:ph type="sldNum" sz="quarter" idx="5"/>
          </p:nvPr>
        </p:nvSpPr>
        <p:spPr/>
        <p:txBody>
          <a:bodyPr/>
          <a:lstStyle/>
          <a:p>
            <a:fld id="{323B993B-3797-EF40-9455-6EE6E484172F}" type="slidenum">
              <a:rPr kumimoji="1" lang="ja-JP" altLang="en-US" smtClean="0"/>
              <a:t>95</a:t>
            </a:fld>
            <a:endParaRPr kumimoji="1" lang="ja-JP" altLang="en-US"/>
          </a:p>
        </p:txBody>
      </p:sp>
    </p:spTree>
    <p:extLst>
      <p:ext uri="{BB962C8B-B14F-4D97-AF65-F5344CB8AC3E}">
        <p14:creationId xmlns:p14="http://schemas.microsoft.com/office/powerpoint/2010/main" val="255804532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F4293-0FC5-5DFD-8A2E-32373706700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7DB8C43-A486-C6FD-3E1F-11E1C9839B9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130222-B3E1-A28A-98EB-2EB9DD6E86FE}"/>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29E5797C-7905-0C42-F356-846B60369C3E}"/>
              </a:ext>
            </a:extLst>
          </p:cNvPr>
          <p:cNvSpPr>
            <a:spLocks noGrp="1"/>
          </p:cNvSpPr>
          <p:nvPr>
            <p:ph type="sldNum" sz="quarter" idx="5"/>
          </p:nvPr>
        </p:nvSpPr>
        <p:spPr/>
        <p:txBody>
          <a:bodyPr/>
          <a:lstStyle/>
          <a:p>
            <a:fld id="{323B993B-3797-EF40-9455-6EE6E484172F}" type="slidenum">
              <a:rPr kumimoji="1" lang="ja-JP" altLang="en-US" smtClean="0"/>
              <a:t>96</a:t>
            </a:fld>
            <a:endParaRPr kumimoji="1" lang="ja-JP" altLang="en-US"/>
          </a:p>
        </p:txBody>
      </p:sp>
    </p:spTree>
    <p:extLst>
      <p:ext uri="{BB962C8B-B14F-4D97-AF65-F5344CB8AC3E}">
        <p14:creationId xmlns:p14="http://schemas.microsoft.com/office/powerpoint/2010/main" val="56070118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323B993B-3797-EF40-9455-6EE6E484172F}" type="slidenum">
              <a:rPr kumimoji="1" lang="ja-JP" altLang="en-US" smtClean="0"/>
              <a:t>97</a:t>
            </a:fld>
            <a:endParaRPr kumimoji="1" lang="ja-JP" altLang="en-US"/>
          </a:p>
        </p:txBody>
      </p:sp>
    </p:spTree>
    <p:extLst>
      <p:ext uri="{BB962C8B-B14F-4D97-AF65-F5344CB8AC3E}">
        <p14:creationId xmlns:p14="http://schemas.microsoft.com/office/powerpoint/2010/main" val="252315989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546E-F841-4F18-0202-BEC3877C937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97ACA7C-4183-E191-CBFB-5FD8CC45E2E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0E4722D-31C1-7015-E5B2-DC4AB1A77C8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14D7587-635A-6F7C-B637-7A6F79DB632B}"/>
              </a:ext>
            </a:extLst>
          </p:cNvPr>
          <p:cNvSpPr>
            <a:spLocks noGrp="1"/>
          </p:cNvSpPr>
          <p:nvPr>
            <p:ph type="sldNum" sz="quarter" idx="5"/>
          </p:nvPr>
        </p:nvSpPr>
        <p:spPr/>
        <p:txBody>
          <a:bodyPr/>
          <a:lstStyle/>
          <a:p>
            <a:fld id="{323B993B-3797-EF40-9455-6EE6E484172F}" type="slidenum">
              <a:rPr kumimoji="1" lang="ja-JP" altLang="en-US" smtClean="0"/>
              <a:t>98</a:t>
            </a:fld>
            <a:endParaRPr kumimoji="1" lang="ja-JP" altLang="en-US"/>
          </a:p>
        </p:txBody>
      </p:sp>
    </p:spTree>
    <p:extLst>
      <p:ext uri="{BB962C8B-B14F-4D97-AF65-F5344CB8AC3E}">
        <p14:creationId xmlns:p14="http://schemas.microsoft.com/office/powerpoint/2010/main" val="130585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B60BE-E70A-0F9B-E38E-5A8FC419389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BA2A31E-B811-1CB3-1ABB-9EBF48F16BE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E88E14C-A384-2260-4620-8F2974B8929C}"/>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07FEA5C3-26A8-BA9D-B4C5-BD92C5EFC0E2}"/>
              </a:ext>
            </a:extLst>
          </p:cNvPr>
          <p:cNvSpPr>
            <a:spLocks noGrp="1"/>
          </p:cNvSpPr>
          <p:nvPr>
            <p:ph type="sldNum" sz="quarter" idx="5"/>
          </p:nvPr>
        </p:nvSpPr>
        <p:spPr/>
        <p:txBody>
          <a:bodyPr/>
          <a:lstStyle/>
          <a:p>
            <a:fld id="{323B993B-3797-EF40-9455-6EE6E484172F}" type="slidenum">
              <a:rPr kumimoji="1" lang="ja-JP" altLang="en-US" smtClean="0"/>
              <a:t>15</a:t>
            </a:fld>
            <a:endParaRPr kumimoji="1" lang="ja-JP" altLang="en-US"/>
          </a:p>
        </p:txBody>
      </p:sp>
    </p:spTree>
    <p:extLst>
      <p:ext uri="{BB962C8B-B14F-4D97-AF65-F5344CB8AC3E}">
        <p14:creationId xmlns:p14="http://schemas.microsoft.com/office/powerpoint/2010/main" val="476183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8A2690-8DA4-8512-4790-701580487636}"/>
              </a:ext>
            </a:extLst>
          </p:cNvPr>
          <p:cNvSpPr>
            <a:spLocks noGrp="1"/>
          </p:cNvSpPr>
          <p:nvPr>
            <p:ph type="dt" sz="half" idx="10"/>
          </p:nvPr>
        </p:nvSpPr>
        <p:spPr>
          <a:xfrm>
            <a:off x="1524000" y="6334354"/>
            <a:ext cx="2743200" cy="365125"/>
          </a:xfrm>
        </p:spPr>
        <p:txBody>
          <a:bodyPr/>
          <a:lstStyle>
            <a:lvl1pPr>
              <a:defRPr sz="1200" b="0" i="0" baseline="0">
                <a:solidFill>
                  <a:schemeClr val="accent6"/>
                </a:solidFill>
                <a:latin typeface="メイリオ" panose="020B0604030504040204" pitchFamily="50" charset="-128"/>
                <a:ea typeface="Meiryo" panose="020B0604030504040204" pitchFamily="34" charset="-128"/>
                <a:cs typeface="Segoe UI" panose="020F0502020204030204" pitchFamily="34" charset="0"/>
              </a:defRPr>
            </a:lvl1pPr>
          </a:lstStyle>
          <a:p>
            <a:fld id="{AEAFCC1A-B157-8741-BD3D-C2270AF3705B}" type="datetime4">
              <a:rPr lang="en-US" smtClean="0"/>
              <a:pPr/>
              <a:t>September 14, 2025</a:t>
            </a:fld>
            <a:endParaRPr lang="en-US" dirty="0"/>
          </a:p>
        </p:txBody>
      </p:sp>
      <p:sp>
        <p:nvSpPr>
          <p:cNvPr id="2" name="Title 1">
            <a:extLst>
              <a:ext uri="{FF2B5EF4-FFF2-40B4-BE49-F238E27FC236}">
                <a16:creationId xmlns:a16="http://schemas.microsoft.com/office/drawing/2014/main" id="{78B3E115-876B-B0D4-B737-913081F3A816}"/>
              </a:ext>
            </a:extLst>
          </p:cNvPr>
          <p:cNvSpPr>
            <a:spLocks noGrp="1"/>
          </p:cNvSpPr>
          <p:nvPr>
            <p:ph type="ctrTitle" hasCustomPrompt="1"/>
          </p:nvPr>
        </p:nvSpPr>
        <p:spPr>
          <a:xfrm>
            <a:off x="1524000" y="1122363"/>
            <a:ext cx="9144000" cy="2387600"/>
          </a:xfrm>
          <a:solidFill>
            <a:schemeClr val="tx1"/>
          </a:solidFill>
        </p:spPr>
        <p:txBody>
          <a:bodyPr anchor="b"/>
          <a:lstStyle>
            <a:lvl1pPr algn="ctr">
              <a:defRPr sz="6000" b="1" i="0" baseline="0">
                <a:solidFill>
                  <a:schemeClr val="bg1"/>
                </a:solidFill>
                <a:latin typeface="Segoe UI" panose="020B0502040204020203" pitchFamily="34" charset="0"/>
                <a:ea typeface="メイリオ" panose="020B0604030504040204" pitchFamily="50" charset="-128"/>
                <a:cs typeface="Segoe UI" panose="020B0502040204020203" pitchFamily="34" charset="0"/>
              </a:defRPr>
            </a:lvl1pPr>
          </a:lstStyle>
          <a:p>
            <a:r>
              <a:rPr lang="en-US" dirty="0"/>
              <a:t>Click to edit </a:t>
            </a:r>
            <a:br>
              <a:rPr lang="en-US" dirty="0"/>
            </a:br>
            <a:r>
              <a:rPr lang="en-US" dirty="0"/>
              <a:t>Master title style</a:t>
            </a:r>
            <a:endParaRPr lang="en-JP" dirty="0"/>
          </a:p>
        </p:txBody>
      </p:sp>
      <p:sp>
        <p:nvSpPr>
          <p:cNvPr id="3" name="Subtitle 2">
            <a:extLst>
              <a:ext uri="{FF2B5EF4-FFF2-40B4-BE49-F238E27FC236}">
                <a16:creationId xmlns:a16="http://schemas.microsoft.com/office/drawing/2014/main" id="{B84D9C1C-29AE-250F-3C86-5113D07D0DAB}"/>
              </a:ext>
            </a:extLst>
          </p:cNvPr>
          <p:cNvSpPr>
            <a:spLocks noGrp="1"/>
          </p:cNvSpPr>
          <p:nvPr>
            <p:ph type="subTitle" idx="1"/>
          </p:nvPr>
        </p:nvSpPr>
        <p:spPr>
          <a:xfrm>
            <a:off x="1524000" y="3602038"/>
            <a:ext cx="9144000" cy="1655762"/>
          </a:xfrm>
        </p:spPr>
        <p:txBody>
          <a:bodyPr anchor="ctr">
            <a:normAutofit/>
          </a:bodyPr>
          <a:lstStyle>
            <a:lvl1pPr marL="0" indent="0" algn="ctr">
              <a:buNone/>
              <a:defRPr sz="3200" b="1"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en-US" dirty="0"/>
          </a:p>
        </p:txBody>
      </p:sp>
      <p:sp>
        <p:nvSpPr>
          <p:cNvPr id="5" name="Footer Placeholder 4">
            <a:extLst>
              <a:ext uri="{FF2B5EF4-FFF2-40B4-BE49-F238E27FC236}">
                <a16:creationId xmlns:a16="http://schemas.microsoft.com/office/drawing/2014/main" id="{E585122D-E02E-D73C-D327-8C4072C1BAAC}"/>
              </a:ext>
            </a:extLst>
          </p:cNvPr>
          <p:cNvSpPr>
            <a:spLocks noGrp="1"/>
          </p:cNvSpPr>
          <p:nvPr>
            <p:ph type="ftr" sz="quarter" idx="3"/>
          </p:nvPr>
        </p:nvSpPr>
        <p:spPr>
          <a:xfrm>
            <a:off x="6553200" y="6334353"/>
            <a:ext cx="4114800" cy="365125"/>
          </a:xfrm>
          <a:prstGeom prst="rect">
            <a:avLst/>
          </a:prstGeom>
        </p:spPr>
        <p:txBody>
          <a:bodyPr vert="horz" lIns="91440" tIns="45720" rIns="91440" bIns="45720" rtlCol="0" anchor="ctr"/>
          <a:lstStyle>
            <a:lvl1pPr algn="r">
              <a:defRPr sz="1200" baseline="0">
                <a:solidFill>
                  <a:schemeClr val="accent6"/>
                </a:solidFill>
                <a:latin typeface="メイリオ" panose="020B0604030504040204" pitchFamily="50" charset="-128"/>
                <a:ea typeface="Meiryo" panose="020B0604030504040204" pitchFamily="34" charset="-128"/>
              </a:defRPr>
            </a:lvl1pPr>
          </a:lstStyle>
          <a:p>
            <a:r>
              <a:rPr lang="en-US" dirty="0"/>
              <a:t>Shuhei Otani | otani.shu.mw@yokohama-cu.ac.jp</a:t>
            </a:r>
          </a:p>
        </p:txBody>
      </p:sp>
    </p:spTree>
    <p:extLst>
      <p:ext uri="{BB962C8B-B14F-4D97-AF65-F5344CB8AC3E}">
        <p14:creationId xmlns:p14="http://schemas.microsoft.com/office/powerpoint/2010/main" val="3549552524"/>
      </p:ext>
    </p:extLst>
  </p:cSld>
  <p:clrMapOvr>
    <a:masterClrMapping/>
  </p:clrMapOvr>
  <p:hf hdr="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singl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94B7-BD1C-8AF1-B368-DC8C0819028C}"/>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6" name="Slide Number Placeholder 5">
            <a:extLst>
              <a:ext uri="{FF2B5EF4-FFF2-40B4-BE49-F238E27FC236}">
                <a16:creationId xmlns:a16="http://schemas.microsoft.com/office/drawing/2014/main" id="{70E43425-7299-D082-4075-166874722CFE}"/>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11521440" cy="5400000"/>
          </a:xfrm>
        </p:spPr>
        <p:txBody>
          <a:bodyPr>
            <a:noAutofit/>
          </a:bodyPr>
          <a:lstStyle>
            <a:lvl1pPr marL="342900" indent="-342900">
              <a:lnSpc>
                <a:spcPct val="100000"/>
              </a:lnSpc>
              <a:spcBef>
                <a:spcPts val="1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nSpc>
                <a:spcPct val="100000"/>
              </a:lnSpc>
              <a:spcBef>
                <a:spcPts val="600"/>
              </a:spcBef>
              <a:buFont typeface="Wingdings" pitchFamily="2" charset="2"/>
              <a:buChar char="§"/>
              <a:defRPr sz="2400" b="0" i="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stStyle>
          <a:p>
            <a:pPr lvl="0"/>
            <a:endParaRPr lang="en-JP" dirty="0"/>
          </a:p>
        </p:txBody>
      </p:sp>
    </p:spTree>
    <p:extLst>
      <p:ext uri="{BB962C8B-B14F-4D97-AF65-F5344CB8AC3E}">
        <p14:creationId xmlns:p14="http://schemas.microsoft.com/office/powerpoint/2010/main" val="50393400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Segoe UI" panose="020B0502040204020203" pitchFamily="34" charset="0"/>
                <a:ea typeface="Meiryo" panose="020B0604030504040204" pitchFamily="34" charset="-128"/>
                <a:cs typeface="Segoe UI" panose="020B0502040204020203" pitchFamily="34" charset="0"/>
              </a:defRPr>
            </a:lvl1pPr>
          </a:lstStyle>
          <a:p>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Segoe UI" panose="020B0502040204020203" pitchFamily="34" charset="0"/>
                <a:ea typeface="Meiryo" panose="020B0604030504040204" pitchFamily="34" charset="-128"/>
                <a:cs typeface="Segoe UI" panose="020B0502040204020203" pitchFamily="34" charset="0"/>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Tree>
    <p:extLst>
      <p:ext uri="{BB962C8B-B14F-4D97-AF65-F5344CB8AC3E}">
        <p14:creationId xmlns:p14="http://schemas.microsoft.com/office/powerpoint/2010/main" val="2101184030"/>
      </p:ext>
    </p:extLst>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Tree>
    <p:extLst>
      <p:ext uri="{BB962C8B-B14F-4D97-AF65-F5344CB8AC3E}">
        <p14:creationId xmlns:p14="http://schemas.microsoft.com/office/powerpoint/2010/main" val="4018992728"/>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parated two columns">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60366510-C689-8138-DB6C-078A6B1B3228}"/>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1" name="Slide Number Placeholder 5">
            <a:extLst>
              <a:ext uri="{FF2B5EF4-FFF2-40B4-BE49-F238E27FC236}">
                <a16:creationId xmlns:a16="http://schemas.microsoft.com/office/drawing/2014/main" id="{8EE535CC-254A-1FB5-ABF1-76FFB1352D45}"/>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2" y="1123405"/>
            <a:ext cx="5688000" cy="5400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cxnSp>
        <p:nvCxnSpPr>
          <p:cNvPr id="6" name="Straight Connector 5">
            <a:extLst>
              <a:ext uri="{FF2B5EF4-FFF2-40B4-BE49-F238E27FC236}">
                <a16:creationId xmlns:a16="http://schemas.microsoft.com/office/drawing/2014/main" id="{6E1B89AB-06C1-BE1B-67FF-E3DC60400EDD}"/>
              </a:ext>
            </a:extLst>
          </p:cNvPr>
          <p:cNvCxnSpPr>
            <a:cxnSpLocks/>
          </p:cNvCxnSpPr>
          <p:nvPr/>
        </p:nvCxnSpPr>
        <p:spPr>
          <a:xfrm>
            <a:off x="6096000" y="1123405"/>
            <a:ext cx="0" cy="5407919"/>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064487"/>
      </p:ext>
    </p:extLst>
  </p:cSld>
  <p:clrMapOvr>
    <a:overrideClrMapping bg1="lt1" tx1="dk1" bg2="lt2" tx2="dk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parated two columns w/ titl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D5400EB-99CF-2E7A-EE47-37897D8B2894}"/>
              </a:ext>
            </a:extLst>
          </p:cNvPr>
          <p:cNvSpPr>
            <a:spLocks noGrp="1" noRot="1" noMove="1" noResize="1" noEditPoints="1" noAdjustHandles="1" noChangeArrowheads="1" noChangeShapeType="1"/>
          </p:cNvSpPr>
          <p:nvPr>
            <p:ph type="title"/>
          </p:nvPr>
        </p:nvSpPr>
        <p:spPr>
          <a:xfrm>
            <a:off x="0" y="0"/>
            <a:ext cx="12192000" cy="792000"/>
          </a:xfrm>
          <a:solidFill>
            <a:schemeClr val="tx1"/>
          </a:solidFill>
        </p:spPr>
        <p:txBody>
          <a:bodyPr anchor="b">
            <a:noAutofit/>
          </a:bodyPr>
          <a:lstStyle>
            <a:lvl1pPr marL="0" indent="98425" algn="l">
              <a:tabLst/>
              <a:defRPr sz="4400" b="0" i="0" baseline="0">
                <a:solidFill>
                  <a:schemeClr val="bg1"/>
                </a:solidFill>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10" name="Slide Number Placeholder 5">
            <a:extLst>
              <a:ext uri="{FF2B5EF4-FFF2-40B4-BE49-F238E27FC236}">
                <a16:creationId xmlns:a16="http://schemas.microsoft.com/office/drawing/2014/main" id="{3E68A977-73C0-E4B8-19D5-399E555968D1}"/>
              </a:ext>
            </a:extLst>
          </p:cNvPr>
          <p:cNvSpPr>
            <a:spLocks noGrp="1" noRot="1" noMove="1" noResize="1" noEditPoints="1" noAdjustHandles="1" noChangeArrowheads="1" noChangeShapeType="1"/>
          </p:cNvSpPr>
          <p:nvPr>
            <p:ph type="sldNum" sz="quarter" idx="12"/>
          </p:nvPr>
        </p:nvSpPr>
        <p:spPr>
          <a:xfrm>
            <a:off x="11232000" y="0"/>
            <a:ext cx="949911" cy="790113"/>
          </a:xfrm>
          <a:noFill/>
        </p:spPr>
        <p:txBody>
          <a:bodyPr/>
          <a:lstStyle>
            <a:lvl1pPr algn="ctr">
              <a:defRPr sz="3200" b="0" i="0" baseline="0">
                <a:solidFill>
                  <a:schemeClr val="bg1"/>
                </a:solidFill>
                <a:latin typeface="メイリオ" panose="020B0604030504040204" pitchFamily="50" charset="-128"/>
                <a:ea typeface="Meiryo" panose="020B0604030504040204" pitchFamily="34" charset="-128"/>
              </a:defRPr>
            </a:lvl1pPr>
          </a:lstStyle>
          <a:p>
            <a:fld id="{48F63A3B-78C7-47BE-AE5E-E10140E04643}" type="slidenum">
              <a:rPr lang="en-US" smtClean="0"/>
              <a:pPr/>
              <a:t>‹#›</a:t>
            </a:fld>
            <a:endParaRPr lang="en-US" dirty="0"/>
          </a:p>
        </p:txBody>
      </p:sp>
      <p:sp>
        <p:nvSpPr>
          <p:cNvPr id="3" name="Content Placeholder 2">
            <a:extLst>
              <a:ext uri="{FF2B5EF4-FFF2-40B4-BE49-F238E27FC236}">
                <a16:creationId xmlns:a16="http://schemas.microsoft.com/office/drawing/2014/main" id="{C7E12CC2-7EEA-8CC4-9CF7-11CF4857BE6A}"/>
              </a:ext>
            </a:extLst>
          </p:cNvPr>
          <p:cNvSpPr>
            <a:spLocks noGrp="1" noRot="1" noMove="1" noResize="1" noEditPoints="1" noAdjustHandles="1" noChangeArrowheads="1" noChangeShapeType="1"/>
          </p:cNvSpPr>
          <p:nvPr>
            <p:ph idx="1"/>
          </p:nvPr>
        </p:nvSpPr>
        <p:spPr>
          <a:xfrm>
            <a:off x="335280" y="1771405"/>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7" name="Text Placeholder 2">
            <a:extLst>
              <a:ext uri="{FF2B5EF4-FFF2-40B4-BE49-F238E27FC236}">
                <a16:creationId xmlns:a16="http://schemas.microsoft.com/office/drawing/2014/main" id="{EFFB6997-05F9-1076-C721-A36FD521A380}"/>
              </a:ext>
            </a:extLst>
          </p:cNvPr>
          <p:cNvSpPr>
            <a:spLocks noGrp="1" noRot="1" noMove="1" noResize="1" noEditPoints="1" noAdjustHandles="1" noChangeArrowheads="1" noChangeShapeType="1"/>
          </p:cNvSpPr>
          <p:nvPr>
            <p:ph type="body" idx="14"/>
          </p:nvPr>
        </p:nvSpPr>
        <p:spPr>
          <a:xfrm>
            <a:off x="335278"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sp>
        <p:nvSpPr>
          <p:cNvPr id="4" name="Content Placeholder 2">
            <a:extLst>
              <a:ext uri="{FF2B5EF4-FFF2-40B4-BE49-F238E27FC236}">
                <a16:creationId xmlns:a16="http://schemas.microsoft.com/office/drawing/2014/main" id="{72008FAF-3C6F-0130-AC8F-0480D0B3AE6D}"/>
              </a:ext>
            </a:extLst>
          </p:cNvPr>
          <p:cNvSpPr>
            <a:spLocks noGrp="1" noRot="1" noMove="1" noResize="1" noEditPoints="1" noAdjustHandles="1" noChangeArrowheads="1" noChangeShapeType="1"/>
          </p:cNvSpPr>
          <p:nvPr>
            <p:ph idx="13"/>
          </p:nvPr>
        </p:nvSpPr>
        <p:spPr>
          <a:xfrm>
            <a:off x="6168720" y="1779324"/>
            <a:ext cx="5688000" cy="4752000"/>
          </a:xfrm>
        </p:spPr>
        <p:txBody>
          <a:bodyPr>
            <a:noAutofit/>
          </a:bodyPr>
          <a:lstStyle>
            <a:lvl1pPr marL="342900" indent="-342900">
              <a:lnSpc>
                <a:spcPct val="100000"/>
              </a:lnSpc>
              <a:spcBef>
                <a:spcPts val="600"/>
              </a:spcBef>
              <a:buClr>
                <a:schemeClr val="tx1"/>
              </a:buClr>
              <a:buSzPct val="100000"/>
              <a:buFont typeface="Wingdings" pitchFamily="2" charset="2"/>
              <a:buChar char="q"/>
              <a:defRPr sz="2400" b="0" i="0" baseline="0">
                <a:solidFill>
                  <a:schemeClr val="tx1"/>
                </a:solidFill>
                <a:latin typeface="メイリオ" panose="020B0604030504040204" pitchFamily="50" charset="-128"/>
                <a:ea typeface="Meiryo" panose="020B0604030504040204" pitchFamily="34" charset="-128"/>
              </a:defRPr>
            </a:lvl1pPr>
            <a:lvl2pPr marL="6858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2pPr>
            <a:lvl3pPr marL="11430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3pPr>
            <a:lvl4pPr marL="16002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4pPr>
            <a:lvl5pPr marL="2057400" indent="-228600">
              <a:lnSpc>
                <a:spcPct val="100000"/>
              </a:lnSpc>
              <a:spcBef>
                <a:spcPts val="600"/>
              </a:spcBef>
              <a:buFont typeface="Wingdings" pitchFamily="2" charset="2"/>
              <a:buChar char="§"/>
              <a:defRPr sz="2400" b="0" i="0" baseline="0">
                <a:solidFill>
                  <a:schemeClr val="tx1"/>
                </a:solidFill>
                <a:latin typeface="メイリオ" panose="020B0604030504040204" pitchFamily="50" charset="-128"/>
                <a:ea typeface="Meiryo" panose="020B0604030504040204" pitchFamily="34" charset="-128"/>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9" name="Text Placeholder 2">
            <a:extLst>
              <a:ext uri="{FF2B5EF4-FFF2-40B4-BE49-F238E27FC236}">
                <a16:creationId xmlns:a16="http://schemas.microsoft.com/office/drawing/2014/main" id="{A80D76CC-4774-186B-45EB-6E2FB2C17E97}"/>
              </a:ext>
            </a:extLst>
          </p:cNvPr>
          <p:cNvSpPr>
            <a:spLocks noGrp="1" noRot="1" noMove="1" noResize="1" noEditPoints="1" noAdjustHandles="1" noChangeArrowheads="1" noChangeShapeType="1"/>
          </p:cNvSpPr>
          <p:nvPr>
            <p:ph type="body" idx="15"/>
          </p:nvPr>
        </p:nvSpPr>
        <p:spPr>
          <a:xfrm>
            <a:off x="6168722" y="1123405"/>
            <a:ext cx="5688000" cy="612000"/>
          </a:xfrm>
          <a:solidFill>
            <a:schemeClr val="tx1"/>
          </a:solidFill>
        </p:spPr>
        <p:txBody>
          <a:bodyPr anchor="ctr"/>
          <a:lstStyle>
            <a:lvl1pPr marL="0" indent="0">
              <a:buNone/>
              <a:defRPr sz="2400" b="1" i="0" baseline="0">
                <a:solidFill>
                  <a:schemeClr val="bg1"/>
                </a:solidFill>
                <a:latin typeface="メイリオ" panose="020B0604030504040204" pitchFamily="50" charset="-128"/>
                <a:ea typeface="Meiryo"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dirty="0"/>
              <a:t>マスター テキストの書式設定</a:t>
            </a:r>
          </a:p>
        </p:txBody>
      </p:sp>
      <p:cxnSp>
        <p:nvCxnSpPr>
          <p:cNvPr id="5" name="Straight Connector 4">
            <a:extLst>
              <a:ext uri="{FF2B5EF4-FFF2-40B4-BE49-F238E27FC236}">
                <a16:creationId xmlns:a16="http://schemas.microsoft.com/office/drawing/2014/main" id="{B462016C-1251-65EA-E783-F38E5AF9CED0}"/>
              </a:ext>
            </a:extLst>
          </p:cNvPr>
          <p:cNvCxnSpPr>
            <a:cxnSpLocks/>
          </p:cNvCxnSpPr>
          <p:nvPr/>
        </p:nvCxnSpPr>
        <p:spPr>
          <a:xfrm>
            <a:off x="6096000" y="1779324"/>
            <a:ext cx="0" cy="4752000"/>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0441432"/>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B0F9-61CE-11C3-DBA6-54C377CB7426}"/>
              </a:ext>
            </a:extLst>
          </p:cNvPr>
          <p:cNvSpPr>
            <a:spLocks noGrp="1"/>
          </p:cNvSpPr>
          <p:nvPr>
            <p:ph type="title"/>
          </p:nvPr>
        </p:nvSpPr>
        <p:spPr>
          <a:xfrm>
            <a:off x="838200" y="1272858"/>
            <a:ext cx="10515600" cy="2852737"/>
          </a:xfrm>
        </p:spPr>
        <p:txBody>
          <a:bodyPr anchor="b"/>
          <a:lstStyle>
            <a:lvl1pPr algn="l">
              <a:defRPr sz="6000" baseline="0">
                <a:latin typeface="メイリオ" panose="020B0604030504040204" pitchFamily="50" charset="-128"/>
                <a:ea typeface="Meiryo" panose="020B0604030504040204" pitchFamily="34" charset="-128"/>
              </a:defRPr>
            </a:lvl1p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B2DF8AAC-5E49-D3DD-0713-4CAC097BFAB3}"/>
              </a:ext>
            </a:extLst>
          </p:cNvPr>
          <p:cNvSpPr>
            <a:spLocks noGrp="1"/>
          </p:cNvSpPr>
          <p:nvPr>
            <p:ph type="body" idx="1"/>
          </p:nvPr>
        </p:nvSpPr>
        <p:spPr>
          <a:xfrm>
            <a:off x="838200" y="4152583"/>
            <a:ext cx="10515600" cy="1500187"/>
          </a:xfrm>
        </p:spPr>
        <p:txBody>
          <a:bodyPr>
            <a:normAutofit/>
          </a:bodyPr>
          <a:lstStyle>
            <a:lvl1pPr marL="0" indent="0" algn="ctr">
              <a:buNone/>
              <a:defRPr sz="3200" baseline="0">
                <a:solidFill>
                  <a:schemeClr val="tx1">
                    <a:tint val="82000"/>
                  </a:schemeClr>
                </a:solidFill>
                <a:latin typeface="メイリオ" panose="020B0604030504040204" pitchFamily="50" charset="-128"/>
                <a:ea typeface="Meiryo" panose="020B0604030504040204" pitchFamily="34" charset="-128"/>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dirty="0"/>
              <a:t>マスター テキストの書式設定</a:t>
            </a:r>
          </a:p>
        </p:txBody>
      </p:sp>
    </p:spTree>
    <p:extLst>
      <p:ext uri="{BB962C8B-B14F-4D97-AF65-F5344CB8AC3E}">
        <p14:creationId xmlns:p14="http://schemas.microsoft.com/office/powerpoint/2010/main" val="236877421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0691D9-D059-F0AB-07A2-4CF704C832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dirty="0"/>
              <a:t>マスター タイトルの書式設定</a:t>
            </a:r>
            <a:endParaRPr lang="en-JP" dirty="0"/>
          </a:p>
        </p:txBody>
      </p:sp>
      <p:sp>
        <p:nvSpPr>
          <p:cNvPr id="3" name="Text Placeholder 2">
            <a:extLst>
              <a:ext uri="{FF2B5EF4-FFF2-40B4-BE49-F238E27FC236}">
                <a16:creationId xmlns:a16="http://schemas.microsoft.com/office/drawing/2014/main" id="{E739CFD1-CD8F-B173-8015-1702427D7C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JP" dirty="0"/>
          </a:p>
        </p:txBody>
      </p:sp>
      <p:sp>
        <p:nvSpPr>
          <p:cNvPr id="4" name="Date Placeholder 3">
            <a:extLst>
              <a:ext uri="{FF2B5EF4-FFF2-40B4-BE49-F238E27FC236}">
                <a16:creationId xmlns:a16="http://schemas.microsoft.com/office/drawing/2014/main" id="{242213F0-17D6-6175-BD59-A15B948CB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latin typeface="メイリオ" panose="020B0604030504040204" pitchFamily="50" charset="-128"/>
              </a:defRPr>
            </a:lvl1pPr>
          </a:lstStyle>
          <a:p>
            <a:fld id="{AEAFCC1A-B157-8741-BD3D-C2270AF3705B}" type="datetime4">
              <a:rPr lang="en-US" smtClean="0"/>
              <a:pPr/>
              <a:t>September 14, 2025</a:t>
            </a:fld>
            <a:endParaRPr lang="en-US" dirty="0"/>
          </a:p>
        </p:txBody>
      </p:sp>
      <p:sp>
        <p:nvSpPr>
          <p:cNvPr id="5" name="Footer Placeholder 4">
            <a:extLst>
              <a:ext uri="{FF2B5EF4-FFF2-40B4-BE49-F238E27FC236}">
                <a16:creationId xmlns:a16="http://schemas.microsoft.com/office/drawing/2014/main" id="{A8F1CB55-6547-4473-00E1-210758A66E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latin typeface="メイリオ" panose="020B0604030504040204" pitchFamily="50" charset="-128"/>
              </a:defRPr>
            </a:lvl1pPr>
          </a:lstStyle>
          <a:p>
            <a:r>
              <a:rPr lang="en-US" dirty="0"/>
              <a:t>Shuhei Otani | otani.shu.mw@yokohama-cu.ac.jp</a:t>
            </a:r>
          </a:p>
        </p:txBody>
      </p:sp>
      <p:sp>
        <p:nvSpPr>
          <p:cNvPr id="6" name="Slide Number Placeholder 5">
            <a:extLst>
              <a:ext uri="{FF2B5EF4-FFF2-40B4-BE49-F238E27FC236}">
                <a16:creationId xmlns:a16="http://schemas.microsoft.com/office/drawing/2014/main" id="{05151207-FA2A-B510-5BD0-3C3A70D37C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latin typeface="メイリオ" panose="020B0604030504040204" pitchFamily="50" charset="-128"/>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12774618"/>
      </p:ext>
    </p:extLst>
  </p:cSld>
  <p:clrMap bg1="lt1" tx1="dk1" bg2="lt2" tx2="dk2" accent1="accent1" accent2="accent2" accent3="accent3" accent4="accent4" accent5="accent5" accent6="accent6" hlink="hlink" folHlink="folHlink"/>
  <p:sldLayoutIdLst>
    <p:sldLayoutId id="2147483994" r:id="rId1"/>
    <p:sldLayoutId id="2147483989" r:id="rId2"/>
    <p:sldLayoutId id="2147483990" r:id="rId3"/>
    <p:sldLayoutId id="2147483991" r:id="rId4"/>
    <p:sldLayoutId id="2147483992" r:id="rId5"/>
    <p:sldLayoutId id="2147483993" r:id="rId6"/>
    <p:sldLayoutId id="2147483995" r:id="rId7"/>
  </p:sldLayoutIdLst>
  <p:hf hdr="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mj-ea"/>
          <a:cs typeface="+mj-cs"/>
        </a:defRPr>
      </a:lvl1pPr>
    </p:titleStyle>
    <p:bodyStyle>
      <a:lvl1pPr marL="228600" indent="-228600" algn="l" defTabSz="914400" rtl="0" eaLnBrk="1" latinLnBrk="0" hangingPunct="1">
        <a:lnSpc>
          <a:spcPct val="90000"/>
        </a:lnSpc>
        <a:spcBef>
          <a:spcPts val="1600"/>
        </a:spcBef>
        <a:buFont typeface="Arial" panose="020B0604020202020204" pitchFamily="34" charset="0"/>
        <a:buChar char="•"/>
        <a:defRPr kumimoji="1" sz="2800" kern="1200">
          <a:solidFill>
            <a:schemeClr val="tx1"/>
          </a:solidFill>
          <a:latin typeface="メイリオ" panose="020B0604030504040204" pitchFamily="50" charset="-128"/>
          <a:ea typeface="+mn-ea"/>
          <a:cs typeface="+mn-cs"/>
        </a:defRPr>
      </a:lvl1pPr>
      <a:lvl2pPr marL="685800" indent="-228600" algn="l" defTabSz="914400" rtl="0" eaLnBrk="1" latinLnBrk="0" hangingPunct="1">
        <a:lnSpc>
          <a:spcPct val="90000"/>
        </a:lnSpc>
        <a:spcBef>
          <a:spcPts val="1600"/>
        </a:spcBef>
        <a:buFont typeface="Arial" panose="020B0604020202020204" pitchFamily="34" charset="0"/>
        <a:buChar char="•"/>
        <a:defRPr kumimoji="1" sz="2400" kern="1200">
          <a:solidFill>
            <a:schemeClr val="tx1"/>
          </a:solidFill>
          <a:latin typeface="メイリオ" panose="020B0604030504040204" pitchFamily="50" charset="-128"/>
          <a:ea typeface="+mn-ea"/>
          <a:cs typeface="+mn-cs"/>
        </a:defRPr>
      </a:lvl2pPr>
      <a:lvl3pPr marL="1143000" indent="-228600" algn="l" defTabSz="914400" rtl="0" eaLnBrk="1" latinLnBrk="0" hangingPunct="1">
        <a:lnSpc>
          <a:spcPct val="90000"/>
        </a:lnSpc>
        <a:spcBef>
          <a:spcPts val="1600"/>
        </a:spcBef>
        <a:buFont typeface="Arial" panose="020B0604020202020204" pitchFamily="34" charset="0"/>
        <a:buChar char="•"/>
        <a:defRPr kumimoji="1" sz="2000" kern="1200">
          <a:solidFill>
            <a:schemeClr val="tx1"/>
          </a:solidFill>
          <a:latin typeface="メイリオ" panose="020B0604030504040204" pitchFamily="50" charset="-128"/>
          <a:ea typeface="+mn-ea"/>
          <a:cs typeface="+mn-cs"/>
        </a:defRPr>
      </a:lvl3pPr>
      <a:lvl4pPr marL="16002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mn-ea"/>
          <a:cs typeface="+mn-cs"/>
        </a:defRPr>
      </a:lvl4pPr>
      <a:lvl5pPr marL="2057400" indent="-228600" algn="l" defTabSz="914400" rtl="0" eaLnBrk="1" latinLnBrk="0" hangingPunct="1">
        <a:lnSpc>
          <a:spcPct val="90000"/>
        </a:lnSpc>
        <a:spcBef>
          <a:spcPts val="1600"/>
        </a:spcBef>
        <a:buFont typeface="Arial" panose="020B0604020202020204" pitchFamily="34" charset="0"/>
        <a:buChar char="•"/>
        <a:defRPr kumimoji="1" sz="1800" kern="1200">
          <a:solidFill>
            <a:schemeClr val="tx1"/>
          </a:solidFill>
          <a:latin typeface="メイリオ" panose="020B0604030504040204" pitchFamily="50" charset="-128"/>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yoinsaiyopr.metro.tokyo.lg.jp/pdf/r7/10.pdf" TargetMode="External"/><Relationship Id="rId2" Type="http://schemas.openxmlformats.org/officeDocument/2006/relationships/hyperlink" Target="https://www.kyoinsaiyopr.metro.tokyo.lg.jp/recruit/information.html" TargetMode="Externa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hourei.net/law/331AC0000000162?utm_source=chatgpt.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mext.go.jp/a_menu/other/mext_00005.html?utm_source=chatgpt.com" TargetMode="External"/><Relationship Id="rId5" Type="http://schemas.openxmlformats.org/officeDocument/2006/relationships/hyperlink" Target="https://www.kyoinsaiyopr.metro.tokyo.lg.jp/recruit/information.html" TargetMode="External"/><Relationship Id="rId4" Type="http://schemas.openxmlformats.org/officeDocument/2006/relationships/hyperlink" Target="https://laws.e-gov.go.jp/law/322AC000000002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laws.e-gov.go.jp/law/322AC0000000026?utm_source=chatgpt.com" TargetMode="External"/><Relationship Id="rId2" Type="http://schemas.openxmlformats.org/officeDocument/2006/relationships/hyperlink" Target="https://www.kyoinsaiyopr.metro.tokyo.lg.jp/pdf/r7/10.pdf" TargetMode="External"/><Relationship Id="rId1" Type="http://schemas.openxmlformats.org/officeDocument/2006/relationships/slideLayout" Target="../slideLayouts/slideLayout2.xml"/><Relationship Id="rId5" Type="http://schemas.openxmlformats.org/officeDocument/2006/relationships/hyperlink" Target="https://www.mext.go.jp/a_menu/other/mext_00005.html" TargetMode="External"/><Relationship Id="rId4" Type="http://schemas.openxmlformats.org/officeDocument/2006/relationships/hyperlink" Target="https://www.kyoinsaiyopr.metro.tokyo.lg.jp/recruit/information.html"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2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2.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3.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4.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5.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6.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7.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8.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3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ippon.com/en/in-depth/d00887/?utm_source=chatgpt.com" TargetMode="External"/><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19.svg"/><Relationship Id="rId1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5.svg"/><Relationship Id="rId12" Type="http://schemas.openxmlformats.org/officeDocument/2006/relationships/image" Target="../media/image18.png"/><Relationship Id="rId17" Type="http://schemas.openxmlformats.org/officeDocument/2006/relationships/image" Target="../media/image9.svg"/><Relationship Id="rId2" Type="http://schemas.openxmlformats.org/officeDocument/2006/relationships/image" Target="../media/image14.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3.svg"/><Relationship Id="rId5" Type="http://schemas.openxmlformats.org/officeDocument/2006/relationships/image" Target="../media/image13.svg"/><Relationship Id="rId15" Type="http://schemas.openxmlformats.org/officeDocument/2006/relationships/image" Target="../media/image7.svg"/><Relationship Id="rId10" Type="http://schemas.openxmlformats.org/officeDocument/2006/relationships/image" Target="../media/image2.png"/><Relationship Id="rId19" Type="http://schemas.openxmlformats.org/officeDocument/2006/relationships/image" Target="../media/image21.svg"/><Relationship Id="rId4" Type="http://schemas.openxmlformats.org/officeDocument/2006/relationships/image" Target="../media/image12.png"/><Relationship Id="rId9" Type="http://schemas.openxmlformats.org/officeDocument/2006/relationships/image" Target="../media/image17.svg"/><Relationship Id="rId14" Type="http://schemas.openxmlformats.org/officeDocument/2006/relationships/image" Target="../media/image6.png"/></Relationships>
</file>

<file path=ppt/slides/_rels/slide4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02.png"/><Relationship Id="rId7" Type="http://schemas.openxmlformats.org/officeDocument/2006/relationships/image" Target="../media/image3.sv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11.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13.svg"/></Relationships>
</file>

<file path=ppt/slides/_rels/slide4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12.png"/><Relationship Id="rId7" Type="http://schemas.openxmlformats.org/officeDocument/2006/relationships/image" Target="../media/image5.sv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65.png"/><Relationship Id="rId4" Type="http://schemas.openxmlformats.org/officeDocument/2006/relationships/image" Target="../media/image15.png"/><Relationship Id="rId9"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713.png"/><Relationship Id="rId7"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1010.png"/><Relationship Id="rId5" Type="http://schemas.openxmlformats.org/officeDocument/2006/relationships/image" Target="../media/image911.png"/><Relationship Id="rId4" Type="http://schemas.openxmlformats.org/officeDocument/2006/relationships/image" Target="../media/image811.png"/></Relationships>
</file>

<file path=ppt/slides/_rels/slide52.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image" Target="../media/image1410.png"/><Relationship Id="rId3" Type="http://schemas.openxmlformats.org/officeDocument/2006/relationships/image" Target="../media/image240.png"/><Relationship Id="rId7" Type="http://schemas.openxmlformats.org/officeDocument/2006/relationships/image" Target="../media/image131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210.png"/><Relationship Id="rId5" Type="http://schemas.openxmlformats.org/officeDocument/2006/relationships/image" Target="../media/image1110.png"/><Relationship Id="rId4" Type="http://schemas.openxmlformats.org/officeDocument/2006/relationships/image" Target="../media/image20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1512.png"/><Relationship Id="rId2" Type="http://schemas.openxmlformats.org/officeDocument/2006/relationships/notesSlide" Target="../notesSlides/notesSlide45.xml"/><Relationship Id="rId1" Type="http://schemas.openxmlformats.org/officeDocument/2006/relationships/slideLayout" Target="../slideLayouts/slideLayout2.xml"/><Relationship Id="rId6" Type="http://schemas.openxmlformats.org/officeDocument/2006/relationships/image" Target="../media/image200.png"/><Relationship Id="rId5" Type="http://schemas.openxmlformats.org/officeDocument/2006/relationships/image" Target="../media/image170.png"/><Relationship Id="rId4" Type="http://schemas.openxmlformats.org/officeDocument/2006/relationships/image" Target="../media/image160.png"/></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59.xml.rels><?xml version="1.0" encoding="UTF-8" standalone="yes"?>
<Relationships xmlns="http://schemas.openxmlformats.org/package/2006/relationships"><Relationship Id="rId8" Type="http://schemas.openxmlformats.org/officeDocument/2006/relationships/image" Target="../media/image5.sv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1.png"/><Relationship Id="rId7" Type="http://schemas.openxmlformats.org/officeDocument/2006/relationships/image" Target="../media/image5.sv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6.png"/><Relationship Id="rId4" Type="http://schemas.openxmlformats.org/officeDocument/2006/relationships/image" Target="../media/image25.png"/></Relationships>
</file>

<file path=ppt/slides/_rels/slide62.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7.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image" Target="../media/image230.png"/><Relationship Id="rId4" Type="http://schemas.openxmlformats.org/officeDocument/2006/relationships/image" Target="../media/image221.png"/></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0.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2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68.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54.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9.png"/><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7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7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7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7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2.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7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3.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6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4.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37.png"/><Relationship Id="rId9" Type="http://schemas.openxmlformats.org/officeDocument/2006/relationships/image" Target="../media/image70.png"/></Relationships>
</file>

<file path=ppt/slides/_rels/slide8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4.png"/><Relationship Id="rId7" Type="http://schemas.openxmlformats.org/officeDocument/2006/relationships/image" Target="../media/image71.png"/><Relationship Id="rId2" Type="http://schemas.openxmlformats.org/officeDocument/2006/relationships/notesSlide" Target="../notesSlides/notesSlide69.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37.png"/></Relationships>
</file>

<file path=ppt/slides/_rels/slide8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3.png"/><Relationship Id="rId7" Type="http://schemas.openxmlformats.org/officeDocument/2006/relationships/image" Target="../media/image74.png"/><Relationship Id="rId2" Type="http://schemas.openxmlformats.org/officeDocument/2006/relationships/notesSlide" Target="../notesSlides/notesSlide71.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7.png"/><Relationship Id="rId5" Type="http://schemas.openxmlformats.org/officeDocument/2006/relationships/image" Target="../media/image66.png"/><Relationship Id="rId10" Type="http://schemas.openxmlformats.org/officeDocument/2006/relationships/image" Target="../media/image75.png"/><Relationship Id="rId4" Type="http://schemas.openxmlformats.org/officeDocument/2006/relationships/image" Target="../media/image37.png"/><Relationship Id="rId9" Type="http://schemas.openxmlformats.org/officeDocument/2006/relationships/image" Target="../media/image72.png"/></Relationships>
</file>

<file path=ppt/slides/_rels/slide88.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3.png"/><Relationship Id="rId7" Type="http://schemas.openxmlformats.org/officeDocument/2006/relationships/image" Target="../media/image78.png"/><Relationship Id="rId2" Type="http://schemas.openxmlformats.org/officeDocument/2006/relationships/notesSlide" Target="../notesSlides/notesSlide7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79.png"/><Relationship Id="rId4" Type="http://schemas.openxmlformats.org/officeDocument/2006/relationships/image" Target="../media/image37.png"/><Relationship Id="rId9" Type="http://schemas.openxmlformats.org/officeDocument/2006/relationships/image" Target="../media/image75.png"/></Relationships>
</file>

<file path=ppt/slides/_rels/slide89.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3.png"/><Relationship Id="rId7" Type="http://schemas.openxmlformats.org/officeDocument/2006/relationships/image" Target="../media/image74.png"/><Relationship Id="rId2" Type="http://schemas.openxmlformats.org/officeDocument/2006/relationships/notesSlide" Target="../notesSlides/notesSlide73.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81.png"/><Relationship Id="rId4" Type="http://schemas.openxmlformats.org/officeDocument/2006/relationships/image" Target="../media/image37.png"/><Relationship Id="rId9" Type="http://schemas.openxmlformats.org/officeDocument/2006/relationships/image" Target="../media/image7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8" Type="http://schemas.openxmlformats.org/officeDocument/2006/relationships/image" Target="../media/image75.png"/><Relationship Id="rId3" Type="http://schemas.openxmlformats.org/officeDocument/2006/relationships/image" Target="../media/image73.png"/><Relationship Id="rId7" Type="http://schemas.openxmlformats.org/officeDocument/2006/relationships/image" Target="../media/image74.png"/><Relationship Id="rId2" Type="http://schemas.openxmlformats.org/officeDocument/2006/relationships/notesSlide" Target="../notesSlides/notesSlide74.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10" Type="http://schemas.openxmlformats.org/officeDocument/2006/relationships/image" Target="../media/image81.png"/><Relationship Id="rId4" Type="http://schemas.openxmlformats.org/officeDocument/2006/relationships/image" Target="../media/image37.png"/><Relationship Id="rId9" Type="http://schemas.openxmlformats.org/officeDocument/2006/relationships/image" Target="../media/image76.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字幕 3">
            <a:extLst>
              <a:ext uri="{FF2B5EF4-FFF2-40B4-BE49-F238E27FC236}">
                <a16:creationId xmlns:a16="http://schemas.microsoft.com/office/drawing/2014/main" id="{BABD5B07-E043-C96E-85E6-CE9F11BE60D9}"/>
              </a:ext>
            </a:extLst>
          </p:cNvPr>
          <p:cNvSpPr>
            <a:spLocks noGrp="1"/>
          </p:cNvSpPr>
          <p:nvPr>
            <p:ph type="subTitle" idx="1"/>
          </p:nvPr>
        </p:nvSpPr>
        <p:spPr>
          <a:xfrm>
            <a:off x="488729" y="1034685"/>
            <a:ext cx="10917823" cy="2628778"/>
          </a:xfrm>
        </p:spPr>
        <p:txBody>
          <a:bodyPr>
            <a:noAutofit/>
          </a:bodyPr>
          <a:lstStyle/>
          <a:p>
            <a:pPr algn="l"/>
            <a:r>
              <a:rPr lang="ja-JP" altLang="en-US" sz="4400"/>
              <a:t>現職教員を考慮した教員の配属マッチングの設計</a:t>
            </a:r>
            <a:endParaRPr lang="en-US" altLang="ja-JP" sz="4400" dirty="0">
              <a:latin typeface="Segoe UI" panose="020B0502040204020203" pitchFamily="34" charset="0"/>
            </a:endParaRPr>
          </a:p>
        </p:txBody>
      </p:sp>
      <p:sp>
        <p:nvSpPr>
          <p:cNvPr id="6" name="正方形/長方形 5">
            <a:extLst>
              <a:ext uri="{FF2B5EF4-FFF2-40B4-BE49-F238E27FC236}">
                <a16:creationId xmlns:a16="http://schemas.microsoft.com/office/drawing/2014/main" id="{F799D748-81A9-8090-8C86-F41496FCF341}"/>
              </a:ext>
            </a:extLst>
          </p:cNvPr>
          <p:cNvSpPr/>
          <p:nvPr/>
        </p:nvSpPr>
        <p:spPr>
          <a:xfrm>
            <a:off x="0" y="4196862"/>
            <a:ext cx="12192000" cy="2778369"/>
          </a:xfrm>
          <a:prstGeom prst="rect">
            <a:avLst/>
          </a:prstGeom>
          <a:solidFill>
            <a:schemeClr val="tx1"/>
          </a:solidFill>
          <a:ln w="31750" cap="flat">
            <a:solidFill>
              <a:schemeClr val="tx1"/>
            </a:solidFill>
          </a:ln>
          <a:effectLst>
            <a:outerShdw blurRad="373639" dist="50800" dir="5400000" algn="ctr" rotWithShape="0">
              <a:srgbClr val="000000">
                <a:alpha val="43137"/>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noFill/>
              <a:latin typeface="メイリオ" panose="020B0604030504040204" pitchFamily="50" charset="-128"/>
              <a:ea typeface="Meiryo" panose="020B0604030504040204" pitchFamily="34" charset="-128"/>
            </a:endParaRPr>
          </a:p>
        </p:txBody>
      </p:sp>
      <p:sp>
        <p:nvSpPr>
          <p:cNvPr id="8" name="タイトル 1">
            <a:extLst>
              <a:ext uri="{FF2B5EF4-FFF2-40B4-BE49-F238E27FC236}">
                <a16:creationId xmlns:a16="http://schemas.microsoft.com/office/drawing/2014/main" id="{84E64FE1-8942-D2E7-4576-5868460AB273}"/>
              </a:ext>
            </a:extLst>
          </p:cNvPr>
          <p:cNvSpPr txBox="1">
            <a:spLocks/>
          </p:cNvSpPr>
          <p:nvPr/>
        </p:nvSpPr>
        <p:spPr>
          <a:xfrm>
            <a:off x="488729" y="3992685"/>
            <a:ext cx="12192000" cy="2628778"/>
          </a:xfrm>
          <a:prstGeom prst="rect">
            <a:avLst/>
          </a:prstGeom>
          <a:noFill/>
        </p:spPr>
        <p:txBody>
          <a:bodyPr vert="horz" lIns="91440" tIns="45720" rIns="91440" bIns="45720" rtlCol="0" anchor="b">
            <a:noAutofit/>
          </a:bodyPr>
          <a:lstStyle>
            <a:lvl1pPr algn="ctr" defTabSz="914400" rtl="0" eaLnBrk="1" latinLnBrk="0" hangingPunct="1">
              <a:lnSpc>
                <a:spcPct val="90000"/>
              </a:lnSpc>
              <a:spcBef>
                <a:spcPct val="0"/>
              </a:spcBef>
              <a:buNone/>
              <a:defRPr kumimoji="1" sz="6000" b="1" i="0" kern="1200" baseline="0">
                <a:solidFill>
                  <a:schemeClr val="bg1"/>
                </a:solidFill>
                <a:latin typeface="Segoe UI" panose="020B0502040204020203" pitchFamily="34" charset="0"/>
                <a:ea typeface="Meiryo" panose="020B0604030504040204" pitchFamily="34" charset="-128"/>
                <a:cs typeface="+mj-cs"/>
              </a:defRPr>
            </a:lvl1pPr>
          </a:lstStyle>
          <a:p>
            <a:pPr algn="l">
              <a:spcBef>
                <a:spcPts val="1200"/>
              </a:spcBef>
            </a:pPr>
            <a:r>
              <a:rPr lang="ja-JP" altLang="en-US" sz="2800">
                <a:cs typeface="Segoe UI" panose="020B0502040204020203" pitchFamily="34" charset="0"/>
              </a:rPr>
              <a:t>倉持誠</a:t>
            </a:r>
            <a:r>
              <a:rPr lang="en-US" altLang="ja-JP" sz="2800" dirty="0">
                <a:cs typeface="Segoe UI" panose="020B0502040204020203" pitchFamily="34" charset="0"/>
              </a:rPr>
              <a:t>, </a:t>
            </a:r>
            <a:r>
              <a:rPr lang="ja-JP" altLang="en-US" sz="2800">
                <a:cs typeface="Segoe UI" panose="020B0502040204020203" pitchFamily="34" charset="0"/>
              </a:rPr>
              <a:t>修士</a:t>
            </a:r>
            <a:r>
              <a:rPr lang="en-US" altLang="ja-JP" sz="2800" dirty="0">
                <a:cs typeface="Segoe UI" panose="020B0502040204020203" pitchFamily="34" charset="0"/>
              </a:rPr>
              <a:t>1</a:t>
            </a:r>
            <a:r>
              <a:rPr lang="ja-JP" altLang="en-US" sz="2800">
                <a:cs typeface="Segoe UI" panose="020B0502040204020203" pitchFamily="34" charset="0"/>
              </a:rPr>
              <a:t>年</a:t>
            </a:r>
            <a:endParaRPr lang="en-US" altLang="ja-JP" sz="2800" dirty="0">
              <a:cs typeface="Segoe UI" panose="020B0502040204020203" pitchFamily="34" charset="0"/>
            </a:endParaRPr>
          </a:p>
          <a:p>
            <a:pPr algn="l">
              <a:spcBef>
                <a:spcPts val="1200"/>
              </a:spcBef>
            </a:pPr>
            <a:r>
              <a:rPr lang="ja-JP" altLang="en-US" sz="2800">
                <a:cs typeface="Segoe UI" panose="020B0502040204020203" pitchFamily="34" charset="0"/>
              </a:rPr>
              <a:t>横浜市立大学</a:t>
            </a:r>
            <a:endParaRPr lang="en-US" altLang="ja-JP" sz="2800" dirty="0">
              <a:cs typeface="Segoe UI" panose="020B0502040204020203" pitchFamily="34" charset="0"/>
            </a:endParaRPr>
          </a:p>
          <a:p>
            <a:pPr algn="l">
              <a:spcBef>
                <a:spcPts val="1200"/>
              </a:spcBef>
            </a:pPr>
            <a:r>
              <a:rPr lang="ja-JP" altLang="en-US" sz="2800">
                <a:cs typeface="Segoe UI" panose="020B0502040204020203" pitchFamily="34" charset="0"/>
              </a:rPr>
              <a:t>修士論文中間報告</a:t>
            </a:r>
            <a:endParaRPr lang="en-US" altLang="ja-JP" sz="2800" dirty="0">
              <a:cs typeface="Segoe UI" panose="020B0502040204020203" pitchFamily="34" charset="0"/>
            </a:endParaRPr>
          </a:p>
          <a:p>
            <a:pPr algn="l">
              <a:spcBef>
                <a:spcPts val="1200"/>
              </a:spcBef>
            </a:pPr>
            <a:r>
              <a:rPr lang="en-US" altLang="ja-JP" sz="2800" dirty="0">
                <a:cs typeface="Segoe UI" panose="020B0502040204020203" pitchFamily="34" charset="0"/>
              </a:rPr>
              <a:t>2025</a:t>
            </a:r>
            <a:r>
              <a:rPr lang="ja-JP" altLang="en-US" sz="2800">
                <a:cs typeface="Segoe UI" panose="020B0502040204020203" pitchFamily="34" charset="0"/>
              </a:rPr>
              <a:t>年</a:t>
            </a:r>
            <a:r>
              <a:rPr lang="en-US" altLang="ja-JP" sz="2800" dirty="0">
                <a:cs typeface="Segoe UI" panose="020B0502040204020203" pitchFamily="34" charset="0"/>
              </a:rPr>
              <a:t>9</a:t>
            </a:r>
            <a:r>
              <a:rPr lang="ja-JP" altLang="en-US" sz="2800">
                <a:cs typeface="Segoe UI" panose="020B0502040204020203" pitchFamily="34" charset="0"/>
              </a:rPr>
              <a:t>月</a:t>
            </a:r>
            <a:r>
              <a:rPr lang="en-US" altLang="ja-JP" sz="2800" dirty="0">
                <a:cs typeface="Segoe UI" panose="020B0502040204020203" pitchFamily="34" charset="0"/>
              </a:rPr>
              <a:t>27</a:t>
            </a:r>
            <a:r>
              <a:rPr lang="ja-JP" altLang="en-US" sz="2800">
                <a:cs typeface="Segoe UI" panose="020B0502040204020203" pitchFamily="34" charset="0"/>
              </a:rPr>
              <a:t>日</a:t>
            </a:r>
            <a:endParaRPr lang="ja-JP" altLang="en-US" sz="2800" dirty="0">
              <a:cs typeface="Segoe UI" panose="020B0502040204020203" pitchFamily="34" charset="0"/>
            </a:endParaRPr>
          </a:p>
        </p:txBody>
      </p:sp>
    </p:spTree>
    <p:extLst>
      <p:ext uri="{BB962C8B-B14F-4D97-AF65-F5344CB8AC3E}">
        <p14:creationId xmlns:p14="http://schemas.microsoft.com/office/powerpoint/2010/main" val="1844283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04E749-2BF1-D6D4-7F36-FB4D2600AB3D}"/>
              </a:ext>
            </a:extLst>
          </p:cNvPr>
          <p:cNvSpPr>
            <a:spLocks noGrp="1"/>
          </p:cNvSpPr>
          <p:nvPr>
            <p:ph type="title"/>
          </p:nvPr>
        </p:nvSpPr>
        <p:spPr/>
        <p:txBody>
          <a:bodyPr/>
          <a:lstStyle/>
          <a:p>
            <a:r>
              <a:rPr kumimoji="1" lang="ja-JP" altLang="en-US" dirty="0"/>
              <a:t>一般的な採用の流れ</a:t>
            </a:r>
            <a:r>
              <a:rPr kumimoji="1" lang="en-US" altLang="ja-JP" dirty="0"/>
              <a:t>(1)</a:t>
            </a:r>
            <a:endParaRPr kumimoji="1" lang="ja-JP" altLang="en-US" dirty="0"/>
          </a:p>
        </p:txBody>
      </p:sp>
      <p:sp>
        <p:nvSpPr>
          <p:cNvPr id="3" name="スライド番号プレースホルダー 2">
            <a:extLst>
              <a:ext uri="{FF2B5EF4-FFF2-40B4-BE49-F238E27FC236}">
                <a16:creationId xmlns:a16="http://schemas.microsoft.com/office/drawing/2014/main" id="{D92B31B2-D58D-EE10-0452-A85D33D12CBE}"/>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
        <p:nvSpPr>
          <p:cNvPr id="4" name="コンテンツ プレースホルダー 3">
            <a:extLst>
              <a:ext uri="{FF2B5EF4-FFF2-40B4-BE49-F238E27FC236}">
                <a16:creationId xmlns:a16="http://schemas.microsoft.com/office/drawing/2014/main" id="{9599100B-A938-E52C-ACDA-653A34C6856C}"/>
              </a:ext>
            </a:extLst>
          </p:cNvPr>
          <p:cNvSpPr>
            <a:spLocks noGrp="1"/>
          </p:cNvSpPr>
          <p:nvPr>
            <p:ph idx="1"/>
          </p:nvPr>
        </p:nvSpPr>
        <p:spPr/>
        <p:txBody>
          <a:bodyPr/>
          <a:lstStyle/>
          <a:p>
            <a:r>
              <a:rPr lang="ja-JP" altLang="en-US" dirty="0"/>
              <a:t>募集・選考（前年</a:t>
            </a:r>
            <a:r>
              <a:rPr lang="en-US" altLang="ja-JP" dirty="0"/>
              <a:t>〜</a:t>
            </a:r>
            <a:r>
              <a:rPr lang="ja-JP" altLang="en-US" dirty="0"/>
              <a:t>夏）</a:t>
            </a:r>
          </a:p>
          <a:p>
            <a:r>
              <a:rPr lang="ja-JP" altLang="en-US" dirty="0"/>
              <a:t>都道府県</a:t>
            </a:r>
            <a:r>
              <a:rPr lang="en-US" altLang="ja-JP" dirty="0"/>
              <a:t>/</a:t>
            </a:r>
            <a:r>
              <a:rPr lang="ja-JP" altLang="en-US" dirty="0"/>
              <a:t>政令市の</a:t>
            </a:r>
            <a:r>
              <a:rPr lang="ja-JP" altLang="en-US" b="1" dirty="0"/>
              <a:t>教員採用選考</a:t>
            </a:r>
            <a:r>
              <a:rPr lang="ja-JP" altLang="en-US" dirty="0"/>
              <a:t>を受験（中高は教科別区分で募集）。東京都の実施要綱では中高は教科別、小に配置される場合は「専科担当」と明記。</a:t>
            </a:r>
            <a:r>
              <a:rPr lang="ja-JP" altLang="en-US" dirty="0">
                <a:hlinkClick r:id="rId2"/>
              </a:rPr>
              <a:t>教員採用ページ</a:t>
            </a:r>
            <a:endParaRPr lang="ja-JP" altLang="en-US" dirty="0"/>
          </a:p>
          <a:p>
            <a:r>
              <a:rPr lang="ja-JP" altLang="en-US" dirty="0"/>
              <a:t>合格・名簿登載（秋）</a:t>
            </a:r>
          </a:p>
          <a:p>
            <a:r>
              <a:rPr lang="ja-JP" altLang="en-US" dirty="0"/>
              <a:t>最終合否後、</a:t>
            </a:r>
            <a:r>
              <a:rPr lang="ja-JP" altLang="en-US" b="1" dirty="0"/>
              <a:t>採用候補者として手続き継続</a:t>
            </a:r>
            <a:r>
              <a:rPr lang="ja-JP" altLang="en-US" dirty="0"/>
              <a:t>。東京都の案内では「申込みから任用までの流れ」を公表。</a:t>
            </a:r>
            <a:r>
              <a:rPr lang="ja-JP" altLang="en-US" dirty="0">
                <a:hlinkClick r:id="rId3"/>
              </a:rPr>
              <a:t>教員採用ページ</a:t>
            </a:r>
            <a:endParaRPr lang="ja-JP" altLang="en-US" dirty="0"/>
          </a:p>
          <a:p>
            <a:r>
              <a:rPr lang="ja-JP" altLang="en-US" dirty="0"/>
              <a:t>任用先（配属校）の内示</a:t>
            </a:r>
            <a:r>
              <a:rPr lang="en-US" altLang="ja-JP" dirty="0"/>
              <a:t>〜</a:t>
            </a:r>
            <a:r>
              <a:rPr lang="ja-JP" altLang="en-US" dirty="0"/>
              <a:t>紹介（概ね</a:t>
            </a:r>
            <a:r>
              <a:rPr lang="en-US" altLang="ja-JP" dirty="0"/>
              <a:t>2〜3</a:t>
            </a:r>
            <a:r>
              <a:rPr lang="ja-JP" altLang="en-US" dirty="0"/>
              <a:t>月）</a:t>
            </a:r>
          </a:p>
          <a:p>
            <a:r>
              <a:rPr lang="ja-JP" altLang="en-US" dirty="0"/>
              <a:t>東京都は「</a:t>
            </a:r>
            <a:r>
              <a:rPr lang="en-US" altLang="ja-JP" dirty="0"/>
              <a:t>2</a:t>
            </a:r>
            <a:r>
              <a:rPr lang="ja-JP" altLang="en-US" dirty="0"/>
              <a:t>月から順次、各区市町村教育委員会等から任用先の紹介」と公式資料に明記＝</a:t>
            </a:r>
            <a:r>
              <a:rPr lang="ja-JP" altLang="en-US" b="1" dirty="0"/>
              <a:t>学校の割当て（配属）は採用後に決まる</a:t>
            </a:r>
            <a:r>
              <a:rPr lang="ja-JP" altLang="en-US" dirty="0"/>
              <a:t>運用。</a:t>
            </a:r>
            <a:r>
              <a:rPr lang="ja-JP" altLang="en-US" dirty="0">
                <a:hlinkClick r:id="rId3"/>
              </a:rPr>
              <a:t>教員採用ページ</a:t>
            </a:r>
            <a:endParaRPr lang="ja-JP" altLang="en-US" dirty="0"/>
          </a:p>
        </p:txBody>
      </p:sp>
    </p:spTree>
    <p:extLst>
      <p:ext uri="{BB962C8B-B14F-4D97-AF65-F5344CB8AC3E}">
        <p14:creationId xmlns:p14="http://schemas.microsoft.com/office/powerpoint/2010/main" val="60745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E99700-2FC4-88CB-34CD-1EC78E19E859}"/>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DD019948-3B16-C4D1-F943-B33814BED6A6}"/>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6. </a:t>
            </a:r>
            <a:r>
              <a:rPr lang="ja-JP" altLang="en-US">
                <a:latin typeface="Segoe UI" panose="020B0502040204020203" pitchFamily="34" charset="0"/>
                <a:cs typeface="Segoe UI" panose="020B0502040204020203" pitchFamily="34" charset="0"/>
              </a:rPr>
              <a:t>参考文献</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803F19B-2B8C-7582-D087-DC864B86550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99</a:t>
            </a:fld>
            <a:endParaRPr lang="en-US" dirty="0"/>
          </a:p>
        </p:txBody>
      </p:sp>
    </p:spTree>
    <p:extLst>
      <p:ext uri="{BB962C8B-B14F-4D97-AF65-F5344CB8AC3E}">
        <p14:creationId xmlns:p14="http://schemas.microsoft.com/office/powerpoint/2010/main" val="262557659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AE84516-8F83-B50B-50B6-BF9A3E6416A6}"/>
              </a:ext>
            </a:extLst>
          </p:cNvPr>
          <p:cNvSpPr>
            <a:spLocks noGrp="1"/>
          </p:cNvSpPr>
          <p:nvPr>
            <p:ph type="title"/>
          </p:nvPr>
        </p:nvSpPr>
        <p:spPr/>
        <p:txBody>
          <a:bodyPr/>
          <a:lstStyle/>
          <a:p>
            <a:r>
              <a:rPr lang="ja-JP" altLang="en-US"/>
              <a:t>参考文献</a:t>
            </a:r>
          </a:p>
        </p:txBody>
      </p:sp>
      <p:sp>
        <p:nvSpPr>
          <p:cNvPr id="3" name="スライド番号プレースホルダー 2">
            <a:extLst>
              <a:ext uri="{FF2B5EF4-FFF2-40B4-BE49-F238E27FC236}">
                <a16:creationId xmlns:a16="http://schemas.microsoft.com/office/drawing/2014/main" id="{5C28E28A-EFAB-AE65-F0CC-610063607891}"/>
              </a:ext>
            </a:extLst>
          </p:cNvPr>
          <p:cNvSpPr>
            <a:spLocks noGrp="1"/>
          </p:cNvSpPr>
          <p:nvPr>
            <p:ph type="sldNum" sz="quarter" idx="12"/>
          </p:nvPr>
        </p:nvSpPr>
        <p:spPr/>
        <p:txBody>
          <a:bodyPr/>
          <a:lstStyle/>
          <a:p>
            <a:fld id="{48F63A3B-78C7-47BE-AE5E-E10140E04643}" type="slidenum">
              <a:rPr lang="en-US" smtClean="0"/>
              <a:pPr/>
              <a:t>100</a:t>
            </a:fld>
            <a:endParaRPr lang="en-US" dirty="0"/>
          </a:p>
        </p:txBody>
      </p:sp>
      <p:sp>
        <p:nvSpPr>
          <p:cNvPr id="7" name="コンテンツ プレースホルダー 6">
            <a:extLst>
              <a:ext uri="{FF2B5EF4-FFF2-40B4-BE49-F238E27FC236}">
                <a16:creationId xmlns:a16="http://schemas.microsoft.com/office/drawing/2014/main" id="{2F3BE5C4-5391-7120-A5C9-8C3E804BC385}"/>
              </a:ext>
            </a:extLst>
          </p:cNvPr>
          <p:cNvSpPr>
            <a:spLocks noGrp="1"/>
          </p:cNvSpPr>
          <p:nvPr>
            <p:ph idx="1"/>
          </p:nvPr>
        </p:nvSpPr>
        <p:spPr/>
        <p:txBody>
          <a:bodyPr/>
          <a:lstStyle/>
          <a:p>
            <a:r>
              <a:rPr lang="en" altLang="ja-JP" dirty="0"/>
              <a:t> OECD</a:t>
            </a:r>
            <a:r>
              <a:rPr lang="ja-JP" altLang="en" dirty="0"/>
              <a:t>（</a:t>
            </a:r>
            <a:r>
              <a:rPr lang="en" altLang="ja-JP" dirty="0"/>
              <a:t>2020</a:t>
            </a:r>
            <a:r>
              <a:rPr lang="ja-JP" altLang="en" dirty="0"/>
              <a:t>）</a:t>
            </a:r>
            <a:r>
              <a:rPr lang="en" altLang="ja-JP" dirty="0"/>
              <a:t>『TALIS 2018</a:t>
            </a:r>
            <a:r>
              <a:rPr lang="ja-JP" altLang="en-US" dirty="0"/>
              <a:t>結果（第</a:t>
            </a:r>
            <a:r>
              <a:rPr lang="en-US" altLang="ja-JP" dirty="0"/>
              <a:t>2</a:t>
            </a:r>
            <a:r>
              <a:rPr lang="ja-JP" altLang="en-US" dirty="0"/>
              <a:t>巻）：教員と校長の専門職としての価値（日本：カントリーノート拡張版）</a:t>
            </a:r>
            <a:r>
              <a:rPr lang="en-US" altLang="ja-JP" dirty="0"/>
              <a:t>』</a:t>
            </a:r>
            <a:r>
              <a:rPr lang="en" altLang="ja-JP" dirty="0"/>
              <a:t>OECD</a:t>
            </a:r>
            <a:r>
              <a:rPr lang="ja-JP" altLang="en-US" dirty="0"/>
              <a:t>出版、パリ</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www.oecd.org</a:t>
            </a:r>
            <a:r>
              <a:rPr lang="en" altLang="ja-JP" u="sng" dirty="0"/>
              <a:t>/content/dam/</a:t>
            </a:r>
            <a:r>
              <a:rPr lang="en" altLang="ja-JP" u="sng" dirty="0" err="1"/>
              <a:t>oecd</a:t>
            </a:r>
            <a:r>
              <a:rPr lang="en" altLang="ja-JP" u="sng" dirty="0"/>
              <a:t>/</a:t>
            </a:r>
            <a:r>
              <a:rPr lang="en" altLang="ja-JP" u="sng" dirty="0" err="1"/>
              <a:t>en</a:t>
            </a:r>
            <a:r>
              <a:rPr lang="en" altLang="ja-JP" u="sng" dirty="0"/>
              <a:t>/about/</a:t>
            </a:r>
            <a:r>
              <a:rPr lang="en" altLang="ja-JP" u="sng" dirty="0" err="1"/>
              <a:t>programmes</a:t>
            </a:r>
            <a:r>
              <a:rPr lang="en" altLang="ja-JP" u="sng" dirty="0"/>
              <a:t>/</a:t>
            </a:r>
            <a:r>
              <a:rPr lang="en" altLang="ja-JP" u="sng" dirty="0" err="1"/>
              <a:t>edu</a:t>
            </a:r>
            <a:r>
              <a:rPr lang="en" altLang="ja-JP" u="sng" dirty="0"/>
              <a:t>/</a:t>
            </a:r>
            <a:r>
              <a:rPr lang="en" altLang="ja-JP" u="sng" dirty="0" err="1"/>
              <a:t>talis</a:t>
            </a:r>
            <a:r>
              <a:rPr lang="en" altLang="ja-JP" u="sng" dirty="0"/>
              <a:t>/talis2018participantnotes/</a:t>
            </a:r>
            <a:r>
              <a:rPr lang="en" altLang="ja-JP" u="sng" dirty="0" err="1"/>
              <a:t>volii</a:t>
            </a:r>
            <a:r>
              <a:rPr lang="en" altLang="ja-JP" u="sng" dirty="0"/>
              <a:t>/TALIS2018_CN_JPN_Vol_II_extended_jpn.pdf</a:t>
            </a:r>
            <a:endParaRPr lang="en" altLang="ja-JP" dirty="0"/>
          </a:p>
          <a:p>
            <a:r>
              <a:rPr lang="en" altLang="ja-JP" dirty="0"/>
              <a:t> </a:t>
            </a:r>
            <a:r>
              <a:rPr lang="ja-JP" altLang="en-US" dirty="0"/>
              <a:t>文部科学省（</a:t>
            </a:r>
            <a:r>
              <a:rPr lang="en-US" altLang="ja-JP" dirty="0"/>
              <a:t>2022</a:t>
            </a:r>
            <a:r>
              <a:rPr lang="ja-JP" altLang="en-US" dirty="0"/>
              <a:t>）</a:t>
            </a:r>
            <a:r>
              <a:rPr lang="en-US" altLang="ja-JP" dirty="0"/>
              <a:t>『</a:t>
            </a:r>
            <a:r>
              <a:rPr lang="ja-JP" altLang="en-US" dirty="0"/>
              <a:t>教師不足に関する実態調査</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www.mext.go.jp</a:t>
            </a:r>
            <a:r>
              <a:rPr lang="en" altLang="ja-JP" u="sng" dirty="0"/>
              <a:t>/content/20220128-mxt_kyoikujinzai01-000020293-1.pdf</a:t>
            </a:r>
            <a:endParaRPr lang="en" altLang="ja-JP" dirty="0"/>
          </a:p>
          <a:p>
            <a:r>
              <a:rPr lang="en" altLang="ja-JP" dirty="0"/>
              <a:t> </a:t>
            </a:r>
            <a:r>
              <a:rPr lang="ja-JP" altLang="en-US" dirty="0"/>
              <a:t>文部科学省</a:t>
            </a:r>
            <a:r>
              <a:rPr lang="en-US" altLang="ja-JP" dirty="0"/>
              <a:t>『</a:t>
            </a:r>
            <a:r>
              <a:rPr lang="ja-JP" altLang="en-US" dirty="0"/>
              <a:t>別紙</a:t>
            </a:r>
            <a:r>
              <a:rPr lang="en-US" altLang="ja-JP" dirty="0"/>
              <a:t>1 </a:t>
            </a:r>
            <a:r>
              <a:rPr lang="ja-JP" altLang="en-US" dirty="0"/>
              <a:t>公立学校教員の公募制・</a:t>
            </a:r>
            <a:r>
              <a:rPr lang="en" altLang="ja-JP" dirty="0"/>
              <a:t>FA</a:t>
            </a:r>
            <a:r>
              <a:rPr lang="ja-JP" altLang="en-US" dirty="0"/>
              <a:t>制等の取組事例</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https://www.mext.go.jp/b_menu/shingi/chukyo/chukyo3/040/siryo/attach/1379275.htm</a:t>
            </a:r>
            <a:endParaRPr lang="en" altLang="ja-JP" dirty="0"/>
          </a:p>
        </p:txBody>
      </p:sp>
    </p:spTree>
    <p:extLst>
      <p:ext uri="{BB962C8B-B14F-4D97-AF65-F5344CB8AC3E}">
        <p14:creationId xmlns:p14="http://schemas.microsoft.com/office/powerpoint/2010/main" val="20596980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0E529-39DA-B948-BA54-E3E4F81591CE}"/>
              </a:ext>
            </a:extLst>
          </p:cNvPr>
          <p:cNvSpPr>
            <a:spLocks noGrp="1"/>
          </p:cNvSpPr>
          <p:nvPr>
            <p:ph type="title"/>
          </p:nvPr>
        </p:nvSpPr>
        <p:spPr/>
        <p:txBody>
          <a:bodyPr/>
          <a:lstStyle/>
          <a:p>
            <a:r>
              <a:rPr lang="ja-JP" altLang="en-US"/>
              <a:t>参考文献</a:t>
            </a:r>
            <a:endParaRPr kumimoji="1" lang="ja-JP" altLang="en-US"/>
          </a:p>
        </p:txBody>
      </p:sp>
      <p:sp>
        <p:nvSpPr>
          <p:cNvPr id="3" name="スライド番号プレースホルダー 2">
            <a:extLst>
              <a:ext uri="{FF2B5EF4-FFF2-40B4-BE49-F238E27FC236}">
                <a16:creationId xmlns:a16="http://schemas.microsoft.com/office/drawing/2014/main" id="{297813DE-AC49-A355-2C0A-E1463124FB82}"/>
              </a:ext>
            </a:extLst>
          </p:cNvPr>
          <p:cNvSpPr>
            <a:spLocks noGrp="1"/>
          </p:cNvSpPr>
          <p:nvPr>
            <p:ph type="sldNum" sz="quarter" idx="12"/>
          </p:nvPr>
        </p:nvSpPr>
        <p:spPr/>
        <p:txBody>
          <a:bodyPr/>
          <a:lstStyle/>
          <a:p>
            <a:fld id="{48F63A3B-78C7-47BE-AE5E-E10140E04643}" type="slidenum">
              <a:rPr lang="en-US" smtClean="0"/>
              <a:pPr/>
              <a:t>101</a:t>
            </a:fld>
            <a:endParaRPr lang="en-US" dirty="0"/>
          </a:p>
        </p:txBody>
      </p:sp>
      <p:sp>
        <p:nvSpPr>
          <p:cNvPr id="4" name="コンテンツ プレースホルダー 3">
            <a:extLst>
              <a:ext uri="{FF2B5EF4-FFF2-40B4-BE49-F238E27FC236}">
                <a16:creationId xmlns:a16="http://schemas.microsoft.com/office/drawing/2014/main" id="{E53AE2AF-CC0E-131E-B5CB-D916380CE992}"/>
              </a:ext>
            </a:extLst>
          </p:cNvPr>
          <p:cNvSpPr>
            <a:spLocks noGrp="1"/>
          </p:cNvSpPr>
          <p:nvPr>
            <p:ph idx="1"/>
          </p:nvPr>
        </p:nvSpPr>
        <p:spPr/>
        <p:txBody>
          <a:bodyPr/>
          <a:lstStyle/>
          <a:p>
            <a:r>
              <a:rPr lang="ja-JP" altLang="en-US" dirty="0"/>
              <a:t>東京都教育委員会（</a:t>
            </a:r>
            <a:r>
              <a:rPr lang="en-US" altLang="ja-JP" dirty="0"/>
              <a:t>2023</a:t>
            </a:r>
            <a:r>
              <a:rPr lang="ja-JP" altLang="en-US" dirty="0"/>
              <a:t>年</a:t>
            </a:r>
            <a:r>
              <a:rPr lang="en-US" altLang="ja-JP" dirty="0"/>
              <a:t>9</a:t>
            </a:r>
            <a:r>
              <a:rPr lang="ja-JP" altLang="en-US" dirty="0"/>
              <a:t>月</a:t>
            </a:r>
            <a:r>
              <a:rPr lang="en-US" altLang="ja-JP" dirty="0"/>
              <a:t>29</a:t>
            </a:r>
            <a:r>
              <a:rPr lang="ja-JP" altLang="en-US" dirty="0"/>
              <a:t>日）．令和</a:t>
            </a:r>
            <a:r>
              <a:rPr lang="en-US" altLang="ja-JP" dirty="0"/>
              <a:t>5</a:t>
            </a:r>
            <a:r>
              <a:rPr lang="ja-JP" altLang="en-US" dirty="0"/>
              <a:t>年度東京都公立学校教員採用候補者選考（</a:t>
            </a:r>
            <a:r>
              <a:rPr lang="en-US" altLang="ja-JP" dirty="0"/>
              <a:t>6</a:t>
            </a:r>
            <a:r>
              <a:rPr lang="ja-JP" altLang="en-US" dirty="0"/>
              <a:t>年度採用）の結果について</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https://www.kyoiku.metro.tokyo.lg.jp/information/press/2023/09/2023092901</a:t>
            </a:r>
            <a:endParaRPr lang="en" altLang="ja-JP" dirty="0"/>
          </a:p>
          <a:p>
            <a:r>
              <a:rPr lang="en" altLang="ja-JP" dirty="0"/>
              <a:t> </a:t>
            </a:r>
            <a:r>
              <a:rPr lang="ja-JP" altLang="en-US" dirty="0"/>
              <a:t>長野県教育委員会（</a:t>
            </a:r>
            <a:r>
              <a:rPr lang="en-US" altLang="ja-JP" dirty="0"/>
              <a:t>2024</a:t>
            </a:r>
            <a:r>
              <a:rPr lang="ja-JP" altLang="en-US" dirty="0"/>
              <a:t>）．令和</a:t>
            </a:r>
            <a:r>
              <a:rPr lang="en-US" altLang="ja-JP" dirty="0"/>
              <a:t>6</a:t>
            </a:r>
            <a:r>
              <a:rPr lang="ja-JP" altLang="en-US" dirty="0"/>
              <a:t>年度高等学校教育職員人事異動方針．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https://www.pref.nagano.lg.jp/kyoiku/koko/saiyo-nyuushi/joho/documents/0_2jinjikoko.pdf</a:t>
            </a:r>
            <a:endParaRPr lang="en" altLang="ja-JP" dirty="0"/>
          </a:p>
          <a:p>
            <a:r>
              <a:rPr lang="en" altLang="ja-JP" dirty="0"/>
              <a:t> </a:t>
            </a:r>
            <a:r>
              <a:rPr lang="ja-JP" altLang="en-US" dirty="0"/>
              <a:t>広島県教育委員会．広島県公立学校教職員人事異動方針．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www.pref.hiroshima.lg.jp</a:t>
            </a:r>
            <a:r>
              <a:rPr lang="en" altLang="ja-JP" u="sng" dirty="0"/>
              <a:t>/site/</a:t>
            </a:r>
            <a:r>
              <a:rPr lang="en" altLang="ja-JP" u="sng" dirty="0" err="1"/>
              <a:t>kyouiku</a:t>
            </a:r>
            <a:r>
              <a:rPr lang="en" altLang="ja-JP" u="sng" dirty="0"/>
              <a:t>/04file-h26-jinjiihoushin.html</a:t>
            </a:r>
            <a:endParaRPr lang="en" altLang="ja-JP" dirty="0"/>
          </a:p>
          <a:p>
            <a:r>
              <a:rPr lang="en" altLang="ja-JP" dirty="0"/>
              <a:t> </a:t>
            </a:r>
            <a:r>
              <a:rPr lang="ja-JP" altLang="en-US" dirty="0"/>
              <a:t>千葉県教育委員会（</a:t>
            </a:r>
            <a:r>
              <a:rPr lang="en-US" altLang="ja-JP" dirty="0"/>
              <a:t>2024</a:t>
            </a:r>
            <a:r>
              <a:rPr lang="ja-JP" altLang="en-US" dirty="0"/>
              <a:t>）．令和</a:t>
            </a:r>
            <a:r>
              <a:rPr lang="en-US" altLang="ja-JP" dirty="0"/>
              <a:t>6</a:t>
            </a:r>
            <a:r>
              <a:rPr lang="ja-JP" altLang="en-US" dirty="0"/>
              <a:t>年度末及び令和</a:t>
            </a:r>
            <a:r>
              <a:rPr lang="en-US" altLang="ja-JP" dirty="0"/>
              <a:t>7</a:t>
            </a:r>
            <a:r>
              <a:rPr lang="ja-JP" altLang="en-US" dirty="0"/>
              <a:t>年度公立学校職員人事異動方針．</a:t>
            </a:r>
            <a:r>
              <a:rPr lang="en-US" altLang="ja-JP" dirty="0"/>
              <a:t>(</a:t>
            </a:r>
            <a:r>
              <a:rPr lang="ja-JP" altLang="en-US" dirty="0"/>
              <a:t>最終アクセス日</a:t>
            </a:r>
            <a:r>
              <a:rPr lang="en-US" altLang="ja-JP" dirty="0"/>
              <a:t>: 2025</a:t>
            </a:r>
            <a:r>
              <a:rPr lang="ja-JP" altLang="en-US" dirty="0"/>
              <a:t>年</a:t>
            </a:r>
            <a:r>
              <a:rPr lang="en-US" altLang="ja-JP" dirty="0"/>
              <a:t>5</a:t>
            </a:r>
            <a:r>
              <a:rPr lang="ja-JP" altLang="en-US" dirty="0"/>
              <a:t>月</a:t>
            </a:r>
            <a:r>
              <a:rPr lang="en-US" altLang="ja-JP" dirty="0"/>
              <a:t>8</a:t>
            </a:r>
            <a:r>
              <a:rPr lang="ja-JP" altLang="en-US" dirty="0"/>
              <a:t>日</a:t>
            </a:r>
            <a:r>
              <a:rPr lang="en-US" altLang="ja-JP" dirty="0"/>
              <a:t>) </a:t>
            </a:r>
            <a:r>
              <a:rPr lang="en" altLang="ja-JP" u="sng" dirty="0"/>
              <a:t>https://</a:t>
            </a:r>
            <a:r>
              <a:rPr lang="en" altLang="ja-JP" u="sng" dirty="0" err="1"/>
              <a:t>www.pref.chiba.lg.jp</a:t>
            </a:r>
            <a:r>
              <a:rPr lang="en" altLang="ja-JP" u="sng" dirty="0"/>
              <a:t>/</a:t>
            </a:r>
            <a:r>
              <a:rPr lang="en" altLang="ja-JP" u="sng" dirty="0" err="1"/>
              <a:t>kyouiku</a:t>
            </a:r>
            <a:r>
              <a:rPr lang="en" altLang="ja-JP" u="sng" dirty="0"/>
              <a:t>/</a:t>
            </a:r>
            <a:r>
              <a:rPr lang="en" altLang="ja-JP" u="sng" dirty="0" err="1"/>
              <a:t>syokuin</a:t>
            </a:r>
            <a:r>
              <a:rPr lang="en" altLang="ja-JP" u="sng" dirty="0"/>
              <a:t>/</a:t>
            </a:r>
            <a:r>
              <a:rPr lang="en" altLang="ja-JP" u="sng" dirty="0" err="1"/>
              <a:t>jinji</a:t>
            </a:r>
            <a:r>
              <a:rPr lang="en" altLang="ja-JP" u="sng" dirty="0"/>
              <a:t>/</a:t>
            </a:r>
            <a:r>
              <a:rPr lang="en" altLang="ja-JP" u="sng" dirty="0" err="1"/>
              <a:t>idou</a:t>
            </a:r>
            <a:r>
              <a:rPr lang="en" altLang="ja-JP" u="sng" dirty="0"/>
              <a:t>/documents/r06-jinjiidouhoushin.pdf</a:t>
            </a:r>
            <a:endParaRPr lang="en" altLang="ja-JP" dirty="0"/>
          </a:p>
          <a:p>
            <a:endParaRPr kumimoji="1" lang="ja-JP" altLang="en-US" dirty="0"/>
          </a:p>
        </p:txBody>
      </p:sp>
    </p:spTree>
    <p:extLst>
      <p:ext uri="{BB962C8B-B14F-4D97-AF65-F5344CB8AC3E}">
        <p14:creationId xmlns:p14="http://schemas.microsoft.com/office/powerpoint/2010/main" val="85945969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C8B8-7997-9E11-834D-3DF32936B468}"/>
              </a:ext>
            </a:extLst>
          </p:cNvPr>
          <p:cNvSpPr>
            <a:spLocks noGrp="1"/>
          </p:cNvSpPr>
          <p:nvPr>
            <p:ph type="title"/>
          </p:nvPr>
        </p:nvSpPr>
        <p:spPr/>
        <p:txBody>
          <a:bodyPr/>
          <a:lstStyle/>
          <a:p>
            <a:r>
              <a:rPr lang="ja-JP" altLang="en-US"/>
              <a:t>参考文献</a:t>
            </a:r>
            <a:endParaRPr kumimoji="1" lang="ja-JP" altLang="en-US"/>
          </a:p>
        </p:txBody>
      </p:sp>
      <p:sp>
        <p:nvSpPr>
          <p:cNvPr id="3" name="スライド番号プレースホルダー 2">
            <a:extLst>
              <a:ext uri="{FF2B5EF4-FFF2-40B4-BE49-F238E27FC236}">
                <a16:creationId xmlns:a16="http://schemas.microsoft.com/office/drawing/2014/main" id="{B689D8D9-A555-4FE3-F712-ADD4FCA6C92C}"/>
              </a:ext>
            </a:extLst>
          </p:cNvPr>
          <p:cNvSpPr>
            <a:spLocks noGrp="1"/>
          </p:cNvSpPr>
          <p:nvPr>
            <p:ph type="sldNum" sz="quarter" idx="12"/>
          </p:nvPr>
        </p:nvSpPr>
        <p:spPr/>
        <p:txBody>
          <a:bodyPr/>
          <a:lstStyle/>
          <a:p>
            <a:fld id="{48F63A3B-78C7-47BE-AE5E-E10140E04643}" type="slidenum">
              <a:rPr lang="en-US" smtClean="0"/>
              <a:pPr/>
              <a:t>102</a:t>
            </a:fld>
            <a:endParaRPr lang="en-US" dirty="0"/>
          </a:p>
        </p:txBody>
      </p:sp>
      <p:sp>
        <p:nvSpPr>
          <p:cNvPr id="4" name="コンテンツ プレースホルダー 3">
            <a:extLst>
              <a:ext uri="{FF2B5EF4-FFF2-40B4-BE49-F238E27FC236}">
                <a16:creationId xmlns:a16="http://schemas.microsoft.com/office/drawing/2014/main" id="{ADF1BE5B-8F31-342E-EFD9-7117227F96B8}"/>
              </a:ext>
            </a:extLst>
          </p:cNvPr>
          <p:cNvSpPr>
            <a:spLocks noGrp="1"/>
          </p:cNvSpPr>
          <p:nvPr>
            <p:ph idx="1"/>
          </p:nvPr>
        </p:nvSpPr>
        <p:spPr/>
        <p:txBody>
          <a:bodyPr/>
          <a:lstStyle/>
          <a:p>
            <a:r>
              <a:rPr lang="en" altLang="ja-JP" dirty="0"/>
              <a:t> Gale, D., and Shapley, L. S. (1962). College admissions and the stability of marriage. The American Mathematical Monthly, 69(1), 9–15.</a:t>
            </a:r>
          </a:p>
          <a:p>
            <a:r>
              <a:rPr lang="en" altLang="ja-JP" dirty="0"/>
              <a:t> Roth, A. E. (1984). The evolution of the labor market for medical interns and residents: A case study in game theory. Journal of Political Economy, 92(6), 991–1016.</a:t>
            </a:r>
          </a:p>
          <a:p>
            <a:r>
              <a:rPr lang="en" altLang="ja-JP" dirty="0"/>
              <a:t> Balinski, M., and Sönmez, T. (1999). A tale of two mechanisms: Student placement. Journal of Economic Theory, 84(1), 73–94.</a:t>
            </a:r>
          </a:p>
          <a:p>
            <a:r>
              <a:rPr lang="en" altLang="ja-JP" dirty="0"/>
              <a:t> Kamada, Y., and Kojima, F. (2024). Fair matching under constraints: Theory and applications. The Review of Economic Studies, 91(2), 1162–1199.</a:t>
            </a:r>
          </a:p>
          <a:p>
            <a:endParaRPr kumimoji="1" lang="ja-JP" altLang="en-US" dirty="0"/>
          </a:p>
        </p:txBody>
      </p:sp>
    </p:spTree>
    <p:extLst>
      <p:ext uri="{BB962C8B-B14F-4D97-AF65-F5344CB8AC3E}">
        <p14:creationId xmlns:p14="http://schemas.microsoft.com/office/powerpoint/2010/main" val="1730147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EF637F-5BFE-ADFD-048B-0602D48423A7}"/>
              </a:ext>
            </a:extLst>
          </p:cNvPr>
          <p:cNvSpPr>
            <a:spLocks noGrp="1"/>
          </p:cNvSpPr>
          <p:nvPr>
            <p:ph type="title"/>
          </p:nvPr>
        </p:nvSpPr>
        <p:spPr/>
        <p:txBody>
          <a:bodyPr/>
          <a:lstStyle/>
          <a:p>
            <a:r>
              <a:rPr lang="ja-JP" altLang="en-US" dirty="0"/>
              <a:t>一般的な採用の流れ</a:t>
            </a:r>
            <a:r>
              <a:rPr lang="en-US" altLang="ja-JP" dirty="0"/>
              <a:t>(2)</a:t>
            </a:r>
            <a:endParaRPr kumimoji="1" lang="ja-JP" altLang="en-US" dirty="0"/>
          </a:p>
        </p:txBody>
      </p:sp>
      <p:sp>
        <p:nvSpPr>
          <p:cNvPr id="3" name="スライド番号プレースホルダー 2">
            <a:extLst>
              <a:ext uri="{FF2B5EF4-FFF2-40B4-BE49-F238E27FC236}">
                <a16:creationId xmlns:a16="http://schemas.microsoft.com/office/drawing/2014/main" id="{4F43C0E6-77FC-2F53-1BDA-08402E169917}"/>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4" name="コンテンツ プレースホルダー 3">
            <a:extLst>
              <a:ext uri="{FF2B5EF4-FFF2-40B4-BE49-F238E27FC236}">
                <a16:creationId xmlns:a16="http://schemas.microsoft.com/office/drawing/2014/main" id="{0F49D205-3062-E4D7-FE1D-A03F609A31B1}"/>
              </a:ext>
            </a:extLst>
          </p:cNvPr>
          <p:cNvSpPr>
            <a:spLocks noGrp="1"/>
          </p:cNvSpPr>
          <p:nvPr>
            <p:ph idx="1"/>
          </p:nvPr>
        </p:nvSpPr>
        <p:spPr/>
        <p:txBody>
          <a:bodyPr/>
          <a:lstStyle/>
          <a:p>
            <a:r>
              <a:rPr lang="ja-JP" altLang="en-US" dirty="0"/>
              <a:t>制度上も、</a:t>
            </a:r>
            <a:r>
              <a:rPr lang="ja-JP" altLang="en-US" b="1" dirty="0"/>
              <a:t>県費負担教職員の任命権は都道府県教育委員会に属する</a:t>
            </a:r>
            <a:r>
              <a:rPr lang="ja-JP" altLang="en-US" dirty="0"/>
              <a:t>（＝教育委員会人事）。</a:t>
            </a:r>
            <a:r>
              <a:rPr lang="ja-JP" altLang="en-US" dirty="0">
                <a:hlinkClick r:id="rId3"/>
              </a:rPr>
              <a:t>法令リード</a:t>
            </a:r>
            <a:endParaRPr lang="ja-JP" altLang="en-US" dirty="0"/>
          </a:p>
          <a:p>
            <a:r>
              <a:rPr lang="ja-JP" altLang="en-US" dirty="0"/>
              <a:t>発令・着任（</a:t>
            </a:r>
            <a:r>
              <a:rPr lang="en-US" altLang="ja-JP" dirty="0"/>
              <a:t>4</a:t>
            </a:r>
            <a:r>
              <a:rPr lang="ja-JP" altLang="en-US" dirty="0"/>
              <a:t>月</a:t>
            </a:r>
            <a:r>
              <a:rPr lang="en-US" altLang="ja-JP" dirty="0"/>
              <a:t>1</a:t>
            </a:r>
            <a:r>
              <a:rPr lang="ja-JP" altLang="en-US" dirty="0"/>
              <a:t>日）</a:t>
            </a:r>
          </a:p>
          <a:p>
            <a:r>
              <a:rPr lang="ja-JP" altLang="en-US" dirty="0"/>
              <a:t>教育委員会の</a:t>
            </a:r>
            <a:r>
              <a:rPr lang="ja-JP" altLang="en-US" b="1" dirty="0"/>
              <a:t>任命権</a:t>
            </a:r>
            <a:r>
              <a:rPr lang="ja-JP" altLang="en-US" dirty="0"/>
              <a:t>に基づき、人事発令で正式配属。</a:t>
            </a:r>
            <a:r>
              <a:rPr lang="ja-JP" altLang="en-US" dirty="0">
                <a:hlinkClick r:id="rId3"/>
              </a:rPr>
              <a:t>法令リード</a:t>
            </a:r>
            <a:endParaRPr lang="ja-JP" altLang="en-US" dirty="0"/>
          </a:p>
          <a:p>
            <a:r>
              <a:rPr lang="ja-JP" altLang="en-US" dirty="0"/>
              <a:t>校内の担当割当（着任前後</a:t>
            </a:r>
            <a:r>
              <a:rPr lang="en-US" altLang="ja-JP" dirty="0"/>
              <a:t>〜</a:t>
            </a:r>
            <a:r>
              <a:rPr lang="ja-JP" altLang="en-US" dirty="0"/>
              <a:t>新年度初）</a:t>
            </a:r>
          </a:p>
          <a:p>
            <a:r>
              <a:rPr lang="ja-JP" altLang="en-US" b="1" dirty="0"/>
              <a:t>校長は校務をつかさどり、所属職員を監督</a:t>
            </a:r>
            <a:r>
              <a:rPr lang="ja-JP" altLang="en-US" dirty="0"/>
              <a:t>（学校教育法</a:t>
            </a:r>
            <a:r>
              <a:rPr lang="en-US" altLang="ja-JP" dirty="0"/>
              <a:t>37</a:t>
            </a:r>
            <a:r>
              <a:rPr lang="ja-JP" altLang="en-US" dirty="0"/>
              <a:t>条</a:t>
            </a:r>
            <a:r>
              <a:rPr lang="en-US" altLang="ja-JP" dirty="0"/>
              <a:t>4</a:t>
            </a:r>
            <a:r>
              <a:rPr lang="ja-JP" altLang="en-US" dirty="0"/>
              <a:t>項）。科目・学年・担任や校務分掌など</a:t>
            </a:r>
            <a:r>
              <a:rPr lang="ja-JP" altLang="en-US" b="1" dirty="0"/>
              <a:t>校内の担当は校長裁量で決定</a:t>
            </a:r>
            <a:r>
              <a:rPr lang="ja-JP" altLang="en-US" dirty="0"/>
              <a:t>。</a:t>
            </a:r>
            <a:r>
              <a:rPr lang="en-US" altLang="ja-JP" dirty="0">
                <a:hlinkClick r:id="rId4"/>
              </a:rPr>
              <a:t>e-Gov </a:t>
            </a:r>
            <a:r>
              <a:rPr lang="ja-JP" altLang="en-US" dirty="0">
                <a:hlinkClick r:id="rId4"/>
              </a:rPr>
              <a:t>法令検索</a:t>
            </a:r>
            <a:endParaRPr lang="ja-JP" altLang="en-US" dirty="0"/>
          </a:p>
          <a:p>
            <a:r>
              <a:rPr lang="ja-JP" altLang="en-US" b="1" dirty="0"/>
              <a:t>中学・高校</a:t>
            </a:r>
            <a:r>
              <a:rPr lang="ja-JP" altLang="en-US" dirty="0"/>
              <a:t>：教科別採用が前提で、その教科を中心に担当（東京都要綱の教科別募集に明記）。</a:t>
            </a:r>
            <a:endParaRPr lang="en-US" altLang="ja-JP" dirty="0"/>
          </a:p>
          <a:p>
            <a:r>
              <a:rPr lang="ja-JP" altLang="en-US" b="1" dirty="0"/>
              <a:t>小学校</a:t>
            </a:r>
            <a:r>
              <a:rPr lang="ja-JP" altLang="en-US" dirty="0"/>
              <a:t>：原則は学級担任だが、国の方針で</a:t>
            </a:r>
            <a:r>
              <a:rPr lang="ja-JP" altLang="en-US" b="1" dirty="0"/>
              <a:t>教科担任制の推進</a:t>
            </a:r>
            <a:r>
              <a:rPr lang="ja-JP" altLang="en-US" dirty="0"/>
              <a:t>（高学年中心に加配で段階導入）を明示。</a:t>
            </a:r>
            <a:r>
              <a:rPr lang="ja-JP" altLang="en-US" dirty="0">
                <a:hlinkClick r:id="rId5"/>
              </a:rPr>
              <a:t>教員採用ページ</a:t>
            </a:r>
            <a:r>
              <a:rPr lang="ja-JP" altLang="en-US" dirty="0"/>
              <a:t>、</a:t>
            </a:r>
            <a:r>
              <a:rPr lang="ja-JP" altLang="en-US" dirty="0">
                <a:hlinkClick r:id="rId6"/>
              </a:rPr>
              <a:t>文部科学省</a:t>
            </a:r>
            <a:endParaRPr kumimoji="1" lang="ja-JP" altLang="en-US" dirty="0"/>
          </a:p>
        </p:txBody>
      </p:sp>
    </p:spTree>
    <p:extLst>
      <p:ext uri="{BB962C8B-B14F-4D97-AF65-F5344CB8AC3E}">
        <p14:creationId xmlns:p14="http://schemas.microsoft.com/office/powerpoint/2010/main" val="603441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2541A-7EB1-80D3-F0D5-8696A2A607CF}"/>
              </a:ext>
            </a:extLst>
          </p:cNvPr>
          <p:cNvSpPr>
            <a:spLocks noGrp="1"/>
          </p:cNvSpPr>
          <p:nvPr>
            <p:ph type="title"/>
          </p:nvPr>
        </p:nvSpPr>
        <p:spPr/>
        <p:txBody>
          <a:bodyPr/>
          <a:lstStyle/>
          <a:p>
            <a:r>
              <a:rPr lang="ja-JP" altLang="en-US" dirty="0"/>
              <a:t>一般的な採用の流れ</a:t>
            </a:r>
            <a:r>
              <a:rPr lang="en-US" altLang="ja-JP" dirty="0"/>
              <a:t>(3)</a:t>
            </a:r>
            <a:endParaRPr kumimoji="1" lang="ja-JP" altLang="en-US" dirty="0"/>
          </a:p>
        </p:txBody>
      </p:sp>
      <p:sp>
        <p:nvSpPr>
          <p:cNvPr id="3" name="スライド番号プレースホルダー 2">
            <a:extLst>
              <a:ext uri="{FF2B5EF4-FFF2-40B4-BE49-F238E27FC236}">
                <a16:creationId xmlns:a16="http://schemas.microsoft.com/office/drawing/2014/main" id="{78048FD3-F04F-12DA-5EAB-8B95D9349ED7}"/>
              </a:ext>
            </a:extLst>
          </p:cNvPr>
          <p:cNvSpPr>
            <a:spLocks noGrp="1"/>
          </p:cNvSpPr>
          <p:nvPr>
            <p:ph type="sldNum" sz="quarter" idx="12"/>
          </p:nvPr>
        </p:nvSpPr>
        <p:spPr/>
        <p:txBody>
          <a:bodyPr/>
          <a:lstStyle/>
          <a:p>
            <a:fld id="{48F63A3B-78C7-47BE-AE5E-E10140E04643}" type="slidenum">
              <a:rPr lang="en-US" smtClean="0"/>
              <a:pPr/>
              <a:t>11</a:t>
            </a:fld>
            <a:endParaRPr lang="en-US" dirty="0"/>
          </a:p>
        </p:txBody>
      </p:sp>
      <p:sp>
        <p:nvSpPr>
          <p:cNvPr id="4" name="コンテンツ プレースホルダー 3">
            <a:extLst>
              <a:ext uri="{FF2B5EF4-FFF2-40B4-BE49-F238E27FC236}">
                <a16:creationId xmlns:a16="http://schemas.microsoft.com/office/drawing/2014/main" id="{4A88D5B9-1E31-488A-54B2-4FAE14FD91D0}"/>
              </a:ext>
            </a:extLst>
          </p:cNvPr>
          <p:cNvSpPr>
            <a:spLocks noGrp="1"/>
          </p:cNvSpPr>
          <p:nvPr>
            <p:ph idx="1"/>
          </p:nvPr>
        </p:nvSpPr>
        <p:spPr/>
        <p:txBody>
          <a:bodyPr/>
          <a:lstStyle/>
          <a:p>
            <a:pPr marL="0" indent="0">
              <a:buNone/>
            </a:pPr>
            <a:r>
              <a:rPr lang="ja-JP" altLang="en-US" b="1" dirty="0"/>
              <a:t>要点（まとめ）</a:t>
            </a:r>
          </a:p>
          <a:p>
            <a:r>
              <a:rPr lang="ja-JP" altLang="en-US" b="1" dirty="0"/>
              <a:t>配属＝どの学校に行くか</a:t>
            </a:r>
            <a:r>
              <a:rPr lang="ja-JP" altLang="en-US" dirty="0"/>
              <a:t>は</a:t>
            </a:r>
            <a:r>
              <a:rPr lang="ja-JP" altLang="en-US" b="1" dirty="0"/>
              <a:t>採用後</a:t>
            </a:r>
            <a:r>
              <a:rPr lang="ja-JP" altLang="en-US" dirty="0"/>
              <a:t>、教育委員会主導で決まる（東京都は「</a:t>
            </a:r>
            <a:r>
              <a:rPr lang="en-US" altLang="ja-JP" dirty="0"/>
              <a:t>2</a:t>
            </a:r>
            <a:r>
              <a:rPr lang="ja-JP" altLang="en-US" dirty="0"/>
              <a:t>月から順次紹介」と公式記載）。</a:t>
            </a:r>
            <a:r>
              <a:rPr lang="ja-JP" altLang="en-US" dirty="0">
                <a:hlinkClick r:id="rId2"/>
              </a:rPr>
              <a:t>教員採用ページ</a:t>
            </a:r>
            <a:endParaRPr lang="ja-JP" altLang="en-US" dirty="0"/>
          </a:p>
          <a:p>
            <a:r>
              <a:rPr lang="ja-JP" altLang="en-US" b="1" dirty="0"/>
              <a:t>担当＝何を教えるか</a:t>
            </a:r>
            <a:r>
              <a:rPr lang="en-US" altLang="ja-JP" b="1" dirty="0"/>
              <a:t>/</a:t>
            </a:r>
            <a:r>
              <a:rPr lang="ja-JP" altLang="en-US" b="1" dirty="0"/>
              <a:t>どの学年か</a:t>
            </a:r>
            <a:r>
              <a:rPr lang="ja-JP" altLang="en-US" dirty="0"/>
              <a:t>は</a:t>
            </a:r>
            <a:r>
              <a:rPr lang="ja-JP" altLang="en-US" b="1" dirty="0"/>
              <a:t>校長の権限</a:t>
            </a:r>
            <a:r>
              <a:rPr lang="ja-JP" altLang="en-US" dirty="0"/>
              <a:t>で校内決定（法令根拠あり）。</a:t>
            </a:r>
            <a:r>
              <a:rPr lang="en-US" altLang="ja-JP" dirty="0">
                <a:hlinkClick r:id="rId3"/>
              </a:rPr>
              <a:t>e-Gov </a:t>
            </a:r>
            <a:r>
              <a:rPr lang="ja-JP" altLang="en-US" dirty="0">
                <a:hlinkClick r:id="rId3"/>
              </a:rPr>
              <a:t>法令検索</a:t>
            </a:r>
            <a:endParaRPr lang="ja-JP" altLang="en-US" dirty="0"/>
          </a:p>
          <a:p>
            <a:r>
              <a:rPr lang="ja-JP" altLang="en-US" b="1" dirty="0"/>
              <a:t>中高は教科別採用</a:t>
            </a:r>
            <a:r>
              <a:rPr lang="ja-JP" altLang="en-US" dirty="0"/>
              <a:t>が基本、</a:t>
            </a:r>
            <a:r>
              <a:rPr lang="ja-JP" altLang="en-US" b="1" dirty="0"/>
              <a:t>小学校は担任制が基調</a:t>
            </a:r>
            <a:r>
              <a:rPr lang="ja-JP" altLang="en-US" dirty="0"/>
              <a:t>だが</a:t>
            </a:r>
            <a:r>
              <a:rPr lang="ja-JP" altLang="en-US" b="1" dirty="0"/>
              <a:t>教科担任制を段階的に推進</a:t>
            </a:r>
            <a:r>
              <a:rPr lang="ja-JP" altLang="en-US" dirty="0"/>
              <a:t>中。</a:t>
            </a:r>
            <a:r>
              <a:rPr lang="ja-JP" altLang="en-US" dirty="0">
                <a:hlinkClick r:id="rId4"/>
              </a:rPr>
              <a:t>教員採用ページ</a:t>
            </a:r>
            <a:r>
              <a:rPr lang="ja-JP" altLang="en-US" dirty="0"/>
              <a:t>、</a:t>
            </a:r>
            <a:r>
              <a:rPr lang="ja-JP" altLang="en-US" dirty="0">
                <a:hlinkClick r:id="rId5"/>
              </a:rPr>
              <a:t>文部科学省</a:t>
            </a:r>
            <a:endParaRPr kumimoji="1" lang="ja-JP" altLang="en-US" dirty="0"/>
          </a:p>
        </p:txBody>
      </p:sp>
    </p:spTree>
    <p:extLst>
      <p:ext uri="{BB962C8B-B14F-4D97-AF65-F5344CB8AC3E}">
        <p14:creationId xmlns:p14="http://schemas.microsoft.com/office/powerpoint/2010/main" val="1366321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ECCC9-7D30-0CA0-F099-8A47E83BAF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DA428-2008-9F5A-E61C-595E84C19B1E}"/>
              </a:ext>
            </a:extLst>
          </p:cNvPr>
          <p:cNvSpPr>
            <a:spLocks noGrp="1"/>
          </p:cNvSpPr>
          <p:nvPr>
            <p:ph type="title"/>
          </p:nvPr>
        </p:nvSpPr>
        <p:spPr/>
        <p:txBody>
          <a:bodyPr/>
          <a:lstStyle/>
          <a:p>
            <a:r>
              <a:rPr lang="ja-JP" altLang="en-US">
                <a:latin typeface="Segoe UI" panose="020B0502040204020203" pitchFamily="34" charset="0"/>
              </a:rPr>
              <a:t>理論的に実現できていないこと</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F403AA7-3379-0022-73DF-7513D8386B67}"/>
              </a:ext>
            </a:extLst>
          </p:cNvPr>
          <p:cNvSpPr>
            <a:spLocks noGrp="1"/>
          </p:cNvSpPr>
          <p:nvPr>
            <p:ph type="sldNum" sz="quarter" idx="12"/>
          </p:nvPr>
        </p:nvSpPr>
        <p:spPr/>
        <p:txBody>
          <a:bodyPr/>
          <a:lstStyle/>
          <a:p>
            <a:fld id="{48F63A3B-78C7-47BE-AE5E-E10140E04643}" type="slidenum">
              <a:rPr lang="en-US" smtClean="0"/>
              <a:t>12</a:t>
            </a:fld>
            <a:endParaRPr lang="en-US" dirty="0"/>
          </a:p>
        </p:txBody>
      </p:sp>
      <p:sp>
        <p:nvSpPr>
          <p:cNvPr id="16" name="コンテンツ プレースホルダー 15">
            <a:extLst>
              <a:ext uri="{FF2B5EF4-FFF2-40B4-BE49-F238E27FC236}">
                <a16:creationId xmlns:a16="http://schemas.microsoft.com/office/drawing/2014/main" id="{20BBF384-481E-C346-FA98-736F3E8F513B}"/>
              </a:ext>
            </a:extLst>
          </p:cNvPr>
          <p:cNvSpPr>
            <a:spLocks noGrp="1"/>
          </p:cNvSpPr>
          <p:nvPr>
            <p:ph idx="1"/>
          </p:nvPr>
        </p:nvSpPr>
        <p:spPr/>
        <p:txBody>
          <a:bodyPr/>
          <a:lstStyle/>
          <a:p>
            <a:r>
              <a:rPr lang="en" altLang="ja-JP" b="1" dirty="0"/>
              <a:t>DA</a:t>
            </a:r>
            <a:r>
              <a:rPr lang="ja-JP" altLang="en-US" b="1" dirty="0"/>
              <a:t>アルゴリズム</a:t>
            </a:r>
            <a:r>
              <a:rPr lang="ja-JP" altLang="en-US" dirty="0"/>
              <a:t>：総定員の世界では</a:t>
            </a:r>
            <a:r>
              <a:rPr lang="ja-JP" altLang="en-US" b="1" dirty="0"/>
              <a:t>安定</a:t>
            </a:r>
            <a:r>
              <a:rPr lang="ja-JP" altLang="en-US" dirty="0"/>
              <a:t>・</a:t>
            </a:r>
            <a:r>
              <a:rPr lang="ja-JP" altLang="en-US" b="1" dirty="0"/>
              <a:t>個人合理</a:t>
            </a:r>
            <a:r>
              <a:rPr lang="ja-JP" altLang="en-US" dirty="0"/>
              <a:t>を保証。ただしクラス（教科）別上限は“外付け”にされがち</a:t>
            </a:r>
          </a:p>
          <a:p>
            <a:r>
              <a:rPr lang="en" altLang="ja-JP" b="1" dirty="0"/>
              <a:t>SD</a:t>
            </a:r>
            <a:r>
              <a:rPr lang="ja-JP" altLang="en-US" dirty="0"/>
              <a:t>：単純・透明だが、</a:t>
            </a:r>
            <a:r>
              <a:rPr lang="ja-JP" altLang="en-US" b="1" dirty="0"/>
              <a:t>公平性</a:t>
            </a:r>
            <a:r>
              <a:rPr lang="ja-JP" altLang="en-US" dirty="0"/>
              <a:t>・</a:t>
            </a:r>
            <a:r>
              <a:rPr lang="ja-JP" altLang="en-US" b="1" dirty="0"/>
              <a:t>教科別整合</a:t>
            </a:r>
            <a:r>
              <a:rPr lang="ja-JP" altLang="en-US" dirty="0"/>
              <a:t>は保証外</a:t>
            </a:r>
          </a:p>
          <a:p>
            <a:r>
              <a:rPr lang="ja-JP" altLang="en-US" b="1" dirty="0"/>
              <a:t>タイプ別／クラス別制約つき研修医マッチングモデル</a:t>
            </a:r>
            <a:r>
              <a:rPr lang="ja-JP" altLang="en-US" dirty="0"/>
              <a:t>：理論はあるが、</a:t>
            </a:r>
            <a:r>
              <a:rPr lang="ja-JP" altLang="en-US" b="1" dirty="0"/>
              <a:t>複数免許（同一人が複数タイプで教え得る）や現職必置</a:t>
            </a:r>
            <a:r>
              <a:rPr lang="ja-JP" altLang="en-US" dirty="0"/>
              <a:t>を</a:t>
            </a:r>
            <a:r>
              <a:rPr lang="ja-JP" altLang="en-US" b="1" dirty="0"/>
              <a:t>同時に</a:t>
            </a:r>
            <a:r>
              <a:rPr lang="ja-JP" altLang="en-US" dirty="0"/>
              <a:t>扱う設計</a:t>
            </a:r>
            <a:r>
              <a:rPr lang="ja-JP" altLang="en-US"/>
              <a:t>は薄い</a:t>
            </a:r>
            <a:endParaRPr lang="en-US" altLang="ja-JP" dirty="0"/>
          </a:p>
          <a:p>
            <a:r>
              <a:rPr lang="en-US" altLang="ja-JP" b="1" dirty="0"/>
              <a:t>Kamada and Kojima(2024)</a:t>
            </a:r>
            <a:r>
              <a:rPr lang="ja-JP" altLang="en-US" b="1"/>
              <a:t>のカットオフモデル</a:t>
            </a:r>
            <a:r>
              <a:rPr lang="ja-JP" altLang="en-US"/>
              <a:t>：容量制約として、</a:t>
            </a:r>
            <a:r>
              <a:rPr lang="ja-JP" altLang="en-US" b="1" i="1"/>
              <a:t>教科別上限</a:t>
            </a:r>
            <a:r>
              <a:rPr lang="ja-JP" altLang="en-US" i="1"/>
              <a:t>を扱うことは可能だが、</a:t>
            </a:r>
            <a:r>
              <a:rPr lang="ja-JP" altLang="en-US" b="1" i="1"/>
              <a:t>複数免許／現職必置</a:t>
            </a:r>
            <a:r>
              <a:rPr lang="ja-JP" altLang="en-US" i="1"/>
              <a:t>には未対応</a:t>
            </a:r>
            <a:br>
              <a:rPr lang="ja-JP" altLang="en-US" dirty="0"/>
            </a:br>
            <a:endParaRPr lang="en-US" altLang="ja-JP" b="1" dirty="0"/>
          </a:p>
          <a:p>
            <a:pPr marL="0" indent="0">
              <a:buNone/>
            </a:pPr>
            <a:endParaRPr lang="en-US" altLang="ja-JP" b="1" i="1" dirty="0"/>
          </a:p>
          <a:p>
            <a:pPr marL="0" indent="0">
              <a:buNone/>
            </a:pPr>
            <a:r>
              <a:rPr lang="ja-JP" altLang="en-US" dirty="0"/>
              <a:t>→</a:t>
            </a:r>
            <a:r>
              <a:rPr lang="ja-JP" altLang="en-US" i="1" dirty="0"/>
              <a:t>「総定員</a:t>
            </a:r>
            <a:r>
              <a:rPr lang="en-US" altLang="ja-JP" i="1" dirty="0"/>
              <a:t>×</a:t>
            </a:r>
            <a:r>
              <a:rPr lang="ja-JP" altLang="en-US" i="1" dirty="0"/>
              <a:t>単一タイプ」なら理論は強いが、</a:t>
            </a:r>
            <a:r>
              <a:rPr lang="ja-JP" altLang="en-US" b="1" i="1" dirty="0"/>
              <a:t>教科別上限／複数免許／現職必置</a:t>
            </a:r>
            <a:r>
              <a:rPr lang="ja-JP" altLang="en-US" i="1" dirty="0"/>
              <a:t>が同時に立つ実装可能な手続は未整備</a:t>
            </a:r>
            <a:endParaRPr lang="ja-JP" altLang="en-US" dirty="0"/>
          </a:p>
          <a:p>
            <a:pPr marL="0" indent="0">
              <a:spcBef>
                <a:spcPts val="1600"/>
              </a:spcBef>
              <a:buNone/>
            </a:pPr>
            <a:endParaRPr lang="en-US" altLang="ja-JP" dirty="0"/>
          </a:p>
        </p:txBody>
      </p:sp>
    </p:spTree>
    <p:extLst>
      <p:ext uri="{BB962C8B-B14F-4D97-AF65-F5344CB8AC3E}">
        <p14:creationId xmlns:p14="http://schemas.microsoft.com/office/powerpoint/2010/main" val="3426879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C33D9F-5A8B-6EFF-D141-185C1A735A36}"/>
              </a:ext>
            </a:extLst>
          </p:cNvPr>
          <p:cNvSpPr>
            <a:spLocks noGrp="1"/>
          </p:cNvSpPr>
          <p:nvPr>
            <p:ph type="title"/>
          </p:nvPr>
        </p:nvSpPr>
        <p:spPr/>
        <p:txBody>
          <a:bodyPr/>
          <a:lstStyle/>
          <a:p>
            <a:r>
              <a:rPr kumimoji="1" lang="ja-JP" altLang="en-US" dirty="0"/>
              <a:t>各アルゴリズムの比較</a:t>
            </a:r>
          </a:p>
        </p:txBody>
      </p:sp>
      <p:sp>
        <p:nvSpPr>
          <p:cNvPr id="3" name="スライド番号プレースホルダー 2">
            <a:extLst>
              <a:ext uri="{FF2B5EF4-FFF2-40B4-BE49-F238E27FC236}">
                <a16:creationId xmlns:a16="http://schemas.microsoft.com/office/drawing/2014/main" id="{AAD53C76-1B81-7B16-01AF-C942E108AE08}"/>
              </a:ext>
            </a:extLst>
          </p:cNvPr>
          <p:cNvSpPr>
            <a:spLocks noGrp="1"/>
          </p:cNvSpPr>
          <p:nvPr>
            <p:ph type="sldNum" sz="quarter" idx="12"/>
          </p:nvPr>
        </p:nvSpPr>
        <p:spPr/>
        <p:txBody>
          <a:bodyPr/>
          <a:lstStyle/>
          <a:p>
            <a:fld id="{48F63A3B-78C7-47BE-AE5E-E10140E04643}" type="slidenum">
              <a:rPr lang="en-US" smtClean="0"/>
              <a:pPr/>
              <a:t>13</a:t>
            </a:fld>
            <a:endParaRPr lang="en-US" dirty="0"/>
          </a:p>
        </p:txBody>
      </p:sp>
      <p:graphicFrame>
        <p:nvGraphicFramePr>
          <p:cNvPr id="8" name="コンテンツ プレースホルダー 7">
            <a:extLst>
              <a:ext uri="{FF2B5EF4-FFF2-40B4-BE49-F238E27FC236}">
                <a16:creationId xmlns:a16="http://schemas.microsoft.com/office/drawing/2014/main" id="{CECF84AD-D8A4-D7FD-7C19-51E392B10D26}"/>
              </a:ext>
            </a:extLst>
          </p:cNvPr>
          <p:cNvGraphicFramePr>
            <a:graphicFrameLocks noGrp="1"/>
          </p:cNvGraphicFramePr>
          <p:nvPr>
            <p:ph idx="1"/>
            <p:extLst>
              <p:ext uri="{D42A27DB-BD31-4B8C-83A1-F6EECF244321}">
                <p14:modId xmlns:p14="http://schemas.microsoft.com/office/powerpoint/2010/main" val="975536046"/>
              </p:ext>
            </p:extLst>
          </p:nvPr>
        </p:nvGraphicFramePr>
        <p:xfrm>
          <a:off x="899100" y="1234441"/>
          <a:ext cx="10393800" cy="5200705"/>
        </p:xfrm>
        <a:graphic>
          <a:graphicData uri="http://schemas.openxmlformats.org/drawingml/2006/table">
            <a:tbl>
              <a:tblPr>
                <a:tableStyleId>{5940675A-B579-460E-94D1-54222C63F5DA}</a:tableStyleId>
              </a:tblPr>
              <a:tblGrid>
                <a:gridCol w="2078760">
                  <a:extLst>
                    <a:ext uri="{9D8B030D-6E8A-4147-A177-3AD203B41FA5}">
                      <a16:colId xmlns:a16="http://schemas.microsoft.com/office/drawing/2014/main" val="2416151793"/>
                    </a:ext>
                  </a:extLst>
                </a:gridCol>
                <a:gridCol w="2078760">
                  <a:extLst>
                    <a:ext uri="{9D8B030D-6E8A-4147-A177-3AD203B41FA5}">
                      <a16:colId xmlns:a16="http://schemas.microsoft.com/office/drawing/2014/main" val="2800535143"/>
                    </a:ext>
                  </a:extLst>
                </a:gridCol>
                <a:gridCol w="2078760">
                  <a:extLst>
                    <a:ext uri="{9D8B030D-6E8A-4147-A177-3AD203B41FA5}">
                      <a16:colId xmlns:a16="http://schemas.microsoft.com/office/drawing/2014/main" val="1204736936"/>
                    </a:ext>
                  </a:extLst>
                </a:gridCol>
                <a:gridCol w="2078760">
                  <a:extLst>
                    <a:ext uri="{9D8B030D-6E8A-4147-A177-3AD203B41FA5}">
                      <a16:colId xmlns:a16="http://schemas.microsoft.com/office/drawing/2014/main" val="3204869714"/>
                    </a:ext>
                  </a:extLst>
                </a:gridCol>
                <a:gridCol w="2078760">
                  <a:extLst>
                    <a:ext uri="{9D8B030D-6E8A-4147-A177-3AD203B41FA5}">
                      <a16:colId xmlns:a16="http://schemas.microsoft.com/office/drawing/2014/main" val="147426174"/>
                    </a:ext>
                  </a:extLst>
                </a:gridCol>
              </a:tblGrid>
              <a:tr h="1040141">
                <a:tc>
                  <a:txBody>
                    <a:bodyPr/>
                    <a:lstStyle/>
                    <a:p>
                      <a:pPr>
                        <a:buNone/>
                      </a:pPr>
                      <a:endParaRPr lang="ja-JP" altLang="en-US" sz="2800" b="1" dirty="0"/>
                    </a:p>
                  </a:txBody>
                  <a:tcPr anchor="ctr"/>
                </a:tc>
                <a:tc>
                  <a:txBody>
                    <a:bodyPr/>
                    <a:lstStyle/>
                    <a:p>
                      <a:pPr algn="r">
                        <a:buNone/>
                      </a:pPr>
                      <a:r>
                        <a:rPr lang="ja-JP" altLang="en-US" sz="2800" b="1" dirty="0"/>
                        <a:t>安定性</a:t>
                      </a:r>
                    </a:p>
                  </a:txBody>
                  <a:tcPr anchor="ctr"/>
                </a:tc>
                <a:tc>
                  <a:txBody>
                    <a:bodyPr/>
                    <a:lstStyle/>
                    <a:p>
                      <a:pPr algn="r">
                        <a:buNone/>
                      </a:pPr>
                      <a:r>
                        <a:rPr lang="ja-JP" altLang="en-US" sz="2800" b="1" dirty="0"/>
                        <a:t>教科別上限</a:t>
                      </a:r>
                    </a:p>
                  </a:txBody>
                  <a:tcPr anchor="ctr"/>
                </a:tc>
                <a:tc>
                  <a:txBody>
                    <a:bodyPr/>
                    <a:lstStyle/>
                    <a:p>
                      <a:pPr algn="r">
                        <a:buNone/>
                      </a:pPr>
                      <a:r>
                        <a:rPr lang="ja-JP" altLang="en-US" sz="2800" b="1" dirty="0"/>
                        <a:t>複数免許</a:t>
                      </a:r>
                    </a:p>
                  </a:txBody>
                  <a:tcPr anchor="ctr"/>
                </a:tc>
                <a:tc>
                  <a:txBody>
                    <a:bodyPr/>
                    <a:lstStyle/>
                    <a:p>
                      <a:pPr algn="r">
                        <a:buNone/>
                      </a:pPr>
                      <a:r>
                        <a:rPr lang="ja-JP" altLang="en-US" sz="2800" b="1" dirty="0"/>
                        <a:t>現職必置</a:t>
                      </a:r>
                    </a:p>
                  </a:txBody>
                  <a:tcPr anchor="ctr"/>
                </a:tc>
                <a:extLst>
                  <a:ext uri="{0D108BD9-81ED-4DB2-BD59-A6C34878D82A}">
                    <a16:rowId xmlns:a16="http://schemas.microsoft.com/office/drawing/2014/main" val="941339693"/>
                  </a:ext>
                </a:extLst>
              </a:tr>
              <a:tr h="1040141">
                <a:tc>
                  <a:txBody>
                    <a:bodyPr/>
                    <a:lstStyle/>
                    <a:p>
                      <a:pPr>
                        <a:buNone/>
                      </a:pPr>
                      <a:r>
                        <a:rPr lang="en-US" sz="2800" b="1" dirty="0"/>
                        <a:t>DA</a:t>
                      </a:r>
                      <a:endParaRPr lang="ja-JP" altLang="en-US" sz="2800" b="1" dirty="0"/>
                    </a:p>
                  </a:txBody>
                  <a:tcPr anchor="ctr"/>
                </a:tc>
                <a:tc>
                  <a:txBody>
                    <a:bodyPr/>
                    <a:lstStyle/>
                    <a:p>
                      <a:pPr algn="r">
                        <a:buNone/>
                      </a:pPr>
                      <a:r>
                        <a:rPr lang="ja-JP" altLang="en-US" sz="2800" b="1" dirty="0"/>
                        <a:t>◎</a:t>
                      </a:r>
                    </a:p>
                  </a:txBody>
                  <a:tcPr anchor="ctr"/>
                </a:tc>
                <a:tc>
                  <a:txBody>
                    <a:bodyPr/>
                    <a:lstStyle/>
                    <a:p>
                      <a:pPr algn="r">
                        <a:buNone/>
                      </a:pPr>
                      <a:r>
                        <a:rPr lang="ja-JP" altLang="en-US"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3200" b="1" dirty="0">
                          <a:solidFill>
                            <a:srgbClr val="FF0000"/>
                          </a:solidFill>
                        </a:rPr>
                        <a:t>×</a:t>
                      </a:r>
                    </a:p>
                  </a:txBody>
                  <a:tcPr anchor="ctr"/>
                </a:tc>
                <a:extLst>
                  <a:ext uri="{0D108BD9-81ED-4DB2-BD59-A6C34878D82A}">
                    <a16:rowId xmlns:a16="http://schemas.microsoft.com/office/drawing/2014/main" val="1444657912"/>
                  </a:ext>
                </a:extLst>
              </a:tr>
              <a:tr h="1040141">
                <a:tc>
                  <a:txBody>
                    <a:bodyPr/>
                    <a:lstStyle/>
                    <a:p>
                      <a:pPr>
                        <a:buNone/>
                      </a:pPr>
                      <a:r>
                        <a:rPr lang="en-US" altLang="ja-JP" sz="2800" b="1" dirty="0"/>
                        <a:t>SD</a:t>
                      </a:r>
                      <a:endParaRPr lang="ja-JP" altLang="en-US" sz="2800" b="1" dirty="0"/>
                    </a:p>
                  </a:txBody>
                  <a:tcPr anchor="ctr"/>
                </a:tc>
                <a:tc>
                  <a:txBody>
                    <a:bodyPr/>
                    <a:lstStyle/>
                    <a:p>
                      <a:pPr algn="r">
                        <a:buNone/>
                      </a:pPr>
                      <a:r>
                        <a:rPr lang="en-US" altLang="ja-JP"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2800" b="1" dirty="0"/>
                        <a:t>×</a:t>
                      </a:r>
                    </a:p>
                  </a:txBody>
                  <a:tcPr anchor="ctr"/>
                </a:tc>
                <a:tc>
                  <a:txBody>
                    <a:bodyPr/>
                    <a:lstStyle/>
                    <a:p>
                      <a:pPr algn="r">
                        <a:buNone/>
                      </a:pPr>
                      <a:r>
                        <a:rPr lang="en-US" altLang="ja-JP" sz="3200" b="1" dirty="0">
                          <a:solidFill>
                            <a:srgbClr val="FF0000"/>
                          </a:solidFill>
                        </a:rPr>
                        <a:t>×</a:t>
                      </a:r>
                    </a:p>
                  </a:txBody>
                  <a:tcPr anchor="ctr"/>
                </a:tc>
                <a:extLst>
                  <a:ext uri="{0D108BD9-81ED-4DB2-BD59-A6C34878D82A}">
                    <a16:rowId xmlns:a16="http://schemas.microsoft.com/office/drawing/2014/main" val="3729360243"/>
                  </a:ext>
                </a:extLst>
              </a:tr>
              <a:tr h="1040141">
                <a:tc>
                  <a:txBody>
                    <a:bodyPr/>
                    <a:lstStyle/>
                    <a:p>
                      <a:pPr>
                        <a:buNone/>
                      </a:pPr>
                      <a:r>
                        <a:rPr lang="ja-JP" altLang="en-US" sz="2800" b="1" dirty="0"/>
                        <a:t>研修医</a:t>
                      </a:r>
                    </a:p>
                  </a:txBody>
                  <a:tcPr anchor="ctr"/>
                </a:tc>
                <a:tc>
                  <a:txBody>
                    <a:bodyPr/>
                    <a:lstStyle/>
                    <a:p>
                      <a:pPr algn="r">
                        <a:buNone/>
                      </a:pPr>
                      <a:r>
                        <a:rPr lang="ja-JP" altLang="en-US" sz="2800" b="1" dirty="0"/>
                        <a:t>○</a:t>
                      </a:r>
                    </a:p>
                  </a:txBody>
                  <a:tcPr anchor="ctr"/>
                </a:tc>
                <a:tc>
                  <a:txBody>
                    <a:bodyPr/>
                    <a:lstStyle/>
                    <a:p>
                      <a:pPr algn="r">
                        <a:buNone/>
                      </a:pPr>
                      <a:r>
                        <a:rPr lang="ja-JP" altLang="en-US" sz="2800" b="1" dirty="0"/>
                        <a:t>○</a:t>
                      </a:r>
                    </a:p>
                  </a:txBody>
                  <a:tcPr anchor="ctr"/>
                </a:tc>
                <a:tc>
                  <a:txBody>
                    <a:bodyPr/>
                    <a:lstStyle/>
                    <a:p>
                      <a:pPr algn="r">
                        <a:buNone/>
                      </a:pPr>
                      <a:r>
                        <a:rPr lang="en-US" altLang="ja-JP" sz="3200" b="1" dirty="0">
                          <a:solidFill>
                            <a:srgbClr val="FF0000"/>
                          </a:solidFill>
                        </a:rPr>
                        <a:t>×</a:t>
                      </a:r>
                    </a:p>
                  </a:txBody>
                  <a:tcPr anchor="ctr"/>
                </a:tc>
                <a:tc>
                  <a:txBody>
                    <a:bodyPr/>
                    <a:lstStyle/>
                    <a:p>
                      <a:pPr algn="r">
                        <a:buNone/>
                      </a:pPr>
                      <a:r>
                        <a:rPr lang="ja-JP" altLang="en-US" sz="2800" b="1" dirty="0"/>
                        <a:t>△</a:t>
                      </a:r>
                    </a:p>
                  </a:txBody>
                  <a:tcPr anchor="ctr"/>
                </a:tc>
                <a:extLst>
                  <a:ext uri="{0D108BD9-81ED-4DB2-BD59-A6C34878D82A}">
                    <a16:rowId xmlns:a16="http://schemas.microsoft.com/office/drawing/2014/main" val="3208344794"/>
                  </a:ext>
                </a:extLst>
              </a:tr>
              <a:tr h="1040141">
                <a:tc>
                  <a:txBody>
                    <a:bodyPr/>
                    <a:lstStyle/>
                    <a:p>
                      <a:pPr>
                        <a:buNone/>
                      </a:pPr>
                      <a:r>
                        <a:rPr lang="ja-JP" altLang="en-US" sz="2800" b="1"/>
                        <a:t>カットオフ</a:t>
                      </a:r>
                      <a:endParaRPr lang="ja-JP" altLang="en-US" sz="2800" b="1" dirty="0"/>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ja-JP" altLang="en-US" sz="2800" b="1"/>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ja-JP" altLang="en-US" sz="2800" b="1"/>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3200" b="1" dirty="0">
                          <a:solidFill>
                            <a:srgbClr val="FF0000"/>
                          </a:solidFill>
                        </a:rPr>
                        <a:t>×</a:t>
                      </a:r>
                    </a:p>
                  </a:txBody>
                  <a:tcPr anchor="ct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ja-JP" sz="2800" b="1" dirty="0"/>
                        <a:t>×</a:t>
                      </a:r>
                    </a:p>
                  </a:txBody>
                  <a:tcPr anchor="ctr"/>
                </a:tc>
                <a:extLst>
                  <a:ext uri="{0D108BD9-81ED-4DB2-BD59-A6C34878D82A}">
                    <a16:rowId xmlns:a16="http://schemas.microsoft.com/office/drawing/2014/main" val="986702579"/>
                  </a:ext>
                </a:extLst>
              </a:tr>
            </a:tbl>
          </a:graphicData>
        </a:graphic>
      </p:graphicFrame>
    </p:spTree>
    <p:extLst>
      <p:ext uri="{BB962C8B-B14F-4D97-AF65-F5344CB8AC3E}">
        <p14:creationId xmlns:p14="http://schemas.microsoft.com/office/powerpoint/2010/main" val="105275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C5BA9-31F0-4D2A-D59D-250AA2C90D3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947C5-114C-893E-0321-6C3F13F11376}"/>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4A8EE21-AF5A-6B32-066E-69767FABC163}"/>
              </a:ext>
            </a:extLst>
          </p:cNvPr>
          <p:cNvSpPr>
            <a:spLocks noGrp="1"/>
          </p:cNvSpPr>
          <p:nvPr>
            <p:ph type="sldNum" sz="quarter" idx="12"/>
          </p:nvPr>
        </p:nvSpPr>
        <p:spPr/>
        <p:txBody>
          <a:bodyPr/>
          <a:lstStyle/>
          <a:p>
            <a:fld id="{48F63A3B-78C7-47BE-AE5E-E10140E04643}" type="slidenum">
              <a:rPr lang="en-US" smtClean="0"/>
              <a:t>14</a:t>
            </a:fld>
            <a:endParaRPr lang="en-US" dirty="0"/>
          </a:p>
        </p:txBody>
      </p:sp>
      <p:sp>
        <p:nvSpPr>
          <p:cNvPr id="16" name="コンテンツ プレースホルダー 15">
            <a:extLst>
              <a:ext uri="{FF2B5EF4-FFF2-40B4-BE49-F238E27FC236}">
                <a16:creationId xmlns:a16="http://schemas.microsoft.com/office/drawing/2014/main" id="{0F3ACB7A-8CF8-A65B-CE20-EF9DCC791716}"/>
              </a:ext>
            </a:extLst>
          </p:cNvPr>
          <p:cNvSpPr>
            <a:spLocks noGrp="1"/>
          </p:cNvSpPr>
          <p:nvPr>
            <p:ph idx="1"/>
          </p:nvPr>
        </p:nvSpPr>
        <p:spPr/>
        <p:txBody>
          <a:bodyPr/>
          <a:lstStyle/>
          <a:p>
            <a:pPr marL="0" indent="0">
              <a:spcBef>
                <a:spcPts val="1600"/>
              </a:spcBef>
              <a:buNone/>
            </a:pPr>
            <a:r>
              <a:rPr lang="ja-JP" altLang="en-US" b="1" u="sng"/>
              <a:t>例</a:t>
            </a:r>
            <a:r>
              <a:rPr lang="en-US" altLang="ja-JP" b="1" u="sng" dirty="0"/>
              <a:t>: 4</a:t>
            </a:r>
            <a:r>
              <a:rPr lang="ja-JP" altLang="en-US" b="1" u="sng"/>
              <a:t>人の教員と</a:t>
            </a:r>
            <a:r>
              <a:rPr lang="en-US" altLang="ja-JP" b="1" u="sng" dirty="0"/>
              <a:t>2</a:t>
            </a:r>
            <a:r>
              <a:rPr lang="ja-JP" altLang="en-US" b="1" u="sng"/>
              <a:t>つの学校と</a:t>
            </a:r>
            <a:r>
              <a:rPr lang="en-US" altLang="ja-JP" b="1" u="sng" dirty="0"/>
              <a:t>2</a:t>
            </a:r>
            <a:r>
              <a:rPr lang="ja-JP" altLang="en-US" b="1" u="sng"/>
              <a:t>つの教科</a:t>
            </a:r>
            <a:endParaRPr lang="en-US" altLang="ja-JP" b="1" u="sng" dirty="0"/>
          </a:p>
          <a:p>
            <a:pPr marL="0" indent="0">
              <a:spcBef>
                <a:spcPts val="1600"/>
              </a:spcBef>
              <a:buNone/>
            </a:pPr>
            <a:endParaRPr lang="en-US" altLang="ja-JP" dirty="0"/>
          </a:p>
        </p:txBody>
      </p:sp>
      <p:pic>
        <p:nvPicPr>
          <p:cNvPr id="4" name="グラフィックス 3">
            <a:extLst>
              <a:ext uri="{FF2B5EF4-FFF2-40B4-BE49-F238E27FC236}">
                <a16:creationId xmlns:a16="http://schemas.microsoft.com/office/drawing/2014/main" id="{869383BE-D324-270E-B49E-B31A8C4923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ABF3881E-48D8-71C6-E495-BB16476A7A1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01D5662F-143D-396A-4AFE-94A5C93A114F}"/>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6523460D-4553-48FB-D876-20CDE4D1247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3A1FA451-2747-573C-51BD-B525C59937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6761EB00-9B73-BDB5-498A-F19B869D8863}"/>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EAA66D9-4007-EDCF-4ABA-92C2F76B5F94}"/>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BD594BD7-16BE-837D-0E85-E25443CC63B2}"/>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5730A8EA-1CC6-EE70-5E5C-4AB2483BFC0B}"/>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DB2FE5C2-AC30-7D00-1993-4AB33561D2E6}"/>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460068EF-4F3B-942A-4C00-60B28236B22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4156" y="4433914"/>
            <a:ext cx="1867093" cy="1867093"/>
          </a:xfrm>
          <a:prstGeom prst="rect">
            <a:avLst/>
          </a:prstGeom>
        </p:spPr>
      </p:pic>
      <p:sp>
        <p:nvSpPr>
          <p:cNvPr id="23" name="テキスト ボックス 22">
            <a:extLst>
              <a:ext uri="{FF2B5EF4-FFF2-40B4-BE49-F238E27FC236}">
                <a16:creationId xmlns:a16="http://schemas.microsoft.com/office/drawing/2014/main" id="{3CF0F89A-E9ED-9D91-986F-0E48D779F874}"/>
              </a:ext>
            </a:extLst>
          </p:cNvPr>
          <p:cNvSpPr txBox="1"/>
          <p:nvPr/>
        </p:nvSpPr>
        <p:spPr>
          <a:xfrm>
            <a:off x="4590436" y="6007278"/>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数学</a:t>
            </a:r>
            <a:endParaRPr kumimoji="1" lang="ja-JP" altLang="en-US" sz="2400" dirty="0">
              <a:latin typeface="Segoe UI" panose="020B0502040204020203" pitchFamily="34" charset="0"/>
              <a:ea typeface="Meiryo" panose="020B0604030504040204" pitchFamily="34" charset="-128"/>
            </a:endParaRPr>
          </a:p>
        </p:txBody>
      </p:sp>
      <p:grpSp>
        <p:nvGrpSpPr>
          <p:cNvPr id="25" name="グループ化 24">
            <a:extLst>
              <a:ext uri="{FF2B5EF4-FFF2-40B4-BE49-F238E27FC236}">
                <a16:creationId xmlns:a16="http://schemas.microsoft.com/office/drawing/2014/main" id="{7A88678C-1100-FCF2-4E99-7D187A9C91FD}"/>
              </a:ext>
            </a:extLst>
          </p:cNvPr>
          <p:cNvGrpSpPr/>
          <p:nvPr/>
        </p:nvGrpSpPr>
        <p:grpSpPr>
          <a:xfrm>
            <a:off x="6457529" y="4450863"/>
            <a:ext cx="1867093" cy="2018080"/>
            <a:chOff x="6457529" y="4450863"/>
            <a:chExt cx="1867093" cy="2018080"/>
          </a:xfrm>
        </p:grpSpPr>
        <p:pic>
          <p:nvPicPr>
            <p:cNvPr id="22" name="グラフィックス 21">
              <a:extLst>
                <a:ext uri="{FF2B5EF4-FFF2-40B4-BE49-F238E27FC236}">
                  <a16:creationId xmlns:a16="http://schemas.microsoft.com/office/drawing/2014/main" id="{DBF126EC-15A8-80F4-BF73-81005B021C1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7529" y="4450863"/>
              <a:ext cx="1867093" cy="1867093"/>
            </a:xfrm>
            <a:prstGeom prst="rect">
              <a:avLst/>
            </a:prstGeom>
          </p:spPr>
        </p:pic>
        <p:sp>
          <p:nvSpPr>
            <p:cNvPr id="24" name="テキスト ボックス 23">
              <a:extLst>
                <a:ext uri="{FF2B5EF4-FFF2-40B4-BE49-F238E27FC236}">
                  <a16:creationId xmlns:a16="http://schemas.microsoft.com/office/drawing/2014/main" id="{2E21FA42-F54A-4310-BBD6-A1A37B3261F2}"/>
                </a:ext>
              </a:extLst>
            </p:cNvPr>
            <p:cNvSpPr txBox="1"/>
            <p:nvPr/>
          </p:nvSpPr>
          <p:spPr>
            <a:xfrm>
              <a:off x="6863811" y="6007278"/>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英語</a:t>
              </a:r>
              <a:endParaRPr kumimoji="1" lang="ja-JP" altLang="en-US" sz="2400" dirty="0">
                <a:latin typeface="Segoe UI" panose="020B0502040204020203" pitchFamily="34" charset="0"/>
                <a:ea typeface="Meiryo" panose="020B0604030504040204" pitchFamily="34" charset="-128"/>
              </a:endParaRPr>
            </a:p>
          </p:txBody>
        </p:sp>
      </p:grpSp>
      <p:pic>
        <p:nvPicPr>
          <p:cNvPr id="28" name="グラフィックス 27">
            <a:extLst>
              <a:ext uri="{FF2B5EF4-FFF2-40B4-BE49-F238E27FC236}">
                <a16:creationId xmlns:a16="http://schemas.microsoft.com/office/drawing/2014/main" id="{F6D9C15C-04EB-F08E-0FE1-1DB84DF8468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9" name="テキスト ボックス 28">
            <a:extLst>
              <a:ext uri="{FF2B5EF4-FFF2-40B4-BE49-F238E27FC236}">
                <a16:creationId xmlns:a16="http://schemas.microsoft.com/office/drawing/2014/main" id="{71139467-7435-7328-26AF-958FEA66E820}"/>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89829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31F9EE-6920-E7B0-62D8-537E7ADD55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77BFF3-550B-6A31-E7BC-250CD8DAD7E0}"/>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7B1CDA9-E833-CA03-0BA0-38896EF9062E}"/>
              </a:ext>
            </a:extLst>
          </p:cNvPr>
          <p:cNvSpPr>
            <a:spLocks noGrp="1"/>
          </p:cNvSpPr>
          <p:nvPr>
            <p:ph type="sldNum" sz="quarter" idx="12"/>
          </p:nvPr>
        </p:nvSpPr>
        <p:spPr/>
        <p:txBody>
          <a:bodyPr/>
          <a:lstStyle/>
          <a:p>
            <a:fld id="{48F63A3B-78C7-47BE-AE5E-E10140E04643}" type="slidenum">
              <a:rPr lang="en-US" smtClean="0"/>
              <a:t>15</a:t>
            </a:fld>
            <a:endParaRPr lang="en-US" dirty="0"/>
          </a:p>
        </p:txBody>
      </p:sp>
      <p:sp>
        <p:nvSpPr>
          <p:cNvPr id="16" name="コンテンツ プレースホルダー 15">
            <a:extLst>
              <a:ext uri="{FF2B5EF4-FFF2-40B4-BE49-F238E27FC236}">
                <a16:creationId xmlns:a16="http://schemas.microsoft.com/office/drawing/2014/main" id="{DBC28966-444B-231D-408A-C556DEC1CA30}"/>
              </a:ext>
            </a:extLst>
          </p:cNvPr>
          <p:cNvSpPr>
            <a:spLocks noGrp="1"/>
          </p:cNvSpPr>
          <p:nvPr>
            <p:ph idx="1"/>
          </p:nvPr>
        </p:nvSpPr>
        <p:spPr/>
        <p:txBody>
          <a:bodyPr/>
          <a:lstStyle/>
          <a:p>
            <a:pPr marL="0" indent="0">
              <a:spcBef>
                <a:spcPts val="1600"/>
              </a:spcBef>
              <a:buNone/>
            </a:pPr>
            <a:r>
              <a:rPr lang="ja-JP" altLang="en-US" b="1" u="sng"/>
              <a:t>例</a:t>
            </a:r>
            <a:r>
              <a:rPr lang="en-US" altLang="ja-JP" b="1" u="sng" dirty="0"/>
              <a:t>: 3</a:t>
            </a:r>
            <a:r>
              <a:rPr lang="ja-JP" altLang="en-US" b="1" u="sng"/>
              <a:t>人の教員と</a:t>
            </a:r>
            <a:r>
              <a:rPr lang="en-US" altLang="ja-JP" b="1" u="sng" dirty="0"/>
              <a:t>2</a:t>
            </a:r>
            <a:r>
              <a:rPr lang="ja-JP" altLang="en-US" b="1" u="sng"/>
              <a:t>つの学校と</a:t>
            </a:r>
            <a:r>
              <a:rPr lang="en-US" altLang="ja-JP" b="1" u="sng" dirty="0"/>
              <a:t>2</a:t>
            </a:r>
            <a:r>
              <a:rPr lang="ja-JP" altLang="en-US" b="1" u="sng"/>
              <a:t>つの教科</a:t>
            </a:r>
            <a:endParaRPr lang="en-US" altLang="ja-JP" b="1" u="sng" dirty="0"/>
          </a:p>
          <a:p>
            <a:pPr marL="0" indent="0">
              <a:spcBef>
                <a:spcPts val="1600"/>
              </a:spcBef>
              <a:buNone/>
            </a:pPr>
            <a:endParaRPr lang="en-US" altLang="ja-JP" dirty="0"/>
          </a:p>
        </p:txBody>
      </p:sp>
      <p:pic>
        <p:nvPicPr>
          <p:cNvPr id="4" name="グラフィックス 3">
            <a:extLst>
              <a:ext uri="{FF2B5EF4-FFF2-40B4-BE49-F238E27FC236}">
                <a16:creationId xmlns:a16="http://schemas.microsoft.com/office/drawing/2014/main" id="{67164CDC-4ABD-6DF6-290E-817FAC0D49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31FEE1ED-4C6E-A694-7227-306315C8F94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8161E032-FB3E-AE35-F29F-755BD013C38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83D7101C-E5EE-03BA-9935-86DB0C22EBA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202C8188-66C6-F7B8-1488-F625B2D5E68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4D1F24E7-BD7F-B2CA-DB61-2C8FAAD9DFEB}"/>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8F1F00AF-2D3A-EF21-4195-097DE80FCDA9}"/>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00994B59-8BE1-96FC-86AA-B089A5ED3013}"/>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363AAB47-3F8F-1010-E8B0-88D66E3CD390}"/>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C859311B-14AA-5090-6267-6AD254A00C84}"/>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0" name="図 19" descr="アイコン&#10;&#10;AI 生成コンテンツは誤りを含む可能性があります。">
            <a:extLst>
              <a:ext uri="{FF2B5EF4-FFF2-40B4-BE49-F238E27FC236}">
                <a16:creationId xmlns:a16="http://schemas.microsoft.com/office/drawing/2014/main" id="{78488AE4-2629-F95A-97C1-DEDFF08A3929}"/>
              </a:ext>
            </a:extLst>
          </p:cNvPr>
          <p:cNvPicPr>
            <a:picLocks noChangeAspect="1"/>
          </p:cNvPicPr>
          <p:nvPr/>
        </p:nvPicPr>
        <p:blipFill>
          <a:blip r:embed="rId7"/>
          <a:stretch>
            <a:fillRect/>
          </a:stretch>
        </p:blipFill>
        <p:spPr>
          <a:xfrm>
            <a:off x="335280" y="4233564"/>
            <a:ext cx="1054531" cy="1233873"/>
          </a:xfrm>
          <a:prstGeom prst="rect">
            <a:avLst/>
          </a:prstGeom>
        </p:spPr>
      </p:pic>
      <p:pic>
        <p:nvPicPr>
          <p:cNvPr id="28" name="図 27" descr="ロゴ が含まれている画像&#10;&#10;AI 生成コンテンツは誤りを含む可能性があります。">
            <a:extLst>
              <a:ext uri="{FF2B5EF4-FFF2-40B4-BE49-F238E27FC236}">
                <a16:creationId xmlns:a16="http://schemas.microsoft.com/office/drawing/2014/main" id="{591B4FAD-B528-6F99-FFE8-185068DD8AB9}"/>
              </a:ext>
            </a:extLst>
          </p:cNvPr>
          <p:cNvPicPr>
            <a:picLocks noChangeAspect="1"/>
          </p:cNvPicPr>
          <p:nvPr/>
        </p:nvPicPr>
        <p:blipFill>
          <a:blip r:embed="rId8"/>
          <a:stretch>
            <a:fillRect/>
          </a:stretch>
        </p:blipFill>
        <p:spPr>
          <a:xfrm>
            <a:off x="1415437" y="4264868"/>
            <a:ext cx="1033787" cy="1202569"/>
          </a:xfrm>
          <a:prstGeom prst="rect">
            <a:avLst/>
          </a:prstGeom>
        </p:spPr>
      </p:pic>
      <p:pic>
        <p:nvPicPr>
          <p:cNvPr id="29" name="図 28" descr="アイコン&#10;&#10;AI 生成コンテンツは誤りを含む可能性があります。">
            <a:extLst>
              <a:ext uri="{FF2B5EF4-FFF2-40B4-BE49-F238E27FC236}">
                <a16:creationId xmlns:a16="http://schemas.microsoft.com/office/drawing/2014/main" id="{A46FC51F-1A8D-C55C-D0C7-5967651BA520}"/>
              </a:ext>
            </a:extLst>
          </p:cNvPr>
          <p:cNvPicPr>
            <a:picLocks noChangeAspect="1"/>
          </p:cNvPicPr>
          <p:nvPr/>
        </p:nvPicPr>
        <p:blipFill>
          <a:blip r:embed="rId7"/>
          <a:stretch>
            <a:fillRect/>
          </a:stretch>
        </p:blipFill>
        <p:spPr>
          <a:xfrm>
            <a:off x="2780291" y="4233563"/>
            <a:ext cx="1054531" cy="1233873"/>
          </a:xfrm>
          <a:prstGeom prst="rect">
            <a:avLst/>
          </a:prstGeom>
        </p:spPr>
      </p:pic>
      <p:pic>
        <p:nvPicPr>
          <p:cNvPr id="30" name="グラフィックス 29">
            <a:extLst>
              <a:ext uri="{FF2B5EF4-FFF2-40B4-BE49-F238E27FC236}">
                <a16:creationId xmlns:a16="http://schemas.microsoft.com/office/drawing/2014/main" id="{60949B83-C9B6-9FA0-93C3-430EB1A924E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191A484B-B9F5-0483-9400-40700ADEE79F}"/>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B4578A74-DB80-D74B-7A67-4A318D33FE0E}"/>
              </a:ext>
            </a:extLst>
          </p:cNvPr>
          <p:cNvSpPr txBox="1"/>
          <p:nvPr/>
        </p:nvSpPr>
        <p:spPr>
          <a:xfrm>
            <a:off x="314715" y="5421862"/>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sp>
        <p:nvSpPr>
          <p:cNvPr id="33" name="テキスト ボックス 32">
            <a:extLst>
              <a:ext uri="{FF2B5EF4-FFF2-40B4-BE49-F238E27FC236}">
                <a16:creationId xmlns:a16="http://schemas.microsoft.com/office/drawing/2014/main" id="{88F56D9F-0240-59CD-C3A4-AE59B50A20A2}"/>
              </a:ext>
            </a:extLst>
          </p:cNvPr>
          <p:cNvSpPr txBox="1"/>
          <p:nvPr/>
        </p:nvSpPr>
        <p:spPr>
          <a:xfrm>
            <a:off x="1415437" y="5425328"/>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sp>
        <p:nvSpPr>
          <p:cNvPr id="34" name="テキスト ボックス 33">
            <a:extLst>
              <a:ext uri="{FF2B5EF4-FFF2-40B4-BE49-F238E27FC236}">
                <a16:creationId xmlns:a16="http://schemas.microsoft.com/office/drawing/2014/main" id="{E9EADBEC-19E9-2E2E-F58D-65B19A9D7B6B}"/>
              </a:ext>
            </a:extLst>
          </p:cNvPr>
          <p:cNvSpPr txBox="1"/>
          <p:nvPr/>
        </p:nvSpPr>
        <p:spPr>
          <a:xfrm>
            <a:off x="2734100" y="5425329"/>
            <a:ext cx="1054531" cy="461665"/>
          </a:xfrm>
          <a:prstGeom prst="rect">
            <a:avLst/>
          </a:prstGeom>
          <a:noFill/>
        </p:spPr>
        <p:txBody>
          <a:bodyPr wrap="square" rtlCol="0" anchor="ctr">
            <a:spAutoFit/>
          </a:bodyPr>
          <a:lstStyle/>
          <a:p>
            <a:pPr algn="ctr"/>
            <a:r>
              <a:rPr kumimoji="1" lang="en-US" altLang="ja-JP" sz="2400" dirty="0">
                <a:latin typeface="Segoe UI" panose="020B0502040204020203" pitchFamily="34" charset="0"/>
                <a:ea typeface="Meiryo" panose="020B0604030504040204" pitchFamily="34" charset="-128"/>
              </a:rPr>
              <a:t>1</a:t>
            </a:r>
            <a:r>
              <a:rPr kumimoji="1" lang="ja-JP" altLang="en-US" sz="2400">
                <a:latin typeface="Segoe UI" panose="020B0502040204020203" pitchFamily="34" charset="0"/>
                <a:ea typeface="Meiryo" panose="020B0604030504040204" pitchFamily="34" charset="-128"/>
              </a:rPr>
              <a:t>枠</a:t>
            </a:r>
            <a:endParaRPr kumimoji="1" lang="ja-JP" altLang="en-US" sz="2400" dirty="0">
              <a:latin typeface="Segoe UI" panose="020B0502040204020203" pitchFamily="34" charset="0"/>
              <a:ea typeface="Meiryo" panose="020B0604030504040204" pitchFamily="34" charset="-128"/>
            </a:endParaRPr>
          </a:p>
        </p:txBody>
      </p:sp>
      <p:pic>
        <p:nvPicPr>
          <p:cNvPr id="35" name="図 34" descr="アイコン&#10;&#10;AI 生成コンテンツは誤りを含む可能性があります。">
            <a:extLst>
              <a:ext uri="{FF2B5EF4-FFF2-40B4-BE49-F238E27FC236}">
                <a16:creationId xmlns:a16="http://schemas.microsoft.com/office/drawing/2014/main" id="{BC51F540-AFAD-E7C9-27F8-912F9CB795CB}"/>
              </a:ext>
            </a:extLst>
          </p:cNvPr>
          <p:cNvPicPr>
            <a:picLocks noChangeAspect="1"/>
          </p:cNvPicPr>
          <p:nvPr/>
        </p:nvPicPr>
        <p:blipFill>
          <a:blip r:embed="rId7"/>
          <a:stretch>
            <a:fillRect/>
          </a:stretch>
        </p:blipFill>
        <p:spPr>
          <a:xfrm>
            <a:off x="5846683" y="4233562"/>
            <a:ext cx="1054531" cy="1233873"/>
          </a:xfrm>
          <a:prstGeom prst="rect">
            <a:avLst/>
          </a:prstGeom>
        </p:spPr>
      </p:pic>
      <p:pic>
        <p:nvPicPr>
          <p:cNvPr id="36" name="図 35" descr="ロゴ が含まれている画像&#10;&#10;AI 生成コンテンツは誤りを含む可能性があります。">
            <a:extLst>
              <a:ext uri="{FF2B5EF4-FFF2-40B4-BE49-F238E27FC236}">
                <a16:creationId xmlns:a16="http://schemas.microsoft.com/office/drawing/2014/main" id="{98C78A0D-F96A-5B5C-2D59-FDD371E3B5E2}"/>
              </a:ext>
            </a:extLst>
          </p:cNvPr>
          <p:cNvPicPr>
            <a:picLocks noChangeAspect="1"/>
          </p:cNvPicPr>
          <p:nvPr/>
        </p:nvPicPr>
        <p:blipFill>
          <a:blip r:embed="rId8"/>
          <a:stretch>
            <a:fillRect/>
          </a:stretch>
        </p:blipFill>
        <p:spPr>
          <a:xfrm>
            <a:off x="9114243" y="4264393"/>
            <a:ext cx="1033787" cy="1202569"/>
          </a:xfrm>
          <a:prstGeom prst="rect">
            <a:avLst/>
          </a:prstGeom>
        </p:spPr>
      </p:pic>
      <p:pic>
        <p:nvPicPr>
          <p:cNvPr id="37" name="図 36" descr="アイコン&#10;&#10;AI 生成コンテンツは誤りを含む可能性があります。">
            <a:extLst>
              <a:ext uri="{FF2B5EF4-FFF2-40B4-BE49-F238E27FC236}">
                <a16:creationId xmlns:a16="http://schemas.microsoft.com/office/drawing/2014/main" id="{F71BD56E-C11D-7B62-944F-012299CB0785}"/>
              </a:ext>
            </a:extLst>
          </p:cNvPr>
          <p:cNvPicPr>
            <a:picLocks noChangeAspect="1"/>
          </p:cNvPicPr>
          <p:nvPr/>
        </p:nvPicPr>
        <p:blipFill>
          <a:blip r:embed="rId7"/>
          <a:stretch>
            <a:fillRect/>
          </a:stretch>
        </p:blipFill>
        <p:spPr>
          <a:xfrm>
            <a:off x="7480463" y="4233561"/>
            <a:ext cx="1054531" cy="1233873"/>
          </a:xfrm>
          <a:prstGeom prst="rect">
            <a:avLst/>
          </a:prstGeom>
        </p:spPr>
      </p:pic>
      <p:pic>
        <p:nvPicPr>
          <p:cNvPr id="38" name="図 37" descr="ロゴ が含まれている画像&#10;&#10;AI 生成コンテンツは誤りを含む可能性があります。">
            <a:extLst>
              <a:ext uri="{FF2B5EF4-FFF2-40B4-BE49-F238E27FC236}">
                <a16:creationId xmlns:a16="http://schemas.microsoft.com/office/drawing/2014/main" id="{7D90C99E-49C4-3716-8B4E-BE07BB20AE27}"/>
              </a:ext>
            </a:extLst>
          </p:cNvPr>
          <p:cNvPicPr>
            <a:picLocks noChangeAspect="1"/>
          </p:cNvPicPr>
          <p:nvPr/>
        </p:nvPicPr>
        <p:blipFill>
          <a:blip r:embed="rId8"/>
          <a:stretch>
            <a:fillRect/>
          </a:stretch>
        </p:blipFill>
        <p:spPr>
          <a:xfrm>
            <a:off x="10595664" y="4264393"/>
            <a:ext cx="1033787" cy="1202569"/>
          </a:xfrm>
          <a:prstGeom prst="rect">
            <a:avLst/>
          </a:prstGeom>
        </p:spPr>
      </p:pic>
    </p:spTree>
    <p:extLst>
      <p:ext uri="{BB962C8B-B14F-4D97-AF65-F5344CB8AC3E}">
        <p14:creationId xmlns:p14="http://schemas.microsoft.com/office/powerpoint/2010/main" val="3566825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C2C73-1B93-AABC-D311-0C1B422ABC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4249AA-9128-6555-665C-74D9E39DE7FE}"/>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B9C591C-4BFC-0088-9768-0B1D4EC675AC}"/>
              </a:ext>
            </a:extLst>
          </p:cNvPr>
          <p:cNvSpPr>
            <a:spLocks noGrp="1"/>
          </p:cNvSpPr>
          <p:nvPr>
            <p:ph type="sldNum" sz="quarter" idx="12"/>
          </p:nvPr>
        </p:nvSpPr>
        <p:spPr/>
        <p:txBody>
          <a:bodyPr/>
          <a:lstStyle/>
          <a:p>
            <a:fld id="{48F63A3B-78C7-47BE-AE5E-E10140E04643}" type="slidenum">
              <a:rPr lang="en-US" smtClean="0"/>
              <a:t>16</a:t>
            </a:fld>
            <a:endParaRPr lang="en-US" dirty="0"/>
          </a:p>
        </p:txBody>
      </p:sp>
      <p:pic>
        <p:nvPicPr>
          <p:cNvPr id="4" name="グラフィックス 3">
            <a:extLst>
              <a:ext uri="{FF2B5EF4-FFF2-40B4-BE49-F238E27FC236}">
                <a16:creationId xmlns:a16="http://schemas.microsoft.com/office/drawing/2014/main" id="{0D9B2FC8-FCD4-C000-1F5A-F449736BE1F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5" name="グラフィックス 4">
            <a:extLst>
              <a:ext uri="{FF2B5EF4-FFF2-40B4-BE49-F238E27FC236}">
                <a16:creationId xmlns:a16="http://schemas.microsoft.com/office/drawing/2014/main" id="{823B5074-AB24-2CF9-FC5B-7894E1062C4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ABB49B4E-BE55-3924-2CB5-0EFDFCB9C48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83AAE7AF-EFE6-F685-AABE-1892ECFC065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pic>
        <p:nvPicPr>
          <p:cNvPr id="8" name="グラフィックス 7">
            <a:extLst>
              <a:ext uri="{FF2B5EF4-FFF2-40B4-BE49-F238E27FC236}">
                <a16:creationId xmlns:a16="http://schemas.microsoft.com/office/drawing/2014/main" id="{7A17003E-4DD5-5DDD-A066-64780E221B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A04C05FB-1CDE-8473-08B8-EBE59BEBB803}"/>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5D0B9ADC-1496-44CE-C50F-6DED093F4BF7}"/>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ABB5ADF0-2A9B-ADA9-D1FA-43F5A453CF28}"/>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B241EC6F-17D0-1391-647F-C6973B451BEC}"/>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97A01701-4FCE-A080-E977-A4CE9D77E891}"/>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30" name="グラフィックス 29">
            <a:extLst>
              <a:ext uri="{FF2B5EF4-FFF2-40B4-BE49-F238E27FC236}">
                <a16:creationId xmlns:a16="http://schemas.microsoft.com/office/drawing/2014/main" id="{A87FC1F1-8790-AD35-DBB4-F7F93130F137}"/>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C04EAED7-B33F-C10B-F240-3A50EC304548}"/>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15" name="表 14">
            <a:extLst>
              <a:ext uri="{FF2B5EF4-FFF2-40B4-BE49-F238E27FC236}">
                <a16:creationId xmlns:a16="http://schemas.microsoft.com/office/drawing/2014/main" id="{08E893EB-2E63-4A96-04AA-C4A4B28DB67A}"/>
              </a:ext>
            </a:extLst>
          </p:cNvPr>
          <p:cNvGraphicFramePr>
            <a:graphicFrameLocks noGrp="1"/>
          </p:cNvGraphicFramePr>
          <p:nvPr>
            <p:extLst>
              <p:ext uri="{D42A27DB-BD31-4B8C-83A1-F6EECF244321}">
                <p14:modId xmlns:p14="http://schemas.microsoft.com/office/powerpoint/2010/main" val="4209848661"/>
              </p:ext>
            </p:extLst>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17" name="テキスト ボックス 16">
            <a:extLst>
              <a:ext uri="{FF2B5EF4-FFF2-40B4-BE49-F238E27FC236}">
                <a16:creationId xmlns:a16="http://schemas.microsoft.com/office/drawing/2014/main" id="{5A20949E-CC77-C825-0EB5-733C62923E32}"/>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1" name="テキスト ボックス 20">
            <a:extLst>
              <a:ext uri="{FF2B5EF4-FFF2-40B4-BE49-F238E27FC236}">
                <a16:creationId xmlns:a16="http://schemas.microsoft.com/office/drawing/2014/main" id="{030F346A-8EFF-E9F1-C513-941643D40407}"/>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2" name="表 21">
            <a:extLst>
              <a:ext uri="{FF2B5EF4-FFF2-40B4-BE49-F238E27FC236}">
                <a16:creationId xmlns:a16="http://schemas.microsoft.com/office/drawing/2014/main" id="{29A01660-4BFF-68C4-9A17-B2549B89D795}"/>
              </a:ext>
            </a:extLst>
          </p:cNvPr>
          <p:cNvGraphicFramePr>
            <a:graphicFrameLocks noGrp="1"/>
          </p:cNvGraphicFramePr>
          <p:nvPr>
            <p:extLst>
              <p:ext uri="{D42A27DB-BD31-4B8C-83A1-F6EECF244321}">
                <p14:modId xmlns:p14="http://schemas.microsoft.com/office/powerpoint/2010/main" val="999590613"/>
              </p:ext>
            </p:extLst>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84087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E6F30-0936-DE54-4FE4-88D22A4B55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0C9F33-40E4-9DAB-0C64-0ED5AB6CE72C}"/>
              </a:ext>
            </a:extLst>
          </p:cNvPr>
          <p:cNvSpPr>
            <a:spLocks noGrp="1"/>
          </p:cNvSpPr>
          <p:nvPr>
            <p:ph type="title"/>
          </p:nvPr>
        </p:nvSpPr>
        <p:spPr/>
        <p:txBody>
          <a:bodyPr/>
          <a:lstStyle/>
          <a:p>
            <a:r>
              <a:rPr lang="ja-JP" altLang="en-US" dirty="0">
                <a:latin typeface="Segoe UI" panose="020B0502040204020203" pitchFamily="34" charset="0"/>
              </a:rPr>
              <a:t>教員の配属問題</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C8CBC47-F4C7-B676-3296-5BA445AA190D}"/>
              </a:ext>
            </a:extLst>
          </p:cNvPr>
          <p:cNvSpPr>
            <a:spLocks noGrp="1"/>
          </p:cNvSpPr>
          <p:nvPr>
            <p:ph type="sldNum" sz="quarter" idx="12"/>
          </p:nvPr>
        </p:nvSpPr>
        <p:spPr/>
        <p:txBody>
          <a:bodyPr/>
          <a:lstStyle/>
          <a:p>
            <a:fld id="{48F63A3B-78C7-47BE-AE5E-E10140E04643}" type="slidenum">
              <a:rPr lang="en-US" smtClean="0"/>
              <a:t>17</a:t>
            </a:fld>
            <a:endParaRPr lang="en-US" dirty="0"/>
          </a:p>
        </p:txBody>
      </p:sp>
      <p:pic>
        <p:nvPicPr>
          <p:cNvPr id="4" name="グラフィックス 3">
            <a:extLst>
              <a:ext uri="{FF2B5EF4-FFF2-40B4-BE49-F238E27FC236}">
                <a16:creationId xmlns:a16="http://schemas.microsoft.com/office/drawing/2014/main" id="{FF8F2BBE-E1E5-B942-4032-1E086DF862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53AB2CCC-C6B6-EDC7-F8D0-68A8742B76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7067AF1B-B42D-EC14-0784-37BF0268F820}"/>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79AB3C0-8AF1-4907-4592-5252678835FB}"/>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F1A8F112-8994-1C2F-1030-CB0DC1D5291E}"/>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2" name="テキスト ボックス 11">
            <a:extLst>
              <a:ext uri="{FF2B5EF4-FFF2-40B4-BE49-F238E27FC236}">
                <a16:creationId xmlns:a16="http://schemas.microsoft.com/office/drawing/2014/main" id="{92A4FAAE-2526-0A73-4ACC-D043DCDE0D23}"/>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395A60B5-CE80-ACE1-59C9-DB62C63455DA}"/>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30" name="グラフィックス 29">
            <a:extLst>
              <a:ext uri="{FF2B5EF4-FFF2-40B4-BE49-F238E27FC236}">
                <a16:creationId xmlns:a16="http://schemas.microsoft.com/office/drawing/2014/main" id="{3B452AC8-04DD-9415-58CD-5D81727A9CFA}"/>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31" name="テキスト ボックス 30">
            <a:extLst>
              <a:ext uri="{FF2B5EF4-FFF2-40B4-BE49-F238E27FC236}">
                <a16:creationId xmlns:a16="http://schemas.microsoft.com/office/drawing/2014/main" id="{9F9DCB9C-748A-3ADC-C4F8-5030229B49D9}"/>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pic>
        <p:nvPicPr>
          <p:cNvPr id="14" name="グラフィックス 13">
            <a:extLst>
              <a:ext uri="{FF2B5EF4-FFF2-40B4-BE49-F238E27FC236}">
                <a16:creationId xmlns:a16="http://schemas.microsoft.com/office/drawing/2014/main" id="{E57F7474-D1DC-130D-3BB1-3455C45E12EF}"/>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8978546" y="2399936"/>
            <a:ext cx="1164456" cy="1215237"/>
          </a:xfrm>
          <a:prstGeom prst="rect">
            <a:avLst/>
          </a:prstGeom>
        </p:spPr>
      </p:pic>
      <p:pic>
        <p:nvPicPr>
          <p:cNvPr id="19" name="グラフィックス 18">
            <a:extLst>
              <a:ext uri="{FF2B5EF4-FFF2-40B4-BE49-F238E27FC236}">
                <a16:creationId xmlns:a16="http://schemas.microsoft.com/office/drawing/2014/main" id="{ACA03DC1-3A04-CF68-8F5C-DEB11D570330}"/>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5785564" y="2425607"/>
            <a:ext cx="1164456" cy="1215237"/>
          </a:xfrm>
          <a:prstGeom prst="rect">
            <a:avLst/>
          </a:prstGeom>
        </p:spPr>
      </p:pic>
      <p:pic>
        <p:nvPicPr>
          <p:cNvPr id="20" name="グラフィックス 19">
            <a:extLst>
              <a:ext uri="{FF2B5EF4-FFF2-40B4-BE49-F238E27FC236}">
                <a16:creationId xmlns:a16="http://schemas.microsoft.com/office/drawing/2014/main" id="{7B690BFE-1BC5-336F-6323-865F3AB112A5}"/>
              </a:ext>
            </a:extLst>
          </p:cNvPr>
          <p:cNvPicPr>
            <a:picLocks noChangeAspect="1"/>
          </p:cNvPicPr>
          <p:nvPr/>
        </p:nvPicPr>
        <p:blipFill>
          <a:blip r:embed="rId7">
            <a:extLst>
              <a:ext uri="{96DAC541-7B7A-43D3-8B79-37D633B846F1}">
                <asvg:svgBlip xmlns:asvg="http://schemas.microsoft.com/office/drawing/2016/SVG/main" r:embed="rId8"/>
              </a:ext>
            </a:extLst>
          </a:blip>
          <a:srcRect r="45543" b="43168"/>
          <a:stretch>
            <a:fillRect/>
          </a:stretch>
        </p:blipFill>
        <p:spPr>
          <a:xfrm>
            <a:off x="7382055" y="2399935"/>
            <a:ext cx="1164456" cy="1215237"/>
          </a:xfrm>
          <a:prstGeom prst="rect">
            <a:avLst/>
          </a:prstGeom>
        </p:spPr>
      </p:pic>
      <p:sp>
        <p:nvSpPr>
          <p:cNvPr id="24" name="吹き出し: 線 10">
            <a:extLst>
              <a:ext uri="{FF2B5EF4-FFF2-40B4-BE49-F238E27FC236}">
                <a16:creationId xmlns:a16="http://schemas.microsoft.com/office/drawing/2014/main" id="{941461C3-5522-C5B7-6D84-B8FE4E172964}"/>
              </a:ext>
            </a:extLst>
          </p:cNvPr>
          <p:cNvSpPr/>
          <p:nvPr/>
        </p:nvSpPr>
        <p:spPr>
          <a:xfrm>
            <a:off x="6072235" y="4809560"/>
            <a:ext cx="4372879" cy="1389762"/>
          </a:xfrm>
          <a:prstGeom prst="borderCallout1">
            <a:avLst>
              <a:gd name="adj1" fmla="val -2235"/>
              <a:gd name="adj2" fmla="val 49794"/>
              <a:gd name="adj3" fmla="val -46448"/>
              <a:gd name="adj4" fmla="val 62766"/>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a:solidFill>
                  <a:schemeClr val="tx1"/>
                </a:solidFill>
                <a:latin typeface="メイリオ" panose="020B0604030504040204" pitchFamily="50" charset="-128"/>
                <a:ea typeface="Meiryo" panose="020B0604030504040204" pitchFamily="34" charset="-128"/>
              </a:rPr>
              <a:t>教員</a:t>
            </a:r>
            <a:r>
              <a:rPr kumimoji="1" lang="en-US" altLang="ja-JP" sz="2400" dirty="0">
                <a:solidFill>
                  <a:schemeClr val="tx1"/>
                </a:solidFill>
                <a:latin typeface="メイリオ" panose="020B0604030504040204" pitchFamily="50" charset="-128"/>
                <a:ea typeface="Meiryo" panose="020B0604030504040204" pitchFamily="34" charset="-128"/>
              </a:rPr>
              <a:t>1~3</a:t>
            </a:r>
            <a:r>
              <a:rPr kumimoji="1" lang="ja-JP" altLang="en-US" sz="2400">
                <a:solidFill>
                  <a:schemeClr val="tx1"/>
                </a:solidFill>
                <a:latin typeface="メイリオ" panose="020B0604030504040204" pitchFamily="50" charset="-128"/>
                <a:ea typeface="Meiryo" panose="020B0604030504040204" pitchFamily="34" charset="-128"/>
              </a:rPr>
              <a:t>は、直近で教員をしている、現職教員。教員</a:t>
            </a:r>
            <a:r>
              <a:rPr kumimoji="1" lang="en-US" altLang="ja-JP" sz="2400" dirty="0">
                <a:solidFill>
                  <a:schemeClr val="tx1"/>
                </a:solidFill>
                <a:latin typeface="メイリオ" panose="020B0604030504040204" pitchFamily="50" charset="-128"/>
                <a:ea typeface="Meiryo" panose="020B0604030504040204" pitchFamily="34" charset="-128"/>
              </a:rPr>
              <a:t>4</a:t>
            </a:r>
            <a:r>
              <a:rPr kumimoji="1" lang="ja-JP" altLang="en-US" sz="2400">
                <a:solidFill>
                  <a:schemeClr val="tx1"/>
                </a:solidFill>
                <a:latin typeface="メイリオ" panose="020B0604030504040204" pitchFamily="50" charset="-128"/>
                <a:ea typeface="Meiryo" panose="020B0604030504040204" pitchFamily="34" charset="-128"/>
              </a:rPr>
              <a:t>は、新任教員。</a:t>
            </a:r>
            <a:endParaRPr kumimoji="1" lang="ja-JP" altLang="en-US" sz="2400"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832659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52820-5051-C46C-E5C3-0A85AAB206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F0F0F5-6256-EAE1-8FBF-D054D782BCD9}"/>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D1F4F63-4C1D-92DA-60B8-AFF46325159D}"/>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4" name="グラフィックス 3">
            <a:extLst>
              <a:ext uri="{FF2B5EF4-FFF2-40B4-BE49-F238E27FC236}">
                <a16:creationId xmlns:a16="http://schemas.microsoft.com/office/drawing/2014/main" id="{9B2DF58B-D823-519F-E841-47B78DE91D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08812F75-617A-B80B-934E-47DC4896DF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7F9DA25D-0B1B-5A56-4AE4-AF4C9F1ACB92}"/>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79C09E11-B8C1-D9CF-EF3D-AD35D3B7F1EB}"/>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pic>
        <p:nvPicPr>
          <p:cNvPr id="5" name="グラフィックス 4">
            <a:extLst>
              <a:ext uri="{FF2B5EF4-FFF2-40B4-BE49-F238E27FC236}">
                <a16:creationId xmlns:a16="http://schemas.microsoft.com/office/drawing/2014/main" id="{174A61D7-CDCF-E5E0-6AE9-23ECB6FE587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81BF071B-15E6-5D8E-53DE-75B7EE647E12}"/>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5CD13095-E503-7018-FE22-607C0E1D6E2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sp>
        <p:nvSpPr>
          <p:cNvPr id="15" name="テキスト ボックス 14">
            <a:extLst>
              <a:ext uri="{FF2B5EF4-FFF2-40B4-BE49-F238E27FC236}">
                <a16:creationId xmlns:a16="http://schemas.microsoft.com/office/drawing/2014/main" id="{5B40302F-91D2-CDF1-19C3-48171E315515}"/>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7" name="テキスト ボックス 16">
            <a:extLst>
              <a:ext uri="{FF2B5EF4-FFF2-40B4-BE49-F238E27FC236}">
                <a16:creationId xmlns:a16="http://schemas.microsoft.com/office/drawing/2014/main" id="{36E11466-1764-2306-6EA0-F8C0BA339BDC}"/>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32AD372E-D868-F12E-4111-59C7078BE92B}"/>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FF4B2A64-5B15-980A-7DF0-DE12135E718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2" name="テキスト ボックス 21">
            <a:extLst>
              <a:ext uri="{FF2B5EF4-FFF2-40B4-BE49-F238E27FC236}">
                <a16:creationId xmlns:a16="http://schemas.microsoft.com/office/drawing/2014/main" id="{13550769-EB3F-00A8-A225-6F3983E83A7A}"/>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6A57BE4-5457-006C-C10C-FA86FDE87A6C}"/>
              </a:ext>
            </a:extLst>
          </p:cNvPr>
          <p:cNvGraphicFramePr>
            <a:graphicFrameLocks noGrp="1"/>
          </p:cNvGraphicFramePr>
          <p:nvPr>
            <p:extLst>
              <p:ext uri="{D42A27DB-BD31-4B8C-83A1-F6EECF244321}">
                <p14:modId xmlns:p14="http://schemas.microsoft.com/office/powerpoint/2010/main" val="3924520055"/>
              </p:ext>
            </p:extLst>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F69A8399-5AA4-1CE0-348D-165F8D48264D}"/>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F127B51F-7ECE-7324-78AA-F6D2A44A3269}"/>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7" name="表 26">
            <a:extLst>
              <a:ext uri="{FF2B5EF4-FFF2-40B4-BE49-F238E27FC236}">
                <a16:creationId xmlns:a16="http://schemas.microsoft.com/office/drawing/2014/main" id="{3C4906AC-902E-D3A7-B8C4-5BC23F1C3D60}"/>
              </a:ext>
            </a:extLst>
          </p:cNvPr>
          <p:cNvGraphicFramePr>
            <a:graphicFrameLocks noGrp="1"/>
          </p:cNvGraphicFramePr>
          <p:nvPr>
            <p:extLst>
              <p:ext uri="{D42A27DB-BD31-4B8C-83A1-F6EECF244321}">
                <p14:modId xmlns:p14="http://schemas.microsoft.com/office/powerpoint/2010/main" val="2123702892"/>
              </p:ext>
            </p:extLst>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230385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DBEDAD-7BA3-A4E0-CBF8-A0136CD47303}"/>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A8B50EE9-947B-07EB-7D85-4D3DEF8BA796}"/>
              </a:ext>
            </a:extLst>
          </p:cNvPr>
          <p:cNvSpPr>
            <a:spLocks noGrp="1"/>
          </p:cNvSpPr>
          <p:nvPr>
            <p:ph type="title"/>
          </p:nvPr>
        </p:nvSpPr>
        <p:spPr/>
        <p:txBody>
          <a:bodyPr/>
          <a:lstStyle/>
          <a:p>
            <a:r>
              <a:rPr lang="ja-JP" altLang="en-US">
                <a:latin typeface="Segoe UI" panose="020B0502040204020203" pitchFamily="34" charset="0"/>
              </a:rPr>
              <a:t>目次</a:t>
            </a:r>
            <a:endParaRPr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74C949B-135D-7E3F-EF25-F9C09574188C}"/>
              </a:ext>
            </a:extLst>
          </p:cNvPr>
          <p:cNvSpPr>
            <a:spLocks noGrp="1"/>
          </p:cNvSpPr>
          <p:nvPr>
            <p:ph type="sldNum" sz="quarter" idx="12"/>
          </p:nvPr>
        </p:nvSpPr>
        <p:spPr/>
        <p:txBody>
          <a:bodyPr/>
          <a:lstStyle/>
          <a:p>
            <a:fld id="{48F63A3B-78C7-47BE-AE5E-E10140E04643}" type="slidenum">
              <a:rPr lang="en-US" smtClean="0"/>
              <a:t>1</a:t>
            </a:fld>
            <a:endParaRPr lang="en-US" dirty="0"/>
          </a:p>
        </p:txBody>
      </p:sp>
      <p:sp>
        <p:nvSpPr>
          <p:cNvPr id="2" name="コンテンツ プレースホルダー 1">
            <a:extLst>
              <a:ext uri="{FF2B5EF4-FFF2-40B4-BE49-F238E27FC236}">
                <a16:creationId xmlns:a16="http://schemas.microsoft.com/office/drawing/2014/main" id="{A807A338-8931-9860-7D93-35AED2D40411}"/>
              </a:ext>
            </a:extLst>
          </p:cNvPr>
          <p:cNvSpPr>
            <a:spLocks noGrp="1"/>
          </p:cNvSpPr>
          <p:nvPr>
            <p:ph idx="1"/>
          </p:nvPr>
        </p:nvSpPr>
        <p:spPr/>
        <p:txBody>
          <a:bodyPr anchor="ctr"/>
          <a:lstStyle/>
          <a:p>
            <a:pPr marL="457200" indent="-457200">
              <a:spcBef>
                <a:spcPts val="1600"/>
              </a:spcBef>
              <a:buFont typeface="+mj-lt"/>
              <a:buAutoNum type="arabicPeriod"/>
            </a:pPr>
            <a:r>
              <a:rPr lang="ja-JP" altLang="en-US" sz="3600" dirty="0"/>
              <a:t>はじめに</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モデル</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t>公理</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t>結果</a:t>
            </a:r>
            <a:endParaRPr lang="en-US" altLang="ja-JP" sz="3600" dirty="0">
              <a:latin typeface="Segoe UI" panose="020B0502040204020203" pitchFamily="34" charset="0"/>
            </a:endParaRPr>
          </a:p>
          <a:p>
            <a:pPr marL="457200" indent="-457200">
              <a:spcBef>
                <a:spcPts val="1600"/>
              </a:spcBef>
              <a:buFont typeface="+mj-lt"/>
              <a:buAutoNum type="arabicPeriod"/>
            </a:pPr>
            <a:r>
              <a:rPr lang="ja-JP" altLang="en-US" sz="3600" dirty="0">
                <a:latin typeface="Segoe UI" panose="020B0502040204020203" pitchFamily="34" charset="0"/>
              </a:rPr>
              <a:t>まとめ</a:t>
            </a:r>
            <a:endParaRPr lang="en-US" altLang="ja-JP" sz="3600" dirty="0">
              <a:latin typeface="Segoe UI" panose="020B0502040204020203" pitchFamily="34" charset="0"/>
            </a:endParaRPr>
          </a:p>
        </p:txBody>
      </p:sp>
    </p:spTree>
    <p:extLst>
      <p:ext uri="{BB962C8B-B14F-4D97-AF65-F5344CB8AC3E}">
        <p14:creationId xmlns:p14="http://schemas.microsoft.com/office/powerpoint/2010/main" val="1061362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84B4-E7A1-6E59-8EC1-704C81976C8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728FBDB-6BE4-EDCF-6127-EFFFA9721D81}"/>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7211B1C1-F42D-F1C5-4794-17FB1AE110D4}"/>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4" name="グラフィックス 3">
            <a:extLst>
              <a:ext uri="{FF2B5EF4-FFF2-40B4-BE49-F238E27FC236}">
                <a16:creationId xmlns:a16="http://schemas.microsoft.com/office/drawing/2014/main" id="{73837C0F-A5C4-555E-C652-BBA54AF5AC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DA02033D-3C8F-D81D-2334-54DC1F505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8CC0904-EE6F-8D92-9BC2-CF9A39CD8DAE}"/>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311FA916-8847-8A8A-866B-8447589883B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10823E8E-1148-C113-4CB8-5ECDF5626EFD}"/>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0AE94126-33FC-1ABE-BC4B-3474E3EDAE7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AB353D9C-D588-BB40-8F9F-3160BC7D410B}"/>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aphicFrame>
        <p:nvGraphicFramePr>
          <p:cNvPr id="23" name="表 22">
            <a:extLst>
              <a:ext uri="{FF2B5EF4-FFF2-40B4-BE49-F238E27FC236}">
                <a16:creationId xmlns:a16="http://schemas.microsoft.com/office/drawing/2014/main" id="{DB2184C3-255B-AD74-8B2F-307D4851FB9F}"/>
              </a:ext>
            </a:extLst>
          </p:cNvPr>
          <p:cNvGraphicFramePr>
            <a:graphicFrameLocks noGrp="1"/>
          </p:cNvGraphicFramePr>
          <p:nvPr>
            <p:extLst>
              <p:ext uri="{D42A27DB-BD31-4B8C-83A1-F6EECF244321}">
                <p14:modId xmlns:p14="http://schemas.microsoft.com/office/powerpoint/2010/main" val="3632480806"/>
              </p:ext>
            </p:extLst>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D4919BB-B3D7-7555-95B2-36D06C6D3C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8489372-C02D-4E2C-5C06-6C52A9F64744}"/>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CA9A3EC-7B3B-A3AA-EF30-7149C5D2F371}"/>
              </a:ext>
            </a:extLst>
          </p:cNvPr>
          <p:cNvGraphicFramePr>
            <a:graphicFrameLocks noGrp="1"/>
          </p:cNvGraphicFramePr>
          <p:nvPr>
            <p:extLst>
              <p:ext uri="{D42A27DB-BD31-4B8C-83A1-F6EECF244321}">
                <p14:modId xmlns:p14="http://schemas.microsoft.com/office/powerpoint/2010/main" val="2722267362"/>
              </p:ext>
            </p:extLst>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B3F0E312-361B-9652-899E-8A8B0651CE20}"/>
              </a:ext>
            </a:extLst>
          </p:cNvPr>
          <p:cNvGrpSpPr/>
          <p:nvPr/>
        </p:nvGrpSpPr>
        <p:grpSpPr>
          <a:xfrm>
            <a:off x="6474693" y="965431"/>
            <a:ext cx="896564" cy="1384649"/>
            <a:chOff x="7527767" y="958020"/>
            <a:chExt cx="1054531" cy="1473845"/>
          </a:xfrm>
        </p:grpSpPr>
        <p:pic>
          <p:nvPicPr>
            <p:cNvPr id="14" name="グラフィックス 13">
              <a:extLst>
                <a:ext uri="{FF2B5EF4-FFF2-40B4-BE49-F238E27FC236}">
                  <a16:creationId xmlns:a16="http://schemas.microsoft.com/office/drawing/2014/main" id="{75D2ABE2-6A5B-0378-8FFA-F32CA5874817}"/>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05AFB6C-2996-C477-71E5-1ED5DD1E937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D3ABD1E6-D229-7963-7F1A-446D86A0639B}"/>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F946D071-53F0-B7C3-F2BE-A8A9C80FCFC5}"/>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BEBD4CA3-52D0-3221-E0AF-F99F56C28F6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F90BD6B7-79DA-A6E1-6E16-87121582A924}"/>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DDCC157-CD67-5467-2E8E-4CAFAF50DB94}"/>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755FCB4-56A1-F430-2D51-835E4E96B4C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cxnSp>
        <p:nvCxnSpPr>
          <p:cNvPr id="33" name="直線矢印コネクタ 32">
            <a:extLst>
              <a:ext uri="{FF2B5EF4-FFF2-40B4-BE49-F238E27FC236}">
                <a16:creationId xmlns:a16="http://schemas.microsoft.com/office/drawing/2014/main" id="{B9C55272-E4EB-7601-1F31-1729159FB1F3}"/>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510C58B3-9D0E-2007-9B3B-EFBF53E1121F}"/>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997F371F-E53C-C5D5-7AE6-8FDF43E96EAA}"/>
              </a:ext>
            </a:extLst>
          </p:cNvPr>
          <p:cNvCxnSpPr>
            <a:cxnSpLocks/>
          </p:cNvCxnSpPr>
          <p:nvPr/>
        </p:nvCxnSpPr>
        <p:spPr>
          <a:xfrm flipH="1" flipV="1">
            <a:off x="2578923" y="2577801"/>
            <a:ext cx="4104266" cy="1607093"/>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2CD27DA3-AF9C-5BFE-706F-3523CA4B9E5F}"/>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5E22D1AC-6E96-3C32-F646-290361E47380}"/>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B9118A3E-CF5B-9FA6-AA40-26AC0792954B}"/>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8819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E2F2AF-A306-EDFC-1B65-840386C1DD33}"/>
            </a:ext>
          </a:extLst>
        </p:cNvPr>
        <p:cNvGrpSpPr/>
        <p:nvPr/>
      </p:nvGrpSpPr>
      <p:grpSpPr>
        <a:xfrm>
          <a:off x="0" y="0"/>
          <a:ext cx="0" cy="0"/>
          <a:chOff x="0" y="0"/>
          <a:chExt cx="0" cy="0"/>
        </a:xfrm>
      </p:grpSpPr>
      <p:cxnSp>
        <p:nvCxnSpPr>
          <p:cNvPr id="34" name="直線矢印コネクタ 33">
            <a:extLst>
              <a:ext uri="{FF2B5EF4-FFF2-40B4-BE49-F238E27FC236}">
                <a16:creationId xmlns:a16="http://schemas.microsoft.com/office/drawing/2014/main" id="{EBFA55CF-13C8-919B-6255-D3ABB36BCA18}"/>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3" name="直線矢印コネクタ 32">
            <a:extLst>
              <a:ext uri="{FF2B5EF4-FFF2-40B4-BE49-F238E27FC236}">
                <a16:creationId xmlns:a16="http://schemas.microsoft.com/office/drawing/2014/main" id="{5E7D020D-591E-82E9-F3D3-AA5909011582}"/>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5C70511E-9110-B3E2-892C-2E9D99002E41}"/>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13752CC3-4C87-23CF-0366-1E74B4EC1D09}"/>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4" name="グラフィックス 3">
            <a:extLst>
              <a:ext uri="{FF2B5EF4-FFF2-40B4-BE49-F238E27FC236}">
                <a16:creationId xmlns:a16="http://schemas.microsoft.com/office/drawing/2014/main" id="{5E86EBB1-C65A-EAB4-FE2A-1AC89674B3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0FB510C-E6D3-3485-721A-53C4B761DC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ADD577BF-132C-B3C2-9CDE-0BB85CF615E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50E7D34-5C68-262A-14A6-DC83B3A086F5}"/>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E21AFCA5-F4C8-F10E-802A-B0236946DDD4}"/>
              </a:ext>
            </a:extLst>
          </p:cNvPr>
          <p:cNvGraphicFramePr>
            <a:graphicFrameLocks noGrp="1"/>
          </p:cNvGraphicFramePr>
          <p:nvPr>
            <p:extLst>
              <p:ext uri="{D42A27DB-BD31-4B8C-83A1-F6EECF244321}">
                <p14:modId xmlns:p14="http://schemas.microsoft.com/office/powerpoint/2010/main" val="2413279485"/>
              </p:ext>
            </p:extLst>
          </p:nvPr>
        </p:nvGraphicFramePr>
        <p:xfrm>
          <a:off x="10092" y="5942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0262660B-38A2-2F43-B89A-33D012CEF34F}"/>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29C9E3B6-44CE-B92D-1A02-8BBCBA730CD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0E22DE62-64EF-4AD6-42BF-D54E1E73B4FF}"/>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1029E968-E132-79FF-DEA9-9358759FF9F6}"/>
              </a:ext>
            </a:extLst>
          </p:cNvPr>
          <p:cNvGrpSpPr/>
          <p:nvPr/>
        </p:nvGrpSpPr>
        <p:grpSpPr>
          <a:xfrm>
            <a:off x="2253735" y="1006471"/>
            <a:ext cx="896564" cy="1384649"/>
            <a:chOff x="7527767" y="958020"/>
            <a:chExt cx="1054531" cy="1473845"/>
          </a:xfrm>
        </p:grpSpPr>
        <p:pic>
          <p:nvPicPr>
            <p:cNvPr id="14" name="グラフィックス 13">
              <a:extLst>
                <a:ext uri="{FF2B5EF4-FFF2-40B4-BE49-F238E27FC236}">
                  <a16:creationId xmlns:a16="http://schemas.microsoft.com/office/drawing/2014/main" id="{9C65ED91-C0A0-C8E4-B025-66EBA869FF6C}"/>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9046F48-F096-E32B-FD5E-3FD1E7AA11A0}"/>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4CE60AAF-556B-22B1-F421-B032FD3EA76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5E4E4072-DD0A-9EC1-74BA-7FB17D4B3F9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1063F635-4436-D3FB-D0D4-A70DDDFA2F25}"/>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cxnSp>
        <p:nvCxnSpPr>
          <p:cNvPr id="37" name="直線矢印コネクタ 36">
            <a:extLst>
              <a:ext uri="{FF2B5EF4-FFF2-40B4-BE49-F238E27FC236}">
                <a16:creationId xmlns:a16="http://schemas.microsoft.com/office/drawing/2014/main" id="{E4E6012D-6303-BD85-9D68-A3FB21A40DD6}"/>
              </a:ext>
            </a:extLst>
          </p:cNvPr>
          <p:cNvCxnSpPr>
            <a:cxnSpLocks/>
          </p:cNvCxnSpPr>
          <p:nvPr/>
        </p:nvCxnSpPr>
        <p:spPr>
          <a:xfrm flipH="1" flipV="1">
            <a:off x="2578923" y="2577801"/>
            <a:ext cx="4104266" cy="1607093"/>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AD831275-AB65-6EFD-F4E4-B15A95AA47A4}"/>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D97850AF-5354-16E0-6155-11DF9E730179}"/>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C030CCB0-F00A-2012-50ED-165208F0854A}"/>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DAA7E9CC-C6B6-9B0D-23A3-01EDF4CDF912}"/>
              </a:ext>
            </a:extLst>
          </p:cNvPr>
          <p:cNvGrpSpPr/>
          <p:nvPr/>
        </p:nvGrpSpPr>
        <p:grpSpPr>
          <a:xfrm>
            <a:off x="2789372" y="1692742"/>
            <a:ext cx="896564" cy="1396756"/>
            <a:chOff x="7527767" y="958020"/>
            <a:chExt cx="1054531" cy="1486732"/>
          </a:xfrm>
        </p:grpSpPr>
        <p:pic>
          <p:nvPicPr>
            <p:cNvPr id="6" name="グラフィックス 5">
              <a:extLst>
                <a:ext uri="{FF2B5EF4-FFF2-40B4-BE49-F238E27FC236}">
                  <a16:creationId xmlns:a16="http://schemas.microsoft.com/office/drawing/2014/main" id="{DA8125AC-B38A-9D14-DF4C-3588B72F7D7E}"/>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8DF337CB-A459-55BE-D665-05CE887B521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99CD7DF5-7294-1CD4-402C-EA346527654A}"/>
              </a:ext>
            </a:extLst>
          </p:cNvPr>
          <p:cNvGrpSpPr/>
          <p:nvPr/>
        </p:nvGrpSpPr>
        <p:grpSpPr>
          <a:xfrm>
            <a:off x="2253735" y="3768503"/>
            <a:ext cx="896564" cy="1396756"/>
            <a:chOff x="7527767" y="958020"/>
            <a:chExt cx="1054531" cy="1486732"/>
          </a:xfrm>
        </p:grpSpPr>
        <p:pic>
          <p:nvPicPr>
            <p:cNvPr id="30" name="グラフィックス 29">
              <a:extLst>
                <a:ext uri="{FF2B5EF4-FFF2-40B4-BE49-F238E27FC236}">
                  <a16:creationId xmlns:a16="http://schemas.microsoft.com/office/drawing/2014/main" id="{4F4177D0-CB0D-26A2-6009-8D2ED8A6435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5746C773-25B3-C2A4-C1E4-9657DE50200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1054891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B6667-E006-EC7E-64C7-5AA96417A6A6}"/>
            </a:ext>
          </a:extLst>
        </p:cNvPr>
        <p:cNvGrpSpPr/>
        <p:nvPr/>
      </p:nvGrpSpPr>
      <p:grpSpPr>
        <a:xfrm>
          <a:off x="0" y="0"/>
          <a:ext cx="0" cy="0"/>
          <a:chOff x="0" y="0"/>
          <a:chExt cx="0" cy="0"/>
        </a:xfrm>
      </p:grpSpPr>
      <p:cxnSp>
        <p:nvCxnSpPr>
          <p:cNvPr id="37" name="直線矢印コネクタ 36">
            <a:extLst>
              <a:ext uri="{FF2B5EF4-FFF2-40B4-BE49-F238E27FC236}">
                <a16:creationId xmlns:a16="http://schemas.microsoft.com/office/drawing/2014/main" id="{18F2B788-6046-138E-CF52-9CB50129CFC0}"/>
              </a:ext>
            </a:extLst>
          </p:cNvPr>
          <p:cNvCxnSpPr>
            <a:cxnSpLocks/>
          </p:cNvCxnSpPr>
          <p:nvPr/>
        </p:nvCxnSpPr>
        <p:spPr>
          <a:xfrm flipH="1" flipV="1">
            <a:off x="2558764" y="4119160"/>
            <a:ext cx="4104266" cy="92175"/>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2" name="タイトル 1">
            <a:extLst>
              <a:ext uri="{FF2B5EF4-FFF2-40B4-BE49-F238E27FC236}">
                <a16:creationId xmlns:a16="http://schemas.microsoft.com/office/drawing/2014/main" id="{175F1F9B-82F3-8411-5F8D-C39D1CC2D4C7}"/>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D08B397E-3ACA-6BA9-35CC-C7228A35FAE4}"/>
              </a:ext>
            </a:extLst>
          </p:cNvPr>
          <p:cNvSpPr>
            <a:spLocks noGrp="1"/>
          </p:cNvSpPr>
          <p:nvPr>
            <p:ph type="sldNum" sz="quarter" idx="12"/>
          </p:nvPr>
        </p:nvSpPr>
        <p:spPr/>
        <p:txBody>
          <a:bodyPr/>
          <a:lstStyle/>
          <a:p>
            <a:fld id="{48F63A3B-78C7-47BE-AE5E-E10140E04643}" type="slidenum">
              <a:rPr lang="en-US" smtClean="0"/>
              <a:t>21</a:t>
            </a:fld>
            <a:endParaRPr lang="en-US" dirty="0"/>
          </a:p>
        </p:txBody>
      </p:sp>
      <p:pic>
        <p:nvPicPr>
          <p:cNvPr id="4" name="グラフィックス 3">
            <a:extLst>
              <a:ext uri="{FF2B5EF4-FFF2-40B4-BE49-F238E27FC236}">
                <a16:creationId xmlns:a16="http://schemas.microsoft.com/office/drawing/2014/main" id="{B2BE7387-DB96-D574-6334-F168638FD0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76A6D5C1-67FC-A01B-E180-EC97934517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B360FD41-40C9-EA99-9184-0512CB0E2D1A}"/>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2B2D1C3F-BE16-C0E2-C7DB-C7505B569BC0}"/>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9EBB9FF-068E-0E60-80EC-4F49FCB24E80}"/>
              </a:ext>
            </a:extLst>
          </p:cNvPr>
          <p:cNvGraphicFramePr>
            <a:graphicFrameLocks noGrp="1"/>
          </p:cNvGraphicFramePr>
          <p:nvPr>
            <p:extLst>
              <p:ext uri="{D42A27DB-BD31-4B8C-83A1-F6EECF244321}">
                <p14:modId xmlns:p14="http://schemas.microsoft.com/office/powerpoint/2010/main" val="1330712940"/>
              </p:ext>
            </p:extLst>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4153B7C9-D37E-D87C-D4D2-8BD323155F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10AA02C-0383-6EB4-2256-DF31032799E8}"/>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E93C3E9-C987-2D2A-94E3-F99EAF973F25}"/>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7662F38E-08ED-7A33-1684-3D33F40A3376}"/>
              </a:ext>
            </a:extLst>
          </p:cNvPr>
          <p:cNvGrpSpPr/>
          <p:nvPr/>
        </p:nvGrpSpPr>
        <p:grpSpPr>
          <a:xfrm>
            <a:off x="2253735" y="1006471"/>
            <a:ext cx="896564" cy="1384649"/>
            <a:chOff x="7527767" y="958020"/>
            <a:chExt cx="1054531" cy="1473845"/>
          </a:xfrm>
        </p:grpSpPr>
        <p:pic>
          <p:nvPicPr>
            <p:cNvPr id="14" name="グラフィックス 13">
              <a:extLst>
                <a:ext uri="{FF2B5EF4-FFF2-40B4-BE49-F238E27FC236}">
                  <a16:creationId xmlns:a16="http://schemas.microsoft.com/office/drawing/2014/main" id="{E4F6C445-D7CC-7563-A601-2DEC8841ACBE}"/>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4713EF40-5522-7398-68BD-D20F450380CE}"/>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2F09E6EF-B0B0-0489-7E4D-06A14701EE8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5A8E5CF9-6D01-641D-D93C-94AD8C491CD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8B48284-EF84-5CAE-8B63-CAFAD1F43AB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cxnSp>
        <p:nvCxnSpPr>
          <p:cNvPr id="33" name="直線矢印コネクタ 32">
            <a:extLst>
              <a:ext uri="{FF2B5EF4-FFF2-40B4-BE49-F238E27FC236}">
                <a16:creationId xmlns:a16="http://schemas.microsoft.com/office/drawing/2014/main" id="{FD7A7C5C-8A38-3973-3042-BD16664C4DA6}"/>
              </a:ext>
            </a:extLst>
          </p:cNvPr>
          <p:cNvCxnSpPr>
            <a:cxnSpLocks/>
          </p:cNvCxnSpPr>
          <p:nvPr/>
        </p:nvCxnSpPr>
        <p:spPr>
          <a:xfrm flipH="1">
            <a:off x="2541722" y="1389885"/>
            <a:ext cx="4141467" cy="716100"/>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34" name="直線矢印コネクタ 33">
            <a:extLst>
              <a:ext uri="{FF2B5EF4-FFF2-40B4-BE49-F238E27FC236}">
                <a16:creationId xmlns:a16="http://schemas.microsoft.com/office/drawing/2014/main" id="{798A36D2-48EC-1518-1885-9B5E59643C1F}"/>
              </a:ext>
            </a:extLst>
          </p:cNvPr>
          <p:cNvCxnSpPr>
            <a:cxnSpLocks/>
          </p:cNvCxnSpPr>
          <p:nvPr/>
        </p:nvCxnSpPr>
        <p:spPr>
          <a:xfrm flipH="1" flipV="1">
            <a:off x="2578923" y="2341608"/>
            <a:ext cx="4104266" cy="423674"/>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cxnSp>
        <p:nvCxnSpPr>
          <p:cNvPr id="40" name="直線矢印コネクタ 39">
            <a:extLst>
              <a:ext uri="{FF2B5EF4-FFF2-40B4-BE49-F238E27FC236}">
                <a16:creationId xmlns:a16="http://schemas.microsoft.com/office/drawing/2014/main" id="{C6D5BCDD-251F-3D75-6A17-4089E8D3D865}"/>
              </a:ext>
            </a:extLst>
          </p:cNvPr>
          <p:cNvCxnSpPr>
            <a:cxnSpLocks/>
          </p:cNvCxnSpPr>
          <p:nvPr/>
        </p:nvCxnSpPr>
        <p:spPr>
          <a:xfrm flipH="1" flipV="1">
            <a:off x="2464190" y="4184894"/>
            <a:ext cx="4113849" cy="1445327"/>
          </a:xfrm>
          <a:prstGeom prst="straightConnector1">
            <a:avLst/>
          </a:prstGeom>
          <a:ln w="76200">
            <a:solidFill>
              <a:schemeClr val="accent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49" name="テキスト ボックス 48">
            <a:extLst>
              <a:ext uri="{FF2B5EF4-FFF2-40B4-BE49-F238E27FC236}">
                <a16:creationId xmlns:a16="http://schemas.microsoft.com/office/drawing/2014/main" id="{A715648C-87E9-C3D7-C41B-D671183FA569}"/>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80593F09-5AE9-7FB0-6C68-D23C84493B56}"/>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DECD10F1-5553-A321-7AAB-23C54EFB04A1}"/>
              </a:ext>
            </a:extLst>
          </p:cNvPr>
          <p:cNvGrpSpPr/>
          <p:nvPr/>
        </p:nvGrpSpPr>
        <p:grpSpPr>
          <a:xfrm>
            <a:off x="2789372" y="1692742"/>
            <a:ext cx="896564" cy="1396756"/>
            <a:chOff x="7527767" y="958020"/>
            <a:chExt cx="1054531" cy="1486732"/>
          </a:xfrm>
        </p:grpSpPr>
        <p:pic>
          <p:nvPicPr>
            <p:cNvPr id="6" name="グラフィックス 5">
              <a:extLst>
                <a:ext uri="{FF2B5EF4-FFF2-40B4-BE49-F238E27FC236}">
                  <a16:creationId xmlns:a16="http://schemas.microsoft.com/office/drawing/2014/main" id="{4629A68A-C23D-87D1-CD6E-2808A6B401A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7816BE2A-E30F-F9D0-B3B9-55157BE3FE6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3879BD28-14D6-8998-EC88-FDFF9E685D45}"/>
              </a:ext>
            </a:extLst>
          </p:cNvPr>
          <p:cNvGrpSpPr/>
          <p:nvPr/>
        </p:nvGrpSpPr>
        <p:grpSpPr>
          <a:xfrm>
            <a:off x="2253735" y="3768503"/>
            <a:ext cx="896564" cy="1396756"/>
            <a:chOff x="7527767" y="958020"/>
            <a:chExt cx="1054531" cy="1486732"/>
          </a:xfrm>
        </p:grpSpPr>
        <p:pic>
          <p:nvPicPr>
            <p:cNvPr id="30" name="グラフィックス 29">
              <a:extLst>
                <a:ext uri="{FF2B5EF4-FFF2-40B4-BE49-F238E27FC236}">
                  <a16:creationId xmlns:a16="http://schemas.microsoft.com/office/drawing/2014/main" id="{4E76D4CD-BF75-9E80-8656-72E4A1016A4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50E3173-35BE-1C73-60BC-81A2C197A29F}"/>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3168993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3E2A4-8C4C-DB16-771B-8CBEB27E43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B8AAC7E-42AE-47B4-40A3-F1AAF8630617}"/>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CC2180C5-A327-A528-09B2-76C8E73D00B0}"/>
              </a:ext>
            </a:extLst>
          </p:cNvPr>
          <p:cNvSpPr>
            <a:spLocks noGrp="1"/>
          </p:cNvSpPr>
          <p:nvPr>
            <p:ph type="sldNum" sz="quarter" idx="12"/>
          </p:nvPr>
        </p:nvSpPr>
        <p:spPr/>
        <p:txBody>
          <a:bodyPr/>
          <a:lstStyle/>
          <a:p>
            <a:fld id="{48F63A3B-78C7-47BE-AE5E-E10140E04643}" type="slidenum">
              <a:rPr lang="en-US" smtClean="0"/>
              <a:t>22</a:t>
            </a:fld>
            <a:endParaRPr lang="en-US" dirty="0"/>
          </a:p>
        </p:txBody>
      </p:sp>
      <p:pic>
        <p:nvPicPr>
          <p:cNvPr id="4" name="グラフィックス 3">
            <a:extLst>
              <a:ext uri="{FF2B5EF4-FFF2-40B4-BE49-F238E27FC236}">
                <a16:creationId xmlns:a16="http://schemas.microsoft.com/office/drawing/2014/main" id="{20565FF9-4F7B-D3F6-F479-527732CEF89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E302BE16-78A9-3AA7-DE66-E4830A1A67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BED0B899-9B6F-AF9A-9243-EDF2C9D49167}"/>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FEC2A5F-B0C1-B7DF-0B83-8F6E7E1A7C5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0CADF4EA-BFEA-05F9-8DE1-7581D76ADB13}"/>
              </a:ext>
            </a:extLst>
          </p:cNvPr>
          <p:cNvGraphicFramePr>
            <a:graphicFrameLocks noGrp="1"/>
          </p:cNvGraphicFramePr>
          <p:nvPr>
            <p:extLst>
              <p:ext uri="{D42A27DB-BD31-4B8C-83A1-F6EECF244321}">
                <p14:modId xmlns:p14="http://schemas.microsoft.com/office/powerpoint/2010/main" val="1488904001"/>
              </p:ext>
            </p:extLst>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967F116C-37DD-8FB2-AFC6-ADF1B0B8B264}"/>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C4DA6FD-96A4-148B-B074-F4C5585CAAC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C0528F3B-3FE9-AD3D-BB90-B94DBB08576B}"/>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9CB81814-1134-80C5-0FBB-FF40BD51A42D}"/>
              </a:ext>
            </a:extLst>
          </p:cNvPr>
          <p:cNvGrpSpPr/>
          <p:nvPr/>
        </p:nvGrpSpPr>
        <p:grpSpPr>
          <a:xfrm>
            <a:off x="2585734" y="1693124"/>
            <a:ext cx="896564" cy="1384649"/>
            <a:chOff x="7527767" y="958020"/>
            <a:chExt cx="1054531" cy="1473845"/>
          </a:xfrm>
        </p:grpSpPr>
        <p:pic>
          <p:nvPicPr>
            <p:cNvPr id="14" name="グラフィックス 13">
              <a:extLst>
                <a:ext uri="{FF2B5EF4-FFF2-40B4-BE49-F238E27FC236}">
                  <a16:creationId xmlns:a16="http://schemas.microsoft.com/office/drawing/2014/main" id="{B2DBC9DC-C953-A9D9-BD46-90C7D80EE13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826DAE12-1920-D648-336C-605808822AD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B51E57C7-2391-CDA6-670D-037162E25D91}"/>
              </a:ext>
            </a:extLst>
          </p:cNvPr>
          <p:cNvGrpSpPr/>
          <p:nvPr/>
        </p:nvGrpSpPr>
        <p:grpSpPr>
          <a:xfrm>
            <a:off x="2578923" y="3577730"/>
            <a:ext cx="896564" cy="1396756"/>
            <a:chOff x="7527767" y="958020"/>
            <a:chExt cx="1054531" cy="1486732"/>
          </a:xfrm>
        </p:grpSpPr>
        <p:pic>
          <p:nvPicPr>
            <p:cNvPr id="24" name="グラフィックス 23">
              <a:extLst>
                <a:ext uri="{FF2B5EF4-FFF2-40B4-BE49-F238E27FC236}">
                  <a16:creationId xmlns:a16="http://schemas.microsoft.com/office/drawing/2014/main" id="{48A47ED5-DD33-9388-EFF0-0FB65AD9AA2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E635097-827A-C9C1-35EC-10B28FD6AFC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
        <p:nvSpPr>
          <p:cNvPr id="49" name="テキスト ボックス 48">
            <a:extLst>
              <a:ext uri="{FF2B5EF4-FFF2-40B4-BE49-F238E27FC236}">
                <a16:creationId xmlns:a16="http://schemas.microsoft.com/office/drawing/2014/main" id="{E606BD5F-0BCE-271B-F31F-54D8B1FF666A}"/>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253D9DBB-6E2C-CB91-FFF2-4A954F4C782A}"/>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7DB9B0BA-7112-11AE-9CCB-B89AFB3D8853}"/>
              </a:ext>
            </a:extLst>
          </p:cNvPr>
          <p:cNvGrpSpPr/>
          <p:nvPr/>
        </p:nvGrpSpPr>
        <p:grpSpPr>
          <a:xfrm>
            <a:off x="3755813" y="1652787"/>
            <a:ext cx="896564" cy="1396756"/>
            <a:chOff x="7527767" y="958020"/>
            <a:chExt cx="1054531" cy="1486732"/>
          </a:xfrm>
        </p:grpSpPr>
        <p:pic>
          <p:nvPicPr>
            <p:cNvPr id="6" name="グラフィックス 5">
              <a:extLst>
                <a:ext uri="{FF2B5EF4-FFF2-40B4-BE49-F238E27FC236}">
                  <a16:creationId xmlns:a16="http://schemas.microsoft.com/office/drawing/2014/main" id="{3E2224E4-43B3-1AFF-8D61-9F295D703281}"/>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65BC72C-E028-B095-FD05-4C84A3A9F82F}"/>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A73FC27B-8273-0EE5-B679-9A4E1020BEB6}"/>
              </a:ext>
            </a:extLst>
          </p:cNvPr>
          <p:cNvGrpSpPr/>
          <p:nvPr/>
        </p:nvGrpSpPr>
        <p:grpSpPr>
          <a:xfrm>
            <a:off x="10023055" y="3356640"/>
            <a:ext cx="896564" cy="1396756"/>
            <a:chOff x="7527767" y="958020"/>
            <a:chExt cx="1054531" cy="1486732"/>
          </a:xfrm>
        </p:grpSpPr>
        <p:pic>
          <p:nvPicPr>
            <p:cNvPr id="30" name="グラフィックス 29">
              <a:extLst>
                <a:ext uri="{FF2B5EF4-FFF2-40B4-BE49-F238E27FC236}">
                  <a16:creationId xmlns:a16="http://schemas.microsoft.com/office/drawing/2014/main" id="{AAB8DFF0-7AC3-3F00-0660-A4B7824A95D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F80B002-8AAB-3BC4-F2C0-89856692F38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spTree>
    <p:extLst>
      <p:ext uri="{BB962C8B-B14F-4D97-AF65-F5344CB8AC3E}">
        <p14:creationId xmlns:p14="http://schemas.microsoft.com/office/powerpoint/2010/main" val="269970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920C4-6EF9-C482-E14A-A6A806E5A4C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7275651-C6F6-D15A-80FA-5574EC1C28CB}"/>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(DA</a:t>
            </a:r>
            <a:r>
              <a:rPr lang="ja-JP" altLang="en-US">
                <a:latin typeface="Segoe UI" panose="020B0502040204020203" pitchFamily="34" charset="0"/>
              </a:rPr>
              <a:t>アルゴリズム</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5E077C9C-04D5-FFB8-0E08-96107FFEC327}"/>
              </a:ext>
            </a:extLst>
          </p:cNvPr>
          <p:cNvSpPr>
            <a:spLocks noGrp="1"/>
          </p:cNvSpPr>
          <p:nvPr>
            <p:ph type="sldNum" sz="quarter" idx="12"/>
          </p:nvPr>
        </p:nvSpPr>
        <p:spPr/>
        <p:txBody>
          <a:bodyPr/>
          <a:lstStyle/>
          <a:p>
            <a:fld id="{48F63A3B-78C7-47BE-AE5E-E10140E04643}" type="slidenum">
              <a:rPr lang="en-US" smtClean="0"/>
              <a:t>23</a:t>
            </a:fld>
            <a:endParaRPr lang="en-US" dirty="0"/>
          </a:p>
        </p:txBody>
      </p:sp>
      <p:pic>
        <p:nvPicPr>
          <p:cNvPr id="4" name="グラフィックス 3">
            <a:extLst>
              <a:ext uri="{FF2B5EF4-FFF2-40B4-BE49-F238E27FC236}">
                <a16:creationId xmlns:a16="http://schemas.microsoft.com/office/drawing/2014/main" id="{67D78BFD-8CAC-8278-192C-A19B070F47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980676C3-8D74-F576-EE79-E02877D6E6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B95FD39-8338-6AC8-48B8-FC247670994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B37C748-7C25-D5F5-F90C-EE070D179B6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F20BCEA3-9591-7B11-74B0-4C9165F42706}"/>
              </a:ext>
            </a:extLst>
          </p:cNvPr>
          <p:cNvGraphicFramePr>
            <a:graphicFrameLocks noGrp="1"/>
          </p:cNvGraphicFramePr>
          <p:nvPr/>
        </p:nvGraphicFramePr>
        <p:xfrm>
          <a:off x="16999" y="5975976"/>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F2C34F76-04AA-DF03-8CA9-19703E3685F7}"/>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90D07A1-61E7-E185-734C-8DE0D8B14D34}"/>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ADFEAD20-5899-AD04-E726-FA7D01D0A783}"/>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grpSp>
        <p:nvGrpSpPr>
          <p:cNvPr id="13" name="グループ化 12">
            <a:extLst>
              <a:ext uri="{FF2B5EF4-FFF2-40B4-BE49-F238E27FC236}">
                <a16:creationId xmlns:a16="http://schemas.microsoft.com/office/drawing/2014/main" id="{265F8DEC-7BB7-8337-B021-4C19A4C76766}"/>
              </a:ext>
            </a:extLst>
          </p:cNvPr>
          <p:cNvGrpSpPr/>
          <p:nvPr/>
        </p:nvGrpSpPr>
        <p:grpSpPr>
          <a:xfrm>
            <a:off x="2585734" y="1693124"/>
            <a:ext cx="896564" cy="1384649"/>
            <a:chOff x="7527767" y="958020"/>
            <a:chExt cx="1054531" cy="1473845"/>
          </a:xfrm>
        </p:grpSpPr>
        <p:pic>
          <p:nvPicPr>
            <p:cNvPr id="14" name="グラフィックス 13">
              <a:extLst>
                <a:ext uri="{FF2B5EF4-FFF2-40B4-BE49-F238E27FC236}">
                  <a16:creationId xmlns:a16="http://schemas.microsoft.com/office/drawing/2014/main" id="{2D85724C-C03E-27C4-04A0-AD1ADA5FBA9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15517DEC-AABF-8B2E-126C-42D2F47F8401}"/>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grpSp>
        <p:nvGrpSpPr>
          <p:cNvPr id="20" name="グループ化 19">
            <a:extLst>
              <a:ext uri="{FF2B5EF4-FFF2-40B4-BE49-F238E27FC236}">
                <a16:creationId xmlns:a16="http://schemas.microsoft.com/office/drawing/2014/main" id="{A941609D-C205-FE8A-AB03-5CBEB32036EE}"/>
              </a:ext>
            </a:extLst>
          </p:cNvPr>
          <p:cNvGrpSpPr/>
          <p:nvPr/>
        </p:nvGrpSpPr>
        <p:grpSpPr>
          <a:xfrm>
            <a:off x="2578923" y="3577730"/>
            <a:ext cx="896564" cy="1396756"/>
            <a:chOff x="7527767" y="958020"/>
            <a:chExt cx="1054531" cy="1486732"/>
          </a:xfrm>
        </p:grpSpPr>
        <p:pic>
          <p:nvPicPr>
            <p:cNvPr id="24" name="グラフィックス 23">
              <a:extLst>
                <a:ext uri="{FF2B5EF4-FFF2-40B4-BE49-F238E27FC236}">
                  <a16:creationId xmlns:a16="http://schemas.microsoft.com/office/drawing/2014/main" id="{C63185BD-BE4A-12B5-B45C-2C592CC3598D}"/>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0601A01-B0FA-6F7D-A2DD-C519A9115557}"/>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sp>
        <p:nvSpPr>
          <p:cNvPr id="49" name="テキスト ボックス 48">
            <a:extLst>
              <a:ext uri="{FF2B5EF4-FFF2-40B4-BE49-F238E27FC236}">
                <a16:creationId xmlns:a16="http://schemas.microsoft.com/office/drawing/2014/main" id="{59EA2D58-B37D-375F-CD29-64BDBEDA033F}"/>
              </a:ext>
            </a:extLst>
          </p:cNvPr>
          <p:cNvSpPr txBox="1"/>
          <p:nvPr/>
        </p:nvSpPr>
        <p:spPr>
          <a:xfrm>
            <a:off x="192764" y="2104152"/>
            <a:ext cx="625464"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2</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sp>
        <p:nvSpPr>
          <p:cNvPr id="51" name="テキスト ボックス 50">
            <a:extLst>
              <a:ext uri="{FF2B5EF4-FFF2-40B4-BE49-F238E27FC236}">
                <a16:creationId xmlns:a16="http://schemas.microsoft.com/office/drawing/2014/main" id="{FB39F7AD-40F0-187F-4DB2-CB0340A51506}"/>
              </a:ext>
            </a:extLst>
          </p:cNvPr>
          <p:cNvSpPr txBox="1"/>
          <p:nvPr/>
        </p:nvSpPr>
        <p:spPr>
          <a:xfrm>
            <a:off x="228038" y="4015185"/>
            <a:ext cx="567343" cy="369332"/>
          </a:xfrm>
          <a:prstGeom prst="rect">
            <a:avLst/>
          </a:prstGeom>
          <a:noFill/>
        </p:spPr>
        <p:txBody>
          <a:bodyPr wrap="square" rtlCol="0" anchor="ctr">
            <a:spAutoFit/>
          </a:bodyPr>
          <a:lstStyle/>
          <a:p>
            <a:pPr algn="ctr"/>
            <a:r>
              <a:rPr kumimoji="1" lang="en-US" altLang="ja-JP" dirty="0">
                <a:latin typeface="Segoe UI" panose="020B0502040204020203" pitchFamily="34" charset="0"/>
                <a:ea typeface="Meiryo" panose="020B0604030504040204" pitchFamily="34" charset="-128"/>
              </a:rPr>
              <a:t>1</a:t>
            </a:r>
            <a:r>
              <a:rPr kumimoji="1" lang="ja-JP" altLang="en-US">
                <a:latin typeface="Segoe UI" panose="020B0502040204020203" pitchFamily="34" charset="0"/>
                <a:ea typeface="Meiryo" panose="020B0604030504040204" pitchFamily="34" charset="-128"/>
              </a:rPr>
              <a:t>枠</a:t>
            </a:r>
            <a:endParaRPr kumimoji="1" lang="ja-JP" altLang="en-US" dirty="0">
              <a:latin typeface="Segoe UI" panose="020B0502040204020203" pitchFamily="34" charset="0"/>
              <a:ea typeface="Meiryo" panose="020B0604030504040204" pitchFamily="34" charset="-128"/>
            </a:endParaRPr>
          </a:p>
        </p:txBody>
      </p:sp>
      <p:grpSp>
        <p:nvGrpSpPr>
          <p:cNvPr id="12" name="グループ化 11">
            <a:extLst>
              <a:ext uri="{FF2B5EF4-FFF2-40B4-BE49-F238E27FC236}">
                <a16:creationId xmlns:a16="http://schemas.microsoft.com/office/drawing/2014/main" id="{2F7C4A78-9616-C733-BF74-EE19A9937785}"/>
              </a:ext>
            </a:extLst>
          </p:cNvPr>
          <p:cNvGrpSpPr/>
          <p:nvPr/>
        </p:nvGrpSpPr>
        <p:grpSpPr>
          <a:xfrm>
            <a:off x="3755813" y="1652787"/>
            <a:ext cx="896564" cy="1396756"/>
            <a:chOff x="7527767" y="958020"/>
            <a:chExt cx="1054531" cy="1486732"/>
          </a:xfrm>
        </p:grpSpPr>
        <p:pic>
          <p:nvPicPr>
            <p:cNvPr id="6" name="グラフィックス 5">
              <a:extLst>
                <a:ext uri="{FF2B5EF4-FFF2-40B4-BE49-F238E27FC236}">
                  <a16:creationId xmlns:a16="http://schemas.microsoft.com/office/drawing/2014/main" id="{04509BC4-1CC4-1A69-FC5B-C025EE7CA208}"/>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AC8CA3BB-4D58-853D-9F82-D6DC5599338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grpSp>
        <p:nvGrpSpPr>
          <p:cNvPr id="29" name="グループ化 28">
            <a:extLst>
              <a:ext uri="{FF2B5EF4-FFF2-40B4-BE49-F238E27FC236}">
                <a16:creationId xmlns:a16="http://schemas.microsoft.com/office/drawing/2014/main" id="{D3FD07F9-2676-DB18-C705-14887FED2F26}"/>
              </a:ext>
            </a:extLst>
          </p:cNvPr>
          <p:cNvGrpSpPr/>
          <p:nvPr/>
        </p:nvGrpSpPr>
        <p:grpSpPr>
          <a:xfrm>
            <a:off x="10023055" y="3356640"/>
            <a:ext cx="896564" cy="1396756"/>
            <a:chOff x="7527767" y="958020"/>
            <a:chExt cx="1054531" cy="1486732"/>
          </a:xfrm>
        </p:grpSpPr>
        <p:pic>
          <p:nvPicPr>
            <p:cNvPr id="30" name="グラフィックス 29">
              <a:extLst>
                <a:ext uri="{FF2B5EF4-FFF2-40B4-BE49-F238E27FC236}">
                  <a16:creationId xmlns:a16="http://schemas.microsoft.com/office/drawing/2014/main" id="{A04C23EA-8C46-0D89-1193-F04488A6D11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2F56FA6-F8D2-6F7E-81BC-8DB7E2DF087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sp>
        <p:nvSpPr>
          <p:cNvPr id="5" name="吹き出し: 線 4">
            <a:extLst>
              <a:ext uri="{FF2B5EF4-FFF2-40B4-BE49-F238E27FC236}">
                <a16:creationId xmlns:a16="http://schemas.microsoft.com/office/drawing/2014/main" id="{81554000-164D-25B5-4AA3-873F80914D78}"/>
              </a:ext>
            </a:extLst>
          </p:cNvPr>
          <p:cNvSpPr/>
          <p:nvPr/>
        </p:nvSpPr>
        <p:spPr>
          <a:xfrm>
            <a:off x="5968279" y="1540641"/>
            <a:ext cx="2680422" cy="1337078"/>
          </a:xfrm>
          <a:prstGeom prst="borderCallout1">
            <a:avLst>
              <a:gd name="adj1" fmla="val 49167"/>
              <a:gd name="adj2" fmla="val -1317"/>
              <a:gd name="adj3" fmla="val 40172"/>
              <a:gd name="adj4" fmla="val -39941"/>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教員が持つ教科を考慮できていない</a:t>
            </a:r>
          </a:p>
        </p:txBody>
      </p:sp>
      <p:sp>
        <p:nvSpPr>
          <p:cNvPr id="7" name="吹き出し: 線 6">
            <a:extLst>
              <a:ext uri="{FF2B5EF4-FFF2-40B4-BE49-F238E27FC236}">
                <a16:creationId xmlns:a16="http://schemas.microsoft.com/office/drawing/2014/main" id="{6AA4C6B3-9D70-A703-8AD7-7BD14D96E803}"/>
              </a:ext>
            </a:extLst>
          </p:cNvPr>
          <p:cNvSpPr/>
          <p:nvPr/>
        </p:nvSpPr>
        <p:spPr>
          <a:xfrm>
            <a:off x="5982837" y="3625557"/>
            <a:ext cx="2680422" cy="1337078"/>
          </a:xfrm>
          <a:prstGeom prst="borderCallout1">
            <a:avLst>
              <a:gd name="adj1" fmla="val 52016"/>
              <a:gd name="adj2" fmla="val 100314"/>
              <a:gd name="adj3" fmla="val 25925"/>
              <a:gd name="adj4" fmla="val 143422"/>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現職教員が配属されていない</a:t>
            </a:r>
          </a:p>
        </p:txBody>
      </p:sp>
    </p:spTree>
    <p:extLst>
      <p:ext uri="{BB962C8B-B14F-4D97-AF65-F5344CB8AC3E}">
        <p14:creationId xmlns:p14="http://schemas.microsoft.com/office/powerpoint/2010/main" val="1962549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222FB-DE7D-7B57-3FE2-5715FBDAA8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826E5F-6635-2103-FA2E-9A15CC58EFB8}"/>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45D824A-E56F-1EFB-F91F-393D5DAD1F03}"/>
              </a:ext>
            </a:extLst>
          </p:cNvPr>
          <p:cNvSpPr>
            <a:spLocks noGrp="1"/>
          </p:cNvSpPr>
          <p:nvPr>
            <p:ph type="sldNum" sz="quarter" idx="12"/>
          </p:nvPr>
        </p:nvSpPr>
        <p:spPr/>
        <p:txBody>
          <a:bodyPr/>
          <a:lstStyle/>
          <a:p>
            <a:fld id="{48F63A3B-78C7-47BE-AE5E-E10140E04643}" type="slidenum">
              <a:rPr lang="en-US" smtClean="0"/>
              <a:t>24</a:t>
            </a:fld>
            <a:endParaRPr lang="en-US" dirty="0"/>
          </a:p>
        </p:txBody>
      </p:sp>
      <p:pic>
        <p:nvPicPr>
          <p:cNvPr id="4" name="グラフィックス 3">
            <a:extLst>
              <a:ext uri="{FF2B5EF4-FFF2-40B4-BE49-F238E27FC236}">
                <a16:creationId xmlns:a16="http://schemas.microsoft.com/office/drawing/2014/main" id="{A1FAC001-4B68-60B9-1E33-ACEA16D073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6733" y="2106739"/>
            <a:ext cx="1716666" cy="1716666"/>
          </a:xfrm>
          <a:prstGeom prst="rect">
            <a:avLst/>
          </a:prstGeom>
        </p:spPr>
      </p:pic>
      <p:pic>
        <p:nvPicPr>
          <p:cNvPr id="8" name="グラフィックス 7">
            <a:extLst>
              <a:ext uri="{FF2B5EF4-FFF2-40B4-BE49-F238E27FC236}">
                <a16:creationId xmlns:a16="http://schemas.microsoft.com/office/drawing/2014/main" id="{89E6FB6D-41DC-76FB-A376-B44ACD6814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44507" y="2106739"/>
            <a:ext cx="1716666" cy="1716666"/>
          </a:xfrm>
          <a:prstGeom prst="rect">
            <a:avLst/>
          </a:prstGeom>
        </p:spPr>
      </p:pic>
      <p:sp>
        <p:nvSpPr>
          <p:cNvPr id="9" name="テキスト ボックス 8">
            <a:extLst>
              <a:ext uri="{FF2B5EF4-FFF2-40B4-BE49-F238E27FC236}">
                <a16:creationId xmlns:a16="http://schemas.microsoft.com/office/drawing/2014/main" id="{E0FA7315-254C-46BC-E891-7DB5E5431744}"/>
              </a:ext>
            </a:extLst>
          </p:cNvPr>
          <p:cNvSpPr txBox="1"/>
          <p:nvPr/>
        </p:nvSpPr>
        <p:spPr>
          <a:xfrm>
            <a:off x="877800"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A</a:t>
            </a:r>
            <a:endParaRPr kumimoji="1" lang="ja-JP" altLang="en-US" sz="24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7C63CD9-FFA1-0855-5F2F-351D1AD69339}"/>
              </a:ext>
            </a:extLst>
          </p:cNvPr>
          <p:cNvSpPr txBox="1"/>
          <p:nvPr/>
        </p:nvSpPr>
        <p:spPr>
          <a:xfrm>
            <a:off x="3075574" y="3771899"/>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B</a:t>
            </a:r>
            <a:endParaRPr kumimoji="1" lang="ja-JP" altLang="en-US" sz="2400" dirty="0">
              <a:latin typeface="Segoe UI" panose="020B0502040204020203" pitchFamily="34" charset="0"/>
              <a:ea typeface="Meiryo" panose="020B0604030504040204" pitchFamily="34" charset="-128"/>
            </a:endParaRPr>
          </a:p>
        </p:txBody>
      </p:sp>
      <p:pic>
        <p:nvPicPr>
          <p:cNvPr id="5" name="グラフィックス 4">
            <a:extLst>
              <a:ext uri="{FF2B5EF4-FFF2-40B4-BE49-F238E27FC236}">
                <a16:creationId xmlns:a16="http://schemas.microsoft.com/office/drawing/2014/main" id="{D93C95DC-82C2-DB9D-D9D2-F14E69C0A3FC}"/>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7356723" y="2357452"/>
            <a:ext cx="1239864" cy="1215237"/>
          </a:xfrm>
          <a:prstGeom prst="rect">
            <a:avLst/>
          </a:prstGeom>
        </p:spPr>
      </p:pic>
      <p:pic>
        <p:nvPicPr>
          <p:cNvPr id="6" name="グラフィックス 5">
            <a:extLst>
              <a:ext uri="{FF2B5EF4-FFF2-40B4-BE49-F238E27FC236}">
                <a16:creationId xmlns:a16="http://schemas.microsoft.com/office/drawing/2014/main" id="{BEBB8DC8-A3C0-A59D-A8A4-4E1C69CFB303}"/>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5772603" y="2357453"/>
            <a:ext cx="1239864" cy="1215237"/>
          </a:xfrm>
          <a:prstGeom prst="rect">
            <a:avLst/>
          </a:prstGeom>
        </p:spPr>
      </p:pic>
      <p:pic>
        <p:nvPicPr>
          <p:cNvPr id="7" name="グラフィックス 6">
            <a:extLst>
              <a:ext uri="{FF2B5EF4-FFF2-40B4-BE49-F238E27FC236}">
                <a16:creationId xmlns:a16="http://schemas.microsoft.com/office/drawing/2014/main" id="{96D5396B-C17B-152F-F3B7-71393F63229B}"/>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8940843" y="2357452"/>
            <a:ext cx="1239864" cy="1215237"/>
          </a:xfrm>
          <a:prstGeom prst="rect">
            <a:avLst/>
          </a:prstGeom>
        </p:spPr>
      </p:pic>
      <p:sp>
        <p:nvSpPr>
          <p:cNvPr id="15" name="テキスト ボックス 14">
            <a:extLst>
              <a:ext uri="{FF2B5EF4-FFF2-40B4-BE49-F238E27FC236}">
                <a16:creationId xmlns:a16="http://schemas.microsoft.com/office/drawing/2014/main" id="{D81604DB-A4C4-6733-5131-B26F213DCAB0}"/>
              </a:ext>
            </a:extLst>
          </p:cNvPr>
          <p:cNvSpPr txBox="1"/>
          <p:nvPr/>
        </p:nvSpPr>
        <p:spPr>
          <a:xfrm>
            <a:off x="5865269" y="3640844"/>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1</a:t>
            </a:r>
            <a:endParaRPr kumimoji="1" lang="ja-JP" altLang="en-US" sz="2400" dirty="0">
              <a:latin typeface="Segoe UI" panose="020B0502040204020203" pitchFamily="34" charset="0"/>
              <a:ea typeface="Meiryo" panose="020B0604030504040204" pitchFamily="34" charset="-128"/>
            </a:endParaRPr>
          </a:p>
        </p:txBody>
      </p:sp>
      <p:sp>
        <p:nvSpPr>
          <p:cNvPr id="17" name="テキスト ボックス 16">
            <a:extLst>
              <a:ext uri="{FF2B5EF4-FFF2-40B4-BE49-F238E27FC236}">
                <a16:creationId xmlns:a16="http://schemas.microsoft.com/office/drawing/2014/main" id="{0259B46F-42FB-CF7B-861F-99E87D167A61}"/>
              </a:ext>
            </a:extLst>
          </p:cNvPr>
          <p:cNvSpPr txBox="1"/>
          <p:nvPr/>
        </p:nvSpPr>
        <p:spPr>
          <a:xfrm>
            <a:off x="9033509" y="3640845"/>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3</a:t>
            </a:r>
            <a:endParaRPr kumimoji="1" lang="ja-JP" altLang="en-US" sz="2400" dirty="0">
              <a:latin typeface="Segoe UI" panose="020B0502040204020203" pitchFamily="34" charset="0"/>
              <a:ea typeface="Meiryo" panose="020B0604030504040204" pitchFamily="34" charset="-128"/>
            </a:endParaRPr>
          </a:p>
        </p:txBody>
      </p:sp>
      <p:sp>
        <p:nvSpPr>
          <p:cNvPr id="18" name="テキスト ボックス 17">
            <a:extLst>
              <a:ext uri="{FF2B5EF4-FFF2-40B4-BE49-F238E27FC236}">
                <a16:creationId xmlns:a16="http://schemas.microsoft.com/office/drawing/2014/main" id="{734EA539-D4F8-40AB-66E5-CFEA04FB04EC}"/>
              </a:ext>
            </a:extLst>
          </p:cNvPr>
          <p:cNvSpPr txBox="1"/>
          <p:nvPr/>
        </p:nvSpPr>
        <p:spPr>
          <a:xfrm>
            <a:off x="7491980" y="365779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2</a:t>
            </a:r>
            <a:endParaRPr kumimoji="1" lang="ja-JP" altLang="en-US" sz="2400" dirty="0">
              <a:latin typeface="Segoe UI" panose="020B0502040204020203" pitchFamily="34" charset="0"/>
              <a:ea typeface="Meiryo" panose="020B0604030504040204" pitchFamily="34" charset="-128"/>
            </a:endParaRPr>
          </a:p>
        </p:txBody>
      </p:sp>
      <p:pic>
        <p:nvPicPr>
          <p:cNvPr id="21" name="グラフィックス 20">
            <a:extLst>
              <a:ext uri="{FF2B5EF4-FFF2-40B4-BE49-F238E27FC236}">
                <a16:creationId xmlns:a16="http://schemas.microsoft.com/office/drawing/2014/main" id="{8809BAAB-D62A-D077-BB2D-F3A68D3B7420}"/>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10445115" y="2331780"/>
            <a:ext cx="1239864" cy="1215237"/>
          </a:xfrm>
          <a:prstGeom prst="rect">
            <a:avLst/>
          </a:prstGeom>
        </p:spPr>
      </p:pic>
      <p:sp>
        <p:nvSpPr>
          <p:cNvPr id="22" name="テキスト ボックス 21">
            <a:extLst>
              <a:ext uri="{FF2B5EF4-FFF2-40B4-BE49-F238E27FC236}">
                <a16:creationId xmlns:a16="http://schemas.microsoft.com/office/drawing/2014/main" id="{B34382EF-5646-EEEB-5D6D-46C265B7CF65}"/>
              </a:ext>
            </a:extLst>
          </p:cNvPr>
          <p:cNvSpPr txBox="1"/>
          <p:nvPr/>
        </p:nvSpPr>
        <p:spPr>
          <a:xfrm>
            <a:off x="10537781" y="3615173"/>
            <a:ext cx="1054531" cy="461665"/>
          </a:xfrm>
          <a:prstGeom prst="rect">
            <a:avLst/>
          </a:prstGeom>
          <a:noFill/>
        </p:spPr>
        <p:txBody>
          <a:bodyPr wrap="square" rtlCol="0" anchor="ctr">
            <a:spAutoFit/>
          </a:bodyPr>
          <a:lstStyle/>
          <a:p>
            <a:pPr algn="ctr"/>
            <a:r>
              <a:rPr kumimoji="1" lang="ja-JP" altLang="en-US" sz="2400">
                <a:latin typeface="Segoe UI" panose="020B0502040204020203" pitchFamily="34" charset="0"/>
                <a:ea typeface="Meiryo" panose="020B0604030504040204" pitchFamily="34" charset="-128"/>
              </a:rPr>
              <a:t>教員</a:t>
            </a:r>
            <a:r>
              <a:rPr kumimoji="1" lang="en-US" altLang="ja-JP" sz="2400" dirty="0">
                <a:latin typeface="Segoe UI" panose="020B0502040204020203" pitchFamily="34" charset="0"/>
                <a:ea typeface="Meiryo" panose="020B0604030504040204" pitchFamily="34" charset="-128"/>
              </a:rPr>
              <a:t>4</a:t>
            </a:r>
            <a:endParaRPr kumimoji="1" lang="ja-JP" altLang="en-US" sz="24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C39C876-A375-E0E6-1D8B-448454F071A3}"/>
              </a:ext>
            </a:extLst>
          </p:cNvPr>
          <p:cNvGraphicFramePr>
            <a:graphicFrameLocks noGrp="1"/>
          </p:cNvGraphicFramePr>
          <p:nvPr/>
        </p:nvGraphicFramePr>
        <p:xfrm>
          <a:off x="553641" y="5117724"/>
          <a:ext cx="4173344" cy="1283076"/>
        </p:xfrm>
        <a:graphic>
          <a:graphicData uri="http://schemas.openxmlformats.org/drawingml/2006/table">
            <a:tbl>
              <a:tblPr firstRow="1" bandRow="1">
                <a:tableStyleId>{5940675A-B579-460E-94D1-54222C63F5DA}</a:tableStyleId>
              </a:tblPr>
              <a:tblGrid>
                <a:gridCol w="1043336">
                  <a:extLst>
                    <a:ext uri="{9D8B030D-6E8A-4147-A177-3AD203B41FA5}">
                      <a16:colId xmlns:a16="http://schemas.microsoft.com/office/drawing/2014/main" val="1536241572"/>
                    </a:ext>
                  </a:extLst>
                </a:gridCol>
                <a:gridCol w="1043336">
                  <a:extLst>
                    <a:ext uri="{9D8B030D-6E8A-4147-A177-3AD203B41FA5}">
                      <a16:colId xmlns:a16="http://schemas.microsoft.com/office/drawing/2014/main" val="1164288561"/>
                    </a:ext>
                  </a:extLst>
                </a:gridCol>
                <a:gridCol w="1043336">
                  <a:extLst>
                    <a:ext uri="{9D8B030D-6E8A-4147-A177-3AD203B41FA5}">
                      <a16:colId xmlns:a16="http://schemas.microsoft.com/office/drawing/2014/main" val="118409871"/>
                    </a:ext>
                  </a:extLst>
                </a:gridCol>
                <a:gridCol w="1043336">
                  <a:extLst>
                    <a:ext uri="{9D8B030D-6E8A-4147-A177-3AD203B41FA5}">
                      <a16:colId xmlns:a16="http://schemas.microsoft.com/office/drawing/2014/main" val="694315586"/>
                    </a:ext>
                  </a:extLst>
                </a:gridCol>
              </a:tblGrid>
              <a:tr h="641538">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en-US" altLang="ja-JP" sz="2400" b="1" dirty="0"/>
                        <a:t>3</a:t>
                      </a:r>
                      <a:r>
                        <a:rPr kumimoji="1" lang="en-US" altLang="ja-JP" sz="2400" b="1" baseline="30000" dirty="0"/>
                        <a:t>rd</a:t>
                      </a:r>
                      <a:endParaRPr kumimoji="1" lang="ja-JP" altLang="en-US" sz="2400" b="1"/>
                    </a:p>
                  </a:txBody>
                  <a:tcPr/>
                </a:tc>
                <a:tc>
                  <a:txBody>
                    <a:bodyPr/>
                    <a:lstStyle/>
                    <a:p>
                      <a:r>
                        <a:rPr kumimoji="1" lang="en-US" altLang="ja-JP" sz="2400" b="1" dirty="0"/>
                        <a:t>4</a:t>
                      </a:r>
                      <a:r>
                        <a:rPr kumimoji="1" lang="en-US" altLang="ja-JP" sz="2400" b="1" baseline="30000" dirty="0"/>
                        <a:t>th</a:t>
                      </a:r>
                      <a:endParaRPr kumimoji="1" lang="ja-JP" altLang="en-US" sz="2400" b="1"/>
                    </a:p>
                  </a:txBody>
                  <a:tcPr/>
                </a:tc>
                <a:extLst>
                  <a:ext uri="{0D108BD9-81ED-4DB2-BD59-A6C34878D82A}">
                    <a16:rowId xmlns:a16="http://schemas.microsoft.com/office/drawing/2014/main" val="721309138"/>
                  </a:ext>
                </a:extLst>
              </a:tr>
              <a:tr h="641538">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4</a:t>
                      </a:r>
                      <a:endParaRPr kumimoji="1" lang="ja-JP" altLang="en-US"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dirty="0"/>
                        <a:t>教員</a:t>
                      </a:r>
                      <a:r>
                        <a:rPr kumimoji="1" lang="en-US" altLang="ja-JP" sz="2400" dirty="0"/>
                        <a:t>3</a:t>
                      </a:r>
                      <a:endParaRPr kumimoji="1" lang="ja-JP" altLang="en-US" sz="24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8E27778D-C10D-0F34-8852-BC93A67BE80D}"/>
              </a:ext>
            </a:extLst>
          </p:cNvPr>
          <p:cNvSpPr txBox="1"/>
          <p:nvPr/>
        </p:nvSpPr>
        <p:spPr>
          <a:xfrm>
            <a:off x="546733" y="4575906"/>
            <a:ext cx="3188359" cy="461665"/>
          </a:xfrm>
          <a:prstGeom prst="rect">
            <a:avLst/>
          </a:prstGeom>
          <a:noFill/>
        </p:spPr>
        <p:txBody>
          <a:bodyPr wrap="square" rtlCol="0" anchor="ctr">
            <a:spAutoFit/>
          </a:bodyPr>
          <a:lstStyle/>
          <a:p>
            <a:r>
              <a:rPr kumimoji="1" lang="ja-JP" altLang="en-US" sz="2400">
                <a:latin typeface="Segoe UI" panose="020B0502040204020203" pitchFamily="34" charset="0"/>
                <a:ea typeface="Meiryo" panose="020B0604030504040204" pitchFamily="34" charset="-128"/>
              </a:rPr>
              <a:t>優先順位</a:t>
            </a:r>
            <a:r>
              <a:rPr kumimoji="1" lang="en-US" altLang="ja-JP" sz="2400" dirty="0">
                <a:latin typeface="Segoe UI" panose="020B0502040204020203" pitchFamily="34" charset="0"/>
                <a:ea typeface="Meiryo" panose="020B0604030504040204" pitchFamily="34" charset="-128"/>
              </a:rPr>
              <a:t>(</a:t>
            </a:r>
            <a:r>
              <a:rPr kumimoji="1" lang="ja-JP" altLang="en-US" sz="2400">
                <a:latin typeface="Segoe UI" panose="020B0502040204020203" pitchFamily="34" charset="0"/>
                <a:ea typeface="Meiryo" panose="020B0604030504040204" pitchFamily="34" charset="-128"/>
              </a:rPr>
              <a:t>各学校共通</a:t>
            </a:r>
            <a:r>
              <a:rPr kumimoji="1" lang="en-US" altLang="ja-JP" sz="2400" dirty="0">
                <a:latin typeface="Segoe UI" panose="020B0502040204020203" pitchFamily="34" charset="0"/>
                <a:ea typeface="Meiryo" panose="020B0604030504040204" pitchFamily="34" charset="-128"/>
              </a:rPr>
              <a:t>)</a:t>
            </a:r>
            <a:endParaRPr kumimoji="1" lang="ja-JP" altLang="en-US" sz="24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42D88A9-DD7B-CA3F-50C9-95C6FBCDFD2E}"/>
              </a:ext>
            </a:extLst>
          </p:cNvPr>
          <p:cNvSpPr txBox="1"/>
          <p:nvPr/>
        </p:nvSpPr>
        <p:spPr>
          <a:xfrm>
            <a:off x="5149026" y="4544709"/>
            <a:ext cx="2646879"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rPr>
              <a:t>各教員の希望順位</a:t>
            </a:r>
            <a:endParaRPr kumimoji="1" lang="ja-JP" altLang="en-US" sz="2400" dirty="0">
              <a:latin typeface="Segoe UI" panose="020B0502040204020203" pitchFamily="34" charset="0"/>
              <a:ea typeface="Meiryo" panose="020B0604030504040204" pitchFamily="34" charset="-128"/>
            </a:endParaRPr>
          </a:p>
        </p:txBody>
      </p:sp>
      <p:graphicFrame>
        <p:nvGraphicFramePr>
          <p:cNvPr id="27" name="表 26">
            <a:extLst>
              <a:ext uri="{FF2B5EF4-FFF2-40B4-BE49-F238E27FC236}">
                <a16:creationId xmlns:a16="http://schemas.microsoft.com/office/drawing/2014/main" id="{C7257E2F-DFB4-BC48-0299-683F33DC3C7B}"/>
              </a:ext>
            </a:extLst>
          </p:cNvPr>
          <p:cNvGraphicFramePr>
            <a:graphicFrameLocks noGrp="1"/>
          </p:cNvGraphicFramePr>
          <p:nvPr/>
        </p:nvGraphicFramePr>
        <p:xfrm>
          <a:off x="5207431" y="5060450"/>
          <a:ext cx="6384880" cy="1371600"/>
        </p:xfrm>
        <a:graphic>
          <a:graphicData uri="http://schemas.openxmlformats.org/drawingml/2006/table">
            <a:tbl>
              <a:tblPr firstRow="1" bandRow="1">
                <a:tableStyleId>{5940675A-B579-460E-94D1-54222C63F5DA}</a:tableStyleId>
              </a:tblPr>
              <a:tblGrid>
                <a:gridCol w="1276976">
                  <a:extLst>
                    <a:ext uri="{9D8B030D-6E8A-4147-A177-3AD203B41FA5}">
                      <a16:colId xmlns:a16="http://schemas.microsoft.com/office/drawing/2014/main" val="1501269580"/>
                    </a:ext>
                  </a:extLst>
                </a:gridCol>
                <a:gridCol w="1276976">
                  <a:extLst>
                    <a:ext uri="{9D8B030D-6E8A-4147-A177-3AD203B41FA5}">
                      <a16:colId xmlns:a16="http://schemas.microsoft.com/office/drawing/2014/main" val="3251651281"/>
                    </a:ext>
                  </a:extLst>
                </a:gridCol>
                <a:gridCol w="1276976">
                  <a:extLst>
                    <a:ext uri="{9D8B030D-6E8A-4147-A177-3AD203B41FA5}">
                      <a16:colId xmlns:a16="http://schemas.microsoft.com/office/drawing/2014/main" val="46695140"/>
                    </a:ext>
                  </a:extLst>
                </a:gridCol>
                <a:gridCol w="1276976">
                  <a:extLst>
                    <a:ext uri="{9D8B030D-6E8A-4147-A177-3AD203B41FA5}">
                      <a16:colId xmlns:a16="http://schemas.microsoft.com/office/drawing/2014/main" val="1163554605"/>
                    </a:ext>
                  </a:extLst>
                </a:gridCol>
                <a:gridCol w="1276976">
                  <a:extLst>
                    <a:ext uri="{9D8B030D-6E8A-4147-A177-3AD203B41FA5}">
                      <a16:colId xmlns:a16="http://schemas.microsoft.com/office/drawing/2014/main" val="767780209"/>
                    </a:ext>
                  </a:extLst>
                </a:gridCol>
              </a:tblGrid>
              <a:tr h="446783">
                <a:tc>
                  <a:txBody>
                    <a:bodyPr/>
                    <a:lstStyle/>
                    <a:p>
                      <a:endParaRPr kumimoji="1" lang="ja-JP" altLang="en-US" sz="2400"/>
                    </a:p>
                  </a:txBody>
                  <a:tcPr/>
                </a:tc>
                <a:tc>
                  <a:txBody>
                    <a:bodyPr/>
                    <a:lstStyle/>
                    <a:p>
                      <a:r>
                        <a:rPr kumimoji="1" lang="ja-JP" altLang="en-US" sz="2400"/>
                        <a:t>教員</a:t>
                      </a:r>
                      <a:r>
                        <a:rPr kumimoji="1" lang="en-US" altLang="ja-JP" sz="2400" dirty="0"/>
                        <a:t>1</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2</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3</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教員</a:t>
                      </a:r>
                      <a:r>
                        <a:rPr kumimoji="1" lang="en-US" altLang="ja-JP" sz="2400" dirty="0"/>
                        <a:t>4</a:t>
                      </a:r>
                      <a:endParaRPr kumimoji="1" lang="ja-JP" altLang="en-US" sz="2400"/>
                    </a:p>
                  </a:txBody>
                  <a:tcPr/>
                </a:tc>
                <a:extLst>
                  <a:ext uri="{0D108BD9-81ED-4DB2-BD59-A6C34878D82A}">
                    <a16:rowId xmlns:a16="http://schemas.microsoft.com/office/drawing/2014/main" val="641395075"/>
                  </a:ext>
                </a:extLst>
              </a:tr>
              <a:tr h="446783">
                <a:tc>
                  <a:txBody>
                    <a:bodyPr/>
                    <a:lstStyle/>
                    <a:p>
                      <a:r>
                        <a:rPr kumimoji="1" lang="en-US" altLang="ja-JP" sz="2400" b="1" dirty="0"/>
                        <a:t>1</a:t>
                      </a:r>
                      <a:r>
                        <a:rPr kumimoji="1" lang="en-US" altLang="ja-JP" sz="2400" b="1" baseline="30000" dirty="0"/>
                        <a:t>st</a:t>
                      </a:r>
                      <a:endParaRPr kumimoji="1" lang="ja-JP" altLang="en-US" sz="2400" b="1"/>
                    </a:p>
                  </a:txBody>
                  <a:tcPr/>
                </a:tc>
                <a:tc>
                  <a:txBody>
                    <a:bodyPr/>
                    <a:lstStyle/>
                    <a:p>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extLst>
                  <a:ext uri="{0D108BD9-81ED-4DB2-BD59-A6C34878D82A}">
                    <a16:rowId xmlns:a16="http://schemas.microsoft.com/office/drawing/2014/main" val="911037925"/>
                  </a:ext>
                </a:extLst>
              </a:tr>
              <a:tr h="446783">
                <a:tc>
                  <a:txBody>
                    <a:bodyPr/>
                    <a:lstStyle/>
                    <a:p>
                      <a:r>
                        <a:rPr kumimoji="1" lang="en-US" altLang="ja-JP" sz="2400" b="1" dirty="0"/>
                        <a:t>2</a:t>
                      </a:r>
                      <a:r>
                        <a:rPr kumimoji="1" lang="en-US" altLang="ja-JP" sz="2400" b="1" baseline="30000" dirty="0"/>
                        <a:t>nd</a:t>
                      </a:r>
                      <a:endParaRPr kumimoji="1" lang="ja-JP" altLang="en-US" sz="2400" b="1"/>
                    </a:p>
                  </a:txBody>
                  <a:tcPr/>
                </a:tc>
                <a:tc>
                  <a:txBody>
                    <a:bodyPr/>
                    <a:lstStyle/>
                    <a:p>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B</a:t>
                      </a:r>
                      <a:endParaRPr kumimoji="1" lang="ja-JP" altLang="en-US" sz="24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400"/>
                        <a:t>学校</a:t>
                      </a:r>
                      <a:r>
                        <a:rPr kumimoji="1" lang="en-US" altLang="ja-JP" sz="2400" dirty="0"/>
                        <a:t>A</a:t>
                      </a:r>
                      <a:endParaRPr kumimoji="1" lang="ja-JP" altLang="en-US" sz="2400"/>
                    </a:p>
                  </a:txBody>
                  <a:tcPr/>
                </a:tc>
                <a:extLst>
                  <a:ext uri="{0D108BD9-81ED-4DB2-BD59-A6C34878D82A}">
                    <a16:rowId xmlns:a16="http://schemas.microsoft.com/office/drawing/2014/main" val="3635813573"/>
                  </a:ext>
                </a:extLst>
              </a:tr>
            </a:tbl>
          </a:graphicData>
        </a:graphic>
      </p:graphicFrame>
    </p:spTree>
    <p:extLst>
      <p:ext uri="{BB962C8B-B14F-4D97-AF65-F5344CB8AC3E}">
        <p14:creationId xmlns:p14="http://schemas.microsoft.com/office/powerpoint/2010/main" val="3043409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8E066-504A-1967-1BFF-4031CE8720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B8222D-B09C-07E6-D6D2-99F384F45BAF}"/>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2AC42A31-3231-C76B-B46E-5E33ACB4062F}"/>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4" name="グラフィックス 3">
            <a:extLst>
              <a:ext uri="{FF2B5EF4-FFF2-40B4-BE49-F238E27FC236}">
                <a16:creationId xmlns:a16="http://schemas.microsoft.com/office/drawing/2014/main" id="{C1F49677-8AEE-3D40-85FB-7DA8F11C12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96497E5-9EE8-97A6-409F-D5F1BBB71B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19AB26A-A366-F448-5E7A-4C14E2BDAA5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1469CDB4-71AF-7619-A7C4-6DC53BC4169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E34CCD3F-529E-003C-F23D-D842A896974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38CBBC9C-A8FB-8720-C949-9F168B757DA0}"/>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6793128-BC1B-932B-77B3-083BDAABB282}"/>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C5C198B2-6CDD-016D-5134-6287AE34307C}"/>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3B72B91B-5071-5562-99D1-403A5FFC41A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AE797B37-62F9-2004-89E9-7FB6C4F2CAF1}"/>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9E11C1CB-8435-07E5-A82F-75039AB514E1}"/>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29AAFC8C-C602-D649-D5A8-CFC9C983E083}"/>
              </a:ext>
            </a:extLst>
          </p:cNvPr>
          <p:cNvGraphicFramePr>
            <a:graphicFrameLocks noGrp="1"/>
          </p:cNvGraphicFramePr>
          <p:nvPr>
            <p:extLst>
              <p:ext uri="{D42A27DB-BD31-4B8C-83A1-F6EECF244321}">
                <p14:modId xmlns:p14="http://schemas.microsoft.com/office/powerpoint/2010/main" val="1998477110"/>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C2B548ED-4C0B-D89C-1289-6FF343AE1BB0}"/>
              </a:ext>
            </a:extLst>
          </p:cNvPr>
          <p:cNvGraphicFramePr>
            <a:graphicFrameLocks noGrp="1"/>
          </p:cNvGraphicFramePr>
          <p:nvPr>
            <p:extLst>
              <p:ext uri="{D42A27DB-BD31-4B8C-83A1-F6EECF244321}">
                <p14:modId xmlns:p14="http://schemas.microsoft.com/office/powerpoint/2010/main" val="90767292"/>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86EAC947-779B-81EC-EA01-C61032C86C58}"/>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7BC468C7-8042-573A-816B-214F529CAA5B}"/>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0C08B515-E866-34E5-AC51-3A366156419A}"/>
              </a:ext>
            </a:extLst>
          </p:cNvPr>
          <p:cNvGrpSpPr/>
          <p:nvPr/>
        </p:nvGrpSpPr>
        <p:grpSpPr>
          <a:xfrm>
            <a:off x="6785852" y="1056058"/>
            <a:ext cx="1399535" cy="1376177"/>
            <a:chOff x="6484933" y="861784"/>
            <a:chExt cx="1399535" cy="1376177"/>
          </a:xfrm>
        </p:grpSpPr>
        <p:grpSp>
          <p:nvGrpSpPr>
            <p:cNvPr id="13" name="グループ化 12">
              <a:extLst>
                <a:ext uri="{FF2B5EF4-FFF2-40B4-BE49-F238E27FC236}">
                  <a16:creationId xmlns:a16="http://schemas.microsoft.com/office/drawing/2014/main" id="{0BD55831-8AE9-44D9-D7B2-F6E1A107625C}"/>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FF8F541F-B355-8ABD-A033-48EAACE3FA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2D340BE-73BA-348C-053F-5E1F451D1BD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A4847B1-9F8A-4BF5-ABB7-B6F219BC7BE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8301A15-613E-5E01-B8B4-44A69D4B029E}"/>
              </a:ext>
            </a:extLst>
          </p:cNvPr>
          <p:cNvGrpSpPr/>
          <p:nvPr/>
        </p:nvGrpSpPr>
        <p:grpSpPr>
          <a:xfrm>
            <a:off x="8044118" y="2699859"/>
            <a:ext cx="1347748" cy="1396756"/>
            <a:chOff x="6526366" y="3734128"/>
            <a:chExt cx="1347748" cy="1396756"/>
          </a:xfrm>
        </p:grpSpPr>
        <p:grpSp>
          <p:nvGrpSpPr>
            <p:cNvPr id="20" name="グループ化 19">
              <a:extLst>
                <a:ext uri="{FF2B5EF4-FFF2-40B4-BE49-F238E27FC236}">
                  <a16:creationId xmlns:a16="http://schemas.microsoft.com/office/drawing/2014/main" id="{8AECB349-A637-8709-492D-535A411D71F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AB4EEAD-2BC3-58F5-A4B0-BB60EBC5F3B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38D247AC-4695-83D3-A0A6-E5CC36CC0C8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6BBDC108-A916-C0D0-83FD-73FDB506FF92}"/>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32D8B59F-3864-6A5B-3D56-C4948718F216}"/>
              </a:ext>
            </a:extLst>
          </p:cNvPr>
          <p:cNvGrpSpPr/>
          <p:nvPr/>
        </p:nvGrpSpPr>
        <p:grpSpPr>
          <a:xfrm>
            <a:off x="8057522" y="1031638"/>
            <a:ext cx="1384635" cy="1396756"/>
            <a:chOff x="6495164" y="2341608"/>
            <a:chExt cx="1384635" cy="1396756"/>
          </a:xfrm>
        </p:grpSpPr>
        <p:grpSp>
          <p:nvGrpSpPr>
            <p:cNvPr id="12" name="グループ化 11">
              <a:extLst>
                <a:ext uri="{FF2B5EF4-FFF2-40B4-BE49-F238E27FC236}">
                  <a16:creationId xmlns:a16="http://schemas.microsoft.com/office/drawing/2014/main" id="{6063A1AA-9EA0-BCA0-A06C-131A8729A9C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748D99C7-EAB8-79E8-D07C-7313279542F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ECACDD6-6034-4C0A-2605-474DDDBBAC2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EDFB0D8-5426-2997-962E-8D2E0E44835B}"/>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9B22E346-FCC4-4839-2547-D6A6AEAA7052}"/>
              </a:ext>
            </a:extLst>
          </p:cNvPr>
          <p:cNvGrpSpPr/>
          <p:nvPr/>
        </p:nvGrpSpPr>
        <p:grpSpPr>
          <a:xfrm>
            <a:off x="9413256" y="2609052"/>
            <a:ext cx="1346748" cy="1396756"/>
            <a:chOff x="6526366" y="5200668"/>
            <a:chExt cx="1346748" cy="1396756"/>
          </a:xfrm>
        </p:grpSpPr>
        <p:grpSp>
          <p:nvGrpSpPr>
            <p:cNvPr id="29" name="グループ化 28">
              <a:extLst>
                <a:ext uri="{FF2B5EF4-FFF2-40B4-BE49-F238E27FC236}">
                  <a16:creationId xmlns:a16="http://schemas.microsoft.com/office/drawing/2014/main" id="{7DA394AE-A8DF-A7C3-02C4-2584C1A98B9A}"/>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FD4215E-CF3B-04DB-D2CE-0CD6F8D293C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F8F1D0CE-B173-47AB-88A3-2244B9286F9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C06EC337-F68E-FEC9-2703-69A2A687DEB1}"/>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1672840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BA20B-CB01-6C6C-D5C2-BB51218C171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31B32-318D-A7E7-0594-826D8068F8A9}"/>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A8E87A13-86C3-7EA0-639B-29CC42945131}"/>
              </a:ext>
            </a:extLst>
          </p:cNvPr>
          <p:cNvSpPr>
            <a:spLocks noGrp="1"/>
          </p:cNvSpPr>
          <p:nvPr>
            <p:ph type="sldNum" sz="quarter" idx="12"/>
          </p:nvPr>
        </p:nvSpPr>
        <p:spPr/>
        <p:txBody>
          <a:bodyPr/>
          <a:lstStyle/>
          <a:p>
            <a:fld id="{48F63A3B-78C7-47BE-AE5E-E10140E04643}" type="slidenum">
              <a:rPr lang="en-US" smtClean="0"/>
              <a:t>26</a:t>
            </a:fld>
            <a:endParaRPr lang="en-US" dirty="0"/>
          </a:p>
        </p:txBody>
      </p:sp>
      <p:pic>
        <p:nvPicPr>
          <p:cNvPr id="4" name="グラフィックス 3">
            <a:extLst>
              <a:ext uri="{FF2B5EF4-FFF2-40B4-BE49-F238E27FC236}">
                <a16:creationId xmlns:a16="http://schemas.microsoft.com/office/drawing/2014/main" id="{B00DE966-7AE9-3035-0EE7-2E9750D0C1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7C124516-B5F0-76C8-C4B4-E1BC653EABC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9B94C5B-2DA3-03AC-A63B-1C929837EEFA}"/>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68F49B3-424F-4DE6-86EF-6B90CCF3FE2F}"/>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853E6C24-45D5-CB96-9C8C-A56CFCE5D44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4F388B5-2843-9B65-9B2E-C12835A640F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1CC5B4D9-AD97-67DB-3E7A-A5B785390766}"/>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82788ECE-9026-8DB8-8E67-547735169AE4}"/>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110F0251-17C6-41DA-B866-D8AC1543CA6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2BC80158-B6B0-DC02-43FC-EA92C38ABA94}"/>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CCA64A25-DF97-9BAE-10C1-1A4F1F04CCE7}"/>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3275016-76AD-DEFE-1D26-64FE3FF96AAE}"/>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96F7E89C-AA77-5FDD-3F5A-1AEEA875DF2E}"/>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479AD001-387B-8A87-54C5-D74FE1A2A058}"/>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49FD963A-A1CA-2EED-0091-557AA6700C51}"/>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B727F7F8-3D38-A2D0-7F87-E8D9EEDB694B}"/>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253107A-A9CF-5BDF-A3DA-5D04C665DB9E}"/>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87896865-1708-A2FD-1F02-2C4E9101E07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5087781C-11EE-A291-7DF3-9766E50F2D8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78D4CFDB-A8AE-33E4-5DCE-77B8E9AFB732}"/>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E91C64C5-0EB1-8CA9-B433-14C67B27E0EE}"/>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6A0DA407-68D1-34C0-9740-D62A27090112}"/>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4233CA18-6C9B-9C45-B40D-4C292A41A75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B609129-FA22-8DC7-D6D6-7B16CA1579E7}"/>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5B3DCFAC-23B9-869A-ABDE-4B80ABF278C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E6AEB1D6-FF1B-71C5-1193-11D9B1B5A6C9}"/>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AADF31ED-C31D-836C-D590-58DF1CDD239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F1F87013-7502-6A4D-5394-955F675B28CE}"/>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1610DB4-1246-213B-54B0-393DAD47DBA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565A5B02-7A51-7F32-C5C6-F12F6B91AF6E}"/>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912D1CA0-783E-D64F-50BF-62B3CA662EFE}"/>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41405115-CF1D-B6C5-4D06-25ED3A349FF2}"/>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78C3485C-BC98-3A19-92EA-C0513BC7DCA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E39671A3-46D5-9110-7D8D-FE30B50842D4}"/>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F3B2C16-74DE-16FD-A495-70A16D424A07}"/>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4013435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5EB33-DBA4-704A-6606-5700840BD9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44AB0C-DA50-6135-3D50-4E4D81BC32B4}"/>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E04DD63C-EE40-0783-D305-7BE198348C3E}"/>
              </a:ext>
            </a:extLst>
          </p:cNvPr>
          <p:cNvSpPr>
            <a:spLocks noGrp="1"/>
          </p:cNvSpPr>
          <p:nvPr>
            <p:ph type="sldNum" sz="quarter" idx="12"/>
          </p:nvPr>
        </p:nvSpPr>
        <p:spPr/>
        <p:txBody>
          <a:bodyPr/>
          <a:lstStyle/>
          <a:p>
            <a:fld id="{48F63A3B-78C7-47BE-AE5E-E10140E04643}" type="slidenum">
              <a:rPr lang="en-US" smtClean="0"/>
              <a:t>27</a:t>
            </a:fld>
            <a:endParaRPr lang="en-US" dirty="0"/>
          </a:p>
        </p:txBody>
      </p:sp>
      <p:pic>
        <p:nvPicPr>
          <p:cNvPr id="4" name="グラフィックス 3">
            <a:extLst>
              <a:ext uri="{FF2B5EF4-FFF2-40B4-BE49-F238E27FC236}">
                <a16:creationId xmlns:a16="http://schemas.microsoft.com/office/drawing/2014/main" id="{B56A15FC-A0A2-3EB3-CE84-31B73F24F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8169E31D-29D0-7FE8-92DE-E40709055F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740E634F-DD0F-5E5E-E348-29810DB70B2B}"/>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83B7DC52-2F60-0D7B-9D85-3A9F1BCA68A7}"/>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1A2A1B9-34F2-F86D-EDCF-AB161BE1DC91}"/>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D9F6FE2-DA92-AB11-FE57-55AB023B1F4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7932673-82CB-864A-CA97-8FD301255140}"/>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B00ADF0A-CB9E-6DDF-AC78-DE3796E18E9C}"/>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573F6C8F-9781-3050-9731-69847003AD11}"/>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618E712-A12D-66B7-D672-2D8A3BDBC81E}"/>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C902F1B2-B206-32E3-CCB4-9A1AEB61E374}"/>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16ADDC87-2672-8578-D583-FCBC11843D32}"/>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0826B8A0-546F-68B8-7854-6C2481A63D1C}"/>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A4082C81-E5A0-FA2E-BDBF-10240C733CBF}"/>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85F29E74-5FB9-9D89-5555-41E63B960B30}"/>
              </a:ext>
            </a:extLst>
          </p:cNvPr>
          <p:cNvCxnSpPr>
            <a:cxnSpLocks/>
          </p:cNvCxnSpPr>
          <p:nvPr/>
        </p:nvCxnSpPr>
        <p:spPr>
          <a:xfrm>
            <a:off x="5624815"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367F0094-1E43-857F-CD2B-8732DB78CC8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1B8D8460-D2DD-C640-249F-9152729136D9}"/>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5928A8C8-966D-144D-3B2C-8DC78F5A178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9697A93F-E051-C576-AE83-8E2C2B4D6D68}"/>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349FED6-8FEA-5ED3-0BD2-42B8610A749E}"/>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5EBCD18-B95C-7A3B-4AB7-C5148721EAFC}"/>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D996C71F-5F29-3B0E-7BE9-FFB3131B97C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7138D2F-8AC8-7745-EC13-E89B00DB584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DAC7A50-0510-6914-A5C5-A47398518E1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1EC81C8-BF61-F88B-4BF6-7370D013B79D}"/>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29F6BDCB-8A2D-010A-146E-4F87D81E2CA4}"/>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7538C34F-A165-A7D7-64B7-0C33F1DA795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88E613FC-1751-EED2-96D0-D513C76B67D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4D2B3F6B-CEB1-E8BA-5045-63A03F3EF3D4}"/>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BC44B5B-30B8-AC67-7084-470337C3D8A2}"/>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58C53B34-9B5F-BB16-48C0-E606F1DCB8BE}"/>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7BE06692-E27A-C0E9-9F0E-AF267757870C}"/>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38F0A39-08E3-F96D-F3CB-4C5C9702025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2A8A4306-A2B3-3641-D9D3-EC2077231FF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D1AE024-8105-668A-7654-AE1CEEA90308}"/>
                </a:ext>
              </a:extLst>
            </p:cNvPr>
            <p:cNvPicPr>
              <a:picLocks noChangeAspect="1"/>
            </p:cNvPicPr>
            <p:nvPr/>
          </p:nvPicPr>
          <p:blipFill>
            <a:blip r:embed="rId6"/>
            <a:stretch>
              <a:fillRect/>
            </a:stretch>
          </p:blipFill>
          <p:spPr>
            <a:xfrm>
              <a:off x="7229684" y="5291475"/>
              <a:ext cx="643430" cy="736377"/>
            </a:xfrm>
            <a:prstGeom prst="rect">
              <a:avLst/>
            </a:prstGeom>
          </p:spPr>
        </p:pic>
      </p:grpSp>
      <p:cxnSp>
        <p:nvCxnSpPr>
          <p:cNvPr id="11" name="直線矢印コネクタ 10">
            <a:extLst>
              <a:ext uri="{FF2B5EF4-FFF2-40B4-BE49-F238E27FC236}">
                <a16:creationId xmlns:a16="http://schemas.microsoft.com/office/drawing/2014/main" id="{FE960CA8-9C92-948B-8161-D00D9E55B2A9}"/>
              </a:ext>
            </a:extLst>
          </p:cNvPr>
          <p:cNvCxnSpPr/>
          <p:nvPr/>
        </p:nvCxnSpPr>
        <p:spPr>
          <a:xfrm flipH="1">
            <a:off x="5719869" y="4241345"/>
            <a:ext cx="427162" cy="1072391"/>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1839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A7921-FD42-C98F-A522-C54F5AC9EC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874BA0-8708-497F-DC17-076A469754D0}"/>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33D003DA-A07E-157C-91E1-D29C0743ED50}"/>
              </a:ext>
            </a:extLst>
          </p:cNvPr>
          <p:cNvSpPr>
            <a:spLocks noGrp="1"/>
          </p:cNvSpPr>
          <p:nvPr>
            <p:ph type="sldNum" sz="quarter" idx="12"/>
          </p:nvPr>
        </p:nvSpPr>
        <p:spPr/>
        <p:txBody>
          <a:bodyPr/>
          <a:lstStyle/>
          <a:p>
            <a:fld id="{48F63A3B-78C7-47BE-AE5E-E10140E04643}" type="slidenum">
              <a:rPr lang="en-US" smtClean="0"/>
              <a:t>28</a:t>
            </a:fld>
            <a:endParaRPr lang="en-US" dirty="0"/>
          </a:p>
        </p:txBody>
      </p:sp>
      <p:pic>
        <p:nvPicPr>
          <p:cNvPr id="4" name="グラフィックス 3">
            <a:extLst>
              <a:ext uri="{FF2B5EF4-FFF2-40B4-BE49-F238E27FC236}">
                <a16:creationId xmlns:a16="http://schemas.microsoft.com/office/drawing/2014/main" id="{57EB21BE-F976-4870-972C-8D4C425EFC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DE1E6278-5945-4F9C-CD3E-6C0AC42A26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AA6A134-4B84-BF5F-0209-AE253FC74559}"/>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91D93314-6E98-F63E-D253-5E9E8D6A7D46}"/>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DD73B47-328C-B548-1D47-323441A230CA}"/>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5E4D8D3C-C9C5-5859-B435-75371EB9F8C4}"/>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8115EC55-160F-B7CE-207F-F2548A6201CF}"/>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12264CE8-7C52-9BAA-AB75-FC3C237D0392}"/>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D9F441CE-7085-084B-30D5-56131829CDE2}"/>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7238DC5-2527-E1A1-A0B0-A83DBCA15C20}"/>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41D95994-F666-D7DD-F881-6B1A5BBEEFB8}"/>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A0E0C48-6B6A-7458-6583-2568E059801F}"/>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65A739A0-D69C-5016-3619-1FD5B8E954E8}"/>
              </a:ext>
            </a:extLst>
          </p:cNvPr>
          <p:cNvGraphicFramePr>
            <a:graphicFrameLocks noGrp="1"/>
          </p:cNvGraphicFramePr>
          <p:nvPr>
            <p:extLst>
              <p:ext uri="{D42A27DB-BD31-4B8C-83A1-F6EECF244321}">
                <p14:modId xmlns:p14="http://schemas.microsoft.com/office/powerpoint/2010/main" val="3635881101"/>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A0C2D7FB-4E6E-2F74-1E35-35AF696C966A}"/>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698E8414-E8A6-61B6-DD81-3620F8C79216}"/>
              </a:ext>
            </a:extLst>
          </p:cNvPr>
          <p:cNvCxnSpPr>
            <a:cxnSpLocks/>
          </p:cNvCxnSpPr>
          <p:nvPr/>
        </p:nvCxnSpPr>
        <p:spPr>
          <a:xfrm>
            <a:off x="485942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73305A28-F57A-57AD-C85C-DF418AD564D2}"/>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7AF9580-2D1C-45BA-E441-9DA1045941C5}"/>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0D2CAF1C-0644-FAD3-32BE-08081C3768B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15D07916-AB44-A56F-7E47-0B9A5095EEC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98B43EB-DEBF-535D-A39C-8CCC3C61D98D}"/>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93069281-594F-41EE-5981-51581106F08C}"/>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8CC36873-D8FD-EAF7-326B-399ADC5F37D2}"/>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E451FED6-C9E1-0FA2-E802-D307D1BA152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7B735387-2D6E-3E18-2EB1-393A160AE9D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800D3B1-E57D-4915-2FF5-53359D7F7D95}"/>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C3AF531E-8D68-1EE6-3D57-7066E21A337B}"/>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392BC264-05EE-E72A-71E3-FA26CFE413C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E853570A-12B4-D720-BAC5-DA2BF2CFBDE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4F4BBCD-B3C9-9D9A-221F-48816DD7826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06DF0159-DC47-77ED-B333-9CE55CA52B81}"/>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34A61A06-AA44-B102-2549-C8AA478C309B}"/>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AC47AA64-A7C4-C257-3915-688CB8A9DC31}"/>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94ED624F-1716-4739-4787-3E5B93F1B48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5A60D1F-50D1-95F0-1980-19F66C43222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A6A9BEA-DC2B-0190-3962-E00C68FDAA0D}"/>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3264799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A227C-DFED-AB39-0B7A-F729F50DC835}"/>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8A44EBD0-AEC0-5B61-4C8B-1E34E3278F71}"/>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1. </a:t>
            </a:r>
            <a:r>
              <a:rPr lang="ja-JP" altLang="en-US">
                <a:latin typeface="Segoe UI" panose="020B0502040204020203" pitchFamily="34" charset="0"/>
                <a:cs typeface="Segoe UI" panose="020B0502040204020203" pitchFamily="34" charset="0"/>
              </a:rPr>
              <a:t>はじめに</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6EC947B-445D-8AA7-2196-D8A709B5CAE9}"/>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2</a:t>
            </a:fld>
            <a:endParaRPr lang="en-US" dirty="0"/>
          </a:p>
        </p:txBody>
      </p:sp>
    </p:spTree>
    <p:extLst>
      <p:ext uri="{BB962C8B-B14F-4D97-AF65-F5344CB8AC3E}">
        <p14:creationId xmlns:p14="http://schemas.microsoft.com/office/powerpoint/2010/main" val="220549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3D7BA-B95B-43BE-FE39-7FFEFB95E06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85D450-7469-4D89-44F9-734889558ABD}"/>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C3004A39-FCB4-2A0A-6EE2-E52BC044081E}"/>
              </a:ext>
            </a:extLst>
          </p:cNvPr>
          <p:cNvSpPr>
            <a:spLocks noGrp="1"/>
          </p:cNvSpPr>
          <p:nvPr>
            <p:ph type="sldNum" sz="quarter" idx="12"/>
          </p:nvPr>
        </p:nvSpPr>
        <p:spPr/>
        <p:txBody>
          <a:bodyPr/>
          <a:lstStyle/>
          <a:p>
            <a:fld id="{48F63A3B-78C7-47BE-AE5E-E10140E04643}" type="slidenum">
              <a:rPr lang="en-US" smtClean="0"/>
              <a:t>29</a:t>
            </a:fld>
            <a:endParaRPr lang="en-US" dirty="0"/>
          </a:p>
        </p:txBody>
      </p:sp>
      <p:pic>
        <p:nvPicPr>
          <p:cNvPr id="4" name="グラフィックス 3">
            <a:extLst>
              <a:ext uri="{FF2B5EF4-FFF2-40B4-BE49-F238E27FC236}">
                <a16:creationId xmlns:a16="http://schemas.microsoft.com/office/drawing/2014/main" id="{59EAEFCE-F053-C671-8007-D8B88ECEB0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3F9AADAE-4E2E-C732-8590-21AE79B0FE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089EEB89-A8B1-F074-1AE3-6692A7E6095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6FB21C1-F9FD-E680-65A4-F55063F78003}"/>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B4796E89-86B3-A037-8549-55D5E941A30E}"/>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1FCA555-28FA-2923-DE71-32F5ECF45326}"/>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DBC5222B-C3F3-D93F-5772-BFA59148FFBE}"/>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4F4EC207-3DAD-3823-29AA-7B1598D3E400}"/>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7C549C84-DCD6-B876-F057-CC21F0124A1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0DB7BD45-C0C3-03EF-6F21-9780CF2FE15E}"/>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BC58D0E5-8D6D-B5CA-9E61-6A20EFB1613D}"/>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FC96D22-FAB1-EC09-1B29-13DF5BA27DCB}"/>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7B274293-F757-B9C3-97CC-D687AB58EE73}"/>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8B050B40-ADA7-018C-CB3F-DE98FB82BDC7}"/>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4AB57E5-B814-4914-EB05-8A66E9170328}"/>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E1CF23A2-F6B3-C844-8408-EC8B91022B7A}"/>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FCE85B46-47BB-55F2-E0FD-B6A105991573}"/>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C612D907-D8D6-7EE7-90DF-7FA7033749C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AFD780E4-2940-5F2F-F024-5F18AB9CEE65}"/>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5F5D3FA-BF9F-AAD0-B4F2-99F73EF0A975}"/>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9FC1C4F-6C75-742B-4CD4-2E2F6DF4DCDA}"/>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2F50A0C5-69FA-A971-CB03-269533C082FD}"/>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7DB6EBA9-8B91-00B0-3F8F-7A593585E3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73B93BB-2193-9548-AD93-225AA606EC36}"/>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903B8B0-F2EC-77D8-0D80-C1CF55689FBB}"/>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0F42105-97EC-E54E-3679-01FA076DD8BD}"/>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57BA66D4-4EBE-026C-0004-57468B996C0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27842144-3FE2-A858-88C0-4780069A345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CEE2BE1-68D5-3B39-B82C-FDCDB139E8E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F82AC4D0-E021-DAC9-492B-F8F845666A9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CD15D425-76B8-8D9D-BFC0-B9E7B3C6AB0C}"/>
              </a:ext>
            </a:extLst>
          </p:cNvPr>
          <p:cNvGrpSpPr/>
          <p:nvPr/>
        </p:nvGrpSpPr>
        <p:grpSpPr>
          <a:xfrm>
            <a:off x="3869536" y="3325153"/>
            <a:ext cx="1346748" cy="1396756"/>
            <a:chOff x="6526366" y="5200668"/>
            <a:chExt cx="1346748" cy="1396756"/>
          </a:xfrm>
        </p:grpSpPr>
        <p:grpSp>
          <p:nvGrpSpPr>
            <p:cNvPr id="29" name="グループ化 28">
              <a:extLst>
                <a:ext uri="{FF2B5EF4-FFF2-40B4-BE49-F238E27FC236}">
                  <a16:creationId xmlns:a16="http://schemas.microsoft.com/office/drawing/2014/main" id="{1FB58EDA-6490-F719-4A4F-9DC7A2B4C2C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650192CB-3463-ECF5-273C-D20171928A7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B742627-EF68-4184-16B0-894E7005053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5D59F88C-A1EE-5D88-95C2-E6D795617D5E}"/>
                </a:ext>
              </a:extLst>
            </p:cNvPr>
            <p:cNvPicPr>
              <a:picLocks noChangeAspect="1"/>
            </p:cNvPicPr>
            <p:nvPr/>
          </p:nvPicPr>
          <p:blipFill>
            <a:blip r:embed="rId6"/>
            <a:stretch>
              <a:fillRect/>
            </a:stretch>
          </p:blipFill>
          <p:spPr>
            <a:xfrm>
              <a:off x="7229684" y="5291475"/>
              <a:ext cx="643430" cy="736377"/>
            </a:xfrm>
            <a:prstGeom prst="rect">
              <a:avLst/>
            </a:prstGeom>
          </p:spPr>
        </p:pic>
      </p:grpSp>
    </p:spTree>
    <p:extLst>
      <p:ext uri="{BB962C8B-B14F-4D97-AF65-F5344CB8AC3E}">
        <p14:creationId xmlns:p14="http://schemas.microsoft.com/office/powerpoint/2010/main" val="20959084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09D04-A65A-8062-AB8B-7EE0EB3CED9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6768B3B-7392-29AA-E0F3-A43EE8B999DB}"/>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925501AC-F322-CC07-7C9D-5931B8B2F231}"/>
              </a:ext>
            </a:extLst>
          </p:cNvPr>
          <p:cNvSpPr>
            <a:spLocks noGrp="1"/>
          </p:cNvSpPr>
          <p:nvPr>
            <p:ph type="sldNum" sz="quarter" idx="12"/>
          </p:nvPr>
        </p:nvSpPr>
        <p:spPr/>
        <p:txBody>
          <a:bodyPr/>
          <a:lstStyle/>
          <a:p>
            <a:fld id="{48F63A3B-78C7-47BE-AE5E-E10140E04643}" type="slidenum">
              <a:rPr lang="en-US" smtClean="0"/>
              <a:t>30</a:t>
            </a:fld>
            <a:endParaRPr lang="en-US" dirty="0"/>
          </a:p>
        </p:txBody>
      </p:sp>
      <p:pic>
        <p:nvPicPr>
          <p:cNvPr id="4" name="グラフィックス 3">
            <a:extLst>
              <a:ext uri="{FF2B5EF4-FFF2-40B4-BE49-F238E27FC236}">
                <a16:creationId xmlns:a16="http://schemas.microsoft.com/office/drawing/2014/main" id="{7BDA10EA-F902-B068-2811-8E9ECD25D1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7D2D835-31F2-2670-F9B7-758B4F64E7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A7EB94A-0B6B-C2A0-E814-53D14F96ADF8}"/>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BD345079-33F0-79AD-9749-968A5518135B}"/>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A160C8C-340D-3212-986B-C530FB91D352}"/>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7500340-AB52-8C8E-C5FF-9EA15D700088}"/>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94E1360-5532-4D37-D8F7-DE910E8E7FCC}"/>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2BD4496C-454C-3547-2981-050D8A6ABFE1}"/>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052C5D94-3D97-F5F4-B3B8-84506BE7EF4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9EF0D906-9B36-5345-BBAF-425B3F83E1C3}"/>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3ABD6DD5-674E-6E57-7B36-9760851E651F}"/>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FBD2EE42-7440-5523-0EF6-E312526FD328}"/>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4D8C172D-CFAB-494A-9EA3-B9C4E5178211}"/>
              </a:ext>
            </a:extLst>
          </p:cNvPr>
          <p:cNvGraphicFramePr>
            <a:graphicFrameLocks noGrp="1"/>
          </p:cNvGraphicFramePr>
          <p:nvPr>
            <p:extLst>
              <p:ext uri="{D42A27DB-BD31-4B8C-83A1-F6EECF244321}">
                <p14:modId xmlns:p14="http://schemas.microsoft.com/office/powerpoint/2010/main" val="793648287"/>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23ABCD4E-A1C1-ECB6-ED97-D386FBD69CDB}"/>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C221BD0-6EB4-29F1-0C7F-17218C633A41}"/>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FB4F56B8-78D5-6510-937E-63E059297B94}"/>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8476C606-CA02-118A-64BE-A623F0031A7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39C5F702-2B3C-F981-CAFF-9D77BCDD48F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CB8FA03D-A081-707A-37C6-F6A531EBBCA1}"/>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F9D6DE7-6526-5E7B-6B9F-C9E91A608B82}"/>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25FD5466-F67B-6541-0DD7-174FF9989BC6}"/>
              </a:ext>
            </a:extLst>
          </p:cNvPr>
          <p:cNvGrpSpPr/>
          <p:nvPr/>
        </p:nvGrpSpPr>
        <p:grpSpPr>
          <a:xfrm>
            <a:off x="4741345" y="977723"/>
            <a:ext cx="1347748" cy="1396756"/>
            <a:chOff x="6526366" y="3734128"/>
            <a:chExt cx="1347748" cy="1396756"/>
          </a:xfrm>
        </p:grpSpPr>
        <p:grpSp>
          <p:nvGrpSpPr>
            <p:cNvPr id="20" name="グループ化 19">
              <a:extLst>
                <a:ext uri="{FF2B5EF4-FFF2-40B4-BE49-F238E27FC236}">
                  <a16:creationId xmlns:a16="http://schemas.microsoft.com/office/drawing/2014/main" id="{1C0FCFAD-9A78-34DA-53C9-7DDA084267AE}"/>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F4B009E7-40F4-5B84-2841-2B49D8C4914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845FCD52-3A70-C3FA-07E7-22502620F90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2DB9C849-953D-F37A-536D-20B9CE1B9840}"/>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79D0E7F9-DFE0-663F-1882-A0B95FFA52D5}"/>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027793B6-0E74-592B-A6FE-F0969EAF880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E0807A8A-C11D-8D16-44A0-F1125279A10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67058EB4-C7F2-39DC-B756-4214AA695EA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01C5A010-2707-75DA-2ADF-1EDBB82EF90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C7CCFAE8-56F5-22A6-20E9-52A28FCAC042}"/>
              </a:ext>
            </a:extLst>
          </p:cNvPr>
          <p:cNvGrpSpPr/>
          <p:nvPr/>
        </p:nvGrpSpPr>
        <p:grpSpPr>
          <a:xfrm>
            <a:off x="10315575" y="3613646"/>
            <a:ext cx="1346748" cy="1396756"/>
            <a:chOff x="6526366" y="5200668"/>
            <a:chExt cx="1346748" cy="1396756"/>
          </a:xfrm>
        </p:grpSpPr>
        <p:grpSp>
          <p:nvGrpSpPr>
            <p:cNvPr id="29" name="グループ化 28">
              <a:extLst>
                <a:ext uri="{FF2B5EF4-FFF2-40B4-BE49-F238E27FC236}">
                  <a16:creationId xmlns:a16="http://schemas.microsoft.com/office/drawing/2014/main" id="{940D821B-FFB0-5C8A-00CA-5F77F8A861F8}"/>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093335F5-E8BD-E2E7-076E-DBC0940A6A7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A656FEB5-A317-B684-E38A-B224139400B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ED761C08-E4F0-7DAC-C0D6-588A48075D5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87F3ECBC-139C-1D5A-785E-DC0EE41AFC9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8226929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FA6D0-2161-1379-0C21-B35F0EA6BA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BDD80E-2625-B891-E021-78EA5378758D}"/>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B16BBCF9-89A1-8069-6487-E3DA10C83B9E}"/>
              </a:ext>
            </a:extLst>
          </p:cNvPr>
          <p:cNvSpPr>
            <a:spLocks noGrp="1"/>
          </p:cNvSpPr>
          <p:nvPr>
            <p:ph type="sldNum" sz="quarter" idx="12"/>
          </p:nvPr>
        </p:nvSpPr>
        <p:spPr/>
        <p:txBody>
          <a:bodyPr/>
          <a:lstStyle/>
          <a:p>
            <a:fld id="{48F63A3B-78C7-47BE-AE5E-E10140E04643}" type="slidenum">
              <a:rPr lang="en-US" smtClean="0"/>
              <a:t>31</a:t>
            </a:fld>
            <a:endParaRPr lang="en-US" dirty="0"/>
          </a:p>
        </p:txBody>
      </p:sp>
      <p:pic>
        <p:nvPicPr>
          <p:cNvPr id="4" name="グラフィックス 3">
            <a:extLst>
              <a:ext uri="{FF2B5EF4-FFF2-40B4-BE49-F238E27FC236}">
                <a16:creationId xmlns:a16="http://schemas.microsoft.com/office/drawing/2014/main" id="{82810FD8-F262-30AE-C619-21BDA2B290C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E735E590-784E-5ADD-5C02-15AA617887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213BFC5F-9FE2-5EE1-CF0D-8A0BE6E9B6E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D801C852-4E9C-4B77-32B5-39ACE958F6A5}"/>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1881B6C7-9A37-889F-B81F-597D6BA4489A}"/>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3C65BB6-D391-C3B7-E352-C0A6A63C62F2}"/>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91D6D74B-E138-E3E5-440F-EEC58AE659CD}"/>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EFA7AF0E-7DC1-4CD7-43CA-2BAA058FE91A}"/>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EB507DD5-EC9F-065F-ACAA-7FCE5B9E181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C090F909-D2EA-2BD1-28FC-ACEF193E9562}"/>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9EF4926B-17E5-20CA-6F2E-70D4CBA3EB29}"/>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7D51DA27-0EDC-C159-022B-58C3CBDDE906}"/>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8E0322FC-8A58-134F-481F-AEC8F8DDAF99}"/>
              </a:ext>
            </a:extLst>
          </p:cNvPr>
          <p:cNvGraphicFramePr>
            <a:graphicFrameLocks noGrp="1"/>
          </p:cNvGraphicFramePr>
          <p:nvPr>
            <p:extLst>
              <p:ext uri="{D42A27DB-BD31-4B8C-83A1-F6EECF244321}">
                <p14:modId xmlns:p14="http://schemas.microsoft.com/office/powerpoint/2010/main" val="1776504066"/>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DA3135F5-0987-0BD8-B394-F914E2A91F61}"/>
              </a:ext>
            </a:extLst>
          </p:cNvPr>
          <p:cNvCxnSpPr>
            <a:cxnSpLocks/>
          </p:cNvCxnSpPr>
          <p:nvPr/>
        </p:nvCxnSpPr>
        <p:spPr>
          <a:xfrm>
            <a:off x="5624815" y="2849714"/>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1AFF33FD-E3FA-0EF4-FA3E-EBF636CC9026}"/>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E770A0B2-1725-30D0-7D6D-27A5D1E78839}"/>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2F268E97-575F-89B9-0100-8F751C612316}"/>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43795BFF-931F-CFF9-6E2C-2660FEA935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94D594CE-C81D-C8CF-AB13-5A293C694FD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CF324E5D-C02A-D2AD-0542-B4589C383A39}"/>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ABB0F1FB-D506-6021-3F6C-1E252A28D2AD}"/>
              </a:ext>
            </a:extLst>
          </p:cNvPr>
          <p:cNvGrpSpPr/>
          <p:nvPr/>
        </p:nvGrpSpPr>
        <p:grpSpPr>
          <a:xfrm>
            <a:off x="5898479" y="964194"/>
            <a:ext cx="1347748" cy="1396756"/>
            <a:chOff x="6526366" y="3734128"/>
            <a:chExt cx="1347748" cy="1396756"/>
          </a:xfrm>
        </p:grpSpPr>
        <p:grpSp>
          <p:nvGrpSpPr>
            <p:cNvPr id="20" name="グループ化 19">
              <a:extLst>
                <a:ext uri="{FF2B5EF4-FFF2-40B4-BE49-F238E27FC236}">
                  <a16:creationId xmlns:a16="http://schemas.microsoft.com/office/drawing/2014/main" id="{C7B507BF-38E3-E5BE-1681-09AA17E40EE9}"/>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D2654EC7-EF6D-7676-8B0C-5D5F092F2CC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D4306657-2B02-CB0A-879A-EA55AB57C60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134CDC43-4B33-68BF-96A0-F0ABCC233C88}"/>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4F81AB1D-F37B-8F96-4DAB-84DF3ADDBCD4}"/>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2D058B3D-0862-DE5F-B563-4DFA821C802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67347B2-0340-044C-C355-6E7AAC5330A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974ADAA9-D850-CD32-A64C-95173A77C80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6AC64895-5EEA-31B5-E707-6927C03087EE}"/>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A18BB3C6-AF9D-2E88-5777-775134595847}"/>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C2A204C9-D234-DFD1-D641-02E18A1AD8C8}"/>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1F65FC2-F95F-38B9-E49F-8E87743D721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7EB60542-2928-2833-2E35-A612B1C4CB6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449AA0F5-10D8-7B84-4FC0-447F04D5DF1F}"/>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A05D7811-B447-4E7A-8C0E-CF96BC9D6BD0}"/>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cxnSp>
        <p:nvCxnSpPr>
          <p:cNvPr id="16" name="直線矢印コネクタ 15">
            <a:extLst>
              <a:ext uri="{FF2B5EF4-FFF2-40B4-BE49-F238E27FC236}">
                <a16:creationId xmlns:a16="http://schemas.microsoft.com/office/drawing/2014/main" id="{AEA2335F-5D4A-9A8F-F4D8-76796C3AF49B}"/>
              </a:ext>
            </a:extLst>
          </p:cNvPr>
          <p:cNvCxnSpPr>
            <a:cxnSpLocks/>
          </p:cNvCxnSpPr>
          <p:nvPr/>
        </p:nvCxnSpPr>
        <p:spPr>
          <a:xfrm flipH="1" flipV="1">
            <a:off x="5824384" y="3259037"/>
            <a:ext cx="970659" cy="872994"/>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3060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B4CA3-E114-C85E-CFA2-677A3B1AE74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C0EBF5C-A2A3-2D4D-BFB6-8A36A7AF8504}"/>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7791D16A-66EC-CA33-EDB7-277D1A616D8A}"/>
              </a:ext>
            </a:extLst>
          </p:cNvPr>
          <p:cNvSpPr>
            <a:spLocks noGrp="1"/>
          </p:cNvSpPr>
          <p:nvPr>
            <p:ph type="sldNum" sz="quarter" idx="12"/>
          </p:nvPr>
        </p:nvSpPr>
        <p:spPr/>
        <p:txBody>
          <a:bodyPr/>
          <a:lstStyle/>
          <a:p>
            <a:fld id="{48F63A3B-78C7-47BE-AE5E-E10140E04643}" type="slidenum">
              <a:rPr lang="en-US" smtClean="0"/>
              <a:t>32</a:t>
            </a:fld>
            <a:endParaRPr lang="en-US" dirty="0"/>
          </a:p>
        </p:txBody>
      </p:sp>
      <p:pic>
        <p:nvPicPr>
          <p:cNvPr id="4" name="グラフィックス 3">
            <a:extLst>
              <a:ext uri="{FF2B5EF4-FFF2-40B4-BE49-F238E27FC236}">
                <a16:creationId xmlns:a16="http://schemas.microsoft.com/office/drawing/2014/main" id="{B0916484-8EC0-A54B-D83F-6376E3F92E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4914FD1B-FF48-35F2-3C6F-ED07D14151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A090F8B8-25DB-C678-C44F-F573A18EB94D}"/>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0DFC0C19-BA95-4241-0BDB-F9777400AD31}"/>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644ABD67-5A06-C3C0-5F8B-5E8E8C6DEA50}"/>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84F76918-B728-9163-894A-8E907A37026C}"/>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7CA624AB-D54B-46EB-3216-62FD735EFB9C}"/>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7511EACA-0361-9758-F9CC-DB192E14CC82}"/>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1E6C5695-CA1F-D98D-4901-23442CE6F79A}"/>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11981BFC-106B-7778-3EA6-F10C108EF247}"/>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0541DAD8-9CBD-1147-2059-CFC83D7276DF}"/>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4376398B-E885-0AD6-DD1C-75E98EE4FECA}"/>
              </a:ext>
            </a:extLst>
          </p:cNvPr>
          <p:cNvGraphicFramePr>
            <a:graphicFrameLocks noGrp="1"/>
          </p:cNvGraphicFramePr>
          <p:nvPr>
            <p:extLst>
              <p:ext uri="{D42A27DB-BD31-4B8C-83A1-F6EECF244321}">
                <p14:modId xmlns:p14="http://schemas.microsoft.com/office/powerpoint/2010/main" val="4233785738"/>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7BE1CD10-0BBB-412C-1C2C-8169FEC26EC9}"/>
              </a:ext>
            </a:extLst>
          </p:cNvPr>
          <p:cNvGraphicFramePr>
            <a:graphicFrameLocks noGrp="1"/>
          </p:cNvGraphicFramePr>
          <p:nvPr>
            <p:extLst>
              <p:ext uri="{D42A27DB-BD31-4B8C-83A1-F6EECF244321}">
                <p14:modId xmlns:p14="http://schemas.microsoft.com/office/powerpoint/2010/main" val="2266801347"/>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680C65F5-DD7F-7D5C-5C23-2E3D021FD8A2}"/>
              </a:ext>
            </a:extLst>
          </p:cNvPr>
          <p:cNvCxnSpPr>
            <a:cxnSpLocks/>
          </p:cNvCxnSpPr>
          <p:nvPr/>
        </p:nvCxnSpPr>
        <p:spPr>
          <a:xfrm>
            <a:off x="4859423"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9ADC33EC-716F-06BD-245D-13BB789BBD4D}"/>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2DD54801-87BB-8720-47A3-EB0CE4A13438}"/>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992A0880-0EBA-CE87-5D9F-1F8D9DE8AB8C}"/>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8B3960D7-FA9C-BA79-B0B2-ABAFF17248E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7AC847F-F699-19D4-8C0D-C1E4F9D71888}"/>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A895BF94-1135-FBB2-1247-AC32EB517005}"/>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ED242E1-2A80-6DB6-DAC7-7846286AB2E4}"/>
              </a:ext>
            </a:extLst>
          </p:cNvPr>
          <p:cNvGrpSpPr/>
          <p:nvPr/>
        </p:nvGrpSpPr>
        <p:grpSpPr>
          <a:xfrm>
            <a:off x="5898479" y="964194"/>
            <a:ext cx="1347748" cy="1396756"/>
            <a:chOff x="6526366" y="3734128"/>
            <a:chExt cx="1347748" cy="1396756"/>
          </a:xfrm>
        </p:grpSpPr>
        <p:grpSp>
          <p:nvGrpSpPr>
            <p:cNvPr id="20" name="グループ化 19">
              <a:extLst>
                <a:ext uri="{FF2B5EF4-FFF2-40B4-BE49-F238E27FC236}">
                  <a16:creationId xmlns:a16="http://schemas.microsoft.com/office/drawing/2014/main" id="{556D47F5-E98A-C36B-1067-8306103D8A21}"/>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7CCEB693-48DC-B2DC-32C3-6D283D8BD642}"/>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FA78FD2-2E1B-6F2F-D434-EA7FE2CD16F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6D2B0BC4-55BA-DFA2-F47E-AC6585F26D7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06AAD17C-4B45-981F-4C97-304E39F99129}"/>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1CDD040E-D982-51FB-5BAC-4D902C622FA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D77A4F49-1C9A-0E6B-B04A-46D977272AD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A6A8677-AAE0-9131-7B44-A1F760C1CB1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A1D951FF-09D5-8225-35FF-F7ADA015042D}"/>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3EE95E66-958A-BA62-055D-87B6C3039550}"/>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CB8BD032-095B-E6B7-0703-62C97DB50305}"/>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20537EBC-0502-683F-1BCE-43506936FE4A}"/>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72E431B7-E625-945E-8088-3D8374AECD3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BF49EDD1-8B1B-7750-B2BF-A20576FFE1F6}"/>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7DFCFAE6-8C4F-4F1F-751A-1C835B894B51}"/>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9486040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2A29-32F4-E03F-04B8-3EEE987682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2DF591-461B-D9A0-3EC5-56195D9B6CE8}"/>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37E667A9-541B-DD1C-0E3B-773F107DBEEB}"/>
              </a:ext>
            </a:extLst>
          </p:cNvPr>
          <p:cNvSpPr>
            <a:spLocks noGrp="1"/>
          </p:cNvSpPr>
          <p:nvPr>
            <p:ph type="sldNum" sz="quarter" idx="12"/>
          </p:nvPr>
        </p:nvSpPr>
        <p:spPr/>
        <p:txBody>
          <a:bodyPr/>
          <a:lstStyle/>
          <a:p>
            <a:fld id="{48F63A3B-78C7-47BE-AE5E-E10140E04643}" type="slidenum">
              <a:rPr lang="en-US" smtClean="0"/>
              <a:t>33</a:t>
            </a:fld>
            <a:endParaRPr lang="en-US" dirty="0"/>
          </a:p>
        </p:txBody>
      </p:sp>
      <p:pic>
        <p:nvPicPr>
          <p:cNvPr id="4" name="グラフィックス 3">
            <a:extLst>
              <a:ext uri="{FF2B5EF4-FFF2-40B4-BE49-F238E27FC236}">
                <a16:creationId xmlns:a16="http://schemas.microsoft.com/office/drawing/2014/main" id="{BDCBE51A-18AE-502D-D272-7E1E7616DB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C0275DB7-BBC1-A1D4-BBB3-CA2E3F3D32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18CD4D0D-9BB2-B6CD-4304-E0D4A3407E0C}"/>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901D0B4-294A-80ED-B8D6-A84A724EFFFA}"/>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34D4691D-543F-4884-0521-FA9EBF4ECA30}"/>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C277FCAF-227F-0780-12B9-2921DB28E6D1}"/>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45B85C29-2692-AAC2-AC3A-353E1B9C1F79}"/>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465BFD31-80D1-FD91-0B5D-D529A1D640BB}"/>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B9CD40AA-7709-F876-2D0B-5E07CA315B48}"/>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58758BF5-6732-927E-EFC7-E70F0CA6C4CD}"/>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B4C3587D-294E-14CB-95D0-B2EB5732350D}"/>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D25F9D35-79D1-A38D-CBC5-C7A9E271344B}"/>
              </a:ext>
            </a:extLst>
          </p:cNvPr>
          <p:cNvGraphicFramePr>
            <a:graphicFrameLocks noGrp="1"/>
          </p:cNvGraphicFramePr>
          <p:nvPr>
            <p:extLst>
              <p:ext uri="{D42A27DB-BD31-4B8C-83A1-F6EECF244321}">
                <p14:modId xmlns:p14="http://schemas.microsoft.com/office/powerpoint/2010/main" val="1716394460"/>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FFF139AD-987E-6150-0CCE-8D0E500BDDD8}"/>
              </a:ext>
            </a:extLst>
          </p:cNvPr>
          <p:cNvGraphicFramePr>
            <a:graphicFrameLocks noGrp="1"/>
          </p:cNvGraphicFramePr>
          <p:nvPr>
            <p:extLst>
              <p:ext uri="{D42A27DB-BD31-4B8C-83A1-F6EECF244321}">
                <p14:modId xmlns:p14="http://schemas.microsoft.com/office/powerpoint/2010/main" val="2062075408"/>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7E31443A-AFAA-CE72-DE8C-E2D7C2D983E0}"/>
              </a:ext>
            </a:extLst>
          </p:cNvPr>
          <p:cNvCxnSpPr>
            <a:cxnSpLocks/>
          </p:cNvCxnSpPr>
          <p:nvPr/>
        </p:nvCxnSpPr>
        <p:spPr>
          <a:xfrm>
            <a:off x="4047192"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C256CC14-0CE3-9563-86AA-0CAF44A2B41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6797CC77-C3C6-0895-0312-1190C902757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84808114-D2DD-A85A-BC8B-49E634610D79}"/>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9F8864F8-A799-FA94-6793-15CF417372C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FAF74BA-E321-1B59-E004-34676B1EF972}"/>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1221E3E2-F28B-D91E-3D26-EFE568269C2D}"/>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D5C3A46-78BE-CB75-E881-3C8D50EE009B}"/>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93825010-085A-8DE8-9189-8BE883537DC4}"/>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1834BF27-2F4D-8002-3DC6-EE2290775FA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B727AD3-4700-BD23-E5D6-BCB34C44E1E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F0C85FC-F42A-76B5-996F-11168FA91065}"/>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76468CFE-58E0-BCAB-A5CC-142343A5EC00}"/>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64C34BAE-88BA-CC16-AEE6-A17E77AC0DB5}"/>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DBE5C61D-D2F4-9E76-A559-6D472CD47493}"/>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1A1128D8-5566-AF0E-0FD0-7A4AF75701C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98B7A59B-6F54-6DE2-99C4-B088C94DB1FB}"/>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45ACC80-7733-2B05-4194-1FDD23C3DF77}"/>
              </a:ext>
            </a:extLst>
          </p:cNvPr>
          <p:cNvGrpSpPr/>
          <p:nvPr/>
        </p:nvGrpSpPr>
        <p:grpSpPr>
          <a:xfrm>
            <a:off x="4714642" y="964194"/>
            <a:ext cx="1346748" cy="1396756"/>
            <a:chOff x="6526366" y="5200668"/>
            <a:chExt cx="1346748" cy="1396756"/>
          </a:xfrm>
        </p:grpSpPr>
        <p:grpSp>
          <p:nvGrpSpPr>
            <p:cNvPr id="29" name="グループ化 28">
              <a:extLst>
                <a:ext uri="{FF2B5EF4-FFF2-40B4-BE49-F238E27FC236}">
                  <a16:creationId xmlns:a16="http://schemas.microsoft.com/office/drawing/2014/main" id="{B2B5000B-3DFB-6F68-D4C0-7006C1BED96A}"/>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4F1666DA-E43C-DA5F-B83A-F07239D9480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368AA97-EB5D-7C33-CD1A-00A9470D1AE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716663B-E506-7C20-66B5-36F4DB529726}"/>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48946C3D-CC8D-C85A-0C98-C8B6A54E5669}"/>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1642846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E3025-C273-40D2-4093-185A5DCDD8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B7C391E-EFF6-7C00-2B21-4A3897F7CBD8}"/>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692706A-BF5A-861C-9D11-535EB425F696}"/>
              </a:ext>
            </a:extLst>
          </p:cNvPr>
          <p:cNvSpPr>
            <a:spLocks noGrp="1"/>
          </p:cNvSpPr>
          <p:nvPr>
            <p:ph type="sldNum" sz="quarter" idx="12"/>
          </p:nvPr>
        </p:nvSpPr>
        <p:spPr/>
        <p:txBody>
          <a:bodyPr/>
          <a:lstStyle/>
          <a:p>
            <a:fld id="{48F63A3B-78C7-47BE-AE5E-E10140E04643}" type="slidenum">
              <a:rPr lang="en-US" smtClean="0"/>
              <a:t>34</a:t>
            </a:fld>
            <a:endParaRPr lang="en-US" dirty="0"/>
          </a:p>
        </p:txBody>
      </p:sp>
      <p:pic>
        <p:nvPicPr>
          <p:cNvPr id="4" name="グラフィックス 3">
            <a:extLst>
              <a:ext uri="{FF2B5EF4-FFF2-40B4-BE49-F238E27FC236}">
                <a16:creationId xmlns:a16="http://schemas.microsoft.com/office/drawing/2014/main" id="{4378A8F6-69A5-6F89-D4EB-675BB45784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1A07D4AA-A5E1-BE92-2D2D-5D851AC47AF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4DB16317-BE9B-3ACD-ED88-C6C0E3991A86}"/>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4346846A-82CB-9CC8-2BA4-86822A8672CC}"/>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9B9C7E21-6007-646A-7BCA-66126CD1289B}"/>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75DA7258-A948-1111-3171-3CA6239C957D}"/>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847138C9-6EB2-6611-C5CC-3D32914EA3A8}"/>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166B784F-B178-2531-217C-CE9068446657}"/>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53FD4856-AA62-DC4D-2262-D6EA2002A325}"/>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3C125A28-F5E0-4440-207D-86F727C28EBB}"/>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8364DDB1-B870-C3D6-6996-153133A451D0}"/>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133B55BB-8B1C-EA46-B049-D6F8FDEB48ED}"/>
              </a:ext>
            </a:extLst>
          </p:cNvPr>
          <p:cNvGraphicFramePr>
            <a:graphicFrameLocks noGrp="1"/>
          </p:cNvGraphicFramePr>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802CF83B-5378-645A-A6A5-A458DDAFC35F}"/>
              </a:ext>
            </a:extLst>
          </p:cNvPr>
          <p:cNvGraphicFramePr>
            <a:graphicFrameLocks noGrp="1"/>
          </p:cNvGraphicFramePr>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240809A1-5569-8A70-8550-978D8816633F}"/>
              </a:ext>
            </a:extLst>
          </p:cNvPr>
          <p:cNvCxnSpPr>
            <a:cxnSpLocks/>
          </p:cNvCxnSpPr>
          <p:nvPr/>
        </p:nvCxnSpPr>
        <p:spPr>
          <a:xfrm>
            <a:off x="4047192"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D4B76295-A8CE-A59C-63E7-066B7D986287}"/>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8F11E65D-C49A-7B87-EE4F-A20BE6BCC80B}"/>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27E7CBB2-BAD5-12E0-F6BF-1F17B50E2431}"/>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9E703620-3F0D-3D1B-DEDE-8EFC8D3682A9}"/>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BBBF0D7-24BB-9552-2070-67BC5DBB5CC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A1692931-8533-4A01-6623-2789746AFC0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7B669F78-17A4-AE9A-D974-F005B5E21E11}"/>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70C00D6C-BEBB-AB38-F501-18B015856D6C}"/>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0C89B4D5-F76E-DC44-0FA2-4BC34E7EB20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67B2163-4FE0-1CB5-86E9-7505437EC0A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B8DFAF6F-466C-1762-FCEC-E04BB603D0E6}"/>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3E0AF759-8101-FE4B-1401-7D6FE4EE00BF}"/>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D7D4AF16-7C9C-A2C5-9F0E-2111A906B24F}"/>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15FD77A3-6749-4E6C-F9C1-FACE33F3B1E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C109C73F-89F0-BF66-BFCD-6F1E6A6D461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95AF9477-099D-93FC-D7D9-9C5532340BD5}"/>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D148E832-6480-AD7E-FBF5-6201C9BE2DBA}"/>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6665EC16-5D2D-E8F1-7474-22836D58519B}"/>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C58ECB9B-01C9-55B3-3C9D-831C8AA7464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5151EE94-6117-F058-7D14-9BBDB5BEF655}"/>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FD3CF2B-695C-5E2F-BE85-E5563615CE55}"/>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1B4C2E28-E2A8-AFB5-645A-2C06018D1BE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4251843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77C30-2AE6-DA74-C7CC-90D5F9D0CD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0D9C0E1-41D4-8178-4C5E-AE69BDB0E023}"/>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74D2AF58-A6FE-B346-FC21-5A2C165CE0FF}"/>
              </a:ext>
            </a:extLst>
          </p:cNvPr>
          <p:cNvSpPr>
            <a:spLocks noGrp="1"/>
          </p:cNvSpPr>
          <p:nvPr>
            <p:ph type="sldNum" sz="quarter" idx="12"/>
          </p:nvPr>
        </p:nvSpPr>
        <p:spPr/>
        <p:txBody>
          <a:bodyPr/>
          <a:lstStyle/>
          <a:p>
            <a:fld id="{48F63A3B-78C7-47BE-AE5E-E10140E04643}" type="slidenum">
              <a:rPr lang="en-US" smtClean="0"/>
              <a:t>35</a:t>
            </a:fld>
            <a:endParaRPr lang="en-US" dirty="0"/>
          </a:p>
        </p:txBody>
      </p:sp>
      <p:pic>
        <p:nvPicPr>
          <p:cNvPr id="4" name="グラフィックス 3">
            <a:extLst>
              <a:ext uri="{FF2B5EF4-FFF2-40B4-BE49-F238E27FC236}">
                <a16:creationId xmlns:a16="http://schemas.microsoft.com/office/drawing/2014/main" id="{5A2E2846-3E85-A216-33E0-6417732E0E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93B65E42-5569-2417-1C3D-1FCA0C131F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15C46FDC-1010-91A3-A58A-1FAD473A12D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B3D40252-5CBF-E792-3DBC-309A47BC9341}"/>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512D9FB8-F226-49C6-4837-F31CF9DB0D62}"/>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6DD9D2D9-A457-7A70-A74F-DB01A63E5C96}"/>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BC3BCC0B-D6AE-6E4A-E399-654E7520BAE2}"/>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21B25BA9-7C65-A2F8-FBEC-9F4423DE48C6}"/>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912572C4-D339-29AE-A8A7-91844C9DFAC6}"/>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A33F0AC0-F501-FE93-A41E-F936E05E1B99}"/>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F17CC39D-C50D-6F29-361A-A056F13EBC65}"/>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71C132A-BE1B-417E-37D1-746DCF3A35CB}"/>
              </a:ext>
            </a:extLst>
          </p:cNvPr>
          <p:cNvGraphicFramePr>
            <a:graphicFrameLocks noGrp="1"/>
          </p:cNvGraphicFramePr>
          <p:nvPr>
            <p:extLst>
              <p:ext uri="{D42A27DB-BD31-4B8C-83A1-F6EECF244321}">
                <p14:modId xmlns:p14="http://schemas.microsoft.com/office/powerpoint/2010/main" val="2753907066"/>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C839EFA6-6E40-0742-CC4D-022792A62EAD}"/>
              </a:ext>
            </a:extLst>
          </p:cNvPr>
          <p:cNvGraphicFramePr>
            <a:graphicFrameLocks noGrp="1"/>
          </p:cNvGraphicFramePr>
          <p:nvPr>
            <p:extLst>
              <p:ext uri="{D42A27DB-BD31-4B8C-83A1-F6EECF244321}">
                <p14:modId xmlns:p14="http://schemas.microsoft.com/office/powerpoint/2010/main" val="2410190765"/>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04160706-EEB7-5BE8-CCDD-3351CD6D3BD5}"/>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EBA1378F-024E-2884-42D5-DBB23A7D17F3}"/>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CD6D7ED2-8D46-F3D4-600D-F501B94E5A4F}"/>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368755D0-3191-BC00-48D3-BA8E4EBD7A57}"/>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E6FEAD4C-68E9-F3C7-2C05-8B5A528953C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08FEE579-DF4C-54DF-60EF-41008ACF6D67}"/>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FAC8085A-C358-E5D1-39A8-20F2C9003FFE}"/>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0676A9DC-A287-3382-1ECB-50D5DCEE0289}"/>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35EBD083-FA38-0D41-7D5E-1610E8773376}"/>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2B4CC954-F7E8-D026-1E17-8CDA2F5EAD5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C98B2C17-E1A7-FD9F-8E64-D66BA5EC6FA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05788E5A-EC61-7756-DE46-5F88029E86A1}"/>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92F3D1F3-1120-BC98-21AC-90A5C36DD0DB}"/>
              </a:ext>
            </a:extLst>
          </p:cNvPr>
          <p:cNvGrpSpPr/>
          <p:nvPr/>
        </p:nvGrpSpPr>
        <p:grpSpPr>
          <a:xfrm>
            <a:off x="3474788" y="1026006"/>
            <a:ext cx="1384635" cy="1396756"/>
            <a:chOff x="6495164" y="2341608"/>
            <a:chExt cx="1384635" cy="1396756"/>
          </a:xfrm>
        </p:grpSpPr>
        <p:grpSp>
          <p:nvGrpSpPr>
            <p:cNvPr id="12" name="グループ化 11">
              <a:extLst>
                <a:ext uri="{FF2B5EF4-FFF2-40B4-BE49-F238E27FC236}">
                  <a16:creationId xmlns:a16="http://schemas.microsoft.com/office/drawing/2014/main" id="{16932234-126B-5248-B2F6-E459A162B711}"/>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5EE407A6-CC1D-D17A-CBDB-BC3487941688}"/>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2AF20F8D-4A39-1493-00F7-575FE1CF055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C9F8D08-D13A-FF32-B375-30FC78FC1F53}"/>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7640388E-CEE2-B009-5B4E-9D88030EAC65}"/>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430FE03F-F513-BB0C-D8B8-04D7575D9581}"/>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907FD066-1086-5C96-C964-4D2F9F3679B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3025047A-7770-CA64-0655-4988EC48E189}"/>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A3BB20E0-85ED-A93B-1DA5-6A856F7BEFB5}"/>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12060C7B-0470-41D7-BC93-088185EA8700}"/>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151199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E94FDE-C1E4-8A28-3320-94CF894B1A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62C43-C875-4FB6-D825-B44D4F2989B4}"/>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A7B37477-9342-CD30-0B85-0E662F43BE06}"/>
              </a:ext>
            </a:extLst>
          </p:cNvPr>
          <p:cNvSpPr>
            <a:spLocks noGrp="1"/>
          </p:cNvSpPr>
          <p:nvPr>
            <p:ph type="sldNum" sz="quarter" idx="12"/>
          </p:nvPr>
        </p:nvSpPr>
        <p:spPr/>
        <p:txBody>
          <a:bodyPr/>
          <a:lstStyle/>
          <a:p>
            <a:fld id="{48F63A3B-78C7-47BE-AE5E-E10140E04643}" type="slidenum">
              <a:rPr lang="en-US" smtClean="0"/>
              <a:t>36</a:t>
            </a:fld>
            <a:endParaRPr lang="en-US" dirty="0"/>
          </a:p>
        </p:txBody>
      </p:sp>
      <p:pic>
        <p:nvPicPr>
          <p:cNvPr id="4" name="グラフィックス 3">
            <a:extLst>
              <a:ext uri="{FF2B5EF4-FFF2-40B4-BE49-F238E27FC236}">
                <a16:creationId xmlns:a16="http://schemas.microsoft.com/office/drawing/2014/main" id="{FC4E7CBB-9776-95A0-F2EA-98D175D2D7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6ADF2870-FB78-DCB1-6B1F-8335169E34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6E0545B1-00FB-5357-7465-FB4B557C825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FD046161-9845-86C6-C4E7-0B303D992C22}"/>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BAA0528C-D769-DD16-F8F3-32F5CBC6C1C8}"/>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14337DD2-F393-C0E1-F9B1-5BE25FA7743B}"/>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0A8D3543-8686-D326-53CB-B1458D5F8BE5}"/>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DEFEC924-5CCC-7B25-1320-131D61532411}"/>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B231C4E9-D4AE-7873-FAFF-9B04E031E73A}"/>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D0DA0331-F6C4-AF65-C580-E77D4F363F24}"/>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22398C93-4B58-0355-D07D-F219C9EA1ABC}"/>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5FCF7F64-CFA3-C49F-D129-113A407A2711}"/>
              </a:ext>
            </a:extLst>
          </p:cNvPr>
          <p:cNvGraphicFramePr>
            <a:graphicFrameLocks noGrp="1"/>
          </p:cNvGraphicFramePr>
          <p:nvPr>
            <p:extLst>
              <p:ext uri="{D42A27DB-BD31-4B8C-83A1-F6EECF244321}">
                <p14:modId xmlns:p14="http://schemas.microsoft.com/office/powerpoint/2010/main" val="3274558505"/>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63398AF7-B847-26A4-A87E-C7139C0459C6}"/>
              </a:ext>
            </a:extLst>
          </p:cNvPr>
          <p:cNvGraphicFramePr>
            <a:graphicFrameLocks noGrp="1"/>
          </p:cNvGraphicFramePr>
          <p:nvPr>
            <p:extLst>
              <p:ext uri="{D42A27DB-BD31-4B8C-83A1-F6EECF244321}">
                <p14:modId xmlns:p14="http://schemas.microsoft.com/office/powerpoint/2010/main" val="645028676"/>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08E976CC-1FBD-9AB0-1405-3FEFFF77DDCA}"/>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88E0F1C8-7A77-BFF4-780B-7566240065D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A56E5105-0AD6-DEDF-2AFD-3C069DB5A4E8}"/>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AFAF20D6-C474-9818-27CA-30CB6CB6ECD5}"/>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20790E06-C05F-2BBB-2235-6D3B876AA30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3E94EC73-852A-93C9-10BC-164A3C2A85B9}"/>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57080273-2CC0-A2DB-BBF2-106E61E6E15A}"/>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C6B3067D-67A9-AB46-F3E8-BEDD00E5A9C2}"/>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15B0FB3B-8486-6D21-EB67-065785C0B21F}"/>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9DB09959-7F09-66AF-B099-6E781C4A13D6}"/>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848E7DC7-B4D4-EC93-847E-D181D41FFAA2}"/>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48703DBE-BA33-3D73-BDBB-1BC84A6CBB99}"/>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803435DC-B9EF-D115-F1E5-05EBE1087C91}"/>
              </a:ext>
            </a:extLst>
          </p:cNvPr>
          <p:cNvGrpSpPr/>
          <p:nvPr/>
        </p:nvGrpSpPr>
        <p:grpSpPr>
          <a:xfrm>
            <a:off x="10322320" y="1066030"/>
            <a:ext cx="1384635" cy="1396756"/>
            <a:chOff x="6495164" y="2341608"/>
            <a:chExt cx="1384635" cy="1396756"/>
          </a:xfrm>
        </p:grpSpPr>
        <p:grpSp>
          <p:nvGrpSpPr>
            <p:cNvPr id="12" name="グループ化 11">
              <a:extLst>
                <a:ext uri="{FF2B5EF4-FFF2-40B4-BE49-F238E27FC236}">
                  <a16:creationId xmlns:a16="http://schemas.microsoft.com/office/drawing/2014/main" id="{F3B304F3-2CEF-5E66-34BA-87AD5016E6BB}"/>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CEACF6B-57DC-6500-DCF9-49A6F3542CE1}"/>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F516E374-720E-3902-FCC5-3D4239435B9E}"/>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2CA3B21-B451-9031-FE20-A17523FF0717}"/>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ABAF74C-554C-BB0E-EA2A-8E4F45A42BC6}"/>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861DA8E0-BD80-4F76-52A7-489D2B4872FC}"/>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52A8CA5F-FB03-3641-F4B0-7B43CB013EDD}"/>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C886146-CBDE-CB0B-4F7D-D78F14416192}"/>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03A4BE70-3668-E24B-74D7-70F27AE80163}"/>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1" name="円/楕円 10">
            <a:extLst>
              <a:ext uri="{FF2B5EF4-FFF2-40B4-BE49-F238E27FC236}">
                <a16:creationId xmlns:a16="http://schemas.microsoft.com/office/drawing/2014/main" id="{09E6DA0C-D8A0-05FF-2F4B-F98903184394}"/>
              </a:ext>
            </a:extLst>
          </p:cNvPr>
          <p:cNvSpPr/>
          <p:nvPr/>
        </p:nvSpPr>
        <p:spPr>
          <a:xfrm>
            <a:off x="5857581" y="4988298"/>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6" name="円/楕円 15">
            <a:extLst>
              <a:ext uri="{FF2B5EF4-FFF2-40B4-BE49-F238E27FC236}">
                <a16:creationId xmlns:a16="http://schemas.microsoft.com/office/drawing/2014/main" id="{E1A50237-4CDB-FBDE-D3BF-F9D106D5E135}"/>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969979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086D9-B121-CFE8-2259-B11BFA9649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8275A49-F4F9-75B6-A2E2-2F12323DE141}"/>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567E152-D57C-9AC1-70B6-44A58D380AEB}"/>
              </a:ext>
            </a:extLst>
          </p:cNvPr>
          <p:cNvSpPr>
            <a:spLocks noGrp="1"/>
          </p:cNvSpPr>
          <p:nvPr>
            <p:ph type="sldNum" sz="quarter" idx="12"/>
          </p:nvPr>
        </p:nvSpPr>
        <p:spPr/>
        <p:txBody>
          <a:bodyPr/>
          <a:lstStyle/>
          <a:p>
            <a:fld id="{48F63A3B-78C7-47BE-AE5E-E10140E04643}" type="slidenum">
              <a:rPr lang="en-US" smtClean="0"/>
              <a:t>37</a:t>
            </a:fld>
            <a:endParaRPr lang="en-US" dirty="0"/>
          </a:p>
        </p:txBody>
      </p:sp>
      <p:pic>
        <p:nvPicPr>
          <p:cNvPr id="4" name="グラフィックス 3">
            <a:extLst>
              <a:ext uri="{FF2B5EF4-FFF2-40B4-BE49-F238E27FC236}">
                <a16:creationId xmlns:a16="http://schemas.microsoft.com/office/drawing/2014/main" id="{0CB02CB9-1C1C-A7AF-59BA-7009493A87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97B2221-8C0D-F1A1-1BAD-49743814CC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D4901C91-0AD8-59E1-BC16-10520142F777}"/>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7A94E191-811E-B6D7-8757-084074FBEB39}"/>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6309C7D9-9BC5-5B53-82B9-519F1408C434}"/>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DAA3A904-8E96-7A27-D06C-BCC5E43C9905}"/>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E01CC71D-D7CE-8231-6D9E-27A5168DF1C6}"/>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7DDE3915-CEAA-6FAA-F990-D82AA587765D}"/>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FB7E9A85-8B9F-B109-524D-2B9F4BF37903}"/>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4298B1F5-F8FF-A217-C3F7-375C36B4EE20}"/>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4F71842E-6F04-8EB1-3FBE-2B9E9FA5AE63}"/>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3B976226-2316-5A7E-074F-1B8AE41C2518}"/>
              </a:ext>
            </a:extLst>
          </p:cNvPr>
          <p:cNvGraphicFramePr>
            <a:graphicFrameLocks noGrp="1"/>
          </p:cNvGraphicFramePr>
          <p:nvPr>
            <p:extLst>
              <p:ext uri="{D42A27DB-BD31-4B8C-83A1-F6EECF244321}">
                <p14:modId xmlns:p14="http://schemas.microsoft.com/office/powerpoint/2010/main" val="1870190409"/>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2BF17D6E-7F0D-C407-377F-4697BEA09DF5}"/>
              </a:ext>
            </a:extLst>
          </p:cNvPr>
          <p:cNvGraphicFramePr>
            <a:graphicFrameLocks noGrp="1"/>
          </p:cNvGraphicFramePr>
          <p:nvPr>
            <p:extLst>
              <p:ext uri="{D42A27DB-BD31-4B8C-83A1-F6EECF244321}">
                <p14:modId xmlns:p14="http://schemas.microsoft.com/office/powerpoint/2010/main" val="1993858758"/>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B9D57586-6ED0-554B-4AFA-1CB4D1D42FE6}"/>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2E8D79A9-7A15-8A16-9B24-A7F8982E861A}"/>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646CF0FC-B483-5272-9304-B736886AFBF6}"/>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0DBA9314-8C79-98A9-CD90-52B71B2F3F7D}"/>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457E3A33-5E67-12A8-9783-3F7014E03BB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7C9087D3-E9CF-89AE-DF21-DAD86ABA0C14}"/>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2755121-CF3D-5A18-115C-A29FA67FB540}"/>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6B227476-BF85-479F-6BCD-376A2D48DBFE}"/>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1A65D64A-F1D8-4FD1-255D-E676F7F70467}"/>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95C0D596-FF8C-E344-8A76-54B0053B9390}"/>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B2237C12-0910-C6C4-E801-9045FE45355C}"/>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780B32C5-799D-B45F-99F1-1AA4AC15760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7011220-1C16-8BAC-946E-8CEA05653987}"/>
              </a:ext>
            </a:extLst>
          </p:cNvPr>
          <p:cNvGrpSpPr/>
          <p:nvPr/>
        </p:nvGrpSpPr>
        <p:grpSpPr>
          <a:xfrm>
            <a:off x="3081813" y="3366220"/>
            <a:ext cx="1384635" cy="1396756"/>
            <a:chOff x="6495164" y="2341608"/>
            <a:chExt cx="1384635" cy="1396756"/>
          </a:xfrm>
        </p:grpSpPr>
        <p:grpSp>
          <p:nvGrpSpPr>
            <p:cNvPr id="12" name="グループ化 11">
              <a:extLst>
                <a:ext uri="{FF2B5EF4-FFF2-40B4-BE49-F238E27FC236}">
                  <a16:creationId xmlns:a16="http://schemas.microsoft.com/office/drawing/2014/main" id="{1CEF35B1-177D-B661-0A16-F3977B951EE8}"/>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89C4B64F-531E-848E-A0C6-802ECCF401C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B189D582-EC99-2CB0-8FA6-7D5505DBED21}"/>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1FCF5A69-1591-51BC-6351-5F5FEFE03FB2}"/>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66D3D1F3-7789-2078-3829-45601722F8B0}"/>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5956EDB4-FB6A-3EA5-EEBA-09F112D06FC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37BB75D-BB97-E5F3-CC40-1DFC3CD3F15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4F22F223-F02B-E078-20D4-33DFA242980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40937A64-3A6B-D321-0BCE-65E66AB3C10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6" name="円/楕円 15">
            <a:extLst>
              <a:ext uri="{FF2B5EF4-FFF2-40B4-BE49-F238E27FC236}">
                <a16:creationId xmlns:a16="http://schemas.microsoft.com/office/drawing/2014/main" id="{C079BD57-30C5-01E9-A7F1-90B01CA3AC9D}"/>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1319208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2B30-2E84-0E92-B53B-5FD7F325A8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FC3072-3BCE-15FC-0FE9-3019066ED1E2}"/>
              </a:ext>
            </a:extLst>
          </p:cNvPr>
          <p:cNvSpPr>
            <a:spLocks noGrp="1"/>
          </p:cNvSpPr>
          <p:nvPr>
            <p:ph type="title"/>
          </p:nvPr>
        </p:nvSpPr>
        <p:spPr/>
        <p:txBody>
          <a:bodyPr/>
          <a:lstStyle/>
          <a:p>
            <a:r>
              <a:rPr lang="ja-JP" altLang="en-US" dirty="0">
                <a:latin typeface="Segoe UI" panose="020B0502040204020203" pitchFamily="34" charset="0"/>
              </a:rPr>
              <a:t>教員の</a:t>
            </a:r>
            <a:r>
              <a:rPr lang="ja-JP" altLang="en-US">
                <a:latin typeface="Segoe UI" panose="020B0502040204020203" pitchFamily="34" charset="0"/>
              </a:rPr>
              <a:t>配属問題</a:t>
            </a:r>
            <a:r>
              <a:rPr lang="en-US" altLang="ja-JP" dirty="0">
                <a:latin typeface="Segoe UI" panose="020B0502040204020203" pitchFamily="34" charset="0"/>
              </a:rPr>
              <a:t>(</a:t>
            </a:r>
            <a:r>
              <a:rPr lang="ja-JP" altLang="en-US">
                <a:latin typeface="Segoe UI" panose="020B0502040204020203" pitchFamily="34" charset="0"/>
              </a:rPr>
              <a:t>カットオフ</a:t>
            </a:r>
            <a:r>
              <a:rPr lang="en-US" altLang="ja-JP" dirty="0">
                <a:latin typeface="Segoe UI" panose="020B0502040204020203" pitchFamily="34" charset="0"/>
              </a:rPr>
              <a:t>)</a:t>
            </a:r>
          </a:p>
        </p:txBody>
      </p:sp>
      <p:sp>
        <p:nvSpPr>
          <p:cNvPr id="3" name="スライド番号プレースホルダー 2">
            <a:extLst>
              <a:ext uri="{FF2B5EF4-FFF2-40B4-BE49-F238E27FC236}">
                <a16:creationId xmlns:a16="http://schemas.microsoft.com/office/drawing/2014/main" id="{FA4D3049-21AB-A1AF-DB82-F260503E5504}"/>
              </a:ext>
            </a:extLst>
          </p:cNvPr>
          <p:cNvSpPr>
            <a:spLocks noGrp="1"/>
          </p:cNvSpPr>
          <p:nvPr>
            <p:ph type="sldNum" sz="quarter" idx="12"/>
          </p:nvPr>
        </p:nvSpPr>
        <p:spPr/>
        <p:txBody>
          <a:bodyPr/>
          <a:lstStyle/>
          <a:p>
            <a:fld id="{48F63A3B-78C7-47BE-AE5E-E10140E04643}" type="slidenum">
              <a:rPr lang="en-US" smtClean="0"/>
              <a:t>38</a:t>
            </a:fld>
            <a:endParaRPr lang="en-US" dirty="0"/>
          </a:p>
        </p:txBody>
      </p:sp>
      <p:pic>
        <p:nvPicPr>
          <p:cNvPr id="4" name="グラフィックス 3">
            <a:extLst>
              <a:ext uri="{FF2B5EF4-FFF2-40B4-BE49-F238E27FC236}">
                <a16:creationId xmlns:a16="http://schemas.microsoft.com/office/drawing/2014/main" id="{CBC1C77B-E0CC-EEC2-C143-FA18125F198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637" y="1389885"/>
            <a:ext cx="1432201" cy="1432201"/>
          </a:xfrm>
          <a:prstGeom prst="rect">
            <a:avLst/>
          </a:prstGeom>
        </p:spPr>
      </p:pic>
      <p:pic>
        <p:nvPicPr>
          <p:cNvPr id="8" name="グラフィックス 7">
            <a:extLst>
              <a:ext uri="{FF2B5EF4-FFF2-40B4-BE49-F238E27FC236}">
                <a16:creationId xmlns:a16="http://schemas.microsoft.com/office/drawing/2014/main" id="{A4DE77FE-27CB-DF48-53FC-F7E557A26E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6108" y="3289708"/>
            <a:ext cx="1432201" cy="1432201"/>
          </a:xfrm>
          <a:prstGeom prst="rect">
            <a:avLst/>
          </a:prstGeom>
        </p:spPr>
      </p:pic>
      <p:sp>
        <p:nvSpPr>
          <p:cNvPr id="9" name="テキスト ボックス 8">
            <a:extLst>
              <a:ext uri="{FF2B5EF4-FFF2-40B4-BE49-F238E27FC236}">
                <a16:creationId xmlns:a16="http://schemas.microsoft.com/office/drawing/2014/main" id="{51E418BB-47B6-6E77-ED4E-CE0F50674AE2}"/>
              </a:ext>
            </a:extLst>
          </p:cNvPr>
          <p:cNvSpPr txBox="1"/>
          <p:nvPr/>
        </p:nvSpPr>
        <p:spPr>
          <a:xfrm>
            <a:off x="1163455" y="2877718"/>
            <a:ext cx="896564"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CECAF2E6-C495-D1E6-3885-D84CAD384602}"/>
              </a:ext>
            </a:extLst>
          </p:cNvPr>
          <p:cNvSpPr txBox="1"/>
          <p:nvPr/>
        </p:nvSpPr>
        <p:spPr>
          <a:xfrm>
            <a:off x="1084471" y="4777541"/>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graphicFrame>
        <p:nvGraphicFramePr>
          <p:cNvPr id="23" name="表 22">
            <a:extLst>
              <a:ext uri="{FF2B5EF4-FFF2-40B4-BE49-F238E27FC236}">
                <a16:creationId xmlns:a16="http://schemas.microsoft.com/office/drawing/2014/main" id="{D27AD036-6577-7169-114F-A6D9D1AEA2EF}"/>
              </a:ext>
            </a:extLst>
          </p:cNvPr>
          <p:cNvGraphicFramePr>
            <a:graphicFrameLocks noGrp="1"/>
          </p:cNvGraphicFramePr>
          <p:nvPr/>
        </p:nvGraphicFramePr>
        <p:xfrm>
          <a:off x="-343" y="594576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25" name="テキスト ボックス 24">
            <a:extLst>
              <a:ext uri="{FF2B5EF4-FFF2-40B4-BE49-F238E27FC236}">
                <a16:creationId xmlns:a16="http://schemas.microsoft.com/office/drawing/2014/main" id="{908DA5D7-1EAA-3114-2125-7B4FE950707F}"/>
              </a:ext>
            </a:extLst>
          </p:cNvPr>
          <p:cNvSpPr txBox="1"/>
          <p:nvPr/>
        </p:nvSpPr>
        <p:spPr>
          <a:xfrm>
            <a:off x="10092" y="5551012"/>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96CB1038-13CA-479E-FF4B-08F8F2C0200E}"/>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171867D4-AD26-92EB-96B0-38C3701FBC74}"/>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538CD24A-20D8-ED75-9F18-65D70FB136C1}"/>
              </a:ext>
            </a:extLst>
          </p:cNvPr>
          <p:cNvPicPr>
            <a:picLocks noChangeAspect="1"/>
          </p:cNvPicPr>
          <p:nvPr/>
        </p:nvPicPr>
        <p:blipFill>
          <a:blip r:embed="rId5"/>
          <a:stretch>
            <a:fillRect/>
          </a:stretch>
        </p:blipFill>
        <p:spPr>
          <a:xfrm>
            <a:off x="157608" y="1079372"/>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77D0A7B3-2DDE-FFEA-7892-33B1E2984D6B}"/>
              </a:ext>
            </a:extLst>
          </p:cNvPr>
          <p:cNvPicPr>
            <a:picLocks noChangeAspect="1"/>
          </p:cNvPicPr>
          <p:nvPr/>
        </p:nvPicPr>
        <p:blipFill>
          <a:blip r:embed="rId6"/>
          <a:stretch>
            <a:fillRect/>
          </a:stretch>
        </p:blipFill>
        <p:spPr>
          <a:xfrm>
            <a:off x="154499" y="1828596"/>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80B5EC9F-D2B2-B2BE-11CF-8B2EACCE2702}"/>
              </a:ext>
            </a:extLst>
          </p:cNvPr>
          <p:cNvPicPr>
            <a:picLocks noChangeAspect="1"/>
          </p:cNvPicPr>
          <p:nvPr/>
        </p:nvPicPr>
        <p:blipFill>
          <a:blip r:embed="rId5"/>
          <a:stretch>
            <a:fillRect/>
          </a:stretch>
        </p:blipFill>
        <p:spPr>
          <a:xfrm>
            <a:off x="207569" y="3414212"/>
            <a:ext cx="613485" cy="717819"/>
          </a:xfrm>
          <a:prstGeom prst="rect">
            <a:avLst/>
          </a:prstGeom>
        </p:spPr>
      </p:pic>
      <p:graphicFrame>
        <p:nvGraphicFramePr>
          <p:cNvPr id="18" name="表 17">
            <a:extLst>
              <a:ext uri="{FF2B5EF4-FFF2-40B4-BE49-F238E27FC236}">
                <a16:creationId xmlns:a16="http://schemas.microsoft.com/office/drawing/2014/main" id="{CBD2491F-10FE-0F1C-07A8-B56DB62B2FA4}"/>
              </a:ext>
            </a:extLst>
          </p:cNvPr>
          <p:cNvGraphicFramePr>
            <a:graphicFrameLocks noGrp="1"/>
          </p:cNvGraphicFramePr>
          <p:nvPr>
            <p:extLst>
              <p:ext uri="{D42A27DB-BD31-4B8C-83A1-F6EECF244321}">
                <p14:modId xmlns:p14="http://schemas.microsoft.com/office/powerpoint/2010/main" val="2768657183"/>
              </p:ext>
            </p:extLst>
          </p:nvPr>
        </p:nvGraphicFramePr>
        <p:xfrm>
          <a:off x="2443363" y="2377472"/>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2</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907AD234-1BF7-D95E-BA8C-89EA6BF94D0A}"/>
              </a:ext>
            </a:extLst>
          </p:cNvPr>
          <p:cNvGraphicFramePr>
            <a:graphicFrameLocks noGrp="1"/>
          </p:cNvGraphicFramePr>
          <p:nvPr>
            <p:extLst>
              <p:ext uri="{D42A27DB-BD31-4B8C-83A1-F6EECF244321}">
                <p14:modId xmlns:p14="http://schemas.microsoft.com/office/powerpoint/2010/main" val="4134516122"/>
              </p:ext>
            </p:extLst>
          </p:nvPr>
        </p:nvGraphicFramePr>
        <p:xfrm>
          <a:off x="2443363" y="470857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CF46532D-E796-BABA-C4FE-F959F79C9791}"/>
              </a:ext>
            </a:extLst>
          </p:cNvPr>
          <p:cNvCxnSpPr>
            <a:cxnSpLocks/>
          </p:cNvCxnSpPr>
          <p:nvPr/>
        </p:nvCxnSpPr>
        <p:spPr>
          <a:xfrm>
            <a:off x="3245031" y="2833590"/>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FE5D7DD2-2DC3-305B-9165-39F642AB81A0}"/>
              </a:ext>
            </a:extLst>
          </p:cNvPr>
          <p:cNvCxnSpPr>
            <a:cxnSpLocks/>
          </p:cNvCxnSpPr>
          <p:nvPr/>
        </p:nvCxnSpPr>
        <p:spPr>
          <a:xfrm>
            <a:off x="4036463" y="516469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9573445F-ABB0-5005-5085-59D1C64DB400}"/>
              </a:ext>
            </a:extLst>
          </p:cNvPr>
          <p:cNvGrpSpPr/>
          <p:nvPr/>
        </p:nvGrpSpPr>
        <p:grpSpPr>
          <a:xfrm>
            <a:off x="2328006" y="1038762"/>
            <a:ext cx="1399535" cy="1376177"/>
            <a:chOff x="6484933" y="861784"/>
            <a:chExt cx="1399535" cy="1376177"/>
          </a:xfrm>
        </p:grpSpPr>
        <p:grpSp>
          <p:nvGrpSpPr>
            <p:cNvPr id="13" name="グループ化 12">
              <a:extLst>
                <a:ext uri="{FF2B5EF4-FFF2-40B4-BE49-F238E27FC236}">
                  <a16:creationId xmlns:a16="http://schemas.microsoft.com/office/drawing/2014/main" id="{D85A897E-5C94-7E57-A532-3C8EB9E554E3}"/>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6EC6F96A-967E-AD2F-4A3C-2C508A141C1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861B925C-9989-8A39-B83D-3482AF741660}"/>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919A1E79-D5D5-A2E4-7E3D-D20531C4D2E8}"/>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D50CF99F-1BD6-1C00-1527-54F9947FA3B6}"/>
              </a:ext>
            </a:extLst>
          </p:cNvPr>
          <p:cNvGrpSpPr/>
          <p:nvPr/>
        </p:nvGrpSpPr>
        <p:grpSpPr>
          <a:xfrm>
            <a:off x="10433655" y="3766434"/>
            <a:ext cx="1347748" cy="1396756"/>
            <a:chOff x="6526366" y="3734128"/>
            <a:chExt cx="1347748" cy="1396756"/>
          </a:xfrm>
        </p:grpSpPr>
        <p:grpSp>
          <p:nvGrpSpPr>
            <p:cNvPr id="20" name="グループ化 19">
              <a:extLst>
                <a:ext uri="{FF2B5EF4-FFF2-40B4-BE49-F238E27FC236}">
                  <a16:creationId xmlns:a16="http://schemas.microsoft.com/office/drawing/2014/main" id="{7EE1F6DE-673F-CDB1-4FD9-F3EB05ABC791}"/>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3286FF50-92BD-80CA-DDDE-C551FBFEADA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AA622A62-C481-098D-F9AC-1FDF293E6D7A}"/>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312B3685-E607-F106-565E-E7F0A2F6D7E8}"/>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BD86E0B1-BCB9-A49E-F32B-507E261CAC70}"/>
              </a:ext>
            </a:extLst>
          </p:cNvPr>
          <p:cNvGrpSpPr/>
          <p:nvPr/>
        </p:nvGrpSpPr>
        <p:grpSpPr>
          <a:xfrm>
            <a:off x="3081813" y="3366220"/>
            <a:ext cx="1384635" cy="1396756"/>
            <a:chOff x="6495164" y="2341608"/>
            <a:chExt cx="1384635" cy="1396756"/>
          </a:xfrm>
        </p:grpSpPr>
        <p:grpSp>
          <p:nvGrpSpPr>
            <p:cNvPr id="12" name="グループ化 11">
              <a:extLst>
                <a:ext uri="{FF2B5EF4-FFF2-40B4-BE49-F238E27FC236}">
                  <a16:creationId xmlns:a16="http://schemas.microsoft.com/office/drawing/2014/main" id="{F4B7CEC6-F821-A976-332B-D3F27139A097}"/>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B5A5E89D-D4A5-E0E6-62B6-5CFB7ADEB84F}"/>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52E8C348-3917-3192-EC78-63AAFCDC6AC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264E3E10-CD50-843A-60AE-CED95D8CE781}"/>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F808F82B-1377-78AF-0286-1CCF0989408C}"/>
              </a:ext>
            </a:extLst>
          </p:cNvPr>
          <p:cNvGrpSpPr/>
          <p:nvPr/>
        </p:nvGrpSpPr>
        <p:grpSpPr>
          <a:xfrm>
            <a:off x="10315575" y="2422762"/>
            <a:ext cx="1346748" cy="1396756"/>
            <a:chOff x="6526366" y="5200668"/>
            <a:chExt cx="1346748" cy="1396756"/>
          </a:xfrm>
        </p:grpSpPr>
        <p:grpSp>
          <p:nvGrpSpPr>
            <p:cNvPr id="29" name="グループ化 28">
              <a:extLst>
                <a:ext uri="{FF2B5EF4-FFF2-40B4-BE49-F238E27FC236}">
                  <a16:creationId xmlns:a16="http://schemas.microsoft.com/office/drawing/2014/main" id="{D7CF6FB1-63E6-97CC-644C-47F717CDCE30}"/>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5EB8567-7B55-81D5-EFB5-78B91D5C0455}"/>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93BF70E0-E199-5A60-67FA-7B08BD9C7C03}"/>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3B8BF8E4-A811-5F3A-112A-139BA7A76064}"/>
                </a:ext>
              </a:extLst>
            </p:cNvPr>
            <p:cNvPicPr>
              <a:picLocks noChangeAspect="1"/>
            </p:cNvPicPr>
            <p:nvPr/>
          </p:nvPicPr>
          <p:blipFill>
            <a:blip r:embed="rId6"/>
            <a:stretch>
              <a:fillRect/>
            </a:stretch>
          </p:blipFill>
          <p:spPr>
            <a:xfrm>
              <a:off x="7229684" y="5291475"/>
              <a:ext cx="643430" cy="736377"/>
            </a:xfrm>
            <a:prstGeom prst="rect">
              <a:avLst/>
            </a:prstGeom>
          </p:spPr>
        </p:pic>
      </p:grpSp>
      <p:sp>
        <p:nvSpPr>
          <p:cNvPr id="16" name="円/楕円 15">
            <a:extLst>
              <a:ext uri="{FF2B5EF4-FFF2-40B4-BE49-F238E27FC236}">
                <a16:creationId xmlns:a16="http://schemas.microsoft.com/office/drawing/2014/main" id="{F5568A4B-B145-3BEC-51D1-CA06D7D16253}"/>
              </a:ext>
            </a:extLst>
          </p:cNvPr>
          <p:cNvSpPr/>
          <p:nvPr/>
        </p:nvSpPr>
        <p:spPr>
          <a:xfrm>
            <a:off x="5857581" y="2544696"/>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1" name="円/楕円 10">
            <a:extLst>
              <a:ext uri="{FF2B5EF4-FFF2-40B4-BE49-F238E27FC236}">
                <a16:creationId xmlns:a16="http://schemas.microsoft.com/office/drawing/2014/main" id="{DEB5F5EF-2AB6-9953-9C86-AF97E80A2FF7}"/>
              </a:ext>
            </a:extLst>
          </p:cNvPr>
          <p:cNvSpPr/>
          <p:nvPr/>
        </p:nvSpPr>
        <p:spPr>
          <a:xfrm>
            <a:off x="5857581" y="4833413"/>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2" name="吹き出し: 線 6">
            <a:extLst>
              <a:ext uri="{FF2B5EF4-FFF2-40B4-BE49-F238E27FC236}">
                <a16:creationId xmlns:a16="http://schemas.microsoft.com/office/drawing/2014/main" id="{A9C17D87-3E55-B7D1-FB43-5E50277EA182}"/>
              </a:ext>
            </a:extLst>
          </p:cNvPr>
          <p:cNvSpPr/>
          <p:nvPr/>
        </p:nvSpPr>
        <p:spPr>
          <a:xfrm>
            <a:off x="6632580" y="3766434"/>
            <a:ext cx="2680422" cy="1337078"/>
          </a:xfrm>
          <a:prstGeom prst="borderCallout1">
            <a:avLst>
              <a:gd name="adj1" fmla="val 52016"/>
              <a:gd name="adj2" fmla="val 100314"/>
              <a:gd name="adj3" fmla="val 49372"/>
              <a:gd name="adj4" fmla="val 142447"/>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現職教員が配属されていない</a:t>
            </a:r>
          </a:p>
        </p:txBody>
      </p:sp>
      <p:sp>
        <p:nvSpPr>
          <p:cNvPr id="33" name="吹き出し: 線 6">
            <a:extLst>
              <a:ext uri="{FF2B5EF4-FFF2-40B4-BE49-F238E27FC236}">
                <a16:creationId xmlns:a16="http://schemas.microsoft.com/office/drawing/2014/main" id="{5FF672E6-FB40-EB48-F06B-BF37C772C271}"/>
              </a:ext>
            </a:extLst>
          </p:cNvPr>
          <p:cNvSpPr/>
          <p:nvPr/>
        </p:nvSpPr>
        <p:spPr>
          <a:xfrm>
            <a:off x="6954797" y="1197970"/>
            <a:ext cx="2680422" cy="1649126"/>
          </a:xfrm>
          <a:prstGeom prst="borderCallout1">
            <a:avLst>
              <a:gd name="adj1" fmla="val 51039"/>
              <a:gd name="adj2" fmla="val -1053"/>
              <a:gd name="adj3" fmla="val 59578"/>
              <a:gd name="adj4" fmla="val -22939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教員も、枠も余っている</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教員</a:t>
            </a:r>
            <a:r>
              <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4</a:t>
            </a:r>
            <a:r>
              <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rPr>
              <a:t>が配属されても、公平では？</a:t>
            </a:r>
          </a:p>
        </p:txBody>
      </p:sp>
      <p:cxnSp>
        <p:nvCxnSpPr>
          <p:cNvPr id="37" name="直線コネクタ 36">
            <a:extLst>
              <a:ext uri="{FF2B5EF4-FFF2-40B4-BE49-F238E27FC236}">
                <a16:creationId xmlns:a16="http://schemas.microsoft.com/office/drawing/2014/main" id="{FAFF5731-2424-83CA-4BFD-5D544254743F}"/>
              </a:ext>
            </a:extLst>
          </p:cNvPr>
          <p:cNvCxnSpPr>
            <a:cxnSpLocks/>
            <a:stCxn id="33" idx="0"/>
          </p:cNvCxnSpPr>
          <p:nvPr/>
        </p:nvCxnSpPr>
        <p:spPr>
          <a:xfrm>
            <a:off x="9635219" y="2022533"/>
            <a:ext cx="798436" cy="824563"/>
          </a:xfrm>
          <a:prstGeom prst="line">
            <a:avLst/>
          </a:prstGeom>
          <a:ln w="31750">
            <a:solidFill>
              <a:schemeClr val="tx1"/>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649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B4708C-6462-0069-E34B-992269FE04C2}"/>
              </a:ext>
            </a:extLst>
          </p:cNvPr>
          <p:cNvSpPr>
            <a:spLocks noGrp="1"/>
          </p:cNvSpPr>
          <p:nvPr>
            <p:ph type="title"/>
          </p:nvPr>
        </p:nvSpPr>
        <p:spPr/>
        <p:txBody>
          <a:bodyPr/>
          <a:lstStyle/>
          <a:p>
            <a:r>
              <a:rPr kumimoji="1" lang="ja-JP" altLang="en-US"/>
              <a:t>動機</a:t>
            </a:r>
          </a:p>
        </p:txBody>
      </p:sp>
      <p:sp>
        <p:nvSpPr>
          <p:cNvPr id="3" name="スライド番号プレースホルダー 2">
            <a:extLst>
              <a:ext uri="{FF2B5EF4-FFF2-40B4-BE49-F238E27FC236}">
                <a16:creationId xmlns:a16="http://schemas.microsoft.com/office/drawing/2014/main" id="{98B9EE91-167A-B26F-2DB8-6FD6807B226C}"/>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
        <p:nvSpPr>
          <p:cNvPr id="4" name="コンテンツ プレースホルダー 3">
            <a:extLst>
              <a:ext uri="{FF2B5EF4-FFF2-40B4-BE49-F238E27FC236}">
                <a16:creationId xmlns:a16="http://schemas.microsoft.com/office/drawing/2014/main" id="{6131C057-FC37-D20E-C002-7FA82772A9B8}"/>
              </a:ext>
            </a:extLst>
          </p:cNvPr>
          <p:cNvSpPr>
            <a:spLocks noGrp="1"/>
          </p:cNvSpPr>
          <p:nvPr>
            <p:ph idx="1"/>
          </p:nvPr>
        </p:nvSpPr>
        <p:spPr/>
        <p:txBody>
          <a:bodyPr/>
          <a:lstStyle/>
          <a:p>
            <a:pPr marL="457200" indent="-457200">
              <a:buFont typeface="+mj-lt"/>
              <a:buAutoNum type="arabicPeriod"/>
            </a:pPr>
            <a:r>
              <a:rPr kumimoji="1" lang="ja-JP" altLang="en-US" sz="3200" dirty="0"/>
              <a:t>社会的に必要とされていること</a:t>
            </a:r>
            <a:endParaRPr kumimoji="1" lang="en-US" altLang="ja-JP" sz="3200" dirty="0"/>
          </a:p>
          <a:p>
            <a:pPr marL="457200" indent="-457200">
              <a:buFont typeface="+mj-lt"/>
              <a:buAutoNum type="arabicPeriod"/>
            </a:pPr>
            <a:endParaRPr lang="en-US" altLang="ja-JP" sz="3200" dirty="0"/>
          </a:p>
          <a:p>
            <a:pPr marL="457200" indent="-457200">
              <a:buFont typeface="+mj-lt"/>
              <a:buAutoNum type="arabicPeriod"/>
            </a:pPr>
            <a:r>
              <a:rPr kumimoji="1" lang="ja-JP" altLang="en-US" sz="3200" dirty="0"/>
              <a:t>理論的に実現できていないこと</a:t>
            </a:r>
          </a:p>
        </p:txBody>
      </p:sp>
    </p:spTree>
    <p:extLst>
      <p:ext uri="{BB962C8B-B14F-4D97-AF65-F5344CB8AC3E}">
        <p14:creationId xmlns:p14="http://schemas.microsoft.com/office/powerpoint/2010/main" val="33220958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9D7ABB-7E4E-2CEE-41FA-6FB64031F583}"/>
              </a:ext>
            </a:extLst>
          </p:cNvPr>
          <p:cNvSpPr>
            <a:spLocks noGrp="1"/>
          </p:cNvSpPr>
          <p:nvPr>
            <p:ph type="title"/>
          </p:nvPr>
        </p:nvSpPr>
        <p:spPr/>
        <p:txBody>
          <a:bodyPr/>
          <a:lstStyle/>
          <a:p>
            <a:r>
              <a:rPr kumimoji="1" lang="ja-JP" altLang="en-US" dirty="0"/>
              <a:t>本研究は何を解決し、何を解決しないのか</a:t>
            </a:r>
          </a:p>
        </p:txBody>
      </p:sp>
      <p:sp>
        <p:nvSpPr>
          <p:cNvPr id="3" name="スライド番号プレースホルダー 2">
            <a:extLst>
              <a:ext uri="{FF2B5EF4-FFF2-40B4-BE49-F238E27FC236}">
                <a16:creationId xmlns:a16="http://schemas.microsoft.com/office/drawing/2014/main" id="{94B68F72-4481-6C86-EFE4-45FE747BB55D}"/>
              </a:ext>
            </a:extLst>
          </p:cNvPr>
          <p:cNvSpPr>
            <a:spLocks noGrp="1"/>
          </p:cNvSpPr>
          <p:nvPr>
            <p:ph type="sldNum" sz="quarter" idx="12"/>
          </p:nvPr>
        </p:nvSpPr>
        <p:spPr/>
        <p:txBody>
          <a:bodyPr/>
          <a:lstStyle/>
          <a:p>
            <a:fld id="{48F63A3B-78C7-47BE-AE5E-E10140E04643}" type="slidenum">
              <a:rPr lang="en-US" smtClean="0"/>
              <a:pPr/>
              <a:t>39</a:t>
            </a:fld>
            <a:endParaRPr lang="en-US" dirty="0"/>
          </a:p>
        </p:txBody>
      </p:sp>
      <p:sp>
        <p:nvSpPr>
          <p:cNvPr id="5" name="コンテンツ プレースホルダー 4">
            <a:extLst>
              <a:ext uri="{FF2B5EF4-FFF2-40B4-BE49-F238E27FC236}">
                <a16:creationId xmlns:a16="http://schemas.microsoft.com/office/drawing/2014/main" id="{606378CD-0045-045A-B38C-0C1493634C84}"/>
              </a:ext>
            </a:extLst>
          </p:cNvPr>
          <p:cNvSpPr>
            <a:spLocks noGrp="1"/>
          </p:cNvSpPr>
          <p:nvPr>
            <p:ph idx="1"/>
          </p:nvPr>
        </p:nvSpPr>
        <p:spPr/>
        <p:txBody>
          <a:bodyPr/>
          <a:lstStyle/>
          <a:p>
            <a:r>
              <a:rPr lang="ja-JP" altLang="en-US" dirty="0"/>
              <a:t>複数免許・現職必置の両立を可能にする配属手続</a:t>
            </a:r>
            <a:endParaRPr lang="en-US" altLang="ja-JP" dirty="0"/>
          </a:p>
          <a:p>
            <a:endParaRPr lang="ja-JP" altLang="en-US" dirty="0"/>
          </a:p>
          <a:p>
            <a:r>
              <a:rPr lang="ja-JP" altLang="en-US" dirty="0"/>
              <a:t>個々人が納得感のある、説明可能な配属</a:t>
            </a:r>
            <a:endParaRPr lang="en-US" altLang="ja-JP" dirty="0"/>
          </a:p>
          <a:p>
            <a:endParaRPr lang="en-US" altLang="ja-JP" dirty="0"/>
          </a:p>
        </p:txBody>
      </p:sp>
      <p:sp>
        <p:nvSpPr>
          <p:cNvPr id="7" name="テキスト プレースホルダー 6">
            <a:extLst>
              <a:ext uri="{FF2B5EF4-FFF2-40B4-BE49-F238E27FC236}">
                <a16:creationId xmlns:a16="http://schemas.microsoft.com/office/drawing/2014/main" id="{82DEF984-94B4-6E9B-5A81-98711D086210}"/>
              </a:ext>
            </a:extLst>
          </p:cNvPr>
          <p:cNvSpPr>
            <a:spLocks noGrp="1"/>
          </p:cNvSpPr>
          <p:nvPr>
            <p:ph type="body" idx="14"/>
          </p:nvPr>
        </p:nvSpPr>
        <p:spPr/>
        <p:txBody>
          <a:bodyPr/>
          <a:lstStyle/>
          <a:p>
            <a:r>
              <a:rPr lang="ja-JP" altLang="en-US" dirty="0"/>
              <a:t>解決する領域</a:t>
            </a:r>
          </a:p>
        </p:txBody>
      </p:sp>
      <p:sp>
        <p:nvSpPr>
          <p:cNvPr id="6" name="コンテンツ プレースホルダー 5">
            <a:extLst>
              <a:ext uri="{FF2B5EF4-FFF2-40B4-BE49-F238E27FC236}">
                <a16:creationId xmlns:a16="http://schemas.microsoft.com/office/drawing/2014/main" id="{88061C0C-AFB8-0C26-9F12-AF877A91FC73}"/>
              </a:ext>
            </a:extLst>
          </p:cNvPr>
          <p:cNvSpPr>
            <a:spLocks noGrp="1"/>
          </p:cNvSpPr>
          <p:nvPr>
            <p:ph idx="13"/>
          </p:nvPr>
        </p:nvSpPr>
        <p:spPr/>
        <p:txBody>
          <a:bodyPr/>
          <a:lstStyle/>
          <a:p>
            <a:r>
              <a:rPr lang="ja-JP" altLang="en-US" dirty="0"/>
              <a:t>志望者そのものが不足</a:t>
            </a:r>
            <a:endParaRPr lang="en-US" altLang="ja-JP" dirty="0"/>
          </a:p>
          <a:p>
            <a:endParaRPr lang="en-US" altLang="ja-JP" dirty="0"/>
          </a:p>
          <a:p>
            <a:r>
              <a:rPr lang="ja-JP" altLang="en-US" dirty="0"/>
              <a:t>労働条件の敬遠（長時間・職務拡張）などは制度外生の供給問題</a:t>
            </a:r>
            <a:endParaRPr lang="en-US" altLang="ja-JP" dirty="0"/>
          </a:p>
          <a:p>
            <a:pPr marL="0" indent="0">
              <a:buNone/>
            </a:pPr>
            <a:endParaRPr lang="en-US" altLang="ja-JP" dirty="0"/>
          </a:p>
          <a:p>
            <a:pPr marL="0" indent="0">
              <a:buNone/>
            </a:pPr>
            <a:r>
              <a:rPr lang="ja-JP" altLang="en-US" dirty="0"/>
              <a:t>→別施策が必要</a:t>
            </a:r>
            <a:endParaRPr lang="en-US" altLang="ja-JP" dirty="0"/>
          </a:p>
          <a:p>
            <a:pPr marL="0" indent="0">
              <a:buNone/>
            </a:pPr>
            <a:r>
              <a:rPr lang="en" altLang="ja-JP" dirty="0">
                <a:hlinkClick r:id="rId3"/>
              </a:rPr>
              <a:t>Nippon.com</a:t>
            </a:r>
            <a:endParaRPr lang="ja-JP" altLang="en-US" dirty="0"/>
          </a:p>
        </p:txBody>
      </p:sp>
      <p:sp>
        <p:nvSpPr>
          <p:cNvPr id="8" name="テキスト プレースホルダー 7">
            <a:extLst>
              <a:ext uri="{FF2B5EF4-FFF2-40B4-BE49-F238E27FC236}">
                <a16:creationId xmlns:a16="http://schemas.microsoft.com/office/drawing/2014/main" id="{2724DD36-F6FB-68D7-90B7-808A58C97BA3}"/>
              </a:ext>
            </a:extLst>
          </p:cNvPr>
          <p:cNvSpPr>
            <a:spLocks noGrp="1"/>
          </p:cNvSpPr>
          <p:nvPr>
            <p:ph type="body" idx="15"/>
          </p:nvPr>
        </p:nvSpPr>
        <p:spPr/>
        <p:txBody>
          <a:bodyPr/>
          <a:lstStyle/>
          <a:p>
            <a:r>
              <a:rPr lang="ja-JP" altLang="en-US"/>
              <a:t>解決しない領域</a:t>
            </a:r>
          </a:p>
        </p:txBody>
      </p:sp>
      <p:sp>
        <p:nvSpPr>
          <p:cNvPr id="4" name="テキスト ボックス 3">
            <a:extLst>
              <a:ext uri="{FF2B5EF4-FFF2-40B4-BE49-F238E27FC236}">
                <a16:creationId xmlns:a16="http://schemas.microsoft.com/office/drawing/2014/main" id="{BC6B4BA3-CDDC-0FEF-6345-7C6180694F71}"/>
              </a:ext>
            </a:extLst>
          </p:cNvPr>
          <p:cNvSpPr txBox="1"/>
          <p:nvPr/>
        </p:nvSpPr>
        <p:spPr>
          <a:xfrm>
            <a:off x="335278" y="5592651"/>
            <a:ext cx="11521442" cy="584775"/>
          </a:xfrm>
          <a:prstGeom prst="rect">
            <a:avLst/>
          </a:prstGeom>
          <a:noFill/>
        </p:spPr>
        <p:txBody>
          <a:bodyPr wrap="square" rtlCol="0" anchor="ctr">
            <a:spAutoFit/>
          </a:bodyPr>
          <a:lstStyle/>
          <a:p>
            <a:pPr algn="ctr"/>
            <a:r>
              <a:rPr lang="ja-JP" altLang="en-US" sz="3200" dirty="0"/>
              <a:t>→</a:t>
            </a:r>
            <a:r>
              <a:rPr lang="ja-JP" altLang="en-US" sz="3200" b="1" dirty="0"/>
              <a:t>ミスマッチ</a:t>
            </a:r>
            <a:r>
              <a:rPr lang="ja-JP" altLang="en-US" sz="3200" dirty="0"/>
              <a:t>由来の取りこぼしを防ぐ</a:t>
            </a:r>
          </a:p>
        </p:txBody>
      </p:sp>
    </p:spTree>
    <p:extLst>
      <p:ext uri="{BB962C8B-B14F-4D97-AF65-F5344CB8AC3E}">
        <p14:creationId xmlns:p14="http://schemas.microsoft.com/office/powerpoint/2010/main" val="17465433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BBDDB-9F78-671B-FFEC-92CA53B9C8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045F30-98C4-6C99-9B8B-879B99937780}"/>
              </a:ext>
            </a:extLst>
          </p:cNvPr>
          <p:cNvSpPr>
            <a:spLocks noGrp="1"/>
          </p:cNvSpPr>
          <p:nvPr>
            <p:ph type="title"/>
          </p:nvPr>
        </p:nvSpPr>
        <p:spPr/>
        <p:txBody>
          <a:bodyPr/>
          <a:lstStyle/>
          <a:p>
            <a:r>
              <a:rPr kumimoji="1" lang="ja-JP" altLang="en-US"/>
              <a:t>主目的</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6401946-46F5-0E15-68CD-056F20128996}"/>
              </a:ext>
            </a:extLst>
          </p:cNvPr>
          <p:cNvSpPr>
            <a:spLocks noGrp="1"/>
          </p:cNvSpPr>
          <p:nvPr>
            <p:ph type="sldNum" sz="quarter" idx="12"/>
          </p:nvPr>
        </p:nvSpPr>
        <p:spPr/>
        <p:txBody>
          <a:bodyPr/>
          <a:lstStyle/>
          <a:p>
            <a:fld id="{48F63A3B-78C7-47BE-AE5E-E10140E04643}" type="slidenum">
              <a:rPr lang="en-US" smtClean="0"/>
              <a:t>40</a:t>
            </a:fld>
            <a:endParaRPr lang="en-US" dirty="0"/>
          </a:p>
        </p:txBody>
      </p:sp>
      <p:sp>
        <p:nvSpPr>
          <p:cNvPr id="9" name="コンテンツ プレースホルダー 3">
            <a:extLst>
              <a:ext uri="{FF2B5EF4-FFF2-40B4-BE49-F238E27FC236}">
                <a16:creationId xmlns:a16="http://schemas.microsoft.com/office/drawing/2014/main" id="{5199CBCA-4A50-3369-2C2E-542AA526DDC4}"/>
              </a:ext>
            </a:extLst>
          </p:cNvPr>
          <p:cNvSpPr>
            <a:spLocks noGrp="1"/>
          </p:cNvSpPr>
          <p:nvPr>
            <p:ph idx="1"/>
          </p:nvPr>
        </p:nvSpPr>
        <p:spPr>
          <a:xfrm>
            <a:off x="1" y="2559956"/>
            <a:ext cx="12191999" cy="3804195"/>
          </a:xfrm>
        </p:spPr>
        <p:txBody>
          <a:bodyPr anchor="ctr"/>
          <a:lstStyle/>
          <a:p>
            <a:r>
              <a:rPr lang="ja-JP" altLang="en-US" dirty="0">
                <a:latin typeface="+mj-ea"/>
                <a:ea typeface="+mj-ea"/>
              </a:rPr>
              <a:t>現状、決定主体は教育委員会であり、さまざまな条件を総合的に判断し配属をしている。</a:t>
            </a:r>
            <a:endParaRPr lang="en-US" altLang="ja-JP" dirty="0">
              <a:latin typeface="+mj-ea"/>
              <a:ea typeface="+mj-ea"/>
            </a:endParaRPr>
          </a:p>
          <a:p>
            <a:r>
              <a:rPr lang="ja-JP" altLang="en-US" dirty="0">
                <a:latin typeface="+mj-ea"/>
                <a:ea typeface="+mj-ea"/>
              </a:rPr>
              <a:t>しかし、この方法ではいくつかの問題が発生する。</a:t>
            </a:r>
            <a:endParaRPr lang="en-US" altLang="ja-JP" dirty="0">
              <a:latin typeface="+mj-ea"/>
              <a:ea typeface="+mj-ea"/>
            </a:endParaRPr>
          </a:p>
          <a:p>
            <a:pPr lvl="1">
              <a:spcBef>
                <a:spcPts val="1600"/>
              </a:spcBef>
            </a:pPr>
            <a:r>
              <a:rPr lang="ja-JP" altLang="en-US" dirty="0">
                <a:latin typeface="+mj-ea"/>
                <a:ea typeface="+mj-ea"/>
              </a:rPr>
              <a:t>各教師は、明確な配属のルールがわからないため不公平感を持ってしまう。</a:t>
            </a:r>
            <a:endParaRPr lang="en-US" altLang="ja-JP" dirty="0">
              <a:latin typeface="+mj-ea"/>
              <a:ea typeface="+mj-ea"/>
            </a:endParaRPr>
          </a:p>
          <a:p>
            <a:pPr lvl="1">
              <a:spcBef>
                <a:spcPts val="1600"/>
              </a:spcBef>
            </a:pPr>
            <a:r>
              <a:rPr lang="ja-JP" altLang="en-US" dirty="0">
                <a:latin typeface="+mj-ea"/>
                <a:ea typeface="+mj-ea"/>
              </a:rPr>
              <a:t>不公平感を持つだけでなく、実際に公平でない場合が発生してしまう。</a:t>
            </a:r>
            <a:endParaRPr lang="en-US" altLang="ja-JP" dirty="0">
              <a:latin typeface="+mj-ea"/>
              <a:ea typeface="+mj-ea"/>
            </a:endParaRPr>
          </a:p>
          <a:p>
            <a:r>
              <a:rPr lang="ja-JP" altLang="en-US" dirty="0">
                <a:latin typeface="+mj-ea"/>
                <a:ea typeface="+mj-ea"/>
              </a:rPr>
              <a:t>新しい方法で、「</a:t>
            </a:r>
            <a:r>
              <a:rPr lang="ja-JP" altLang="en-US" b="1" dirty="0">
                <a:latin typeface="+mj-ea"/>
                <a:ea typeface="+mj-ea"/>
              </a:rPr>
              <a:t>教科枠</a:t>
            </a:r>
            <a:r>
              <a:rPr lang="en-US" altLang="ja-JP" b="1" dirty="0">
                <a:latin typeface="+mj-ea"/>
                <a:ea typeface="+mj-ea"/>
              </a:rPr>
              <a:t>×</a:t>
            </a:r>
            <a:r>
              <a:rPr lang="ja-JP" altLang="en-US" b="1" dirty="0">
                <a:latin typeface="+mj-ea"/>
                <a:ea typeface="+mj-ea"/>
              </a:rPr>
              <a:t>公平</a:t>
            </a:r>
            <a:r>
              <a:rPr lang="en-US" altLang="ja-JP" b="1" dirty="0">
                <a:latin typeface="+mj-ea"/>
                <a:ea typeface="+mj-ea"/>
              </a:rPr>
              <a:t>×</a:t>
            </a:r>
            <a:r>
              <a:rPr lang="ja-JP" altLang="en-US" b="1" dirty="0">
                <a:latin typeface="+mj-ea"/>
                <a:ea typeface="+mj-ea"/>
              </a:rPr>
              <a:t>現職</a:t>
            </a:r>
            <a:r>
              <a:rPr lang="ja-JP" altLang="en-US" dirty="0">
                <a:latin typeface="+mj-ea"/>
                <a:ea typeface="+mj-ea"/>
              </a:rPr>
              <a:t>」を同時に満たすわかりやすい枠組みを提示。</a:t>
            </a:r>
            <a:endParaRPr lang="en-US" altLang="ja-JP" dirty="0">
              <a:latin typeface="+mj-ea"/>
              <a:ea typeface="+mj-ea"/>
            </a:endParaRPr>
          </a:p>
        </p:txBody>
      </p:sp>
      <p:sp>
        <p:nvSpPr>
          <p:cNvPr id="4" name="正方形/長方形 3">
            <a:extLst>
              <a:ext uri="{FF2B5EF4-FFF2-40B4-BE49-F238E27FC236}">
                <a16:creationId xmlns:a16="http://schemas.microsoft.com/office/drawing/2014/main" id="{38013C21-E03D-955E-4041-7F9A404C8FF9}"/>
              </a:ext>
            </a:extLst>
          </p:cNvPr>
          <p:cNvSpPr/>
          <p:nvPr/>
        </p:nvSpPr>
        <p:spPr>
          <a:xfrm>
            <a:off x="291829" y="1244922"/>
            <a:ext cx="11614825" cy="1178560"/>
          </a:xfrm>
          <a:prstGeom prst="rect">
            <a:avLst/>
          </a:prstGeom>
          <a:noFill/>
          <a:ln w="31750" cap="flat">
            <a:solidFill>
              <a:srgbClr val="CC3C5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全ての現職教員に必ず配属先を保証する「現職必置条件」を満たしつつ、公平な配属を実現する配置方法を構築すること。</a:t>
            </a:r>
          </a:p>
          <a:p>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5" name="正方形/長方形 4">
            <a:extLst>
              <a:ext uri="{FF2B5EF4-FFF2-40B4-BE49-F238E27FC236}">
                <a16:creationId xmlns:a16="http://schemas.microsoft.com/office/drawing/2014/main" id="{813A50E8-B152-D43A-A2A3-9FA4776DDF67}"/>
              </a:ext>
            </a:extLst>
          </p:cNvPr>
          <p:cNvSpPr/>
          <p:nvPr/>
        </p:nvSpPr>
        <p:spPr>
          <a:xfrm>
            <a:off x="529401" y="1008655"/>
            <a:ext cx="1518249" cy="472535"/>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b="1" u="sng">
                <a:solidFill>
                  <a:schemeClr val="tx1"/>
                </a:solidFill>
                <a:latin typeface="Segoe UI" panose="020B0502040204020203" pitchFamily="34" charset="0"/>
                <a:ea typeface="Meiryo" panose="020B0604030504040204" pitchFamily="34" charset="-128"/>
                <a:cs typeface="Segoe UI" panose="020B0502040204020203" pitchFamily="34" charset="0"/>
              </a:rPr>
              <a:t>目的</a:t>
            </a:r>
            <a:endParaRPr kumimoji="1" lang="ja-JP" altLang="en-US" sz="2400" b="1" u="sng"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698990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4CD270-F548-4D98-CBCE-BE9B44E81DA9}"/>
              </a:ext>
            </a:extLst>
          </p:cNvPr>
          <p:cNvSpPr>
            <a:spLocks noGrp="1"/>
          </p:cNvSpPr>
          <p:nvPr>
            <p:ph type="title"/>
          </p:nvPr>
        </p:nvSpPr>
        <p:spPr/>
        <p:txBody>
          <a:bodyPr/>
          <a:lstStyle/>
          <a:p>
            <a:r>
              <a:rPr lang="ja-JP" altLang="en-US" dirty="0"/>
              <a:t>本発表の主張</a:t>
            </a:r>
            <a:endParaRPr kumimoji="1" lang="ja-JP" altLang="en-US" dirty="0"/>
          </a:p>
        </p:txBody>
      </p:sp>
      <p:sp>
        <p:nvSpPr>
          <p:cNvPr id="3" name="スライド番号プレースホルダー 2">
            <a:extLst>
              <a:ext uri="{FF2B5EF4-FFF2-40B4-BE49-F238E27FC236}">
                <a16:creationId xmlns:a16="http://schemas.microsoft.com/office/drawing/2014/main" id="{786D1FCB-2C48-5934-1485-FBB84A5252DC}"/>
              </a:ext>
            </a:extLst>
          </p:cNvPr>
          <p:cNvSpPr>
            <a:spLocks noGrp="1"/>
          </p:cNvSpPr>
          <p:nvPr>
            <p:ph type="sldNum" sz="quarter" idx="12"/>
          </p:nvPr>
        </p:nvSpPr>
        <p:spPr/>
        <p:txBody>
          <a:bodyPr/>
          <a:lstStyle/>
          <a:p>
            <a:fld id="{48F63A3B-78C7-47BE-AE5E-E10140E04643}" type="slidenum">
              <a:rPr lang="en-US" smtClean="0"/>
              <a:pPr/>
              <a:t>41</a:t>
            </a:fld>
            <a:endParaRPr lang="en-US" dirty="0"/>
          </a:p>
        </p:txBody>
      </p:sp>
      <p:sp>
        <p:nvSpPr>
          <p:cNvPr id="4" name="コンテンツ プレースホルダー 3">
            <a:extLst>
              <a:ext uri="{FF2B5EF4-FFF2-40B4-BE49-F238E27FC236}">
                <a16:creationId xmlns:a16="http://schemas.microsoft.com/office/drawing/2014/main" id="{149A2E26-E836-5A9F-B29F-D75941F37B3D}"/>
              </a:ext>
            </a:extLst>
          </p:cNvPr>
          <p:cNvSpPr>
            <a:spLocks noGrp="1"/>
          </p:cNvSpPr>
          <p:nvPr>
            <p:ph idx="1"/>
          </p:nvPr>
        </p:nvSpPr>
        <p:spPr/>
        <p:txBody>
          <a:bodyPr/>
          <a:lstStyle/>
          <a:p>
            <a:pPr marL="0" indent="0">
              <a:buNone/>
            </a:pPr>
            <a:r>
              <a:rPr kumimoji="1" lang="ja-JP" altLang="en-US" sz="3200" dirty="0"/>
              <a:t>（主張</a:t>
            </a:r>
            <a:r>
              <a:rPr kumimoji="1" lang="en-US" altLang="ja-JP" sz="3200" dirty="0"/>
              <a:t>1</a:t>
            </a:r>
            <a:r>
              <a:rPr kumimoji="1" lang="ja-JP" altLang="en-US" sz="3200" dirty="0"/>
              <a:t>）特定の条件下で、</a:t>
            </a:r>
            <a:r>
              <a:rPr kumimoji="1" lang="ja-JP" altLang="en-US" sz="3200" b="1" dirty="0"/>
              <a:t>皆が納得できる</a:t>
            </a:r>
            <a:r>
              <a:rPr kumimoji="1" lang="ja-JP" altLang="en-US" sz="3200" dirty="0"/>
              <a:t>・</a:t>
            </a:r>
            <a:r>
              <a:rPr kumimoji="1" lang="ja-JP" altLang="en-US" sz="3200" b="1" dirty="0"/>
              <a:t>説明できる</a:t>
            </a:r>
            <a:r>
              <a:rPr kumimoji="1" lang="ja-JP" altLang="en-US" sz="3200" dirty="0"/>
              <a:t>配属が必ず得られる</a:t>
            </a:r>
            <a:endParaRPr kumimoji="1" lang="en-US" altLang="ja-JP" sz="3200" dirty="0"/>
          </a:p>
          <a:p>
            <a:pPr marL="0" indent="0">
              <a:buNone/>
            </a:pPr>
            <a:endParaRPr kumimoji="1" lang="en-US" altLang="ja-JP" sz="3200" dirty="0"/>
          </a:p>
          <a:p>
            <a:pPr marL="0" indent="0">
              <a:buNone/>
            </a:pPr>
            <a:r>
              <a:rPr kumimoji="1" lang="ja-JP" altLang="en-US" sz="3200" dirty="0"/>
              <a:t>（主張</a:t>
            </a:r>
            <a:r>
              <a:rPr kumimoji="1" lang="en-US" altLang="ja-JP" sz="3200" dirty="0"/>
              <a:t>2</a:t>
            </a:r>
            <a:r>
              <a:rPr kumimoji="1" lang="ja-JP" altLang="en-US" sz="3200" dirty="0"/>
              <a:t>）その配属は単純</a:t>
            </a:r>
            <a:r>
              <a:rPr kumimoji="1" lang="ja-JP" altLang="en-US" sz="3200" b="1" dirty="0"/>
              <a:t>なしきい値（カットオフ）調整</a:t>
            </a:r>
            <a:r>
              <a:rPr kumimoji="1" lang="ja-JP" altLang="en-US" sz="3200" dirty="0"/>
              <a:t>を繰り返すだけで構成可能</a:t>
            </a:r>
            <a:endParaRPr kumimoji="1" lang="en-US" altLang="ja-JP" sz="3200" dirty="0"/>
          </a:p>
          <a:p>
            <a:pPr marL="0" indent="0">
              <a:buNone/>
            </a:pPr>
            <a:endParaRPr lang="en-US" altLang="ja-JP" sz="3200" dirty="0"/>
          </a:p>
          <a:p>
            <a:pPr marL="0" indent="0">
              <a:buNone/>
            </a:pPr>
            <a:r>
              <a:rPr kumimoji="1" lang="ja-JP" altLang="en-US" sz="3200" dirty="0"/>
              <a:t>（主張</a:t>
            </a:r>
            <a:r>
              <a:rPr kumimoji="1" lang="en-US" altLang="ja-JP" sz="3200" dirty="0"/>
              <a:t>3</a:t>
            </a:r>
            <a:r>
              <a:rPr kumimoji="1" lang="ja-JP" altLang="en-US" sz="3200" dirty="0"/>
              <a:t>）なぜその条件が要るのかも</a:t>
            </a:r>
            <a:r>
              <a:rPr kumimoji="1" lang="ja-JP" altLang="en-US" sz="3200" b="1" dirty="0"/>
              <a:t>反例</a:t>
            </a:r>
            <a:r>
              <a:rPr kumimoji="1" lang="ja-JP" altLang="en-US" sz="3200" dirty="0"/>
              <a:t>で説明できる</a:t>
            </a:r>
          </a:p>
        </p:txBody>
      </p:sp>
    </p:spTree>
    <p:extLst>
      <p:ext uri="{BB962C8B-B14F-4D97-AF65-F5344CB8AC3E}">
        <p14:creationId xmlns:p14="http://schemas.microsoft.com/office/powerpoint/2010/main" val="36777397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289B9-8F6B-DAC2-373A-303274AB61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9945C1-5F25-7730-D6D6-AD0FCAC4C576}"/>
              </a:ext>
            </a:extLst>
          </p:cNvPr>
          <p:cNvSpPr>
            <a:spLocks noGrp="1"/>
          </p:cNvSpPr>
          <p:nvPr>
            <p:ph type="title"/>
          </p:nvPr>
        </p:nvSpPr>
        <p:spPr/>
        <p:txBody>
          <a:bodyPr/>
          <a:lstStyle/>
          <a:p>
            <a:r>
              <a:rPr lang="ja-JP" altLang="en-US"/>
              <a:t>貢献</a:t>
            </a:r>
            <a:endParaRPr kumimoji="1" lang="ja-JP" altLang="en-US" dirty="0"/>
          </a:p>
        </p:txBody>
      </p:sp>
      <p:sp>
        <p:nvSpPr>
          <p:cNvPr id="3" name="スライド番号プレースホルダー 2">
            <a:extLst>
              <a:ext uri="{FF2B5EF4-FFF2-40B4-BE49-F238E27FC236}">
                <a16:creationId xmlns:a16="http://schemas.microsoft.com/office/drawing/2014/main" id="{EE02F787-CF21-8F0C-EF15-D22E8489BE12}"/>
              </a:ext>
            </a:extLst>
          </p:cNvPr>
          <p:cNvSpPr>
            <a:spLocks noGrp="1"/>
          </p:cNvSpPr>
          <p:nvPr>
            <p:ph type="sldNum" sz="quarter" idx="12"/>
          </p:nvPr>
        </p:nvSpPr>
        <p:spPr/>
        <p:txBody>
          <a:bodyPr/>
          <a:lstStyle/>
          <a:p>
            <a:fld id="{48F63A3B-78C7-47BE-AE5E-E10140E04643}" type="slidenum">
              <a:rPr lang="en-US" smtClean="0"/>
              <a:t>42</a:t>
            </a:fld>
            <a:endParaRPr lang="en-US" dirty="0"/>
          </a:p>
        </p:txBody>
      </p:sp>
      <p:sp>
        <p:nvSpPr>
          <p:cNvPr id="7" name="コンテンツ プレースホルダー 6">
            <a:extLst>
              <a:ext uri="{FF2B5EF4-FFF2-40B4-BE49-F238E27FC236}">
                <a16:creationId xmlns:a16="http://schemas.microsoft.com/office/drawing/2014/main" id="{F76EFD63-305C-6CA1-013F-A0166B5E4E2B}"/>
              </a:ext>
            </a:extLst>
          </p:cNvPr>
          <p:cNvSpPr>
            <a:spLocks noGrp="1"/>
          </p:cNvSpPr>
          <p:nvPr>
            <p:ph idx="1"/>
          </p:nvPr>
        </p:nvSpPr>
        <p:spPr/>
        <p:txBody>
          <a:bodyPr/>
          <a:lstStyle/>
          <a:p>
            <a:pPr marL="0" indent="0">
              <a:buNone/>
            </a:pPr>
            <a:r>
              <a:rPr lang="ja-JP" altLang="en-US" b="1" u="sng" dirty="0"/>
              <a:t>理論面</a:t>
            </a:r>
            <a:endParaRPr lang="en-US" altLang="ja-JP" b="1" u="sng" dirty="0"/>
          </a:p>
          <a:p>
            <a:pPr marL="0" indent="0">
              <a:buNone/>
            </a:pPr>
            <a:endParaRPr lang="ja-JP" altLang="en-US" dirty="0"/>
          </a:p>
          <a:p>
            <a:r>
              <a:rPr lang="ja-JP" altLang="en-US" b="1" dirty="0"/>
              <a:t>教科公平性</a:t>
            </a:r>
            <a:r>
              <a:rPr lang="ja-JP" altLang="en-US" dirty="0"/>
              <a:t>を定義し、</a:t>
            </a:r>
            <a:r>
              <a:rPr lang="ja-JP" altLang="en-US" b="1" dirty="0"/>
              <a:t>実現可能性・個人合理性</a:t>
            </a:r>
            <a:r>
              <a:rPr lang="ja-JP" altLang="en" b="1" dirty="0"/>
              <a:t>・</a:t>
            </a:r>
            <a:r>
              <a:rPr lang="ja-JP" altLang="en-US" b="1" dirty="0"/>
              <a:t>現職必置</a:t>
            </a:r>
            <a:r>
              <a:rPr lang="ja-JP" altLang="en-US" dirty="0"/>
              <a:t>と両立</a:t>
            </a:r>
          </a:p>
          <a:p>
            <a:r>
              <a:rPr lang="ja-JP" altLang="en-US" b="1" dirty="0"/>
              <a:t>複数免許</a:t>
            </a:r>
            <a:r>
              <a:rPr lang="ja-JP" altLang="en-US" dirty="0"/>
              <a:t>下でも成立する</a:t>
            </a:r>
            <a:r>
              <a:rPr lang="ja-JP" altLang="en-US" b="1" dirty="0"/>
              <a:t>条件</a:t>
            </a:r>
            <a:r>
              <a:rPr lang="ja-JP" altLang="en-US" dirty="0"/>
              <a:t>を提示</a:t>
            </a:r>
          </a:p>
          <a:p>
            <a:pPr marL="0" indent="0">
              <a:buNone/>
            </a:pPr>
            <a:endParaRPr lang="ja-JP" altLang="en-US" dirty="0"/>
          </a:p>
        </p:txBody>
      </p:sp>
      <p:sp>
        <p:nvSpPr>
          <p:cNvPr id="8" name="コンテンツ プレースホルダー 7">
            <a:extLst>
              <a:ext uri="{FF2B5EF4-FFF2-40B4-BE49-F238E27FC236}">
                <a16:creationId xmlns:a16="http://schemas.microsoft.com/office/drawing/2014/main" id="{79DE2588-EDE4-7E87-7587-72D21EF8B47A}"/>
              </a:ext>
            </a:extLst>
          </p:cNvPr>
          <p:cNvSpPr>
            <a:spLocks noGrp="1"/>
          </p:cNvSpPr>
          <p:nvPr>
            <p:ph idx="13"/>
          </p:nvPr>
        </p:nvSpPr>
        <p:spPr/>
        <p:txBody>
          <a:bodyPr/>
          <a:lstStyle/>
          <a:p>
            <a:pPr marL="0" indent="0">
              <a:buNone/>
            </a:pPr>
            <a:r>
              <a:rPr lang="ja-JP" altLang="en-US" b="1" u="sng" dirty="0"/>
              <a:t>実務面</a:t>
            </a:r>
            <a:endParaRPr lang="en-US" altLang="ja-JP" b="1" u="sng" dirty="0"/>
          </a:p>
          <a:p>
            <a:pPr marL="0" indent="0">
              <a:buNone/>
            </a:pPr>
            <a:endParaRPr lang="ja-JP" altLang="en-US" dirty="0"/>
          </a:p>
          <a:p>
            <a:r>
              <a:rPr lang="ja-JP" altLang="en-US" b="1" dirty="0"/>
              <a:t>現職教員を守る</a:t>
            </a:r>
            <a:r>
              <a:rPr lang="ja-JP" altLang="en-US" dirty="0"/>
              <a:t>配分手続き</a:t>
            </a:r>
          </a:p>
          <a:p>
            <a:r>
              <a:rPr lang="ja-JP" altLang="en-US" dirty="0"/>
              <a:t>教科別の受入管理を</a:t>
            </a:r>
            <a:r>
              <a:rPr lang="ja-JP" altLang="en-US" b="1" dirty="0"/>
              <a:t>カットオフ</a:t>
            </a:r>
            <a:r>
              <a:rPr lang="ja-JP" altLang="en-US" dirty="0"/>
              <a:t>で一元化</a:t>
            </a:r>
          </a:p>
          <a:p>
            <a:r>
              <a:rPr lang="ja-JP" altLang="en-US" dirty="0"/>
              <a:t>実装容易：</a:t>
            </a:r>
            <a:endParaRPr lang="en-US" altLang="ja-JP" dirty="0"/>
          </a:p>
          <a:p>
            <a:pPr marL="0" indent="0">
              <a:buNone/>
            </a:pPr>
            <a:r>
              <a:rPr lang="ja-JP" altLang="en-US" dirty="0"/>
              <a:t>　入力（選好・優先度）→出力（配分）</a:t>
            </a:r>
          </a:p>
        </p:txBody>
      </p:sp>
    </p:spTree>
    <p:extLst>
      <p:ext uri="{BB962C8B-B14F-4D97-AF65-F5344CB8AC3E}">
        <p14:creationId xmlns:p14="http://schemas.microsoft.com/office/powerpoint/2010/main" val="2773369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34C45-6DB4-3CCB-2FAB-0D914FAA3B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4D8832-FAC2-8166-1BA6-4B849950430E}"/>
              </a:ext>
            </a:extLst>
          </p:cNvPr>
          <p:cNvSpPr>
            <a:spLocks noGrp="1"/>
          </p:cNvSpPr>
          <p:nvPr>
            <p:ph type="title"/>
          </p:nvPr>
        </p:nvSpPr>
        <p:spPr/>
        <p:txBody>
          <a:bodyPr/>
          <a:lstStyle/>
          <a:p>
            <a:r>
              <a:rPr lang="ja-JP" altLang="en-US" dirty="0"/>
              <a:t>現状→未来</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B451235-10C9-F9D2-9D80-70B47AAFA897}"/>
              </a:ext>
            </a:extLst>
          </p:cNvPr>
          <p:cNvSpPr>
            <a:spLocks noGrp="1"/>
          </p:cNvSpPr>
          <p:nvPr>
            <p:ph type="sldNum" sz="quarter" idx="12"/>
          </p:nvPr>
        </p:nvSpPr>
        <p:spPr/>
        <p:txBody>
          <a:bodyPr/>
          <a:lstStyle/>
          <a:p>
            <a:fld id="{48F63A3B-78C7-47BE-AE5E-E10140E04643}" type="slidenum">
              <a:rPr lang="en-US" smtClean="0"/>
              <a:t>43</a:t>
            </a:fld>
            <a:endParaRPr lang="en-US" dirty="0"/>
          </a:p>
        </p:txBody>
      </p:sp>
      <p:sp>
        <p:nvSpPr>
          <p:cNvPr id="4" name="角丸四角形 3">
            <a:extLst>
              <a:ext uri="{FF2B5EF4-FFF2-40B4-BE49-F238E27FC236}">
                <a16:creationId xmlns:a16="http://schemas.microsoft.com/office/drawing/2014/main" id="{C143864C-F3E4-EE94-ED57-3C6C68E0F4D8}"/>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a:t>
            </a:r>
            <a:r>
              <a:rPr kumimoji="1" lang="ja-JP" altLang="en-US" sz="3200" b="1">
                <a:solidFill>
                  <a:schemeClr val="tx1"/>
                </a:solidFill>
                <a:latin typeface="Segoe UI" panose="020B0502040204020203" pitchFamily="34" charset="0"/>
                <a:ea typeface="Meiryo" panose="020B0604030504040204" pitchFamily="34" charset="-128"/>
              </a:rPr>
              <a:t>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a:t>
            </a:r>
            <a:r>
              <a:rPr kumimoji="1" lang="ja-JP" altLang="en-US" sz="3200" b="1">
                <a:solidFill>
                  <a:schemeClr val="tx1"/>
                </a:solidFill>
                <a:latin typeface="Segoe UI" panose="020B0502040204020203" pitchFamily="34" charset="0"/>
                <a:ea typeface="Meiryo" panose="020B0604030504040204" pitchFamily="34" charset="-128"/>
              </a:rPr>
              <a:t>継続して雇用</a:t>
            </a: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5" name="テキスト ボックス 4">
            <a:extLst>
              <a:ext uri="{FF2B5EF4-FFF2-40B4-BE49-F238E27FC236}">
                <a16:creationId xmlns:a16="http://schemas.microsoft.com/office/drawing/2014/main" id="{AE050180-64CB-6A4E-75CD-7D6788FFB4A4}"/>
              </a:ext>
            </a:extLst>
          </p:cNvPr>
          <p:cNvSpPr txBox="1"/>
          <p:nvPr/>
        </p:nvSpPr>
        <p:spPr>
          <a:xfrm>
            <a:off x="227747" y="1084437"/>
            <a:ext cx="1351452"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現状</a:t>
            </a:r>
            <a:endParaRPr kumimoji="1" lang="ja-JP" altLang="en-US" sz="3200" b="1"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659CD386-9F0B-9E22-D799-9E81F711F06E}"/>
              </a:ext>
            </a:extLst>
          </p:cNvPr>
          <p:cNvSpPr txBox="1"/>
          <p:nvPr/>
        </p:nvSpPr>
        <p:spPr>
          <a:xfrm>
            <a:off x="-10089" y="5188788"/>
            <a:ext cx="12192000"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不公平感・不透明感・希望の非反映</a:t>
            </a:r>
            <a:endParaRPr kumimoji="1" lang="ja-JP" altLang="en-US" sz="3200" b="1" dirty="0">
              <a:latin typeface="Segoe UI" panose="020B0502040204020203" pitchFamily="34" charset="0"/>
              <a:ea typeface="Meiryo" panose="020B0604030504040204" pitchFamily="34" charset="-128"/>
            </a:endParaRPr>
          </a:p>
        </p:txBody>
      </p:sp>
      <p:cxnSp>
        <p:nvCxnSpPr>
          <p:cNvPr id="15" name="直線矢印コネクタ 14">
            <a:extLst>
              <a:ext uri="{FF2B5EF4-FFF2-40B4-BE49-F238E27FC236}">
                <a16:creationId xmlns:a16="http://schemas.microsoft.com/office/drawing/2014/main" id="{47706761-E998-0190-1A22-6625DBB7D657}"/>
              </a:ext>
            </a:extLst>
          </p:cNvPr>
          <p:cNvCxnSpPr>
            <a:stCxn id="4" idx="2"/>
          </p:cNvCxnSpPr>
          <p:nvPr/>
        </p:nvCxnSpPr>
        <p:spPr>
          <a:xfrm flipH="1">
            <a:off x="6095999" y="3429000"/>
            <a:ext cx="1" cy="1483963"/>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5521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3CDDA-845A-B67F-7571-F1F83E73AF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4DD281-3F59-1AA3-095B-94E36573A569}"/>
              </a:ext>
            </a:extLst>
          </p:cNvPr>
          <p:cNvSpPr>
            <a:spLocks noGrp="1"/>
          </p:cNvSpPr>
          <p:nvPr>
            <p:ph type="title"/>
          </p:nvPr>
        </p:nvSpPr>
        <p:spPr/>
        <p:txBody>
          <a:bodyPr/>
          <a:lstStyle/>
          <a:p>
            <a:r>
              <a:rPr lang="ja-JP" altLang="en-US" dirty="0"/>
              <a:t>現状→未来</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91F9C96-8000-ADF9-059F-6AA0662962AC}"/>
              </a:ext>
            </a:extLst>
          </p:cNvPr>
          <p:cNvSpPr>
            <a:spLocks noGrp="1"/>
          </p:cNvSpPr>
          <p:nvPr>
            <p:ph type="sldNum" sz="quarter" idx="12"/>
          </p:nvPr>
        </p:nvSpPr>
        <p:spPr/>
        <p:txBody>
          <a:bodyPr/>
          <a:lstStyle/>
          <a:p>
            <a:fld id="{48F63A3B-78C7-47BE-AE5E-E10140E04643}" type="slidenum">
              <a:rPr lang="en-US" smtClean="0"/>
              <a:t>44</a:t>
            </a:fld>
            <a:endParaRPr lang="en-US" dirty="0"/>
          </a:p>
        </p:txBody>
      </p:sp>
      <p:sp>
        <p:nvSpPr>
          <p:cNvPr id="4" name="角丸四角形 3">
            <a:extLst>
              <a:ext uri="{FF2B5EF4-FFF2-40B4-BE49-F238E27FC236}">
                <a16:creationId xmlns:a16="http://schemas.microsoft.com/office/drawing/2014/main" id="{2C6A1B46-9E94-AFDC-C1A9-12D804AC4B52}"/>
              </a:ext>
            </a:extLst>
          </p:cNvPr>
          <p:cNvSpPr/>
          <p:nvPr/>
        </p:nvSpPr>
        <p:spPr>
          <a:xfrm>
            <a:off x="1686732" y="1290234"/>
            <a:ext cx="8818535" cy="2138766"/>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各校の教科別定員</a:t>
            </a:r>
          </a:p>
          <a:p>
            <a:pPr marL="0" indent="0" algn="ctr">
              <a:buNone/>
            </a:pPr>
            <a:r>
              <a:rPr kumimoji="1" lang="ja-JP" altLang="en-US" sz="3200" b="1">
                <a:solidFill>
                  <a:schemeClr val="tx1"/>
                </a:solidFill>
                <a:latin typeface="Segoe UI" panose="020B0502040204020203" pitchFamily="34" charset="0"/>
                <a:ea typeface="Meiryo" panose="020B0604030504040204" pitchFamily="34" charset="-128"/>
              </a:rPr>
              <a:t>＋</a:t>
            </a:r>
          </a:p>
          <a:p>
            <a:pPr marL="0" indent="0" algn="ctr">
              <a:buNone/>
            </a:pPr>
            <a:r>
              <a:rPr kumimoji="1" lang="ja-JP" altLang="en-US" sz="3200">
                <a:solidFill>
                  <a:schemeClr val="tx1"/>
                </a:solidFill>
                <a:latin typeface="Segoe UI" panose="020B0502040204020203" pitchFamily="34" charset="0"/>
                <a:ea typeface="Meiryo" panose="020B0604030504040204" pitchFamily="34" charset="-128"/>
              </a:rPr>
              <a:t>現在教職に就いている教員を継続して雇用</a:t>
            </a:r>
            <a:endParaRPr kumimoji="1" lang="ja-JP" altLang="en-US" sz="2400" dirty="0">
              <a:solidFill>
                <a:schemeClr val="tx1"/>
              </a:solidFill>
              <a:latin typeface="Segoe UI" panose="020B0502040204020203" pitchFamily="34" charset="0"/>
              <a:ea typeface="Meiryo" panose="020B0604030504040204" pitchFamily="34" charset="-128"/>
            </a:endParaRPr>
          </a:p>
        </p:txBody>
      </p:sp>
      <p:sp>
        <p:nvSpPr>
          <p:cNvPr id="5" name="テキスト ボックス 4">
            <a:extLst>
              <a:ext uri="{FF2B5EF4-FFF2-40B4-BE49-F238E27FC236}">
                <a16:creationId xmlns:a16="http://schemas.microsoft.com/office/drawing/2014/main" id="{EBBDDDAB-D8DC-3C86-33CE-BD8E70C21D7D}"/>
              </a:ext>
            </a:extLst>
          </p:cNvPr>
          <p:cNvSpPr txBox="1"/>
          <p:nvPr/>
        </p:nvSpPr>
        <p:spPr>
          <a:xfrm>
            <a:off x="227747" y="1084437"/>
            <a:ext cx="1351452" cy="584775"/>
          </a:xfrm>
          <a:prstGeom prst="rect">
            <a:avLst/>
          </a:prstGeom>
          <a:noFill/>
        </p:spPr>
        <p:txBody>
          <a:bodyPr wrap="square" rtlCol="0" anchor="ctr">
            <a:spAutoFit/>
          </a:bodyPr>
          <a:lstStyle/>
          <a:p>
            <a:pPr algn="ctr"/>
            <a:r>
              <a:rPr kumimoji="1" lang="ja-JP" altLang="en-US" sz="3200" b="1">
                <a:latin typeface="Segoe UI" panose="020B0502040204020203" pitchFamily="34" charset="0"/>
                <a:ea typeface="Meiryo" panose="020B0604030504040204" pitchFamily="34" charset="-128"/>
              </a:rPr>
              <a:t>未来</a:t>
            </a:r>
            <a:endParaRPr kumimoji="1" lang="ja-JP" altLang="en-US" sz="3200" b="1" dirty="0">
              <a:latin typeface="Segoe UI" panose="020B0502040204020203" pitchFamily="34" charset="0"/>
              <a:ea typeface="Meiryo" panose="020B0604030504040204" pitchFamily="34" charset="-128"/>
            </a:endParaRPr>
          </a:p>
        </p:txBody>
      </p:sp>
      <p:sp>
        <p:nvSpPr>
          <p:cNvPr id="13" name="テキスト ボックス 12">
            <a:extLst>
              <a:ext uri="{FF2B5EF4-FFF2-40B4-BE49-F238E27FC236}">
                <a16:creationId xmlns:a16="http://schemas.microsoft.com/office/drawing/2014/main" id="{4C5CCB4C-FB0A-331E-29CD-ECBF4321128C}"/>
              </a:ext>
            </a:extLst>
          </p:cNvPr>
          <p:cNvSpPr txBox="1"/>
          <p:nvPr/>
        </p:nvSpPr>
        <p:spPr>
          <a:xfrm>
            <a:off x="-10089" y="3429000"/>
            <a:ext cx="12192000" cy="1077218"/>
          </a:xfrm>
          <a:prstGeom prst="rect">
            <a:avLst/>
          </a:prstGeom>
          <a:noFill/>
        </p:spPr>
        <p:txBody>
          <a:bodyPr wrap="square" rtlCol="0" anchor="ctr">
            <a:spAutoFit/>
          </a:bodyPr>
          <a:lstStyle/>
          <a:p>
            <a:pPr algn="ctr"/>
            <a:r>
              <a:rPr lang="en-US" altLang="ja-JP" sz="3200" b="1" dirty="0"/>
              <a:t>×</a:t>
            </a:r>
            <a:endParaRPr lang="ja-JP" altLang="en-US" sz="3200" b="1"/>
          </a:p>
          <a:p>
            <a:pPr algn="ctr"/>
            <a:r>
              <a:rPr lang="ja-JP" altLang="en-US" sz="3200"/>
              <a:t>教員側の</a:t>
            </a:r>
            <a:r>
              <a:rPr lang="ja-JP" altLang="en-US" sz="3200" b="1"/>
              <a:t>希望</a:t>
            </a:r>
            <a:r>
              <a:rPr lang="ja-JP" altLang="en-US" sz="3200"/>
              <a:t>反映と</a:t>
            </a:r>
            <a:r>
              <a:rPr lang="ja-JP" altLang="en-US" sz="3200" b="1"/>
              <a:t>公平性</a:t>
            </a:r>
            <a:endParaRPr lang="en-US" altLang="ja-JP" sz="3200" b="1" dirty="0"/>
          </a:p>
        </p:txBody>
      </p:sp>
      <p:cxnSp>
        <p:nvCxnSpPr>
          <p:cNvPr id="6" name="直線矢印コネクタ 5">
            <a:extLst>
              <a:ext uri="{FF2B5EF4-FFF2-40B4-BE49-F238E27FC236}">
                <a16:creationId xmlns:a16="http://schemas.microsoft.com/office/drawing/2014/main" id="{E008894B-F05D-79B8-1490-F62508E1B7E6}"/>
              </a:ext>
            </a:extLst>
          </p:cNvPr>
          <p:cNvCxnSpPr>
            <a:cxnSpLocks/>
          </p:cNvCxnSpPr>
          <p:nvPr/>
        </p:nvCxnSpPr>
        <p:spPr>
          <a:xfrm>
            <a:off x="6096000" y="4643017"/>
            <a:ext cx="0" cy="741982"/>
          </a:xfrm>
          <a:prstGeom prst="straightConnector1">
            <a:avLst/>
          </a:prstGeom>
          <a:ln w="76200">
            <a:solidFill>
              <a:schemeClr val="tx1"/>
            </a:solidFill>
            <a:headEnd w="lg" len="lg"/>
            <a:tailEnd type="triangle"/>
          </a:ln>
        </p:spPr>
        <p:style>
          <a:lnRef idx="2">
            <a:schemeClr val="accent1"/>
          </a:lnRef>
          <a:fillRef idx="0">
            <a:schemeClr val="accent1"/>
          </a:fillRef>
          <a:effectRef idx="1">
            <a:schemeClr val="accent1"/>
          </a:effectRef>
          <a:fontRef idx="minor">
            <a:schemeClr val="tx1"/>
          </a:fontRef>
        </p:style>
      </p:cxnSp>
      <p:sp>
        <p:nvSpPr>
          <p:cNvPr id="9" name="テキスト ボックス 8">
            <a:extLst>
              <a:ext uri="{FF2B5EF4-FFF2-40B4-BE49-F238E27FC236}">
                <a16:creationId xmlns:a16="http://schemas.microsoft.com/office/drawing/2014/main" id="{717AB9D2-B5EE-94F5-CF8B-81624ACEA2B1}"/>
              </a:ext>
            </a:extLst>
          </p:cNvPr>
          <p:cNvSpPr txBox="1"/>
          <p:nvPr/>
        </p:nvSpPr>
        <p:spPr>
          <a:xfrm>
            <a:off x="-10089" y="5681231"/>
            <a:ext cx="12192000" cy="584775"/>
          </a:xfrm>
          <a:prstGeom prst="rect">
            <a:avLst/>
          </a:prstGeom>
          <a:noFill/>
        </p:spPr>
        <p:txBody>
          <a:bodyPr wrap="square" rtlCol="0" anchor="ctr">
            <a:spAutoFit/>
          </a:bodyPr>
          <a:lstStyle/>
          <a:p>
            <a:pPr algn="ctr"/>
            <a:r>
              <a:rPr kumimoji="1" lang="ja-JP" altLang="en-US" sz="3200" dirty="0">
                <a:latin typeface="Segoe UI" panose="020B0502040204020203" pitchFamily="34" charset="0"/>
                <a:ea typeface="Meiryo" panose="020B0604030504040204" pitchFamily="34" charset="-128"/>
              </a:rPr>
              <a:t>現状の制度要件を満たしつつ、</a:t>
            </a:r>
            <a:r>
              <a:rPr kumimoji="1" lang="ja-JP" altLang="en-US" sz="3200" b="1" dirty="0">
                <a:solidFill>
                  <a:srgbClr val="FF0000"/>
                </a:solidFill>
                <a:latin typeface="Segoe UI" panose="020B0502040204020203" pitchFamily="34" charset="0"/>
                <a:ea typeface="Meiryo" panose="020B0604030504040204" pitchFamily="34" charset="-128"/>
              </a:rPr>
              <a:t>希望反映</a:t>
            </a:r>
            <a:r>
              <a:rPr kumimoji="1" lang="ja-JP" altLang="en-US" sz="3200" dirty="0">
                <a:latin typeface="Segoe UI" panose="020B0502040204020203" pitchFamily="34" charset="0"/>
                <a:ea typeface="Meiryo" panose="020B0604030504040204" pitchFamily="34" charset="-128"/>
              </a:rPr>
              <a:t>と</a:t>
            </a:r>
            <a:r>
              <a:rPr kumimoji="1" lang="ja-JP" altLang="en-US" sz="3200" b="1" dirty="0">
                <a:solidFill>
                  <a:srgbClr val="FF0000"/>
                </a:solidFill>
                <a:latin typeface="Segoe UI" panose="020B0502040204020203" pitchFamily="34" charset="0"/>
                <a:ea typeface="Meiryo" panose="020B0604030504040204" pitchFamily="34" charset="-128"/>
              </a:rPr>
              <a:t>公平性</a:t>
            </a:r>
            <a:r>
              <a:rPr kumimoji="1" lang="ja-JP" altLang="en-US" sz="3200" dirty="0">
                <a:latin typeface="Segoe UI" panose="020B0502040204020203" pitchFamily="34" charset="0"/>
                <a:ea typeface="Meiryo" panose="020B0604030504040204" pitchFamily="34" charset="-128"/>
              </a:rPr>
              <a:t>を実現</a:t>
            </a:r>
            <a:endParaRPr kumimoji="1" lang="ja-JP" altLang="en-US" sz="3200" b="1" dirty="0">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20045882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632389E1-5179-1274-9BCF-1BB65B59124E}"/>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2. </a:t>
            </a:r>
            <a:r>
              <a:rPr lang="ja-JP" altLang="en-US">
                <a:latin typeface="Segoe UI" panose="020B0502040204020203" pitchFamily="34" charset="0"/>
                <a:cs typeface="Segoe UI" panose="020B0502040204020203" pitchFamily="34" charset="0"/>
              </a:rPr>
              <a:t>モデル</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5936FB5-B72B-42C3-503C-420037AEFEBA}"/>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45</a:t>
            </a:fld>
            <a:endParaRPr lang="en-US" dirty="0"/>
          </a:p>
        </p:txBody>
      </p:sp>
    </p:spTree>
    <p:extLst>
      <p:ext uri="{BB962C8B-B14F-4D97-AF65-F5344CB8AC3E}">
        <p14:creationId xmlns:p14="http://schemas.microsoft.com/office/powerpoint/2010/main" val="10294925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3A90F6-647E-B268-A5DB-1B406E86F53D}"/>
              </a:ext>
            </a:extLst>
          </p:cNvPr>
          <p:cNvSpPr>
            <a:spLocks noGrp="1"/>
          </p:cNvSpPr>
          <p:nvPr>
            <p:ph type="title"/>
          </p:nvPr>
        </p:nvSpPr>
        <p:spPr/>
        <p:txBody>
          <a:bodyPr/>
          <a:lstStyle/>
          <a:p>
            <a:endParaRPr kumimoji="1" lang="ja-JP" altLang="en-US"/>
          </a:p>
        </p:txBody>
      </p:sp>
      <p:sp>
        <p:nvSpPr>
          <p:cNvPr id="3" name="スライド番号プレースホルダー 2">
            <a:extLst>
              <a:ext uri="{FF2B5EF4-FFF2-40B4-BE49-F238E27FC236}">
                <a16:creationId xmlns:a16="http://schemas.microsoft.com/office/drawing/2014/main" id="{679FE4B2-C4D3-90EB-B4CE-9B74B3CE5168}"/>
              </a:ext>
            </a:extLst>
          </p:cNvPr>
          <p:cNvSpPr>
            <a:spLocks noGrp="1"/>
          </p:cNvSpPr>
          <p:nvPr>
            <p:ph type="sldNum" sz="quarter" idx="12"/>
          </p:nvPr>
        </p:nvSpPr>
        <p:spPr/>
        <p:txBody>
          <a:bodyPr/>
          <a:lstStyle/>
          <a:p>
            <a:fld id="{48F63A3B-78C7-47BE-AE5E-E10140E04643}" type="slidenum">
              <a:rPr lang="en-US" smtClean="0"/>
              <a:pPr/>
              <a:t>46</a:t>
            </a:fld>
            <a:endParaRPr lang="en-US" dirty="0"/>
          </a:p>
        </p:txBody>
      </p:sp>
      <p:pic>
        <p:nvPicPr>
          <p:cNvPr id="6" name="コンテンツ プレースホルダー 5">
            <a:extLst>
              <a:ext uri="{FF2B5EF4-FFF2-40B4-BE49-F238E27FC236}">
                <a16:creationId xmlns:a16="http://schemas.microsoft.com/office/drawing/2014/main" id="{0A809AF2-3C3C-8ECE-0BF7-AB08B7EACAF7}"/>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942023" y="1975646"/>
            <a:ext cx="3524249" cy="3524249"/>
          </a:xfrm>
        </p:spPr>
      </p:pic>
      <p:pic>
        <p:nvPicPr>
          <p:cNvPr id="8" name="グラフィックス 7">
            <a:extLst>
              <a:ext uri="{FF2B5EF4-FFF2-40B4-BE49-F238E27FC236}">
                <a16:creationId xmlns:a16="http://schemas.microsoft.com/office/drawing/2014/main" id="{14CD0318-73F0-577A-A98A-B12EC7ACE5A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81525" y="1551150"/>
            <a:ext cx="3600450" cy="3600450"/>
          </a:xfrm>
          <a:prstGeom prst="rect">
            <a:avLst/>
          </a:prstGeom>
        </p:spPr>
      </p:pic>
      <p:pic>
        <p:nvPicPr>
          <p:cNvPr id="10" name="グラフィックス 9">
            <a:extLst>
              <a:ext uri="{FF2B5EF4-FFF2-40B4-BE49-F238E27FC236}">
                <a16:creationId xmlns:a16="http://schemas.microsoft.com/office/drawing/2014/main" id="{688A8917-4BE3-2C25-4BEC-B67857AE62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684237" y="1510506"/>
            <a:ext cx="3962400" cy="3962400"/>
          </a:xfrm>
          <a:prstGeom prst="rect">
            <a:avLst/>
          </a:prstGeom>
        </p:spPr>
      </p:pic>
      <p:pic>
        <p:nvPicPr>
          <p:cNvPr id="12" name="グラフィックス 11">
            <a:extLst>
              <a:ext uri="{FF2B5EF4-FFF2-40B4-BE49-F238E27FC236}">
                <a16:creationId xmlns:a16="http://schemas.microsoft.com/office/drawing/2014/main" id="{16EC0E15-E15F-1BD2-7DB3-0039818E55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677275" y="2084950"/>
            <a:ext cx="3600450" cy="3600450"/>
          </a:xfrm>
          <a:prstGeom prst="rect">
            <a:avLst/>
          </a:prstGeom>
        </p:spPr>
      </p:pic>
      <p:pic>
        <p:nvPicPr>
          <p:cNvPr id="14" name="グラフィックス 13">
            <a:extLst>
              <a:ext uri="{FF2B5EF4-FFF2-40B4-BE49-F238E27FC236}">
                <a16:creationId xmlns:a16="http://schemas.microsoft.com/office/drawing/2014/main" id="{F05345BD-0E4F-EB1F-6AFA-FC4D22A9F6B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53350" y="23019"/>
            <a:ext cx="2724150" cy="2724150"/>
          </a:xfrm>
          <a:prstGeom prst="rect">
            <a:avLst/>
          </a:prstGeom>
        </p:spPr>
      </p:pic>
      <p:pic>
        <p:nvPicPr>
          <p:cNvPr id="16" name="グラフィックス 15">
            <a:extLst>
              <a:ext uri="{FF2B5EF4-FFF2-40B4-BE49-F238E27FC236}">
                <a16:creationId xmlns:a16="http://schemas.microsoft.com/office/drawing/2014/main" id="{C636087C-17A5-0EEF-E8EA-E4A42ACA896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8100" y="395056"/>
            <a:ext cx="3562350" cy="3562350"/>
          </a:xfrm>
          <a:prstGeom prst="rect">
            <a:avLst/>
          </a:prstGeom>
        </p:spPr>
      </p:pic>
      <p:pic>
        <p:nvPicPr>
          <p:cNvPr id="4" name="グラフィックス 3">
            <a:extLst>
              <a:ext uri="{FF2B5EF4-FFF2-40B4-BE49-F238E27FC236}">
                <a16:creationId xmlns:a16="http://schemas.microsoft.com/office/drawing/2014/main" id="{BB010D35-6E13-57CE-BED8-1924043EE8AC}"/>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0" y="3996608"/>
            <a:ext cx="2222231" cy="2178091"/>
          </a:xfrm>
          <a:prstGeom prst="rect">
            <a:avLst/>
          </a:prstGeom>
        </p:spPr>
      </p:pic>
      <p:pic>
        <p:nvPicPr>
          <p:cNvPr id="5" name="グラフィックス 4">
            <a:extLst>
              <a:ext uri="{FF2B5EF4-FFF2-40B4-BE49-F238E27FC236}">
                <a16:creationId xmlns:a16="http://schemas.microsoft.com/office/drawing/2014/main" id="{B70F50F2-F2D1-03E8-1669-9DCD49F817B3}"/>
              </a:ext>
            </a:extLst>
          </p:cNvPr>
          <p:cNvPicPr>
            <a:picLocks noChangeAspect="1"/>
          </p:cNvPicPr>
          <p:nvPr/>
        </p:nvPicPr>
        <p:blipFill>
          <a:blip r:embed="rId4">
            <a:extLst>
              <a:ext uri="{96DAC541-7B7A-43D3-8B79-37D633B846F1}">
                <asvg:svgBlip xmlns:asvg="http://schemas.microsoft.com/office/drawing/2016/SVG/main" r:embed="rId5"/>
              </a:ext>
            </a:extLst>
          </a:blip>
          <a:srcRect r="45543" b="43168"/>
          <a:stretch>
            <a:fillRect/>
          </a:stretch>
        </p:blipFill>
        <p:spPr>
          <a:xfrm>
            <a:off x="1580665" y="3885175"/>
            <a:ext cx="1960696" cy="2046200"/>
          </a:xfrm>
          <a:prstGeom prst="rect">
            <a:avLst/>
          </a:prstGeom>
        </p:spPr>
      </p:pic>
      <p:pic>
        <p:nvPicPr>
          <p:cNvPr id="7" name="コンテンツ プレースホルダー 5">
            <a:extLst>
              <a:ext uri="{FF2B5EF4-FFF2-40B4-BE49-F238E27FC236}">
                <a16:creationId xmlns:a16="http://schemas.microsoft.com/office/drawing/2014/main" id="{756C646A-016E-FC0B-66EE-C4B681FA5663}"/>
              </a:ext>
            </a:extLst>
          </p:cNvPr>
          <p:cNvPicPr>
            <a:picLocks noChangeAspect="1"/>
          </p:cNvPicPr>
          <p:nvPr/>
        </p:nvPicPr>
        <p:blipFill>
          <a:blip r:embed="rId2">
            <a:extLst>
              <a:ext uri="{96DAC541-7B7A-43D3-8B79-37D633B846F1}">
                <asvg:svgBlip xmlns:asvg="http://schemas.microsoft.com/office/drawing/2016/SVG/main" r:embed="rId3"/>
              </a:ext>
            </a:extLst>
          </a:blip>
          <a:srcRect r="43756" b="42920"/>
          <a:stretch>
            <a:fillRect/>
          </a:stretch>
        </p:blipFill>
        <p:spPr>
          <a:xfrm>
            <a:off x="2351706" y="4610631"/>
            <a:ext cx="1982169" cy="2011618"/>
          </a:xfrm>
          <a:prstGeom prst="rect">
            <a:avLst/>
          </a:prstGeom>
        </p:spPr>
      </p:pic>
      <p:pic>
        <p:nvPicPr>
          <p:cNvPr id="9" name="グラフィックス 8">
            <a:extLst>
              <a:ext uri="{FF2B5EF4-FFF2-40B4-BE49-F238E27FC236}">
                <a16:creationId xmlns:a16="http://schemas.microsoft.com/office/drawing/2014/main" id="{46F998A3-13F4-781F-6AB3-2AE879F6A6E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987289" y="4997828"/>
            <a:ext cx="1867093" cy="1867093"/>
          </a:xfrm>
          <a:prstGeom prst="rect">
            <a:avLst/>
          </a:prstGeom>
        </p:spPr>
      </p:pic>
      <p:pic>
        <p:nvPicPr>
          <p:cNvPr id="11" name="グラフィックス 10">
            <a:extLst>
              <a:ext uri="{FF2B5EF4-FFF2-40B4-BE49-F238E27FC236}">
                <a16:creationId xmlns:a16="http://schemas.microsoft.com/office/drawing/2014/main" id="{2512A319-570E-F20B-DAC2-ADF76184C53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069127" y="5198183"/>
            <a:ext cx="1867093" cy="1867093"/>
          </a:xfrm>
          <a:prstGeom prst="rect">
            <a:avLst/>
          </a:prstGeom>
        </p:spPr>
      </p:pic>
      <p:pic>
        <p:nvPicPr>
          <p:cNvPr id="15" name="グラフィックス 14">
            <a:extLst>
              <a:ext uri="{FF2B5EF4-FFF2-40B4-BE49-F238E27FC236}">
                <a16:creationId xmlns:a16="http://schemas.microsoft.com/office/drawing/2014/main" id="{B37B66B9-D7B0-5B21-CA88-CC35B2B8A8F7}"/>
              </a:ext>
            </a:extLst>
          </p:cNvPr>
          <p:cNvPicPr>
            <a:picLocks noChangeAspect="1"/>
          </p:cNvPicPr>
          <p:nvPr/>
        </p:nvPicPr>
        <p:blipFill>
          <a:blip r:embed="rId18">
            <a:extLst>
              <a:ext uri="{96DAC541-7B7A-43D3-8B79-37D633B846F1}">
                <asvg:svgBlip xmlns:asvg="http://schemas.microsoft.com/office/drawing/2016/SVG/main" r:embed="rId19"/>
              </a:ext>
            </a:extLst>
          </a:blip>
          <a:srcRect r="42467" b="44585"/>
          <a:stretch>
            <a:fillRect/>
          </a:stretch>
        </p:blipFill>
        <p:spPr>
          <a:xfrm>
            <a:off x="193609" y="890675"/>
            <a:ext cx="2805763" cy="2702477"/>
          </a:xfrm>
          <a:prstGeom prst="rect">
            <a:avLst/>
          </a:prstGeom>
        </p:spPr>
      </p:pic>
      <p:pic>
        <p:nvPicPr>
          <p:cNvPr id="17" name="グラフィックス 16">
            <a:extLst>
              <a:ext uri="{FF2B5EF4-FFF2-40B4-BE49-F238E27FC236}">
                <a16:creationId xmlns:a16="http://schemas.microsoft.com/office/drawing/2014/main" id="{60694C86-3F6A-6C38-A19E-283779B4D5B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5379923" y="1143000"/>
            <a:ext cx="4876800" cy="4876800"/>
          </a:xfrm>
          <a:prstGeom prst="rect">
            <a:avLst/>
          </a:prstGeom>
        </p:spPr>
      </p:pic>
      <p:pic>
        <p:nvPicPr>
          <p:cNvPr id="18" name="グラフィックス 17">
            <a:extLst>
              <a:ext uri="{FF2B5EF4-FFF2-40B4-BE49-F238E27FC236}">
                <a16:creationId xmlns:a16="http://schemas.microsoft.com/office/drawing/2014/main" id="{0BE009F2-B90F-BDA0-9E3A-69F8279B4009}"/>
              </a:ext>
            </a:extLst>
          </p:cNvPr>
          <p:cNvPicPr>
            <a:picLocks noChangeAspect="1"/>
          </p:cNvPicPr>
          <p:nvPr/>
        </p:nvPicPr>
        <p:blipFill>
          <a:blip r:embed="rId18">
            <a:extLst>
              <a:ext uri="{96DAC541-7B7A-43D3-8B79-37D633B846F1}">
                <asvg:svgBlip xmlns:asvg="http://schemas.microsoft.com/office/drawing/2016/SVG/main" r:embed="rId19"/>
              </a:ext>
            </a:extLst>
          </a:blip>
          <a:srcRect r="42467" b="44585"/>
          <a:stretch>
            <a:fillRect/>
          </a:stretch>
        </p:blipFill>
        <p:spPr>
          <a:xfrm>
            <a:off x="9253890" y="954936"/>
            <a:ext cx="2805763" cy="2702477"/>
          </a:xfrm>
          <a:prstGeom prst="rect">
            <a:avLst/>
          </a:prstGeom>
        </p:spPr>
      </p:pic>
      <p:sp>
        <p:nvSpPr>
          <p:cNvPr id="13" name="円/楕円 10">
            <a:extLst>
              <a:ext uri="{FF2B5EF4-FFF2-40B4-BE49-F238E27FC236}">
                <a16:creationId xmlns:a16="http://schemas.microsoft.com/office/drawing/2014/main" id="{EDEEBE1A-368E-5363-C351-2B9AC8AC17F7}"/>
              </a:ext>
            </a:extLst>
          </p:cNvPr>
          <p:cNvSpPr/>
          <p:nvPr/>
        </p:nvSpPr>
        <p:spPr>
          <a:xfrm>
            <a:off x="5294857" y="1083034"/>
            <a:ext cx="605246" cy="604800"/>
          </a:xfrm>
          <a:prstGeom prst="ellipse">
            <a:avLst/>
          </a:prstGeom>
          <a:solidFill>
            <a:schemeClr val="accent2"/>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en-US" altLang="ja-JP" sz="2400" b="1" dirty="0">
                <a:solidFill>
                  <a:schemeClr val="tx1"/>
                </a:solidFill>
                <a:latin typeface="Segoe UI" panose="020B0502040204020203" pitchFamily="34" charset="0"/>
                <a:ea typeface="Meiryo" panose="020B0604030504040204" pitchFamily="34" charset="-128"/>
              </a:rPr>
              <a:t>F</a:t>
            </a:r>
            <a:endParaRPr kumimoji="1" lang="ja-JP" altLang="en-US" sz="2400" b="1" dirty="0">
              <a:solidFill>
                <a:schemeClr val="tx1"/>
              </a:solidFill>
              <a:latin typeface="Segoe UI" panose="020B0502040204020203" pitchFamily="34" charset="0"/>
              <a:ea typeface="Meiryo" panose="020B0604030504040204" pitchFamily="34" charset="-128"/>
            </a:endParaRPr>
          </a:p>
        </p:txBody>
      </p:sp>
      <p:cxnSp>
        <p:nvCxnSpPr>
          <p:cNvPr id="19" name="直線矢印コネクタ 18">
            <a:extLst>
              <a:ext uri="{FF2B5EF4-FFF2-40B4-BE49-F238E27FC236}">
                <a16:creationId xmlns:a16="http://schemas.microsoft.com/office/drawing/2014/main" id="{44AEAC98-C299-203F-43E4-E4E4A0616752}"/>
              </a:ext>
            </a:extLst>
          </p:cNvPr>
          <p:cNvCxnSpPr/>
          <p:nvPr/>
        </p:nvCxnSpPr>
        <p:spPr>
          <a:xfrm flipH="1">
            <a:off x="6472465" y="964260"/>
            <a:ext cx="427162" cy="1072391"/>
          </a:xfrm>
          <a:prstGeom prst="straightConnector1">
            <a:avLst/>
          </a:prstGeom>
          <a:ln w="76200">
            <a:solidFill>
              <a:srgbClr val="FF0000"/>
            </a:solidFill>
            <a:headEnd w="lg" len="lg"/>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98429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3FDB-2A06-F121-2B37-3A157F598C2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0ECAE2-CF4E-4C67-45E2-4FBA3CE498B2}"/>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0ACCB40-936E-CBDD-3C19-B6B6B37627D0}"/>
              </a:ext>
            </a:extLst>
          </p:cNvPr>
          <p:cNvSpPr>
            <a:spLocks noGrp="1"/>
          </p:cNvSpPr>
          <p:nvPr>
            <p:ph type="sldNum" sz="quarter" idx="12"/>
          </p:nvPr>
        </p:nvSpPr>
        <p:spPr/>
        <p:txBody>
          <a:bodyPr/>
          <a:lstStyle/>
          <a:p>
            <a:fld id="{48F63A3B-78C7-47BE-AE5E-E10140E04643}" type="slidenum">
              <a:rPr lang="en-US" smtClean="0"/>
              <a:t>47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65A277A-43C5-139B-6897-952F50A228F6}"/>
                  </a:ext>
                </a:extLst>
              </p:cNvPr>
              <p:cNvSpPr>
                <a:spLocks noGrp="1"/>
              </p:cNvSpPr>
              <p:nvPr>
                <p:ph idx="1"/>
              </p:nvPr>
            </p:nvSpPr>
            <p:spPr>
              <a:xfrm>
                <a:off x="414252" y="1514474"/>
                <a:ext cx="11363495" cy="4500563"/>
              </a:xfrm>
            </p:spPr>
            <p:txBody>
              <a:bodyPr anchor="ctr"/>
              <a:lstStyle/>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𝐼</m:t>
                    </m:r>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𝑚</m:t>
                    </m:r>
                    <m:r>
                      <a:rPr lang="en-US" altLang="ja-JP" b="0" i="1" smtClean="0">
                        <a:solidFill>
                          <a:schemeClr val="tx1"/>
                        </a:solidFill>
                        <a:latin typeface="Cambria Math" panose="02040503050406030204" pitchFamily="18" charset="0"/>
                      </a:rPr>
                      <m:t>}</m:t>
                    </m:r>
                  </m:oMath>
                </a14:m>
                <a:r>
                  <a:rPr lang="en-US" altLang="ja-JP" dirty="0">
                    <a:solidFill>
                      <a:schemeClr val="tx1"/>
                    </a:solidFill>
                    <a:latin typeface="Segoe UI" panose="020B0502040204020203" pitchFamily="34" charset="0"/>
                  </a:rPr>
                  <a:t> : </a:t>
                </a:r>
                <a:r>
                  <a:rPr lang="ja-JP" altLang="en-US" dirty="0"/>
                  <a:t>教師からなる空でない有限集合</a:t>
                </a:r>
                <a:endParaRPr lang="en-US" altLang="ja-JP" dirty="0"/>
              </a:p>
              <a:p>
                <a:pPr>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𝐼</m:t>
                        </m:r>
                      </m:e>
                      <m:sub>
                        <m:r>
                          <m:rPr>
                            <m:sty m:val="p"/>
                          </m:rPr>
                          <a:rPr lang="en-US" altLang="ja-JP" b="0" i="1" smtClean="0">
                            <a:latin typeface="Cambria Math" panose="02040503050406030204" pitchFamily="18" charset="0"/>
                          </a:rPr>
                          <m:t>α</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𝐼</m:t>
                    </m:r>
                  </m:oMath>
                </a14:m>
                <a:r>
                  <a:rPr lang="en-US" altLang="ja-JP" dirty="0"/>
                  <a:t>  : </a:t>
                </a:r>
                <a:r>
                  <a:rPr lang="ja-JP" altLang="en-US" b="1" dirty="0"/>
                  <a:t>現職教師</a:t>
                </a:r>
                <a:r>
                  <a:rPr lang="ja-JP" altLang="en-US" dirty="0"/>
                  <a:t>からなる空でない有限集合</a:t>
                </a:r>
                <a:endParaRPr lang="en-US" altLang="ja-JP" dirty="0">
                  <a:solidFill>
                    <a:schemeClr val="tx1"/>
                  </a:solidFill>
                  <a:latin typeface="Segoe UI" panose="020B0502040204020203" pitchFamily="34" charset="0"/>
                </a:endParaRPr>
              </a:p>
              <a:p>
                <a:pPr>
                  <a:spcBef>
                    <a:spcPts val="3600"/>
                  </a:spcBef>
                </a:pPr>
                <a14:m>
                  <m:oMath xmlns:m="http://schemas.openxmlformats.org/officeDocument/2006/math">
                    <m:r>
                      <a:rPr lang="en-US" altLang="ja-JP" b="0" i="1" smtClean="0">
                        <a:solidFill>
                          <a:schemeClr val="tx1"/>
                        </a:solidFill>
                        <a:latin typeface="Cambria Math" panose="02040503050406030204" pitchFamily="18" charset="0"/>
                      </a:rPr>
                      <m:t>𝑆</m:t>
                    </m:r>
                    <m:r>
                      <a:rPr lang="en-US" altLang="ja-JP" b="0" i="1" smtClean="0">
                        <a:solidFill>
                          <a:schemeClr val="tx1"/>
                        </a:solidFill>
                        <a:latin typeface="Cambria Math" panose="02040503050406030204" pitchFamily="18" charset="0"/>
                      </a:rPr>
                      <m:t>=</m:t>
                    </m:r>
                    <m:d>
                      <m:dPr>
                        <m:begChr m:val="{"/>
                        <m:endChr m:val="}"/>
                        <m:ctrlPr>
                          <a:rPr lang="en-US" altLang="ja-JP" b="0" i="1" smtClean="0">
                            <a:solidFill>
                              <a:schemeClr val="tx1"/>
                            </a:solidFill>
                            <a:latin typeface="Cambria Math" panose="02040503050406030204" pitchFamily="18" charset="0"/>
                          </a:rPr>
                        </m:ctrlPr>
                      </m:dPr>
                      <m:e>
                        <m:r>
                          <a:rPr lang="en-US" altLang="ja-JP" b="0" i="1" smtClean="0">
                            <a:solidFill>
                              <a:schemeClr val="tx1"/>
                            </a:solidFill>
                            <a:latin typeface="Cambria Math" panose="02040503050406030204" pitchFamily="18" charset="0"/>
                          </a:rPr>
                          <m:t>𝑚</m:t>
                        </m:r>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𝑛</m:t>
                        </m:r>
                      </m:e>
                    </m:d>
                  </m:oMath>
                </a14:m>
                <a:r>
                  <a:rPr lang="ja-JP" altLang="en-US" dirty="0">
                    <a:solidFill>
                      <a:schemeClr val="tx1"/>
                    </a:solidFill>
                    <a:latin typeface="Segoe UI" panose="020B0502040204020203" pitchFamily="34" charset="0"/>
                  </a:rPr>
                  <a:t> </a:t>
                </a:r>
                <a:r>
                  <a:rPr lang="en-US" altLang="ja-JP" dirty="0">
                    <a:solidFill>
                      <a:schemeClr val="tx1"/>
                    </a:solidFill>
                    <a:latin typeface="Segoe UI" panose="020B0502040204020203" pitchFamily="34" charset="0"/>
                  </a:rPr>
                  <a:t>: </a:t>
                </a:r>
                <a:r>
                  <a:rPr lang="ja-JP" altLang="en-US" dirty="0"/>
                  <a:t>学校からなる空でない有限集合</a:t>
                </a:r>
                <a:endParaRPr lang="en-US" altLang="ja-JP" dirty="0"/>
              </a:p>
              <a:p>
                <a:pPr>
                  <a:spcBef>
                    <a:spcPts val="3600"/>
                  </a:spcBef>
                </a:pPr>
                <a14:m>
                  <m:oMath xmlns:m="http://schemas.openxmlformats.org/officeDocument/2006/math">
                    <m:r>
                      <a:rPr lang="en-US" altLang="ja-JP" b="0" i="1" smtClean="0">
                        <a:latin typeface="Cambria Math" panose="02040503050406030204" pitchFamily="18" charset="0"/>
                      </a:rPr>
                      <m:t>𝐽</m:t>
                    </m:r>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𝑗</m:t>
                            </m:r>
                          </m:e>
                          <m:sub>
                            <m:r>
                              <a:rPr lang="en-US" altLang="ja-JP" b="0" i="1" smtClean="0">
                                <a:latin typeface="Cambria Math" panose="02040503050406030204" pitchFamily="18" charset="0"/>
                              </a:rPr>
                              <m:t>𝑘</m:t>
                            </m:r>
                          </m:sub>
                        </m:sSub>
                      </m:e>
                    </m:d>
                  </m:oMath>
                </a14:m>
                <a:r>
                  <a:rPr lang="ja-JP" altLang="en-US" dirty="0"/>
                  <a:t> </a:t>
                </a:r>
                <a:r>
                  <a:rPr lang="en-US" altLang="ja-JP" dirty="0"/>
                  <a:t>: </a:t>
                </a:r>
                <a:r>
                  <a:rPr lang="ja-JP" altLang="en-US" dirty="0"/>
                  <a:t>教師が担当する教科からなる空でない有限集合</a:t>
                </a:r>
                <a:endParaRPr lang="en-US" altLang="ja-JP" dirty="0"/>
              </a:p>
            </p:txBody>
          </p:sp>
        </mc:Choice>
        <mc:Fallback xmlns="">
          <p:sp>
            <p:nvSpPr>
              <p:cNvPr id="4" name="コンテンツ プレースホルダー 3">
                <a:extLst>
                  <a:ext uri="{FF2B5EF4-FFF2-40B4-BE49-F238E27FC236}">
                    <a16:creationId xmlns:a16="http://schemas.microsoft.com/office/drawing/2014/main" id="{D65A277A-43C5-139B-6897-952F50A228F6}"/>
                  </a:ext>
                </a:extLst>
              </p:cNvPr>
              <p:cNvSpPr>
                <a:spLocks noGrp="1" noRot="1" noChangeAspect="1" noMove="1" noResize="1" noEditPoints="1" noAdjustHandles="1" noChangeArrowheads="1" noChangeShapeType="1" noTextEdit="1"/>
              </p:cNvSpPr>
              <p:nvPr>
                <p:ph idx="1"/>
              </p:nvPr>
            </p:nvSpPr>
            <p:spPr>
              <a:xfrm>
                <a:off x="414252" y="1514474"/>
                <a:ext cx="11363495" cy="4500563"/>
              </a:xfrm>
              <a:blipFill>
                <a:blip r:embed="rId3"/>
                <a:stretch>
                  <a:fillRect l="-751"/>
                </a:stretch>
              </a:blipFill>
            </p:spPr>
            <p:txBody>
              <a:bodyPr/>
              <a:lstStyle/>
              <a:p>
                <a:r>
                  <a:rPr lang="ja-JP" altLang="en-US">
                    <a:noFill/>
                  </a:rPr>
                  <a:t> </a:t>
                </a:r>
              </a:p>
            </p:txBody>
          </p:sp>
        </mc:Fallback>
      </mc:AlternateContent>
      <p:pic>
        <p:nvPicPr>
          <p:cNvPr id="5" name="グラフィックス 4">
            <a:extLst>
              <a:ext uri="{FF2B5EF4-FFF2-40B4-BE49-F238E27FC236}">
                <a16:creationId xmlns:a16="http://schemas.microsoft.com/office/drawing/2014/main" id="{79DFD965-0054-F9F0-E32C-B4B25D798217}"/>
              </a:ext>
            </a:extLst>
          </p:cNvPr>
          <p:cNvPicPr>
            <a:picLocks noChangeAspect="1"/>
          </p:cNvPicPr>
          <p:nvPr/>
        </p:nvPicPr>
        <p:blipFill>
          <a:blip r:embed="rId4">
            <a:extLst>
              <a:ext uri="{96DAC541-7B7A-43D3-8B79-37D633B846F1}">
                <asvg:svgBlip xmlns:asvg="http://schemas.microsoft.com/office/drawing/2016/SVG/main" r:embed="rId5"/>
              </a:ext>
            </a:extLst>
          </a:blip>
          <a:srcRect r="43917" b="45031"/>
          <a:stretch>
            <a:fillRect/>
          </a:stretch>
        </p:blipFill>
        <p:spPr>
          <a:xfrm>
            <a:off x="2569091" y="1288400"/>
            <a:ext cx="980021" cy="960555"/>
          </a:xfrm>
          <a:prstGeom prst="rect">
            <a:avLst/>
          </a:prstGeom>
        </p:spPr>
      </p:pic>
      <p:pic>
        <p:nvPicPr>
          <p:cNvPr id="6" name="グラフィックス 5">
            <a:extLst>
              <a:ext uri="{FF2B5EF4-FFF2-40B4-BE49-F238E27FC236}">
                <a16:creationId xmlns:a16="http://schemas.microsoft.com/office/drawing/2014/main" id="{D3ACAE79-93FD-6900-3DF4-C58B3969C8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360365" y="3632762"/>
            <a:ext cx="1049763" cy="1049763"/>
          </a:xfrm>
          <a:prstGeom prst="rect">
            <a:avLst/>
          </a:prstGeom>
        </p:spPr>
      </p:pic>
      <p:pic>
        <p:nvPicPr>
          <p:cNvPr id="7" name="グラフィックス 6">
            <a:extLst>
              <a:ext uri="{FF2B5EF4-FFF2-40B4-BE49-F238E27FC236}">
                <a16:creationId xmlns:a16="http://schemas.microsoft.com/office/drawing/2014/main" id="{5B1197F2-865A-111F-023D-7FE8DB55B26C}"/>
              </a:ext>
            </a:extLst>
          </p:cNvPr>
          <p:cNvPicPr>
            <a:picLocks noChangeAspect="1"/>
          </p:cNvPicPr>
          <p:nvPr/>
        </p:nvPicPr>
        <p:blipFill>
          <a:blip r:embed="rId8">
            <a:extLst>
              <a:ext uri="{96DAC541-7B7A-43D3-8B79-37D633B846F1}">
                <asvg:svgBlip xmlns:asvg="http://schemas.microsoft.com/office/drawing/2016/SVG/main" r:embed="rId9"/>
              </a:ext>
            </a:extLst>
          </a:blip>
          <a:srcRect r="45543" b="43168"/>
          <a:stretch>
            <a:fillRect/>
          </a:stretch>
        </p:blipFill>
        <p:spPr>
          <a:xfrm>
            <a:off x="7195909" y="2683385"/>
            <a:ext cx="909705" cy="949377"/>
          </a:xfrm>
          <a:prstGeom prst="rect">
            <a:avLst/>
          </a:prstGeom>
        </p:spPr>
      </p:pic>
      <p:pic>
        <p:nvPicPr>
          <p:cNvPr id="8" name="図 7" descr="アイコン&#10;&#10;AI 生成コンテンツは誤りを含む可能性があります。">
            <a:extLst>
              <a:ext uri="{FF2B5EF4-FFF2-40B4-BE49-F238E27FC236}">
                <a16:creationId xmlns:a16="http://schemas.microsoft.com/office/drawing/2014/main" id="{915E54ED-3E99-6F4F-A16D-30B5516ECB44}"/>
              </a:ext>
            </a:extLst>
          </p:cNvPr>
          <p:cNvPicPr>
            <a:picLocks noChangeAspect="1"/>
          </p:cNvPicPr>
          <p:nvPr/>
        </p:nvPicPr>
        <p:blipFill>
          <a:blip r:embed="rId10"/>
          <a:stretch>
            <a:fillRect/>
          </a:stretch>
        </p:blipFill>
        <p:spPr>
          <a:xfrm>
            <a:off x="4204163" y="5140741"/>
            <a:ext cx="1054531" cy="1233873"/>
          </a:xfrm>
          <a:prstGeom prst="rect">
            <a:avLst/>
          </a:prstGeom>
        </p:spPr>
      </p:pic>
      <p:pic>
        <p:nvPicPr>
          <p:cNvPr id="9" name="図 8" descr="ロゴ が含まれている画像&#10;&#10;AI 生成コンテンツは誤りを含む可能性があります。">
            <a:extLst>
              <a:ext uri="{FF2B5EF4-FFF2-40B4-BE49-F238E27FC236}">
                <a16:creationId xmlns:a16="http://schemas.microsoft.com/office/drawing/2014/main" id="{F5F82727-3169-C770-0018-D36890BDB0D3}"/>
              </a:ext>
            </a:extLst>
          </p:cNvPr>
          <p:cNvPicPr>
            <a:picLocks noChangeAspect="1"/>
          </p:cNvPicPr>
          <p:nvPr/>
        </p:nvPicPr>
        <p:blipFill>
          <a:blip r:embed="rId11"/>
          <a:stretch>
            <a:fillRect/>
          </a:stretch>
        </p:blipFill>
        <p:spPr>
          <a:xfrm>
            <a:off x="5284320" y="5172045"/>
            <a:ext cx="1033787" cy="1202569"/>
          </a:xfrm>
          <a:prstGeom prst="rect">
            <a:avLst/>
          </a:prstGeom>
        </p:spPr>
      </p:pic>
    </p:spTree>
    <p:extLst>
      <p:ext uri="{BB962C8B-B14F-4D97-AF65-F5344CB8AC3E}">
        <p14:creationId xmlns:p14="http://schemas.microsoft.com/office/powerpoint/2010/main" val="14307459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C30B5-8DAE-88E3-5867-ACEA3028ADC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AD229-C442-34C9-13D0-453EABE62A55}"/>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B0F02EE0-26A0-9FA4-FCE3-64F77E0EE54D}"/>
              </a:ext>
            </a:extLst>
          </p:cNvPr>
          <p:cNvSpPr>
            <a:spLocks noGrp="1"/>
          </p:cNvSpPr>
          <p:nvPr>
            <p:ph type="sldNum" sz="quarter" idx="12"/>
          </p:nvPr>
        </p:nvSpPr>
        <p:spPr/>
        <p:txBody>
          <a:bodyPr/>
          <a:lstStyle/>
          <a:p>
            <a:fld id="{48F63A3B-78C7-47BE-AE5E-E10140E04643}" type="slidenum">
              <a:rPr lang="en-US" smtClean="0"/>
              <a:t>48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E83AEF3E-6E70-D22E-4CF6-0AFDCF17EA54}"/>
                  </a:ext>
                </a:extLst>
              </p:cNvPr>
              <p:cNvSpPr>
                <a:spLocks noGrp="1"/>
              </p:cNvSpPr>
              <p:nvPr>
                <p:ph idx="1"/>
              </p:nvPr>
            </p:nvSpPr>
            <p:spPr>
              <a:xfrm>
                <a:off x="414252" y="1133476"/>
                <a:ext cx="11363495" cy="1511754"/>
              </a:xfrm>
            </p:spPr>
            <p:txBody>
              <a:bodyPr anchor="ctr"/>
              <a:lstStyle/>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oMath>
                </a14:m>
                <a:r>
                  <a:rPr lang="en-US" altLang="ja-JP" dirty="0">
                    <a:latin typeface="Segoe UI" panose="020B0502040204020203" pitchFamily="34" charset="0"/>
                  </a:rPr>
                  <a:t>:</a:t>
                </a:r>
                <a:r>
                  <a:rPr lang="en-US" altLang="ja-JP" b="1" dirty="0">
                    <a:solidFill>
                      <a:schemeClr val="accent1"/>
                    </a:solidFill>
                    <a:latin typeface="Segoe UI" panose="020B0502040204020203" pitchFamily="34" charset="0"/>
                  </a:rPr>
                  <a:t>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a:solidFill>
                      <a:schemeClr val="accent1"/>
                    </a:solidFill>
                    <a:latin typeface="Segoe UI" panose="020B0502040204020203" pitchFamily="34" charset="0"/>
                  </a:rPr>
                  <a:t>の選好</a:t>
                </a:r>
                <a:endParaRPr lang="en-US" altLang="ja-JP" b="1" dirty="0">
                  <a:solidFill>
                    <a:schemeClr val="accent1"/>
                  </a:solidFill>
                  <a:latin typeface="Segoe UI" panose="020B0502040204020203" pitchFamily="34" charset="0"/>
                </a:endParaRPr>
              </a:p>
              <a:p>
                <a:pPr lvl="1">
                  <a:lnSpc>
                    <a:spcPts val="2000"/>
                  </a:lnSpc>
                  <a:spcBef>
                    <a:spcPts val="3600"/>
                  </a:spcBef>
                </a:pP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oMath>
                </a14:m>
                <a:r>
                  <a:rPr lang="en-US" altLang="ja-JP" dirty="0"/>
                  <a:t>:</a:t>
                </a:r>
                <a:r>
                  <a:rPr lang="en-US" altLang="ja-JP" b="1" dirty="0">
                    <a:solidFill>
                      <a:schemeClr val="accent1"/>
                    </a:solidFill>
                  </a:rPr>
                  <a:t> </a:t>
                </a:r>
                <a14:m>
                  <m:oMath xmlns:m="http://schemas.openxmlformats.org/officeDocument/2006/math">
                    <m:r>
                      <a:rPr lang="en-US" altLang="ja-JP" b="1" i="1" smtClean="0">
                        <a:solidFill>
                          <a:schemeClr val="accent1"/>
                        </a:solidFill>
                        <a:latin typeface="Cambria Math" panose="02040503050406030204" pitchFamily="18" charset="0"/>
                      </a:rPr>
                      <m:t>𝒔</m:t>
                    </m:r>
                  </m:oMath>
                </a14:m>
                <a:r>
                  <a:rPr lang="ja-JP" altLang="en-US" b="1">
                    <a:solidFill>
                      <a:schemeClr val="accent1"/>
                    </a:solidFill>
                  </a:rPr>
                  <a:t>の優先順位</a:t>
                </a:r>
                <a:endParaRPr lang="en-US" altLang="ja-JP" b="1" dirty="0">
                  <a:solidFill>
                    <a:schemeClr val="accent1"/>
                  </a:solidFill>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E83AEF3E-6E70-D22E-4CF6-0AFDCF17EA54}"/>
                  </a:ext>
                </a:extLst>
              </p:cNvPr>
              <p:cNvSpPr>
                <a:spLocks noGrp="1" noRot="1" noChangeAspect="1" noMove="1" noResize="1" noEditPoints="1" noAdjustHandles="1" noChangeArrowheads="1" noChangeShapeType="1" noTextEdit="1"/>
              </p:cNvSpPr>
              <p:nvPr>
                <p:ph idx="1"/>
              </p:nvPr>
            </p:nvSpPr>
            <p:spPr>
              <a:xfrm>
                <a:off x="414252" y="1133476"/>
                <a:ext cx="11363495" cy="1511754"/>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1600016860"/>
                  </p:ext>
                </p:extLst>
              </p:nvPr>
            </p:nvGraphicFramePr>
            <p:xfrm>
              <a:off x="6939013" y="2659288"/>
              <a:ext cx="1931255" cy="2901878"/>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lang="en-US" altLang="ja-JP" sz="3200" b="0"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FF4FCDF6-7E67-CE0C-A487-A3BB692C3FAB}"/>
                  </a:ext>
                </a:extLst>
              </p:cNvPr>
              <p:cNvGraphicFramePr>
                <a:graphicFrameLocks noGrp="1"/>
              </p:cNvGraphicFramePr>
              <p:nvPr>
                <p:extLst>
                  <p:ext uri="{D42A27DB-BD31-4B8C-83A1-F6EECF244321}">
                    <p14:modId xmlns:p14="http://schemas.microsoft.com/office/powerpoint/2010/main" val="1600016860"/>
                  </p:ext>
                </p:extLst>
              </p:nvPr>
            </p:nvGraphicFramePr>
            <p:xfrm>
              <a:off x="6939013" y="2659288"/>
              <a:ext cx="1931255" cy="2901878"/>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7391" t="-2174" r="-1087" b="-432609"/>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2FE60A5E-86B6-2502-8F8C-04C4682078A1}"/>
                  </a:ext>
                </a:extLst>
              </p:cNvPr>
              <p:cNvGraphicFramePr>
                <a:graphicFrameLocks noGrp="1"/>
              </p:cNvGraphicFramePr>
              <p:nvPr>
                <p:extLst>
                  <p:ext uri="{D42A27DB-BD31-4B8C-83A1-F6EECF244321}">
                    <p14:modId xmlns:p14="http://schemas.microsoft.com/office/powerpoint/2010/main" val="3564720030"/>
                  </p:ext>
                </p:extLst>
              </p:nvPr>
            </p:nvGraphicFramePr>
            <p:xfrm>
              <a:off x="9300745" y="2441396"/>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69069">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lang="en-US" altLang="ja-JP" sz="3200" b="0"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a</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b</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c</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69069">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d</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6" name="表 5">
                <a:extLst>
                  <a:ext uri="{FF2B5EF4-FFF2-40B4-BE49-F238E27FC236}">
                    <a16:creationId xmlns:a16="http://schemas.microsoft.com/office/drawing/2014/main" id="{2FE60A5E-86B6-2502-8F8C-04C4682078A1}"/>
                  </a:ext>
                </a:extLst>
              </p:cNvPr>
              <p:cNvGraphicFramePr>
                <a:graphicFrameLocks noGrp="1"/>
              </p:cNvGraphicFramePr>
              <p:nvPr>
                <p:extLst>
                  <p:ext uri="{D42A27DB-BD31-4B8C-83A1-F6EECF244321}">
                    <p14:modId xmlns:p14="http://schemas.microsoft.com/office/powerpoint/2010/main" val="3564720030"/>
                  </p:ext>
                </p:extLst>
              </p:nvPr>
            </p:nvGraphicFramePr>
            <p:xfrm>
              <a:off x="9300745" y="2441396"/>
              <a:ext cx="1931255" cy="2895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579120">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7391" t="-2174" r="-1087" b="-430435"/>
                          </a:stretch>
                        </a:blipFill>
                      </a:tcPr>
                    </a:tc>
                    <a:extLst>
                      <a:ext uri="{0D108BD9-81ED-4DB2-BD59-A6C34878D82A}">
                        <a16:rowId xmlns:a16="http://schemas.microsoft.com/office/drawing/2014/main" val="3562820232"/>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a</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b</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c</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79120">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d</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pic>
        <p:nvPicPr>
          <p:cNvPr id="7" name="グラフィックス 6">
            <a:extLst>
              <a:ext uri="{FF2B5EF4-FFF2-40B4-BE49-F238E27FC236}">
                <a16:creationId xmlns:a16="http://schemas.microsoft.com/office/drawing/2014/main" id="{5D7B10B5-2161-E4A2-3DB6-F9622545C825}"/>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7276958" y="1210968"/>
            <a:ext cx="1255363" cy="1230428"/>
          </a:xfrm>
          <a:prstGeom prst="rect">
            <a:avLst/>
          </a:prstGeom>
        </p:spPr>
      </p:pic>
      <p:pic>
        <p:nvPicPr>
          <p:cNvPr id="8" name="グラフィックス 7">
            <a:extLst>
              <a:ext uri="{FF2B5EF4-FFF2-40B4-BE49-F238E27FC236}">
                <a16:creationId xmlns:a16="http://schemas.microsoft.com/office/drawing/2014/main" id="{4D949555-255C-EC1C-3307-EBF958B71A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38690" y="1119418"/>
            <a:ext cx="1255363" cy="1255363"/>
          </a:xfrm>
          <a:prstGeom prst="rect">
            <a:avLst/>
          </a:prstGeom>
        </p:spPr>
      </p:pic>
    </p:spTree>
    <p:extLst>
      <p:ext uri="{BB962C8B-B14F-4D97-AF65-F5344CB8AC3E}">
        <p14:creationId xmlns:p14="http://schemas.microsoft.com/office/powerpoint/2010/main" val="255918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D911AD-E15E-1F9B-84C4-E044484B0519}"/>
              </a:ext>
            </a:extLst>
          </p:cNvPr>
          <p:cNvSpPr>
            <a:spLocks noGrp="1"/>
          </p:cNvSpPr>
          <p:nvPr>
            <p:ph type="title"/>
          </p:nvPr>
        </p:nvSpPr>
        <p:spPr/>
        <p:txBody>
          <a:bodyPr/>
          <a:lstStyle/>
          <a:p>
            <a:r>
              <a:rPr kumimoji="1" lang="ja-JP" altLang="en-US"/>
              <a:t>社会的</a:t>
            </a:r>
            <a:r>
              <a:rPr lang="ja-JP" altLang="en-US"/>
              <a:t>に必要とされていること</a:t>
            </a:r>
            <a:endParaRPr kumimoji="1" lang="ja-JP" altLang="en-US"/>
          </a:p>
        </p:txBody>
      </p:sp>
      <p:sp>
        <p:nvSpPr>
          <p:cNvPr id="3" name="スライド番号プレースホルダー 2">
            <a:extLst>
              <a:ext uri="{FF2B5EF4-FFF2-40B4-BE49-F238E27FC236}">
                <a16:creationId xmlns:a16="http://schemas.microsoft.com/office/drawing/2014/main" id="{5E9591FD-5C4A-7B68-76AF-9AAF5AB7EBFC}"/>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
        <p:nvSpPr>
          <p:cNvPr id="4" name="コンテンツ プレースホルダー 3">
            <a:extLst>
              <a:ext uri="{FF2B5EF4-FFF2-40B4-BE49-F238E27FC236}">
                <a16:creationId xmlns:a16="http://schemas.microsoft.com/office/drawing/2014/main" id="{7720F58B-166A-4C46-211A-D5A616B784CE}"/>
              </a:ext>
            </a:extLst>
          </p:cNvPr>
          <p:cNvSpPr>
            <a:spLocks noGrp="1"/>
          </p:cNvSpPr>
          <p:nvPr>
            <p:ph idx="1"/>
          </p:nvPr>
        </p:nvSpPr>
        <p:spPr/>
        <p:txBody>
          <a:bodyPr/>
          <a:lstStyle/>
          <a:p>
            <a:r>
              <a:rPr lang="ja-JP" altLang="en-US" sz="3200" i="1" dirty="0"/>
              <a:t>教員の</a:t>
            </a:r>
            <a:r>
              <a:rPr lang="en-US" altLang="ja-JP" sz="3200" dirty="0"/>
              <a:t>31</a:t>
            </a:r>
            <a:r>
              <a:rPr lang="ja-JP" altLang="en-US" sz="3200" i="1" dirty="0"/>
              <a:t>％が異動を希望</a:t>
            </a:r>
            <a:endParaRPr lang="en-US" altLang="ja-JP" sz="3200" i="1" dirty="0"/>
          </a:p>
          <a:p>
            <a:endParaRPr lang="en-US" altLang="ja-JP" sz="3200" i="1" dirty="0"/>
          </a:p>
          <a:p>
            <a:r>
              <a:rPr lang="ja-JP" altLang="en-US" sz="3200" i="1" dirty="0"/>
              <a:t>希望と配属の不一致／年度当初の欠員</a:t>
            </a:r>
            <a:r>
              <a:rPr lang="ja-JP" altLang="en-US" sz="3200" dirty="0"/>
              <a:t>（計</a:t>
            </a:r>
            <a:r>
              <a:rPr lang="en-US" altLang="ja-JP" sz="3200" dirty="0"/>
              <a:t>2558</a:t>
            </a:r>
            <a:r>
              <a:rPr lang="ja-JP" altLang="en-US" sz="3200" dirty="0"/>
              <a:t>名） </a:t>
            </a:r>
          </a:p>
          <a:p>
            <a:pPr marL="0" indent="0">
              <a:buNone/>
            </a:pPr>
            <a:endParaRPr lang="ja-JP" altLang="en-US" sz="3200" dirty="0"/>
          </a:p>
          <a:p>
            <a:r>
              <a:rPr lang="ja-JP" altLang="en-US" sz="3200" dirty="0"/>
              <a:t>教員の希望の偏り</a:t>
            </a:r>
            <a:endParaRPr lang="en-US" altLang="ja-JP" sz="3200" i="1" dirty="0"/>
          </a:p>
          <a:p>
            <a:endParaRPr lang="en-US" altLang="ja-JP" sz="3200" i="1" dirty="0"/>
          </a:p>
          <a:p>
            <a:r>
              <a:rPr lang="ja-JP" altLang="en-US" sz="3200" i="1" dirty="0"/>
              <a:t>配属決定は教委の裁量・総合判断（手順は非公開）</a:t>
            </a:r>
            <a:r>
              <a:rPr lang="ja-JP" altLang="en-US" sz="3200" dirty="0"/>
              <a:t> </a:t>
            </a:r>
            <a:endParaRPr lang="en-US" altLang="ja-JP" sz="3200" dirty="0"/>
          </a:p>
          <a:p>
            <a:endParaRPr lang="en-US" altLang="ja-JP" sz="3200" dirty="0"/>
          </a:p>
          <a:p>
            <a:endParaRPr lang="en-US" altLang="ja-JP" sz="3200" dirty="0"/>
          </a:p>
        </p:txBody>
      </p:sp>
    </p:spTree>
    <p:extLst>
      <p:ext uri="{BB962C8B-B14F-4D97-AF65-F5344CB8AC3E}">
        <p14:creationId xmlns:p14="http://schemas.microsoft.com/office/powerpoint/2010/main" val="10358097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815EE-3BF7-F274-C305-01C2B6DDF4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AE9B000-2342-A4A6-6C8D-C437CA1ED6BF}"/>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24166424-0CEB-DC7E-630D-D88683554E1D}"/>
              </a:ext>
            </a:extLst>
          </p:cNvPr>
          <p:cNvSpPr>
            <a:spLocks noGrp="1"/>
          </p:cNvSpPr>
          <p:nvPr>
            <p:ph type="sldNum" sz="quarter" idx="12"/>
          </p:nvPr>
        </p:nvSpPr>
        <p:spPr/>
        <p:txBody>
          <a:bodyPr/>
          <a:lstStyle/>
          <a:p>
            <a:fld id="{48F63A3B-78C7-47BE-AE5E-E10140E04643}" type="slidenum">
              <a:rPr lang="en-US" smtClean="0"/>
              <a:t>49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AC3B5E0-146C-2B97-317F-79C5F4657C11}"/>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𝐽</m:t>
                    </m:r>
                  </m:oMath>
                </a14:m>
                <a:r>
                  <a:rPr lang="en-US" altLang="ja-JP" dirty="0">
                    <a:latin typeface="Segoe UI" panose="020B0502040204020203" pitchFamily="34" charset="0"/>
                  </a:rPr>
                  <a:t> :</a:t>
                </a:r>
                <a14:m>
                  <m:oMath xmlns:m="http://schemas.openxmlformats.org/officeDocument/2006/math">
                    <m:r>
                      <a:rPr lang="en-US" altLang="ja-JP" dirty="0">
                        <a:latin typeface="Cambria Math" panose="02040503050406030204" pitchFamily="18" charset="0"/>
                      </a:rPr>
                      <m:t> </m:t>
                    </m:r>
                    <m:r>
                      <a:rPr lang="en-US" altLang="ja-JP" b="1" i="1" dirty="0">
                        <a:solidFill>
                          <a:schemeClr val="accent1"/>
                        </a:solidFill>
                        <a:latin typeface="Cambria Math" panose="02040503050406030204" pitchFamily="18" charset="0"/>
                      </a:rPr>
                      <m:t>𝒊</m:t>
                    </m:r>
                  </m:oMath>
                </a14:m>
                <a:r>
                  <a:rPr lang="ja-JP" altLang="en-US" b="1" dirty="0">
                    <a:solidFill>
                      <a:schemeClr val="accent1"/>
                    </a:solidFill>
                    <a:latin typeface="Segoe UI" panose="020B0502040204020203" pitchFamily="34" charset="0"/>
                  </a:rPr>
                  <a:t>が持つ</a:t>
                </a:r>
                <a:r>
                  <a:rPr lang="ja-JP" altLang="en-US" b="1" dirty="0">
                    <a:solidFill>
                      <a:schemeClr val="accent1"/>
                    </a:solidFill>
                  </a:rPr>
                  <a:t>教員免許の教科</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BAC3B5E0-146C-2B97-317F-79C5F4657C11}"/>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4FDC4F0D-DA4F-61D1-CA9B-83B098661737}"/>
                  </a:ext>
                </a:extLst>
              </p:cNvPr>
              <p:cNvGraphicFramePr>
                <a:graphicFrameLocks noGrp="1"/>
              </p:cNvGraphicFramePr>
              <p:nvPr>
                <p:extLst>
                  <p:ext uri="{D42A27DB-BD31-4B8C-83A1-F6EECF244321}">
                    <p14:modId xmlns:p14="http://schemas.microsoft.com/office/powerpoint/2010/main" val="1912997182"/>
                  </p:ext>
                </p:extLst>
              </p:nvPr>
            </p:nvGraphicFramePr>
            <p:xfrm>
              <a:off x="5937337" y="3429000"/>
              <a:ext cx="3757808" cy="116451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cs typeface="Segoe UI" panose="020B0502040204020203" pitchFamily="34" charset="0"/>
                                  </a:rPr>
                                  <m:t>𝒊</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𝐴</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bl>
              </a:graphicData>
            </a:graphic>
          </p:graphicFrame>
        </mc:Choice>
        <mc:Fallback xmlns="">
          <p:graphicFrame>
            <p:nvGraphicFramePr>
              <p:cNvPr id="6" name="表 5">
                <a:extLst>
                  <a:ext uri="{FF2B5EF4-FFF2-40B4-BE49-F238E27FC236}">
                    <a16:creationId xmlns:a16="http://schemas.microsoft.com/office/drawing/2014/main" id="{4FDC4F0D-DA4F-61D1-CA9B-83B098661737}"/>
                  </a:ext>
                </a:extLst>
              </p:cNvPr>
              <p:cNvGraphicFramePr>
                <a:graphicFrameLocks noGrp="1"/>
              </p:cNvGraphicFramePr>
              <p:nvPr>
                <p:extLst>
                  <p:ext uri="{D42A27DB-BD31-4B8C-83A1-F6EECF244321}">
                    <p14:modId xmlns:p14="http://schemas.microsoft.com/office/powerpoint/2010/main" val="1912997182"/>
                  </p:ext>
                </p:extLst>
              </p:nvPr>
            </p:nvGraphicFramePr>
            <p:xfrm>
              <a:off x="5937337" y="3429000"/>
              <a:ext cx="3757808" cy="116451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97134" t="-1031" r="-637" b="-131959"/>
                          </a:stretch>
                        </a:blipFill>
                      </a:tcPr>
                    </a:tc>
                    <a:extLst>
                      <a:ext uri="{0D108BD9-81ED-4DB2-BD59-A6C34878D82A}">
                        <a16:rowId xmlns:a16="http://schemas.microsoft.com/office/drawing/2014/main" val="3562820232"/>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103158" r="-103947" b="-34737"/>
                          </a:stretch>
                        </a:blipFill>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bl>
              </a:graphicData>
            </a:graphic>
          </p:graphicFrame>
        </mc:Fallback>
      </mc:AlternateContent>
      <p:pic>
        <p:nvPicPr>
          <p:cNvPr id="8" name="グラフィックス 7">
            <a:extLst>
              <a:ext uri="{FF2B5EF4-FFF2-40B4-BE49-F238E27FC236}">
                <a16:creationId xmlns:a16="http://schemas.microsoft.com/office/drawing/2014/main" id="{09459892-F29D-96A3-82AB-7E0170CDA616}"/>
              </a:ext>
            </a:extLst>
          </p:cNvPr>
          <p:cNvPicPr>
            <a:picLocks noChangeAspect="1"/>
          </p:cNvPicPr>
          <p:nvPr/>
        </p:nvPicPr>
        <p:blipFill>
          <a:blip r:embed="rId5">
            <a:extLst>
              <a:ext uri="{96DAC541-7B7A-43D3-8B79-37D633B846F1}">
                <asvg:svgBlip xmlns:asvg="http://schemas.microsoft.com/office/drawing/2016/SVG/main" r:embed="rId6"/>
              </a:ext>
            </a:extLst>
          </a:blip>
          <a:srcRect r="43917" b="45031"/>
          <a:stretch>
            <a:fillRect/>
          </a:stretch>
        </p:blipFill>
        <p:spPr>
          <a:xfrm>
            <a:off x="9976637" y="2813786"/>
            <a:ext cx="1255363" cy="1230428"/>
          </a:xfrm>
          <a:prstGeom prst="rect">
            <a:avLst/>
          </a:prstGeom>
        </p:spPr>
      </p:pic>
    </p:spTree>
    <p:extLst>
      <p:ext uri="{BB962C8B-B14F-4D97-AF65-F5344CB8AC3E}">
        <p14:creationId xmlns:p14="http://schemas.microsoft.com/office/powerpoint/2010/main" val="38652372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88030-3CC5-3D4C-C1DF-CC287949D02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420108E-8FF5-90A5-05F1-8C8A07FCDFF7}"/>
              </a:ext>
            </a:extLst>
          </p:cNvPr>
          <p:cNvSpPr>
            <a:spLocks noGrp="1"/>
          </p:cNvSpPr>
          <p:nvPr>
            <p:ph type="title"/>
          </p:nvPr>
        </p:nvSpPr>
        <p:spPr/>
        <p:txBody>
          <a:bodyPr/>
          <a:lstStyle/>
          <a:p>
            <a:r>
              <a:rPr kumimoji="1" lang="ja-JP" altLang="en-US">
                <a:latin typeface="Segoe UI" panose="020B0502040204020203" pitchFamily="34" charset="0"/>
              </a:rPr>
              <a:t>表記</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7940944-D7A4-BC31-BC15-25854BD42D6B}"/>
              </a:ext>
            </a:extLst>
          </p:cNvPr>
          <p:cNvSpPr>
            <a:spLocks noGrp="1"/>
          </p:cNvSpPr>
          <p:nvPr>
            <p:ph type="sldNum" sz="quarter" idx="12"/>
          </p:nvPr>
        </p:nvSpPr>
        <p:spPr/>
        <p:txBody>
          <a:bodyPr/>
          <a:lstStyle/>
          <a:p>
            <a:fld id="{48F63A3B-78C7-47BE-AE5E-E10140E04643}" type="slidenum">
              <a:rPr lang="en-US" smtClean="0"/>
              <a:t>50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808E886-C75D-EF6E-04CB-B2D96B36BD0E}"/>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i="1">
                        <a:latin typeface="Cambria Math" panose="02040503050406030204" pitchFamily="18" charset="0"/>
                      </a:rPr>
                      <m:t>𝐴</m:t>
                    </m:r>
                    <m:d>
                      <m:dPr>
                        <m:ctrlPr>
                          <a:rPr lang="en-US" altLang="ja-JP" i="1">
                            <a:latin typeface="Cambria Math" panose="02040503050406030204" pitchFamily="18" charset="0"/>
                          </a:rPr>
                        </m:ctrlPr>
                      </m:dPr>
                      <m:e>
                        <m:r>
                          <a:rPr lang="en-US" altLang="ja-JP" i="1">
                            <a:latin typeface="Cambria Math" panose="02040503050406030204" pitchFamily="18" charset="0"/>
                          </a:rPr>
                          <m:t>𝑠</m:t>
                        </m:r>
                      </m:e>
                    </m:d>
                    <m:r>
                      <a:rPr lang="en-US" altLang="ja-JP" i="1">
                        <a:latin typeface="Cambria Math" panose="02040503050406030204" pitchFamily="18" charset="0"/>
                      </a:rPr>
                      <m:t>⊂</m:t>
                    </m:r>
                    <m:r>
                      <a:rPr lang="en-US" altLang="ja-JP" i="1">
                        <a:latin typeface="Cambria Math" panose="02040503050406030204" pitchFamily="18" charset="0"/>
                      </a:rPr>
                      <m:t>𝐽</m:t>
                    </m:r>
                  </m:oMath>
                </a14:m>
                <a:r>
                  <a:rPr lang="en-US" altLang="ja-JP" dirty="0"/>
                  <a:t> :</a:t>
                </a:r>
                <a14:m>
                  <m:oMath xmlns:m="http://schemas.openxmlformats.org/officeDocument/2006/math">
                    <m:r>
                      <a:rPr lang="en-US" altLang="ja-JP" dirty="0">
                        <a:latin typeface="Cambria Math" panose="02040503050406030204" pitchFamily="18" charset="0"/>
                      </a:rPr>
                      <m:t> </m:t>
                    </m:r>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が募集する科目の集合</a:t>
                </a:r>
                <a:endParaRPr lang="en-US" altLang="ja-JP" dirty="0"/>
              </a:p>
              <a:p>
                <a:pPr lvl="1">
                  <a:lnSpc>
                    <a:spcPts val="2000"/>
                  </a:lnSpc>
                  <a:spcBef>
                    <a:spcPts val="3600"/>
                  </a:spcBef>
                </a:pP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oMath>
                </a14:m>
                <a:r>
                  <a:rPr lang="en-US" altLang="ja-JP" dirty="0">
                    <a:latin typeface="Segoe UI" panose="020B0502040204020203" pitchFamily="34" charset="0"/>
                  </a:rPr>
                  <a:t>:</a:t>
                </a:r>
                <a:r>
                  <a:rPr lang="ja-JP" altLang="en-US" b="1">
                    <a:solidFill>
                      <a:schemeClr val="accent1"/>
                    </a:solidFill>
                    <a:latin typeface="Segoe UI" panose="020B0502040204020203" pitchFamily="34" charset="0"/>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latin typeface="Segoe UI" panose="020B0502040204020203" pitchFamily="34" charset="0"/>
                  </a:rPr>
                  <a:t>が募集する科目</a:t>
                </a:r>
                <a14:m>
                  <m:oMath xmlns:m="http://schemas.openxmlformats.org/officeDocument/2006/math">
                    <m:r>
                      <a:rPr lang="en-US" altLang="ja-JP" b="1" i="1" dirty="0">
                        <a:solidFill>
                          <a:schemeClr val="accent1"/>
                        </a:solidFill>
                        <a:latin typeface="Cambria Math" panose="02040503050406030204" pitchFamily="18" charset="0"/>
                      </a:rPr>
                      <m:t>𝒋</m:t>
                    </m:r>
                    <m:r>
                      <a:rPr lang="en-US" altLang="ja-JP" b="1" i="1" dirty="0">
                        <a:solidFill>
                          <a:schemeClr val="accent1"/>
                        </a:solidFill>
                        <a:latin typeface="Cambria Math" panose="02040503050406030204" pitchFamily="18" charset="0"/>
                      </a:rPr>
                      <m:t> </m:t>
                    </m:r>
                  </m:oMath>
                </a14:m>
                <a:r>
                  <a:rPr lang="ja-JP" altLang="en-US" b="1">
                    <a:solidFill>
                      <a:schemeClr val="accent1"/>
                    </a:solidFill>
                    <a:latin typeface="Segoe UI" panose="020B0502040204020203" pitchFamily="34" charset="0"/>
                  </a:rPr>
                  <a:t>の募集枠数</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9808E886-C75D-EF6E-04CB-B2D96B36BD0E}"/>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6F00BA41-A2B5-08C2-2B2D-CFD9D0C9D42A}"/>
                  </a:ext>
                </a:extLst>
              </p:cNvPr>
              <p:cNvGraphicFramePr>
                <a:graphicFrameLocks noGrp="1"/>
              </p:cNvGraphicFramePr>
              <p:nvPr>
                <p:extLst>
                  <p:ext uri="{D42A27DB-BD31-4B8C-83A1-F6EECF244321}">
                    <p14:modId xmlns:p14="http://schemas.microsoft.com/office/powerpoint/2010/main" val="2378204411"/>
                  </p:ext>
                </p:extLst>
              </p:nvPr>
            </p:nvGraphicFramePr>
            <p:xfrm>
              <a:off x="6563639" y="3307011"/>
              <a:ext cx="3244239" cy="2768112"/>
            </p:xfrm>
            <a:graphic>
              <a:graphicData uri="http://schemas.openxmlformats.org/drawingml/2006/table">
                <a:tbl>
                  <a:tblPr firstRow="1" bandRow="1">
                    <a:tableStyleId>{69012ECD-51FC-41F1-AA8D-1B2483CD663E}</a:tableStyleId>
                  </a:tblPr>
                  <a:tblGrid>
                    <a:gridCol w="1288236">
                      <a:extLst>
                        <a:ext uri="{9D8B030D-6E8A-4147-A177-3AD203B41FA5}">
                          <a16:colId xmlns:a16="http://schemas.microsoft.com/office/drawing/2014/main" val="3796232717"/>
                        </a:ext>
                      </a:extLst>
                    </a:gridCol>
                    <a:gridCol w="1956003">
                      <a:extLst>
                        <a:ext uri="{9D8B030D-6E8A-4147-A177-3AD203B41FA5}">
                          <a16:colId xmlns:a16="http://schemas.microsoft.com/office/drawing/2014/main" val="1659023899"/>
                        </a:ext>
                      </a:extLst>
                    </a:gridCol>
                  </a:tblGrid>
                  <a:tr h="69202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rPr>
                                  <m:t>𝒔</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j</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1</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k</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0</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l</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2</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xmlns="">
          <p:graphicFrame>
            <p:nvGraphicFramePr>
              <p:cNvPr id="5" name="表 4">
                <a:extLst>
                  <a:ext uri="{FF2B5EF4-FFF2-40B4-BE49-F238E27FC236}">
                    <a16:creationId xmlns:a16="http://schemas.microsoft.com/office/drawing/2014/main" id="{6F00BA41-A2B5-08C2-2B2D-CFD9D0C9D42A}"/>
                  </a:ext>
                </a:extLst>
              </p:cNvPr>
              <p:cNvGraphicFramePr>
                <a:graphicFrameLocks noGrp="1"/>
              </p:cNvGraphicFramePr>
              <p:nvPr>
                <p:extLst>
                  <p:ext uri="{D42A27DB-BD31-4B8C-83A1-F6EECF244321}">
                    <p14:modId xmlns:p14="http://schemas.microsoft.com/office/powerpoint/2010/main" val="2378204411"/>
                  </p:ext>
                </p:extLst>
              </p:nvPr>
            </p:nvGraphicFramePr>
            <p:xfrm>
              <a:off x="6563639" y="3307011"/>
              <a:ext cx="3244239" cy="2768112"/>
            </p:xfrm>
            <a:graphic>
              <a:graphicData uri="http://schemas.openxmlformats.org/drawingml/2006/table">
                <a:tbl>
                  <a:tblPr firstRow="1" bandRow="1">
                    <a:tableStyleId>{69012ECD-51FC-41F1-AA8D-1B2483CD663E}</a:tableStyleId>
                  </a:tblPr>
                  <a:tblGrid>
                    <a:gridCol w="1288236">
                      <a:extLst>
                        <a:ext uri="{9D8B030D-6E8A-4147-A177-3AD203B41FA5}">
                          <a16:colId xmlns:a16="http://schemas.microsoft.com/office/drawing/2014/main" val="3796232717"/>
                        </a:ext>
                      </a:extLst>
                    </a:gridCol>
                    <a:gridCol w="1956003">
                      <a:extLst>
                        <a:ext uri="{9D8B030D-6E8A-4147-A177-3AD203B41FA5}">
                          <a16:colId xmlns:a16="http://schemas.microsoft.com/office/drawing/2014/main" val="1659023899"/>
                        </a:ext>
                      </a:extLst>
                    </a:gridCol>
                  </a:tblGrid>
                  <a:tr h="69202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65806" t="-1818" r="-645" b="-309091"/>
                          </a:stretch>
                        </a:blipFill>
                      </a:tcPr>
                    </a:tc>
                    <a:extLst>
                      <a:ext uri="{0D108BD9-81ED-4DB2-BD59-A6C34878D82A}">
                        <a16:rowId xmlns:a16="http://schemas.microsoft.com/office/drawing/2014/main" val="3562820232"/>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j</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1</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k</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0</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692028">
                    <a:tc>
                      <a:txBody>
                        <a:bodyPr/>
                        <a:lstStyle/>
                        <a:p>
                          <a:pPr algn="ctr"/>
                          <a:r>
                            <a:rPr kumimoji="1" lang="en-US" altLang="ja-JP" sz="3200" dirty="0">
                              <a:latin typeface="Segoe UI" panose="020B0502040204020203" pitchFamily="34" charset="0"/>
                              <a:cs typeface="Segoe UI" panose="020B0502040204020203" pitchFamily="34" charset="0"/>
                            </a:rPr>
                            <a:t>l</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2</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mc:AlternateContent xmlns:mc="http://schemas.openxmlformats.org/markup-compatibility/2006" xmlns:a14="http://schemas.microsoft.com/office/drawing/2010/main">
        <mc:Choice Requires="a14">
          <p:sp>
            <p:nvSpPr>
              <p:cNvPr id="6" name="吹き出し: 線 10">
                <a:extLst>
                  <a:ext uri="{FF2B5EF4-FFF2-40B4-BE49-F238E27FC236}">
                    <a16:creationId xmlns:a16="http://schemas.microsoft.com/office/drawing/2014/main" id="{D275CE91-A4E7-9BE4-A024-5102E275419F}"/>
                  </a:ext>
                </a:extLst>
              </p:cNvPr>
              <p:cNvSpPr/>
              <p:nvPr/>
            </p:nvSpPr>
            <p:spPr>
              <a:xfrm>
                <a:off x="2204581" y="3865567"/>
                <a:ext cx="3135654" cy="825500"/>
              </a:xfrm>
              <a:prstGeom prst="borderCallout1">
                <a:avLst>
                  <a:gd name="adj1" fmla="val 50684"/>
                  <a:gd name="adj2" fmla="val 99922"/>
                  <a:gd name="adj3" fmla="val 137749"/>
                  <a:gd name="adj4" fmla="val 147758"/>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Sup>
                      <m:sSubSupPr>
                        <m:ctrlPr>
                          <a:rPr kumimoji="1" lang="en-US" altLang="ja-JP" sz="2400" b="1" i="1" smtClean="0">
                            <a:solidFill>
                              <a:schemeClr val="tx1"/>
                            </a:solidFill>
                            <a:latin typeface="Cambria Math" panose="02040503050406030204" pitchFamily="18" charset="0"/>
                            <a:ea typeface="Meiryo" panose="020B0604030504040204" pitchFamily="34" charset="-128"/>
                          </a:rPr>
                        </m:ctrlPr>
                      </m:sSubSupPr>
                      <m:e>
                        <m:r>
                          <a:rPr kumimoji="1" lang="en-US" altLang="ja-JP" sz="2400" b="1" i="1" smtClean="0">
                            <a:solidFill>
                              <a:schemeClr val="tx1"/>
                            </a:solidFill>
                            <a:latin typeface="Cambria Math" panose="02040503050406030204" pitchFamily="18" charset="0"/>
                            <a:ea typeface="Meiryo" panose="020B0604030504040204" pitchFamily="34" charset="-128"/>
                          </a:rPr>
                          <m:t>𝒄</m:t>
                        </m:r>
                      </m:e>
                      <m:sub>
                        <m:r>
                          <a:rPr kumimoji="1" lang="en-US" altLang="ja-JP" sz="2400" b="1" i="1" smtClean="0">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𝒋</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𝟏</m:t>
                    </m:r>
                    <m:r>
                      <a:rPr kumimoji="1" lang="en-US" altLang="ja-JP" sz="2400" b="1" i="1" smtClean="0">
                        <a:solidFill>
                          <a:schemeClr val="tx1"/>
                        </a:solidFill>
                        <a:latin typeface="Cambria Math" panose="02040503050406030204" pitchFamily="18" charset="0"/>
                        <a:ea typeface="Meiryo" panose="020B0604030504040204" pitchFamily="34" charset="-128"/>
                      </a:rPr>
                      <m:t>,</m:t>
                    </m:r>
                  </m:oMath>
                </a14:m>
                <a:r>
                  <a:rPr kumimoji="1" lang="en-US" altLang="ja-JP" sz="2400" b="1" dirty="0">
                    <a:solidFill>
                      <a:schemeClr val="tx1"/>
                    </a:solidFill>
                    <a:ea typeface="Meiryo" panose="020B0604030504040204" pitchFamily="34" charset="-128"/>
                  </a:rPr>
                  <a:t> </a:t>
                </a:r>
                <a14:m>
                  <m:oMath xmlns:m="http://schemas.openxmlformats.org/officeDocument/2006/math">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𝒄</m:t>
                        </m:r>
                      </m:e>
                      <m:sub>
                        <m:r>
                          <a:rPr kumimoji="1" lang="en-US" altLang="ja-JP" sz="2400" b="1" i="1">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𝒌</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𝟎</m:t>
                    </m:r>
                    <m:r>
                      <a:rPr kumimoji="1" lang="en-US" altLang="ja-JP" sz="2400" b="1" i="1" smtClean="0">
                        <a:solidFill>
                          <a:schemeClr val="tx1"/>
                        </a:solidFill>
                        <a:latin typeface="Cambria Math" panose="02040503050406030204" pitchFamily="18" charset="0"/>
                        <a:ea typeface="Meiryo" panose="020B0604030504040204" pitchFamily="34" charset="-128"/>
                      </a:rPr>
                      <m:t>,</m:t>
                    </m:r>
                    <m:sSubSup>
                      <m:sSubSupPr>
                        <m:ctrlPr>
                          <a:rPr kumimoji="1" lang="en-US" altLang="ja-JP" sz="2400" b="1" i="1">
                            <a:solidFill>
                              <a:schemeClr val="tx1"/>
                            </a:solidFill>
                            <a:latin typeface="Cambria Math" panose="02040503050406030204" pitchFamily="18" charset="0"/>
                            <a:ea typeface="Meiryo" panose="020B0604030504040204" pitchFamily="34" charset="-128"/>
                          </a:rPr>
                        </m:ctrlPr>
                      </m:sSubSupPr>
                      <m:e>
                        <m:r>
                          <a:rPr kumimoji="1" lang="en-US" altLang="ja-JP" sz="2400" b="1" i="1">
                            <a:solidFill>
                              <a:schemeClr val="tx1"/>
                            </a:solidFill>
                            <a:latin typeface="Cambria Math" panose="02040503050406030204" pitchFamily="18" charset="0"/>
                            <a:ea typeface="Meiryo" panose="020B0604030504040204" pitchFamily="34" charset="-128"/>
                          </a:rPr>
                          <m:t>𝒄</m:t>
                        </m:r>
                      </m:e>
                      <m:sub>
                        <m:r>
                          <a:rPr kumimoji="1" lang="en-US" altLang="ja-JP" sz="2400" b="1" i="1">
                            <a:solidFill>
                              <a:schemeClr val="tx1"/>
                            </a:solidFill>
                            <a:latin typeface="Cambria Math" panose="02040503050406030204" pitchFamily="18" charset="0"/>
                            <a:ea typeface="Meiryo" panose="020B0604030504040204" pitchFamily="34" charset="-128"/>
                          </a:rPr>
                          <m:t>𝒔</m:t>
                        </m:r>
                      </m:sub>
                      <m:sup>
                        <m:r>
                          <a:rPr kumimoji="1" lang="en-US" altLang="ja-JP" sz="2400" b="1" i="1" smtClean="0">
                            <a:solidFill>
                              <a:schemeClr val="tx1"/>
                            </a:solidFill>
                            <a:latin typeface="Cambria Math" panose="02040503050406030204" pitchFamily="18" charset="0"/>
                            <a:ea typeface="Meiryo" panose="020B0604030504040204" pitchFamily="34" charset="-128"/>
                          </a:rPr>
                          <m:t>𝒍</m:t>
                        </m:r>
                      </m:sup>
                    </m:sSubSup>
                    <m:r>
                      <a:rPr kumimoji="1" lang="en-US" altLang="ja-JP" sz="2400" b="1" i="1">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𝟐</m:t>
                    </m:r>
                  </m:oMath>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xmlns="">
          <p:sp>
            <p:nvSpPr>
              <p:cNvPr id="6" name="吹き出し: 線 10">
                <a:extLst>
                  <a:ext uri="{FF2B5EF4-FFF2-40B4-BE49-F238E27FC236}">
                    <a16:creationId xmlns:a16="http://schemas.microsoft.com/office/drawing/2014/main" id="{D275CE91-A4E7-9BE4-A024-5102E275419F}"/>
                  </a:ext>
                </a:extLst>
              </p:cNvPr>
              <p:cNvSpPr>
                <a:spLocks noRot="1" noChangeAspect="1" noMove="1" noResize="1" noEditPoints="1" noAdjustHandles="1" noChangeArrowheads="1" noChangeShapeType="1" noTextEdit="1"/>
              </p:cNvSpPr>
              <p:nvPr/>
            </p:nvSpPr>
            <p:spPr>
              <a:xfrm>
                <a:off x="2204581" y="3865567"/>
                <a:ext cx="3135654" cy="825500"/>
              </a:xfrm>
              <a:prstGeom prst="borderCallout1">
                <a:avLst>
                  <a:gd name="adj1" fmla="val 50684"/>
                  <a:gd name="adj2" fmla="val 99922"/>
                  <a:gd name="adj3" fmla="val 137749"/>
                  <a:gd name="adj4" fmla="val 147758"/>
                </a:avLst>
              </a:prstGeom>
              <a:blipFill>
                <a:blip r:embed="rId5"/>
                <a:stretch>
                  <a:fillRect/>
                </a:stretch>
              </a:blipFill>
              <a:ln w="31750" cap="flat">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吹き出し: 線 10">
                <a:extLst>
                  <a:ext uri="{FF2B5EF4-FFF2-40B4-BE49-F238E27FC236}">
                    <a16:creationId xmlns:a16="http://schemas.microsoft.com/office/drawing/2014/main" id="{BA9F03CD-D257-A72F-DFE5-91F7565FC6AE}"/>
                  </a:ext>
                </a:extLst>
              </p:cNvPr>
              <p:cNvSpPr/>
              <p:nvPr/>
            </p:nvSpPr>
            <p:spPr>
              <a:xfrm>
                <a:off x="9015058" y="1898024"/>
                <a:ext cx="2400300" cy="825500"/>
              </a:xfrm>
              <a:prstGeom prst="borderCallout1">
                <a:avLst>
                  <a:gd name="adj1" fmla="val 49167"/>
                  <a:gd name="adj2" fmla="val -1317"/>
                  <a:gd name="adj3" fmla="val 245483"/>
                  <a:gd name="adj4" fmla="val -58373"/>
                </a:avLst>
              </a:prstGeom>
              <a:solidFill>
                <a:schemeClr val="bg1"/>
              </a:solid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𝑨</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𝒔</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𝒋</m:t>
                      </m:r>
                      <m:r>
                        <a:rPr kumimoji="1" lang="en-US" altLang="ja-JP" sz="2400" b="1" i="1" smtClean="0">
                          <a:solidFill>
                            <a:schemeClr val="tx1"/>
                          </a:solidFill>
                          <a:latin typeface="Cambria Math" panose="02040503050406030204" pitchFamily="18" charset="0"/>
                          <a:ea typeface="Meiryo" panose="020B0604030504040204" pitchFamily="34" charset="-128"/>
                        </a:rPr>
                        <m:t>,</m:t>
                      </m:r>
                      <m:r>
                        <a:rPr kumimoji="1" lang="en-US" altLang="ja-JP" sz="2400" b="1" i="1" smtClean="0">
                          <a:solidFill>
                            <a:schemeClr val="tx1"/>
                          </a:solidFill>
                          <a:latin typeface="Cambria Math" panose="02040503050406030204" pitchFamily="18" charset="0"/>
                          <a:ea typeface="Meiryo" panose="020B0604030504040204" pitchFamily="34" charset="-128"/>
                        </a:rPr>
                        <m:t>𝒍</m:t>
                      </m:r>
                      <m:r>
                        <a:rPr kumimoji="1" lang="en-US" altLang="ja-JP" sz="2400" b="1" i="1" smtClean="0">
                          <a:solidFill>
                            <a:schemeClr val="tx1"/>
                          </a:solidFill>
                          <a:latin typeface="Cambria Math" panose="02040503050406030204" pitchFamily="18" charset="0"/>
                          <a:ea typeface="Meiryo" panose="020B0604030504040204" pitchFamily="34" charset="-128"/>
                        </a:rPr>
                        <m:t>}</m:t>
                      </m:r>
                    </m:oMath>
                  </m:oMathPara>
                </a14:m>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Choice>
        <mc:Fallback xmlns="">
          <p:sp>
            <p:nvSpPr>
              <p:cNvPr id="8" name="吹き出し: 線 10">
                <a:extLst>
                  <a:ext uri="{FF2B5EF4-FFF2-40B4-BE49-F238E27FC236}">
                    <a16:creationId xmlns:a16="http://schemas.microsoft.com/office/drawing/2014/main" id="{BA9F03CD-D257-A72F-DFE5-91F7565FC6AE}"/>
                  </a:ext>
                </a:extLst>
              </p:cNvPr>
              <p:cNvSpPr>
                <a:spLocks noRot="1" noChangeAspect="1" noMove="1" noResize="1" noEditPoints="1" noAdjustHandles="1" noChangeArrowheads="1" noChangeShapeType="1" noTextEdit="1"/>
              </p:cNvSpPr>
              <p:nvPr/>
            </p:nvSpPr>
            <p:spPr>
              <a:xfrm>
                <a:off x="9015058" y="1898024"/>
                <a:ext cx="2400300" cy="825500"/>
              </a:xfrm>
              <a:prstGeom prst="borderCallout1">
                <a:avLst>
                  <a:gd name="adj1" fmla="val 49167"/>
                  <a:gd name="adj2" fmla="val -1317"/>
                  <a:gd name="adj3" fmla="val 245483"/>
                  <a:gd name="adj4" fmla="val -58373"/>
                </a:avLst>
              </a:prstGeom>
              <a:blipFill>
                <a:blip r:embed="rId6"/>
                <a:stretch>
                  <a:fillRect/>
                </a:stretch>
              </a:blipFill>
              <a:ln w="31750" cap="flat">
                <a:solidFill>
                  <a:schemeClr val="tx1"/>
                </a:solidFill>
              </a:ln>
            </p:spPr>
            <p:txBody>
              <a:bodyPr/>
              <a:lstStyle/>
              <a:p>
                <a:r>
                  <a:rPr lang="ja-JP" altLang="en-US">
                    <a:noFill/>
                  </a:rPr>
                  <a:t> </a:t>
                </a:r>
              </a:p>
            </p:txBody>
          </p:sp>
        </mc:Fallback>
      </mc:AlternateContent>
      <p:pic>
        <p:nvPicPr>
          <p:cNvPr id="9" name="グラフィックス 8">
            <a:extLst>
              <a:ext uri="{FF2B5EF4-FFF2-40B4-BE49-F238E27FC236}">
                <a16:creationId xmlns:a16="http://schemas.microsoft.com/office/drawing/2014/main" id="{3EA9FA42-5B82-5255-4A55-804D3C63B51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30395" y="1351721"/>
            <a:ext cx="1255363" cy="1255363"/>
          </a:xfrm>
          <a:prstGeom prst="rect">
            <a:avLst/>
          </a:prstGeom>
        </p:spPr>
      </p:pic>
    </p:spTree>
    <p:extLst>
      <p:ext uri="{BB962C8B-B14F-4D97-AF65-F5344CB8AC3E}">
        <p14:creationId xmlns:p14="http://schemas.microsoft.com/office/powerpoint/2010/main" val="3263225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59F75-F45B-F3C7-510B-0190D29C936E}"/>
              </a:ext>
            </a:extLst>
          </p:cNvPr>
          <p:cNvSpPr>
            <a:spLocks noGrp="1"/>
          </p:cNvSpPr>
          <p:nvPr>
            <p:ph type="title"/>
          </p:nvPr>
        </p:nvSpPr>
        <p:spPr/>
        <p:txBody>
          <a:bodyPr/>
          <a:lstStyle/>
          <a:p>
            <a:r>
              <a:rPr kumimoji="1" lang="ja-JP" altLang="en-US"/>
              <a:t>表記</a:t>
            </a:r>
          </a:p>
        </p:txBody>
      </p:sp>
      <p:sp>
        <p:nvSpPr>
          <p:cNvPr id="3" name="スライド番号プレースホルダー 2">
            <a:extLst>
              <a:ext uri="{FF2B5EF4-FFF2-40B4-BE49-F238E27FC236}">
                <a16:creationId xmlns:a16="http://schemas.microsoft.com/office/drawing/2014/main" id="{179AF020-0A0D-1E75-C6CA-3947DA22E530}"/>
              </a:ext>
            </a:extLst>
          </p:cNvPr>
          <p:cNvSpPr>
            <a:spLocks noGrp="1"/>
          </p:cNvSpPr>
          <p:nvPr>
            <p:ph type="sldNum" sz="quarter" idx="12"/>
          </p:nvPr>
        </p:nvSpPr>
        <p:spPr/>
        <p:txBody>
          <a:bodyPr/>
          <a:lstStyle/>
          <a:p>
            <a:fld id="{48F63A3B-78C7-47BE-AE5E-E10140E04643}" type="slidenum">
              <a:rPr lang="en-US" smtClean="0"/>
              <a:pPr/>
              <a:t>51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AA448AB-2965-CD56-41D2-7B6D1DF183B5}"/>
                  </a:ext>
                </a:extLst>
              </p:cNvPr>
              <p:cNvSpPr>
                <a:spLocks noGrp="1"/>
              </p:cNvSpPr>
              <p:nvPr>
                <p:ph idx="1"/>
              </p:nvPr>
            </p:nvSpPr>
            <p:spPr/>
            <p:txBody>
              <a:bodyPr/>
              <a:lstStyle/>
              <a:p>
                <a:pPr marL="457200" lvl="1" indent="0">
                  <a:lnSpc>
                    <a:spcPts val="2000"/>
                  </a:lnSpc>
                  <a:spcBef>
                    <a:spcPts val="3600"/>
                  </a:spcBef>
                  <a:buNone/>
                </a:pPr>
                <a:endParaRPr lang="en-US" altLang="ja-JP" i="1" dirty="0">
                  <a:latin typeface="Cambria Math" panose="02040503050406030204" pitchFamily="18"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 ≔</m:t>
                    </m:r>
                    <m:sSup>
                      <m:sSupPr>
                        <m:ctrlPr>
                          <a:rPr lang="en-US" altLang="ja-JP" b="0" i="1" smtClean="0">
                            <a:latin typeface="Cambria Math" panose="02040503050406030204" pitchFamily="18" charset="0"/>
                          </a:rPr>
                        </m:ctrlPr>
                      </m:sSupPr>
                      <m:e>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𝐼</m:t>
                                </m:r>
                                <m:r>
                                  <a:rPr lang="en-US" altLang="ja-JP" b="0" i="1" smtClean="0">
                                    <a:latin typeface="Cambria Math" panose="02040503050406030204" pitchFamily="18" charset="0"/>
                                  </a:rPr>
                                  <m:t>+1</m:t>
                                </m:r>
                              </m:e>
                            </m:d>
                          </m:e>
                        </m:d>
                      </m:e>
                      <m:sup>
                        <m:r>
                          <a:rPr lang="en-US" altLang="ja-JP" b="0" i="1" smtClean="0">
                            <a:latin typeface="Cambria Math" panose="02040503050406030204" pitchFamily="18" charset="0"/>
                          </a:rPr>
                          <m:t>𝑆</m:t>
                        </m:r>
                      </m:sup>
                    </m:sSup>
                  </m:oMath>
                </a14:m>
                <a:r>
                  <a:rPr lang="en-US" altLang="ja-JP" dirty="0"/>
                  <a:t> : </a:t>
                </a:r>
                <a:r>
                  <a:rPr lang="ja-JP" altLang="en-US" b="1">
                    <a:solidFill>
                      <a:schemeClr val="accent1"/>
                    </a:solidFill>
                  </a:rPr>
                  <a:t>カットオフプロファイルの集合</a:t>
                </a:r>
                <a:endParaRPr lang="en-US" altLang="ja-JP" b="1" dirty="0">
                  <a:solidFill>
                    <a:schemeClr val="accent1"/>
                  </a:solidFill>
                </a:endParaRPr>
              </a:p>
              <a:p>
                <a:pPr lvl="1">
                  <a:lnSpc>
                    <a:spcPts val="2000"/>
                  </a:lnSpc>
                  <a:spcBef>
                    <a:spcPts val="3600"/>
                  </a:spcBef>
                </a:pP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i="1">
                        <a:latin typeface="Cambria Math" panose="02040503050406030204" pitchFamily="18" charset="0"/>
                      </a:rPr>
                      <m:t>𝑃</m:t>
                    </m:r>
                  </m:oMath>
                </a14:m>
                <a:r>
                  <a:rPr lang="en-US" altLang="ja-JP" dirty="0"/>
                  <a:t>:</a:t>
                </a:r>
                <a:r>
                  <a:rPr lang="ja-JP" altLang="en-US" b="1">
                    <a:solidFill>
                      <a:schemeClr val="accent1"/>
                    </a:solidFill>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が募集する募集枠に対するカットオフ値</a:t>
                </a:r>
                <a:endParaRPr lang="en-US" altLang="ja-JP" dirty="0"/>
              </a:p>
              <a:p>
                <a:pPr lvl="1">
                  <a:lnSpc>
                    <a:spcPts val="2000"/>
                  </a:lnSpc>
                  <a:spcBef>
                    <a:spcPts val="3600"/>
                  </a:spcBef>
                </a:pPr>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r>
                      <a:rPr lang="en-US" altLang="ja-JP" b="0" i="1" smtClean="0">
                        <a:latin typeface="Cambria Math" panose="02040503050406030204" pitchFamily="18" charset="0"/>
                      </a:rPr>
                      <m:t>𝑃</m:t>
                    </m:r>
                  </m:oMath>
                </a14:m>
                <a:r>
                  <a:rPr lang="en-US" altLang="ja-JP" dirty="0"/>
                  <a:t>:</a:t>
                </a:r>
                <a:r>
                  <a:rPr lang="ja-JP" altLang="en-US" b="1">
                    <a:solidFill>
                      <a:schemeClr val="accent1"/>
                    </a:solidFill>
                  </a:rPr>
                  <a:t>学校</a:t>
                </a:r>
                <a14:m>
                  <m:oMath xmlns:m="http://schemas.openxmlformats.org/officeDocument/2006/math">
                    <m:r>
                      <a:rPr lang="en-US" altLang="ja-JP" b="1" i="1" dirty="0">
                        <a:solidFill>
                          <a:schemeClr val="accent1"/>
                        </a:solidFill>
                        <a:latin typeface="Cambria Math" panose="02040503050406030204" pitchFamily="18" charset="0"/>
                      </a:rPr>
                      <m:t>𝒔</m:t>
                    </m:r>
                  </m:oMath>
                </a14:m>
                <a:r>
                  <a:rPr lang="ja-JP" altLang="en-US" b="1">
                    <a:solidFill>
                      <a:schemeClr val="accent1"/>
                    </a:solidFill>
                  </a:rPr>
                  <a:t>が募集する科目</a:t>
                </a:r>
                <a14:m>
                  <m:oMath xmlns:m="http://schemas.openxmlformats.org/officeDocument/2006/math">
                    <m:r>
                      <a:rPr lang="en-US" altLang="ja-JP" b="1" i="1" dirty="0">
                        <a:solidFill>
                          <a:schemeClr val="accent1"/>
                        </a:solidFill>
                        <a:latin typeface="Cambria Math" panose="02040503050406030204" pitchFamily="18" charset="0"/>
                      </a:rPr>
                      <m:t>𝒋</m:t>
                    </m:r>
                    <m:r>
                      <a:rPr lang="en-US" altLang="ja-JP" b="1" i="1" dirty="0">
                        <a:solidFill>
                          <a:schemeClr val="accent1"/>
                        </a:solidFill>
                        <a:latin typeface="Cambria Math" panose="02040503050406030204" pitchFamily="18" charset="0"/>
                      </a:rPr>
                      <m:t> </m:t>
                    </m:r>
                  </m:oMath>
                </a14:m>
                <a:r>
                  <a:rPr lang="ja-JP" altLang="en-US" b="1">
                    <a:solidFill>
                      <a:schemeClr val="accent1"/>
                    </a:solidFill>
                  </a:rPr>
                  <a:t>の募集枠に対するカットオフ値</a:t>
                </a:r>
                <a:endParaRPr lang="en-US" altLang="ja-JP" dirty="0"/>
              </a:p>
              <a:p>
                <a:endParaRPr kumimoji="1" lang="ja-JP" altLang="en-US"/>
              </a:p>
            </p:txBody>
          </p:sp>
        </mc:Choice>
        <mc:Fallback xmlns="">
          <p:sp>
            <p:nvSpPr>
              <p:cNvPr id="4" name="コンテンツ プレースホルダー 3">
                <a:extLst>
                  <a:ext uri="{FF2B5EF4-FFF2-40B4-BE49-F238E27FC236}">
                    <a16:creationId xmlns:a16="http://schemas.microsoft.com/office/drawing/2014/main" id="{2AA448AB-2965-CD56-41D2-7B6D1DF183B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546012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11C9A-20E6-E89D-ECAA-AA451D798D2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75258B5-5561-0282-E70F-02B59EE2C40F}"/>
              </a:ext>
            </a:extLst>
          </p:cNvPr>
          <p:cNvSpPr>
            <a:spLocks noGrp="1"/>
          </p:cNvSpPr>
          <p:nvPr>
            <p:ph type="title"/>
          </p:nvPr>
        </p:nvSpPr>
        <p:spPr/>
        <p:txBody>
          <a:bodyPr/>
          <a:lstStyle/>
          <a:p>
            <a:r>
              <a:rPr lang="ja-JP" altLang="en-US"/>
              <a:t>配属</a:t>
            </a:r>
            <a:r>
              <a:rPr kumimoji="1" lang="ja-JP" altLang="en-US">
                <a:latin typeface="Segoe UI" panose="020B0502040204020203" pitchFamily="34" charset="0"/>
              </a:rPr>
              <a:t>関数</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02FABE8B-669E-5CEF-F39D-7909699CED39}"/>
              </a:ext>
            </a:extLst>
          </p:cNvPr>
          <p:cNvSpPr>
            <a:spLocks noGrp="1"/>
          </p:cNvSpPr>
          <p:nvPr>
            <p:ph type="sldNum" sz="quarter" idx="12"/>
          </p:nvPr>
        </p:nvSpPr>
        <p:spPr/>
        <p:txBody>
          <a:bodyPr/>
          <a:lstStyle/>
          <a:p>
            <a:fld id="{48F63A3B-78C7-47BE-AE5E-E10140E04643}" type="slidenum">
              <a:rPr lang="en-US" smtClean="0"/>
              <a:t>52</a:t>
            </a:fld>
            <a:endParaRPr lang="en-US" dirty="0"/>
          </a:p>
        </p:txBody>
      </p:sp>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5995D6A1-6D23-DB1B-79DE-77270A5629F2}"/>
                  </a:ext>
                </a:extLst>
              </p:cNvPr>
              <p:cNvSpPr>
                <a:spLocks noGrp="1"/>
              </p:cNvSpPr>
              <p:nvPr>
                <p:ph idx="1"/>
              </p:nvPr>
            </p:nvSpPr>
            <p:spPr/>
            <p:txBody>
              <a:bodyPr anchor="t"/>
              <a:lstStyle/>
              <a:p>
                <a:pPr>
                  <a:spcBef>
                    <a:spcPts val="2400"/>
                  </a:spcBef>
                </a:pPr>
                <a14:m>
                  <m:oMath xmlns:m="http://schemas.openxmlformats.org/officeDocument/2006/math">
                    <m:r>
                      <a:rPr lang="en-US" altLang="ja-JP" i="1">
                        <a:solidFill>
                          <a:srgbClr val="092D57"/>
                        </a:solidFill>
                        <a:latin typeface="Cambria Math" panose="02040503050406030204" pitchFamily="18" charset="0"/>
                      </a:rPr>
                      <m:t>𝐼</m:t>
                    </m:r>
                    <m:r>
                      <a:rPr lang="en-US" altLang="ja-JP" i="1">
                        <a:solidFill>
                          <a:srgbClr val="092D57"/>
                        </a:solidFill>
                        <a:latin typeface="Cambria Math" panose="02040503050406030204" pitchFamily="18" charset="0"/>
                      </a:rPr>
                      <m:t>∪</m:t>
                    </m:r>
                    <m:r>
                      <a:rPr lang="en-US" altLang="ja-JP" i="1">
                        <a:solidFill>
                          <a:srgbClr val="092D57"/>
                        </a:solidFill>
                        <a:latin typeface="Cambria Math" panose="02040503050406030204" pitchFamily="18" charset="0"/>
                      </a:rPr>
                      <m:t>𝑆</m:t>
                    </m:r>
                  </m:oMath>
                </a14:m>
                <a:r>
                  <a:rPr lang="en-US" altLang="ja-JP" dirty="0">
                    <a:latin typeface="Segoe UI" panose="020B0502040204020203" pitchFamily="34" charset="0"/>
                  </a:rPr>
                  <a:t>: </a:t>
                </a:r>
                <a:r>
                  <a:rPr lang="ja-JP" altLang="en-US">
                    <a:latin typeface="Segoe UI" panose="020B0502040204020203" pitchFamily="34" charset="0"/>
                  </a:rPr>
                  <a:t>教員または、学校</a:t>
                </a:r>
                <a:endParaRPr lang="en-US" altLang="ja-JP" dirty="0">
                  <a:latin typeface="Segoe UI" panose="020B0502040204020203" pitchFamily="34" charset="0"/>
                </a:endParaRPr>
              </a:p>
              <a:p>
                <a:pPr>
                  <a:spcBef>
                    <a:spcPts val="2400"/>
                  </a:spcBef>
                </a:pPr>
                <a14:m>
                  <m:oMath xmlns:m="http://schemas.openxmlformats.org/officeDocument/2006/math">
                    <m:r>
                      <a:rPr lang="en-US" altLang="ja-JP" i="1">
                        <a:solidFill>
                          <a:srgbClr val="092D57"/>
                        </a:solidFill>
                        <a:latin typeface="Cambria Math" panose="02040503050406030204" pitchFamily="18" charset="0"/>
                        <a:ea typeface="Cambria Math" panose="02040503050406030204" pitchFamily="18" charset="0"/>
                      </a:rPr>
                      <m:t>𝑆</m:t>
                    </m:r>
                    <m:r>
                      <a:rPr lang="en-US" altLang="ja-JP" i="1">
                        <a:solidFill>
                          <a:srgbClr val="092D57"/>
                        </a:solidFill>
                        <a:latin typeface="Cambria Math" panose="02040503050406030204" pitchFamily="18" charset="0"/>
                        <a:ea typeface="Cambria Math" panose="02040503050406030204" pitchFamily="18" charset="0"/>
                      </a:rPr>
                      <m:t>∪</m:t>
                    </m:r>
                    <m:d>
                      <m:dPr>
                        <m:begChr m:val="{"/>
                        <m:endChr m:val="}"/>
                        <m:ctrlPr>
                          <a:rPr lang="en-US" altLang="ja-JP" i="1">
                            <a:solidFill>
                              <a:srgbClr val="092D57"/>
                            </a:solidFill>
                            <a:latin typeface="Cambria Math" panose="02040503050406030204" pitchFamily="18" charset="0"/>
                            <a:ea typeface="Cambria Math" panose="02040503050406030204" pitchFamily="18" charset="0"/>
                          </a:rPr>
                        </m:ctrlPr>
                      </m:dPr>
                      <m:e>
                        <m:r>
                          <a:rPr lang="en-US" altLang="ja-JP" i="1">
                            <a:solidFill>
                              <a:srgbClr val="092D57"/>
                            </a:solidFill>
                            <a:latin typeface="Cambria Math" panose="02040503050406030204" pitchFamily="18" charset="0"/>
                            <a:ea typeface="Cambria Math" panose="02040503050406030204" pitchFamily="18" charset="0"/>
                          </a:rPr>
                          <m:t>∅</m:t>
                        </m:r>
                      </m:e>
                    </m:d>
                    <m:r>
                      <a:rPr lang="en-US" altLang="ja-JP" i="1">
                        <a:solidFill>
                          <a:srgbClr val="092D57"/>
                        </a:solidFill>
                        <a:latin typeface="Cambria Math" panose="02040503050406030204" pitchFamily="18" charset="0"/>
                        <a:ea typeface="Cambria Math" panose="02040503050406030204" pitchFamily="18" charset="0"/>
                      </a:rPr>
                      <m:t>∪</m:t>
                    </m:r>
                    <m:sSup>
                      <m:sSupPr>
                        <m:ctrlPr>
                          <a:rPr lang="en-US" altLang="ja-JP" i="1">
                            <a:solidFill>
                              <a:srgbClr val="092D57"/>
                            </a:solidFill>
                            <a:latin typeface="Cambria Math" panose="02040503050406030204" pitchFamily="18" charset="0"/>
                            <a:ea typeface="Cambria Math" panose="02040503050406030204" pitchFamily="18" charset="0"/>
                          </a:rPr>
                        </m:ctrlPr>
                      </m:sSupPr>
                      <m:e>
                        <m:r>
                          <a:rPr lang="en-US" altLang="ja-JP" i="1">
                            <a:solidFill>
                              <a:srgbClr val="092D57"/>
                            </a:solidFill>
                            <a:latin typeface="Cambria Math" panose="02040503050406030204" pitchFamily="18" charset="0"/>
                            <a:ea typeface="Cambria Math" panose="02040503050406030204" pitchFamily="18" charset="0"/>
                          </a:rPr>
                          <m:t>2</m:t>
                        </m:r>
                      </m:e>
                      <m:sup>
                        <m:r>
                          <a:rPr lang="en-US" altLang="ja-JP" i="1">
                            <a:solidFill>
                              <a:srgbClr val="092D57"/>
                            </a:solidFill>
                            <a:latin typeface="Cambria Math" panose="02040503050406030204" pitchFamily="18" charset="0"/>
                            <a:ea typeface="Cambria Math" panose="02040503050406030204" pitchFamily="18" charset="0"/>
                          </a:rPr>
                          <m:t>𝐼</m:t>
                        </m:r>
                      </m:sup>
                    </m:sSup>
                    <m:r>
                      <a:rPr lang="en-US" altLang="ja-JP" i="1">
                        <a:solidFill>
                          <a:srgbClr val="092D57"/>
                        </a:solidFill>
                        <a:latin typeface="Cambria Math" panose="02040503050406030204" pitchFamily="18" charset="0"/>
                        <a:ea typeface="Cambria Math" panose="02040503050406030204" pitchFamily="18" charset="0"/>
                      </a:rPr>
                      <m:t> </m:t>
                    </m:r>
                  </m:oMath>
                </a14:m>
                <a:r>
                  <a:rPr lang="en-US" altLang="ja-JP" dirty="0">
                    <a:latin typeface="Segoe UI" panose="020B0502040204020203" pitchFamily="34" charset="0"/>
                  </a:rPr>
                  <a:t>: </a:t>
                </a:r>
                <a:r>
                  <a:rPr lang="ja-JP" altLang="en-US">
                    <a:latin typeface="Segoe UI" panose="020B0502040204020203" pitchFamily="34" charset="0"/>
                  </a:rPr>
                  <a:t>教員の集合または、学校、未配置</a:t>
                </a: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5995D6A1-6D23-DB1B-79DE-77270A5629F2}"/>
                  </a:ext>
                </a:extLst>
              </p:cNvPr>
              <p:cNvSpPr>
                <a:spLocks noGrp="1" noRot="1" noChangeAspect="1" noMove="1" noResize="1" noEditPoints="1" noAdjustHandles="1" noChangeArrowheads="1" noChangeShapeType="1" noTextEdit="1"/>
              </p:cNvSpPr>
              <p:nvPr>
                <p:ph idx="1"/>
              </p:nvPr>
            </p:nvSpPr>
            <p:spPr>
              <a:blipFill>
                <a:blip r:embed="rId3"/>
                <a:stretch>
                  <a:fillRect l="-771" t="-14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C3B77B3-C246-FF8C-7458-CAC663CC51B7}"/>
                  </a:ext>
                </a:extLst>
              </p:cNvPr>
              <p:cNvSpPr txBox="1"/>
              <p:nvPr/>
            </p:nvSpPr>
            <p:spPr>
              <a:xfrm>
                <a:off x="335280" y="2470092"/>
                <a:ext cx="11502901" cy="954107"/>
              </a:xfrm>
              <a:prstGeom prst="rect">
                <a:avLst/>
              </a:prstGeom>
              <a:solidFill>
                <a:schemeClr val="accent1">
                  <a:alpha val="15000"/>
                </a:schemeClr>
              </a:solidFill>
            </p:spPr>
            <p:txBody>
              <a:bodyPr wrap="square" rtlCol="0" anchor="ctr">
                <a:noAutofit/>
              </a:bodyPr>
              <a:lstStyle/>
              <a:p>
                <a:pPr lvl="0">
                  <a:spcBef>
                    <a:spcPts val="2400"/>
                  </a:spcBef>
                  <a:buClr>
                    <a:srgbClr val="092D57"/>
                  </a:buClr>
                  <a:buSzPct val="100000"/>
                </a:pPr>
                <a14:m>
                  <m:oMath xmlns:m="http://schemas.openxmlformats.org/officeDocument/2006/math">
                    <m:r>
                      <a:rPr kumimoji="1" lang="en-US" altLang="ja-JP" sz="2400" b="0" i="1" smtClean="0">
                        <a:solidFill>
                          <a:srgbClr val="092D57"/>
                        </a:solidFill>
                        <a:latin typeface="Cambria Math" panose="02040503050406030204" pitchFamily="18" charset="0"/>
                      </a:rPr>
                      <m:t>𝜇</m:t>
                    </m:r>
                    <m:r>
                      <a:rPr kumimoji="1" lang="en-US" altLang="ja-JP" sz="2400" i="1">
                        <a:solidFill>
                          <a:srgbClr val="092D57"/>
                        </a:solidFill>
                        <a:latin typeface="Cambria Math" panose="02040503050406030204" pitchFamily="18" charset="0"/>
                      </a:rPr>
                      <m:t>:</m:t>
                    </m:r>
                    <m:r>
                      <a:rPr kumimoji="1" lang="en-US" altLang="ja-JP" sz="2400" b="0" i="1" smtClean="0">
                        <a:solidFill>
                          <a:srgbClr val="092D57"/>
                        </a:solidFill>
                        <a:latin typeface="Cambria Math" panose="02040503050406030204" pitchFamily="18" charset="0"/>
                      </a:rPr>
                      <m:t>𝐼</m:t>
                    </m:r>
                    <m:r>
                      <a:rPr kumimoji="1" lang="en-US" altLang="ja-JP" sz="2400" b="0" i="1" smtClean="0">
                        <a:solidFill>
                          <a:srgbClr val="092D57"/>
                        </a:solidFill>
                        <a:latin typeface="Cambria Math" panose="02040503050406030204" pitchFamily="18" charset="0"/>
                      </a:rPr>
                      <m:t>∪</m:t>
                    </m:r>
                    <m:r>
                      <a:rPr kumimoji="1" lang="en-US" altLang="ja-JP" sz="2400" b="0" i="1" smtClean="0">
                        <a:solidFill>
                          <a:srgbClr val="092D57"/>
                        </a:solidFill>
                        <a:latin typeface="Cambria Math" panose="02040503050406030204" pitchFamily="18" charset="0"/>
                      </a:rPr>
                      <m:t>𝑆</m:t>
                    </m:r>
                    <m:r>
                      <a:rPr kumimoji="1" lang="en-US" altLang="ja-JP" sz="2400" i="1">
                        <a:solidFill>
                          <a:srgbClr val="092D57"/>
                        </a:solidFill>
                        <a:latin typeface="Cambria Math" panose="02040503050406030204" pitchFamily="18" charset="0"/>
                        <a:ea typeface="Cambria Math" panose="02040503050406030204" pitchFamily="18" charset="0"/>
                      </a:rPr>
                      <m:t>→</m:t>
                    </m:r>
                    <m:r>
                      <a:rPr kumimoji="1" lang="en-US" altLang="ja-JP" sz="2400" b="0" i="1" smtClean="0">
                        <a:solidFill>
                          <a:srgbClr val="092D57"/>
                        </a:solidFill>
                        <a:latin typeface="Cambria Math" panose="02040503050406030204" pitchFamily="18" charset="0"/>
                        <a:ea typeface="Cambria Math" panose="02040503050406030204" pitchFamily="18" charset="0"/>
                      </a:rPr>
                      <m:t>𝑆</m:t>
                    </m:r>
                    <m:r>
                      <a:rPr kumimoji="1" lang="en-US" altLang="ja-JP" sz="2400" b="0" i="1" smtClean="0">
                        <a:solidFill>
                          <a:srgbClr val="092D57"/>
                        </a:solidFill>
                        <a:latin typeface="Cambria Math" panose="02040503050406030204" pitchFamily="18" charset="0"/>
                        <a:ea typeface="Cambria Math" panose="02040503050406030204" pitchFamily="18" charset="0"/>
                      </a:rPr>
                      <m:t>∪</m:t>
                    </m:r>
                    <m:d>
                      <m:dPr>
                        <m:begChr m:val="{"/>
                        <m:endChr m:val="}"/>
                        <m:ctrlPr>
                          <a:rPr kumimoji="1" lang="en-US" altLang="ja-JP" sz="2400" b="0" i="1" smtClean="0">
                            <a:solidFill>
                              <a:srgbClr val="092D57"/>
                            </a:solidFill>
                            <a:latin typeface="Cambria Math" panose="02040503050406030204" pitchFamily="18" charset="0"/>
                            <a:ea typeface="Cambria Math" panose="02040503050406030204" pitchFamily="18" charset="0"/>
                          </a:rPr>
                        </m:ctrlPr>
                      </m:dPr>
                      <m:e>
                        <m:r>
                          <a:rPr kumimoji="1" lang="en-US" altLang="ja-JP" sz="2400" b="0" i="1" smtClean="0">
                            <a:solidFill>
                              <a:srgbClr val="092D57"/>
                            </a:solidFill>
                            <a:latin typeface="Cambria Math" panose="02040503050406030204" pitchFamily="18" charset="0"/>
                            <a:ea typeface="Cambria Math" panose="02040503050406030204" pitchFamily="18" charset="0"/>
                          </a:rPr>
                          <m:t>∅</m:t>
                        </m:r>
                      </m:e>
                    </m:d>
                    <m:r>
                      <a:rPr kumimoji="1" lang="en-US" altLang="ja-JP" sz="2400" b="0" i="1" smtClean="0">
                        <a:solidFill>
                          <a:srgbClr val="092D57"/>
                        </a:solidFill>
                        <a:latin typeface="Cambria Math" panose="02040503050406030204" pitchFamily="18" charset="0"/>
                        <a:ea typeface="Cambria Math" panose="02040503050406030204" pitchFamily="18" charset="0"/>
                      </a:rPr>
                      <m:t>∪</m:t>
                    </m:r>
                    <m:sSup>
                      <m:sSupPr>
                        <m:ctrlPr>
                          <a:rPr kumimoji="1" lang="en-US" altLang="ja-JP" sz="2400" b="0" i="1" smtClean="0">
                            <a:solidFill>
                              <a:srgbClr val="092D57"/>
                            </a:solidFill>
                            <a:latin typeface="Cambria Math" panose="02040503050406030204" pitchFamily="18" charset="0"/>
                            <a:ea typeface="Cambria Math" panose="02040503050406030204" pitchFamily="18" charset="0"/>
                          </a:rPr>
                        </m:ctrlPr>
                      </m:sSupPr>
                      <m:e>
                        <m:r>
                          <a:rPr kumimoji="1" lang="en-US" altLang="ja-JP" sz="2400" b="0" i="1" smtClean="0">
                            <a:solidFill>
                              <a:srgbClr val="092D57"/>
                            </a:solidFill>
                            <a:latin typeface="Cambria Math" panose="02040503050406030204" pitchFamily="18" charset="0"/>
                            <a:ea typeface="Cambria Math" panose="02040503050406030204" pitchFamily="18" charset="0"/>
                          </a:rPr>
                          <m:t>2</m:t>
                        </m:r>
                      </m:e>
                      <m:sup>
                        <m:r>
                          <a:rPr kumimoji="1" lang="en-US" altLang="ja-JP" sz="2400" b="0" i="1" smtClean="0">
                            <a:solidFill>
                              <a:srgbClr val="092D57"/>
                            </a:solidFill>
                            <a:latin typeface="Cambria Math" panose="02040503050406030204" pitchFamily="18" charset="0"/>
                            <a:ea typeface="Cambria Math" panose="02040503050406030204" pitchFamily="18" charset="0"/>
                          </a:rPr>
                          <m:t>𝐼</m:t>
                        </m:r>
                      </m:sup>
                    </m:sSup>
                  </m:oMath>
                </a14:m>
                <a:r>
                  <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rPr>
                  <a:t> : </a:t>
                </a:r>
                <a:r>
                  <a:rPr kumimoji="1" lang="ja-JP" altLang="en-US" sz="2400">
                    <a:solidFill>
                      <a:srgbClr val="092D57"/>
                    </a:solidFill>
                    <a:latin typeface="Segoe UI" panose="020B0502040204020203" pitchFamily="34" charset="0"/>
                    <a:ea typeface="Meiryo" panose="020B0604030504040204" pitchFamily="34" charset="-128"/>
                    <a:cs typeface="Segoe UI" panose="020B0502040204020203" pitchFamily="34" charset="0"/>
                  </a:rPr>
                  <a:t>配属関数</a:t>
                </a:r>
                <a:endParaRPr kumimoji="1" lang="en-US" altLang="ja-JP" sz="2400" dirty="0">
                  <a:solidFill>
                    <a:srgbClr val="092D57"/>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4" name="テキスト ボックス 3">
                <a:extLst>
                  <a:ext uri="{FF2B5EF4-FFF2-40B4-BE49-F238E27FC236}">
                    <a16:creationId xmlns:a16="http://schemas.microsoft.com/office/drawing/2014/main" id="{8C3B77B3-C246-FF8C-7458-CAC663CC51B7}"/>
                  </a:ext>
                </a:extLst>
              </p:cNvPr>
              <p:cNvSpPr txBox="1">
                <a:spLocks noRot="1" noChangeAspect="1" noMove="1" noResize="1" noEditPoints="1" noAdjustHandles="1" noChangeArrowheads="1" noChangeShapeType="1" noTextEdit="1"/>
              </p:cNvSpPr>
              <p:nvPr/>
            </p:nvSpPr>
            <p:spPr>
              <a:xfrm>
                <a:off x="335280" y="2470092"/>
                <a:ext cx="11502901" cy="954107"/>
              </a:xfrm>
              <a:prstGeom prst="rect">
                <a:avLst/>
              </a:prstGeom>
              <a:blipFill>
                <a:blip r:embed="rId4"/>
                <a:stretch>
                  <a:fillRect l="-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D522AD2-9A3A-FA25-4BC3-D083A2AF7696}"/>
                  </a:ext>
                </a:extLst>
              </p:cNvPr>
              <p:cNvSpPr txBox="1"/>
              <p:nvPr/>
            </p:nvSpPr>
            <p:spPr>
              <a:xfrm>
                <a:off x="1461016" y="3555473"/>
                <a:ext cx="3560526" cy="506742"/>
              </a:xfrm>
              <a:prstGeom prst="rect">
                <a:avLst/>
              </a:prstGeom>
              <a:noFill/>
            </p:spPr>
            <p:txBody>
              <a:bodyPr wrap="none" rtlCol="0" anchor="ctr">
                <a:spAutoFit/>
              </a:bodyPr>
              <a:lstStyle/>
              <a:p>
                <a:pPr algn="ct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Meiryo" panose="020B0604030504040204" pitchFamily="34" charset="-128"/>
                        </a:rPr>
                        <m:t>𝐼</m:t>
                      </m:r>
                      <m:r>
                        <a:rPr kumimoji="1" lang="en-US" altLang="ja-JP" sz="2400" b="0" i="1" smtClean="0">
                          <a:latin typeface="Cambria Math" panose="02040503050406030204" pitchFamily="18" charset="0"/>
                          <a:ea typeface="Meiryo" panose="020B0604030504040204" pitchFamily="34" charset="-128"/>
                        </a:rPr>
                        <m:t>=</m:t>
                      </m:r>
                      <m:d>
                        <m:dPr>
                          <m:begChr m:val="{"/>
                          <m:endChr m:val="}"/>
                          <m:ctrlPr>
                            <a:rPr kumimoji="1" lang="en-US" altLang="ja-JP" sz="2400" b="0" i="1" smtClean="0">
                              <a:latin typeface="Cambria Math" panose="02040503050406030204" pitchFamily="18" charset="0"/>
                              <a:ea typeface="Meiryo" panose="020B0604030504040204" pitchFamily="34" charset="-128"/>
                            </a:rPr>
                          </m:ctrlPr>
                        </m:dPr>
                        <m:e>
                          <m:r>
                            <a:rPr kumimoji="1" lang="en-US" altLang="ja-JP" sz="2400" b="0" i="1" smtClean="0">
                              <a:latin typeface="Cambria Math" panose="02040503050406030204" pitchFamily="18" charset="0"/>
                              <a:ea typeface="Meiryo" panose="020B0604030504040204" pitchFamily="34" charset="-128"/>
                            </a:rPr>
                            <m:t>1,2,3</m:t>
                          </m:r>
                        </m:e>
                      </m:d>
                      <m:r>
                        <a:rPr kumimoji="1" lang="en-US" altLang="ja-JP" sz="2400" b="0" i="1" smtClean="0">
                          <a:latin typeface="Cambria Math" panose="02040503050406030204" pitchFamily="18" charset="0"/>
                          <a:ea typeface="Meiryo" panose="020B0604030504040204" pitchFamily="34" charset="-128"/>
                        </a:rPr>
                        <m:t>, </m:t>
                      </m:r>
                      <m:r>
                        <a:rPr kumimoji="1" lang="ja-JP" altLang="en-US" sz="2400" i="1">
                          <a:latin typeface="Cambria Math" panose="02040503050406030204" pitchFamily="18" charset="0"/>
                          <a:ea typeface="Meiryo" panose="020B0604030504040204" pitchFamily="34" charset="-128"/>
                        </a:rPr>
                        <m:t>　</m:t>
                      </m:r>
                      <m:r>
                        <a:rPr kumimoji="1" lang="en-US" altLang="ja-JP" sz="2400" b="0" i="1" smtClean="0">
                          <a:latin typeface="Cambria Math" panose="02040503050406030204" pitchFamily="18" charset="0"/>
                          <a:ea typeface="Meiryo" panose="020B0604030504040204" pitchFamily="34" charset="-128"/>
                        </a:rPr>
                        <m:t>𝑆</m:t>
                      </m:r>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𝑠</m:t>
                          </m:r>
                        </m:e>
                        <m:sub>
                          <m:r>
                            <a:rPr kumimoji="1" lang="en-US" altLang="ja-JP" sz="2400" b="0" i="1" smtClean="0">
                              <a:latin typeface="Cambria Math" panose="02040503050406030204" pitchFamily="18" charset="0"/>
                              <a:ea typeface="Meiryo" panose="020B0604030504040204" pitchFamily="34" charset="-128"/>
                            </a:rPr>
                            <m:t>1</m:t>
                          </m:r>
                        </m:sub>
                      </m:sSub>
                      <m:r>
                        <a:rPr kumimoji="1" lang="en-US" altLang="ja-JP" sz="2400" b="0" i="1" smtClean="0">
                          <a:latin typeface="Cambria Math" panose="02040503050406030204" pitchFamily="18" charset="0"/>
                          <a:ea typeface="Meiryo" panose="020B0604030504040204" pitchFamily="34" charset="-128"/>
                        </a:rPr>
                        <m:t>,</m:t>
                      </m:r>
                      <m:sSub>
                        <m:sSubPr>
                          <m:ctrlPr>
                            <a:rPr kumimoji="1" lang="en-US" altLang="ja-JP" sz="2400" b="0" i="1" smtClean="0">
                              <a:latin typeface="Cambria Math" panose="02040503050406030204" pitchFamily="18" charset="0"/>
                              <a:ea typeface="Meiryo" panose="020B0604030504040204" pitchFamily="34" charset="-128"/>
                            </a:rPr>
                          </m:ctrlPr>
                        </m:sSubPr>
                        <m:e>
                          <m:r>
                            <a:rPr kumimoji="1" lang="en-US" altLang="ja-JP" sz="2400" b="0" i="1" smtClean="0">
                              <a:latin typeface="Cambria Math" panose="02040503050406030204" pitchFamily="18" charset="0"/>
                              <a:ea typeface="Meiryo" panose="020B0604030504040204" pitchFamily="34" charset="-128"/>
                            </a:rPr>
                            <m:t>𝑠</m:t>
                          </m:r>
                        </m:e>
                        <m:sub>
                          <m:r>
                            <a:rPr kumimoji="1" lang="en-US" altLang="ja-JP" sz="2400" b="0" i="1" smtClean="0">
                              <a:latin typeface="Cambria Math" panose="02040503050406030204" pitchFamily="18" charset="0"/>
                              <a:ea typeface="Meiryo" panose="020B0604030504040204" pitchFamily="34" charset="-128"/>
                            </a:rPr>
                            <m:t>2</m:t>
                          </m:r>
                        </m:sub>
                      </m:sSub>
                      <m:r>
                        <a:rPr kumimoji="1" lang="en-US" altLang="ja-JP" sz="2400" b="0" i="0" smtClean="0">
                          <a:latin typeface="Cambria Math" panose="02040503050406030204" pitchFamily="18" charset="0"/>
                          <a:ea typeface="Meiryo" panose="020B0604030504040204" pitchFamily="34" charset="-128"/>
                        </a:rPr>
                        <m:t>}</m:t>
                      </m:r>
                    </m:oMath>
                  </m:oMathPara>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5" name="テキスト ボックス 34">
                <a:extLst>
                  <a:ext uri="{FF2B5EF4-FFF2-40B4-BE49-F238E27FC236}">
                    <a16:creationId xmlns:a16="http://schemas.microsoft.com/office/drawing/2014/main" id="{8D522AD2-9A3A-FA25-4BC3-D083A2AF7696}"/>
                  </a:ext>
                </a:extLst>
              </p:cNvPr>
              <p:cNvSpPr txBox="1">
                <a:spLocks noRot="1" noChangeAspect="1" noMove="1" noResize="1" noEditPoints="1" noAdjustHandles="1" noChangeArrowheads="1" noChangeShapeType="1" noTextEdit="1"/>
              </p:cNvSpPr>
              <p:nvPr/>
            </p:nvSpPr>
            <p:spPr>
              <a:xfrm>
                <a:off x="1461016" y="3555473"/>
                <a:ext cx="3560526" cy="506742"/>
              </a:xfrm>
              <a:prstGeom prst="rect">
                <a:avLst/>
              </a:prstGeom>
              <a:blipFill>
                <a:blip r:embed="rId5"/>
                <a:stretch>
                  <a:fillRect b="-9756"/>
                </a:stretch>
              </a:blipFill>
            </p:spPr>
            <p:txBody>
              <a:bodyPr/>
              <a:lstStyle/>
              <a:p>
                <a:r>
                  <a:rPr lang="ja-JP" altLang="en-US">
                    <a:noFill/>
                  </a:rPr>
                  <a:t> </a:t>
                </a:r>
              </a:p>
            </p:txBody>
          </p:sp>
        </mc:Fallback>
      </mc:AlternateContent>
      <p:sp>
        <p:nvSpPr>
          <p:cNvPr id="36" name="右矢印 11">
            <a:extLst>
              <a:ext uri="{FF2B5EF4-FFF2-40B4-BE49-F238E27FC236}">
                <a16:creationId xmlns:a16="http://schemas.microsoft.com/office/drawing/2014/main" id="{FF7BDAEC-B537-A81C-CCFB-4314087FBE39}"/>
              </a:ext>
            </a:extLst>
          </p:cNvPr>
          <p:cNvSpPr/>
          <p:nvPr/>
        </p:nvSpPr>
        <p:spPr>
          <a:xfrm>
            <a:off x="5822138" y="4920101"/>
            <a:ext cx="1629364" cy="690793"/>
          </a:xfrm>
          <a:prstGeom prst="rightArrow">
            <a:avLst>
              <a:gd name="adj1" fmla="val 40205"/>
              <a:gd name="adj2" fmla="val 40503"/>
            </a:avLst>
          </a:prstGeom>
          <a:solidFill>
            <a:schemeClr val="tx1">
              <a:alpha val="13255"/>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943C370-AE27-4BEA-7010-B54E7602EDAB}"/>
                  </a:ext>
                </a:extLst>
              </p:cNvPr>
              <p:cNvSpPr txBox="1"/>
              <p:nvPr/>
            </p:nvSpPr>
            <p:spPr>
              <a:xfrm>
                <a:off x="5592635" y="4458436"/>
                <a:ext cx="2070054" cy="461665"/>
              </a:xfrm>
              <a:prstGeom prst="rect">
                <a:avLst/>
              </a:prstGeom>
              <a:noFill/>
            </p:spPr>
            <p:txBody>
              <a:bodyPr wrap="none" rtlCol="0" anchor="ctr">
                <a:spAutoFit/>
              </a:bodyPr>
              <a:lstStyle/>
              <a:p>
                <a:pPr algn="ctr"/>
                <a:r>
                  <a:rPr kumimoji="1" lang="ja-JP" altLang="en-US" sz="2400">
                    <a:latin typeface="Segoe UI" panose="020B0502040204020203" pitchFamily="34" charset="0"/>
                    <a:ea typeface="Meiryo" panose="020B0604030504040204" pitchFamily="34" charset="-128"/>
                    <a:cs typeface="Segoe UI" panose="020B0502040204020203" pitchFamily="34" charset="0"/>
                  </a:rPr>
                  <a:t>マッチング</a:t>
                </a:r>
                <a:r>
                  <a:rPr kumimoji="1" lang="en-US" altLang="ja-JP" sz="2400" dirty="0">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latin typeface="Cambria Math" panose="02040503050406030204" pitchFamily="18" charset="0"/>
                        <a:ea typeface="Meiryo" panose="020B0604030504040204" pitchFamily="34" charset="-128"/>
                        <a:cs typeface="Segoe UI" panose="020B0502040204020203" pitchFamily="34" charset="0"/>
                      </a:rPr>
                      <m:t>𝜇</m:t>
                    </m:r>
                  </m:oMath>
                </a14:m>
                <a:endParaRPr kumimoji="1" lang="ja-JP" altLang="en-US" sz="2400"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7" name="テキスト ボックス 36">
                <a:extLst>
                  <a:ext uri="{FF2B5EF4-FFF2-40B4-BE49-F238E27FC236}">
                    <a16:creationId xmlns:a16="http://schemas.microsoft.com/office/drawing/2014/main" id="{0943C370-AE27-4BEA-7010-B54E7602EDAB}"/>
                  </a:ext>
                </a:extLst>
              </p:cNvPr>
              <p:cNvSpPr txBox="1">
                <a:spLocks noRot="1" noChangeAspect="1" noMove="1" noResize="1" noEditPoints="1" noAdjustHandles="1" noChangeArrowheads="1" noChangeShapeType="1" noTextEdit="1"/>
              </p:cNvSpPr>
              <p:nvPr/>
            </p:nvSpPr>
            <p:spPr>
              <a:xfrm>
                <a:off x="5592635" y="4458436"/>
                <a:ext cx="2070054" cy="461665"/>
              </a:xfrm>
              <a:prstGeom prst="rect">
                <a:avLst/>
              </a:prstGeom>
              <a:blipFill>
                <a:blip r:embed="rId6"/>
                <a:stretch>
                  <a:fillRect l="-4268" t="-5263"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DF7307D5-BA79-9629-9FCC-ABC1AE36FB2D}"/>
                  </a:ext>
                </a:extLst>
              </p:cNvPr>
              <p:cNvSpPr/>
              <p:nvPr/>
            </p:nvSpPr>
            <p:spPr>
              <a:xfrm>
                <a:off x="7985573" y="4131741"/>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学校</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marL="0" indent="0" algn="ctr">
                  <a:buNone/>
                </a:pPr>
                <a14:m>
                  <m:oMathPara xmlns:m="http://schemas.openxmlformats.org/officeDocument/2006/math">
                    <m:oMathParaPr>
                      <m:jc m:val="centerGroup"/>
                    </m:oMathParaPr>
                    <m:oMath xmlns:m="http://schemas.openxmlformats.org/officeDocument/2006/math">
                      <m:sSub>
                        <m:sSubPr>
                          <m:ctrlPr>
                            <a:rPr kumimoji="1" lang="en-US" altLang="ja-JP" sz="2400" b="1" i="1">
                              <a:solidFill>
                                <a:schemeClr val="tx1"/>
                              </a:solidFill>
                              <a:latin typeface="Cambria Math" panose="02040503050406030204" pitchFamily="18" charset="0"/>
                              <a:ea typeface="Meiryo" panose="020B0604030504040204" pitchFamily="34" charset="-128"/>
                            </a:rPr>
                          </m:ctrlPr>
                        </m:sSubPr>
                        <m:e>
                          <m:r>
                            <a:rPr kumimoji="1" lang="en-US" altLang="ja-JP" sz="2400" b="1" i="1">
                              <a:solidFill>
                                <a:schemeClr val="tx1"/>
                              </a:solidFill>
                              <a:latin typeface="Cambria Math" panose="02040503050406030204" pitchFamily="18" charset="0"/>
                              <a:ea typeface="Meiryo" panose="020B0604030504040204" pitchFamily="34" charset="-128"/>
                            </a:rPr>
                            <m:t>𝒔</m:t>
                          </m:r>
                        </m:e>
                        <m:sub>
                          <m:r>
                            <a:rPr kumimoji="1" lang="en-US" altLang="ja-JP" sz="2400" b="1" i="1" smtClean="0">
                              <a:solidFill>
                                <a:schemeClr val="tx1"/>
                              </a:solidFill>
                              <a:latin typeface="Cambria Math" panose="02040503050406030204" pitchFamily="18" charset="0"/>
                              <a:ea typeface="Meiryo" panose="020B0604030504040204" pitchFamily="34" charset="-128"/>
                            </a:rPr>
                            <m:t>𝟐</m:t>
                          </m:r>
                        </m:sub>
                      </m:sSub>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38" name="正方形/長方形 37">
                <a:extLst>
                  <a:ext uri="{FF2B5EF4-FFF2-40B4-BE49-F238E27FC236}">
                    <a16:creationId xmlns:a16="http://schemas.microsoft.com/office/drawing/2014/main" id="{DF7307D5-BA79-9629-9FCC-ABC1AE36FB2D}"/>
                  </a:ext>
                </a:extLst>
              </p:cNvPr>
              <p:cNvSpPr>
                <a:spLocks noRot="1" noChangeAspect="1" noMove="1" noResize="1" noEditPoints="1" noAdjustHandles="1" noChangeArrowheads="1" noChangeShapeType="1" noTextEdit="1"/>
              </p:cNvSpPr>
              <p:nvPr/>
            </p:nvSpPr>
            <p:spPr>
              <a:xfrm>
                <a:off x="7985573" y="4131741"/>
                <a:ext cx="2408107" cy="2316480"/>
              </a:xfrm>
              <a:prstGeom prst="rect">
                <a:avLst/>
              </a:prstGeom>
              <a:blipFill>
                <a:blip r:embed="rId7"/>
                <a:stretch>
                  <a:fillRect/>
                </a:stretch>
              </a:blipFill>
              <a:ln w="31750" cap="flat">
                <a:solidFill>
                  <a:srgbClr val="092D57">
                    <a:alpha val="0"/>
                  </a:srgbClr>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4E0A9500-5040-453F-4524-6FA5FEB25482}"/>
                  </a:ext>
                </a:extLst>
              </p:cNvPr>
              <p:cNvSpPr/>
              <p:nvPr/>
            </p:nvSpPr>
            <p:spPr>
              <a:xfrm>
                <a:off x="2751781" y="4131741"/>
                <a:ext cx="2408107" cy="2316480"/>
              </a:xfrm>
              <a:prstGeom prst="rect">
                <a:avLst/>
              </a:prstGeom>
              <a:solidFill>
                <a:srgbClr val="DEEEF2"/>
              </a:solidFill>
              <a:ln w="31750" cap="flat">
                <a:solidFill>
                  <a:srgbClr val="092D57">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a:solidFill>
                      <a:schemeClr val="tx1"/>
                    </a:solidFill>
                    <a:latin typeface="Segoe UI" panose="020B0502040204020203" pitchFamily="34" charset="0"/>
                    <a:ea typeface="Meiryo" panose="020B0604030504040204" pitchFamily="34" charset="-128"/>
                    <a:cs typeface="Segoe UI" panose="020B0502040204020203" pitchFamily="34" charset="0"/>
                  </a:rPr>
                  <a:t>教員</a:t>
                </a:r>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lgn="ct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rPr>
                        <m:t>𝟏</m:t>
                      </m:r>
                    </m:oMath>
                  </m:oMathPara>
                </a14:m>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5" name="正方形/長方形 4">
                <a:extLst>
                  <a:ext uri="{FF2B5EF4-FFF2-40B4-BE49-F238E27FC236}">
                    <a16:creationId xmlns:a16="http://schemas.microsoft.com/office/drawing/2014/main" id="{4E0A9500-5040-453F-4524-6FA5FEB25482}"/>
                  </a:ext>
                </a:extLst>
              </p:cNvPr>
              <p:cNvSpPr>
                <a:spLocks noRot="1" noChangeAspect="1" noMove="1" noResize="1" noEditPoints="1" noAdjustHandles="1" noChangeArrowheads="1" noChangeShapeType="1" noTextEdit="1"/>
              </p:cNvSpPr>
              <p:nvPr/>
            </p:nvSpPr>
            <p:spPr>
              <a:xfrm>
                <a:off x="2751781" y="4131741"/>
                <a:ext cx="2408107" cy="2316480"/>
              </a:xfrm>
              <a:prstGeom prst="rect">
                <a:avLst/>
              </a:prstGeom>
              <a:blipFill>
                <a:blip r:embed="rId8"/>
                <a:stretch>
                  <a:fillRect/>
                </a:stretch>
              </a:blipFill>
              <a:ln w="31750" cap="flat">
                <a:solidFill>
                  <a:srgbClr val="092D57">
                    <a:alpha val="0"/>
                  </a:srgbClr>
                </a:solidFill>
              </a:ln>
            </p:spPr>
            <p:txBody>
              <a:bodyPr/>
              <a:lstStyle/>
              <a:p>
                <a:r>
                  <a:rPr lang="ja-JP" altLang="en-US">
                    <a:noFill/>
                  </a:rPr>
                  <a:t> </a:t>
                </a:r>
              </a:p>
            </p:txBody>
          </p:sp>
        </mc:Fallback>
      </mc:AlternateContent>
    </p:spTree>
    <p:extLst>
      <p:ext uri="{BB962C8B-B14F-4D97-AF65-F5344CB8AC3E}">
        <p14:creationId xmlns:p14="http://schemas.microsoft.com/office/powerpoint/2010/main" val="2735095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E45D4AE-0795-3DEF-42CC-B37CA37B07F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AEB98F-948E-3CD8-4EA8-6B6269230694}"/>
              </a:ext>
            </a:extLst>
          </p:cNvPr>
          <p:cNvSpPr>
            <a:spLocks noGrp="1"/>
          </p:cNvSpPr>
          <p:nvPr>
            <p:ph type="title"/>
          </p:nvPr>
        </p:nvSpPr>
        <p:spPr/>
        <p:txBody>
          <a:bodyPr/>
          <a:lstStyle/>
          <a:p>
            <a:r>
              <a:rPr kumimoji="1" lang="ja-JP" altLang="en-US"/>
              <a:t>疑問点</a:t>
            </a:r>
          </a:p>
        </p:txBody>
      </p:sp>
      <p:sp>
        <p:nvSpPr>
          <p:cNvPr id="3" name="スライド番号プレースホルダー 2">
            <a:extLst>
              <a:ext uri="{FF2B5EF4-FFF2-40B4-BE49-F238E27FC236}">
                <a16:creationId xmlns:a16="http://schemas.microsoft.com/office/drawing/2014/main" id="{AD9348D0-3BC2-70AE-4B33-4EFCE0BEC339}"/>
              </a:ext>
            </a:extLst>
          </p:cNvPr>
          <p:cNvSpPr>
            <a:spLocks noGrp="1"/>
          </p:cNvSpPr>
          <p:nvPr>
            <p:ph type="sldNum" sz="quarter" idx="12"/>
          </p:nvPr>
        </p:nvSpPr>
        <p:spPr/>
        <p:txBody>
          <a:bodyPr/>
          <a:lstStyle/>
          <a:p>
            <a:fld id="{48F63A3B-78C7-47BE-AE5E-E10140E04643}" type="slidenum">
              <a:rPr lang="en-US" smtClean="0"/>
              <a:pPr/>
              <a:t>53</a:t>
            </a:fld>
            <a:endParaRPr lang="en-US" dirty="0"/>
          </a:p>
        </p:txBody>
      </p:sp>
      <p:sp>
        <p:nvSpPr>
          <p:cNvPr id="4" name="コンテンツ プレースホルダー 3">
            <a:extLst>
              <a:ext uri="{FF2B5EF4-FFF2-40B4-BE49-F238E27FC236}">
                <a16:creationId xmlns:a16="http://schemas.microsoft.com/office/drawing/2014/main" id="{770D9447-0D0E-E2CC-DE14-47BEF1AA9C57}"/>
              </a:ext>
            </a:extLst>
          </p:cNvPr>
          <p:cNvSpPr>
            <a:spLocks noGrp="1"/>
          </p:cNvSpPr>
          <p:nvPr>
            <p:ph idx="1"/>
          </p:nvPr>
        </p:nvSpPr>
        <p:spPr/>
        <p:txBody>
          <a:bodyPr/>
          <a:lstStyle/>
          <a:p>
            <a:r>
              <a:rPr kumimoji="1" lang="ja-JP" altLang="en-US"/>
              <a:t>どの辺までが、テンプレなのか</a:t>
            </a:r>
            <a:endParaRPr kumimoji="1" lang="en-US" altLang="ja-JP" dirty="0"/>
          </a:p>
          <a:p>
            <a:endParaRPr lang="en-US" altLang="ja-JP" dirty="0"/>
          </a:p>
          <a:p>
            <a:r>
              <a:rPr kumimoji="1" lang="ja-JP" altLang="en-US"/>
              <a:t>流れ・章わけ・アニメーション代わりの複数スライド</a:t>
            </a:r>
            <a:endParaRPr kumimoji="1" lang="en-US" altLang="ja-JP" dirty="0"/>
          </a:p>
          <a:p>
            <a:endParaRPr lang="en-US" altLang="ja-JP" dirty="0"/>
          </a:p>
          <a:p>
            <a:r>
              <a:rPr kumimoji="1" lang="ja-JP" altLang="en-US"/>
              <a:t>中間発表ではどこまで話すべきなのか？</a:t>
            </a:r>
          </a:p>
        </p:txBody>
      </p:sp>
    </p:spTree>
    <p:extLst>
      <p:ext uri="{BB962C8B-B14F-4D97-AF65-F5344CB8AC3E}">
        <p14:creationId xmlns:p14="http://schemas.microsoft.com/office/powerpoint/2010/main" val="41222660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2F1FB9-0529-2C3B-CFDA-78486F134E3F}"/>
              </a:ext>
            </a:extLst>
          </p:cNvPr>
          <p:cNvSpPr>
            <a:spLocks noGrp="1"/>
          </p:cNvSpPr>
          <p:nvPr>
            <p:ph type="title"/>
          </p:nvPr>
        </p:nvSpPr>
        <p:spPr/>
        <p:txBody>
          <a:bodyPr/>
          <a:lstStyle/>
          <a:p>
            <a:r>
              <a:rPr kumimoji="1" lang="ja-JP" altLang="en-US"/>
              <a:t>入れてなかったもの</a:t>
            </a:r>
          </a:p>
        </p:txBody>
      </p:sp>
      <p:sp>
        <p:nvSpPr>
          <p:cNvPr id="3" name="スライド番号プレースホルダー 2">
            <a:extLst>
              <a:ext uri="{FF2B5EF4-FFF2-40B4-BE49-F238E27FC236}">
                <a16:creationId xmlns:a16="http://schemas.microsoft.com/office/drawing/2014/main" id="{4E9ED6FF-6D86-3160-B083-E7F273B368FA}"/>
              </a:ext>
            </a:extLst>
          </p:cNvPr>
          <p:cNvSpPr>
            <a:spLocks noGrp="1"/>
          </p:cNvSpPr>
          <p:nvPr>
            <p:ph type="sldNum" sz="quarter" idx="12"/>
          </p:nvPr>
        </p:nvSpPr>
        <p:spPr/>
        <p:txBody>
          <a:bodyPr/>
          <a:lstStyle/>
          <a:p>
            <a:fld id="{48F63A3B-78C7-47BE-AE5E-E10140E04643}" type="slidenum">
              <a:rPr lang="en-US" smtClean="0"/>
              <a:pPr/>
              <a:t>54</a:t>
            </a:fld>
            <a:endParaRPr lang="en-US" dirty="0"/>
          </a:p>
        </p:txBody>
      </p:sp>
      <p:sp>
        <p:nvSpPr>
          <p:cNvPr id="4" name="コンテンツ プレースホルダー 3">
            <a:extLst>
              <a:ext uri="{FF2B5EF4-FFF2-40B4-BE49-F238E27FC236}">
                <a16:creationId xmlns:a16="http://schemas.microsoft.com/office/drawing/2014/main" id="{E12E70B6-053D-2F26-76A6-321EAC13B51B}"/>
              </a:ext>
            </a:extLst>
          </p:cNvPr>
          <p:cNvSpPr>
            <a:spLocks noGrp="1"/>
          </p:cNvSpPr>
          <p:nvPr>
            <p:ph idx="1"/>
          </p:nvPr>
        </p:nvSpPr>
        <p:spPr/>
        <p:txBody>
          <a:bodyPr/>
          <a:lstStyle/>
          <a:p>
            <a:r>
              <a:rPr lang="ja-JP" altLang="en-US" dirty="0"/>
              <a:t>具体的なマッチング方法</a:t>
            </a:r>
            <a:endParaRPr lang="en-US" altLang="ja-JP" dirty="0"/>
          </a:p>
          <a:p>
            <a:endParaRPr kumimoji="1" lang="en-US" altLang="ja-JP" dirty="0"/>
          </a:p>
          <a:p>
            <a:r>
              <a:rPr lang="ja-JP" altLang="en-US" dirty="0"/>
              <a:t>需要関数の数値例？</a:t>
            </a:r>
            <a:endParaRPr lang="en-US" altLang="ja-JP" dirty="0"/>
          </a:p>
          <a:p>
            <a:endParaRPr kumimoji="1" lang="en-US" altLang="ja-JP" dirty="0"/>
          </a:p>
          <a:p>
            <a:r>
              <a:rPr kumimoji="1" lang="ja-JP" altLang="en-US" dirty="0"/>
              <a:t>なんで</a:t>
            </a:r>
            <a:r>
              <a:rPr kumimoji="1" lang="en-US" altLang="ja-JP" dirty="0"/>
              <a:t>Kamada and Kojima(2024)</a:t>
            </a:r>
            <a:r>
              <a:rPr kumimoji="1" lang="ja-JP" altLang="en-US" dirty="0"/>
              <a:t>の方法だとうまくいかないかの数値例？</a:t>
            </a:r>
            <a:endParaRPr kumimoji="1" lang="en-US" altLang="ja-JP" dirty="0"/>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16031824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2097C-A105-D41A-B561-5C6EEFAC1E1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200643571"/>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B171AC36-29D4-413C-C702-38E2F794BF30}"/>
                  </a:ext>
                </a:extLst>
              </p:cNvPr>
              <p:cNvGraphicFramePr>
                <a:graphicFrameLocks noGrp="1"/>
              </p:cNvGraphicFramePr>
              <p:nvPr>
                <p:extLst>
                  <p:ext uri="{D42A27DB-BD31-4B8C-83A1-F6EECF244321}">
                    <p14:modId xmlns:p14="http://schemas.microsoft.com/office/powerpoint/2010/main" val="200643571"/>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263" t="-2128" r="-2105"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C094F698-E4C9-C4BC-382C-1CF1EC80571D}"/>
              </a:ext>
            </a:extLst>
          </p:cNvPr>
          <p:cNvSpPr>
            <a:spLocks noGrp="1"/>
          </p:cNvSpPr>
          <p:nvPr>
            <p:ph type="title"/>
          </p:nvPr>
        </p:nvSpPr>
        <p:spPr/>
        <p:txBody>
          <a:bodyPr/>
          <a:lstStyle/>
          <a:p>
            <a:r>
              <a:rPr kumimoji="1" lang="ja-JP" altLang="en-US">
                <a:latin typeface="Segoe UI" panose="020B0502040204020203" pitchFamily="34" charset="0"/>
              </a:rPr>
              <a:t>仮定</a:t>
            </a:r>
            <a:r>
              <a:rPr kumimoji="1" lang="en-US" altLang="ja-JP" dirty="0">
                <a:latin typeface="Segoe UI" panose="020B0502040204020203" pitchFamily="34" charset="0"/>
              </a:rPr>
              <a:t>(1)</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89A0916-B13E-FEB1-AC0C-2073D5D7CDB0}"/>
              </a:ext>
            </a:extLst>
          </p:cNvPr>
          <p:cNvSpPr>
            <a:spLocks noGrp="1"/>
          </p:cNvSpPr>
          <p:nvPr>
            <p:ph type="sldNum" sz="quarter" idx="12"/>
          </p:nvPr>
        </p:nvSpPr>
        <p:spPr/>
        <p:txBody>
          <a:bodyPr/>
          <a:lstStyle/>
          <a:p>
            <a:fld id="{48F63A3B-78C7-47BE-AE5E-E10140E04643}" type="slidenum">
              <a:rPr lang="en-US" smtClean="0"/>
              <a:t>55</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DF4F15E-8812-D7DE-E6D4-EAC1DF8DFEAB}"/>
                  </a:ext>
                </a:extLst>
              </p:cNvPr>
              <p:cNvSpPr>
                <a:spLocks noGrp="1"/>
              </p:cNvSpPr>
              <p:nvPr>
                <p:ph idx="1"/>
              </p:nvPr>
            </p:nvSpPr>
            <p:spPr>
              <a:xfrm>
                <a:off x="168300" y="1037521"/>
                <a:ext cx="11777748" cy="2379808"/>
              </a:xfrm>
            </p:spPr>
            <p:txBody>
              <a:bodyPr anchor="ctr"/>
              <a:lstStyle/>
              <a:p>
                <a:r>
                  <a:rPr lang="ja-JP" altLang="en-US">
                    <a:latin typeface="Segoe UI" panose="020B0502040204020203" pitchFamily="34" charset="0"/>
                  </a:rPr>
                  <a:t>全ての学校は、現職教員でない教員と、現職教員を比較した際、現職教員を優先順位において上位に据える。</a:t>
                </a:r>
                <a:endParaRPr lang="en-US" altLang="ja-JP" dirty="0">
                  <a:latin typeface="Segoe UI" panose="020B0502040204020203" pitchFamily="34" charset="0"/>
                </a:endParaRPr>
              </a:p>
              <a:p>
                <a:pPr lvl="1"/>
                <a:r>
                  <a:rPr lang="en-US" altLang="ja-JP" dirty="0"/>
                  <a:t>z</a:t>
                </a:r>
                <a:r>
                  <a:rPr lang="ja-JP" altLang="en-US">
                    <a:latin typeface="Segoe UI" panose="020B0502040204020203" pitchFamily="34" charset="0"/>
                  </a:rPr>
                  <a:t>、</a:t>
                </a:r>
                <a:r>
                  <a:rPr lang="en-US" altLang="ja-JP" dirty="0">
                    <a:latin typeface="Segoe UI" panose="020B0502040204020203" pitchFamily="34" charset="0"/>
                  </a:rPr>
                  <a:t>y</a:t>
                </a:r>
                <a:r>
                  <a:rPr lang="ja-JP" altLang="en-US">
                    <a:latin typeface="Segoe UI" panose="020B0502040204020203" pitchFamily="34" charset="0"/>
                  </a:rPr>
                  <a:t>を現職教員、</a:t>
                </a:r>
                <a:r>
                  <a:rPr lang="en-US" altLang="ja-JP" dirty="0">
                    <a:latin typeface="Segoe UI" panose="020B0502040204020203" pitchFamily="34" charset="0"/>
                  </a:rPr>
                  <a:t>x</a:t>
                </a:r>
                <a:r>
                  <a:rPr lang="ja-JP" altLang="en-US">
                    <a:latin typeface="Segoe UI" panose="020B0502040204020203" pitchFamily="34" charset="0"/>
                  </a:rPr>
                  <a:t>、</a:t>
                </a:r>
                <a:r>
                  <a:rPr lang="en-US" altLang="ja-JP" dirty="0">
                    <a:latin typeface="Segoe UI" panose="020B0502040204020203" pitchFamily="34" charset="0"/>
                  </a:rPr>
                  <a:t>w</a:t>
                </a:r>
                <a:r>
                  <a:rPr lang="ja-JP" altLang="en-US">
                    <a:latin typeface="Segoe UI" panose="020B0502040204020203" pitchFamily="34" charset="0"/>
                  </a:rPr>
                  <a:t>を新任教員とする。</a:t>
                </a:r>
                <a:endParaRPr lang="en-US" altLang="ja-JP" dirty="0">
                  <a:latin typeface="Segoe UI" panose="020B0502040204020203" pitchFamily="34" charset="0"/>
                </a:endParaRPr>
              </a:p>
              <a:p>
                <a:pPr lvl="1">
                  <a:spcBef>
                    <a:spcPts val="1600"/>
                  </a:spcBef>
                </a:pPr>
                <a14:m>
                  <m:oMath xmlns:m="http://schemas.openxmlformats.org/officeDocument/2006/math">
                    <m:r>
                      <m:rPr>
                        <m:sty m:val="p"/>
                      </m:rPr>
                      <a:rPr lang="en-US" altLang="ja-JP" b="0" i="0" smtClean="0">
                        <a:latin typeface="Cambria Math" panose="02040503050406030204" pitchFamily="18" charset="0"/>
                      </a:rPr>
                      <m:t>y</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𝛼</m:t>
                        </m:r>
                      </m:sub>
                    </m:sSub>
                  </m:oMath>
                </a14:m>
                <a:r>
                  <a:rPr lang="en-US" altLang="ja-JP" dirty="0">
                    <a:latin typeface="Segoe UI" panose="020B0502040204020203" pitchFamily="34" charset="0"/>
                  </a:rPr>
                  <a:t> </a:t>
                </a:r>
                <a:r>
                  <a:rPr lang="ja-JP" altLang="en-US" dirty="0">
                    <a:latin typeface="Segoe UI" panose="020B0502040204020203" pitchFamily="34" charset="0"/>
                  </a:rPr>
                  <a:t>かつ</a:t>
                </a:r>
                <a14:m>
                  <m:oMath xmlns:m="http://schemas.openxmlformats.org/officeDocument/2006/math">
                    <m:r>
                      <a:rPr lang="en-US" altLang="ja-JP" i="1">
                        <a:latin typeface="Cambria Math" panose="02040503050406030204" pitchFamily="18" charset="0"/>
                        <a:ea typeface="Meiryo" panose="020B0604030504040204" pitchFamily="34" charset="-128"/>
                      </a:rPr>
                      <m:t>𝑥</m:t>
                    </m:r>
                    <m:r>
                      <a:rPr lang="ja-JP" altLang="en-US" i="1">
                        <a:latin typeface="Cambria Math" panose="02040503050406030204" pitchFamily="18" charset="0"/>
                        <a:ea typeface="Meiryo" panose="020B0604030504040204" pitchFamily="34" charset="-128"/>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Meiryo" panose="020B0604030504040204" pitchFamily="34" charset="-128"/>
                          </a:rPr>
                          <m:t>𝛼</m:t>
                        </m:r>
                      </m:sub>
                    </m:sSub>
                  </m:oMath>
                </a14:m>
                <a:r>
                  <a:rPr lang="ja-JP" altLang="en-US">
                    <a:latin typeface="Segoe UI" panose="020B0502040204020203" pitchFamily="34" charset="0"/>
                  </a:rPr>
                  <a:t>ならば、全ての学校</a:t>
                </a:r>
                <a14:m>
                  <m:oMath xmlns:m="http://schemas.openxmlformats.org/officeDocument/2006/math">
                    <m:r>
                      <a:rPr lang="en-US" altLang="ja-JP" b="0" i="1" smtClean="0">
                        <a:latin typeface="Cambria Math" panose="02040503050406030204" pitchFamily="18" charset="0"/>
                      </a:rPr>
                      <m:t>𝑠</m:t>
                    </m:r>
                  </m:oMath>
                </a14:m>
                <a:r>
                  <a:rPr lang="en-US" altLang="ja-JP" dirty="0"/>
                  <a:t> </a:t>
                </a:r>
                <a:r>
                  <a:rPr lang="ja-JP" altLang="en-US" dirty="0"/>
                  <a:t>について</a:t>
                </a:r>
                <a14:m>
                  <m:oMath xmlns:m="http://schemas.openxmlformats.org/officeDocument/2006/math">
                    <m:r>
                      <a:rPr lang="en-US" altLang="ja-JP" b="0" i="1" dirty="0" smtClean="0">
                        <a:latin typeface="Cambria Math" panose="02040503050406030204" pitchFamily="18" charset="0"/>
                      </a:rPr>
                      <m:t>𝑦</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m:t>
                        </m:r>
                      </m:e>
                      <m:sub>
                        <m:r>
                          <a:rPr lang="en-US" altLang="ja-JP" b="0" i="1" dirty="0" smtClean="0">
                            <a:latin typeface="Cambria Math" panose="02040503050406030204" pitchFamily="18" charset="0"/>
                          </a:rPr>
                          <m:t>𝑠</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𝑥</m:t>
                    </m:r>
                  </m:oMath>
                </a14:m>
                <a:r>
                  <a:rPr lang="ja-JP" altLang="en-US">
                    <a:latin typeface="Segoe UI" panose="020B0502040204020203" pitchFamily="34" charset="0"/>
                  </a:rPr>
                  <a:t>でなければならない。</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DDF4F15E-8812-D7DE-E6D4-EAC1DF8DFEAB}"/>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1669080560"/>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B83A7B37-6D33-6C12-6E6F-7132970A5213}"/>
                  </a:ext>
                </a:extLst>
              </p:cNvPr>
              <p:cNvGraphicFramePr>
                <a:graphicFrameLocks noGrp="1"/>
              </p:cNvGraphicFramePr>
              <p:nvPr>
                <p:extLst>
                  <p:ext uri="{D42A27DB-BD31-4B8C-83A1-F6EECF244321}">
                    <p14:modId xmlns:p14="http://schemas.microsoft.com/office/powerpoint/2010/main" val="1669080560"/>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263" t="-2128" r="-1053"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BD918DE9-1854-A25F-25C3-3A8AB430323F}"/>
              </a:ext>
            </a:extLst>
          </p:cNvPr>
          <p:cNvSpPr/>
          <p:nvPr/>
        </p:nvSpPr>
        <p:spPr>
          <a:xfrm>
            <a:off x="3607144" y="4320050"/>
            <a:ext cx="713839" cy="112509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0FC94ED7-7EED-761A-711A-25B0805EE926}"/>
              </a:ext>
            </a:extLst>
          </p:cNvPr>
          <p:cNvSpPr/>
          <p:nvPr/>
        </p:nvSpPr>
        <p:spPr>
          <a:xfrm>
            <a:off x="6904591" y="4320050"/>
            <a:ext cx="713839" cy="49627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AEE6D6DB-FCF8-A6EE-CE60-82A41AF61805}"/>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E551FFCD-0922-5018-AE92-A5CDEDA95FFC}"/>
                  </a:ext>
                </a:extLst>
              </p:cNvPr>
              <p:cNvSpPr/>
              <p:nvPr/>
            </p:nvSpPr>
            <p:spPr>
              <a:xfrm>
                <a:off x="8230277" y="3797300"/>
                <a:ext cx="2723280" cy="1592118"/>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r>
                      <a:rPr kumimoji="1" lang="ja-JP" altLang="en-US" sz="2400" b="0" i="1" smtClean="0">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en-US" altLang="ja-JP" sz="2400" b="0" i="1" smtClean="0">
                            <a:solidFill>
                              <a:schemeClr val="tx1"/>
                            </a:solidFill>
                            <a:latin typeface="Cambria Math" panose="02040503050406030204" pitchFamily="18" charset="0"/>
                            <a:ea typeface="Cambria Math" panose="02040503050406030204" pitchFamily="18" charset="0"/>
                          </a:rPr>
                          <m:t>𝐼</m:t>
                        </m:r>
                      </m:e>
                      <m:sub>
                        <m:r>
                          <a:rPr kumimoji="1" lang="en-US" altLang="ja-JP" sz="2400" b="0" i="1" smtClean="0">
                            <a:solidFill>
                              <a:schemeClr val="tx1"/>
                            </a:solidFill>
                            <a:latin typeface="Cambria Math" panose="02040503050406030204" pitchFamily="18" charset="0"/>
                            <a:ea typeface="Meiryo" panose="020B0604030504040204" pitchFamily="34" charset="-128"/>
                          </a:rPr>
                          <m:t>𝛼</m:t>
                        </m:r>
                      </m:sub>
                    </m:sSub>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mn-ea"/>
                    <a:cs typeface="Segoe UI" panose="020B0502040204020203" pitchFamily="34" charset="0"/>
                  </a:rPr>
                  <a:t>かつ</a:t>
                </a:r>
                <a:r>
                  <a:rPr kumimoji="1" lang="en-US" altLang="ja-JP" sz="2400" dirty="0">
                    <a:solidFill>
                      <a:schemeClr val="tx1"/>
                    </a:solidFill>
                    <a:latin typeface="Segoe UI" panose="020B0502040204020203" pitchFamily="34" charset="0"/>
                    <a:ea typeface="Cambria Math" panose="02040503050406030204" pitchFamily="18" charset="0"/>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𝑥</m:t>
                    </m:r>
                    <m:r>
                      <a:rPr kumimoji="1" lang="ja-JP" altLang="en-US" sz="2400" b="0" i="1">
                        <a:solidFill>
                          <a:schemeClr val="tx1"/>
                        </a:solidFill>
                        <a:latin typeface="Cambria Math" panose="02040503050406030204" pitchFamily="18" charset="0"/>
                        <a:ea typeface="Meiryo" panose="020B0604030504040204" pitchFamily="34" charset="-128"/>
                      </a:rPr>
                      <m:t>∉</m:t>
                    </m:r>
                    <m:sSub>
                      <m:sSubPr>
                        <m:ctrlPr>
                          <a:rPr kumimoji="1" lang="en-US" altLang="ja-JP" sz="2400" i="1">
                            <a:solidFill>
                              <a:schemeClr val="tx1"/>
                            </a:solidFill>
                            <a:latin typeface="Cambria Math" panose="02040503050406030204" pitchFamily="18" charset="0"/>
                            <a:ea typeface="Cambria Math" panose="02040503050406030204" pitchFamily="18" charset="0"/>
                          </a:rPr>
                        </m:ctrlPr>
                      </m:sSubPr>
                      <m:e>
                        <m:r>
                          <a:rPr kumimoji="1" lang="en-US" altLang="ja-JP" sz="2400" i="1">
                            <a:solidFill>
                              <a:schemeClr val="tx1"/>
                            </a:solidFill>
                            <a:latin typeface="Cambria Math" panose="02040503050406030204" pitchFamily="18" charset="0"/>
                            <a:ea typeface="Cambria Math" panose="02040503050406030204" pitchFamily="18" charset="0"/>
                          </a:rPr>
                          <m:t>𝐼</m:t>
                        </m:r>
                      </m:e>
                      <m:sub>
                        <m:r>
                          <a:rPr kumimoji="1" lang="en-US" altLang="ja-JP" sz="2400" i="1">
                            <a:solidFill>
                              <a:schemeClr val="tx1"/>
                            </a:solidFill>
                            <a:latin typeface="Cambria Math" panose="02040503050406030204" pitchFamily="18" charset="0"/>
                            <a:ea typeface="Meiryo" panose="020B0604030504040204" pitchFamily="34" charset="-128"/>
                          </a:rPr>
                          <m:t>𝛼</m:t>
                        </m:r>
                      </m:sub>
                    </m:sSub>
                  </m:oMath>
                </a14:m>
                <a:endPar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endParaRPr>
              </a:p>
              <a:p>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であるが、</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 </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𝑥</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よりも上位</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にいない。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E551FFCD-0922-5018-AE92-A5CDEDA95FFC}"/>
                  </a:ext>
                </a:extLst>
              </p:cNvPr>
              <p:cNvSpPr>
                <a:spLocks noRot="1" noChangeAspect="1" noMove="1" noResize="1" noEditPoints="1" noAdjustHandles="1" noChangeArrowheads="1" noChangeShapeType="1" noTextEdit="1"/>
              </p:cNvSpPr>
              <p:nvPr/>
            </p:nvSpPr>
            <p:spPr>
              <a:xfrm>
                <a:off x="8230277" y="3797300"/>
                <a:ext cx="2723280" cy="1592118"/>
              </a:xfrm>
              <a:prstGeom prst="borderCallout1">
                <a:avLst>
                  <a:gd name="adj1" fmla="val 49167"/>
                  <a:gd name="adj2" fmla="val -1317"/>
                  <a:gd name="adj3" fmla="val 67949"/>
                  <a:gd name="adj4" fmla="val -19633"/>
                </a:avLst>
              </a:prstGeom>
              <a:blipFill>
                <a:blip r:embed="rId6"/>
                <a:stretch>
                  <a:fillRect t="-781" b="-7031"/>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5197E0A4-EC5E-D87B-D0B7-B164FE7FF255}"/>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A45B658-5F1A-F5EB-D487-1F07D90B022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9271483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83AA3-6DC4-86B0-9C08-8A11ED50F7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37644B-8B15-1268-A022-C2EAF5D3B879}"/>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(2)</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0B28992-ED75-45A4-064F-22FF8A02DF7C}"/>
              </a:ext>
            </a:extLst>
          </p:cNvPr>
          <p:cNvSpPr>
            <a:spLocks noGrp="1"/>
          </p:cNvSpPr>
          <p:nvPr>
            <p:ph type="sldNum" sz="quarter" idx="12"/>
          </p:nvPr>
        </p:nvSpPr>
        <p:spPr/>
        <p:txBody>
          <a:bodyPr/>
          <a:lstStyle/>
          <a:p>
            <a:fld id="{48F63A3B-78C7-47BE-AE5E-E10140E04643}" type="slidenum">
              <a:rPr lang="en-US" smtClean="0"/>
              <a:t>56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B8E6470-F381-2CEB-AC63-900CC9E75BCF}"/>
                  </a:ext>
                </a:extLst>
              </p:cNvPr>
              <p:cNvSpPr>
                <a:spLocks noGrp="1"/>
              </p:cNvSpPr>
              <p:nvPr>
                <p:ph idx="1"/>
              </p:nvPr>
            </p:nvSpPr>
            <p:spPr>
              <a:xfrm>
                <a:off x="168300" y="1037521"/>
                <a:ext cx="11777748" cy="2379808"/>
              </a:xfrm>
            </p:spPr>
            <p:txBody>
              <a:bodyPr anchor="ctr"/>
              <a:lstStyle/>
              <a:p>
                <a:r>
                  <a:rPr lang="ja-JP" altLang="en-US" dirty="0"/>
                  <a:t>全ての現職教員を雇用する、実現可能なマッチングが少なくとも一つは存在する。</a:t>
                </a:r>
                <a:endParaRPr lang="en-US" altLang="ja-JP" dirty="0"/>
              </a:p>
              <a:p>
                <a:pPr lvl="1"/>
                <a:r>
                  <a:rPr lang="ja-JP" altLang="en-US" dirty="0">
                    <a:latin typeface="Segoe UI" panose="020B0502040204020203" pitchFamily="34" charset="0"/>
                  </a:rPr>
                  <a:t>学校</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latin typeface="Segoe UI" panose="020B0502040204020203" pitchFamily="34" charset="0"/>
                  </a:rPr>
                  <a:t>を</a:t>
                </a:r>
                <a:r>
                  <a:rPr lang="ja-JP" altLang="en-US" dirty="0"/>
                  <a:t>教員</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4</m:t>
                        </m:r>
                      </m:sub>
                    </m:sSub>
                  </m:oMath>
                </a14:m>
                <a:r>
                  <a:rPr lang="ja-JP" altLang="en-US" dirty="0">
                    <a:latin typeface="Segoe UI" panose="020B0502040204020203" pitchFamily="34" charset="0"/>
                  </a:rPr>
                  <a:t>に配属する。ただし、</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a:p>
                <a:pPr lvl="1">
                  <a:spcBef>
                    <a:spcPts val="1600"/>
                  </a:spcBef>
                </a:pPr>
                <a:r>
                  <a:rPr lang="ja-JP" altLang="en-US" dirty="0"/>
                  <a:t>学校</a:t>
                </a:r>
                <a14:m>
                  <m:oMath xmlns:m="http://schemas.openxmlformats.org/officeDocument/2006/math">
                    <m:r>
                      <a:rPr lang="en-US" altLang="ja-JP" i="1">
                        <a:latin typeface="Cambria Math" panose="02040503050406030204" pitchFamily="18" charset="0"/>
                      </a:rPr>
                      <m:t>𝑠</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2</a:t>
                </a:r>
                <a:r>
                  <a:rPr lang="ja-JP" altLang="en-US" dirty="0">
                    <a:latin typeface="Cambria Math" panose="02040503050406030204" pitchFamily="18" charset="0"/>
                  </a:rPr>
                  <a:t>人とした場合、仮定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を満たす。</a:t>
                </a:r>
                <a:endParaRPr lang="en-US" altLang="ja-JP" dirty="0">
                  <a:latin typeface="Cambria Math" panose="02040503050406030204" pitchFamily="18" charset="0"/>
                </a:endParaRPr>
              </a:p>
              <a:p>
                <a:pPr lvl="1">
                  <a:spcBef>
                    <a:spcPts val="1600"/>
                  </a:spcBef>
                </a:pPr>
                <a:r>
                  <a:rPr lang="ja-JP" altLang="en-US" dirty="0">
                    <a:latin typeface="Segoe UI" panose="020B0502040204020203" pitchFamily="34" charset="0"/>
                  </a:rPr>
                  <a:t>一方、</a:t>
                </a:r>
                <a:r>
                  <a:rPr lang="ja-JP" altLang="en-US" dirty="0">
                    <a:latin typeface="Cambria Math" panose="02040503050406030204" pitchFamily="18" charset="0"/>
                  </a:rPr>
                  <a:t>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人に変更した場合、仮定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を満たさない。</a:t>
                </a:r>
                <a:endParaRPr lang="en-US" altLang="ja-JP"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4B8E6470-F381-2CEB-AC63-900CC9E75BCF}"/>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3"/>
                <a:stretch>
                  <a:fillRect l="-725" r="-9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DF0B6B17-ED47-17AE-DDAE-31EA5E09A9DB}"/>
                  </a:ext>
                </a:extLst>
              </p:cNvPr>
              <p:cNvSpPr/>
              <p:nvPr/>
            </p:nvSpPr>
            <p:spPr>
              <a:xfrm>
                <a:off x="8913134" y="3440671"/>
                <a:ext cx="2723280" cy="1388425"/>
              </a:xfrm>
              <a:prstGeom prst="borderCallout1">
                <a:avLst>
                  <a:gd name="adj1" fmla="val 49167"/>
                  <a:gd name="adj2" fmla="val -1317"/>
                  <a:gd name="adj3" fmla="val 149996"/>
                  <a:gd name="adj4" fmla="val -1723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は現職教員である</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が、配属できていない。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DF0B6B17-ED47-17AE-DDAE-31EA5E09A9DB}"/>
                  </a:ext>
                </a:extLst>
              </p:cNvPr>
              <p:cNvSpPr>
                <a:spLocks noRot="1" noChangeAspect="1" noMove="1" noResize="1" noEditPoints="1" noAdjustHandles="1" noChangeArrowheads="1" noChangeShapeType="1" noTextEdit="1"/>
              </p:cNvSpPr>
              <p:nvPr/>
            </p:nvSpPr>
            <p:spPr>
              <a:xfrm>
                <a:off x="8913134" y="3440671"/>
                <a:ext cx="2723280" cy="1388425"/>
              </a:xfrm>
              <a:prstGeom prst="borderCallout1">
                <a:avLst>
                  <a:gd name="adj1" fmla="val 49167"/>
                  <a:gd name="adj2" fmla="val -1317"/>
                  <a:gd name="adj3" fmla="val 149996"/>
                  <a:gd name="adj4" fmla="val -17235"/>
                </a:avLst>
              </a:prstGeom>
              <a:blipFill>
                <a:blip r:embed="rId4"/>
                <a:stretch>
                  <a:fillRect/>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FFB80583-DD39-76D4-5750-DD215AB06B23}"/>
              </a:ext>
            </a:extLst>
          </p:cNvPr>
          <p:cNvSpPr/>
          <p:nvPr/>
        </p:nvSpPr>
        <p:spPr>
          <a:xfrm>
            <a:off x="6057174" y="4037339"/>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747F668-BD24-2958-E874-F05B1B225DBD}"/>
              </a:ext>
            </a:extLst>
          </p:cNvPr>
          <p:cNvSpPr/>
          <p:nvPr/>
        </p:nvSpPr>
        <p:spPr>
          <a:xfrm>
            <a:off x="555586" y="3417329"/>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27174AF8-2C9E-E9DC-4EA6-61D283AA7392}"/>
                  </a:ext>
                </a:extLst>
              </p:cNvPr>
              <p:cNvGraphicFramePr>
                <a:graphicFrameLocks noGrp="1"/>
              </p:cNvGraphicFramePr>
              <p:nvPr/>
            </p:nvGraphicFramePr>
            <p:xfrm>
              <a:off x="971286" y="3987917"/>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Sub>
                              </m:oMath>
                            </m:oMathPara>
                          </a14:m>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sub>
                                </m:sSub>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4" name="表 13">
                <a:extLst>
                  <a:ext uri="{FF2B5EF4-FFF2-40B4-BE49-F238E27FC236}">
                    <a16:creationId xmlns:a16="http://schemas.microsoft.com/office/drawing/2014/main" id="{27174AF8-2C9E-E9DC-4EA6-61D283AA7392}"/>
                  </a:ext>
                </a:extLst>
              </p:cNvPr>
              <p:cNvGraphicFramePr>
                <a:graphicFrameLocks noGrp="1"/>
              </p:cNvGraphicFramePr>
              <p:nvPr/>
            </p:nvGraphicFramePr>
            <p:xfrm>
              <a:off x="971286" y="3987917"/>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719" t="-1075" r="-503597" b="-10215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5"/>
                          <a:stretch>
                            <a:fillRect l="-100719" t="-1075" r="-403597" b="-102151"/>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719" t="-102174" r="-503597" b="-326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0719" t="-102174" r="-403597" b="-3261"/>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199286" t="-102174" r="-300714" b="-32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BE76B64E-7FE5-7CB5-C944-F0A5A8716837}"/>
                  </a:ext>
                </a:extLst>
              </p:cNvPr>
              <p:cNvGraphicFramePr>
                <a:graphicFrameLocks noGrp="1"/>
              </p:cNvGraphicFramePr>
              <p:nvPr/>
            </p:nvGraphicFramePr>
            <p:xfrm>
              <a:off x="6370190" y="5140794"/>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Sub>
                              </m:oMath>
                            </m:oMathPara>
                          </a14:m>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r>
                                      <a:rPr kumimoji="1" lang="en-US" altLang="ja-JP" sz="2800" b="0" i="1" smtClean="0">
                                        <a:latin typeface="Cambria Math" panose="02040503050406030204" pitchFamily="18" charset="0"/>
                                      </a:rPr>
                                      <m:t>′</m:t>
                                    </m:r>
                                  </m:sub>
                                </m:sSub>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5" name="表 14">
                <a:extLst>
                  <a:ext uri="{FF2B5EF4-FFF2-40B4-BE49-F238E27FC236}">
                    <a16:creationId xmlns:a16="http://schemas.microsoft.com/office/drawing/2014/main" id="{BE76B64E-7FE5-7CB5-C944-F0A5A8716837}"/>
                  </a:ext>
                </a:extLst>
              </p:cNvPr>
              <p:cNvGraphicFramePr>
                <a:graphicFrameLocks noGrp="1"/>
              </p:cNvGraphicFramePr>
              <p:nvPr/>
            </p:nvGraphicFramePr>
            <p:xfrm>
              <a:off x="6370190" y="5140794"/>
              <a:ext cx="5085888" cy="112157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719" t="-1075" r="-503597" b="-10215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6"/>
                          <a:stretch>
                            <a:fillRect l="-100000" t="-1075" r="-400000" b="-102151"/>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6"/>
                          <a:stretch>
                            <a:fillRect l="-719" t="-102174" r="-503597" b="-3261"/>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6"/>
                          <a:stretch>
                            <a:fillRect l="-100000" t="-102174" r="-400000" b="-32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6" name="四角形: 角を丸くする 5">
            <a:extLst>
              <a:ext uri="{FF2B5EF4-FFF2-40B4-BE49-F238E27FC236}">
                <a16:creationId xmlns:a16="http://schemas.microsoft.com/office/drawing/2014/main" id="{93429263-2E25-13F1-2429-6FAD7393B33E}"/>
              </a:ext>
            </a:extLst>
          </p:cNvPr>
          <p:cNvSpPr/>
          <p:nvPr/>
        </p:nvSpPr>
        <p:spPr>
          <a:xfrm>
            <a:off x="8199295" y="5732902"/>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5">
            <a:extLst>
              <a:ext uri="{FF2B5EF4-FFF2-40B4-BE49-F238E27FC236}">
                <a16:creationId xmlns:a16="http://schemas.microsoft.com/office/drawing/2014/main" id="{880F91AA-D1A7-E5C5-C4C0-E298BBF7F7AD}"/>
              </a:ext>
            </a:extLst>
          </p:cNvPr>
          <p:cNvSpPr/>
          <p:nvPr/>
        </p:nvSpPr>
        <p:spPr>
          <a:xfrm>
            <a:off x="2800391" y="4564364"/>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2120490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85C28-6BD7-724F-2647-39A4E046C86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C76438E9-DCB6-8149-6BBB-1E6EF04F7E09}"/>
                  </a:ext>
                </a:extLst>
              </p:cNvPr>
              <p:cNvGraphicFramePr>
                <a:graphicFrameLocks noGrp="1"/>
              </p:cNvGraphicFramePr>
              <p:nvPr>
                <p:extLst>
                  <p:ext uri="{D42A27DB-BD31-4B8C-83A1-F6EECF244321}">
                    <p14:modId xmlns:p14="http://schemas.microsoft.com/office/powerpoint/2010/main" val="1661869752"/>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cs typeface="Segoe UI" panose="020B0502040204020203" pitchFamily="34" charset="0"/>
                                  </a:rPr>
                                  <m:t>∅</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C76438E9-DCB6-8149-6BBB-1E6EF04F7E09}"/>
                  </a:ext>
                </a:extLst>
              </p:cNvPr>
              <p:cNvGraphicFramePr>
                <a:graphicFrameLocks noGrp="1"/>
              </p:cNvGraphicFramePr>
              <p:nvPr>
                <p:extLst>
                  <p:ext uri="{D42A27DB-BD31-4B8C-83A1-F6EECF244321}">
                    <p14:modId xmlns:p14="http://schemas.microsoft.com/office/powerpoint/2010/main" val="1661869752"/>
                  </p:ext>
                </p:extLst>
              </p:nvPr>
            </p:nvGraphicFramePr>
            <p:xfrm>
              <a:off x="5914569" y="3646114"/>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263" t="-2128" r="-2105"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endParaRPr lang="ja-JP"/>
                        </a:p>
                      </a:txBody>
                      <a:tcPr>
                        <a:lnL w="12700" cap="flat" cmpd="sng" algn="ctr">
                          <a:solidFill>
                            <a:schemeClr val="accent1"/>
                          </a:solidFill>
                          <a:prstDash val="solid"/>
                          <a:round/>
                          <a:headEnd type="none" w="med" len="med"/>
                          <a:tailEnd type="none" w="med" len="med"/>
                        </a:lnL>
                        <a:blipFill>
                          <a:blip r:embed="rId3"/>
                          <a:stretch>
                            <a:fillRect l="-65263" t="-306522" r="-2105" b="-134783"/>
                          </a:stretch>
                        </a:blipFil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EC41E4ED-6B6A-A46A-BBA2-B8BD596FD938}"/>
              </a:ext>
            </a:extLst>
          </p:cNvPr>
          <p:cNvSpPr>
            <a:spLocks noGrp="1"/>
          </p:cNvSpPr>
          <p:nvPr>
            <p:ph type="title"/>
          </p:nvPr>
        </p:nvSpPr>
        <p:spPr/>
        <p:txBody>
          <a:bodyPr/>
          <a:lstStyle/>
          <a:p>
            <a:r>
              <a:rPr kumimoji="1" lang="ja-JP" altLang="en-US">
                <a:latin typeface="Segoe UI" panose="020B0502040204020203" pitchFamily="34" charset="0"/>
              </a:rPr>
              <a:t>仮定</a:t>
            </a:r>
            <a:r>
              <a:rPr kumimoji="1" lang="en-US" altLang="ja-JP" dirty="0">
                <a:latin typeface="Segoe UI" panose="020B0502040204020203" pitchFamily="34" charset="0"/>
              </a:rPr>
              <a:t>(3)</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DD55128-53A2-2A2D-0FFA-CA666597F6D5}"/>
              </a:ext>
            </a:extLst>
          </p:cNvPr>
          <p:cNvSpPr>
            <a:spLocks noGrp="1"/>
          </p:cNvSpPr>
          <p:nvPr>
            <p:ph type="sldNum" sz="quarter" idx="12"/>
          </p:nvPr>
        </p:nvSpPr>
        <p:spPr/>
        <p:txBody>
          <a:bodyPr/>
          <a:lstStyle/>
          <a:p>
            <a:fld id="{48F63A3B-78C7-47BE-AE5E-E10140E04643}" type="slidenum">
              <a:rPr lang="en-US" smtClean="0"/>
              <a:t>57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FF359E83-966A-BAD8-0FB4-084943474F0C}"/>
                  </a:ext>
                </a:extLst>
              </p:cNvPr>
              <p:cNvSpPr>
                <a:spLocks noGrp="1"/>
              </p:cNvSpPr>
              <p:nvPr>
                <p:ph idx="1"/>
              </p:nvPr>
            </p:nvSpPr>
            <p:spPr>
              <a:xfrm>
                <a:off x="168300" y="1037521"/>
                <a:ext cx="11777748" cy="2379808"/>
              </a:xfrm>
            </p:spPr>
            <p:txBody>
              <a:bodyPr anchor="ctr"/>
              <a:lstStyle/>
              <a:p>
                <a:r>
                  <a:rPr lang="ja-JP" altLang="en-US" dirty="0"/>
                  <a:t>すべての現職教師は、いかなる学校も受け入れ可能な割り当て先であると見なす。 </a:t>
                </a:r>
                <a:endParaRPr lang="en-US" altLang="ja-JP" dirty="0"/>
              </a:p>
              <a:p>
                <a:pPr lvl="1"/>
                <a14:m>
                  <m:oMath xmlns:m="http://schemas.openxmlformats.org/officeDocument/2006/math">
                    <m:r>
                      <a:rPr lang="en-US" altLang="ja-JP" b="0" i="1" smtClean="0">
                        <a:latin typeface="Cambria Math" panose="02040503050406030204" pitchFamily="18" charset="0"/>
                      </a:rPr>
                      <m:t>𝑖</m:t>
                    </m:r>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FF359E83-966A-BAD8-0FB4-084943474F0C}"/>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54" r="-10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9CA0A043-18ED-7BDF-71DA-73FAF3EB0521}"/>
                  </a:ext>
                </a:extLst>
              </p:cNvPr>
              <p:cNvGraphicFramePr>
                <a:graphicFrameLocks noGrp="1"/>
              </p:cNvGraphicFramePr>
              <p:nvPr>
                <p:extLst>
                  <p:ext uri="{D42A27DB-BD31-4B8C-83A1-F6EECF244321}">
                    <p14:modId xmlns:p14="http://schemas.microsoft.com/office/powerpoint/2010/main" val="2323993345"/>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sz="3200" b="1" i="1" smtClean="0">
                                        <a:latin typeface="Cambria Math" panose="02040503050406030204" pitchFamily="18" charset="0"/>
                                      </a:rPr>
                                    </m:ctrlPr>
                                  </m:sSubPr>
                                  <m:e>
                                    <m:r>
                                      <a:rPr kumimoji="1" lang="en-US" altLang="ja-JP" sz="3200" b="1" i="1" smtClean="0">
                                        <a:latin typeface="Cambria Math" panose="02040503050406030204" pitchFamily="18" charset="0"/>
                                      </a:rPr>
                                      <m:t>≻</m:t>
                                    </m:r>
                                  </m:e>
                                  <m:sub>
                                    <m:r>
                                      <a:rPr kumimoji="1" lang="en-US" altLang="ja-JP" sz="3200" b="1" smtClean="0">
                                        <a:latin typeface="Cambria Math" panose="02040503050406030204" pitchFamily="18" charset="0"/>
                                      </a:rPr>
                                      <m:t>𝒊</m:t>
                                    </m:r>
                                  </m:sub>
                                </m:sSub>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cs typeface="Segoe UI" panose="020B0502040204020203" pitchFamily="34" charset="0"/>
                                  </a:rPr>
                                  <m:t>∅</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9CA0A043-18ED-7BDF-71DA-73FAF3EB0521}"/>
                  </a:ext>
                </a:extLst>
              </p:cNvPr>
              <p:cNvGraphicFramePr>
                <a:graphicFrameLocks noGrp="1"/>
              </p:cNvGraphicFramePr>
              <p:nvPr>
                <p:extLst>
                  <p:ext uri="{D42A27DB-BD31-4B8C-83A1-F6EECF244321}">
                    <p14:modId xmlns:p14="http://schemas.microsoft.com/office/powerpoint/2010/main" val="2323993345"/>
                  </p:ext>
                </p:extLst>
              </p:nvPr>
            </p:nvGraphicFramePr>
            <p:xfrm>
              <a:off x="2577803" y="3662850"/>
              <a:ext cx="1980045" cy="2954175"/>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263" t="-2128" r="-1053" b="-427660"/>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endParaRPr lang="ja-JP"/>
                        </a:p>
                      </a:txBody>
                      <a:tcPr>
                        <a:lnL w="12700" cap="flat" cmpd="sng" algn="ctr">
                          <a:solidFill>
                            <a:schemeClr val="accent1"/>
                          </a:solidFill>
                          <a:prstDash val="solid"/>
                          <a:round/>
                          <a:headEnd type="none" w="med" len="med"/>
                          <a:tailEnd type="none" w="med" len="med"/>
                        </a:lnL>
                        <a:blipFill>
                          <a:blip r:embed="rId5"/>
                          <a:stretch>
                            <a:fillRect l="-65263" t="-400000" r="-1053" b="-29787"/>
                          </a:stretch>
                        </a:blipFil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34946687-31EE-4977-0937-EB715039F4E5}"/>
              </a:ext>
            </a:extLst>
          </p:cNvPr>
          <p:cNvSpPr/>
          <p:nvPr/>
        </p:nvSpPr>
        <p:spPr>
          <a:xfrm>
            <a:off x="3607144" y="4320049"/>
            <a:ext cx="713839" cy="1606307"/>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37538762-8A93-C37F-D3F5-1A370FBA8B48}"/>
              </a:ext>
            </a:extLst>
          </p:cNvPr>
          <p:cNvSpPr/>
          <p:nvPr/>
        </p:nvSpPr>
        <p:spPr>
          <a:xfrm>
            <a:off x="6904591" y="6073974"/>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吹き出し: 線 12">
            <a:extLst>
              <a:ext uri="{FF2B5EF4-FFF2-40B4-BE49-F238E27FC236}">
                <a16:creationId xmlns:a16="http://schemas.microsoft.com/office/drawing/2014/main" id="{E2ED58DB-2146-7E31-65D1-BBD54FFC004E}"/>
              </a:ext>
            </a:extLst>
          </p:cNvPr>
          <p:cNvSpPr/>
          <p:nvPr/>
        </p:nvSpPr>
        <p:spPr>
          <a:xfrm>
            <a:off x="8230277" y="3797300"/>
            <a:ext cx="2723280" cy="1592118"/>
          </a:xfrm>
          <a:prstGeom prst="borderCallout1">
            <a:avLst>
              <a:gd name="adj1" fmla="val 49167"/>
              <a:gd name="adj2" fmla="val -1317"/>
              <a:gd name="adj3" fmla="val 149996"/>
              <a:gd name="adj4" fmla="val -208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rPr>
              <a:t>X</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が受け入れ不可能となっている</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1" name="乗算記号 10">
            <a:extLst>
              <a:ext uri="{FF2B5EF4-FFF2-40B4-BE49-F238E27FC236}">
                <a16:creationId xmlns:a16="http://schemas.microsoft.com/office/drawing/2014/main" id="{B5A18A47-D9A6-9C5E-93FD-21684F943F0B}"/>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1D768FEC-501D-9FD3-6326-35DE2D69218F}"/>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635524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3590D-6268-F120-E3E4-124E8A8FDF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1461B6-ADA1-BBCD-476A-CEB7EEE9C8CD}"/>
              </a:ext>
            </a:extLst>
          </p:cNvPr>
          <p:cNvSpPr>
            <a:spLocks noGrp="1"/>
          </p:cNvSpPr>
          <p:nvPr>
            <p:ph type="title"/>
          </p:nvPr>
        </p:nvSpPr>
        <p:spPr/>
        <p:txBody>
          <a:bodyPr/>
          <a:lstStyle/>
          <a:p>
            <a:r>
              <a:rPr lang="ja-JP" altLang="en-US" dirty="0"/>
              <a:t>需要集合</a:t>
            </a:r>
            <a:r>
              <a:rPr lang="en-US" altLang="ja-JP" dirty="0"/>
              <a:t>(</a:t>
            </a:r>
            <a:r>
              <a:rPr lang="ja-JP" altLang="en-US" dirty="0"/>
              <a:t>単一教科</a:t>
            </a:r>
            <a:r>
              <a:rPr lang="en-US" altLang="ja-JP" dirty="0"/>
              <a:t>)</a:t>
            </a:r>
            <a:endParaRPr lang="en-US" altLang="ja-JP"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8F51977-364D-0781-2C6D-1577C552023F}"/>
              </a:ext>
            </a:extLst>
          </p:cNvPr>
          <p:cNvSpPr>
            <a:spLocks noGrp="1"/>
          </p:cNvSpPr>
          <p:nvPr>
            <p:ph type="sldNum" sz="quarter" idx="12"/>
          </p:nvPr>
        </p:nvSpPr>
        <p:spPr/>
        <p:txBody>
          <a:bodyPr/>
          <a:lstStyle/>
          <a:p>
            <a:fld id="{48F63A3B-78C7-47BE-AE5E-E10140E04643}" type="slidenum">
              <a:rPr lang="en-US" smtClean="0"/>
              <a:t>58</a:t>
            </a:fld>
            <a:endParaRPr lang="en-US" dirty="0"/>
          </a:p>
        </p:txBody>
      </p:sp>
      <p:pic>
        <p:nvPicPr>
          <p:cNvPr id="4" name="グラフィックス 3">
            <a:extLst>
              <a:ext uri="{FF2B5EF4-FFF2-40B4-BE49-F238E27FC236}">
                <a16:creationId xmlns:a16="http://schemas.microsoft.com/office/drawing/2014/main" id="{1D098B3B-D7C4-C33C-C937-0E0FBEF8F3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5099" y="948001"/>
            <a:ext cx="1432201" cy="1432201"/>
          </a:xfrm>
          <a:prstGeom prst="rect">
            <a:avLst/>
          </a:prstGeom>
        </p:spPr>
      </p:pic>
      <p:pic>
        <p:nvPicPr>
          <p:cNvPr id="8" name="グラフィックス 7">
            <a:extLst>
              <a:ext uri="{FF2B5EF4-FFF2-40B4-BE49-F238E27FC236}">
                <a16:creationId xmlns:a16="http://schemas.microsoft.com/office/drawing/2014/main" id="{85DFCDCB-FDF5-C825-F078-A0856FBFAC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3907" y="3283946"/>
            <a:ext cx="1432201" cy="1432201"/>
          </a:xfrm>
          <a:prstGeom prst="rect">
            <a:avLst/>
          </a:prstGeom>
        </p:spPr>
      </p:pic>
      <p:sp>
        <p:nvSpPr>
          <p:cNvPr id="9" name="テキスト ボックス 8">
            <a:extLst>
              <a:ext uri="{FF2B5EF4-FFF2-40B4-BE49-F238E27FC236}">
                <a16:creationId xmlns:a16="http://schemas.microsoft.com/office/drawing/2014/main" id="{A786DD74-F853-F28B-5757-37EA20369D46}"/>
              </a:ext>
            </a:extLst>
          </p:cNvPr>
          <p:cNvSpPr txBox="1"/>
          <p:nvPr/>
        </p:nvSpPr>
        <p:spPr>
          <a:xfrm>
            <a:off x="1172917" y="2338019"/>
            <a:ext cx="896564" cy="400110"/>
          </a:xfrm>
          <a:prstGeom prst="rect">
            <a:avLst/>
          </a:prstGeom>
          <a:noFill/>
        </p:spPr>
        <p:txBody>
          <a:bodyPr wrap="square" rtlCol="0" anchor="ctr">
            <a:spAutoFit/>
          </a:bodyPr>
          <a:lstStyle/>
          <a:p>
            <a:pPr algn="ctr"/>
            <a:r>
              <a:rPr kumimoji="1" lang="ja-JP" altLang="en-US" sz="2000" dirty="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A</a:t>
            </a:r>
            <a:endParaRPr kumimoji="1" lang="ja-JP" altLang="en-US" sz="2000" dirty="0">
              <a:latin typeface="Segoe UI" panose="020B0502040204020203" pitchFamily="34" charset="0"/>
              <a:ea typeface="Meiryo" panose="020B0604030504040204" pitchFamily="34" charset="-128"/>
            </a:endParaRPr>
          </a:p>
        </p:txBody>
      </p:sp>
      <p:sp>
        <p:nvSpPr>
          <p:cNvPr id="10" name="テキスト ボックス 9">
            <a:extLst>
              <a:ext uri="{FF2B5EF4-FFF2-40B4-BE49-F238E27FC236}">
                <a16:creationId xmlns:a16="http://schemas.microsoft.com/office/drawing/2014/main" id="{D67E228D-1718-2F33-2B74-74D333700177}"/>
              </a:ext>
            </a:extLst>
          </p:cNvPr>
          <p:cNvSpPr txBox="1"/>
          <p:nvPr/>
        </p:nvSpPr>
        <p:spPr>
          <a:xfrm>
            <a:off x="1032270" y="4771779"/>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学校</a:t>
            </a:r>
            <a:r>
              <a:rPr kumimoji="1" lang="en-US" altLang="ja-JP" sz="2000" dirty="0">
                <a:latin typeface="Segoe UI" panose="020B0502040204020203" pitchFamily="34" charset="0"/>
                <a:ea typeface="Meiryo" panose="020B0604030504040204" pitchFamily="34" charset="-128"/>
              </a:rPr>
              <a:t>B</a:t>
            </a:r>
            <a:endParaRPr kumimoji="1" lang="ja-JP" altLang="en-US" sz="2000" dirty="0">
              <a:latin typeface="Segoe UI" panose="020B0502040204020203" pitchFamily="34" charset="0"/>
              <a:ea typeface="Meiryo" panose="020B0604030504040204" pitchFamily="34" charset="-128"/>
            </a:endParaRPr>
          </a:p>
        </p:txBody>
      </p:sp>
      <p:sp>
        <p:nvSpPr>
          <p:cNvPr id="26" name="テキスト ボックス 25">
            <a:extLst>
              <a:ext uri="{FF2B5EF4-FFF2-40B4-BE49-F238E27FC236}">
                <a16:creationId xmlns:a16="http://schemas.microsoft.com/office/drawing/2014/main" id="{F5971D0C-7CC9-C822-3DA9-B1DA5C542C7A}"/>
              </a:ext>
            </a:extLst>
          </p:cNvPr>
          <p:cNvSpPr txBox="1"/>
          <p:nvPr/>
        </p:nvSpPr>
        <p:spPr>
          <a:xfrm>
            <a:off x="8167861" y="5290698"/>
            <a:ext cx="2147714" cy="369332"/>
          </a:xfrm>
          <a:prstGeom prst="rect">
            <a:avLst/>
          </a:prstGeom>
          <a:noFill/>
        </p:spPr>
        <p:txBody>
          <a:bodyPr wrap="square" rtlCol="0" anchor="ctr">
            <a:spAutoFit/>
          </a:bodyPr>
          <a:lstStyle/>
          <a:p>
            <a:pPr algn="ctr"/>
            <a:r>
              <a:rPr kumimoji="1" lang="ja-JP" altLang="en-US" dirty="0">
                <a:latin typeface="Segoe UI" panose="020B0502040204020203" pitchFamily="34" charset="0"/>
                <a:ea typeface="Meiryo" panose="020B0604030504040204" pitchFamily="34" charset="-128"/>
              </a:rPr>
              <a:t>各教員の希望順位</a:t>
            </a:r>
          </a:p>
        </p:txBody>
      </p:sp>
      <p:graphicFrame>
        <p:nvGraphicFramePr>
          <p:cNvPr id="27" name="表 26">
            <a:extLst>
              <a:ext uri="{FF2B5EF4-FFF2-40B4-BE49-F238E27FC236}">
                <a16:creationId xmlns:a16="http://schemas.microsoft.com/office/drawing/2014/main" id="{325E1392-3E1D-F1D7-7A7E-97E6E6B67DF8}"/>
              </a:ext>
            </a:extLst>
          </p:cNvPr>
          <p:cNvGraphicFramePr>
            <a:graphicFrameLocks noGrp="1"/>
          </p:cNvGraphicFramePr>
          <p:nvPr/>
        </p:nvGraphicFramePr>
        <p:xfrm>
          <a:off x="8198603" y="5757530"/>
          <a:ext cx="3983305" cy="1097280"/>
        </p:xfrm>
        <a:graphic>
          <a:graphicData uri="http://schemas.openxmlformats.org/drawingml/2006/table">
            <a:tbl>
              <a:tblPr firstRow="1" bandRow="1">
                <a:tableStyleId>{5940675A-B579-460E-94D1-54222C63F5DA}</a:tableStyleId>
              </a:tblPr>
              <a:tblGrid>
                <a:gridCol w="796661">
                  <a:extLst>
                    <a:ext uri="{9D8B030D-6E8A-4147-A177-3AD203B41FA5}">
                      <a16:colId xmlns:a16="http://schemas.microsoft.com/office/drawing/2014/main" val="1501269580"/>
                    </a:ext>
                  </a:extLst>
                </a:gridCol>
                <a:gridCol w="796661">
                  <a:extLst>
                    <a:ext uri="{9D8B030D-6E8A-4147-A177-3AD203B41FA5}">
                      <a16:colId xmlns:a16="http://schemas.microsoft.com/office/drawing/2014/main" val="3251651281"/>
                    </a:ext>
                  </a:extLst>
                </a:gridCol>
                <a:gridCol w="796661">
                  <a:extLst>
                    <a:ext uri="{9D8B030D-6E8A-4147-A177-3AD203B41FA5}">
                      <a16:colId xmlns:a16="http://schemas.microsoft.com/office/drawing/2014/main" val="46695140"/>
                    </a:ext>
                  </a:extLst>
                </a:gridCol>
                <a:gridCol w="796661">
                  <a:extLst>
                    <a:ext uri="{9D8B030D-6E8A-4147-A177-3AD203B41FA5}">
                      <a16:colId xmlns:a16="http://schemas.microsoft.com/office/drawing/2014/main" val="1163554605"/>
                    </a:ext>
                  </a:extLst>
                </a:gridCol>
                <a:gridCol w="796661">
                  <a:extLst>
                    <a:ext uri="{9D8B030D-6E8A-4147-A177-3AD203B41FA5}">
                      <a16:colId xmlns:a16="http://schemas.microsoft.com/office/drawing/2014/main" val="767780209"/>
                    </a:ext>
                  </a:extLst>
                </a:gridCol>
              </a:tblGrid>
              <a:tr h="304079">
                <a:tc>
                  <a:txBody>
                    <a:bodyPr/>
                    <a:lstStyle/>
                    <a:p>
                      <a:endParaRPr kumimoji="1" lang="ja-JP" altLang="en-US" sz="1800"/>
                    </a:p>
                  </a:txBody>
                  <a:tcPr/>
                </a:tc>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3</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4</a:t>
                      </a:r>
                      <a:endParaRPr kumimoji="1" lang="ja-JP" altLang="en-US" sz="1800"/>
                    </a:p>
                  </a:txBody>
                  <a:tcPr/>
                </a:tc>
                <a:extLst>
                  <a:ext uri="{0D108BD9-81ED-4DB2-BD59-A6C34878D82A}">
                    <a16:rowId xmlns:a16="http://schemas.microsoft.com/office/drawing/2014/main" val="641395075"/>
                  </a:ext>
                </a:extLst>
              </a:tr>
              <a:tr h="304079">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extLst>
                  <a:ext uri="{0D108BD9-81ED-4DB2-BD59-A6C34878D82A}">
                    <a16:rowId xmlns:a16="http://schemas.microsoft.com/office/drawing/2014/main" val="911037925"/>
                  </a:ext>
                </a:extLst>
              </a:tr>
              <a:tr h="304079">
                <a:tc>
                  <a:txBody>
                    <a:bodyPr/>
                    <a:lstStyle/>
                    <a:p>
                      <a:r>
                        <a:rPr kumimoji="1" lang="en-US" altLang="ja-JP" sz="1800" b="1" dirty="0"/>
                        <a:t>2</a:t>
                      </a:r>
                      <a:r>
                        <a:rPr kumimoji="1" lang="en-US" altLang="ja-JP" sz="1800" b="1" baseline="30000" dirty="0"/>
                        <a:t>nd</a:t>
                      </a:r>
                      <a:endParaRPr kumimoji="1" lang="ja-JP" altLang="en-US" sz="1800" b="1"/>
                    </a:p>
                  </a:txBody>
                  <a:tcPr/>
                </a:tc>
                <a:tc>
                  <a:txBody>
                    <a:bodyPr/>
                    <a:lstStyle/>
                    <a:p>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B</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学校</a:t>
                      </a:r>
                      <a:r>
                        <a:rPr kumimoji="1" lang="en-US" altLang="ja-JP" sz="1800" dirty="0"/>
                        <a:t>A</a:t>
                      </a:r>
                      <a:endParaRPr kumimoji="1" lang="ja-JP" altLang="en-US" sz="1800"/>
                    </a:p>
                  </a:txBody>
                  <a:tcPr/>
                </a:tc>
                <a:extLst>
                  <a:ext uri="{0D108BD9-81ED-4DB2-BD59-A6C34878D82A}">
                    <a16:rowId xmlns:a16="http://schemas.microsoft.com/office/drawing/2014/main" val="3635813573"/>
                  </a:ext>
                </a:extLst>
              </a:tr>
            </a:tbl>
          </a:graphicData>
        </a:graphic>
      </p:graphicFrame>
      <p:pic>
        <p:nvPicPr>
          <p:cNvPr id="5" name="図 4" descr="アイコン&#10;&#10;AI 生成コンテンツは誤りを含む可能性があります。">
            <a:extLst>
              <a:ext uri="{FF2B5EF4-FFF2-40B4-BE49-F238E27FC236}">
                <a16:creationId xmlns:a16="http://schemas.microsoft.com/office/drawing/2014/main" id="{CC38108F-E4A0-6FE3-35BB-2E5B91739044}"/>
              </a:ext>
            </a:extLst>
          </p:cNvPr>
          <p:cNvPicPr>
            <a:picLocks noChangeAspect="1"/>
          </p:cNvPicPr>
          <p:nvPr/>
        </p:nvPicPr>
        <p:blipFill>
          <a:blip r:embed="rId5"/>
          <a:stretch>
            <a:fillRect/>
          </a:stretch>
        </p:blipFill>
        <p:spPr>
          <a:xfrm>
            <a:off x="120884" y="1573915"/>
            <a:ext cx="613485" cy="717819"/>
          </a:xfrm>
          <a:prstGeom prst="rect">
            <a:avLst/>
          </a:prstGeom>
        </p:spPr>
      </p:pic>
      <p:pic>
        <p:nvPicPr>
          <p:cNvPr id="7" name="図 6" descr="ロゴ が含まれている画像&#10;&#10;AI 生成コンテンツは誤りを含む可能性があります。">
            <a:extLst>
              <a:ext uri="{FF2B5EF4-FFF2-40B4-BE49-F238E27FC236}">
                <a16:creationId xmlns:a16="http://schemas.microsoft.com/office/drawing/2014/main" id="{07EEF6B1-3C6A-B1D3-011A-42F616B79BA6}"/>
              </a:ext>
            </a:extLst>
          </p:cNvPr>
          <p:cNvPicPr>
            <a:picLocks noChangeAspect="1"/>
          </p:cNvPicPr>
          <p:nvPr/>
        </p:nvPicPr>
        <p:blipFill>
          <a:blip r:embed="rId6"/>
          <a:stretch>
            <a:fillRect/>
          </a:stretch>
        </p:blipFill>
        <p:spPr>
          <a:xfrm>
            <a:off x="141991" y="2180024"/>
            <a:ext cx="615595" cy="716100"/>
          </a:xfrm>
          <a:prstGeom prst="rect">
            <a:avLst/>
          </a:prstGeom>
        </p:spPr>
      </p:pic>
      <p:pic>
        <p:nvPicPr>
          <p:cNvPr id="17" name="図 16" descr="アイコン&#10;&#10;AI 生成コンテンツは誤りを含む可能性があります。">
            <a:extLst>
              <a:ext uri="{FF2B5EF4-FFF2-40B4-BE49-F238E27FC236}">
                <a16:creationId xmlns:a16="http://schemas.microsoft.com/office/drawing/2014/main" id="{39A03E2F-1AFF-8D02-E7BE-E0D4D1F60912}"/>
              </a:ext>
            </a:extLst>
          </p:cNvPr>
          <p:cNvPicPr>
            <a:picLocks noChangeAspect="1"/>
          </p:cNvPicPr>
          <p:nvPr/>
        </p:nvPicPr>
        <p:blipFill>
          <a:blip r:embed="rId5"/>
          <a:stretch>
            <a:fillRect/>
          </a:stretch>
        </p:blipFill>
        <p:spPr>
          <a:xfrm>
            <a:off x="149066" y="3877855"/>
            <a:ext cx="613485" cy="717819"/>
          </a:xfrm>
          <a:prstGeom prst="rect">
            <a:avLst/>
          </a:prstGeom>
        </p:spPr>
      </p:pic>
      <p:graphicFrame>
        <p:nvGraphicFramePr>
          <p:cNvPr id="18" name="表 17">
            <a:extLst>
              <a:ext uri="{FF2B5EF4-FFF2-40B4-BE49-F238E27FC236}">
                <a16:creationId xmlns:a16="http://schemas.microsoft.com/office/drawing/2014/main" id="{0E898F9C-D57E-9BD8-29FB-653C7CAD62FF}"/>
              </a:ext>
            </a:extLst>
          </p:cNvPr>
          <p:cNvGraphicFramePr>
            <a:graphicFrameLocks noGrp="1"/>
          </p:cNvGraphicFramePr>
          <p:nvPr>
            <p:extLst>
              <p:ext uri="{D42A27DB-BD31-4B8C-83A1-F6EECF244321}">
                <p14:modId xmlns:p14="http://schemas.microsoft.com/office/powerpoint/2010/main" val="3390792078"/>
              </p:ext>
            </p:extLst>
          </p:nvPr>
        </p:nvGraphicFramePr>
        <p:xfrm>
          <a:off x="3372699" y="2455104"/>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4</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3</a:t>
                      </a:r>
                      <a:endParaRPr kumimoji="1" lang="ja-JP" altLang="en-US" sz="1800" dirty="0">
                        <a:solidFill>
                          <a:srgbClr val="FF0000"/>
                        </a:solidFill>
                      </a:endParaRPr>
                    </a:p>
                  </a:txBody>
                  <a:tcPr/>
                </a:tc>
                <a:extLst>
                  <a:ext uri="{0D108BD9-81ED-4DB2-BD59-A6C34878D82A}">
                    <a16:rowId xmlns:a16="http://schemas.microsoft.com/office/drawing/2014/main" val="2557505574"/>
                  </a:ext>
                </a:extLst>
              </a:tr>
            </a:tbl>
          </a:graphicData>
        </a:graphic>
      </p:graphicFrame>
      <p:graphicFrame>
        <p:nvGraphicFramePr>
          <p:cNvPr id="21" name="表 20">
            <a:extLst>
              <a:ext uri="{FF2B5EF4-FFF2-40B4-BE49-F238E27FC236}">
                <a16:creationId xmlns:a16="http://schemas.microsoft.com/office/drawing/2014/main" id="{AA9D5B5E-D5D9-11D1-8705-AA19FC7FE43B}"/>
              </a:ext>
            </a:extLst>
          </p:cNvPr>
          <p:cNvGraphicFramePr>
            <a:graphicFrameLocks noGrp="1"/>
          </p:cNvGraphicFramePr>
          <p:nvPr>
            <p:extLst>
              <p:ext uri="{D42A27DB-BD31-4B8C-83A1-F6EECF244321}">
                <p14:modId xmlns:p14="http://schemas.microsoft.com/office/powerpoint/2010/main" val="2160732795"/>
              </p:ext>
            </p:extLst>
          </p:nvPr>
        </p:nvGraphicFramePr>
        <p:xfrm>
          <a:off x="3372699" y="380391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dirty="0"/>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2</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cxnSp>
        <p:nvCxnSpPr>
          <p:cNvPr id="32" name="直線コネクタ 31">
            <a:extLst>
              <a:ext uri="{FF2B5EF4-FFF2-40B4-BE49-F238E27FC236}">
                <a16:creationId xmlns:a16="http://schemas.microsoft.com/office/drawing/2014/main" id="{66B22617-8CCB-1C41-29EC-15676695567F}"/>
              </a:ext>
            </a:extLst>
          </p:cNvPr>
          <p:cNvCxnSpPr>
            <a:cxnSpLocks/>
          </p:cNvCxnSpPr>
          <p:nvPr/>
        </p:nvCxnSpPr>
        <p:spPr>
          <a:xfrm>
            <a:off x="5009447" y="1523735"/>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36" name="直線コネクタ 35">
            <a:extLst>
              <a:ext uri="{FF2B5EF4-FFF2-40B4-BE49-F238E27FC236}">
                <a16:creationId xmlns:a16="http://schemas.microsoft.com/office/drawing/2014/main" id="{BFCE75B1-7DBC-CFB7-F0F9-A3551E276796}"/>
              </a:ext>
            </a:extLst>
          </p:cNvPr>
          <p:cNvCxnSpPr>
            <a:cxnSpLocks/>
          </p:cNvCxnSpPr>
          <p:nvPr/>
        </p:nvCxnSpPr>
        <p:spPr>
          <a:xfrm>
            <a:off x="4963425" y="4279997"/>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pSp>
        <p:nvGrpSpPr>
          <p:cNvPr id="43" name="グループ化 42">
            <a:extLst>
              <a:ext uri="{FF2B5EF4-FFF2-40B4-BE49-F238E27FC236}">
                <a16:creationId xmlns:a16="http://schemas.microsoft.com/office/drawing/2014/main" id="{C112B95F-567E-A938-76F5-3EC735B836D7}"/>
              </a:ext>
            </a:extLst>
          </p:cNvPr>
          <p:cNvGrpSpPr/>
          <p:nvPr/>
        </p:nvGrpSpPr>
        <p:grpSpPr>
          <a:xfrm>
            <a:off x="6784106" y="887286"/>
            <a:ext cx="1399535" cy="1376177"/>
            <a:chOff x="6484933" y="861784"/>
            <a:chExt cx="1399535" cy="1376177"/>
          </a:xfrm>
        </p:grpSpPr>
        <p:grpSp>
          <p:nvGrpSpPr>
            <p:cNvPr id="13" name="グループ化 12">
              <a:extLst>
                <a:ext uri="{FF2B5EF4-FFF2-40B4-BE49-F238E27FC236}">
                  <a16:creationId xmlns:a16="http://schemas.microsoft.com/office/drawing/2014/main" id="{2C4B216A-916D-D365-833B-C32FFB656ECF}"/>
                </a:ext>
              </a:extLst>
            </p:cNvPr>
            <p:cNvGrpSpPr/>
            <p:nvPr/>
          </p:nvGrpSpPr>
          <p:grpSpPr>
            <a:xfrm>
              <a:off x="6484933" y="861784"/>
              <a:ext cx="917025" cy="1376177"/>
              <a:chOff x="7527767" y="958020"/>
              <a:chExt cx="1054531" cy="1473845"/>
            </a:xfrm>
          </p:grpSpPr>
          <p:pic>
            <p:nvPicPr>
              <p:cNvPr id="14" name="グラフィックス 13">
                <a:extLst>
                  <a:ext uri="{FF2B5EF4-FFF2-40B4-BE49-F238E27FC236}">
                    <a16:creationId xmlns:a16="http://schemas.microsoft.com/office/drawing/2014/main" id="{CD88FD4F-7532-247D-F540-87412106AC37}"/>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9" name="テキスト ボックス 18">
                <a:extLst>
                  <a:ext uri="{FF2B5EF4-FFF2-40B4-BE49-F238E27FC236}">
                    <a16:creationId xmlns:a16="http://schemas.microsoft.com/office/drawing/2014/main" id="{F9808F8D-0B54-1A76-20E0-647D40F6B76C}"/>
                  </a:ext>
                </a:extLst>
              </p:cNvPr>
              <p:cNvSpPr txBox="1"/>
              <p:nvPr/>
            </p:nvSpPr>
            <p:spPr>
              <a:xfrm>
                <a:off x="7527767" y="2031755"/>
                <a:ext cx="1054531" cy="400110"/>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1</a:t>
                </a:r>
                <a:endParaRPr kumimoji="1" lang="ja-JP" altLang="en-US" sz="2000" dirty="0">
                  <a:latin typeface="Segoe UI" panose="020B0502040204020203" pitchFamily="34" charset="0"/>
                  <a:ea typeface="Meiryo" panose="020B0604030504040204" pitchFamily="34" charset="-128"/>
                </a:endParaRPr>
              </a:p>
            </p:txBody>
          </p:sp>
        </p:grpSp>
        <p:pic>
          <p:nvPicPr>
            <p:cNvPr id="38" name="図 37" descr="アイコン&#10;&#10;AI 生成コンテンツは誤りを含む可能性があります。">
              <a:extLst>
                <a:ext uri="{FF2B5EF4-FFF2-40B4-BE49-F238E27FC236}">
                  <a16:creationId xmlns:a16="http://schemas.microsoft.com/office/drawing/2014/main" id="{3921314F-73F9-B600-EC67-5D196FFAFEA6}"/>
                </a:ext>
              </a:extLst>
            </p:cNvPr>
            <p:cNvPicPr>
              <a:picLocks noChangeAspect="1"/>
            </p:cNvPicPr>
            <p:nvPr/>
          </p:nvPicPr>
          <p:blipFill>
            <a:blip r:embed="rId5"/>
            <a:stretch>
              <a:fillRect/>
            </a:stretch>
          </p:blipFill>
          <p:spPr>
            <a:xfrm>
              <a:off x="7238740" y="910936"/>
              <a:ext cx="645728" cy="755546"/>
            </a:xfrm>
            <a:prstGeom prst="rect">
              <a:avLst/>
            </a:prstGeom>
          </p:spPr>
        </p:pic>
      </p:grpSp>
      <p:grpSp>
        <p:nvGrpSpPr>
          <p:cNvPr id="45" name="グループ化 44">
            <a:extLst>
              <a:ext uri="{FF2B5EF4-FFF2-40B4-BE49-F238E27FC236}">
                <a16:creationId xmlns:a16="http://schemas.microsoft.com/office/drawing/2014/main" id="{AE392C2E-0911-B38F-2FB8-E63909CD7C0C}"/>
              </a:ext>
            </a:extLst>
          </p:cNvPr>
          <p:cNvGrpSpPr/>
          <p:nvPr/>
        </p:nvGrpSpPr>
        <p:grpSpPr>
          <a:xfrm>
            <a:off x="6819819" y="2380202"/>
            <a:ext cx="1347748" cy="1396756"/>
            <a:chOff x="6526366" y="3734128"/>
            <a:chExt cx="1347748" cy="1396756"/>
          </a:xfrm>
        </p:grpSpPr>
        <p:grpSp>
          <p:nvGrpSpPr>
            <p:cNvPr id="20" name="グループ化 19">
              <a:extLst>
                <a:ext uri="{FF2B5EF4-FFF2-40B4-BE49-F238E27FC236}">
                  <a16:creationId xmlns:a16="http://schemas.microsoft.com/office/drawing/2014/main" id="{B5F8149C-B53A-6CCF-C0D0-4ABBCC8295ED}"/>
                </a:ext>
              </a:extLst>
            </p:cNvPr>
            <p:cNvGrpSpPr/>
            <p:nvPr/>
          </p:nvGrpSpPr>
          <p:grpSpPr>
            <a:xfrm>
              <a:off x="6526366" y="3734128"/>
              <a:ext cx="896564" cy="1396756"/>
              <a:chOff x="7527767" y="958020"/>
              <a:chExt cx="1054531" cy="1486732"/>
            </a:xfrm>
          </p:grpSpPr>
          <p:pic>
            <p:nvPicPr>
              <p:cNvPr id="24" name="グラフィックス 23">
                <a:extLst>
                  <a:ext uri="{FF2B5EF4-FFF2-40B4-BE49-F238E27FC236}">
                    <a16:creationId xmlns:a16="http://schemas.microsoft.com/office/drawing/2014/main" id="{AFDDAC36-655C-F818-DF74-5256804BD90C}"/>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28" name="テキスト ボックス 27">
                <a:extLst>
                  <a:ext uri="{FF2B5EF4-FFF2-40B4-BE49-F238E27FC236}">
                    <a16:creationId xmlns:a16="http://schemas.microsoft.com/office/drawing/2014/main" id="{9119DD7B-A3EC-DCC8-AD00-E5FB87818AD0}"/>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3</a:t>
                </a:r>
                <a:endParaRPr kumimoji="1" lang="ja-JP" altLang="en-US" sz="2000" dirty="0">
                  <a:latin typeface="Segoe UI" panose="020B0502040204020203" pitchFamily="34" charset="0"/>
                  <a:ea typeface="Meiryo" panose="020B0604030504040204" pitchFamily="34" charset="-128"/>
                </a:endParaRPr>
              </a:p>
            </p:txBody>
          </p:sp>
        </p:grpSp>
        <p:pic>
          <p:nvPicPr>
            <p:cNvPr id="39" name="図 38" descr="ロゴ が含まれている画像&#10;&#10;AI 生成コンテンツは誤りを含む可能性があります。">
              <a:extLst>
                <a:ext uri="{FF2B5EF4-FFF2-40B4-BE49-F238E27FC236}">
                  <a16:creationId xmlns:a16="http://schemas.microsoft.com/office/drawing/2014/main" id="{EDC6EF3B-0BBC-40CC-4ED8-CF68B31F7B2E}"/>
                </a:ext>
              </a:extLst>
            </p:cNvPr>
            <p:cNvPicPr>
              <a:picLocks noChangeAspect="1"/>
            </p:cNvPicPr>
            <p:nvPr/>
          </p:nvPicPr>
          <p:blipFill>
            <a:blip r:embed="rId6"/>
            <a:stretch>
              <a:fillRect/>
            </a:stretch>
          </p:blipFill>
          <p:spPr>
            <a:xfrm>
              <a:off x="7230684" y="3782411"/>
              <a:ext cx="643430" cy="736377"/>
            </a:xfrm>
            <a:prstGeom prst="rect">
              <a:avLst/>
            </a:prstGeom>
          </p:spPr>
        </p:pic>
      </p:grpSp>
      <p:grpSp>
        <p:nvGrpSpPr>
          <p:cNvPr id="44" name="グループ化 43">
            <a:extLst>
              <a:ext uri="{FF2B5EF4-FFF2-40B4-BE49-F238E27FC236}">
                <a16:creationId xmlns:a16="http://schemas.microsoft.com/office/drawing/2014/main" id="{539754B0-F4EC-B2A5-4DE9-6703FCE3B774}"/>
              </a:ext>
            </a:extLst>
          </p:cNvPr>
          <p:cNvGrpSpPr/>
          <p:nvPr/>
        </p:nvGrpSpPr>
        <p:grpSpPr>
          <a:xfrm>
            <a:off x="8349236" y="898799"/>
            <a:ext cx="1384635" cy="1396756"/>
            <a:chOff x="6495164" y="2341608"/>
            <a:chExt cx="1384635" cy="1396756"/>
          </a:xfrm>
        </p:grpSpPr>
        <p:grpSp>
          <p:nvGrpSpPr>
            <p:cNvPr id="12" name="グループ化 11">
              <a:extLst>
                <a:ext uri="{FF2B5EF4-FFF2-40B4-BE49-F238E27FC236}">
                  <a16:creationId xmlns:a16="http://schemas.microsoft.com/office/drawing/2014/main" id="{AC25371A-E8D1-D247-3734-1BFBCADC81BA}"/>
                </a:ext>
              </a:extLst>
            </p:cNvPr>
            <p:cNvGrpSpPr/>
            <p:nvPr/>
          </p:nvGrpSpPr>
          <p:grpSpPr>
            <a:xfrm>
              <a:off x="6495164" y="2341608"/>
              <a:ext cx="896564" cy="1396756"/>
              <a:chOff x="7527767" y="958020"/>
              <a:chExt cx="1054531" cy="1486732"/>
            </a:xfrm>
          </p:grpSpPr>
          <p:pic>
            <p:nvPicPr>
              <p:cNvPr id="6" name="グラフィックス 5">
                <a:extLst>
                  <a:ext uri="{FF2B5EF4-FFF2-40B4-BE49-F238E27FC236}">
                    <a16:creationId xmlns:a16="http://schemas.microsoft.com/office/drawing/2014/main" id="{7C599929-70DC-07B0-0D98-12C4DFA1469B}"/>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15" name="テキスト ボックス 14">
                <a:extLst>
                  <a:ext uri="{FF2B5EF4-FFF2-40B4-BE49-F238E27FC236}">
                    <a16:creationId xmlns:a16="http://schemas.microsoft.com/office/drawing/2014/main" id="{0539F037-D83F-7180-ECA5-04CC3D853B3D}"/>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2</a:t>
                </a:r>
                <a:endParaRPr kumimoji="1" lang="ja-JP" altLang="en-US" sz="2000" dirty="0">
                  <a:latin typeface="Segoe UI" panose="020B0502040204020203" pitchFamily="34" charset="0"/>
                  <a:ea typeface="Meiryo" panose="020B0604030504040204" pitchFamily="34" charset="-128"/>
                </a:endParaRPr>
              </a:p>
            </p:txBody>
          </p:sp>
        </p:grpSp>
        <p:pic>
          <p:nvPicPr>
            <p:cNvPr id="41" name="図 40" descr="アイコン&#10;&#10;AI 生成コンテンツは誤りを含む可能性があります。">
              <a:extLst>
                <a:ext uri="{FF2B5EF4-FFF2-40B4-BE49-F238E27FC236}">
                  <a16:creationId xmlns:a16="http://schemas.microsoft.com/office/drawing/2014/main" id="{E6B6F5E3-0B54-3478-351F-4376E29AE70C}"/>
                </a:ext>
              </a:extLst>
            </p:cNvPr>
            <p:cNvPicPr>
              <a:picLocks noChangeAspect="1"/>
            </p:cNvPicPr>
            <p:nvPr/>
          </p:nvPicPr>
          <p:blipFill>
            <a:blip r:embed="rId5"/>
            <a:stretch>
              <a:fillRect/>
            </a:stretch>
          </p:blipFill>
          <p:spPr>
            <a:xfrm>
              <a:off x="7246773" y="2415180"/>
              <a:ext cx="633026" cy="755546"/>
            </a:xfrm>
            <a:prstGeom prst="rect">
              <a:avLst/>
            </a:prstGeom>
          </p:spPr>
        </p:pic>
      </p:grpSp>
      <p:grpSp>
        <p:nvGrpSpPr>
          <p:cNvPr id="46" name="グループ化 45">
            <a:extLst>
              <a:ext uri="{FF2B5EF4-FFF2-40B4-BE49-F238E27FC236}">
                <a16:creationId xmlns:a16="http://schemas.microsoft.com/office/drawing/2014/main" id="{FF56E479-CF93-6B04-E582-59027083479A}"/>
              </a:ext>
            </a:extLst>
          </p:cNvPr>
          <p:cNvGrpSpPr/>
          <p:nvPr/>
        </p:nvGrpSpPr>
        <p:grpSpPr>
          <a:xfrm>
            <a:off x="8317357" y="2380202"/>
            <a:ext cx="1346748" cy="1396756"/>
            <a:chOff x="6526366" y="5200668"/>
            <a:chExt cx="1346748" cy="1396756"/>
          </a:xfrm>
        </p:grpSpPr>
        <p:grpSp>
          <p:nvGrpSpPr>
            <p:cNvPr id="29" name="グループ化 28">
              <a:extLst>
                <a:ext uri="{FF2B5EF4-FFF2-40B4-BE49-F238E27FC236}">
                  <a16:creationId xmlns:a16="http://schemas.microsoft.com/office/drawing/2014/main" id="{277DC0F0-0F67-F36B-7E5F-EF695BED283D}"/>
                </a:ext>
              </a:extLst>
            </p:cNvPr>
            <p:cNvGrpSpPr/>
            <p:nvPr/>
          </p:nvGrpSpPr>
          <p:grpSpPr>
            <a:xfrm>
              <a:off x="6526366" y="5200668"/>
              <a:ext cx="896564" cy="1396756"/>
              <a:chOff x="7527767" y="958020"/>
              <a:chExt cx="1054531" cy="1486732"/>
            </a:xfrm>
          </p:grpSpPr>
          <p:pic>
            <p:nvPicPr>
              <p:cNvPr id="30" name="グラフィックス 29">
                <a:extLst>
                  <a:ext uri="{FF2B5EF4-FFF2-40B4-BE49-F238E27FC236}">
                    <a16:creationId xmlns:a16="http://schemas.microsoft.com/office/drawing/2014/main" id="{A13E9204-668E-40E8-024E-45A1EC4347A4}"/>
                  </a:ext>
                </a:extLst>
              </p:cNvPr>
              <p:cNvPicPr>
                <a:picLocks noChangeAspect="1"/>
              </p:cNvPicPr>
              <p:nvPr/>
            </p:nvPicPr>
            <p:blipFill>
              <a:blip r:embed="rId7">
                <a:extLst>
                  <a:ext uri="{96DAC541-7B7A-43D3-8B79-37D633B846F1}">
                    <asvg:svgBlip xmlns:asvg="http://schemas.microsoft.com/office/drawing/2016/SVG/main" r:embed="rId8"/>
                  </a:ext>
                </a:extLst>
              </a:blip>
              <a:srcRect r="43917" b="45031"/>
              <a:stretch>
                <a:fillRect/>
              </a:stretch>
            </p:blipFill>
            <p:spPr>
              <a:xfrm>
                <a:off x="7588544" y="958020"/>
                <a:ext cx="932979" cy="914448"/>
              </a:xfrm>
              <a:prstGeom prst="rect">
                <a:avLst/>
              </a:prstGeom>
            </p:spPr>
          </p:pic>
          <p:sp>
            <p:nvSpPr>
              <p:cNvPr id="31" name="テキスト ボックス 30">
                <a:extLst>
                  <a:ext uri="{FF2B5EF4-FFF2-40B4-BE49-F238E27FC236}">
                    <a16:creationId xmlns:a16="http://schemas.microsoft.com/office/drawing/2014/main" id="{1C5C63BF-241D-08B7-9EBE-CECAB6D1D4A8}"/>
                  </a:ext>
                </a:extLst>
              </p:cNvPr>
              <p:cNvSpPr txBox="1"/>
              <p:nvPr/>
            </p:nvSpPr>
            <p:spPr>
              <a:xfrm>
                <a:off x="7527767" y="2018868"/>
                <a:ext cx="1054531" cy="425884"/>
              </a:xfrm>
              <a:prstGeom prst="rect">
                <a:avLst/>
              </a:prstGeom>
              <a:noFill/>
            </p:spPr>
            <p:txBody>
              <a:bodyPr wrap="square" rtlCol="0" anchor="ctr">
                <a:spAutoFit/>
              </a:bodyPr>
              <a:lstStyle/>
              <a:p>
                <a:pPr algn="ctr"/>
                <a:r>
                  <a:rPr kumimoji="1" lang="ja-JP" altLang="en-US" sz="2000">
                    <a:latin typeface="Segoe UI" panose="020B0502040204020203" pitchFamily="34" charset="0"/>
                    <a:ea typeface="Meiryo" panose="020B0604030504040204" pitchFamily="34" charset="-128"/>
                  </a:rPr>
                  <a:t>教員</a:t>
                </a:r>
                <a:r>
                  <a:rPr kumimoji="1" lang="en-US" altLang="ja-JP" sz="2000" dirty="0">
                    <a:latin typeface="Segoe UI" panose="020B0502040204020203" pitchFamily="34" charset="0"/>
                    <a:ea typeface="Meiryo" panose="020B0604030504040204" pitchFamily="34" charset="-128"/>
                  </a:rPr>
                  <a:t>4</a:t>
                </a:r>
                <a:endParaRPr kumimoji="1" lang="ja-JP" altLang="en-US" sz="2000" dirty="0">
                  <a:latin typeface="Segoe UI" panose="020B0502040204020203" pitchFamily="34" charset="0"/>
                  <a:ea typeface="Meiryo" panose="020B0604030504040204" pitchFamily="34" charset="-128"/>
                </a:endParaRPr>
              </a:p>
            </p:txBody>
          </p:sp>
        </p:grpSp>
        <p:pic>
          <p:nvPicPr>
            <p:cNvPr id="42" name="図 41" descr="ロゴ が含まれている画像&#10;&#10;AI 生成コンテンツは誤りを含む可能性があります。">
              <a:extLst>
                <a:ext uri="{FF2B5EF4-FFF2-40B4-BE49-F238E27FC236}">
                  <a16:creationId xmlns:a16="http://schemas.microsoft.com/office/drawing/2014/main" id="{F907CD24-33E3-6FDF-70A3-18E138609894}"/>
                </a:ext>
              </a:extLst>
            </p:cNvPr>
            <p:cNvPicPr>
              <a:picLocks noChangeAspect="1"/>
            </p:cNvPicPr>
            <p:nvPr/>
          </p:nvPicPr>
          <p:blipFill>
            <a:blip r:embed="rId6"/>
            <a:stretch>
              <a:fillRect/>
            </a:stretch>
          </p:blipFill>
          <p:spPr>
            <a:xfrm>
              <a:off x="7229684" y="5291475"/>
              <a:ext cx="643430" cy="736377"/>
            </a:xfrm>
            <a:prstGeom prst="rect">
              <a:avLst/>
            </a:prstGeom>
          </p:spPr>
        </p:pic>
      </p:grpSp>
      <p:pic>
        <p:nvPicPr>
          <p:cNvPr id="11" name="図 10" descr="アイコン&#10;&#10;AI 生成コンテンツは誤りを含む可能性があります。">
            <a:extLst>
              <a:ext uri="{FF2B5EF4-FFF2-40B4-BE49-F238E27FC236}">
                <a16:creationId xmlns:a16="http://schemas.microsoft.com/office/drawing/2014/main" id="{A4DCBA51-66C3-F772-8B27-6170ADD4AE26}"/>
              </a:ext>
            </a:extLst>
          </p:cNvPr>
          <p:cNvPicPr>
            <a:picLocks noChangeAspect="1"/>
          </p:cNvPicPr>
          <p:nvPr/>
        </p:nvPicPr>
        <p:blipFill>
          <a:blip r:embed="rId5"/>
          <a:stretch>
            <a:fillRect/>
          </a:stretch>
        </p:blipFill>
        <p:spPr>
          <a:xfrm>
            <a:off x="2732791" y="4030057"/>
            <a:ext cx="613485" cy="717819"/>
          </a:xfrm>
          <a:prstGeom prst="rect">
            <a:avLst/>
          </a:prstGeom>
        </p:spPr>
      </p:pic>
      <p:graphicFrame>
        <p:nvGraphicFramePr>
          <p:cNvPr id="16" name="表 15">
            <a:extLst>
              <a:ext uri="{FF2B5EF4-FFF2-40B4-BE49-F238E27FC236}">
                <a16:creationId xmlns:a16="http://schemas.microsoft.com/office/drawing/2014/main" id="{096D0792-BBBF-7517-A59C-13ABBCFFD821}"/>
              </a:ext>
            </a:extLst>
          </p:cNvPr>
          <p:cNvGraphicFramePr>
            <a:graphicFrameLocks noGrp="1"/>
          </p:cNvGraphicFramePr>
          <p:nvPr>
            <p:extLst>
              <p:ext uri="{D42A27DB-BD31-4B8C-83A1-F6EECF244321}">
                <p14:modId xmlns:p14="http://schemas.microsoft.com/office/powerpoint/2010/main" val="725862527"/>
              </p:ext>
            </p:extLst>
          </p:nvPr>
        </p:nvGraphicFramePr>
        <p:xfrm>
          <a:off x="3385734" y="1067617"/>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dirty="0">
                          <a:solidFill>
                            <a:srgbClr val="FF0000"/>
                          </a:solidFill>
                        </a:rPr>
                        <a:t>教員</a:t>
                      </a:r>
                      <a:r>
                        <a:rPr kumimoji="1" lang="en-US" altLang="ja-JP" sz="1800" dirty="0">
                          <a:solidFill>
                            <a:srgbClr val="FF0000"/>
                          </a:solidFill>
                        </a:rPr>
                        <a:t>1</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rgbClr val="FF0000"/>
                          </a:solidFill>
                        </a:rPr>
                        <a:t>教員</a:t>
                      </a:r>
                      <a:r>
                        <a:rPr kumimoji="1" lang="en-US" altLang="ja-JP" sz="1800" dirty="0">
                          <a:solidFill>
                            <a:srgbClr val="FF0000"/>
                          </a:solidFill>
                        </a:rPr>
                        <a:t>2</a:t>
                      </a:r>
                      <a:endParaRPr kumimoji="1" lang="ja-JP" altLang="en-US" sz="1800" dirty="0">
                        <a:solidFill>
                          <a:srgbClr val="FF000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4</a:t>
                      </a:r>
                      <a:endParaRPr kumimoji="1" lang="ja-JP" altLang="en-US" sz="1800" dirty="0">
                        <a:solidFill>
                          <a:schemeClr val="accent6">
                            <a:lumMod val="60000"/>
                            <a:lumOff val="4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solidFill>
                            <a:schemeClr val="accent6">
                              <a:lumMod val="60000"/>
                              <a:lumOff val="40000"/>
                            </a:schemeClr>
                          </a:solidFill>
                        </a:rPr>
                        <a:t>教員</a:t>
                      </a:r>
                      <a:r>
                        <a:rPr kumimoji="1" lang="en-US" altLang="ja-JP" sz="1800" dirty="0">
                          <a:solidFill>
                            <a:schemeClr val="accent6">
                              <a:lumMod val="60000"/>
                              <a:lumOff val="40000"/>
                            </a:schemeClr>
                          </a:solidFill>
                        </a:rPr>
                        <a:t>3</a:t>
                      </a:r>
                      <a:endParaRPr kumimoji="1" lang="ja-JP" altLang="en-US" sz="1800" dirty="0">
                        <a:solidFill>
                          <a:schemeClr val="accent6">
                            <a:lumMod val="60000"/>
                            <a:lumOff val="40000"/>
                          </a:schemeClr>
                        </a:solidFill>
                      </a:endParaRPr>
                    </a:p>
                  </a:txBody>
                  <a:tcPr/>
                </a:tc>
                <a:extLst>
                  <a:ext uri="{0D108BD9-81ED-4DB2-BD59-A6C34878D82A}">
                    <a16:rowId xmlns:a16="http://schemas.microsoft.com/office/drawing/2014/main" val="2557505574"/>
                  </a:ext>
                </a:extLst>
              </a:tr>
            </a:tbl>
          </a:graphicData>
        </a:graphic>
      </p:graphicFrame>
      <p:pic>
        <p:nvPicPr>
          <p:cNvPr id="22" name="図 21" descr="ロゴ が含まれている画像&#10;&#10;AI 生成コンテンツは誤りを含む可能性があります。">
            <a:extLst>
              <a:ext uri="{FF2B5EF4-FFF2-40B4-BE49-F238E27FC236}">
                <a16:creationId xmlns:a16="http://schemas.microsoft.com/office/drawing/2014/main" id="{FA279F2A-BD43-3E56-D074-A436C891C2B3}"/>
              </a:ext>
            </a:extLst>
          </p:cNvPr>
          <p:cNvPicPr>
            <a:picLocks noChangeAspect="1"/>
          </p:cNvPicPr>
          <p:nvPr/>
        </p:nvPicPr>
        <p:blipFill>
          <a:blip r:embed="rId6"/>
          <a:stretch>
            <a:fillRect/>
          </a:stretch>
        </p:blipFill>
        <p:spPr>
          <a:xfrm>
            <a:off x="2647105" y="2476105"/>
            <a:ext cx="615595" cy="716100"/>
          </a:xfrm>
          <a:prstGeom prst="rect">
            <a:avLst/>
          </a:prstGeom>
        </p:spPr>
      </p:pic>
      <p:pic>
        <p:nvPicPr>
          <p:cNvPr id="33" name="図 32" descr="アイコン&#10;&#10;AI 生成コンテンツは誤りを含む可能性があります。">
            <a:extLst>
              <a:ext uri="{FF2B5EF4-FFF2-40B4-BE49-F238E27FC236}">
                <a16:creationId xmlns:a16="http://schemas.microsoft.com/office/drawing/2014/main" id="{98AA2CED-F157-2540-368C-461290546602}"/>
              </a:ext>
            </a:extLst>
          </p:cNvPr>
          <p:cNvPicPr>
            <a:picLocks noChangeAspect="1"/>
          </p:cNvPicPr>
          <p:nvPr/>
        </p:nvPicPr>
        <p:blipFill>
          <a:blip r:embed="rId5"/>
          <a:stretch>
            <a:fillRect/>
          </a:stretch>
        </p:blipFill>
        <p:spPr>
          <a:xfrm>
            <a:off x="2649215" y="1243970"/>
            <a:ext cx="613485" cy="717819"/>
          </a:xfrm>
          <a:prstGeom prst="rect">
            <a:avLst/>
          </a:prstGeom>
        </p:spPr>
      </p:pic>
      <p:cxnSp>
        <p:nvCxnSpPr>
          <p:cNvPr id="34" name="直線コネクタ 33">
            <a:extLst>
              <a:ext uri="{FF2B5EF4-FFF2-40B4-BE49-F238E27FC236}">
                <a16:creationId xmlns:a16="http://schemas.microsoft.com/office/drawing/2014/main" id="{033711AD-6DBF-061B-FBD0-9597554C1995}"/>
              </a:ext>
            </a:extLst>
          </p:cNvPr>
          <p:cNvCxnSpPr>
            <a:cxnSpLocks/>
          </p:cNvCxnSpPr>
          <p:nvPr/>
        </p:nvCxnSpPr>
        <p:spPr>
          <a:xfrm>
            <a:off x="6554151" y="2911222"/>
            <a:ext cx="0" cy="456118"/>
          </a:xfrm>
          <a:prstGeom prst="line">
            <a:avLst/>
          </a:prstGeom>
          <a:ln w="5715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graphicFrame>
        <p:nvGraphicFramePr>
          <p:cNvPr id="35" name="表 34">
            <a:extLst>
              <a:ext uri="{FF2B5EF4-FFF2-40B4-BE49-F238E27FC236}">
                <a16:creationId xmlns:a16="http://schemas.microsoft.com/office/drawing/2014/main" id="{E37E9586-0351-A0F4-867A-02401524DCFE}"/>
              </a:ext>
            </a:extLst>
          </p:cNvPr>
          <p:cNvGraphicFramePr>
            <a:graphicFrameLocks noGrp="1"/>
          </p:cNvGraphicFramePr>
          <p:nvPr>
            <p:extLst>
              <p:ext uri="{D42A27DB-BD31-4B8C-83A1-F6EECF244321}">
                <p14:modId xmlns:p14="http://schemas.microsoft.com/office/powerpoint/2010/main" val="4156535346"/>
              </p:ext>
            </p:extLst>
          </p:nvPr>
        </p:nvGraphicFramePr>
        <p:xfrm>
          <a:off x="10092" y="5948751"/>
          <a:ext cx="3181452" cy="912236"/>
        </p:xfrm>
        <a:graphic>
          <a:graphicData uri="http://schemas.openxmlformats.org/drawingml/2006/table">
            <a:tbl>
              <a:tblPr firstRow="1" bandRow="1">
                <a:tableStyleId>{5940675A-B579-460E-94D1-54222C63F5DA}</a:tableStyleId>
              </a:tblPr>
              <a:tblGrid>
                <a:gridCol w="795363">
                  <a:extLst>
                    <a:ext uri="{9D8B030D-6E8A-4147-A177-3AD203B41FA5}">
                      <a16:colId xmlns:a16="http://schemas.microsoft.com/office/drawing/2014/main" val="1536241572"/>
                    </a:ext>
                  </a:extLst>
                </a:gridCol>
                <a:gridCol w="795363">
                  <a:extLst>
                    <a:ext uri="{9D8B030D-6E8A-4147-A177-3AD203B41FA5}">
                      <a16:colId xmlns:a16="http://schemas.microsoft.com/office/drawing/2014/main" val="1164288561"/>
                    </a:ext>
                  </a:extLst>
                </a:gridCol>
                <a:gridCol w="795363">
                  <a:extLst>
                    <a:ext uri="{9D8B030D-6E8A-4147-A177-3AD203B41FA5}">
                      <a16:colId xmlns:a16="http://schemas.microsoft.com/office/drawing/2014/main" val="118409871"/>
                    </a:ext>
                  </a:extLst>
                </a:gridCol>
                <a:gridCol w="795363">
                  <a:extLst>
                    <a:ext uri="{9D8B030D-6E8A-4147-A177-3AD203B41FA5}">
                      <a16:colId xmlns:a16="http://schemas.microsoft.com/office/drawing/2014/main" val="694315586"/>
                    </a:ext>
                  </a:extLst>
                </a:gridCol>
              </a:tblGrid>
              <a:tr h="456118">
                <a:tc>
                  <a:txBody>
                    <a:bodyPr/>
                    <a:lstStyle/>
                    <a:p>
                      <a:r>
                        <a:rPr kumimoji="1" lang="en-US" altLang="ja-JP" sz="1800" b="1" dirty="0"/>
                        <a:t>1</a:t>
                      </a:r>
                      <a:r>
                        <a:rPr kumimoji="1" lang="en-US" altLang="ja-JP" sz="1800" b="1" baseline="30000" dirty="0"/>
                        <a:t>st</a:t>
                      </a:r>
                      <a:endParaRPr kumimoji="1" lang="ja-JP" altLang="en-US" sz="1800" b="1"/>
                    </a:p>
                  </a:txBody>
                  <a:tcPr/>
                </a:tc>
                <a:tc>
                  <a:txBody>
                    <a:bodyPr/>
                    <a:lstStyle/>
                    <a:p>
                      <a:r>
                        <a:rPr kumimoji="1" lang="en-US" altLang="ja-JP" sz="1800" b="1" dirty="0"/>
                        <a:t>2</a:t>
                      </a:r>
                      <a:r>
                        <a:rPr kumimoji="1" lang="en-US" altLang="ja-JP" sz="1800" b="1" baseline="30000" dirty="0"/>
                        <a:t>nd</a:t>
                      </a:r>
                      <a:endParaRPr kumimoji="1" lang="ja-JP" altLang="en-US" sz="1800" b="1" dirty="0"/>
                    </a:p>
                  </a:txBody>
                  <a:tcPr/>
                </a:tc>
                <a:tc>
                  <a:txBody>
                    <a:bodyPr/>
                    <a:lstStyle/>
                    <a:p>
                      <a:r>
                        <a:rPr kumimoji="1" lang="en-US" altLang="ja-JP" sz="1800" b="1" dirty="0"/>
                        <a:t>3</a:t>
                      </a:r>
                      <a:r>
                        <a:rPr kumimoji="1" lang="en-US" altLang="ja-JP" sz="1800" b="1" baseline="30000" dirty="0"/>
                        <a:t>rd</a:t>
                      </a:r>
                      <a:endParaRPr kumimoji="1" lang="ja-JP" altLang="en-US" sz="1800" b="1"/>
                    </a:p>
                  </a:txBody>
                  <a:tcPr/>
                </a:tc>
                <a:tc>
                  <a:txBody>
                    <a:bodyPr/>
                    <a:lstStyle/>
                    <a:p>
                      <a:r>
                        <a:rPr kumimoji="1" lang="en-US" altLang="ja-JP" sz="1800" b="1" dirty="0"/>
                        <a:t>4</a:t>
                      </a:r>
                      <a:r>
                        <a:rPr kumimoji="1" lang="en-US" altLang="ja-JP" sz="1800" b="1" baseline="30000" dirty="0"/>
                        <a:t>th</a:t>
                      </a:r>
                      <a:endParaRPr kumimoji="1" lang="ja-JP" altLang="en-US" sz="1800" b="1"/>
                    </a:p>
                  </a:txBody>
                  <a:tcPr/>
                </a:tc>
                <a:extLst>
                  <a:ext uri="{0D108BD9-81ED-4DB2-BD59-A6C34878D82A}">
                    <a16:rowId xmlns:a16="http://schemas.microsoft.com/office/drawing/2014/main" val="721309138"/>
                  </a:ext>
                </a:extLst>
              </a:tr>
              <a:tr h="456118">
                <a:tc>
                  <a:txBody>
                    <a:bodyPr/>
                    <a:lstStyle/>
                    <a:p>
                      <a:r>
                        <a:rPr kumimoji="1" lang="ja-JP" altLang="en-US" sz="1800"/>
                        <a:t>教員</a:t>
                      </a:r>
                      <a:r>
                        <a:rPr kumimoji="1" lang="en-US" altLang="ja-JP" sz="1800" dirty="0"/>
                        <a:t>1</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a:t>教員</a:t>
                      </a:r>
                      <a:r>
                        <a:rPr kumimoji="1" lang="en-US" altLang="ja-JP" sz="1800" dirty="0"/>
                        <a:t>2</a:t>
                      </a:r>
                      <a:endParaRPr kumimoji="1" lang="ja-JP" altLang="en-US" sz="180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4</a:t>
                      </a:r>
                      <a:endParaRPr kumimoji="1" lang="ja-JP" alt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教員</a:t>
                      </a:r>
                      <a:r>
                        <a:rPr kumimoji="1" lang="en-US" altLang="ja-JP" sz="1800" dirty="0"/>
                        <a:t>3</a:t>
                      </a:r>
                      <a:endParaRPr kumimoji="1" lang="ja-JP" altLang="en-US" sz="1800" dirty="0"/>
                    </a:p>
                  </a:txBody>
                  <a:tcPr/>
                </a:tc>
                <a:extLst>
                  <a:ext uri="{0D108BD9-81ED-4DB2-BD59-A6C34878D82A}">
                    <a16:rowId xmlns:a16="http://schemas.microsoft.com/office/drawing/2014/main" val="2557505574"/>
                  </a:ext>
                </a:extLst>
              </a:tr>
            </a:tbl>
          </a:graphicData>
        </a:graphic>
      </p:graphicFrame>
      <p:sp>
        <p:nvSpPr>
          <p:cNvPr id="37" name="テキスト ボックス 36">
            <a:extLst>
              <a:ext uri="{FF2B5EF4-FFF2-40B4-BE49-F238E27FC236}">
                <a16:creationId xmlns:a16="http://schemas.microsoft.com/office/drawing/2014/main" id="{1AADC7D7-8CF8-57C7-F610-38281B1037D0}"/>
              </a:ext>
            </a:extLst>
          </p:cNvPr>
          <p:cNvSpPr txBox="1"/>
          <p:nvPr/>
        </p:nvSpPr>
        <p:spPr>
          <a:xfrm>
            <a:off x="20527" y="5553999"/>
            <a:ext cx="3188359" cy="369332"/>
          </a:xfrm>
          <a:prstGeom prst="rect">
            <a:avLst/>
          </a:prstGeom>
          <a:noFill/>
        </p:spPr>
        <p:txBody>
          <a:bodyPr wrap="square" rtlCol="0" anchor="ctr">
            <a:spAutoFit/>
          </a:bodyPr>
          <a:lstStyle/>
          <a:p>
            <a:r>
              <a:rPr kumimoji="1" lang="ja-JP" altLang="en-US" dirty="0">
                <a:latin typeface="Segoe UI" panose="020B0502040204020203" pitchFamily="34" charset="0"/>
                <a:ea typeface="Meiryo" panose="020B0604030504040204" pitchFamily="34" charset="-128"/>
              </a:rPr>
              <a:t>優先順位</a:t>
            </a:r>
            <a:r>
              <a:rPr kumimoji="1" lang="en-US" altLang="ja-JP" dirty="0">
                <a:latin typeface="Segoe UI" panose="020B0502040204020203" pitchFamily="34" charset="0"/>
                <a:ea typeface="Meiryo" panose="020B0604030504040204" pitchFamily="34" charset="-128"/>
              </a:rPr>
              <a:t>(</a:t>
            </a:r>
            <a:r>
              <a:rPr kumimoji="1" lang="ja-JP" altLang="en-US" dirty="0">
                <a:latin typeface="Segoe UI" panose="020B0502040204020203" pitchFamily="34" charset="0"/>
                <a:ea typeface="Meiryo" panose="020B0604030504040204" pitchFamily="34" charset="-128"/>
              </a:rPr>
              <a:t>各学校共通</a:t>
            </a:r>
            <a:r>
              <a:rPr kumimoji="1" lang="en-US" altLang="ja-JP" dirty="0">
                <a:latin typeface="Segoe UI" panose="020B0502040204020203" pitchFamily="34" charset="0"/>
                <a:ea typeface="Meiryo" panose="020B0604030504040204" pitchFamily="34" charset="-128"/>
              </a:rPr>
              <a:t>)</a:t>
            </a:r>
            <a:endParaRPr kumimoji="1" lang="ja-JP" altLang="en-US" dirty="0">
              <a:latin typeface="Segoe UI" panose="020B0502040204020203" pitchFamily="34" charset="0"/>
              <a:ea typeface="Meiryo" panose="020B0604030504040204" pitchFamily="34" charset="-128"/>
            </a:endParaRPr>
          </a:p>
        </p:txBody>
      </p:sp>
      <p:sp>
        <p:nvSpPr>
          <p:cNvPr id="40" name="正方形/長方形 39">
            <a:extLst>
              <a:ext uri="{FF2B5EF4-FFF2-40B4-BE49-F238E27FC236}">
                <a16:creationId xmlns:a16="http://schemas.microsoft.com/office/drawing/2014/main" id="{256E1178-8313-721B-F18E-A2F3A25E62C8}"/>
              </a:ext>
            </a:extLst>
          </p:cNvPr>
          <p:cNvSpPr/>
          <p:nvPr/>
        </p:nvSpPr>
        <p:spPr>
          <a:xfrm>
            <a:off x="6758510" y="848617"/>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47" name="正方形/長方形 46">
            <a:extLst>
              <a:ext uri="{FF2B5EF4-FFF2-40B4-BE49-F238E27FC236}">
                <a16:creationId xmlns:a16="http://schemas.microsoft.com/office/drawing/2014/main" id="{A65425FD-B0D9-300E-6516-A0C9ABA70C4E}"/>
              </a:ext>
            </a:extLst>
          </p:cNvPr>
          <p:cNvSpPr/>
          <p:nvPr/>
        </p:nvSpPr>
        <p:spPr>
          <a:xfrm>
            <a:off x="6758509" y="2331854"/>
            <a:ext cx="3181451" cy="1395416"/>
          </a:xfrm>
          <a:prstGeom prst="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133748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C7F7EC62-992A-00FA-7C37-DD69DC6DFE83}"/>
              </a:ext>
            </a:extLst>
          </p:cNvPr>
          <p:cNvSpPr>
            <a:spLocks noGrp="1"/>
          </p:cNvSpPr>
          <p:nvPr>
            <p:ph type="title"/>
          </p:nvPr>
        </p:nvSpPr>
        <p:spPr/>
        <p:txBody>
          <a:bodyPr/>
          <a:lstStyle/>
          <a:p>
            <a:r>
              <a:rPr lang="ja-JP" altLang="en-US"/>
              <a:t>教員の</a:t>
            </a:r>
            <a:r>
              <a:rPr lang="en-US" altLang="ja-JP" dirty="0"/>
              <a:t>31 %</a:t>
            </a:r>
            <a:r>
              <a:rPr lang="ja-JP" altLang="en-US"/>
              <a:t> が異動を希望</a:t>
            </a:r>
          </a:p>
        </p:txBody>
      </p:sp>
      <p:sp>
        <p:nvSpPr>
          <p:cNvPr id="3" name="スライド番号プレースホルダー 2">
            <a:extLst>
              <a:ext uri="{FF2B5EF4-FFF2-40B4-BE49-F238E27FC236}">
                <a16:creationId xmlns:a16="http://schemas.microsoft.com/office/drawing/2014/main" id="{2A05C6AF-7A95-9938-AF66-926844B670CD}"/>
              </a:ext>
            </a:extLst>
          </p:cNvPr>
          <p:cNvSpPr>
            <a:spLocks noGrp="1"/>
          </p:cNvSpPr>
          <p:nvPr>
            <p:ph type="sldNum" sz="quarter" idx="12"/>
          </p:nvPr>
        </p:nvSpPr>
        <p:spPr/>
        <p:txBody>
          <a:bodyPr/>
          <a:lstStyle/>
          <a:p>
            <a:fld id="{48F63A3B-78C7-47BE-AE5E-E10140E04643}" type="slidenum">
              <a:rPr lang="en-US" smtClean="0"/>
              <a:pPr/>
              <a:t>5</a:t>
            </a:fld>
            <a:endParaRPr lang="en-US" dirty="0"/>
          </a:p>
        </p:txBody>
      </p:sp>
      <p:pic>
        <p:nvPicPr>
          <p:cNvPr id="9" name="コンテンツ プレースホルダー 8" descr="グラフ, 箱ひげ図&#10;&#10;AI 生成コンテンツは誤りを含む可能性があります。">
            <a:extLst>
              <a:ext uri="{FF2B5EF4-FFF2-40B4-BE49-F238E27FC236}">
                <a16:creationId xmlns:a16="http://schemas.microsoft.com/office/drawing/2014/main" id="{49C63846-BA66-2BE9-9B8F-1F96FD429B3D}"/>
              </a:ext>
            </a:extLst>
          </p:cNvPr>
          <p:cNvPicPr>
            <a:picLocks noGrp="1" noChangeAspect="1"/>
          </p:cNvPicPr>
          <p:nvPr>
            <p:ph idx="1"/>
          </p:nvPr>
        </p:nvPicPr>
        <p:blipFill>
          <a:blip r:embed="rId2"/>
          <a:srcRect t="10472" b="16043"/>
          <a:stretch>
            <a:fillRect/>
          </a:stretch>
        </p:blipFill>
        <p:spPr>
          <a:xfrm>
            <a:off x="1056251" y="790113"/>
            <a:ext cx="10079498" cy="6067887"/>
          </a:xfrm>
        </p:spPr>
      </p:pic>
      <p:sp>
        <p:nvSpPr>
          <p:cNvPr id="10" name="正方形/長方形 9">
            <a:extLst>
              <a:ext uri="{FF2B5EF4-FFF2-40B4-BE49-F238E27FC236}">
                <a16:creationId xmlns:a16="http://schemas.microsoft.com/office/drawing/2014/main" id="{A40CD2AB-4106-054F-09A8-78F1D6C6B7AC}"/>
              </a:ext>
            </a:extLst>
          </p:cNvPr>
          <p:cNvSpPr/>
          <p:nvPr/>
        </p:nvSpPr>
        <p:spPr>
          <a:xfrm>
            <a:off x="4959458" y="2185261"/>
            <a:ext cx="1270861" cy="2479729"/>
          </a:xfrm>
          <a:prstGeom prst="rect">
            <a:avLst/>
          </a:prstGeom>
          <a:noFill/>
          <a:ln w="76200" cap="flat">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Tree>
    <p:extLst>
      <p:ext uri="{BB962C8B-B14F-4D97-AF65-F5344CB8AC3E}">
        <p14:creationId xmlns:p14="http://schemas.microsoft.com/office/powerpoint/2010/main" val="32030239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D3B92-AA61-EAE0-9CD1-10784711CD73}"/>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単一教科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6C189BAE-9748-307A-3B11-10C9EFB89CA6}"/>
              </a:ext>
            </a:extLst>
          </p:cNvPr>
          <p:cNvSpPr>
            <a:spLocks noGrp="1"/>
          </p:cNvSpPr>
          <p:nvPr>
            <p:ph type="sldNum" sz="quarter" idx="12"/>
          </p:nvPr>
        </p:nvSpPr>
        <p:spPr/>
        <p:txBody>
          <a:bodyPr/>
          <a:lstStyle/>
          <a:p>
            <a:fld id="{48F63A3B-78C7-47BE-AE5E-E10140E04643}" type="slidenum">
              <a:rPr lang="en-US" smtClean="0"/>
              <a:pPr/>
              <a:t>59</a:t>
            </a:fld>
            <a:endParaRPr lang="en-US" dirty="0"/>
          </a:p>
        </p:txBody>
      </p:sp>
      <p:pic>
        <p:nvPicPr>
          <p:cNvPr id="10" name="図 9">
            <a:extLst>
              <a:ext uri="{FF2B5EF4-FFF2-40B4-BE49-F238E27FC236}">
                <a16:creationId xmlns:a16="http://schemas.microsoft.com/office/drawing/2014/main" id="{690467AB-629D-EF7C-EC3D-93E1E9D528F9}"/>
              </a:ext>
            </a:extLst>
          </p:cNvPr>
          <p:cNvPicPr>
            <a:picLocks noChangeAspect="1"/>
          </p:cNvPicPr>
          <p:nvPr/>
        </p:nvPicPr>
        <p:blipFill>
          <a:blip r:embed="rId2"/>
          <a:stretch>
            <a:fillRect/>
          </a:stretch>
        </p:blipFill>
        <p:spPr>
          <a:xfrm>
            <a:off x="203134" y="2533650"/>
            <a:ext cx="11785732" cy="1790700"/>
          </a:xfrm>
          <a:prstGeom prst="rect">
            <a:avLst/>
          </a:prstGeom>
        </p:spPr>
      </p:pic>
    </p:spTree>
    <p:extLst>
      <p:ext uri="{BB962C8B-B14F-4D97-AF65-F5344CB8AC3E}">
        <p14:creationId xmlns:p14="http://schemas.microsoft.com/office/powerpoint/2010/main" val="41736582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E3A8E-6B17-73E0-B506-D4BB82991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92CFDF-6A71-BD26-7664-B74A244D3ADB}"/>
              </a:ext>
            </a:extLst>
          </p:cNvPr>
          <p:cNvSpPr>
            <a:spLocks noGrp="1"/>
          </p:cNvSpPr>
          <p:nvPr>
            <p:ph type="title"/>
          </p:nvPr>
        </p:nvSpPr>
        <p:spPr/>
        <p:txBody>
          <a:bodyPr/>
          <a:lstStyle/>
          <a:p>
            <a:r>
              <a:rPr kumimoji="1" lang="ja-JP" altLang="en-US" dirty="0">
                <a:latin typeface="Segoe UI" panose="020B0502040204020203" pitchFamily="34" charset="0"/>
              </a:rPr>
              <a:t>表記</a:t>
            </a:r>
          </a:p>
        </p:txBody>
      </p:sp>
      <p:sp>
        <p:nvSpPr>
          <p:cNvPr id="3" name="スライド番号プレースホルダー 2">
            <a:extLst>
              <a:ext uri="{FF2B5EF4-FFF2-40B4-BE49-F238E27FC236}">
                <a16:creationId xmlns:a16="http://schemas.microsoft.com/office/drawing/2014/main" id="{2B5B9072-A78B-EB98-E8C6-1FFAA8CD9CE6}"/>
              </a:ext>
            </a:extLst>
          </p:cNvPr>
          <p:cNvSpPr>
            <a:spLocks noGrp="1"/>
          </p:cNvSpPr>
          <p:nvPr>
            <p:ph type="sldNum" sz="quarter" idx="12"/>
          </p:nvPr>
        </p:nvSpPr>
        <p:spPr/>
        <p:txBody>
          <a:bodyPr/>
          <a:lstStyle/>
          <a:p>
            <a:fld id="{48F63A3B-78C7-47BE-AE5E-E10140E04643}" type="slidenum">
              <a:rPr lang="en-US" smtClean="0"/>
              <a:t>60</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3A9DCCC-BBD8-21B2-2F27-F3C5CA31E234}"/>
                  </a:ext>
                </a:extLst>
              </p:cNvPr>
              <p:cNvSpPr>
                <a:spLocks noGrp="1"/>
              </p:cNvSpPr>
              <p:nvPr>
                <p:ph idx="1"/>
              </p:nvPr>
            </p:nvSpPr>
            <p:spPr>
              <a:xfrm>
                <a:off x="414252" y="1133475"/>
                <a:ext cx="11363495" cy="2295525"/>
              </a:xfrm>
            </p:spPr>
            <p:txBody>
              <a:bodyPr anchor="ctr"/>
              <a:lstStyle/>
              <a:p>
                <a:pPr lvl="1">
                  <a:lnSpc>
                    <a:spcPts val="2000"/>
                  </a:lnSpc>
                  <a:spcBef>
                    <a:spcPts val="3600"/>
                  </a:spcBef>
                </a:pPr>
                <a14:m>
                  <m:oMath xmlns:m="http://schemas.openxmlformats.org/officeDocument/2006/math">
                    <m:r>
                      <a:rPr lang="en-US" altLang="ja-JP" b="0" i="1" smtClean="0">
                        <a:solidFill>
                          <a:schemeClr val="accent6">
                            <a:lumMod val="60000"/>
                            <a:lumOff val="40000"/>
                          </a:schemeClr>
                        </a:solidFill>
                        <a:latin typeface="Cambria Math" panose="02040503050406030204" pitchFamily="18" charset="0"/>
                      </a:rPr>
                      <m:t>𝐴</m:t>
                    </m:r>
                    <m:d>
                      <m:dPr>
                        <m:ctrlPr>
                          <a:rPr lang="en-US" altLang="ja-JP" b="0" i="1" smtClean="0">
                            <a:solidFill>
                              <a:schemeClr val="accent6">
                                <a:lumMod val="60000"/>
                                <a:lumOff val="40000"/>
                              </a:schemeClr>
                            </a:solidFill>
                            <a:latin typeface="Cambria Math" panose="02040503050406030204" pitchFamily="18" charset="0"/>
                          </a:rPr>
                        </m:ctrlPr>
                      </m:dPr>
                      <m:e>
                        <m:r>
                          <a:rPr lang="en-US" altLang="ja-JP" b="0" i="1" smtClean="0">
                            <a:solidFill>
                              <a:schemeClr val="accent6">
                                <a:lumMod val="60000"/>
                                <a:lumOff val="40000"/>
                              </a:schemeClr>
                            </a:solidFill>
                            <a:latin typeface="Cambria Math" panose="02040503050406030204" pitchFamily="18" charset="0"/>
                          </a:rPr>
                          <m:t>𝑖</m:t>
                        </m:r>
                      </m:e>
                    </m:d>
                    <m:r>
                      <a:rPr lang="en-US" altLang="ja-JP" b="0" i="1" smtClean="0">
                        <a:solidFill>
                          <a:schemeClr val="accent6">
                            <a:lumMod val="60000"/>
                            <a:lumOff val="40000"/>
                          </a:schemeClr>
                        </a:solidFill>
                        <a:latin typeface="Cambria Math" panose="02040503050406030204" pitchFamily="18" charset="0"/>
                      </a:rPr>
                      <m:t>⊂</m:t>
                    </m:r>
                    <m:r>
                      <a:rPr lang="en-US" altLang="ja-JP" b="0" i="1" smtClean="0">
                        <a:solidFill>
                          <a:schemeClr val="accent6">
                            <a:lumMod val="60000"/>
                            <a:lumOff val="40000"/>
                          </a:schemeClr>
                        </a:solidFill>
                        <a:latin typeface="Cambria Math" panose="02040503050406030204" pitchFamily="18" charset="0"/>
                      </a:rPr>
                      <m:t>𝐽</m:t>
                    </m:r>
                  </m:oMath>
                </a14:m>
                <a:r>
                  <a:rPr lang="en-US" altLang="ja-JP" dirty="0">
                    <a:solidFill>
                      <a:schemeClr val="accent6">
                        <a:lumMod val="60000"/>
                        <a:lumOff val="40000"/>
                      </a:schemeClr>
                    </a:solidFill>
                    <a:latin typeface="Segoe UI" panose="020B0502040204020203" pitchFamily="34" charset="0"/>
                  </a:rPr>
                  <a:t> :</a:t>
                </a:r>
                <a14:m>
                  <m:oMath xmlns:m="http://schemas.openxmlformats.org/officeDocument/2006/math">
                    <m:r>
                      <a:rPr lang="en-US" altLang="ja-JP" dirty="0">
                        <a:solidFill>
                          <a:schemeClr val="accent6">
                            <a:lumMod val="60000"/>
                            <a:lumOff val="40000"/>
                          </a:schemeClr>
                        </a:solidFill>
                        <a:latin typeface="Cambria Math" panose="02040503050406030204" pitchFamily="18" charset="0"/>
                      </a:rPr>
                      <m:t> </m:t>
                    </m:r>
                    <m:r>
                      <a:rPr lang="en-US" altLang="ja-JP" b="1" i="1" dirty="0">
                        <a:solidFill>
                          <a:schemeClr val="accent6">
                            <a:lumMod val="60000"/>
                            <a:lumOff val="40000"/>
                          </a:schemeClr>
                        </a:solidFill>
                        <a:latin typeface="Cambria Math" panose="02040503050406030204" pitchFamily="18" charset="0"/>
                      </a:rPr>
                      <m:t>𝒊</m:t>
                    </m:r>
                  </m:oMath>
                </a14:m>
                <a:r>
                  <a:rPr lang="ja-JP" altLang="en-US" b="1" dirty="0">
                    <a:solidFill>
                      <a:schemeClr val="accent6">
                        <a:lumMod val="60000"/>
                        <a:lumOff val="40000"/>
                      </a:schemeClr>
                    </a:solidFill>
                    <a:latin typeface="Segoe UI" panose="020B0502040204020203" pitchFamily="34" charset="0"/>
                  </a:rPr>
                  <a:t>が持つ</a:t>
                </a:r>
                <a:r>
                  <a:rPr lang="ja-JP" altLang="en-US" b="1" dirty="0">
                    <a:solidFill>
                      <a:schemeClr val="accent6">
                        <a:lumMod val="60000"/>
                        <a:lumOff val="40000"/>
                      </a:schemeClr>
                    </a:solidFill>
                  </a:rPr>
                  <a:t>教員免許の教科</a:t>
                </a:r>
                <a:endParaRPr lang="en-US" altLang="ja-JP" dirty="0">
                  <a:solidFill>
                    <a:schemeClr val="accent6">
                      <a:lumMod val="60000"/>
                      <a:lumOff val="40000"/>
                    </a:schemeClr>
                  </a:solidFill>
                  <a:latin typeface="Segoe UI" panose="020B0502040204020203" pitchFamily="34"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|=1</m:t>
                    </m:r>
                  </m:oMath>
                </a14:m>
                <a:r>
                  <a:rPr lang="en-US" altLang="ja-JP" dirty="0">
                    <a:latin typeface="Segoe UI" panose="020B0502040204020203" pitchFamily="34" charset="0"/>
                  </a:rPr>
                  <a:t> :</a:t>
                </a:r>
                <a:r>
                  <a:rPr lang="en-US" altLang="ja-JP" b="1" dirty="0">
                    <a:solidFill>
                      <a:schemeClr val="accent1"/>
                    </a:solidFill>
                    <a:latin typeface="Segoe UI" panose="020B0502040204020203" pitchFamily="34" charset="0"/>
                  </a:rPr>
                  <a:t>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dirty="0">
                    <a:solidFill>
                      <a:schemeClr val="accent1"/>
                    </a:solidFill>
                    <a:latin typeface="Segoe UI" panose="020B0502040204020203" pitchFamily="34" charset="0"/>
                  </a:rPr>
                  <a:t>が持つ教員免許の中で、直近で</a:t>
                </a:r>
                <a:r>
                  <a:rPr lang="ja-JP" altLang="en-US" b="1" dirty="0">
                    <a:solidFill>
                      <a:schemeClr val="accent1"/>
                    </a:solidFill>
                  </a:rPr>
                  <a:t>教えていた教科</a:t>
                </a:r>
                <a:r>
                  <a:rPr lang="en-US" altLang="ja-JP" b="1" dirty="0">
                    <a:solidFill>
                      <a:schemeClr val="accent1"/>
                    </a:solidFill>
                  </a:rPr>
                  <a:t>(1</a:t>
                </a:r>
                <a:r>
                  <a:rPr lang="ja-JP" altLang="en-US" b="1" dirty="0">
                    <a:solidFill>
                      <a:schemeClr val="accent1"/>
                    </a:solidFill>
                  </a:rPr>
                  <a:t>つ</a:t>
                </a:r>
                <a:r>
                  <a:rPr lang="en-US" altLang="ja-JP" b="1" dirty="0">
                    <a:solidFill>
                      <a:schemeClr val="accent1"/>
                    </a:solidFill>
                  </a:rPr>
                  <a:t>)</a:t>
                </a:r>
                <a:endParaRPr lang="en-US" altLang="ja-JP" dirty="0">
                  <a:latin typeface="Segoe UI" panose="020B0502040204020203" pitchFamily="34" charset="0"/>
                </a:endParaRPr>
              </a:p>
              <a:p>
                <a:pPr lvl="1">
                  <a:lnSpc>
                    <a:spcPts val="2000"/>
                  </a:lnSpc>
                  <a:spcBef>
                    <a:spcPts val="3600"/>
                  </a:spcBef>
                </a:pPr>
                <a14:m>
                  <m:oMath xmlns:m="http://schemas.openxmlformats.org/officeDocument/2006/math">
                    <m:r>
                      <a:rPr lang="en-US" altLang="ja-JP" b="0" i="1" smtClean="0">
                        <a:latin typeface="Cambria Math" panose="02040503050406030204" pitchFamily="18" charset="0"/>
                      </a:rPr>
                      <m:t>𝐶</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𝑖</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r>
                      <a:rPr lang="en-US" altLang="ja-JP" b="0" i="1" smtClean="0">
                        <a:latin typeface="Cambria Math" panose="02040503050406030204" pitchFamily="18" charset="0"/>
                      </a:rPr>
                      <m:t>(</m:t>
                    </m:r>
                    <m:r>
                      <a:rPr lang="en-US" altLang="ja-JP" b="0" i="1" smtClean="0">
                        <a:latin typeface="Cambria Math" panose="02040503050406030204" pitchFamily="18" charset="0"/>
                      </a:rPr>
                      <m:t>𝑖</m:t>
                    </m:r>
                    <m:r>
                      <a:rPr lang="en-US" altLang="ja-JP" b="0" i="1" smtClean="0">
                        <a:latin typeface="Cambria Math" panose="02040503050406030204" pitchFamily="18" charset="0"/>
                      </a:rPr>
                      <m:t>)</m:t>
                    </m:r>
                  </m:oMath>
                </a14:m>
                <a:r>
                  <a:rPr lang="en-US" altLang="ja-JP" dirty="0">
                    <a:latin typeface="Segoe UI" panose="020B0502040204020203" pitchFamily="34" charset="0"/>
                  </a:rPr>
                  <a:t> : </a:t>
                </a:r>
                <a14:m>
                  <m:oMath xmlns:m="http://schemas.openxmlformats.org/officeDocument/2006/math">
                    <m:r>
                      <a:rPr lang="en-US" altLang="ja-JP" b="1" i="1">
                        <a:solidFill>
                          <a:schemeClr val="accent1"/>
                        </a:solidFill>
                        <a:latin typeface="Cambria Math" panose="02040503050406030204" pitchFamily="18" charset="0"/>
                      </a:rPr>
                      <m:t>𝒊</m:t>
                    </m:r>
                  </m:oMath>
                </a14:m>
                <a:r>
                  <a:rPr lang="ja-JP" altLang="en-US" b="1" dirty="0">
                    <a:solidFill>
                      <a:schemeClr val="accent1"/>
                    </a:solidFill>
                  </a:rPr>
                  <a:t>が所有する教員免許の、</a:t>
                </a:r>
                <a14:m>
                  <m:oMath xmlns:m="http://schemas.openxmlformats.org/officeDocument/2006/math">
                    <m:r>
                      <a:rPr lang="en-US" altLang="ja-JP" b="1" i="0" smtClean="0">
                        <a:solidFill>
                          <a:schemeClr val="accent1"/>
                        </a:solidFill>
                        <a:latin typeface="Cambria Math" panose="02040503050406030204" pitchFamily="18" charset="0"/>
                      </a:rPr>
                      <m:t>𝐁</m:t>
                    </m:r>
                    <m:r>
                      <a:rPr lang="en-US" altLang="ja-JP" b="1" i="0" smtClean="0">
                        <a:solidFill>
                          <a:schemeClr val="accent1"/>
                        </a:solidFill>
                        <a:latin typeface="Cambria Math" panose="02040503050406030204" pitchFamily="18" charset="0"/>
                      </a:rPr>
                      <m:t>(</m:t>
                    </m:r>
                    <m:r>
                      <a:rPr lang="en-US" altLang="ja-JP" b="1" i="1">
                        <a:solidFill>
                          <a:schemeClr val="accent1"/>
                        </a:solidFill>
                        <a:latin typeface="Cambria Math" panose="02040503050406030204" pitchFamily="18" charset="0"/>
                      </a:rPr>
                      <m:t>𝒊</m:t>
                    </m:r>
                    <m:r>
                      <a:rPr lang="en-US" altLang="ja-JP" b="1" i="1" smtClean="0">
                        <a:solidFill>
                          <a:schemeClr val="accent1"/>
                        </a:solidFill>
                        <a:latin typeface="Cambria Math" panose="02040503050406030204" pitchFamily="18" charset="0"/>
                      </a:rPr>
                      <m:t>)</m:t>
                    </m:r>
                  </m:oMath>
                </a14:m>
                <a:r>
                  <a:rPr lang="ja-JP" altLang="en-US" b="1" dirty="0">
                    <a:solidFill>
                      <a:schemeClr val="accent1"/>
                    </a:solidFill>
                    <a:latin typeface="Segoe UI" panose="020B0502040204020203" pitchFamily="34" charset="0"/>
                  </a:rPr>
                  <a:t>以外の教科</a:t>
                </a:r>
                <a:endParaRPr lang="en-US" altLang="ja-JP" b="1" dirty="0">
                  <a:solidFill>
                    <a:schemeClr val="accent1"/>
                  </a:solidFill>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33A9DCCC-BBD8-21B2-2F27-F3C5CA31E234}"/>
                  </a:ext>
                </a:extLst>
              </p:cNvPr>
              <p:cNvSpPr>
                <a:spLocks noGrp="1" noRot="1" noChangeAspect="1" noMove="1" noResize="1" noEditPoints="1" noAdjustHandles="1" noChangeArrowheads="1" noChangeShapeType="1" noTextEdit="1"/>
              </p:cNvSpPr>
              <p:nvPr>
                <p:ph idx="1"/>
              </p:nvPr>
            </p:nvSpPr>
            <p:spPr>
              <a:xfrm>
                <a:off x="414252" y="1133475"/>
                <a:ext cx="11363495" cy="2295525"/>
              </a:xfrm>
              <a:blipFill>
                <a:blip r:embed="rId3"/>
                <a:stretch>
                  <a:fillRect r="-1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D94E6B1D-8386-A642-6C25-9DAE1D44F30C}"/>
                  </a:ext>
                </a:extLst>
              </p:cNvPr>
              <p:cNvGraphicFramePr>
                <a:graphicFrameLocks noGrp="1"/>
              </p:cNvGraphicFramePr>
              <p:nvPr/>
            </p:nvGraphicFramePr>
            <p:xfrm>
              <a:off x="5937337" y="3429000"/>
              <a:ext cx="3757808" cy="232275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r>
                                  <a:rPr kumimoji="1" lang="en-US" altLang="ja-JP" sz="3200" b="1" i="1" smtClean="0">
                                    <a:latin typeface="Cambria Math" panose="02040503050406030204" pitchFamily="18" charset="0"/>
                                    <a:cs typeface="Segoe UI" panose="020B0502040204020203" pitchFamily="34" charset="0"/>
                                  </a:rPr>
                                  <m:t>𝒊</m:t>
                                </m:r>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𝐴</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err="1">
                              <a:latin typeface="Segoe UI" panose="020B0502040204020203" pitchFamily="34" charset="0"/>
                              <a:cs typeface="Segoe UI" panose="020B0502040204020203" pitchFamily="34" charset="0"/>
                            </a:rPr>
                            <a:t>m,h,e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𝐵</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69069">
                    <a:tc>
                      <a:txBody>
                        <a:bodyPr/>
                        <a:lstStyle/>
                        <a:p>
                          <a:pPr algn="ct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𝐶</m:t>
                                </m:r>
                                <m:d>
                                  <m:dPr>
                                    <m:ctrlPr>
                                      <a:rPr lang="en-US" altLang="ja-JP" sz="3200" b="0" i="1" smtClean="0">
                                        <a:latin typeface="Cambria Math" panose="02040503050406030204" pitchFamily="18" charset="0"/>
                                      </a:rPr>
                                    </m:ctrlPr>
                                  </m:dPr>
                                  <m:e>
                                    <m:r>
                                      <a:rPr lang="en-US" altLang="ja-JP" sz="3200" b="0" i="1" smtClean="0">
                                        <a:latin typeface="Cambria Math" panose="02040503050406030204" pitchFamily="18" charset="0"/>
                                      </a:rPr>
                                      <m:t>𝑖</m:t>
                                    </m:r>
                                  </m:e>
                                </m:d>
                              </m:oMath>
                            </m:oMathPara>
                          </a14:m>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err="1">
                              <a:latin typeface="Segoe UI" panose="020B0502040204020203" pitchFamily="34" charset="0"/>
                              <a:cs typeface="Segoe UI" panose="020B0502040204020203" pitchFamily="34" charset="0"/>
                            </a:rPr>
                            <a:t>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Choice>
        <mc:Fallback xmlns="">
          <p:graphicFrame>
            <p:nvGraphicFramePr>
              <p:cNvPr id="6" name="表 5">
                <a:extLst>
                  <a:ext uri="{FF2B5EF4-FFF2-40B4-BE49-F238E27FC236}">
                    <a16:creationId xmlns:a16="http://schemas.microsoft.com/office/drawing/2014/main" id="{D94E6B1D-8386-A642-6C25-9DAE1D44F30C}"/>
                  </a:ext>
                </a:extLst>
              </p:cNvPr>
              <p:cNvGraphicFramePr>
                <a:graphicFrameLocks noGrp="1"/>
              </p:cNvGraphicFramePr>
              <p:nvPr/>
            </p:nvGraphicFramePr>
            <p:xfrm>
              <a:off x="5937337" y="3429000"/>
              <a:ext cx="3757808" cy="2322758"/>
            </p:xfrm>
            <a:graphic>
              <a:graphicData uri="http://schemas.openxmlformats.org/drawingml/2006/table">
                <a:tbl>
                  <a:tblPr firstRow="1" bandRow="1">
                    <a:tableStyleId>{69012ECD-51FC-41F1-AA8D-1B2483CD663E}</a:tableStyleId>
                  </a:tblPr>
                  <a:tblGrid>
                    <a:gridCol w="1850205">
                      <a:extLst>
                        <a:ext uri="{9D8B030D-6E8A-4147-A177-3AD203B41FA5}">
                          <a16:colId xmlns:a16="http://schemas.microsoft.com/office/drawing/2014/main" val="3796232717"/>
                        </a:ext>
                      </a:extLst>
                    </a:gridCol>
                    <a:gridCol w="1907603">
                      <a:extLst>
                        <a:ext uri="{9D8B030D-6E8A-4147-A177-3AD203B41FA5}">
                          <a16:colId xmlns:a16="http://schemas.microsoft.com/office/drawing/2014/main" val="1659023899"/>
                        </a:ext>
                      </a:extLst>
                    </a:gridCol>
                  </a:tblGrid>
                  <a:tr h="58539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4"/>
                          <a:stretch>
                            <a:fillRect l="-97134" t="-1042" r="-637" b="-332292"/>
                          </a:stretch>
                        </a:blipFill>
                      </a:tcPr>
                    </a:tc>
                    <a:extLst>
                      <a:ext uri="{0D108BD9-81ED-4DB2-BD59-A6C34878D82A}">
                        <a16:rowId xmlns:a16="http://schemas.microsoft.com/office/drawing/2014/main" val="3562820232"/>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101042" r="-103947" b="-232292"/>
                          </a:stretch>
                        </a:blipFill>
                      </a:tcPr>
                    </a:tc>
                    <a:tc>
                      <a:txBody>
                        <a:bodyPr/>
                        <a:lstStyle/>
                        <a:p>
                          <a:pPr algn="ctr"/>
                          <a:r>
                            <a:rPr kumimoji="1" lang="en-US" altLang="ja-JP" sz="3200" dirty="0" err="1">
                              <a:latin typeface="Segoe UI" panose="020B0502040204020203" pitchFamily="34" charset="0"/>
                              <a:cs typeface="Segoe UI" panose="020B0502040204020203" pitchFamily="34" charset="0"/>
                            </a:rPr>
                            <a:t>m,h,e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203158" r="-103947" b="-134737"/>
                          </a:stretch>
                        </a:blipFill>
                      </a:tcPr>
                    </a:tc>
                    <a:tc>
                      <a:txBody>
                        <a:bodyPr/>
                        <a:lstStyle/>
                        <a:p>
                          <a:pPr algn="ctr"/>
                          <a:r>
                            <a:rPr kumimoji="1" lang="en-US" altLang="ja-JP" sz="3200" dirty="0">
                              <a:latin typeface="Segoe UI" panose="020B0502040204020203" pitchFamily="34" charset="0"/>
                              <a:cs typeface="Segoe UI" panose="020B0502040204020203" pitchFamily="34" charset="0"/>
                            </a:rPr>
                            <a:t>m</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79120">
                    <a:tc>
                      <a:txBody>
                        <a:bodyPr/>
                        <a:lstStyle/>
                        <a:p>
                          <a:endParaRPr lang="ja-JP"/>
                        </a:p>
                      </a:txBody>
                      <a:tcPr>
                        <a:lnR w="12700" cap="flat" cmpd="sng" algn="ctr">
                          <a:solidFill>
                            <a:schemeClr val="accent1"/>
                          </a:solidFill>
                          <a:prstDash val="solid"/>
                          <a:round/>
                          <a:headEnd type="none" w="med" len="med"/>
                          <a:tailEnd type="none" w="med" len="med"/>
                        </a:lnR>
                        <a:blipFill>
                          <a:blip r:embed="rId4"/>
                          <a:stretch>
                            <a:fillRect l="-329" t="-303158" r="-103947" b="-34737"/>
                          </a:stretch>
                        </a:blipFill>
                      </a:tcPr>
                    </a:tc>
                    <a:tc>
                      <a:txBody>
                        <a:bodyPr/>
                        <a:lstStyle/>
                        <a:p>
                          <a:pPr algn="ctr"/>
                          <a:r>
                            <a:rPr kumimoji="1" lang="en-US" altLang="ja-JP" sz="3200" dirty="0" err="1">
                              <a:latin typeface="Segoe UI" panose="020B0502040204020203" pitchFamily="34" charset="0"/>
                              <a:cs typeface="Segoe UI" panose="020B0502040204020203" pitchFamily="34" charset="0"/>
                            </a:rPr>
                            <a:t>h,e</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bl>
              </a:graphicData>
            </a:graphic>
          </p:graphicFrame>
        </mc:Fallback>
      </mc:AlternateContent>
      <mc:AlternateContent xmlns:mc="http://schemas.openxmlformats.org/markup-compatibility/2006" xmlns:a14="http://schemas.microsoft.com/office/drawing/2010/main">
        <mc:Choice Requires="a14">
          <p:sp>
            <p:nvSpPr>
              <p:cNvPr id="5" name="吹き出し: 線 12">
                <a:extLst>
                  <a:ext uri="{FF2B5EF4-FFF2-40B4-BE49-F238E27FC236}">
                    <a16:creationId xmlns:a16="http://schemas.microsoft.com/office/drawing/2014/main" id="{AFFC0E6B-240F-4CE7-9AC8-707F44DA1A22}"/>
                  </a:ext>
                </a:extLst>
              </p:cNvPr>
              <p:cNvSpPr/>
              <p:nvPr/>
            </p:nvSpPr>
            <p:spPr>
              <a:xfrm>
                <a:off x="1239864" y="3429000"/>
                <a:ext cx="3560866" cy="2664231"/>
              </a:xfrm>
              <a:prstGeom prst="borderCallout1">
                <a:avLst>
                  <a:gd name="adj1" fmla="val 52087"/>
                  <a:gd name="adj2" fmla="val 99414"/>
                  <a:gd name="adj3" fmla="val 46034"/>
                  <a:gd name="adj4" fmla="val 130342"/>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教員</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が持つ教員免許は</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𝑚</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h</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𝑒</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であり、その中でも、直近で教えていた教科は、</a:t>
                </a:r>
                <a:r>
                  <a:rPr kumimoji="1" lang="en-US" altLang="ja-JP" sz="2400"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𝑚</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である。またそれ以外の、教科は、</a:t>
                </a:r>
                <a:r>
                  <a:rPr kumimoji="1" lang="en-US" altLang="ja-JP" sz="2400"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h</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𝑒</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である。</a:t>
                </a:r>
              </a:p>
            </p:txBody>
          </p:sp>
        </mc:Choice>
        <mc:Fallback xmlns="">
          <p:sp>
            <p:nvSpPr>
              <p:cNvPr id="5" name="吹き出し: 線 12">
                <a:extLst>
                  <a:ext uri="{FF2B5EF4-FFF2-40B4-BE49-F238E27FC236}">
                    <a16:creationId xmlns:a16="http://schemas.microsoft.com/office/drawing/2014/main" id="{AFFC0E6B-240F-4CE7-9AC8-707F44DA1A22}"/>
                  </a:ext>
                </a:extLst>
              </p:cNvPr>
              <p:cNvSpPr>
                <a:spLocks noRot="1" noChangeAspect="1" noMove="1" noResize="1" noEditPoints="1" noAdjustHandles="1" noChangeArrowheads="1" noChangeShapeType="1" noTextEdit="1"/>
              </p:cNvSpPr>
              <p:nvPr/>
            </p:nvSpPr>
            <p:spPr>
              <a:xfrm>
                <a:off x="1239864" y="3429000"/>
                <a:ext cx="3560866" cy="2664231"/>
              </a:xfrm>
              <a:prstGeom prst="borderCallout1">
                <a:avLst>
                  <a:gd name="adj1" fmla="val 52087"/>
                  <a:gd name="adj2" fmla="val 99414"/>
                  <a:gd name="adj3" fmla="val 46034"/>
                  <a:gd name="adj4" fmla="val 130342"/>
                </a:avLst>
              </a:prstGeom>
              <a:blipFill>
                <a:blip r:embed="rId5"/>
                <a:stretch>
                  <a:fillRect l="-1693"/>
                </a:stretch>
              </a:blipFill>
              <a:ln w="31750" cap="flat">
                <a:solidFill>
                  <a:schemeClr val="tx1"/>
                </a:solidFill>
              </a:ln>
            </p:spPr>
            <p:txBody>
              <a:bodyPr/>
              <a:lstStyle/>
              <a:p>
                <a:r>
                  <a:rPr lang="ja-JP" altLang="en-US">
                    <a:noFill/>
                  </a:rPr>
                  <a:t> </a:t>
                </a:r>
              </a:p>
            </p:txBody>
          </p:sp>
        </mc:Fallback>
      </mc:AlternateContent>
      <p:pic>
        <p:nvPicPr>
          <p:cNvPr id="8" name="グラフィックス 7">
            <a:extLst>
              <a:ext uri="{FF2B5EF4-FFF2-40B4-BE49-F238E27FC236}">
                <a16:creationId xmlns:a16="http://schemas.microsoft.com/office/drawing/2014/main" id="{1D6EBB37-9071-75BA-BA01-546060090F65}"/>
              </a:ext>
            </a:extLst>
          </p:cNvPr>
          <p:cNvPicPr>
            <a:picLocks noChangeAspect="1"/>
          </p:cNvPicPr>
          <p:nvPr/>
        </p:nvPicPr>
        <p:blipFill>
          <a:blip r:embed="rId6">
            <a:extLst>
              <a:ext uri="{96DAC541-7B7A-43D3-8B79-37D633B846F1}">
                <asvg:svgBlip xmlns:asvg="http://schemas.microsoft.com/office/drawing/2016/SVG/main" r:embed="rId7"/>
              </a:ext>
            </a:extLst>
          </a:blip>
          <a:srcRect r="43917" b="45031"/>
          <a:stretch>
            <a:fillRect/>
          </a:stretch>
        </p:blipFill>
        <p:spPr>
          <a:xfrm>
            <a:off x="9976637" y="2813786"/>
            <a:ext cx="1255363" cy="1230428"/>
          </a:xfrm>
          <a:prstGeom prst="rect">
            <a:avLst/>
          </a:prstGeom>
        </p:spPr>
      </p:pic>
    </p:spTree>
    <p:extLst>
      <p:ext uri="{BB962C8B-B14F-4D97-AF65-F5344CB8AC3E}">
        <p14:creationId xmlns:p14="http://schemas.microsoft.com/office/powerpoint/2010/main" val="25141265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080F0-45A7-BE18-24C3-FC07510289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3B76EF3-57AA-88E1-B42B-20ABC8828039}"/>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(2)’</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01317C2-5661-46DA-3696-E4C2ED2345B4}"/>
              </a:ext>
            </a:extLst>
          </p:cNvPr>
          <p:cNvSpPr>
            <a:spLocks noGrp="1"/>
          </p:cNvSpPr>
          <p:nvPr>
            <p:ph type="sldNum" sz="quarter" idx="12"/>
          </p:nvPr>
        </p:nvSpPr>
        <p:spPr/>
        <p:txBody>
          <a:bodyPr/>
          <a:lstStyle/>
          <a:p>
            <a:fld id="{48F63A3B-78C7-47BE-AE5E-E10140E04643}" type="slidenum">
              <a:rPr lang="en-US" smtClean="0"/>
              <a:t>61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7C7CA13-6E6F-3097-5A01-3F1C3A7C3B76}"/>
                  </a:ext>
                </a:extLst>
              </p:cNvPr>
              <p:cNvSpPr>
                <a:spLocks noGrp="1"/>
              </p:cNvSpPr>
              <p:nvPr>
                <p:ph idx="1"/>
              </p:nvPr>
            </p:nvSpPr>
            <p:spPr>
              <a:xfrm>
                <a:off x="168300" y="1037521"/>
                <a:ext cx="11777748" cy="2379808"/>
              </a:xfrm>
            </p:spPr>
            <p:txBody>
              <a:bodyPr anchor="ctr"/>
              <a:lstStyle/>
              <a:p>
                <a:r>
                  <a:rPr lang="ja-JP" altLang="en-US" dirty="0"/>
                  <a:t>全ての現職教員をが自身の主担当教科に割り当てられるような実現可能なマッチングが少なくとも</a:t>
                </a:r>
                <a:r>
                  <a:rPr lang="en-US" altLang="ja-JP" dirty="0"/>
                  <a:t>1</a:t>
                </a:r>
                <a:r>
                  <a:rPr lang="ja-JP" altLang="en-US" dirty="0"/>
                  <a:t>つ存在する。</a:t>
                </a:r>
                <a:r>
                  <a:rPr lang="en-US" altLang="ja-JP" dirty="0"/>
                  <a:t>  </a:t>
                </a:r>
                <a:endParaRPr lang="en-US" altLang="ja-JP" dirty="0">
                  <a:latin typeface="Segoe UI" panose="020B0502040204020203" pitchFamily="34" charset="0"/>
                </a:endParaRPr>
              </a:p>
              <a:p>
                <a:pPr lvl="1">
                  <a:spcBef>
                    <a:spcPts val="1600"/>
                  </a:spcBef>
                </a:pPr>
                <a:r>
                  <a:rPr lang="ja-JP" altLang="en-US" dirty="0">
                    <a:latin typeface="Segoe UI" panose="020B0502040204020203" pitchFamily="34" charset="0"/>
                  </a:rPr>
                  <a:t>学校</a:t>
                </a:r>
                <a14:m>
                  <m:oMath xmlns:m="http://schemas.openxmlformats.org/officeDocument/2006/math">
                    <m:r>
                      <a:rPr lang="en-US" altLang="ja-JP" b="0" i="1" smtClean="0">
                        <a:latin typeface="Cambria Math" panose="02040503050406030204" pitchFamily="18" charset="0"/>
                      </a:rPr>
                      <m:t>𝑠</m:t>
                    </m:r>
                    <m:r>
                      <a:rPr lang="en-US" altLang="ja-JP" b="0" i="1" smtClean="0">
                        <a:latin typeface="Cambria Math" panose="02040503050406030204" pitchFamily="18" charset="0"/>
                      </a:rPr>
                      <m:t>,</m:t>
                    </m:r>
                    <m:r>
                      <a:rPr lang="en-US" altLang="ja-JP" b="0" i="1" smtClean="0">
                        <a:latin typeface="Cambria Math" panose="02040503050406030204" pitchFamily="18" charset="0"/>
                      </a:rPr>
                      <m:t>𝑠</m:t>
                    </m:r>
                    <m:r>
                      <a:rPr lang="en-US" altLang="ja-JP" b="0" i="1" smtClean="0">
                        <a:latin typeface="Cambria Math" panose="02040503050406030204" pitchFamily="18" charset="0"/>
                      </a:rPr>
                      <m:t>′</m:t>
                    </m:r>
                  </m:oMath>
                </a14:m>
                <a:r>
                  <a:rPr lang="ja-JP" altLang="en-US" dirty="0">
                    <a:latin typeface="Segoe UI" panose="020B0502040204020203" pitchFamily="34" charset="0"/>
                  </a:rPr>
                  <a:t>を</a:t>
                </a:r>
                <a:r>
                  <a:rPr lang="ja-JP" altLang="en-US" dirty="0"/>
                  <a:t>教員</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𝑖</m:t>
                        </m:r>
                      </m:e>
                      <m:sub>
                        <m:r>
                          <a:rPr lang="en-US" altLang="ja-JP" b="0" i="1" smtClean="0">
                            <a:latin typeface="Cambria Math" panose="02040503050406030204" pitchFamily="18" charset="0"/>
                          </a:rPr>
                          <m:t>4</m:t>
                        </m:r>
                      </m:sub>
                    </m:sSub>
                  </m:oMath>
                </a14:m>
                <a:r>
                  <a:rPr lang="ja-JP" altLang="en-US" dirty="0">
                    <a:latin typeface="Segoe UI" panose="020B0502040204020203" pitchFamily="34" charset="0"/>
                  </a:rPr>
                  <a:t>に配属する。ただし、</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2</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Segoe UI" panose="020B0502040204020203" pitchFamily="34" charset="0"/>
                  </a:rPr>
                  <a:t>を現職教員とする。</a:t>
                </a:r>
                <a:endParaRPr lang="en-US" altLang="ja-JP" dirty="0">
                  <a:latin typeface="Segoe UI" panose="020B0502040204020203" pitchFamily="34" charset="0"/>
                </a:endParaRPr>
              </a:p>
              <a:p>
                <a:pPr lvl="1">
                  <a:spcBef>
                    <a:spcPts val="1600"/>
                  </a:spcBef>
                </a:pPr>
                <a:r>
                  <a:rPr lang="ja-JP" altLang="en-US" dirty="0"/>
                  <a:t>学校</a:t>
                </a:r>
                <a14:m>
                  <m:oMath xmlns:m="http://schemas.openxmlformats.org/officeDocument/2006/math">
                    <m:r>
                      <a:rPr lang="en-US" altLang="ja-JP" i="1">
                        <a:latin typeface="Cambria Math" panose="02040503050406030204" pitchFamily="18" charset="0"/>
                      </a:rPr>
                      <m:t>𝑠</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1</a:t>
                </a:r>
                <a:r>
                  <a:rPr lang="ja-JP" altLang="en-US" dirty="0">
                    <a:latin typeface="Cambria Math" panose="02040503050406030204" pitchFamily="18" charset="0"/>
                  </a:rPr>
                  <a:t>人、学校</a:t>
                </a:r>
                <a14:m>
                  <m:oMath xmlns:m="http://schemas.openxmlformats.org/officeDocument/2006/math">
                    <m:r>
                      <a:rPr lang="en-US" altLang="ja-JP" i="1">
                        <a:latin typeface="Cambria Math" panose="02040503050406030204" pitchFamily="18" charset="0"/>
                      </a:rPr>
                      <m:t>𝑠</m:t>
                    </m:r>
                    <m:r>
                      <a:rPr lang="en-US" altLang="ja-JP" i="1">
                        <a:latin typeface="Cambria Math" panose="02040503050406030204" pitchFamily="18" charset="0"/>
                      </a:rPr>
                      <m:t>′</m:t>
                    </m:r>
                  </m:oMath>
                </a14:m>
                <a:r>
                  <a:rPr lang="ja-JP" altLang="en-US" dirty="0">
                    <a:latin typeface="Cambria Math" panose="02040503050406030204" pitchFamily="18" charset="0"/>
                  </a:rPr>
                  <a:t>の募集人数を</a:t>
                </a:r>
                <a:r>
                  <a:rPr lang="en-US" altLang="ja-JP" dirty="0">
                    <a:latin typeface="Cambria Math" panose="02040503050406030204" pitchFamily="18" charset="0"/>
                  </a:rPr>
                  <a:t>2</a:t>
                </a:r>
                <a:r>
                  <a:rPr lang="ja-JP" altLang="en-US" dirty="0">
                    <a:latin typeface="Cambria Math" panose="02040503050406030204" pitchFamily="18" charset="0"/>
                  </a:rPr>
                  <a:t>人とした場合、仮定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を満たす。</a:t>
                </a:r>
                <a:endParaRPr lang="en-US" altLang="ja-JP" dirty="0">
                  <a:latin typeface="Cambria Math" panose="02040503050406030204" pitchFamily="18" charset="0"/>
                </a:endParaRPr>
              </a:p>
              <a:p>
                <a:pPr lvl="1">
                  <a:spcBef>
                    <a:spcPts val="1600"/>
                  </a:spcBef>
                </a:pPr>
                <a:r>
                  <a:rPr lang="ja-JP" altLang="en-US" dirty="0">
                    <a:latin typeface="Segoe UI" panose="020B0502040204020203" pitchFamily="34" charset="0"/>
                  </a:rPr>
                  <a:t>一方、</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𝑖</m:t>
                        </m:r>
                      </m:e>
                      <m:sub>
                        <m:r>
                          <a:rPr lang="en-US" altLang="ja-JP" i="1">
                            <a:latin typeface="Cambria Math" panose="02040503050406030204" pitchFamily="18" charset="0"/>
                          </a:rPr>
                          <m:t>3</m:t>
                        </m:r>
                      </m:sub>
                    </m:sSub>
                  </m:oMath>
                </a14:m>
                <a:r>
                  <a:rPr lang="ja-JP" altLang="en-US" dirty="0">
                    <a:latin typeface="Cambria Math" panose="02040503050406030204" pitchFamily="18" charset="0"/>
                  </a:rPr>
                  <a:t>の主担当教科が</a:t>
                </a:r>
                <a14:m>
                  <m:oMath xmlns:m="http://schemas.openxmlformats.org/officeDocument/2006/math">
                    <m:r>
                      <a:rPr lang="en-US" altLang="ja-JP" b="0" i="1" smtClean="0">
                        <a:latin typeface="Cambria Math" panose="02040503050406030204" pitchFamily="18" charset="0"/>
                      </a:rPr>
                      <m:t>𝑗</m:t>
                    </m:r>
                  </m:oMath>
                </a14:m>
                <a:r>
                  <a:rPr lang="ja-JP" altLang="en-US" dirty="0">
                    <a:latin typeface="Cambria Math" panose="02040503050406030204" pitchFamily="18" charset="0"/>
                  </a:rPr>
                  <a:t>だった場合、仮定</a:t>
                </a:r>
                <a:r>
                  <a:rPr lang="en-US" altLang="ja-JP" dirty="0">
                    <a:latin typeface="Cambria Math" panose="02040503050406030204" pitchFamily="18" charset="0"/>
                  </a:rPr>
                  <a:t>(2)’</a:t>
                </a:r>
                <a:r>
                  <a:rPr lang="ja-JP" altLang="en-US" dirty="0">
                    <a:latin typeface="Cambria Math" panose="02040503050406030204" pitchFamily="18" charset="0"/>
                  </a:rPr>
                  <a:t>を満たさない。</a:t>
                </a:r>
                <a:endParaRPr lang="en-US" altLang="ja-JP" dirty="0">
                  <a:latin typeface="Cambria Math" panose="02040503050406030204" pitchFamily="18" charset="0"/>
                </a:endParaRPr>
              </a:p>
            </p:txBody>
          </p:sp>
        </mc:Choice>
        <mc:Fallback xmlns="">
          <p:sp>
            <p:nvSpPr>
              <p:cNvPr id="4" name="コンテンツ プレースホルダー 3">
                <a:extLst>
                  <a:ext uri="{FF2B5EF4-FFF2-40B4-BE49-F238E27FC236}">
                    <a16:creationId xmlns:a16="http://schemas.microsoft.com/office/drawing/2014/main" id="{97C7CA13-6E6F-3097-5A01-3F1C3A7C3B76}"/>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3"/>
                <a:stretch>
                  <a:fillRect l="-725" t="-5627" r="-3313" b="-94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EEEF75CF-3AD6-91FE-2C43-3A4291B85F80}"/>
                  </a:ext>
                </a:extLst>
              </p:cNvPr>
              <p:cNvSpPr/>
              <p:nvPr/>
            </p:nvSpPr>
            <p:spPr>
              <a:xfrm>
                <a:off x="8913134" y="3446529"/>
                <a:ext cx="2723280" cy="1592118"/>
              </a:xfrm>
              <a:prstGeom prst="borderCallout1">
                <a:avLst>
                  <a:gd name="adj1" fmla="val 49167"/>
                  <a:gd name="adj2" fmla="val -1317"/>
                  <a:gd name="adj3" fmla="val 149996"/>
                  <a:gd name="adj4" fmla="val -17235"/>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は現職教員である</a:t>
                </a:r>
                <a:r>
                  <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rPr>
                  <a:t>が、配属できていない。</a:t>
                </a:r>
                <a:endPar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3" name="吹き出し: 線 12">
                <a:extLst>
                  <a:ext uri="{FF2B5EF4-FFF2-40B4-BE49-F238E27FC236}">
                    <a16:creationId xmlns:a16="http://schemas.microsoft.com/office/drawing/2014/main" id="{EEEF75CF-3AD6-91FE-2C43-3A4291B85F80}"/>
                  </a:ext>
                </a:extLst>
              </p:cNvPr>
              <p:cNvSpPr>
                <a:spLocks noRot="1" noChangeAspect="1" noMove="1" noResize="1" noEditPoints="1" noAdjustHandles="1" noChangeArrowheads="1" noChangeShapeType="1" noTextEdit="1"/>
              </p:cNvSpPr>
              <p:nvPr/>
            </p:nvSpPr>
            <p:spPr>
              <a:xfrm>
                <a:off x="8913134" y="3446529"/>
                <a:ext cx="2723280" cy="1592118"/>
              </a:xfrm>
              <a:prstGeom prst="borderCallout1">
                <a:avLst>
                  <a:gd name="adj1" fmla="val 49167"/>
                  <a:gd name="adj2" fmla="val -1317"/>
                  <a:gd name="adj3" fmla="val 149996"/>
                  <a:gd name="adj4" fmla="val -17235"/>
                </a:avLst>
              </a:prstGeom>
              <a:blipFill>
                <a:blip r:embed="rId4"/>
                <a:stretch>
                  <a:fillRect/>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2863CCE6-8D86-9C46-6276-03CF470FC423}"/>
              </a:ext>
            </a:extLst>
          </p:cNvPr>
          <p:cNvSpPr/>
          <p:nvPr/>
        </p:nvSpPr>
        <p:spPr>
          <a:xfrm>
            <a:off x="6057174" y="4037339"/>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BDEAC98B-AA2E-7354-9376-291892AD57D9}"/>
              </a:ext>
            </a:extLst>
          </p:cNvPr>
          <p:cNvSpPr/>
          <p:nvPr/>
        </p:nvSpPr>
        <p:spPr>
          <a:xfrm>
            <a:off x="555586" y="3417329"/>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C5717269-D4D7-1F6A-E4A9-DBEF68ACA8C7}"/>
                  </a:ext>
                </a:extLst>
              </p:cNvPr>
              <p:cNvGraphicFramePr>
                <a:graphicFrameLocks noGrp="1"/>
              </p:cNvGraphicFramePr>
              <p:nvPr>
                <p:extLst>
                  <p:ext uri="{D42A27DB-BD31-4B8C-83A1-F6EECF244321}">
                    <p14:modId xmlns:p14="http://schemas.microsoft.com/office/powerpoint/2010/main" val="1230167612"/>
                  </p:ext>
                </p:extLst>
              </p:nvPr>
            </p:nvGraphicFramePr>
            <p:xfrm>
              <a:off x="1090266" y="3840758"/>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4" name="表 13">
                <a:extLst>
                  <a:ext uri="{FF2B5EF4-FFF2-40B4-BE49-F238E27FC236}">
                    <a16:creationId xmlns:a16="http://schemas.microsoft.com/office/drawing/2014/main" id="{C5717269-D4D7-1F6A-E4A9-DBEF68ACA8C7}"/>
                  </a:ext>
                </a:extLst>
              </p:cNvPr>
              <p:cNvGraphicFramePr>
                <a:graphicFrameLocks noGrp="1"/>
              </p:cNvGraphicFramePr>
              <p:nvPr>
                <p:extLst>
                  <p:ext uri="{D42A27DB-BD31-4B8C-83A1-F6EECF244321}">
                    <p14:modId xmlns:p14="http://schemas.microsoft.com/office/powerpoint/2010/main" val="1230167612"/>
                  </p:ext>
                </p:extLst>
              </p:nvPr>
            </p:nvGraphicFramePr>
            <p:xfrm>
              <a:off x="1090266" y="3840758"/>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5"/>
                          <a:stretch>
                            <a:fillRect l="-719" t="-1020" r="-503597" b="-12142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5"/>
                          <a:stretch>
                            <a:fillRect l="-100000" t="-1020" r="-400000" b="-121429"/>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719" t="-85345" r="-503597" b="-25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5"/>
                          <a:stretch>
                            <a:fillRect l="-100000" t="-85345" r="-400000" b="-2586"/>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5"/>
                          <a:stretch>
                            <a:fillRect l="-201439" t="-85345" r="-302878" b="-2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5" name="表 14">
                <a:extLst>
                  <a:ext uri="{FF2B5EF4-FFF2-40B4-BE49-F238E27FC236}">
                    <a16:creationId xmlns:a16="http://schemas.microsoft.com/office/drawing/2014/main" id="{3B4D6CAA-8A35-B3FC-ED08-8028C13A3C83}"/>
                  </a:ext>
                </a:extLst>
              </p:cNvPr>
              <p:cNvGraphicFramePr>
                <a:graphicFrameLocks noGrp="1"/>
              </p:cNvGraphicFramePr>
              <p:nvPr>
                <p:extLst>
                  <p:ext uri="{D42A27DB-BD31-4B8C-83A1-F6EECF244321}">
                    <p14:modId xmlns:p14="http://schemas.microsoft.com/office/powerpoint/2010/main" val="3834403656"/>
                  </p:ext>
                </p:extLst>
              </p:nvPr>
            </p:nvGraphicFramePr>
            <p:xfrm>
              <a:off x="6370190" y="5140794"/>
              <a:ext cx="5085888" cy="129222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𝑗</m:t>
                                        </m:r>
                                      </m:e>
                                      <m:sup>
                                        <m:r>
                                          <a:rPr kumimoji="1" lang="en-US" altLang="ja-JP" sz="2800" b="0" i="1"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15" name="表 14">
                <a:extLst>
                  <a:ext uri="{FF2B5EF4-FFF2-40B4-BE49-F238E27FC236}">
                    <a16:creationId xmlns:a16="http://schemas.microsoft.com/office/drawing/2014/main" id="{3B4D6CAA-8A35-B3FC-ED08-8028C13A3C83}"/>
                  </a:ext>
                </a:extLst>
              </p:cNvPr>
              <p:cNvGraphicFramePr>
                <a:graphicFrameLocks noGrp="1"/>
              </p:cNvGraphicFramePr>
              <p:nvPr>
                <p:extLst>
                  <p:ext uri="{D42A27DB-BD31-4B8C-83A1-F6EECF244321}">
                    <p14:modId xmlns:p14="http://schemas.microsoft.com/office/powerpoint/2010/main" val="3834403656"/>
                  </p:ext>
                </p:extLst>
              </p:nvPr>
            </p:nvGraphicFramePr>
            <p:xfrm>
              <a:off x="6370190" y="5140794"/>
              <a:ext cx="5085888" cy="129222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6"/>
                          <a:stretch>
                            <a:fillRect l="-719" t="-1020" r="-503597" b="-120408"/>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6"/>
                          <a:stretch>
                            <a:fillRect l="-100000" t="-1020" r="-400000" b="-120408"/>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9653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6"/>
                          <a:stretch>
                            <a:fillRect l="-719" t="-86087" r="-503597" b="-260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6"/>
                          <a:stretch>
                            <a:fillRect l="-100000" t="-86087" r="-400000" b="-26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6" name="四角形: 角を丸くする 5">
            <a:extLst>
              <a:ext uri="{FF2B5EF4-FFF2-40B4-BE49-F238E27FC236}">
                <a16:creationId xmlns:a16="http://schemas.microsoft.com/office/drawing/2014/main" id="{2A2133B3-AD30-DFCC-1944-32C55D4B4A6F}"/>
              </a:ext>
            </a:extLst>
          </p:cNvPr>
          <p:cNvSpPr/>
          <p:nvPr/>
        </p:nvSpPr>
        <p:spPr>
          <a:xfrm>
            <a:off x="8199295" y="5732902"/>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7" name="四角形: 角を丸くする 5">
            <a:extLst>
              <a:ext uri="{FF2B5EF4-FFF2-40B4-BE49-F238E27FC236}">
                <a16:creationId xmlns:a16="http://schemas.microsoft.com/office/drawing/2014/main" id="{747259E8-1154-8673-8119-B89180447CF8}"/>
              </a:ext>
            </a:extLst>
          </p:cNvPr>
          <p:cNvSpPr/>
          <p:nvPr/>
        </p:nvSpPr>
        <p:spPr>
          <a:xfrm>
            <a:off x="2800391" y="4564364"/>
            <a:ext cx="713839" cy="52946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5" name="吹き出し: 線 4">
                <a:extLst>
                  <a:ext uri="{FF2B5EF4-FFF2-40B4-BE49-F238E27FC236}">
                    <a16:creationId xmlns:a16="http://schemas.microsoft.com/office/drawing/2014/main" id="{7E6AA4B7-BFC3-D199-FFD2-E6BECD2B8ACF}"/>
                  </a:ext>
                </a:extLst>
              </p:cNvPr>
              <p:cNvSpPr/>
              <p:nvPr/>
            </p:nvSpPr>
            <p:spPr>
              <a:xfrm>
                <a:off x="2419342" y="5201575"/>
                <a:ext cx="2723280" cy="1592118"/>
              </a:xfrm>
              <a:prstGeom prst="borderCallout1">
                <a:avLst>
                  <a:gd name="adj1" fmla="val 49167"/>
                  <a:gd name="adj2" fmla="val -1317"/>
                  <a:gd name="adj3" fmla="val -5552"/>
                  <a:gd name="adj4" fmla="val -10240"/>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5" name="吹き出し: 線 4">
                <a:extLst>
                  <a:ext uri="{FF2B5EF4-FFF2-40B4-BE49-F238E27FC236}">
                    <a16:creationId xmlns:a16="http://schemas.microsoft.com/office/drawing/2014/main" id="{7E6AA4B7-BFC3-D199-FFD2-E6BECD2B8ACF}"/>
                  </a:ext>
                </a:extLst>
              </p:cNvPr>
              <p:cNvSpPr>
                <a:spLocks noRot="1" noChangeAspect="1" noMove="1" noResize="1" noEditPoints="1" noAdjustHandles="1" noChangeArrowheads="1" noChangeShapeType="1" noTextEdit="1"/>
              </p:cNvSpPr>
              <p:nvPr/>
            </p:nvSpPr>
            <p:spPr>
              <a:xfrm>
                <a:off x="2419342" y="5201575"/>
                <a:ext cx="2723280" cy="1592118"/>
              </a:xfrm>
              <a:prstGeom prst="borderCallout1">
                <a:avLst>
                  <a:gd name="adj1" fmla="val 49167"/>
                  <a:gd name="adj2" fmla="val -1317"/>
                  <a:gd name="adj3" fmla="val -5552"/>
                  <a:gd name="adj4" fmla="val -10240"/>
                </a:avLst>
              </a:prstGeom>
              <a:blipFill>
                <a:blip r:embed="rId7"/>
                <a:stretch>
                  <a:fillRect/>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6423853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EE702-2428-19E2-74C6-FEB2C2C5E2F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0" name="表 9">
                <a:extLst>
                  <a:ext uri="{FF2B5EF4-FFF2-40B4-BE49-F238E27FC236}">
                    <a16:creationId xmlns:a16="http://schemas.microsoft.com/office/drawing/2014/main" id="{BF61E93F-3120-C8B1-8F0F-065FBE96E63A}"/>
                  </a:ext>
                </a:extLst>
              </p:cNvPr>
              <p:cNvGraphicFramePr>
                <a:graphicFrameLocks noGrp="1"/>
              </p:cNvGraphicFramePr>
              <p:nvPr>
                <p:extLst>
                  <p:ext uri="{D42A27DB-BD31-4B8C-83A1-F6EECF244321}">
                    <p14:modId xmlns:p14="http://schemas.microsoft.com/office/powerpoint/2010/main" val="3280963668"/>
                  </p:ext>
                </p:extLst>
              </p:nvPr>
            </p:nvGraphicFramePr>
            <p:xfrm>
              <a:off x="5914569" y="3646114"/>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up>
                                    <m:r>
                                      <a:rPr kumimoji="1" lang="en-US" altLang="ja-JP" sz="3200" b="1" i="1" smtClean="0">
                                        <a:latin typeface="Cambria Math" panose="02040503050406030204" pitchFamily="18" charset="0"/>
                                      </a:rPr>
                                      <m:t>𝒋</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10" name="表 9">
                <a:extLst>
                  <a:ext uri="{FF2B5EF4-FFF2-40B4-BE49-F238E27FC236}">
                    <a16:creationId xmlns:a16="http://schemas.microsoft.com/office/drawing/2014/main" id="{BF61E93F-3120-C8B1-8F0F-065FBE96E63A}"/>
                  </a:ext>
                </a:extLst>
              </p:cNvPr>
              <p:cNvGraphicFramePr>
                <a:graphicFrameLocks noGrp="1"/>
              </p:cNvGraphicFramePr>
              <p:nvPr>
                <p:extLst>
                  <p:ext uri="{D42A27DB-BD31-4B8C-83A1-F6EECF244321}">
                    <p14:modId xmlns:p14="http://schemas.microsoft.com/office/powerpoint/2010/main" val="3280963668"/>
                  </p:ext>
                </p:extLst>
              </p:nvPr>
            </p:nvGraphicFramePr>
            <p:xfrm>
              <a:off x="5914569" y="3646114"/>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67360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3"/>
                          <a:stretch>
                            <a:fillRect l="-65990" t="-901" r="-1015" b="-376577"/>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2" name="タイトル 1">
            <a:extLst>
              <a:ext uri="{FF2B5EF4-FFF2-40B4-BE49-F238E27FC236}">
                <a16:creationId xmlns:a16="http://schemas.microsoft.com/office/drawing/2014/main" id="{BF76952A-7F06-0985-66D4-4FC98358F073}"/>
              </a:ext>
            </a:extLst>
          </p:cNvPr>
          <p:cNvSpPr>
            <a:spLocks noGrp="1"/>
          </p:cNvSpPr>
          <p:nvPr>
            <p:ph type="title"/>
          </p:nvPr>
        </p:nvSpPr>
        <p:spPr/>
        <p:txBody>
          <a:bodyPr/>
          <a:lstStyle/>
          <a:p>
            <a:r>
              <a:rPr kumimoji="1" lang="ja-JP" altLang="en-US" dirty="0">
                <a:latin typeface="Segoe UI" panose="020B0502040204020203" pitchFamily="34" charset="0"/>
              </a:rPr>
              <a:t>仮定</a:t>
            </a:r>
            <a:r>
              <a:rPr kumimoji="1" lang="en-US" altLang="ja-JP" dirty="0">
                <a:latin typeface="Segoe UI" panose="020B0502040204020203" pitchFamily="34" charset="0"/>
              </a:rPr>
              <a:t>(4)</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4AFB7BFF-AC0D-7FE2-6D6C-F0BEE677E24A}"/>
              </a:ext>
            </a:extLst>
          </p:cNvPr>
          <p:cNvSpPr>
            <a:spLocks noGrp="1"/>
          </p:cNvSpPr>
          <p:nvPr>
            <p:ph type="sldNum" sz="quarter" idx="12"/>
          </p:nvPr>
        </p:nvSpPr>
        <p:spPr/>
        <p:txBody>
          <a:bodyPr/>
          <a:lstStyle/>
          <a:p>
            <a:fld id="{48F63A3B-78C7-47BE-AE5E-E10140E04643}" type="slidenum">
              <a:rPr lang="en-US" smtClean="0"/>
              <a:t>62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FD720D6B-3D9A-9A13-3FD8-59B4C27E2A55}"/>
                  </a:ext>
                </a:extLst>
              </p:cNvPr>
              <p:cNvSpPr>
                <a:spLocks noGrp="1"/>
              </p:cNvSpPr>
              <p:nvPr>
                <p:ph idx="1"/>
              </p:nvPr>
            </p:nvSpPr>
            <p:spPr>
              <a:xfrm>
                <a:off x="168300" y="1037521"/>
                <a:ext cx="11777748" cy="2379808"/>
              </a:xfrm>
            </p:spPr>
            <p:txBody>
              <a:bodyPr anchor="ctr"/>
              <a:lstStyle/>
              <a:p>
                <a:r>
                  <a:rPr lang="ja-JP" altLang="en-US" dirty="0">
                    <a:latin typeface="Segoe UI" panose="020B0502040204020203" pitchFamily="34" charset="0"/>
                  </a:rPr>
                  <a:t>全ての学校は、教科</a:t>
                </a:r>
                <a:r>
                  <a:rPr lang="en-US" altLang="ja-JP" dirty="0">
                    <a:latin typeface="Segoe UI" panose="020B0502040204020203" pitchFamily="34" charset="0"/>
                  </a:rPr>
                  <a:t>j</a:t>
                </a:r>
                <a:r>
                  <a:rPr lang="ja-JP" altLang="en-US" dirty="0">
                    <a:latin typeface="Segoe UI" panose="020B0502040204020203" pitchFamily="34" charset="0"/>
                  </a:rPr>
                  <a:t>において、主担当教科が</a:t>
                </a:r>
                <a:r>
                  <a:rPr lang="en-US" altLang="ja-JP" dirty="0">
                    <a:latin typeface="Segoe UI" panose="020B0502040204020203" pitchFamily="34" charset="0"/>
                  </a:rPr>
                  <a:t>j</a:t>
                </a:r>
                <a:r>
                  <a:rPr lang="ja-JP" altLang="en-US" dirty="0">
                    <a:latin typeface="Segoe UI" panose="020B0502040204020203" pitchFamily="34" charset="0"/>
                  </a:rPr>
                  <a:t>である</a:t>
                </a:r>
                <a:r>
                  <a:rPr lang="ja-JP" altLang="en-US" dirty="0"/>
                  <a:t>教師と主担当教科が</a:t>
                </a:r>
                <a:r>
                  <a:rPr lang="en-US" altLang="ja-JP" dirty="0"/>
                  <a:t>j</a:t>
                </a:r>
                <a:r>
                  <a:rPr lang="ja-JP" altLang="en-US" dirty="0"/>
                  <a:t>でない教師がいた場合、主担当教科が</a:t>
                </a:r>
                <a:r>
                  <a:rPr lang="en-US" altLang="ja-JP" dirty="0"/>
                  <a:t>j</a:t>
                </a:r>
                <a:r>
                  <a:rPr lang="ja-JP" altLang="en-US" dirty="0"/>
                  <a:t>である教師を優先する。</a:t>
                </a:r>
                <a:endParaRPr lang="en-US" altLang="ja-JP" dirty="0"/>
              </a:p>
              <a:p>
                <a:pPr lvl="1"/>
                <a:r>
                  <a:rPr lang="en-US" altLang="ja-JP" dirty="0"/>
                  <a:t>z</a:t>
                </a:r>
                <a:r>
                  <a:rPr lang="ja-JP" altLang="en-US" dirty="0">
                    <a:latin typeface="Segoe UI" panose="020B0502040204020203" pitchFamily="34" charset="0"/>
                  </a:rPr>
                  <a:t>、</a:t>
                </a:r>
                <a:r>
                  <a:rPr lang="en-US" altLang="ja-JP" dirty="0">
                    <a:latin typeface="Segoe UI" panose="020B0502040204020203" pitchFamily="34" charset="0"/>
                  </a:rPr>
                  <a:t>y, x</a:t>
                </a:r>
                <a:r>
                  <a:rPr lang="ja-JP" altLang="en-US" dirty="0">
                    <a:latin typeface="Segoe UI" panose="020B0502040204020203" pitchFamily="34" charset="0"/>
                  </a:rPr>
                  <a:t>を現職教員、</a:t>
                </a:r>
                <a:r>
                  <a:rPr lang="en-US" altLang="ja-JP" dirty="0">
                    <a:latin typeface="Segoe UI" panose="020B0502040204020203" pitchFamily="34" charset="0"/>
                  </a:rPr>
                  <a:t>w</a:t>
                </a:r>
                <a:r>
                  <a:rPr lang="ja-JP" altLang="en-US" dirty="0">
                    <a:latin typeface="Segoe UI" panose="020B0502040204020203" pitchFamily="34" charset="0"/>
                  </a:rPr>
                  <a:t>を新任教員とする。なお、</a:t>
                </a:r>
                <a:r>
                  <a:rPr lang="en-US" altLang="ja-JP" dirty="0"/>
                  <a:t> z</a:t>
                </a:r>
                <a:r>
                  <a:rPr lang="ja-JP" altLang="en-US" dirty="0"/>
                  <a:t>、</a:t>
                </a:r>
                <a:r>
                  <a:rPr lang="en-US" altLang="ja-JP" dirty="0"/>
                  <a:t>y</a:t>
                </a:r>
                <a:r>
                  <a:rPr lang="ja-JP" altLang="en-US" dirty="0"/>
                  <a:t>は、主担当教科が</a:t>
                </a:r>
                <a:r>
                  <a:rPr lang="en-US" altLang="ja-JP" dirty="0"/>
                  <a:t>j</a:t>
                </a:r>
                <a:r>
                  <a:rPr lang="ja-JP" altLang="en-US" dirty="0"/>
                  <a:t>。</a:t>
                </a:r>
                <a:endParaRPr lang="en-US" altLang="ja-JP" dirty="0">
                  <a:latin typeface="Segoe UI" panose="020B0502040204020203" pitchFamily="34" charset="0"/>
                </a:endParaRPr>
              </a:p>
              <a:p>
                <a:pPr lvl="1">
                  <a:spcBef>
                    <a:spcPts val="1600"/>
                  </a:spcBef>
                </a:pPr>
                <a14:m>
                  <m:oMath xmlns:m="http://schemas.openxmlformats.org/officeDocument/2006/math">
                    <m:r>
                      <m:rPr>
                        <m:sty m:val="p"/>
                      </m:rPr>
                      <a:rPr lang="en-US" altLang="ja-JP" b="0" i="0" smtClean="0">
                        <a:latin typeface="Cambria Math" panose="02040503050406030204" pitchFamily="18" charset="0"/>
                      </a:rPr>
                      <m:t>y</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𝐼</m:t>
                        </m:r>
                      </m:e>
                      <m:sub>
                        <m:r>
                          <a:rPr lang="en-US" altLang="ja-JP" i="1">
                            <a:latin typeface="Cambria Math" panose="02040503050406030204" pitchFamily="18" charset="0"/>
                          </a:rPr>
                          <m:t>𝛼</m:t>
                        </m:r>
                      </m:sub>
                    </m:sSub>
                  </m:oMath>
                </a14:m>
                <a:r>
                  <a:rPr lang="en-US" altLang="ja-JP" dirty="0">
                    <a:latin typeface="Segoe UI" panose="020B0502040204020203" pitchFamily="34" charset="0"/>
                  </a:rPr>
                  <a:t> </a:t>
                </a:r>
                <a:r>
                  <a:rPr lang="ja-JP" altLang="en-US" dirty="0">
                    <a:latin typeface="Segoe UI" panose="020B0502040204020203" pitchFamily="34" charset="0"/>
                  </a:rPr>
                  <a:t>かつ</a:t>
                </a:r>
                <a14:m>
                  <m:oMath xmlns:m="http://schemas.openxmlformats.org/officeDocument/2006/math">
                    <m:r>
                      <a:rPr lang="en-US" altLang="ja-JP" i="1">
                        <a:latin typeface="Cambria Math" panose="02040503050406030204" pitchFamily="18" charset="0"/>
                        <a:ea typeface="Meiryo" panose="020B0604030504040204" pitchFamily="34" charset="-128"/>
                      </a:rPr>
                      <m:t>𝑥</m:t>
                    </m:r>
                    <m:r>
                      <a:rPr lang="ja-JP" altLang="en-US" i="1">
                        <a:latin typeface="Cambria Math" panose="02040503050406030204" pitchFamily="18" charset="0"/>
                        <a:ea typeface="Meiryo" panose="020B0604030504040204" pitchFamily="34" charset="-128"/>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𝐼</m:t>
                        </m:r>
                      </m:e>
                      <m:sub>
                        <m:r>
                          <a:rPr lang="en-US" altLang="ja-JP" i="1">
                            <a:latin typeface="Cambria Math" panose="02040503050406030204" pitchFamily="18" charset="0"/>
                            <a:ea typeface="Meiryo" panose="020B0604030504040204" pitchFamily="34" charset="-128"/>
                          </a:rPr>
                          <m:t>𝛼</m:t>
                        </m:r>
                      </m:sub>
                    </m:sSub>
                  </m:oMath>
                </a14:m>
                <a:r>
                  <a:rPr lang="ja-JP" altLang="en-US" dirty="0">
                    <a:latin typeface="Segoe UI" panose="020B0502040204020203" pitchFamily="34" charset="0"/>
                  </a:rPr>
                  <a:t>ならば、全ての学校</a:t>
                </a:r>
                <a14:m>
                  <m:oMath xmlns:m="http://schemas.openxmlformats.org/officeDocument/2006/math">
                    <m:r>
                      <a:rPr lang="en-US" altLang="ja-JP" b="0" i="1" smtClean="0">
                        <a:latin typeface="Cambria Math" panose="02040503050406030204" pitchFamily="18" charset="0"/>
                      </a:rPr>
                      <m:t>𝑠</m:t>
                    </m:r>
                  </m:oMath>
                </a14:m>
                <a:r>
                  <a:rPr lang="en-US" altLang="ja-JP" dirty="0"/>
                  <a:t> </a:t>
                </a:r>
                <a:r>
                  <a:rPr lang="ja-JP" altLang="en-US" dirty="0"/>
                  <a:t>について</a:t>
                </a:r>
                <a14:m>
                  <m:oMath xmlns:m="http://schemas.openxmlformats.org/officeDocument/2006/math">
                    <m:r>
                      <a:rPr lang="en-US" altLang="ja-JP" b="0" i="1" dirty="0" smtClean="0">
                        <a:latin typeface="Cambria Math" panose="02040503050406030204" pitchFamily="18" charset="0"/>
                      </a:rPr>
                      <m:t>𝑦</m:t>
                    </m:r>
                    <m:sSub>
                      <m:sSubPr>
                        <m:ctrlPr>
                          <a:rPr lang="en-US" altLang="ja-JP" b="0" i="1" dirty="0" smtClean="0">
                            <a:latin typeface="Cambria Math" panose="02040503050406030204" pitchFamily="18" charset="0"/>
                          </a:rPr>
                        </m:ctrlPr>
                      </m:sSubPr>
                      <m:e>
                        <m:r>
                          <a:rPr lang="en-US" altLang="ja-JP" b="0" i="1" dirty="0" smtClean="0">
                            <a:latin typeface="Cambria Math" panose="02040503050406030204" pitchFamily="18" charset="0"/>
                          </a:rPr>
                          <m:t>≻</m:t>
                        </m:r>
                      </m:e>
                      <m:sub>
                        <m:r>
                          <a:rPr lang="en-US" altLang="ja-JP" b="0" i="1" dirty="0" smtClean="0">
                            <a:latin typeface="Cambria Math" panose="02040503050406030204" pitchFamily="18" charset="0"/>
                          </a:rPr>
                          <m:t>𝑠</m:t>
                        </m:r>
                      </m:sub>
                    </m:sSub>
                    <m:r>
                      <a:rPr lang="en-US" altLang="ja-JP" b="0" i="1" dirty="0" smtClean="0">
                        <a:latin typeface="Cambria Math" panose="02040503050406030204" pitchFamily="18" charset="0"/>
                      </a:rPr>
                      <m:t> </m:t>
                    </m:r>
                    <m:r>
                      <a:rPr lang="en-US" altLang="ja-JP" b="0" i="1" dirty="0" smtClean="0">
                        <a:latin typeface="Cambria Math" panose="02040503050406030204" pitchFamily="18" charset="0"/>
                      </a:rPr>
                      <m:t>𝑥</m:t>
                    </m:r>
                  </m:oMath>
                </a14:m>
                <a:r>
                  <a:rPr lang="ja-JP" altLang="en-US" dirty="0">
                    <a:latin typeface="Segoe UI" panose="020B0502040204020203" pitchFamily="34" charset="0"/>
                  </a:rPr>
                  <a:t>でなければならない。</a:t>
                </a:r>
                <a:endParaRPr lang="en-US" altLang="ja-JP" dirty="0">
                  <a:latin typeface="Segoe UI" panose="020B0502040204020203" pitchFamily="34" charset="0"/>
                </a:endParaRPr>
              </a:p>
            </p:txBody>
          </p:sp>
        </mc:Choice>
        <mc:Fallback xmlns="">
          <p:sp>
            <p:nvSpPr>
              <p:cNvPr id="4" name="コンテンツ プレースホルダー 3">
                <a:extLst>
                  <a:ext uri="{FF2B5EF4-FFF2-40B4-BE49-F238E27FC236}">
                    <a16:creationId xmlns:a16="http://schemas.microsoft.com/office/drawing/2014/main" id="{FD720D6B-3D9A-9A13-3FD8-59B4C27E2A55}"/>
                  </a:ext>
                </a:extLst>
              </p:cNvPr>
              <p:cNvSpPr>
                <a:spLocks noGrp="1" noRot="1" noChangeAspect="1" noMove="1" noResize="1" noEditPoints="1" noAdjustHandles="1" noChangeArrowheads="1" noChangeShapeType="1" noTextEdit="1"/>
              </p:cNvSpPr>
              <p:nvPr>
                <p:ph idx="1"/>
              </p:nvPr>
            </p:nvSpPr>
            <p:spPr>
              <a:xfrm>
                <a:off x="168300" y="1037521"/>
                <a:ext cx="11777748" cy="2379808"/>
              </a:xfrm>
              <a:blipFill>
                <a:blip r:embed="rId4"/>
                <a:stretch>
                  <a:fillRect l="-725" r="-2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5" name="表 4">
                <a:extLst>
                  <a:ext uri="{FF2B5EF4-FFF2-40B4-BE49-F238E27FC236}">
                    <a16:creationId xmlns:a16="http://schemas.microsoft.com/office/drawing/2014/main" id="{A59946E9-E8CC-DB51-B8F6-46FBEC35B8C7}"/>
                  </a:ext>
                </a:extLst>
              </p:cNvPr>
              <p:cNvGraphicFramePr>
                <a:graphicFrameLocks noGrp="1"/>
              </p:cNvGraphicFramePr>
              <p:nvPr>
                <p:extLst>
                  <p:ext uri="{D42A27DB-BD31-4B8C-83A1-F6EECF244321}">
                    <p14:modId xmlns:p14="http://schemas.microsoft.com/office/powerpoint/2010/main" val="4074396545"/>
                  </p:ext>
                </p:extLst>
              </p:nvPr>
            </p:nvGraphicFramePr>
            <p:xfrm>
              <a:off x="2577803" y="3662850"/>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590835">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200" b="1" i="1" smtClean="0">
                                        <a:latin typeface="Cambria Math" panose="02040503050406030204" pitchFamily="18" charset="0"/>
                                      </a:rPr>
                                    </m:ctrlPr>
                                  </m:sSubSupPr>
                                  <m:e>
                                    <m:r>
                                      <a:rPr kumimoji="1" lang="en-US" altLang="ja-JP" sz="3200" b="1" i="1" smtClean="0">
                                        <a:latin typeface="Cambria Math" panose="02040503050406030204" pitchFamily="18" charset="0"/>
                                      </a:rPr>
                                      <m:t>≻</m:t>
                                    </m:r>
                                  </m:e>
                                  <m:sub>
                                    <m:r>
                                      <a:rPr kumimoji="1" lang="en-US" altLang="ja-JP" sz="3200" b="1" i="1" smtClean="0">
                                        <a:latin typeface="Cambria Math" panose="02040503050406030204" pitchFamily="18" charset="0"/>
                                      </a:rPr>
                                      <m:t>𝒔</m:t>
                                    </m:r>
                                  </m:sub>
                                  <m:sup>
                                    <m:r>
                                      <a:rPr kumimoji="1" lang="en-US" altLang="ja-JP" sz="3200" b="1" i="1" smtClean="0">
                                        <a:latin typeface="Cambria Math" panose="02040503050406030204" pitchFamily="18" charset="0"/>
                                      </a:rPr>
                                      <m:t>𝒋</m:t>
                                    </m:r>
                                  </m:sup>
                                </m:sSubSup>
                              </m:oMath>
                            </m:oMathPara>
                          </a14:m>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Choice>
        <mc:Fallback xmlns="">
          <p:graphicFrame>
            <p:nvGraphicFramePr>
              <p:cNvPr id="5" name="表 4">
                <a:extLst>
                  <a:ext uri="{FF2B5EF4-FFF2-40B4-BE49-F238E27FC236}">
                    <a16:creationId xmlns:a16="http://schemas.microsoft.com/office/drawing/2014/main" id="{A59946E9-E8CC-DB51-B8F6-46FBEC35B8C7}"/>
                  </a:ext>
                </a:extLst>
              </p:cNvPr>
              <p:cNvGraphicFramePr>
                <a:graphicFrameLocks noGrp="1"/>
              </p:cNvGraphicFramePr>
              <p:nvPr>
                <p:extLst>
                  <p:ext uri="{D42A27DB-BD31-4B8C-83A1-F6EECF244321}">
                    <p14:modId xmlns:p14="http://schemas.microsoft.com/office/powerpoint/2010/main" val="4074396545"/>
                  </p:ext>
                </p:extLst>
              </p:nvPr>
            </p:nvGraphicFramePr>
            <p:xfrm>
              <a:off x="2577803" y="3662850"/>
              <a:ext cx="1980045" cy="3036948"/>
            </p:xfrm>
            <a:graphic>
              <a:graphicData uri="http://schemas.openxmlformats.org/drawingml/2006/table">
                <a:tbl>
                  <a:tblPr firstRow="1" bandRow="1">
                    <a:tableStyleId>{69012ECD-51FC-41F1-AA8D-1B2483CD663E}</a:tableStyleId>
                  </a:tblPr>
                  <a:tblGrid>
                    <a:gridCol w="786245">
                      <a:extLst>
                        <a:ext uri="{9D8B030D-6E8A-4147-A177-3AD203B41FA5}">
                          <a16:colId xmlns:a16="http://schemas.microsoft.com/office/drawing/2014/main" val="3796232717"/>
                        </a:ext>
                      </a:extLst>
                    </a:gridCol>
                    <a:gridCol w="1193800">
                      <a:extLst>
                        <a:ext uri="{9D8B030D-6E8A-4147-A177-3AD203B41FA5}">
                          <a16:colId xmlns:a16="http://schemas.microsoft.com/office/drawing/2014/main" val="1659023899"/>
                        </a:ext>
                      </a:extLst>
                    </a:gridCol>
                  </a:tblGrid>
                  <a:tr h="673608">
                    <a:tc>
                      <a:txBody>
                        <a:bodyPr/>
                        <a:lstStyle/>
                        <a:p>
                          <a:pPr algn="ct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bg1"/>
                          </a:solidFill>
                          <a:prstDash val="solid"/>
                          <a:round/>
                          <a:headEnd type="none" w="med" len="med"/>
                          <a:tailEnd type="none" w="med" len="med"/>
                        </a:lnR>
                      </a:tcPr>
                    </a:tc>
                    <a:tc>
                      <a:txBody>
                        <a:bodyPr/>
                        <a:lstStyle/>
                        <a:p>
                          <a:endParaRPr lang="ja-JP"/>
                        </a:p>
                      </a:txBody>
                      <a:tcPr>
                        <a:lnL w="12700" cap="flat" cmpd="sng" algn="ctr">
                          <a:solidFill>
                            <a:schemeClr val="bg1"/>
                          </a:solidFill>
                          <a:prstDash val="solid"/>
                          <a:round/>
                          <a:headEnd type="none" w="med" len="med"/>
                          <a:tailEnd type="none" w="med" len="med"/>
                        </a:lnL>
                        <a:blipFill>
                          <a:blip r:embed="rId5"/>
                          <a:stretch>
                            <a:fillRect l="-65990" t="-901" r="-1015" b="-377477"/>
                          </a:stretch>
                        </a:blipFill>
                      </a:tcPr>
                    </a:tc>
                    <a:extLst>
                      <a:ext uri="{0D108BD9-81ED-4DB2-BD59-A6C34878D82A}">
                        <a16:rowId xmlns:a16="http://schemas.microsoft.com/office/drawing/2014/main" val="3562820232"/>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1</a:t>
                          </a:r>
                          <a:r>
                            <a:rPr kumimoji="1" lang="en-US" altLang="ja-JP" sz="3200" baseline="30000" dirty="0">
                              <a:latin typeface="Segoe UI" panose="020B0502040204020203" pitchFamily="34" charset="0"/>
                              <a:cs typeface="Segoe UI" panose="020B0502040204020203" pitchFamily="34" charset="0"/>
                            </a:rPr>
                            <a:t>st</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z</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657793421"/>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2</a:t>
                          </a:r>
                          <a:r>
                            <a:rPr kumimoji="1" lang="en-US" altLang="ja-JP" sz="3200" baseline="30000" dirty="0">
                              <a:latin typeface="Segoe UI" panose="020B0502040204020203" pitchFamily="34" charset="0"/>
                              <a:cs typeface="Segoe UI" panose="020B0502040204020203" pitchFamily="34" charset="0"/>
                            </a:rPr>
                            <a:t>nd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y</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1588167053"/>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3</a:t>
                          </a:r>
                          <a:r>
                            <a:rPr kumimoji="1" lang="en-US" altLang="ja-JP" sz="3200" baseline="30000" dirty="0">
                              <a:latin typeface="Segoe UI" panose="020B0502040204020203" pitchFamily="34" charset="0"/>
                              <a:cs typeface="Segoe UI" panose="020B0502040204020203" pitchFamily="34" charset="0"/>
                            </a:rPr>
                            <a:t>rd</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x</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3202652084"/>
                      </a:ext>
                    </a:extLst>
                  </a:tr>
                  <a:tr h="590835">
                    <a:tc>
                      <a:txBody>
                        <a:bodyPr/>
                        <a:lstStyle/>
                        <a:p>
                          <a:pPr algn="ctr"/>
                          <a:r>
                            <a:rPr kumimoji="1" lang="en-US" altLang="ja-JP" sz="3200" dirty="0">
                              <a:latin typeface="Segoe UI" panose="020B0502040204020203" pitchFamily="34" charset="0"/>
                              <a:cs typeface="Segoe UI" panose="020B0502040204020203" pitchFamily="34" charset="0"/>
                            </a:rPr>
                            <a:t>4</a:t>
                          </a:r>
                          <a:r>
                            <a:rPr kumimoji="1" lang="en-US" altLang="ja-JP" sz="3200" baseline="30000" dirty="0">
                              <a:latin typeface="Segoe UI" panose="020B0502040204020203" pitchFamily="34" charset="0"/>
                              <a:cs typeface="Segoe UI" panose="020B0502040204020203" pitchFamily="34" charset="0"/>
                            </a:rPr>
                            <a:t>th</a:t>
                          </a:r>
                          <a:endParaRPr kumimoji="1" lang="ja-JP" altLang="en-US" sz="3200" dirty="0">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tcPr>
                    </a:tc>
                    <a:tc>
                      <a:txBody>
                        <a:bodyPr/>
                        <a:lstStyle/>
                        <a:p>
                          <a:pPr algn="ctr"/>
                          <a:r>
                            <a:rPr kumimoji="1" lang="en-US" altLang="ja-JP" sz="3200" dirty="0">
                              <a:latin typeface="Segoe UI" panose="020B0502040204020203" pitchFamily="34" charset="0"/>
                              <a:cs typeface="Segoe UI" panose="020B0502040204020203" pitchFamily="34" charset="0"/>
                            </a:rPr>
                            <a:t>w</a:t>
                          </a:r>
                          <a:endParaRPr kumimoji="1" lang="ja-JP" altLang="en-US" sz="3200" dirty="0">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tcPr>
                    </a:tc>
                    <a:extLst>
                      <a:ext uri="{0D108BD9-81ED-4DB2-BD59-A6C34878D82A}">
                        <a16:rowId xmlns:a16="http://schemas.microsoft.com/office/drawing/2014/main" val="869088335"/>
                      </a:ext>
                    </a:extLst>
                  </a:tr>
                </a:tbl>
              </a:graphicData>
            </a:graphic>
          </p:graphicFrame>
        </mc:Fallback>
      </mc:AlternateContent>
      <p:sp>
        <p:nvSpPr>
          <p:cNvPr id="6" name="四角形: 角を丸くする 5">
            <a:extLst>
              <a:ext uri="{FF2B5EF4-FFF2-40B4-BE49-F238E27FC236}">
                <a16:creationId xmlns:a16="http://schemas.microsoft.com/office/drawing/2014/main" id="{8FE33721-0AF3-7742-347A-21F5BDD5E5DB}"/>
              </a:ext>
            </a:extLst>
          </p:cNvPr>
          <p:cNvSpPr/>
          <p:nvPr/>
        </p:nvSpPr>
        <p:spPr>
          <a:xfrm>
            <a:off x="3607144" y="4320050"/>
            <a:ext cx="713839" cy="1125098"/>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9" name="四角形: 角を丸くする 8">
            <a:extLst>
              <a:ext uri="{FF2B5EF4-FFF2-40B4-BE49-F238E27FC236}">
                <a16:creationId xmlns:a16="http://schemas.microsoft.com/office/drawing/2014/main" id="{6F9D8291-9EF1-8364-B76C-766F161A8D30}"/>
              </a:ext>
            </a:extLst>
          </p:cNvPr>
          <p:cNvSpPr/>
          <p:nvPr/>
        </p:nvSpPr>
        <p:spPr>
          <a:xfrm>
            <a:off x="6904591" y="4320050"/>
            <a:ext cx="713839" cy="496270"/>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2" name="四角形: 角を丸くする 11">
            <a:extLst>
              <a:ext uri="{FF2B5EF4-FFF2-40B4-BE49-F238E27FC236}">
                <a16:creationId xmlns:a16="http://schemas.microsoft.com/office/drawing/2014/main" id="{2545939B-177F-52BF-D359-0DB092F5C7E9}"/>
              </a:ext>
            </a:extLst>
          </p:cNvPr>
          <p:cNvSpPr/>
          <p:nvPr/>
        </p:nvSpPr>
        <p:spPr>
          <a:xfrm>
            <a:off x="6904590" y="5445147"/>
            <a:ext cx="713839" cy="52631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3" name="吹き出し: 線 12">
                <a:extLst>
                  <a:ext uri="{FF2B5EF4-FFF2-40B4-BE49-F238E27FC236}">
                    <a16:creationId xmlns:a16="http://schemas.microsoft.com/office/drawing/2014/main" id="{AE7DC5DB-3439-1007-8631-290D75ADF1C3}"/>
                  </a:ext>
                </a:extLst>
              </p:cNvPr>
              <p:cNvSpPr/>
              <p:nvPr/>
            </p:nvSpPr>
            <p:spPr>
              <a:xfrm>
                <a:off x="8230276" y="3797299"/>
                <a:ext cx="3001723" cy="2023179"/>
              </a:xfrm>
              <a:prstGeom prst="borderCallout1">
                <a:avLst>
                  <a:gd name="adj1" fmla="val 49167"/>
                  <a:gd name="adj2" fmla="val -1317"/>
                  <a:gd name="adj3" fmla="val 67949"/>
                  <a:gd name="adj4" fmla="val -196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𝑥</m:t>
                    </m:r>
                  </m:oMath>
                </a14:m>
                <a:r>
                  <a:rPr kumimoji="1" lang="en-US" altLang="ja-JP" sz="2400" dirty="0">
                    <a:solidFill>
                      <a:schemeClr val="tx1"/>
                    </a:solidFill>
                    <a:latin typeface="Cambria Math" panose="02040503050406030204" pitchFamily="18" charset="0"/>
                    <a:ea typeface="Cambria Math" panose="02040503050406030204" pitchFamily="18" charset="0"/>
                    <a:cs typeface="Segoe UI" panose="020B0502040204020203" pitchFamily="34" charset="0"/>
                  </a:rPr>
                  <a:t> </a:t>
                </a:r>
                <a:r>
                  <a:rPr kumimoji="1" lang="ja-JP" altLang="en-US" sz="2400" dirty="0">
                    <a:solidFill>
                      <a:schemeClr val="tx1"/>
                    </a:solidFill>
                    <a:latin typeface="+mn-ea"/>
                    <a:cs typeface="Segoe UI" panose="020B0502040204020203" pitchFamily="34" charset="0"/>
                  </a:rPr>
                  <a:t>の主担当科目は、</a:t>
                </a:r>
                <a:r>
                  <a:rPr kumimoji="1" lang="en-US" altLang="ja-JP" sz="2400" dirty="0">
                    <a:solidFill>
                      <a:schemeClr val="tx1"/>
                    </a:solidFill>
                    <a:latin typeface="+mn-ea"/>
                    <a:cs typeface="Segoe UI" panose="020B0502040204020203" pitchFamily="34" charset="0"/>
                  </a:rPr>
                  <a:t>j</a:t>
                </a:r>
                <a:r>
                  <a:rPr kumimoji="1" lang="ja-JP" altLang="en-US" sz="2400" dirty="0">
                    <a:solidFill>
                      <a:schemeClr val="tx1"/>
                    </a:solidFill>
                    <a:latin typeface="+mn-ea"/>
                    <a:cs typeface="Segoe UI" panose="020B0502040204020203" pitchFamily="34" charset="0"/>
                  </a:rPr>
                  <a:t>ではないが、主担当科目が</a:t>
                </a:r>
                <a:r>
                  <a:rPr kumimoji="1" lang="en-US" altLang="ja-JP" sz="2400" dirty="0">
                    <a:solidFill>
                      <a:schemeClr val="tx1"/>
                    </a:solidFill>
                    <a:latin typeface="+mn-ea"/>
                    <a:cs typeface="Segoe UI" panose="020B0502040204020203" pitchFamily="34" charset="0"/>
                  </a:rPr>
                  <a:t>j</a:t>
                </a:r>
                <a:r>
                  <a:rPr kumimoji="1" lang="ja-JP" altLang="en-US" sz="2400" dirty="0">
                    <a:solidFill>
                      <a:schemeClr val="tx1"/>
                    </a:solidFill>
                    <a:latin typeface="+mn-ea"/>
                    <a:cs typeface="Segoe UI" panose="020B0502040204020203" pitchFamily="34" charset="0"/>
                  </a:rPr>
                  <a:t>の</a:t>
                </a:r>
                <a14:m>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rPr>
                      <m:t>𝑦</m:t>
                    </m:r>
                    <m:r>
                      <a:rPr kumimoji="1" lang="en-US" altLang="ja-JP" sz="2400" i="1">
                        <a:solidFill>
                          <a:schemeClr val="tx1"/>
                        </a:solidFill>
                        <a:latin typeface="Cambria Math" panose="02040503050406030204" pitchFamily="18" charset="0"/>
                        <a:ea typeface="Meiryo" panose="020B0604030504040204" pitchFamily="34" charset="-128"/>
                      </a:rPr>
                      <m:t> </m:t>
                    </m:r>
                  </m:oMath>
                </a14:m>
                <a:r>
                  <a:rPr kumimoji="1" lang="ja-JP" altLang="en-US" sz="2400"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よりも優先されている。</a:t>
                </a:r>
              </a:p>
            </p:txBody>
          </p:sp>
        </mc:Choice>
        <mc:Fallback xmlns="">
          <p:sp>
            <p:nvSpPr>
              <p:cNvPr id="13" name="吹き出し: 線 12">
                <a:extLst>
                  <a:ext uri="{FF2B5EF4-FFF2-40B4-BE49-F238E27FC236}">
                    <a16:creationId xmlns:a16="http://schemas.microsoft.com/office/drawing/2014/main" id="{AE7DC5DB-3439-1007-8631-290D75ADF1C3}"/>
                  </a:ext>
                </a:extLst>
              </p:cNvPr>
              <p:cNvSpPr>
                <a:spLocks noRot="1" noChangeAspect="1" noMove="1" noResize="1" noEditPoints="1" noAdjustHandles="1" noChangeArrowheads="1" noChangeShapeType="1" noTextEdit="1"/>
              </p:cNvSpPr>
              <p:nvPr/>
            </p:nvSpPr>
            <p:spPr>
              <a:xfrm>
                <a:off x="8230276" y="3797299"/>
                <a:ext cx="3001723" cy="2023179"/>
              </a:xfrm>
              <a:prstGeom prst="borderCallout1">
                <a:avLst>
                  <a:gd name="adj1" fmla="val 49167"/>
                  <a:gd name="adj2" fmla="val -1317"/>
                  <a:gd name="adj3" fmla="val 67949"/>
                  <a:gd name="adj4" fmla="val -19633"/>
                </a:avLst>
              </a:prstGeom>
              <a:blipFill>
                <a:blip r:embed="rId6"/>
                <a:stretch>
                  <a:fillRect r="-1008"/>
                </a:stretch>
              </a:blipFill>
              <a:ln w="31750" cap="flat">
                <a:solidFill>
                  <a:schemeClr val="tx1"/>
                </a:solidFill>
              </a:ln>
            </p:spPr>
            <p:txBody>
              <a:bodyPr/>
              <a:lstStyle/>
              <a:p>
                <a:r>
                  <a:rPr lang="ja-JP" altLang="en-US">
                    <a:noFill/>
                  </a:rPr>
                  <a:t> </a:t>
                </a:r>
              </a:p>
            </p:txBody>
          </p:sp>
        </mc:Fallback>
      </mc:AlternateContent>
      <p:sp>
        <p:nvSpPr>
          <p:cNvPr id="11" name="乗算記号 10">
            <a:extLst>
              <a:ext uri="{FF2B5EF4-FFF2-40B4-BE49-F238E27FC236}">
                <a16:creationId xmlns:a16="http://schemas.microsoft.com/office/drawing/2014/main" id="{FA12D851-7E21-98C9-5F21-75379DFC04CC}"/>
              </a:ext>
            </a:extLst>
          </p:cNvPr>
          <p:cNvSpPr/>
          <p:nvPr/>
        </p:nvSpPr>
        <p:spPr>
          <a:xfrm>
            <a:off x="4893511" y="3257101"/>
            <a:ext cx="1700353" cy="1658746"/>
          </a:xfrm>
          <a:prstGeom prst="mathMultiply">
            <a:avLst>
              <a:gd name="adj1" fmla="val 10267"/>
            </a:avLst>
          </a:prstGeom>
          <a:solidFill>
            <a:srgbClr val="092D57">
              <a:alpha val="69804"/>
            </a:srgbClr>
          </a:solidFill>
          <a:ln w="31750" cap="flat">
            <a:solidFill>
              <a:schemeClr val="tx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7" name="円: 塗りつぶしなし 6">
            <a:extLst>
              <a:ext uri="{FF2B5EF4-FFF2-40B4-BE49-F238E27FC236}">
                <a16:creationId xmlns:a16="http://schemas.microsoft.com/office/drawing/2014/main" id="{31B6D6BB-881F-F748-35FC-04A6C4E47B33}"/>
              </a:ext>
            </a:extLst>
          </p:cNvPr>
          <p:cNvSpPr/>
          <p:nvPr/>
        </p:nvSpPr>
        <p:spPr>
          <a:xfrm>
            <a:off x="1672919" y="3579590"/>
            <a:ext cx="1069360" cy="1013769"/>
          </a:xfrm>
          <a:prstGeom prst="donut">
            <a:avLst>
              <a:gd name="adj" fmla="val 13460"/>
            </a:avLst>
          </a:prstGeom>
          <a:solidFill>
            <a:srgbClr val="EB771E">
              <a:alpha val="69804"/>
            </a:srgbClr>
          </a:solidFill>
          <a:ln w="31750" cap="flat">
            <a:solidFill>
              <a:schemeClr val="bg1">
                <a:alpha val="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Tree>
    <p:extLst>
      <p:ext uri="{BB962C8B-B14F-4D97-AF65-F5344CB8AC3E}">
        <p14:creationId xmlns:p14="http://schemas.microsoft.com/office/powerpoint/2010/main" val="12910170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F8354B9B-0FCD-2332-3D31-2BD5A3BF5A30}"/>
              </a:ext>
            </a:extLst>
          </p:cNvPr>
          <p:cNvSpPr>
            <a:spLocks noGrp="1"/>
          </p:cNvSpPr>
          <p:nvPr>
            <p:ph type="title"/>
          </p:nvPr>
        </p:nvSpPr>
        <p:spPr/>
        <p:txBody>
          <a:bodyPr/>
          <a:lstStyle/>
          <a:p>
            <a:r>
              <a:rPr lang="ja-JP" altLang="en-US"/>
              <a:t>ここから</a:t>
            </a:r>
          </a:p>
        </p:txBody>
      </p:sp>
      <p:sp>
        <p:nvSpPr>
          <p:cNvPr id="9" name="テキスト プレースホルダー 8">
            <a:extLst>
              <a:ext uri="{FF2B5EF4-FFF2-40B4-BE49-F238E27FC236}">
                <a16:creationId xmlns:a16="http://schemas.microsoft.com/office/drawing/2014/main" id="{063E4B6D-EA29-3D83-31D9-276F46130066}"/>
              </a:ext>
            </a:extLst>
          </p:cNvPr>
          <p:cNvSpPr>
            <a:spLocks noGrp="1"/>
          </p:cNvSpPr>
          <p:nvPr>
            <p:ph type="body" idx="1"/>
          </p:nvPr>
        </p:nvSpPr>
        <p:spPr/>
        <p:txBody>
          <a:bodyPr/>
          <a:lstStyle/>
          <a:p>
            <a:endParaRPr lang="ja-JP" altLang="en-US"/>
          </a:p>
        </p:txBody>
      </p:sp>
      <p:sp>
        <p:nvSpPr>
          <p:cNvPr id="3" name="スライド番号プレースホルダー 2">
            <a:extLst>
              <a:ext uri="{FF2B5EF4-FFF2-40B4-BE49-F238E27FC236}">
                <a16:creationId xmlns:a16="http://schemas.microsoft.com/office/drawing/2014/main" id="{968A9DDC-9344-2D6E-B011-07281BA2F81B}"/>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pPr/>
              <a:t>63</a:t>
            </a:fld>
            <a:endParaRPr lang="en-US" dirty="0"/>
          </a:p>
        </p:txBody>
      </p:sp>
    </p:spTree>
    <p:extLst>
      <p:ext uri="{BB962C8B-B14F-4D97-AF65-F5344CB8AC3E}">
        <p14:creationId xmlns:p14="http://schemas.microsoft.com/office/powerpoint/2010/main" val="23534947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41377-E27D-826D-E1D4-B842623F25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26BCD1-9D0B-C563-4EBA-5406C3361F4A}"/>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複数教科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CE22036E-A3BF-B569-BE57-E7C16097FC8F}"/>
              </a:ext>
            </a:extLst>
          </p:cNvPr>
          <p:cNvSpPr>
            <a:spLocks noGrp="1"/>
          </p:cNvSpPr>
          <p:nvPr>
            <p:ph type="sldNum" sz="quarter" idx="12"/>
          </p:nvPr>
        </p:nvSpPr>
        <p:spPr/>
        <p:txBody>
          <a:bodyPr/>
          <a:lstStyle/>
          <a:p>
            <a:fld id="{48F63A3B-78C7-47BE-AE5E-E10140E04643}" type="slidenum">
              <a:rPr lang="en-US" smtClean="0"/>
              <a:pPr/>
              <a:t>64</a:t>
            </a:fld>
            <a:endParaRPr lang="en-US" dirty="0"/>
          </a:p>
        </p:txBody>
      </p:sp>
      <p:sp>
        <p:nvSpPr>
          <p:cNvPr id="4" name="コンテンツ プレースホルダー 3">
            <a:extLst>
              <a:ext uri="{FF2B5EF4-FFF2-40B4-BE49-F238E27FC236}">
                <a16:creationId xmlns:a16="http://schemas.microsoft.com/office/drawing/2014/main" id="{4FD85002-299A-D2CE-5A4D-58D9E826FDD7}"/>
              </a:ext>
            </a:extLst>
          </p:cNvPr>
          <p:cNvSpPr>
            <a:spLocks noGrp="1"/>
          </p:cNvSpPr>
          <p:nvPr>
            <p:ph idx="1"/>
          </p:nvPr>
        </p:nvSpPr>
        <p:spPr/>
        <p:txBody>
          <a:bodyPr/>
          <a:lstStyle/>
          <a:p>
            <a:endParaRPr lang="ja-JP" altLang="en-US" dirty="0"/>
          </a:p>
        </p:txBody>
      </p:sp>
    </p:spTree>
    <p:extLst>
      <p:ext uri="{BB962C8B-B14F-4D97-AF65-F5344CB8AC3E}">
        <p14:creationId xmlns:p14="http://schemas.microsoft.com/office/powerpoint/2010/main" val="29523312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92321D9-C5DB-D38B-E15C-90B6910E51B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59865-C6A9-AD57-45E8-84724432170E}"/>
              </a:ext>
            </a:extLst>
          </p:cNvPr>
          <p:cNvSpPr>
            <a:spLocks noGrp="1"/>
          </p:cNvSpPr>
          <p:nvPr>
            <p:ph type="title"/>
          </p:nvPr>
        </p:nvSpPr>
        <p:spPr/>
        <p:txBody>
          <a:bodyPr/>
          <a:lstStyle/>
          <a:p>
            <a:r>
              <a:rPr kumimoji="1" lang="ja-JP" altLang="en-US" dirty="0"/>
              <a:t>需要集合</a:t>
            </a:r>
            <a:r>
              <a:rPr kumimoji="1" lang="en-US" altLang="ja-JP" dirty="0"/>
              <a:t>(</a:t>
            </a:r>
            <a:r>
              <a:rPr kumimoji="1" lang="ja-JP" altLang="en-US" dirty="0"/>
              <a:t>複数教科</a:t>
            </a:r>
            <a:r>
              <a:rPr kumimoji="1" lang="en-US" altLang="ja-JP" dirty="0"/>
              <a:t>)</a:t>
            </a:r>
            <a:endParaRPr kumimoji="1" lang="ja-JP" altLang="en-US" dirty="0"/>
          </a:p>
        </p:txBody>
      </p:sp>
      <p:sp>
        <p:nvSpPr>
          <p:cNvPr id="3" name="スライド番号プレースホルダー 2">
            <a:extLst>
              <a:ext uri="{FF2B5EF4-FFF2-40B4-BE49-F238E27FC236}">
                <a16:creationId xmlns:a16="http://schemas.microsoft.com/office/drawing/2014/main" id="{38D1D9E9-3C32-BA19-3B92-7B589A43F9F7}"/>
              </a:ext>
            </a:extLst>
          </p:cNvPr>
          <p:cNvSpPr>
            <a:spLocks noGrp="1"/>
          </p:cNvSpPr>
          <p:nvPr>
            <p:ph type="sldNum" sz="quarter" idx="12"/>
          </p:nvPr>
        </p:nvSpPr>
        <p:spPr/>
        <p:txBody>
          <a:bodyPr/>
          <a:lstStyle/>
          <a:p>
            <a:fld id="{48F63A3B-78C7-47BE-AE5E-E10140E04643}" type="slidenum">
              <a:rPr lang="en-US" smtClean="0"/>
              <a:pPr/>
              <a:t>65</a:t>
            </a:fld>
            <a:endParaRPr lang="en-US" dirty="0"/>
          </a:p>
        </p:txBody>
      </p:sp>
      <p:pic>
        <p:nvPicPr>
          <p:cNvPr id="6" name="コンテンツ プレースホルダー 5">
            <a:extLst>
              <a:ext uri="{FF2B5EF4-FFF2-40B4-BE49-F238E27FC236}">
                <a16:creationId xmlns:a16="http://schemas.microsoft.com/office/drawing/2014/main" id="{5B5F1F27-1ACE-93F3-682C-E06D5C66328F}"/>
              </a:ext>
            </a:extLst>
          </p:cNvPr>
          <p:cNvPicPr>
            <a:picLocks noChangeAspect="1"/>
          </p:cNvPicPr>
          <p:nvPr/>
        </p:nvPicPr>
        <p:blipFill>
          <a:blip r:embed="rId2"/>
          <a:stretch>
            <a:fillRect/>
          </a:stretch>
        </p:blipFill>
        <p:spPr>
          <a:xfrm>
            <a:off x="335280" y="1647825"/>
            <a:ext cx="11767125" cy="3562350"/>
          </a:xfrm>
          <a:prstGeom prst="rect">
            <a:avLst/>
          </a:prstGeom>
        </p:spPr>
      </p:pic>
    </p:spTree>
    <p:extLst>
      <p:ext uri="{BB962C8B-B14F-4D97-AF65-F5344CB8AC3E}">
        <p14:creationId xmlns:p14="http://schemas.microsoft.com/office/powerpoint/2010/main" val="7587626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4F83-173E-D7F8-FCE5-9245E7989DD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23B79840-BA7F-3DD5-276D-D795FA4E5E7A}"/>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23B79840-BA7F-3DD5-276D-D795FA4E5E7A}"/>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C389E518-43B9-8AB3-EC8C-BCACE093434B}"/>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1934A5F5-4740-7159-5FC8-85FE5F795205}"/>
              </a:ext>
            </a:extLst>
          </p:cNvPr>
          <p:cNvSpPr>
            <a:spLocks noGrp="1"/>
          </p:cNvSpPr>
          <p:nvPr>
            <p:ph type="sldNum" sz="quarter" idx="12"/>
          </p:nvPr>
        </p:nvSpPr>
        <p:spPr/>
        <p:txBody>
          <a:bodyPr/>
          <a:lstStyle/>
          <a:p>
            <a:fld id="{48F63A3B-78C7-47BE-AE5E-E10140E04643}" type="slidenum">
              <a:rPr lang="en-US" smtClean="0"/>
              <a:t>66</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2989372834"/>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F35BF331-5357-40C9-D7FE-C8C5764D08C0}"/>
                  </a:ext>
                </a:extLst>
              </p:cNvPr>
              <p:cNvGraphicFramePr>
                <a:graphicFrameLocks noGrp="1"/>
              </p:cNvGraphicFramePr>
              <p:nvPr>
                <p:extLst>
                  <p:ext uri="{D42A27DB-BD31-4B8C-83A1-F6EECF244321}">
                    <p14:modId xmlns:p14="http://schemas.microsoft.com/office/powerpoint/2010/main" val="2989372834"/>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5EAF3484-9DBE-C41E-9517-AC2DD3FED717}"/>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5EAF3484-9DBE-C41E-9517-AC2DD3FED717}"/>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D2B7E2-642C-7D3B-5687-A1B9D6EE8EA2}"/>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ECD2B7E2-642C-7D3B-5687-A1B9D6EE8EA2}"/>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D8456C3C-5937-A0F2-800B-03D66388456F}"/>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F0A567A4-26C3-1AE2-29BB-EC7C5CA2FD3F}"/>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96890FFD-FB33-D5B6-199F-4B65B291EE75}"/>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8F49A081-E01E-A08C-F97E-6D08184FBB7E}"/>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D7A00F81-4DCB-C27E-8BE1-61235D4AF64B}"/>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3E9EB02F-AF35-2CE8-A6A1-ACAE7E3125E5}"/>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B041540F-B307-E1C6-A30E-2F5D835B409C}"/>
                  </a:ext>
                </a:extLst>
              </p:cNvPr>
              <p:cNvGraphicFramePr>
                <a:graphicFrameLocks noGrp="1"/>
              </p:cNvGraphicFramePr>
              <p:nvPr>
                <p:extLst>
                  <p:ext uri="{D42A27DB-BD31-4B8C-83A1-F6EECF244321}">
                    <p14:modId xmlns:p14="http://schemas.microsoft.com/office/powerpoint/2010/main" val="1818137733"/>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B041540F-B307-E1C6-A30E-2F5D835B409C}"/>
                  </a:ext>
                </a:extLst>
              </p:cNvPr>
              <p:cNvGraphicFramePr>
                <a:graphicFrameLocks noGrp="1"/>
              </p:cNvGraphicFramePr>
              <p:nvPr>
                <p:extLst>
                  <p:ext uri="{D42A27DB-BD31-4B8C-83A1-F6EECF244321}">
                    <p14:modId xmlns:p14="http://schemas.microsoft.com/office/powerpoint/2010/main" val="1818137733"/>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9065568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7B905-9F78-1A8B-9DD8-B8610925DF6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09C5C895-ED53-78EC-FE0D-ADD7A4DF6F7F}"/>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09C5C895-ED53-78EC-FE0D-ADD7A4DF6F7F}"/>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7AAD4489-2F6E-2B5D-ED6A-604F58ED9223}"/>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B5CD8584-B311-C8A9-DC7A-6229DFAF5030}"/>
              </a:ext>
            </a:extLst>
          </p:cNvPr>
          <p:cNvSpPr>
            <a:spLocks noGrp="1"/>
          </p:cNvSpPr>
          <p:nvPr>
            <p:ph type="sldNum" sz="quarter" idx="12"/>
          </p:nvPr>
        </p:nvSpPr>
        <p:spPr/>
        <p:txBody>
          <a:bodyPr/>
          <a:lstStyle/>
          <a:p>
            <a:fld id="{48F63A3B-78C7-47BE-AE5E-E10140E04643}" type="slidenum">
              <a:rPr lang="en-US" smtClean="0"/>
              <a:t>67</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ECB9D76E-6C08-D89C-F3C1-F1A5FC9A5A8D}"/>
                  </a:ext>
                </a:extLst>
              </p:cNvPr>
              <p:cNvGraphicFramePr>
                <a:graphicFrameLocks noGrp="1"/>
              </p:cNvGraphicFramePr>
              <p:nvPr>
                <p:extLst>
                  <p:ext uri="{D42A27DB-BD31-4B8C-83A1-F6EECF244321}">
                    <p14:modId xmlns:p14="http://schemas.microsoft.com/office/powerpoint/2010/main" val="4142455601"/>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ECB9D76E-6C08-D89C-F3C1-F1A5FC9A5A8D}"/>
                  </a:ext>
                </a:extLst>
              </p:cNvPr>
              <p:cNvGraphicFramePr>
                <a:graphicFrameLocks noGrp="1"/>
              </p:cNvGraphicFramePr>
              <p:nvPr>
                <p:extLst>
                  <p:ext uri="{D42A27DB-BD31-4B8C-83A1-F6EECF244321}">
                    <p14:modId xmlns:p14="http://schemas.microsoft.com/office/powerpoint/2010/main" val="4142455601"/>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DF34AC0-EC37-D35F-C229-9EDAFB053942}"/>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CDF34AC0-EC37-D35F-C229-9EDAFB053942}"/>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AE4C6192-33BE-5A59-666F-118E16C8E08E}"/>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AE4C6192-33BE-5A59-666F-118E16C8E08E}"/>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258907A3-6AD5-9C47-5F73-51369E46851A}"/>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942CE5C8-DF50-4B3F-8CC5-5FDE4CA04B88}"/>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D6CA14DD-4733-85B3-2079-A7516FE9CF4C}"/>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2EEA4A50-0293-85CA-C163-652BBD2FB446}"/>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85682E1F-E0CC-CE29-B84D-C2CED13FB5B7}"/>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6781CF1D-5029-E3B2-490C-B17D0D1F08DF}"/>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AF456482-1064-25A7-1112-02BB15575DBD}"/>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AF456482-1064-25A7-1112-02BB15575DBD}"/>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26571041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9380C-A9B0-F31A-F35A-8B1B0EFB136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245BE37F-9603-86A0-33CF-3C8217A2707C}"/>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245BE37F-9603-86A0-33CF-3C8217A2707C}"/>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55065AAC-F570-78F2-E8C8-7935E145192B}"/>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CD6A3706-0033-9732-89F7-C3B293EEF7F4}"/>
              </a:ext>
            </a:extLst>
          </p:cNvPr>
          <p:cNvSpPr>
            <a:spLocks noGrp="1"/>
          </p:cNvSpPr>
          <p:nvPr>
            <p:ph type="sldNum" sz="quarter" idx="12"/>
          </p:nvPr>
        </p:nvSpPr>
        <p:spPr/>
        <p:txBody>
          <a:bodyPr/>
          <a:lstStyle/>
          <a:p>
            <a:fld id="{48F63A3B-78C7-47BE-AE5E-E10140E04643}" type="slidenum">
              <a:rPr lang="en-US" smtClean="0"/>
              <a:t>68</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D6461619-C5A2-33F8-1492-ED7C6F361EB2}"/>
                  </a:ext>
                </a:extLst>
              </p:cNvPr>
              <p:cNvGraphicFramePr>
                <a:graphicFrameLocks noGrp="1"/>
              </p:cNvGraphicFramePr>
              <p:nvPr>
                <p:extLst>
                  <p:ext uri="{D42A27DB-BD31-4B8C-83A1-F6EECF244321}">
                    <p14:modId xmlns:p14="http://schemas.microsoft.com/office/powerpoint/2010/main" val="3939437879"/>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D6461619-C5A2-33F8-1492-ED7C6F361EB2}"/>
                  </a:ext>
                </a:extLst>
              </p:cNvPr>
              <p:cNvGraphicFramePr>
                <a:graphicFrameLocks noGrp="1"/>
              </p:cNvGraphicFramePr>
              <p:nvPr>
                <p:extLst>
                  <p:ext uri="{D42A27DB-BD31-4B8C-83A1-F6EECF244321}">
                    <p14:modId xmlns:p14="http://schemas.microsoft.com/office/powerpoint/2010/main" val="3939437879"/>
                  </p:ext>
                </p:extLst>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DE0DBD85-266D-9129-8912-BCDA8C16EB43}"/>
                  </a:ext>
                </a:extLst>
              </p:cNvPr>
              <p:cNvSpPr txBox="1"/>
              <p:nvPr/>
            </p:nvSpPr>
            <p:spPr>
              <a:xfrm>
                <a:off x="2698254" y="3916641"/>
                <a:ext cx="957370"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1" i="0" smtClean="0">
                        <a:solidFill>
                          <a:srgbClr val="FF0000"/>
                        </a:solidFill>
                        <a:latin typeface="Cambria Math" panose="02040503050406030204" pitchFamily="18" charset="0"/>
                      </a:rPr>
                      <m:t>𝐬</m:t>
                    </m:r>
                    <m:r>
                      <a:rPr kumimoji="1" lang="en-US" altLang="ja-JP" b="1" i="0" smtClean="0">
                        <a:solidFill>
                          <a:srgbClr val="FF0000"/>
                        </a:solidFill>
                        <a:latin typeface="Cambria Math" panose="02040503050406030204" pitchFamily="18" charset="0"/>
                      </a:rPr>
                      <m:t>: </m:t>
                    </m:r>
                  </m:oMath>
                </a14:m>
                <a:r>
                  <a:rPr kumimoji="1" lang="ja-JP" altLang="en-US" b="1" dirty="0">
                    <a:solidFill>
                      <a:srgbClr val="FF0000"/>
                    </a:solidFill>
                    <a:latin typeface="+mn-ea"/>
                    <a:cs typeface="Segoe UI" panose="020B0502040204020203" pitchFamily="34" charset="0"/>
                  </a:rPr>
                  <a:t>学校</a:t>
                </a:r>
              </a:p>
            </p:txBody>
          </p:sp>
        </mc:Choice>
        <mc:Fallback xmlns="">
          <p:sp>
            <p:nvSpPr>
              <p:cNvPr id="20" name="テキスト ボックス 19">
                <a:extLst>
                  <a:ext uri="{FF2B5EF4-FFF2-40B4-BE49-F238E27FC236}">
                    <a16:creationId xmlns:a16="http://schemas.microsoft.com/office/drawing/2014/main" id="{DE0DBD85-266D-9129-8912-BCDA8C16EB43}"/>
                  </a:ext>
                </a:extLst>
              </p:cNvPr>
              <p:cNvSpPr txBox="1">
                <a:spLocks noRot="1" noChangeAspect="1" noMove="1" noResize="1" noEditPoints="1" noAdjustHandles="1" noChangeArrowheads="1" noChangeShapeType="1" noTextEdit="1"/>
              </p:cNvSpPr>
              <p:nvPr/>
            </p:nvSpPr>
            <p:spPr>
              <a:xfrm>
                <a:off x="2698254" y="3916641"/>
                <a:ext cx="957370" cy="369332"/>
              </a:xfrm>
              <a:prstGeom prst="rect">
                <a:avLst/>
              </a:prstGeom>
              <a:blipFill>
                <a:blip r:embed="rId5"/>
                <a:stretch>
                  <a:fillRect t="-3175" b="-26984"/>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66183C66-64D6-3D4E-A92B-8F6B12BF394A}"/>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1" i="1" smtClean="0">
                        <a:solidFill>
                          <a:srgbClr val="FF0000"/>
                        </a:solidFill>
                        <a:latin typeface="Cambria Math" panose="02040503050406030204" pitchFamily="18" charset="0"/>
                        <a:cs typeface="Segoe UI" panose="020B0502040204020203" pitchFamily="34" charset="0"/>
                      </a:rPr>
                      <m:t>𝒋</m:t>
                    </m:r>
                  </m:oMath>
                </a14:m>
                <a:r>
                  <a:rPr kumimoji="1" lang="en-US" altLang="ja-JP" b="1" dirty="0">
                    <a:solidFill>
                      <a:srgbClr val="FF0000"/>
                    </a:solidFill>
                    <a:latin typeface="+mn-ea"/>
                    <a:cs typeface="Segoe UI" panose="020B0502040204020203" pitchFamily="34" charset="0"/>
                  </a:rPr>
                  <a:t>: </a:t>
                </a:r>
                <a:r>
                  <a:rPr kumimoji="1" lang="ja-JP" altLang="en-US" b="1" dirty="0">
                    <a:solidFill>
                      <a:srgbClr val="FF0000"/>
                    </a:solidFill>
                    <a:latin typeface="+mn-ea"/>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66183C66-64D6-3D4E-A92B-8F6B12BF394A}"/>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3226"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933CF2F-C79E-0F5F-0ED9-DCEEA7A8416F}"/>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6DAC13A1-369E-D70D-D656-ADC52F800A6E}"/>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0E3F993-6F60-9881-F054-BD74F4BC1C08}"/>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solidFill>
                  <a:srgbClr val="FF0000"/>
                </a:solidFill>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C128F37B-ACC5-ADA4-542C-2A7F35F2A76D}"/>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3A748E64-14DB-4978-1992-C94309DC53DA}"/>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5CC686CB-1323-9C5F-675F-9D40B50EE3C2}"/>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55A423D8-A9DA-9F2A-6C3A-72799C0370B7}"/>
                  </a:ext>
                </a:extLst>
              </p:cNvPr>
              <p:cNvGraphicFramePr>
                <a:graphicFrameLocks noGrp="1"/>
              </p:cNvGraphicFramePr>
              <p:nvPr>
                <p:extLst>
                  <p:ext uri="{D42A27DB-BD31-4B8C-83A1-F6EECF244321}">
                    <p14:modId xmlns:p14="http://schemas.microsoft.com/office/powerpoint/2010/main" val="370453750"/>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55A423D8-A9DA-9F2A-6C3A-72799C0370B7}"/>
                  </a:ext>
                </a:extLst>
              </p:cNvPr>
              <p:cNvGraphicFramePr>
                <a:graphicFrameLocks noGrp="1"/>
              </p:cNvGraphicFramePr>
              <p:nvPr>
                <p:extLst>
                  <p:ext uri="{D42A27DB-BD31-4B8C-83A1-F6EECF244321}">
                    <p14:modId xmlns:p14="http://schemas.microsoft.com/office/powerpoint/2010/main" val="370453750"/>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250819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253BD9-2BDB-6389-F503-720C1687A8B1}"/>
              </a:ext>
            </a:extLst>
          </p:cNvPr>
          <p:cNvSpPr>
            <a:spLocks noGrp="1"/>
          </p:cNvSpPr>
          <p:nvPr>
            <p:ph type="title"/>
          </p:nvPr>
        </p:nvSpPr>
        <p:spPr/>
        <p:txBody>
          <a:bodyPr/>
          <a:lstStyle/>
          <a:p>
            <a:r>
              <a:rPr lang="ja-JP" altLang="en-US"/>
              <a:t>年度当初には</a:t>
            </a:r>
            <a:r>
              <a:rPr lang="en-US" altLang="ja-JP" dirty="0"/>
              <a:t>2558</a:t>
            </a:r>
            <a:r>
              <a:rPr lang="ja-JP" altLang="en-US"/>
              <a:t>名の欠員が発生</a:t>
            </a:r>
            <a:endParaRPr kumimoji="1" lang="ja-JP" altLang="en-US"/>
          </a:p>
        </p:txBody>
      </p:sp>
      <p:sp>
        <p:nvSpPr>
          <p:cNvPr id="3" name="スライド番号プレースホルダー 2">
            <a:extLst>
              <a:ext uri="{FF2B5EF4-FFF2-40B4-BE49-F238E27FC236}">
                <a16:creationId xmlns:a16="http://schemas.microsoft.com/office/drawing/2014/main" id="{F456D0ED-0867-5E0A-1DDD-6499756A5315}"/>
              </a:ext>
            </a:extLst>
          </p:cNvPr>
          <p:cNvSpPr>
            <a:spLocks noGrp="1"/>
          </p:cNvSpPr>
          <p:nvPr>
            <p:ph type="sldNum" sz="quarter" idx="12"/>
          </p:nvPr>
        </p:nvSpPr>
        <p:spPr/>
        <p:txBody>
          <a:bodyPr/>
          <a:lstStyle/>
          <a:p>
            <a:fld id="{48F63A3B-78C7-47BE-AE5E-E10140E04643}" type="slidenum">
              <a:rPr lang="en-US" smtClean="0"/>
              <a:pPr/>
              <a:t>6</a:t>
            </a:fld>
            <a:endParaRPr lang="en-US" dirty="0"/>
          </a:p>
        </p:txBody>
      </p:sp>
      <p:sp>
        <p:nvSpPr>
          <p:cNvPr id="4" name="コンテンツ プレースホルダー 3">
            <a:extLst>
              <a:ext uri="{FF2B5EF4-FFF2-40B4-BE49-F238E27FC236}">
                <a16:creationId xmlns:a16="http://schemas.microsoft.com/office/drawing/2014/main" id="{A46F43FA-46B3-8F21-4E04-C4FD76A56100}"/>
              </a:ext>
            </a:extLst>
          </p:cNvPr>
          <p:cNvSpPr>
            <a:spLocks noGrp="1"/>
          </p:cNvSpPr>
          <p:nvPr>
            <p:ph idx="1"/>
          </p:nvPr>
        </p:nvSpPr>
        <p:spPr/>
        <p:txBody>
          <a:bodyPr/>
          <a:lstStyle/>
          <a:p>
            <a:r>
              <a:rPr kumimoji="1" lang="ja-JP" altLang="en-US" dirty="0">
                <a:solidFill>
                  <a:srgbClr val="000000"/>
                </a:solidFill>
              </a:rPr>
              <a:t>令和３年度始業日時点の小・中学校の「教師不足」人数は合計</a:t>
            </a:r>
            <a:r>
              <a:rPr kumimoji="1" lang="en-US" altLang="ja-JP" dirty="0">
                <a:solidFill>
                  <a:srgbClr val="000000"/>
                </a:solidFill>
              </a:rPr>
              <a:t>2,086</a:t>
            </a:r>
            <a:r>
              <a:rPr kumimoji="1" lang="ja-JP" altLang="en-US" dirty="0">
                <a:solidFill>
                  <a:srgbClr val="000000"/>
                </a:solidFill>
              </a:rPr>
              <a:t>人（</a:t>
            </a:r>
            <a:r>
              <a:rPr kumimoji="1" lang="en-US" altLang="ja-JP" dirty="0">
                <a:solidFill>
                  <a:srgbClr val="000000"/>
                </a:solidFill>
              </a:rPr>
              <a:t>0.35%</a:t>
            </a:r>
            <a:r>
              <a:rPr kumimoji="1" lang="ja-JP" altLang="en-US" dirty="0">
                <a:solidFill>
                  <a:srgbClr val="000000"/>
                </a:solidFill>
              </a:rPr>
              <a:t>）、５月１日時点では</a:t>
            </a:r>
            <a:r>
              <a:rPr kumimoji="1" lang="en-US" altLang="ja-JP" dirty="0">
                <a:solidFill>
                  <a:srgbClr val="000000"/>
                </a:solidFill>
              </a:rPr>
              <a:t>1,701</a:t>
            </a:r>
            <a:r>
              <a:rPr kumimoji="1" lang="ja-JP" altLang="en-US" dirty="0">
                <a:solidFill>
                  <a:srgbClr val="000000"/>
                </a:solidFill>
              </a:rPr>
              <a:t>人（</a:t>
            </a:r>
            <a:r>
              <a:rPr kumimoji="1" lang="en-US" altLang="ja-JP" dirty="0">
                <a:solidFill>
                  <a:srgbClr val="000000"/>
                </a:solidFill>
              </a:rPr>
              <a:t>0.28%</a:t>
            </a:r>
            <a:r>
              <a:rPr kumimoji="1" lang="ja-JP" altLang="en-US" dirty="0">
                <a:solidFill>
                  <a:srgbClr val="000000"/>
                </a:solidFill>
              </a:rPr>
              <a:t>）</a:t>
            </a:r>
          </a:p>
          <a:p>
            <a:r>
              <a:rPr kumimoji="1" lang="ja-JP" altLang="en-US" dirty="0">
                <a:solidFill>
                  <a:srgbClr val="000000"/>
                </a:solidFill>
              </a:rPr>
              <a:t>高等学校の「教師不足」人数は始業日に</a:t>
            </a:r>
            <a:r>
              <a:rPr kumimoji="1" lang="en-US" altLang="ja-JP" dirty="0">
                <a:solidFill>
                  <a:srgbClr val="000000"/>
                </a:solidFill>
              </a:rPr>
              <a:t>217</a:t>
            </a:r>
            <a:r>
              <a:rPr kumimoji="1" lang="ja-JP" altLang="en-US" dirty="0">
                <a:solidFill>
                  <a:srgbClr val="000000"/>
                </a:solidFill>
              </a:rPr>
              <a:t>人</a:t>
            </a:r>
            <a:r>
              <a:rPr kumimoji="1" lang="en-US" altLang="ja-JP" dirty="0">
                <a:solidFill>
                  <a:srgbClr val="000000"/>
                </a:solidFill>
              </a:rPr>
              <a:t>(0.14%)</a:t>
            </a:r>
            <a:r>
              <a:rPr kumimoji="1" lang="ja-JP" altLang="en-US" dirty="0">
                <a:solidFill>
                  <a:srgbClr val="000000"/>
                </a:solidFill>
              </a:rPr>
              <a:t>、５月１日時点で</a:t>
            </a:r>
            <a:r>
              <a:rPr kumimoji="1" lang="en-US" altLang="ja-JP" dirty="0">
                <a:solidFill>
                  <a:srgbClr val="000000"/>
                </a:solidFill>
              </a:rPr>
              <a:t>159</a:t>
            </a:r>
            <a:r>
              <a:rPr kumimoji="1" lang="ja-JP" altLang="en-US" dirty="0">
                <a:solidFill>
                  <a:srgbClr val="000000"/>
                </a:solidFill>
              </a:rPr>
              <a:t>人</a:t>
            </a:r>
            <a:r>
              <a:rPr kumimoji="1" lang="en-US" altLang="ja-JP" dirty="0">
                <a:solidFill>
                  <a:srgbClr val="000000"/>
                </a:solidFill>
              </a:rPr>
              <a:t>(0.10%)</a:t>
            </a:r>
            <a:endParaRPr kumimoji="1" lang="ja-JP" altLang="en-US" dirty="0">
              <a:solidFill>
                <a:srgbClr val="000000"/>
              </a:solidFill>
            </a:endParaRPr>
          </a:p>
          <a:p>
            <a:r>
              <a:rPr kumimoji="1" lang="ja-JP" altLang="en-US" dirty="0">
                <a:solidFill>
                  <a:srgbClr val="000000"/>
                </a:solidFill>
              </a:rPr>
              <a:t>特別支援学校の「教師不足」人数は始業日に</a:t>
            </a:r>
            <a:r>
              <a:rPr kumimoji="1" lang="en-US" altLang="ja-JP" dirty="0">
                <a:solidFill>
                  <a:srgbClr val="000000"/>
                </a:solidFill>
              </a:rPr>
              <a:t>255</a:t>
            </a:r>
            <a:r>
              <a:rPr kumimoji="1" lang="ja-JP" altLang="en-US" dirty="0">
                <a:solidFill>
                  <a:srgbClr val="000000"/>
                </a:solidFill>
              </a:rPr>
              <a:t>人</a:t>
            </a:r>
            <a:r>
              <a:rPr kumimoji="1" lang="en-US" altLang="ja-JP" dirty="0">
                <a:solidFill>
                  <a:srgbClr val="000000"/>
                </a:solidFill>
              </a:rPr>
              <a:t>(0.32%)</a:t>
            </a:r>
            <a:r>
              <a:rPr kumimoji="1" lang="ja-JP" altLang="en-US" dirty="0">
                <a:solidFill>
                  <a:srgbClr val="000000"/>
                </a:solidFill>
              </a:rPr>
              <a:t>、５月１日時点で</a:t>
            </a:r>
            <a:r>
              <a:rPr kumimoji="1" lang="en-US" altLang="ja-JP" dirty="0">
                <a:solidFill>
                  <a:srgbClr val="000000"/>
                </a:solidFill>
              </a:rPr>
              <a:t>205</a:t>
            </a:r>
            <a:r>
              <a:rPr kumimoji="1" lang="ja-JP" altLang="en-US" dirty="0">
                <a:solidFill>
                  <a:srgbClr val="000000"/>
                </a:solidFill>
              </a:rPr>
              <a:t>人</a:t>
            </a:r>
            <a:r>
              <a:rPr kumimoji="1" lang="en-US" altLang="ja-JP" dirty="0">
                <a:solidFill>
                  <a:srgbClr val="000000"/>
                </a:solidFill>
              </a:rPr>
              <a:t>(0.26%)</a:t>
            </a:r>
          </a:p>
          <a:p>
            <a:endParaRPr lang="en-US" altLang="ja-JP" dirty="0">
              <a:solidFill>
                <a:srgbClr val="000000"/>
              </a:solidFill>
            </a:endParaRPr>
          </a:p>
          <a:p>
            <a:pPr marL="0" indent="0">
              <a:buNone/>
            </a:pPr>
            <a:r>
              <a:rPr kumimoji="1" lang="ja-JP" altLang="en-US" dirty="0"/>
              <a:t>→合計で、</a:t>
            </a:r>
            <a:r>
              <a:rPr kumimoji="1" lang="en-US" altLang="ja-JP" sz="4000" b="1" dirty="0">
                <a:solidFill>
                  <a:srgbClr val="FF0000"/>
                </a:solidFill>
              </a:rPr>
              <a:t>2558</a:t>
            </a:r>
            <a:r>
              <a:rPr kumimoji="1" lang="ja-JP" altLang="en-US" dirty="0"/>
              <a:t>名</a:t>
            </a:r>
          </a:p>
          <a:p>
            <a:endParaRPr kumimoji="1" lang="ja-JP" altLang="en-US" dirty="0"/>
          </a:p>
        </p:txBody>
      </p:sp>
    </p:spTree>
    <p:extLst>
      <p:ext uri="{BB962C8B-B14F-4D97-AF65-F5344CB8AC3E}">
        <p14:creationId xmlns:p14="http://schemas.microsoft.com/office/powerpoint/2010/main" val="30167462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76550-B333-635F-1830-A593B7B53EE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69F0CD6B-0EE4-6FEF-2EC8-D7D4FFEA1FE1}"/>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69F0CD6B-0EE4-6FEF-2EC8-D7D4FFEA1FE1}"/>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4164EDD3-BD68-5D33-2FE1-D9EBF2480768}"/>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81C05142-6B11-59B3-0CF2-82C72D95AFC8}"/>
              </a:ext>
            </a:extLst>
          </p:cNvPr>
          <p:cNvSpPr>
            <a:spLocks noGrp="1"/>
          </p:cNvSpPr>
          <p:nvPr>
            <p:ph type="sldNum" sz="quarter" idx="12"/>
          </p:nvPr>
        </p:nvSpPr>
        <p:spPr/>
        <p:txBody>
          <a:bodyPr/>
          <a:lstStyle/>
          <a:p>
            <a:fld id="{48F63A3B-78C7-47BE-AE5E-E10140E04643}" type="slidenum">
              <a:rPr lang="en-US" smtClean="0"/>
              <a:t>69</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72BF9741-D306-882B-74EB-50541855A6E5}"/>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72BF9741-D306-882B-74EB-50541855A6E5}"/>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51FA6E3-8022-35C9-77B1-08CE81F94BB0}"/>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E51FA6E3-8022-35C9-77B1-08CE81F94BB0}"/>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4E5F267-FDBA-DB16-EE9C-B784F14C98E6}"/>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D4E5F267-FDBA-DB16-EE9C-B784F14C98E6}"/>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5D25A15-B076-8563-969D-824C70B9F5F4}"/>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4D069738-3876-E278-46C5-7FB0E2733896}"/>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79D295D-ECF4-3FE3-8F0C-17F15EA9C7EB}"/>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6372330F-4895-7607-68AB-3613B51AD43E}"/>
              </a:ext>
            </a:extLst>
          </p:cNvPr>
          <p:cNvSpPr/>
          <p:nvPr/>
        </p:nvSpPr>
        <p:spPr>
          <a:xfrm>
            <a:off x="452905" y="3094690"/>
            <a:ext cx="9040841"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C05CC0A3-268C-1188-133C-D14D6DC4049E}"/>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E27A7F6D-FC67-5112-5F1F-8373B2FF6DD9}"/>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172E5731-116A-E7DD-9948-F6480EF6AAB5}"/>
                  </a:ext>
                </a:extLst>
              </p:cNvPr>
              <p:cNvGraphicFramePr>
                <a:graphicFrameLocks noGrp="1"/>
              </p:cNvGraphicFramePr>
              <p:nvPr>
                <p:extLst>
                  <p:ext uri="{D42A27DB-BD31-4B8C-83A1-F6EECF244321}">
                    <p14:modId xmlns:p14="http://schemas.microsoft.com/office/powerpoint/2010/main" val="4171313867"/>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172E5731-116A-E7DD-9948-F6480EF6AAB5}"/>
                  </a:ext>
                </a:extLst>
              </p:cNvPr>
              <p:cNvGraphicFramePr>
                <a:graphicFrameLocks noGrp="1"/>
              </p:cNvGraphicFramePr>
              <p:nvPr>
                <p:extLst>
                  <p:ext uri="{D42A27DB-BD31-4B8C-83A1-F6EECF244321}">
                    <p14:modId xmlns:p14="http://schemas.microsoft.com/office/powerpoint/2010/main" val="4171313867"/>
                  </p:ext>
                </p:extLst>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Tree>
    <p:extLst>
      <p:ext uri="{BB962C8B-B14F-4D97-AF65-F5344CB8AC3E}">
        <p14:creationId xmlns:p14="http://schemas.microsoft.com/office/powerpoint/2010/main" val="8330329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6F80E-6162-DA5C-F96C-D55E2BD7DA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コンテンツ プレースホルダー 3">
                <a:extLst>
                  <a:ext uri="{FF2B5EF4-FFF2-40B4-BE49-F238E27FC236}">
                    <a16:creationId xmlns:a16="http://schemas.microsoft.com/office/drawing/2014/main" id="{AED9A00E-A541-C4C0-B1F8-F8DE7377CC50}"/>
                  </a:ext>
                </a:extLst>
              </p:cNvPr>
              <p:cNvSpPr>
                <a:spLocks noGrp="1"/>
              </p:cNvSpPr>
              <p:nvPr>
                <p:ph idx="1"/>
              </p:nvPr>
            </p:nvSpPr>
            <p:spPr>
              <a:xfrm>
                <a:off x="335280" y="869914"/>
                <a:ext cx="11521440" cy="5400000"/>
              </a:xfrm>
            </p:spPr>
            <p:txBody>
              <a:bodyPr anchor="t"/>
              <a:lstStyle/>
              <a:p>
                <a:r>
                  <a:rPr lang="ja-JP" altLang="en-US" b="0" i="1" dirty="0">
                    <a:latin typeface="Cambria Math" panose="02040503050406030204" pitchFamily="18" charset="0"/>
                  </a:rPr>
                  <a:t>本研究では、カットオフ調整関数を、学校に対してだけでなく、学校とそれが募集する教科に対して拡張した。</a:t>
                </a:r>
                <a:endParaRPr lang="en-US" altLang="ja-JP" b="0" i="1" dirty="0">
                  <a:latin typeface="Cambria Math" panose="02040503050406030204" pitchFamily="18" charset="0"/>
                </a:endParaRPr>
              </a:p>
              <a:p>
                <a:pPr lvl="1"/>
                <a14:m>
                  <m:oMath xmlns:m="http://schemas.openxmlformats.org/officeDocument/2006/math">
                    <m:r>
                      <a:rPr lang="en-US" altLang="ja-JP" b="0" i="1" smtClean="0">
                        <a:latin typeface="Cambria Math" panose="02040503050406030204" pitchFamily="18" charset="0"/>
                      </a:rPr>
                      <m:t>𝑠</m:t>
                    </m:r>
                  </m:oMath>
                </a14:m>
                <a:r>
                  <a:rPr lang="en-US" altLang="ja-JP" dirty="0">
                    <a:latin typeface="Segoe UI" panose="020B0502040204020203" pitchFamily="34" charset="0"/>
                  </a:rPr>
                  <a:t> :</a:t>
                </a:r>
                <a:r>
                  <a:rPr lang="ja-JP" altLang="en-US" dirty="0"/>
                  <a:t> 学校</a:t>
                </a:r>
                <a:endParaRPr lang="en-US" altLang="ja-JP" dirty="0">
                  <a:latin typeface="Segoe UI" panose="020B0502040204020203" pitchFamily="34" charset="0"/>
                </a:endParaRPr>
              </a:p>
              <a:p>
                <a:pPr lvl="1">
                  <a:spcBef>
                    <a:spcPts val="1600"/>
                  </a:spcBef>
                </a:pPr>
                <a14:m>
                  <m:oMath xmlns:m="http://schemas.openxmlformats.org/officeDocument/2006/math">
                    <m:r>
                      <a:rPr lang="en-US" altLang="ja-JP" b="0" i="1" smtClean="0">
                        <a:latin typeface="Cambria Math" panose="02040503050406030204" pitchFamily="18" charset="0"/>
                      </a:rPr>
                      <m:t>𝑗</m:t>
                    </m:r>
                  </m:oMath>
                </a14:m>
                <a:r>
                  <a:rPr lang="en-US" altLang="ja-JP" dirty="0">
                    <a:latin typeface="Segoe UI" panose="020B0502040204020203" pitchFamily="34" charset="0"/>
                  </a:rPr>
                  <a:t> : </a:t>
                </a:r>
                <a:r>
                  <a:rPr lang="ja-JP" altLang="en-US" dirty="0"/>
                  <a:t>教科</a:t>
                </a:r>
                <a:endParaRPr lang="en-US" altLang="ja-JP" dirty="0">
                  <a:latin typeface="Segoe UI" panose="020B0502040204020203" pitchFamily="34" charset="0"/>
                </a:endParaRPr>
              </a:p>
              <a:p>
                <a:pPr marL="457200" lvl="1" indent="0">
                  <a:spcBef>
                    <a:spcPts val="1600"/>
                  </a:spcBef>
                  <a:buNone/>
                </a:pPr>
                <a:endParaRPr lang="en-US" altLang="ja-JP" dirty="0">
                  <a:latin typeface="Segoe UI" panose="020B0502040204020203" pitchFamily="34" charset="0"/>
                </a:endParaRPr>
              </a:p>
            </p:txBody>
          </p:sp>
        </mc:Choice>
        <mc:Fallback xmlns="">
          <p:sp>
            <p:nvSpPr>
              <p:cNvPr id="12" name="コンテンツ プレースホルダー 3">
                <a:extLst>
                  <a:ext uri="{FF2B5EF4-FFF2-40B4-BE49-F238E27FC236}">
                    <a16:creationId xmlns:a16="http://schemas.microsoft.com/office/drawing/2014/main" id="{AED9A00E-A541-C4C0-B1F8-F8DE7377CC50}"/>
                  </a:ext>
                </a:extLst>
              </p:cNvPr>
              <p:cNvSpPr>
                <a:spLocks noGrp="1" noRot="1" noChangeAspect="1" noMove="1" noResize="1" noEditPoints="1" noAdjustHandles="1" noChangeArrowheads="1" noChangeShapeType="1" noTextEdit="1"/>
              </p:cNvSpPr>
              <p:nvPr>
                <p:ph idx="1"/>
              </p:nvPr>
            </p:nvSpPr>
            <p:spPr>
              <a:xfrm>
                <a:off x="335280" y="869914"/>
                <a:ext cx="11521440" cy="5400000"/>
              </a:xfrm>
              <a:blipFill>
                <a:blip r:embed="rId3"/>
                <a:stretch>
                  <a:fillRect l="-688" t="-1129" r="-582"/>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2CA3DFCB-37F2-8CE4-87F9-91A349B0F06D}"/>
              </a:ext>
            </a:extLst>
          </p:cNvPr>
          <p:cNvSpPr>
            <a:spLocks noGrp="1"/>
          </p:cNvSpPr>
          <p:nvPr>
            <p:ph type="title"/>
          </p:nvPr>
        </p:nvSpPr>
        <p:spPr/>
        <p:txBody>
          <a:bodyPr/>
          <a:lstStyle/>
          <a:p>
            <a:r>
              <a:rPr kumimoji="1" lang="ja-JP" altLang="en-US" dirty="0">
                <a:latin typeface="Segoe UI" panose="020B0502040204020203" pitchFamily="34" charset="0"/>
              </a:rPr>
              <a:t>教科別カットオフ調整関数</a:t>
            </a:r>
          </a:p>
        </p:txBody>
      </p:sp>
      <p:sp>
        <p:nvSpPr>
          <p:cNvPr id="3" name="スライド番号プレースホルダー 2">
            <a:extLst>
              <a:ext uri="{FF2B5EF4-FFF2-40B4-BE49-F238E27FC236}">
                <a16:creationId xmlns:a16="http://schemas.microsoft.com/office/drawing/2014/main" id="{9117FC1F-3D8F-F8C3-3A54-4EA045BE1B7A}"/>
              </a:ext>
            </a:extLst>
          </p:cNvPr>
          <p:cNvSpPr>
            <a:spLocks noGrp="1"/>
          </p:cNvSpPr>
          <p:nvPr>
            <p:ph type="sldNum" sz="quarter" idx="12"/>
          </p:nvPr>
        </p:nvSpPr>
        <p:spPr/>
        <p:txBody>
          <a:bodyPr/>
          <a:lstStyle/>
          <a:p>
            <a:fld id="{48F63A3B-78C7-47BE-AE5E-E10140E04643}" type="slidenum">
              <a:rPr lang="en-US" smtClean="0"/>
              <a:t>70</a:t>
            </a:fld>
            <a:endParaRPr lang="en-US"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24829D46-5DDE-0900-A5FC-DF871F585187}"/>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cs typeface="Segoe UI" panose="020B0502040204020203" pitchFamily="34" charset="0"/>
                                  </a:rPr>
                                  <m:t>𝑠</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2</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no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pPr algn="ctr"/>
                          <a14:m>
                            <m:oMathPara xmlns:m="http://schemas.openxmlformats.org/officeDocument/2006/math">
                              <m:oMathParaPr>
                                <m:jc m:val="centerGroup"/>
                              </m:oMathParaPr>
                              <m:oMath xmlns:m="http://schemas.openxmlformats.org/officeDocument/2006/math">
                                <m:r>
                                  <a:rPr kumimoji="1" lang="en-US" altLang="ja-JP" i="1" dirty="0" smtClean="0">
                                    <a:latin typeface="Cambria Math" panose="02040503050406030204" pitchFamily="18" charset="0"/>
                                    <a:cs typeface="Segoe UI" panose="020B0502040204020203" pitchFamily="34" charset="0"/>
                                  </a:rPr>
                                  <m:t>𝑚</m:t>
                                </m:r>
                              </m:oMath>
                            </m:oMathPara>
                          </a14:m>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cs typeface="Segoe UI" panose="020B0502040204020203" pitchFamily="34" charset="0"/>
                                      </a:rPr>
                                    </m:ctrlPr>
                                  </m:sSubPr>
                                  <m:e>
                                    <m:r>
                                      <a:rPr kumimoji="1" lang="en-US" altLang="ja-JP" b="0" i="1" smtClean="0">
                                        <a:latin typeface="Cambria Math" panose="02040503050406030204" pitchFamily="18" charset="0"/>
                                        <a:cs typeface="Segoe UI" panose="020B0502040204020203" pitchFamily="34" charset="0"/>
                                      </a:rPr>
                                      <m:t>𝑝</m:t>
                                    </m:r>
                                  </m:e>
                                  <m:sub>
                                    <m:r>
                                      <a:rPr kumimoji="1" lang="en-US" altLang="ja-JP" b="0" i="1" smtClean="0">
                                        <a:latin typeface="Cambria Math" panose="02040503050406030204" pitchFamily="18" charset="0"/>
                                        <a:cs typeface="Segoe UI" panose="020B0502040204020203" pitchFamily="34" charset="0"/>
                                      </a:rPr>
                                      <m:t>𝑚</m:t>
                                    </m:r>
                                  </m:sub>
                                </m:sSub>
                              </m:oMath>
                            </m:oMathPara>
                          </a14:m>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92886647"/>
                      </a:ext>
                    </a:extLst>
                  </a:tr>
                </a:tbl>
              </a:graphicData>
            </a:graphic>
          </p:graphicFrame>
        </mc:Choice>
        <mc:Fallback xmlns="">
          <p:graphicFrame>
            <p:nvGraphicFramePr>
              <p:cNvPr id="16" name="表 15">
                <a:extLst>
                  <a:ext uri="{FF2B5EF4-FFF2-40B4-BE49-F238E27FC236}">
                    <a16:creationId xmlns:a16="http://schemas.microsoft.com/office/drawing/2014/main" id="{24829D46-5DDE-0900-A5FC-DF871F585187}"/>
                  </a:ext>
                </a:extLst>
              </p:cNvPr>
              <p:cNvGraphicFramePr>
                <a:graphicFrameLocks noGrp="1"/>
              </p:cNvGraphicFramePr>
              <p:nvPr/>
            </p:nvGraphicFramePr>
            <p:xfrm>
              <a:off x="1000874" y="3655852"/>
              <a:ext cx="1365600" cy="2473115"/>
            </p:xfrm>
            <a:graphic>
              <a:graphicData uri="http://schemas.openxmlformats.org/drawingml/2006/table">
                <a:tbl>
                  <a:tblPr firstRow="1" bandRow="1">
                    <a:tableStyleId>{5940675A-B579-460E-94D1-54222C63F5DA}</a:tableStyleId>
                  </a:tblPr>
                  <a:tblGrid>
                    <a:gridCol w="682800">
                      <a:extLst>
                        <a:ext uri="{9D8B030D-6E8A-4147-A177-3AD203B41FA5}">
                          <a16:colId xmlns:a16="http://schemas.microsoft.com/office/drawing/2014/main" val="2130289596"/>
                        </a:ext>
                      </a:extLst>
                    </a:gridCol>
                    <a:gridCol w="682800">
                      <a:extLst>
                        <a:ext uri="{9D8B030D-6E8A-4147-A177-3AD203B41FA5}">
                          <a16:colId xmlns:a16="http://schemas.microsoft.com/office/drawing/2014/main" val="1425456987"/>
                        </a:ext>
                      </a:extLst>
                    </a:gridCol>
                  </a:tblGrid>
                  <a:tr h="494623">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4"/>
                          <a:stretch>
                            <a:fillRect l="-885" t="-1235" r="-101770" b="-406173"/>
                          </a:stretch>
                        </a:blipFill>
                      </a:tcPr>
                    </a:tc>
                    <a:tc>
                      <a:txBody>
                        <a:bodyPr/>
                        <a:lstStyle/>
                        <a:p>
                          <a:pPr algn="ctr"/>
                          <a:endParaRPr kumimoji="1" lang="ja-JP" altLang="en-US"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9178153"/>
                      </a:ext>
                    </a:extLst>
                  </a:tr>
                  <a:tr h="494623">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4"/>
                          <a:stretch>
                            <a:fillRect l="-101786" t="-100000" r="-2679" b="-301220"/>
                          </a:stretch>
                        </a:blipFill>
                      </a:tcPr>
                    </a:tc>
                    <a:extLst>
                      <a:ext uri="{0D108BD9-81ED-4DB2-BD59-A6C34878D82A}">
                        <a16:rowId xmlns:a16="http://schemas.microsoft.com/office/drawing/2014/main" val="2483611733"/>
                      </a:ext>
                    </a:extLst>
                  </a:tr>
                  <a:tr h="494623">
                    <a:tc>
                      <a:txBody>
                        <a:bodyPr/>
                        <a:lstStyle/>
                        <a:p>
                          <a:pPr algn="ctr"/>
                          <a:r>
                            <a:rPr kumimoji="1" lang="en-US" altLang="ja-JP" dirty="0">
                              <a:latin typeface="Segoe UI" panose="020B0502040204020203" pitchFamily="34" charset="0"/>
                              <a:cs typeface="Segoe UI" panose="020B0502040204020203" pitchFamily="34" charset="0"/>
                            </a:rPr>
                            <a:t>2</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no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202469" r="-2679" b="-204938"/>
                          </a:stretch>
                        </a:blipFill>
                      </a:tcPr>
                    </a:tc>
                    <a:extLst>
                      <a:ext uri="{0D108BD9-81ED-4DB2-BD59-A6C34878D82A}">
                        <a16:rowId xmlns:a16="http://schemas.microsoft.com/office/drawing/2014/main" val="3438495830"/>
                      </a:ext>
                    </a:extLst>
                  </a:tr>
                  <a:tr h="494623">
                    <a:tc>
                      <a:txBody>
                        <a:bodyPr/>
                        <a:lstStyle/>
                        <a:p>
                          <a:pPr algn="ct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28575" cap="flat" cmpd="sng" algn="ctr">
                          <a:solidFill>
                            <a:schemeClr val="tx1"/>
                          </a:solidFill>
                          <a:prstDash val="solid"/>
                          <a:round/>
                          <a:headEnd type="none" w="med" len="med"/>
                          <a:tailEnd type="none" w="med" len="med"/>
                        </a:lnR>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285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90726707"/>
                      </a:ext>
                    </a:extLst>
                  </a:tr>
                  <a:tr h="494623">
                    <a:tc>
                      <a:txBody>
                        <a:bodyPr/>
                        <a:lstStyle/>
                        <a:p>
                          <a:endParaRPr lang="ja-JP"/>
                        </a:p>
                      </a:txBody>
                      <a:tcPr anchor="ctr">
                        <a:lnR w="28575" cap="flat" cmpd="sng" algn="ctr">
                          <a:solidFill>
                            <a:schemeClr val="tx1"/>
                          </a:solidFill>
                          <a:prstDash val="solid"/>
                          <a:round/>
                          <a:headEnd type="none" w="med" len="med"/>
                          <a:tailEnd type="none" w="med" len="med"/>
                        </a:lnR>
                        <a:blipFill>
                          <a:blip r:embed="rId4"/>
                          <a:stretch>
                            <a:fillRect l="-885" t="-403704" r="-101770"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blipFill>
                          <a:blip r:embed="rId4"/>
                          <a:stretch>
                            <a:fillRect l="-101786" t="-403704" r="-2679" b="-3704"/>
                          </a:stretch>
                        </a:blipFill>
                      </a:tcPr>
                    </a:tc>
                    <a:extLst>
                      <a:ext uri="{0D108BD9-81ED-4DB2-BD59-A6C34878D82A}">
                        <a16:rowId xmlns:a16="http://schemas.microsoft.com/office/drawing/2014/main" val="2292886647"/>
                      </a:ext>
                    </a:extLst>
                  </a:tr>
                </a:tbl>
              </a:graphicData>
            </a:graphic>
          </p:graphicFrame>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94502F14-2C3E-D4DB-4919-FFC9D361B8DC}"/>
                  </a:ext>
                </a:extLst>
              </p:cNvPr>
              <p:cNvSpPr txBox="1"/>
              <p:nvPr/>
            </p:nvSpPr>
            <p:spPr>
              <a:xfrm>
                <a:off x="2698254" y="3916288"/>
                <a:ext cx="957370" cy="370038"/>
              </a:xfrm>
              <a:prstGeom prst="rect">
                <a:avLst/>
              </a:prstGeom>
              <a:solidFill>
                <a:schemeClr val="bg1"/>
              </a:solidFill>
              <a:ln>
                <a:solidFill>
                  <a:srgbClr val="092D57"/>
                </a:solidFill>
              </a:ln>
            </p:spPr>
            <p:txBody>
              <a:bodyPr wrap="square" rtlCol="0" anchor="ctr">
                <a:spAutoFit/>
              </a:bodyPr>
              <a:lstStyle/>
              <a:p>
                <a:pPr algn="ctr"/>
                <a14:m>
                  <m:oMathPara xmlns:m="http://schemas.openxmlformats.org/officeDocument/2006/math">
                    <m:oMathParaPr>
                      <m:jc m:val="centerGroup"/>
                    </m:oMathParaPr>
                    <m:oMath xmlns:m="http://schemas.openxmlformats.org/officeDocument/2006/math">
                      <m:r>
                        <m:rPr>
                          <m:sty m:val="p"/>
                        </m:rPr>
                        <a:rPr kumimoji="1" lang="en-US" altLang="ja-JP" b="0" i="0" smtClean="0">
                          <a:latin typeface="Cambria Math" panose="02040503050406030204" pitchFamily="18" charset="0"/>
                          <a:ea typeface="Meiryo" panose="020B0604030504040204" pitchFamily="34" charset="-128"/>
                        </a:rPr>
                        <m:t>s</m:t>
                      </m:r>
                      <m:r>
                        <a:rPr kumimoji="1" lang="en-US" altLang="ja-JP" b="0" i="0" smtClean="0">
                          <a:latin typeface="Cambria Math" panose="02040503050406030204" pitchFamily="18" charset="0"/>
                          <a:ea typeface="Meiryo" panose="020B0604030504040204" pitchFamily="34" charset="-128"/>
                        </a:rPr>
                        <m:t>:</m:t>
                      </m:r>
                      <m:r>
                        <a:rPr kumimoji="1" lang="ja-JP" altLang="en-US" i="1">
                          <a:latin typeface="Cambria Math" panose="02040503050406030204" pitchFamily="18" charset="0"/>
                          <a:ea typeface="Meiryo" panose="020B0604030504040204" pitchFamily="34" charset="-128"/>
                        </a:rPr>
                        <m:t>学校</m:t>
                      </m:r>
                    </m:oMath>
                  </m:oMathPara>
                </a14:m>
                <a:endParaRPr kumimoji="1" lang="ja-JP" altLang="en-US"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テキスト ボックス 19">
                <a:extLst>
                  <a:ext uri="{FF2B5EF4-FFF2-40B4-BE49-F238E27FC236}">
                    <a16:creationId xmlns:a16="http://schemas.microsoft.com/office/drawing/2014/main" id="{94502F14-2C3E-D4DB-4919-FFC9D361B8DC}"/>
                  </a:ext>
                </a:extLst>
              </p:cNvPr>
              <p:cNvSpPr txBox="1">
                <a:spLocks noRot="1" noChangeAspect="1" noMove="1" noResize="1" noEditPoints="1" noAdjustHandles="1" noChangeArrowheads="1" noChangeShapeType="1" noTextEdit="1"/>
              </p:cNvSpPr>
              <p:nvPr/>
            </p:nvSpPr>
            <p:spPr>
              <a:xfrm>
                <a:off x="2698254" y="3916288"/>
                <a:ext cx="957370" cy="370038"/>
              </a:xfrm>
              <a:prstGeom prst="rect">
                <a:avLst/>
              </a:prstGeom>
              <a:blipFill>
                <a:blip r:embed="rId5"/>
                <a:stretch>
                  <a:fillRect b="-4762"/>
                </a:stretch>
              </a:blipFill>
              <a:ln>
                <a:solidFill>
                  <a:srgbClr val="092D57"/>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0147B9A2-E89D-3C03-7EA6-938A7FFA4B90}"/>
                  </a:ext>
                </a:extLst>
              </p:cNvPr>
              <p:cNvSpPr txBox="1"/>
              <p:nvPr/>
            </p:nvSpPr>
            <p:spPr>
              <a:xfrm>
                <a:off x="3718165" y="3388768"/>
                <a:ext cx="2318199" cy="369332"/>
              </a:xfrm>
              <a:prstGeom prst="rect">
                <a:avLst/>
              </a:prstGeom>
              <a:solidFill>
                <a:schemeClr val="bg1"/>
              </a:solidFill>
              <a:ln>
                <a:solidFill>
                  <a:srgbClr val="092D57"/>
                </a:solidFill>
              </a:ln>
            </p:spPr>
            <p:txBody>
              <a:bodyPr wrap="square" rtlCol="0" anchor="ctr">
                <a:spAutoFit/>
              </a:bodyPr>
              <a:lstStyle/>
              <a:p>
                <a:pPr algn="ctr"/>
                <a14:m>
                  <m:oMath xmlns:m="http://schemas.openxmlformats.org/officeDocument/2006/math">
                    <m:r>
                      <a:rPr kumimoji="1" lang="en-US" altLang="ja-JP" b="0" i="1" smtClean="0">
                        <a:latin typeface="Cambria Math" panose="02040503050406030204" pitchFamily="18" charset="0"/>
                        <a:ea typeface="Meiryo" panose="020B0604030504040204" pitchFamily="34" charset="-128"/>
                        <a:cs typeface="Segoe UI" panose="020B0502040204020203" pitchFamily="34" charset="0"/>
                      </a:rPr>
                      <m:t>𝑗</m:t>
                    </m:r>
                  </m:oMath>
                </a14:m>
                <a:r>
                  <a:rPr kumimoji="1" lang="en-US" altLang="ja-JP" dirty="0">
                    <a:latin typeface="Segoe UI" panose="020B0502040204020203" pitchFamily="34" charset="0"/>
                    <a:ea typeface="Meiryo" panose="020B0604030504040204" pitchFamily="34" charset="-128"/>
                    <a:cs typeface="Segoe UI" panose="020B0502040204020203" pitchFamily="34" charset="0"/>
                  </a:rPr>
                  <a:t>: </a:t>
                </a:r>
                <a:r>
                  <a:rPr kumimoji="1" lang="ja-JP" altLang="en-US" dirty="0">
                    <a:latin typeface="Segoe UI" panose="020B0502040204020203" pitchFamily="34" charset="0"/>
                    <a:ea typeface="Meiryo" panose="020B0604030504040204" pitchFamily="34" charset="-128"/>
                    <a:cs typeface="Segoe UI" panose="020B0502040204020203" pitchFamily="34" charset="0"/>
                  </a:rPr>
                  <a:t>教科</a:t>
                </a:r>
              </a:p>
            </p:txBody>
          </p:sp>
        </mc:Choice>
        <mc:Fallback xmlns="">
          <p:sp>
            <p:nvSpPr>
              <p:cNvPr id="21" name="テキスト ボックス 20">
                <a:extLst>
                  <a:ext uri="{FF2B5EF4-FFF2-40B4-BE49-F238E27FC236}">
                    <a16:creationId xmlns:a16="http://schemas.microsoft.com/office/drawing/2014/main" id="{0147B9A2-E89D-3C03-7EA6-938A7FFA4B90}"/>
                  </a:ext>
                </a:extLst>
              </p:cNvPr>
              <p:cNvSpPr txBox="1">
                <a:spLocks noRot="1" noChangeAspect="1" noMove="1" noResize="1" noEditPoints="1" noAdjustHandles="1" noChangeArrowheads="1" noChangeShapeType="1" noTextEdit="1"/>
              </p:cNvSpPr>
              <p:nvPr/>
            </p:nvSpPr>
            <p:spPr>
              <a:xfrm>
                <a:off x="3718165" y="3388768"/>
                <a:ext cx="2318199" cy="369332"/>
              </a:xfrm>
              <a:prstGeom prst="rect">
                <a:avLst/>
              </a:prstGeom>
              <a:blipFill>
                <a:blip r:embed="rId6"/>
                <a:stretch>
                  <a:fillRect t="-11290" b="-27419"/>
                </a:stretch>
              </a:blipFill>
              <a:ln>
                <a:solidFill>
                  <a:srgbClr val="092D57"/>
                </a:solidFill>
              </a:ln>
            </p:spPr>
            <p:txBody>
              <a:bodyPr/>
              <a:lstStyle/>
              <a:p>
                <a:r>
                  <a:rPr lang="ja-JP" altLang="en-US">
                    <a:noFill/>
                  </a:rPr>
                  <a:t> </a:t>
                </a:r>
              </a:p>
            </p:txBody>
          </p:sp>
        </mc:Fallback>
      </mc:AlternateContent>
      <p:sp>
        <p:nvSpPr>
          <p:cNvPr id="22" name="矢印: 右 21">
            <a:extLst>
              <a:ext uri="{FF2B5EF4-FFF2-40B4-BE49-F238E27FC236}">
                <a16:creationId xmlns:a16="http://schemas.microsoft.com/office/drawing/2014/main" id="{EC2A5AC1-2748-0D6A-E7F6-B87A7408060D}"/>
              </a:ext>
            </a:extLst>
          </p:cNvPr>
          <p:cNvSpPr/>
          <p:nvPr/>
        </p:nvSpPr>
        <p:spPr>
          <a:xfrm>
            <a:off x="2698254" y="4892409"/>
            <a:ext cx="503194" cy="475366"/>
          </a:xfrm>
          <a:prstGeom prst="rightArrow">
            <a:avLst/>
          </a:prstGeom>
          <a:solidFill>
            <a:schemeClr val="bg2">
              <a:lumMod val="75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23" name="テキスト ボックス 22">
            <a:extLst>
              <a:ext uri="{FF2B5EF4-FFF2-40B4-BE49-F238E27FC236}">
                <a16:creationId xmlns:a16="http://schemas.microsoft.com/office/drawing/2014/main" id="{EE75E7BD-06E5-52F4-64A6-1971074D4AA6}"/>
              </a:ext>
            </a:extLst>
          </p:cNvPr>
          <p:cNvSpPr txBox="1"/>
          <p:nvPr/>
        </p:nvSpPr>
        <p:spPr>
          <a:xfrm>
            <a:off x="448414" y="6134747"/>
            <a:ext cx="295465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カットオフ調整関数</a:t>
            </a:r>
          </a:p>
        </p:txBody>
      </p:sp>
      <p:sp>
        <p:nvSpPr>
          <p:cNvPr id="29" name="テキスト ボックス 28">
            <a:extLst>
              <a:ext uri="{FF2B5EF4-FFF2-40B4-BE49-F238E27FC236}">
                <a16:creationId xmlns:a16="http://schemas.microsoft.com/office/drawing/2014/main" id="{5C469FBD-9B6A-2EE4-505D-18EF98772AC9}"/>
              </a:ext>
            </a:extLst>
          </p:cNvPr>
          <p:cNvSpPr txBox="1"/>
          <p:nvPr/>
        </p:nvSpPr>
        <p:spPr>
          <a:xfrm>
            <a:off x="3711143" y="6289919"/>
            <a:ext cx="387798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教科別カットオフ調整関数</a:t>
            </a:r>
          </a:p>
        </p:txBody>
      </p:sp>
      <p:sp>
        <p:nvSpPr>
          <p:cNvPr id="30" name="四角形: 角を丸くする 29">
            <a:extLst>
              <a:ext uri="{FF2B5EF4-FFF2-40B4-BE49-F238E27FC236}">
                <a16:creationId xmlns:a16="http://schemas.microsoft.com/office/drawing/2014/main" id="{495F5DB0-7822-A901-7B68-B96B4B427364}"/>
              </a:ext>
            </a:extLst>
          </p:cNvPr>
          <p:cNvSpPr/>
          <p:nvPr/>
        </p:nvSpPr>
        <p:spPr>
          <a:xfrm>
            <a:off x="452905" y="3094690"/>
            <a:ext cx="7967195" cy="3601755"/>
          </a:xfrm>
          <a:prstGeom prst="roundRect">
            <a:avLst>
              <a:gd name="adj" fmla="val 9262"/>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31" name="テキスト ボックス 30">
            <a:extLst>
              <a:ext uri="{FF2B5EF4-FFF2-40B4-BE49-F238E27FC236}">
                <a16:creationId xmlns:a16="http://schemas.microsoft.com/office/drawing/2014/main" id="{4EF9316B-58F3-80D2-0B43-13EBACE35A4C}"/>
              </a:ext>
            </a:extLst>
          </p:cNvPr>
          <p:cNvSpPr txBox="1"/>
          <p:nvPr/>
        </p:nvSpPr>
        <p:spPr>
          <a:xfrm>
            <a:off x="1307991" y="2871964"/>
            <a:ext cx="2031326" cy="461665"/>
          </a:xfrm>
          <a:prstGeom prst="rect">
            <a:avLst/>
          </a:prstGeom>
          <a:solidFill>
            <a:schemeClr val="bg1"/>
          </a:solidFill>
        </p:spPr>
        <p:txBody>
          <a:bodyPr wrap="none" rtlCol="0" anchor="ctr">
            <a:spAutoFit/>
          </a:bodyPr>
          <a:lstStyle/>
          <a:p>
            <a:pPr algn="ctr"/>
            <a:r>
              <a:rPr kumimoji="1" lang="ja-JP" altLang="en-US" sz="2400" b="1" u="sng">
                <a:latin typeface="Segoe UI" panose="020B0502040204020203" pitchFamily="34" charset="0"/>
                <a:ea typeface="Meiryo" panose="020B0604030504040204" pitchFamily="34" charset="-128"/>
              </a:rPr>
              <a:t>カットオフ値</a:t>
            </a:r>
            <a:endParaRPr kumimoji="1" lang="ja-JP" altLang="en-US" sz="2400" b="1" u="sng" dirty="0">
              <a:latin typeface="Segoe UI" panose="020B0502040204020203" pitchFamily="34" charset="0"/>
              <a:ea typeface="Meiryo" panose="020B0604030504040204" pitchFamily="34" charset="-128"/>
            </a:endParaRPr>
          </a:p>
        </p:txBody>
      </p:sp>
      <p:sp>
        <p:nvSpPr>
          <p:cNvPr id="32" name="テキスト ボックス 31">
            <a:extLst>
              <a:ext uri="{FF2B5EF4-FFF2-40B4-BE49-F238E27FC236}">
                <a16:creationId xmlns:a16="http://schemas.microsoft.com/office/drawing/2014/main" id="{A40900D5-A2A5-2374-3213-67D5556E0408}"/>
              </a:ext>
            </a:extLst>
          </p:cNvPr>
          <p:cNvSpPr txBox="1"/>
          <p:nvPr/>
        </p:nvSpPr>
        <p:spPr>
          <a:xfrm>
            <a:off x="2484099" y="4468361"/>
            <a:ext cx="976894" cy="369332"/>
          </a:xfrm>
          <a:prstGeom prst="rect">
            <a:avLst/>
          </a:prstGeom>
          <a:noFill/>
        </p:spPr>
        <p:txBody>
          <a:bodyPr wrap="square">
            <a:spAutoFit/>
          </a:bodyPr>
          <a:lstStyle/>
          <a:p>
            <a:r>
              <a:rPr kumimoji="1" lang="en-US" altLang="ja-JP" b="1" dirty="0">
                <a:solidFill>
                  <a:schemeClr val="accent1"/>
                </a:solidFill>
                <a:latin typeface="Segoe UI" panose="020B0502040204020203" pitchFamily="34" charset="0"/>
                <a:ea typeface="Meiryo" panose="020B0604030504040204" pitchFamily="34" charset="-128"/>
                <a:cs typeface="Segoe UI" panose="020B0502040204020203" pitchFamily="34" charset="0"/>
              </a:rPr>
              <a:t>Extend</a:t>
            </a:r>
            <a:endParaRPr lang="ja-JP" altLang="en-US" b="1" dirty="0">
              <a:solidFill>
                <a:schemeClr val="accent1"/>
              </a:solidFill>
            </a:endParaRPr>
          </a:p>
        </p:txBody>
      </p:sp>
      <mc:AlternateContent xmlns:mc="http://schemas.openxmlformats.org/markup-compatibility/2006" xmlns:a14="http://schemas.microsoft.com/office/drawing/2010/main">
        <mc:Choice Requires="a14">
          <p:graphicFrame>
            <p:nvGraphicFramePr>
              <p:cNvPr id="4" name="表 3">
                <a:extLst>
                  <a:ext uri="{FF2B5EF4-FFF2-40B4-BE49-F238E27FC236}">
                    <a16:creationId xmlns:a16="http://schemas.microsoft.com/office/drawing/2014/main" id="{2F1AE004-1BEC-35D1-D58F-06C2994EEEFC}"/>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rgbClr val="BDDDE5"/>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a:rPr kumimoji="1" lang="en-US" altLang="ja-JP" b="0" i="0" smtClean="0">
                                        <a:latin typeface="Cambria Math" panose="02040503050406030204" pitchFamily="18" charset="0"/>
                                      </a:rPr>
                                      <m:t>1</m:t>
                                    </m:r>
                                  </m:sub>
                                  <m:sup>
                                    <m:r>
                                      <m:rPr>
                                        <m:sty m:val="p"/>
                                      </m:rPr>
                                      <a:rPr kumimoji="1" lang="en-US" altLang="ja-JP" b="0" i="0" smtClean="0">
                                        <a:latin typeface="Cambria Math" panose="02040503050406030204" pitchFamily="18" charset="0"/>
                                      </a:rPr>
                                      <m:t>A</m:t>
                                    </m:r>
                                  </m:sup>
                                </m:sSubSup>
                              </m:oMath>
                            </m:oMathPara>
                          </a14:m>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A</m:t>
                                  </m:r>
                                </m:sup>
                              </m:sSubSup>
                            </m:oMath>
                          </a14:m>
                          <a:r>
                            <a:rPr kumimoji="1" lang="ja-JP" altLang="en-US" dirty="0">
                              <a:latin typeface="Segoe UI" panose="020B0502040204020203" pitchFamily="34" charset="0"/>
                              <a:cs typeface="Segoe UI" panose="020B0502040204020203" pitchFamily="34" charset="0"/>
                            </a:rPr>
                            <a:t> </a:t>
                          </a: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algn="ctr"/>
                          <a14:m>
                            <m:oMath xmlns:m="http://schemas.openxmlformats.org/officeDocument/2006/math">
                              <m:sSubSup>
                                <m:sSubSupPr>
                                  <m:ctrlPr>
                                    <a:rPr kumimoji="1" lang="en-US" altLang="ja-JP" b="0" i="1" smtClean="0">
                                      <a:latin typeface="Cambria Math" panose="02040503050406030204" pitchFamily="18" charset="0"/>
                                    </a:rPr>
                                  </m:ctrlPr>
                                </m:sSubSupPr>
                                <m:e>
                                  <m:r>
                                    <m:rPr>
                                      <m:sty m:val="p"/>
                                    </m:rPr>
                                    <a:rPr kumimoji="1" lang="en-US" altLang="ja-JP" b="0" i="0" smtClean="0">
                                      <a:latin typeface="Cambria Math" panose="02040503050406030204" pitchFamily="18" charset="0"/>
                                    </a:rPr>
                                    <m:t>p</m:t>
                                  </m:r>
                                </m:e>
                                <m:sub>
                                  <m:r>
                                    <m:rPr>
                                      <m:sty m:val="p"/>
                                    </m:rPr>
                                    <a:rPr kumimoji="1" lang="en-US" altLang="ja-JP" b="0" i="0" smtClean="0">
                                      <a:latin typeface="Cambria Math" panose="02040503050406030204" pitchFamily="18" charset="0"/>
                                    </a:rPr>
                                    <m:t>m</m:t>
                                  </m:r>
                                </m:sub>
                                <m:sup>
                                  <m:r>
                                    <m:rPr>
                                      <m:sty m:val="p"/>
                                    </m:rPr>
                                    <a:rPr kumimoji="1" lang="en-US" altLang="ja-JP" b="0" i="0" smtClean="0">
                                      <a:latin typeface="Cambria Math" panose="02040503050406030204" pitchFamily="18" charset="0"/>
                                    </a:rPr>
                                    <m:t>Z</m:t>
                                  </m:r>
                                </m:sup>
                              </m:sSubSup>
                            </m:oMath>
                          </a14:m>
                          <a:r>
                            <a:rPr kumimoji="1" lang="ja-JP" altLang="en-US" dirty="0">
                              <a:latin typeface="Segoe UI" panose="020B0502040204020203" pitchFamily="34" charset="0"/>
                              <a:cs typeface="Segoe UI" panose="020B0502040204020203"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883615753"/>
                      </a:ext>
                    </a:extLst>
                  </a:tr>
                </a:tbl>
              </a:graphicData>
            </a:graphic>
          </p:graphicFrame>
        </mc:Choice>
        <mc:Fallback xmlns="">
          <p:graphicFrame>
            <p:nvGraphicFramePr>
              <p:cNvPr id="4" name="表 3">
                <a:extLst>
                  <a:ext uri="{FF2B5EF4-FFF2-40B4-BE49-F238E27FC236}">
                    <a16:creationId xmlns:a16="http://schemas.microsoft.com/office/drawing/2014/main" id="{2F1AE004-1BEC-35D1-D58F-06C2994EEEFC}"/>
                  </a:ext>
                </a:extLst>
              </p:cNvPr>
              <p:cNvGraphicFramePr>
                <a:graphicFrameLocks noGrp="1"/>
              </p:cNvGraphicFramePr>
              <p:nvPr/>
            </p:nvGraphicFramePr>
            <p:xfrm>
              <a:off x="3718165" y="3805839"/>
              <a:ext cx="4284427" cy="2398768"/>
            </p:xfrm>
            <a:graphic>
              <a:graphicData uri="http://schemas.openxmlformats.org/drawingml/2006/table">
                <a:tbl>
                  <a:tblPr firstRow="1" bandRow="1">
                    <a:tableStyleId>{5940675A-B579-460E-94D1-54222C63F5DA}</a:tableStyleId>
                  </a:tblPr>
                  <a:tblGrid>
                    <a:gridCol w="929135">
                      <a:extLst>
                        <a:ext uri="{9D8B030D-6E8A-4147-A177-3AD203B41FA5}">
                          <a16:colId xmlns:a16="http://schemas.microsoft.com/office/drawing/2014/main" val="651732825"/>
                        </a:ext>
                      </a:extLst>
                    </a:gridCol>
                    <a:gridCol w="1113903">
                      <a:extLst>
                        <a:ext uri="{9D8B030D-6E8A-4147-A177-3AD203B41FA5}">
                          <a16:colId xmlns:a16="http://schemas.microsoft.com/office/drawing/2014/main" val="1658702960"/>
                        </a:ext>
                      </a:extLst>
                    </a:gridCol>
                    <a:gridCol w="1127486">
                      <a:extLst>
                        <a:ext uri="{9D8B030D-6E8A-4147-A177-3AD203B41FA5}">
                          <a16:colId xmlns:a16="http://schemas.microsoft.com/office/drawing/2014/main" val="2871597102"/>
                        </a:ext>
                      </a:extLst>
                    </a:gridCol>
                    <a:gridCol w="1113903">
                      <a:extLst>
                        <a:ext uri="{9D8B030D-6E8A-4147-A177-3AD203B41FA5}">
                          <a16:colId xmlns:a16="http://schemas.microsoft.com/office/drawing/2014/main" val="1628331467"/>
                        </a:ext>
                      </a:extLst>
                    </a:gridCol>
                  </a:tblGrid>
                  <a:tr h="599692">
                    <a:tc>
                      <a:txBody>
                        <a:bodyPr/>
                        <a:lstStyle/>
                        <a:p>
                          <a:pPr algn="ctr"/>
                          <a:r>
                            <a:rPr kumimoji="1" lang="ja-JP" altLang="en-US" dirty="0">
                              <a:latin typeface="Segoe UI" panose="020B0502040204020203" pitchFamily="34" charset="0"/>
                              <a:cs typeface="Segoe UI" panose="020B0502040204020203" pitchFamily="34" charset="0"/>
                            </a:rPr>
                            <a:t>＼</a:t>
                          </a:r>
                        </a:p>
                      </a:txBody>
                      <a:tcPr anchor="ctr">
                        <a:lnR w="1905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A</a:t>
                          </a: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r>
                            <a:rPr kumimoji="1" lang="en-US" altLang="ja-JP" dirty="0">
                              <a:latin typeface="Segoe UI" panose="020B0502040204020203" pitchFamily="34" charset="0"/>
                              <a:cs typeface="Segoe UI" panose="020B0502040204020203" pitchFamily="34" charset="0"/>
                            </a:rPr>
                            <a:t>Z</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6007737"/>
                      </a:ext>
                    </a:extLst>
                  </a:tr>
                  <a:tr h="599692">
                    <a:tc>
                      <a:txBody>
                        <a:bodyPr/>
                        <a:lstStyle/>
                        <a:p>
                          <a:pPr algn="ctr"/>
                          <a:r>
                            <a:rPr kumimoji="1" lang="en-US" altLang="ja-JP" dirty="0">
                              <a:latin typeface="Segoe UI" panose="020B0502040204020203" pitchFamily="34" charset="0"/>
                              <a:cs typeface="Segoe UI" panose="020B0502040204020203" pitchFamily="34" charset="0"/>
                            </a:rPr>
                            <a:t>1</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905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84153" t="-102041" r="-203279" b="-2040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DEEEF2"/>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285246" t="-102041" r="-2186" b="-204082"/>
                          </a:stretch>
                        </a:blipFill>
                      </a:tcPr>
                    </a:tc>
                    <a:extLst>
                      <a:ext uri="{0D108BD9-81ED-4DB2-BD59-A6C34878D82A}">
                        <a16:rowId xmlns:a16="http://schemas.microsoft.com/office/drawing/2014/main" val="2553514867"/>
                      </a:ext>
                    </a:extLst>
                  </a:tr>
                  <a:tr h="5996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pPr algn="ctr"/>
                          <a:endParaRPr kumimoji="1" lang="ja-JP" altLang="en-US" dirty="0">
                            <a:latin typeface="Segoe UI" panose="020B0502040204020203" pitchFamily="34" charset="0"/>
                            <a:cs typeface="Segoe UI" panose="020B0502040204020203" pitchFamily="34" charset="0"/>
                          </a:endParaRPr>
                        </a:p>
                      </a:txBody>
                      <a:tcPr anchor="ctr">
                        <a:lnL w="19050" cap="flat" cmpd="sng" algn="ctr">
                          <a:solidFill>
                            <a:schemeClr val="tx1"/>
                          </a:solidFill>
                          <a:prstDash val="solid"/>
                          <a:round/>
                          <a:headEnd type="none" w="med" len="med"/>
                          <a:tailEnd type="none" w="med" len="med"/>
                        </a:lnL>
                        <a:solidFill>
                          <a:srgbClr val="DEEE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45319730"/>
                      </a:ext>
                    </a:extLst>
                  </a:tr>
                  <a:tr h="599692">
                    <a:tc>
                      <a:txBody>
                        <a:bodyPr/>
                        <a:lstStyle/>
                        <a:p>
                          <a:pPr algn="ctr"/>
                          <a:r>
                            <a:rPr kumimoji="1" lang="en-US" altLang="ja-JP" dirty="0">
                              <a:latin typeface="Segoe UI" panose="020B0502040204020203" pitchFamily="34" charset="0"/>
                              <a:cs typeface="Segoe UI" panose="020B0502040204020203" pitchFamily="34" charset="0"/>
                            </a:rPr>
                            <a:t>m</a:t>
                          </a:r>
                          <a:endParaRPr kumimoji="1" lang="ja-JP" altLang="en-US" dirty="0">
                            <a:latin typeface="Segoe UI" panose="020B0502040204020203" pitchFamily="34" charset="0"/>
                            <a:cs typeface="Segoe UI" panose="020B0502040204020203" pitchFamily="34" charset="0"/>
                          </a:endParaRPr>
                        </a:p>
                      </a:txBody>
                      <a:tcPr anchor="ctr">
                        <a:lnR w="19050" cap="flat" cmpd="sng" algn="ctr">
                          <a:solidFill>
                            <a:schemeClr val="tx1"/>
                          </a:solidFill>
                          <a:prstDash val="solid"/>
                          <a:round/>
                          <a:headEnd type="none" w="med" len="med"/>
                          <a:tailEnd type="none" w="med" len="med"/>
                        </a:lnR>
                        <a:noFill/>
                      </a:tcPr>
                    </a:tc>
                    <a:tc>
                      <a:txBody>
                        <a:bodyPr/>
                        <a:lstStyle/>
                        <a:p>
                          <a:endParaRPr lang="ja-JP"/>
                        </a:p>
                      </a:txBody>
                      <a:tcPr anchor="ctr">
                        <a:lnL w="19050" cap="flat" cmpd="sng" algn="ctr">
                          <a:solidFill>
                            <a:schemeClr val="tx1"/>
                          </a:solidFill>
                          <a:prstDash val="solid"/>
                          <a:round/>
                          <a:headEnd type="none" w="med" len="med"/>
                          <a:tailEnd type="none" w="med" len="med"/>
                        </a:lnL>
                        <a:blipFill>
                          <a:blip r:embed="rId7"/>
                          <a:stretch>
                            <a:fillRect l="-84153" t="-303061" r="-203279" b="-3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latin typeface="Segoe UI" panose="020B0502040204020203" pitchFamily="34" charset="0"/>
                              <a:cs typeface="Segoe UI" panose="020B0502040204020203" pitchFamily="34" charset="0"/>
                            </a:rPr>
                            <a:t>…</a:t>
                          </a:r>
                          <a:endParaRPr kumimoji="1" lang="ja-JP" altLang="en-US" dirty="0">
                            <a:latin typeface="Segoe UI" panose="020B0502040204020203" pitchFamily="34" charset="0"/>
                            <a:cs typeface="Segoe UI" panose="020B0502040204020203" pitchFamily="34" charset="0"/>
                          </a:endParaRPr>
                        </a:p>
                      </a:txBody>
                      <a:tcPr anchor="ctr">
                        <a:lnR w="12700" cap="flat" cmpd="sng" algn="ctr">
                          <a:solidFill>
                            <a:schemeClr val="tx1"/>
                          </a:solidFill>
                          <a:prstDash val="solid"/>
                          <a:round/>
                          <a:headEnd type="none" w="med" len="med"/>
                          <a:tailEnd type="none" w="med" len="med"/>
                        </a:lnR>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7"/>
                          <a:stretch>
                            <a:fillRect l="-285246" t="-303061" r="-2186" b="-3061"/>
                          </a:stretch>
                        </a:blipFill>
                      </a:tcPr>
                    </a:tc>
                    <a:extLst>
                      <a:ext uri="{0D108BD9-81ED-4DB2-BD59-A6C34878D82A}">
                        <a16:rowId xmlns:a16="http://schemas.microsoft.com/office/drawing/2014/main" val="883615753"/>
                      </a:ext>
                    </a:extLst>
                  </a:tr>
                </a:tbl>
              </a:graphicData>
            </a:graphic>
          </p:graphicFrame>
        </mc:Fallback>
      </mc:AlternateContent>
      <p:sp>
        <p:nvSpPr>
          <p:cNvPr id="8" name="四角形: 角を丸くする 7">
            <a:extLst>
              <a:ext uri="{FF2B5EF4-FFF2-40B4-BE49-F238E27FC236}">
                <a16:creationId xmlns:a16="http://schemas.microsoft.com/office/drawing/2014/main" id="{CD21BD47-9BC5-3776-0728-7A64E71BF44D}"/>
              </a:ext>
            </a:extLst>
          </p:cNvPr>
          <p:cNvSpPr/>
          <p:nvPr/>
        </p:nvSpPr>
        <p:spPr>
          <a:xfrm>
            <a:off x="8989431" y="3094689"/>
            <a:ext cx="3048795" cy="3601755"/>
          </a:xfrm>
          <a:prstGeom prst="roundRect">
            <a:avLst>
              <a:gd name="adj" fmla="val 10835"/>
            </a:avLst>
          </a:prstGeom>
          <a:noFill/>
          <a:ln w="31750" cap="flat">
            <a:solidFill>
              <a:srgbClr val="DEEE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1" name="テキスト ボックス 10">
            <a:extLst>
              <a:ext uri="{FF2B5EF4-FFF2-40B4-BE49-F238E27FC236}">
                <a16:creationId xmlns:a16="http://schemas.microsoft.com/office/drawing/2014/main" id="{AA25ECC4-E74C-E697-B119-93752B80DCA1}"/>
              </a:ext>
            </a:extLst>
          </p:cNvPr>
          <p:cNvSpPr txBox="1"/>
          <p:nvPr/>
        </p:nvSpPr>
        <p:spPr>
          <a:xfrm>
            <a:off x="8792927" y="2871964"/>
            <a:ext cx="1830181" cy="461665"/>
          </a:xfrm>
          <a:prstGeom prst="rect">
            <a:avLst/>
          </a:prstGeom>
          <a:solidFill>
            <a:schemeClr val="bg1"/>
          </a:solidFill>
        </p:spPr>
        <p:txBody>
          <a:bodyPr wrap="none" rtlCol="0" anchor="ctr">
            <a:spAutoFit/>
          </a:bodyPr>
          <a:lstStyle/>
          <a:p>
            <a:pPr algn="ctr"/>
            <a:r>
              <a:rPr kumimoji="1" lang="en-US" altLang="ja-JP" sz="2400" b="1" u="sng" dirty="0">
                <a:latin typeface="Segoe UI" panose="020B0502040204020203" pitchFamily="34" charset="0"/>
                <a:ea typeface="Meiryo" panose="020B0604030504040204" pitchFamily="34" charset="-128"/>
              </a:rPr>
              <a:t>Ex: </a:t>
            </a:r>
            <a:r>
              <a:rPr kumimoji="1" lang="en-US" altLang="ja-JP" sz="2400" b="1" u="sng" dirty="0">
                <a:solidFill>
                  <a:srgbClr val="CC3C51"/>
                </a:solidFill>
                <a:latin typeface="Segoe UI" panose="020B0502040204020203" pitchFamily="34" charset="0"/>
                <a:ea typeface="Meiryo" panose="020B0604030504040204" pitchFamily="34" charset="-128"/>
              </a:rPr>
              <a:t>j=A,s=1</a:t>
            </a:r>
          </a:p>
        </p:txBody>
      </p:sp>
      <p:sp>
        <p:nvSpPr>
          <p:cNvPr id="5" name="テキスト ボックス 4">
            <a:extLst>
              <a:ext uri="{FF2B5EF4-FFF2-40B4-BE49-F238E27FC236}">
                <a16:creationId xmlns:a16="http://schemas.microsoft.com/office/drawing/2014/main" id="{16752F71-D98F-E2B1-64D1-870E578F41CF}"/>
              </a:ext>
            </a:extLst>
          </p:cNvPr>
          <p:cNvSpPr txBox="1"/>
          <p:nvPr/>
        </p:nvSpPr>
        <p:spPr>
          <a:xfrm>
            <a:off x="9258300" y="4226930"/>
            <a:ext cx="2427060" cy="1200329"/>
          </a:xfrm>
          <a:prstGeom prst="rect">
            <a:avLst/>
          </a:prstGeom>
          <a:noFill/>
        </p:spPr>
        <p:txBody>
          <a:bodyPr wrap="square" rtlCol="0" anchor="ctr">
            <a:spAutoFit/>
          </a:bodyPr>
          <a:lstStyle/>
          <a:p>
            <a:pPr algn="ctr"/>
            <a:r>
              <a:rPr kumimoji="1" lang="ja-JP" altLang="en-US" sz="2400" dirty="0">
                <a:latin typeface="Segoe UI" panose="020B0502040204020203" pitchFamily="34" charset="0"/>
                <a:ea typeface="Meiryo" panose="020B0604030504040204" pitchFamily="34" charset="-128"/>
              </a:rPr>
              <a:t>学校</a:t>
            </a:r>
            <a:r>
              <a:rPr kumimoji="1" lang="en-US" altLang="ja-JP" sz="2400" dirty="0">
                <a:latin typeface="Segoe UI" panose="020B0502040204020203" pitchFamily="34" charset="0"/>
                <a:ea typeface="Meiryo" panose="020B0604030504040204" pitchFamily="34" charset="-128"/>
              </a:rPr>
              <a:t>1</a:t>
            </a:r>
            <a:r>
              <a:rPr kumimoji="1" lang="ja-JP" altLang="en-US" sz="2400" dirty="0">
                <a:latin typeface="Segoe UI" panose="020B0502040204020203" pitchFamily="34" charset="0"/>
                <a:ea typeface="Meiryo" panose="020B0604030504040204" pitchFamily="34" charset="-128"/>
              </a:rPr>
              <a:t>が募集する教科</a:t>
            </a:r>
            <a:r>
              <a:rPr kumimoji="1" lang="en-US" altLang="ja-JP" sz="2400" dirty="0">
                <a:latin typeface="Segoe UI" panose="020B0502040204020203" pitchFamily="34" charset="0"/>
                <a:ea typeface="Meiryo" panose="020B0604030504040204" pitchFamily="34" charset="-128"/>
              </a:rPr>
              <a:t>A</a:t>
            </a:r>
            <a:r>
              <a:rPr kumimoji="1" lang="ja-JP" altLang="en-US" sz="2400" dirty="0">
                <a:latin typeface="Segoe UI" panose="020B0502040204020203" pitchFamily="34" charset="0"/>
                <a:ea typeface="Meiryo" panose="020B0604030504040204" pitchFamily="34" charset="-128"/>
              </a:rPr>
              <a:t>のカットオフ値</a:t>
            </a:r>
          </a:p>
        </p:txBody>
      </p:sp>
    </p:spTree>
    <p:extLst>
      <p:ext uri="{BB962C8B-B14F-4D97-AF65-F5344CB8AC3E}">
        <p14:creationId xmlns:p14="http://schemas.microsoft.com/office/powerpoint/2010/main" val="3166925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C4642E-A7D8-206F-3396-BFEEDD9EBACC}"/>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8FD8BB3A-2D06-DD0A-5713-AF927D46891E}"/>
              </a:ext>
            </a:extLst>
          </p:cNvPr>
          <p:cNvSpPr>
            <a:spLocks noGrp="1"/>
          </p:cNvSpPr>
          <p:nvPr>
            <p:ph type="sldNum" sz="quarter" idx="12"/>
          </p:nvPr>
        </p:nvSpPr>
        <p:spPr/>
        <p:txBody>
          <a:bodyPr/>
          <a:lstStyle/>
          <a:p>
            <a:fld id="{48F63A3B-78C7-47BE-AE5E-E10140E04643}" type="slidenum">
              <a:rPr lang="en-US" smtClean="0"/>
              <a:pPr/>
              <a:t>71</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3110A9E2-163D-A97D-5574-0C41B1C878B1}"/>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3110A9E2-163D-A97D-5574-0C41B1C878B1}"/>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12C3D12D-4A91-4617-DA16-B533F53849E0}"/>
                  </a:ext>
                </a:extLst>
              </p:cNvPr>
              <p:cNvGraphicFramePr>
                <a:graphicFrameLocks/>
              </p:cNvGraphicFramePr>
              <p:nvPr>
                <p:extLst>
                  <p:ext uri="{D42A27DB-BD31-4B8C-83A1-F6EECF244321}">
                    <p14:modId xmlns:p14="http://schemas.microsoft.com/office/powerpoint/2010/main" val="419399981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12C3D12D-4A91-4617-DA16-B533F53849E0}"/>
                  </a:ext>
                </a:extLst>
              </p:cNvPr>
              <p:cNvGraphicFramePr>
                <a:graphicFrameLocks/>
              </p:cNvGraphicFramePr>
              <p:nvPr>
                <p:extLst>
                  <p:ext uri="{D42A27DB-BD31-4B8C-83A1-F6EECF244321}">
                    <p14:modId xmlns:p14="http://schemas.microsoft.com/office/powerpoint/2010/main" val="419399981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5C49EF68-3124-4AFE-B6ED-F6EFC1E6E3BE}"/>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AF4CC229-556D-5BCE-283C-CEDCF15B2036}"/>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E8AA7B21-8096-D0B8-CD94-E905E5B73353}"/>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1A5D062D-99CD-2A86-F5D8-AFA64F37B2DD}"/>
              </a:ext>
            </a:extLst>
          </p:cNvPr>
          <p:cNvCxnSpPr/>
          <p:nvPr/>
        </p:nvCxnSpPr>
        <p:spPr>
          <a:xfrm>
            <a:off x="11528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307393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5F270-CE26-FC8D-5157-CB86F09695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A8D0D2-8F6C-1828-851C-25EECA72FD8D}"/>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25997C0A-DC86-3023-D7B3-161809BBE6F8}"/>
              </a:ext>
            </a:extLst>
          </p:cNvPr>
          <p:cNvSpPr>
            <a:spLocks noGrp="1"/>
          </p:cNvSpPr>
          <p:nvPr>
            <p:ph type="sldNum" sz="quarter" idx="12"/>
          </p:nvPr>
        </p:nvSpPr>
        <p:spPr/>
        <p:txBody>
          <a:bodyPr/>
          <a:lstStyle/>
          <a:p>
            <a:fld id="{48F63A3B-78C7-47BE-AE5E-E10140E04643}" type="slidenum">
              <a:rPr lang="en-US" smtClean="0"/>
              <a:pPr/>
              <a:t>72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56B7ECDD-80CA-AFA0-8A08-FD2D1E2934CA}"/>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56B7ECDD-80CA-AFA0-8A08-FD2D1E2934CA}"/>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4C4991C5-51DE-0097-A4DA-270CB96F3FAF}"/>
                  </a:ext>
                </a:extLst>
              </p:cNvPr>
              <p:cNvGraphicFramePr>
                <a:graphicFrameLocks/>
              </p:cNvGraphicFramePr>
              <p:nvPr>
                <p:extLst>
                  <p:ext uri="{D42A27DB-BD31-4B8C-83A1-F6EECF244321}">
                    <p14:modId xmlns:p14="http://schemas.microsoft.com/office/powerpoint/2010/main" val="119498027"/>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4C4991C5-51DE-0097-A4DA-270CB96F3FAF}"/>
                  </a:ext>
                </a:extLst>
              </p:cNvPr>
              <p:cNvGraphicFramePr>
                <a:graphicFrameLocks/>
              </p:cNvGraphicFramePr>
              <p:nvPr>
                <p:extLst>
                  <p:ext uri="{D42A27DB-BD31-4B8C-83A1-F6EECF244321}">
                    <p14:modId xmlns:p14="http://schemas.microsoft.com/office/powerpoint/2010/main" val="119498027"/>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56283C13-303F-F320-D784-01D568A7D250}"/>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73E23D2B-B9F2-DDC6-BB2E-4A6CA49BDCF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57AA9B19-89DD-99B8-9DC2-3818ED8D1737}"/>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A477168E-9EE8-AE5D-26E2-3DC4F8B34B0F}"/>
              </a:ext>
            </a:extLst>
          </p:cNvPr>
          <p:cNvCxnSpPr/>
          <p:nvPr/>
        </p:nvCxnSpPr>
        <p:spPr>
          <a:xfrm>
            <a:off x="11528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050808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4B39-7B85-53B3-C932-32D363AF83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AF12BB6-0DD3-2344-22E9-4F8A874EFCC7}"/>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A4935005-EFFF-0EAD-CD56-484DC8D64FD0}"/>
              </a:ext>
            </a:extLst>
          </p:cNvPr>
          <p:cNvSpPr>
            <a:spLocks noGrp="1"/>
          </p:cNvSpPr>
          <p:nvPr>
            <p:ph type="sldNum" sz="quarter" idx="12"/>
          </p:nvPr>
        </p:nvSpPr>
        <p:spPr/>
        <p:txBody>
          <a:bodyPr/>
          <a:lstStyle/>
          <a:p>
            <a:fld id="{48F63A3B-78C7-47BE-AE5E-E10140E04643}" type="slidenum">
              <a:rPr lang="en-US" smtClean="0"/>
              <a:pPr/>
              <a:t>73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D7F68F2-0275-09C2-47B5-2C9592F5DF83}"/>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1D7F68F2-0275-09C2-47B5-2C9592F5DF83}"/>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15BC487-61E8-9313-9F0E-F517D96D1C88}"/>
                  </a:ext>
                </a:extLst>
              </p:cNvPr>
              <p:cNvGraphicFramePr>
                <a:graphicFrameLocks/>
              </p:cNvGraphicFramePr>
              <p:nvPr>
                <p:extLst>
                  <p:ext uri="{D42A27DB-BD31-4B8C-83A1-F6EECF244321}">
                    <p14:modId xmlns:p14="http://schemas.microsoft.com/office/powerpoint/2010/main" val="1056550874"/>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15BC487-61E8-9313-9F0E-F517D96D1C88}"/>
                  </a:ext>
                </a:extLst>
              </p:cNvPr>
              <p:cNvGraphicFramePr>
                <a:graphicFrameLocks/>
              </p:cNvGraphicFramePr>
              <p:nvPr>
                <p:extLst>
                  <p:ext uri="{D42A27DB-BD31-4B8C-83A1-F6EECF244321}">
                    <p14:modId xmlns:p14="http://schemas.microsoft.com/office/powerpoint/2010/main" val="1056550874"/>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7011EC6F-8F4A-4938-0BD9-A3756409B26A}"/>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B842FE8A-9269-4D10-155F-A75192A2474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7395DFB0-036A-8906-B26D-0B122CA0B606}"/>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CBBAA81-C409-24E5-5CD8-6B1F9DE65B05}"/>
              </a:ext>
            </a:extLst>
          </p:cNvPr>
          <p:cNvCxnSpPr/>
          <p:nvPr/>
        </p:nvCxnSpPr>
        <p:spPr>
          <a:xfrm>
            <a:off x="10385423" y="296439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982919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63EDF-6A78-77F1-3DBB-7EEE8CE294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CAE866F-37BB-5A89-F36A-C707044F950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0D7F409B-98A3-3EA0-C904-1DF7054B82C6}"/>
              </a:ext>
            </a:extLst>
          </p:cNvPr>
          <p:cNvSpPr>
            <a:spLocks noGrp="1"/>
          </p:cNvSpPr>
          <p:nvPr>
            <p:ph type="sldNum" sz="quarter" idx="12"/>
          </p:nvPr>
        </p:nvSpPr>
        <p:spPr/>
        <p:txBody>
          <a:bodyPr/>
          <a:lstStyle/>
          <a:p>
            <a:fld id="{48F63A3B-78C7-47BE-AE5E-E10140E04643}" type="slidenum">
              <a:rPr lang="en-US" smtClean="0"/>
              <a:pPr/>
              <a:t>74</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5B32551-2AC8-0578-5953-C00EA7746A53}"/>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D5B32551-2AC8-0578-5953-C00EA7746A53}"/>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C898D554-1FC4-36B3-0E48-04186BD00107}"/>
                  </a:ext>
                </a:extLst>
              </p:cNvPr>
              <p:cNvGraphicFramePr>
                <a:graphicFrameLocks/>
              </p:cNvGraphicFramePr>
              <p:nvPr>
                <p:extLst>
                  <p:ext uri="{D42A27DB-BD31-4B8C-83A1-F6EECF244321}">
                    <p14:modId xmlns:p14="http://schemas.microsoft.com/office/powerpoint/2010/main" val="247930313"/>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C898D554-1FC4-36B3-0E48-04186BD00107}"/>
                  </a:ext>
                </a:extLst>
              </p:cNvPr>
              <p:cNvGraphicFramePr>
                <a:graphicFrameLocks/>
              </p:cNvGraphicFramePr>
              <p:nvPr>
                <p:extLst>
                  <p:ext uri="{D42A27DB-BD31-4B8C-83A1-F6EECF244321}">
                    <p14:modId xmlns:p14="http://schemas.microsoft.com/office/powerpoint/2010/main" val="247930313"/>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AB29F539-C7E2-671E-9CA8-D6169E9380CF}"/>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77596ACA-A022-644F-E792-DE630471E650}"/>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5785F52A-96F5-4B00-7A83-59BFB910761F}"/>
              </a:ext>
            </a:extLst>
          </p:cNvPr>
          <p:cNvCxnSpPr/>
          <p:nvPr/>
        </p:nvCxnSpPr>
        <p:spPr>
          <a:xfrm>
            <a:off x="115284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CF7DC60D-A363-3FDE-15D1-EAA907909318}"/>
              </a:ext>
            </a:extLst>
          </p:cNvPr>
          <p:cNvCxnSpPr/>
          <p:nvPr/>
        </p:nvCxnSpPr>
        <p:spPr>
          <a:xfrm>
            <a:off x="9280523" y="2977679"/>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6508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2F98F-BDF3-C768-EE5A-B42BF93EB6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14E6928-273D-3790-F3B6-9375B3BA463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3251FBA7-C081-50D9-C56E-C55685AE65FE}"/>
              </a:ext>
            </a:extLst>
          </p:cNvPr>
          <p:cNvSpPr>
            <a:spLocks noGrp="1"/>
          </p:cNvSpPr>
          <p:nvPr>
            <p:ph type="sldNum" sz="quarter" idx="12"/>
          </p:nvPr>
        </p:nvSpPr>
        <p:spPr/>
        <p:txBody>
          <a:bodyPr/>
          <a:lstStyle/>
          <a:p>
            <a:fld id="{48F63A3B-78C7-47BE-AE5E-E10140E04643}" type="slidenum">
              <a:rPr lang="en-US" smtClean="0"/>
              <a:pPr/>
              <a:t>75</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B5A53D00-4888-54C7-7A0A-94A1FD2B8965}"/>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B5A53D00-4888-54C7-7A0A-94A1FD2B8965}"/>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6A3E054-A2B5-5AEF-2E2E-4097AAD72FAC}"/>
                  </a:ext>
                </a:extLst>
              </p:cNvPr>
              <p:cNvGraphicFramePr>
                <a:graphicFrameLocks/>
              </p:cNvGraphicFramePr>
              <p:nvPr>
                <p:extLst>
                  <p:ext uri="{D42A27DB-BD31-4B8C-83A1-F6EECF244321}">
                    <p14:modId xmlns:p14="http://schemas.microsoft.com/office/powerpoint/2010/main" val="403602489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6A3E054-A2B5-5AEF-2E2E-4097AAD72FAC}"/>
                  </a:ext>
                </a:extLst>
              </p:cNvPr>
              <p:cNvGraphicFramePr>
                <a:graphicFrameLocks/>
              </p:cNvGraphicFramePr>
              <p:nvPr>
                <p:extLst>
                  <p:ext uri="{D42A27DB-BD31-4B8C-83A1-F6EECF244321}">
                    <p14:modId xmlns:p14="http://schemas.microsoft.com/office/powerpoint/2010/main" val="403602489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1A8371DA-5486-A5EE-F212-C26B376FBF55}"/>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C8214D76-6A4B-547A-54DA-F4280B4B3092}"/>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9EFA8F67-2037-8183-A0B6-04B4CD246A9B}"/>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DF57C9D7-53B2-3C09-21E9-B6342DB30668}"/>
              </a:ext>
            </a:extLst>
          </p:cNvPr>
          <p:cNvCxnSpPr/>
          <p:nvPr/>
        </p:nvCxnSpPr>
        <p:spPr>
          <a:xfrm>
            <a:off x="9280523" y="2977679"/>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390615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4EE84-A69D-E6FF-21BB-3B539C3F2D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89D4A1E-39C7-2876-C361-BC9A49A8553E}"/>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7C6621F6-5E24-D2D7-659E-589EBF372DD1}"/>
              </a:ext>
            </a:extLst>
          </p:cNvPr>
          <p:cNvSpPr>
            <a:spLocks noGrp="1"/>
          </p:cNvSpPr>
          <p:nvPr>
            <p:ph type="sldNum" sz="quarter" idx="12"/>
          </p:nvPr>
        </p:nvSpPr>
        <p:spPr/>
        <p:txBody>
          <a:bodyPr/>
          <a:lstStyle/>
          <a:p>
            <a:fld id="{48F63A3B-78C7-47BE-AE5E-E10140E04643}" type="slidenum">
              <a:rPr lang="en-US" smtClean="0"/>
              <a:pPr/>
              <a:t>76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D9D34E5B-8C15-0F28-6BA8-828CDE31C5D8}"/>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D9D34E5B-8C15-0F28-6BA8-828CDE31C5D8}"/>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EFA7775D-4AEB-D13B-D12C-F47B195B8536}"/>
                  </a:ext>
                </a:extLst>
              </p:cNvPr>
              <p:cNvGraphicFramePr>
                <a:graphicFrameLocks/>
              </p:cNvGraphicFramePr>
              <p:nvPr>
                <p:extLst>
                  <p:ext uri="{D42A27DB-BD31-4B8C-83A1-F6EECF244321}">
                    <p14:modId xmlns:p14="http://schemas.microsoft.com/office/powerpoint/2010/main" val="258423213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EFA7775D-4AEB-D13B-D12C-F47B195B8536}"/>
                  </a:ext>
                </a:extLst>
              </p:cNvPr>
              <p:cNvGraphicFramePr>
                <a:graphicFrameLocks/>
              </p:cNvGraphicFramePr>
              <p:nvPr>
                <p:extLst>
                  <p:ext uri="{D42A27DB-BD31-4B8C-83A1-F6EECF244321}">
                    <p14:modId xmlns:p14="http://schemas.microsoft.com/office/powerpoint/2010/main" val="2584232130"/>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rgbClr val="FF0000"/>
                              </a:solidFill>
                            </a:rPr>
                            <a:t>2</a:t>
                          </a:r>
                          <a:endParaRPr kumimoji="1" lang="ja-JP" altLang="en-US" sz="3600" dirty="0">
                            <a:solidFill>
                              <a:srgbClr val="FF0000"/>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1696372B-F583-E93C-4C7A-F5DE2C8A5F57}"/>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4E1D6DFF-1D4B-3D72-A3E1-BA20DA5614FD}"/>
              </a:ext>
            </a:extLst>
          </p:cNvPr>
          <p:cNvCxnSpPr/>
          <p:nvPr/>
        </p:nvCxnSpPr>
        <p:spPr>
          <a:xfrm>
            <a:off x="1152842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04EC2E72-3452-3624-8F51-42489D3CFD24}"/>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68600A67-B1F7-C11A-C9B4-CA0E0CF4EE86}"/>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69D5650-D683-7AE6-B47F-97BCB0188C48}"/>
                  </a:ext>
                </a:extLst>
              </p:cNvPr>
              <p:cNvSpPr txBox="1"/>
              <p:nvPr/>
            </p:nvSpPr>
            <p:spPr>
              <a:xfrm>
                <a:off x="335280" y="5342086"/>
                <a:ext cx="4627361" cy="646331"/>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oMath>
                  </m:oMathPara>
                </a14:m>
                <a:endParaRPr kumimoji="1" lang="ja-JP" altLang="en-US" sz="3600" dirty="0">
                  <a:latin typeface="Segoe UI" panose="020B0502040204020203" pitchFamily="34" charset="0"/>
                  <a:ea typeface="Meiryo" panose="020B0604030504040204" pitchFamily="34" charset="-128"/>
                </a:endParaRPr>
              </a:p>
            </p:txBody>
          </p:sp>
        </mc:Choice>
        <mc:Fallback xmlns="">
          <p:sp>
            <p:nvSpPr>
              <p:cNvPr id="10" name="テキスト ボックス 9">
                <a:extLst>
                  <a:ext uri="{FF2B5EF4-FFF2-40B4-BE49-F238E27FC236}">
                    <a16:creationId xmlns:a16="http://schemas.microsoft.com/office/drawing/2014/main" id="{D69D5650-D683-7AE6-B47F-97BCB0188C48}"/>
                  </a:ext>
                </a:extLst>
              </p:cNvPr>
              <p:cNvSpPr txBox="1">
                <a:spLocks noRot="1" noChangeAspect="1" noMove="1" noResize="1" noEditPoints="1" noAdjustHandles="1" noChangeArrowheads="1" noChangeShapeType="1" noTextEdit="1"/>
              </p:cNvSpPr>
              <p:nvPr/>
            </p:nvSpPr>
            <p:spPr>
              <a:xfrm>
                <a:off x="335280" y="5342086"/>
                <a:ext cx="4627361" cy="646331"/>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396219415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DB62B-E398-7322-2060-371F1555FD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1073FD6-5302-EF79-7CB5-D1F35813669B}"/>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E4977514-AAAF-97AC-1479-FB35F38533DB}"/>
              </a:ext>
            </a:extLst>
          </p:cNvPr>
          <p:cNvSpPr>
            <a:spLocks noGrp="1"/>
          </p:cNvSpPr>
          <p:nvPr>
            <p:ph type="sldNum" sz="quarter" idx="12"/>
          </p:nvPr>
        </p:nvSpPr>
        <p:spPr/>
        <p:txBody>
          <a:bodyPr/>
          <a:lstStyle/>
          <a:p>
            <a:fld id="{48F63A3B-78C7-47BE-AE5E-E10140E04643}" type="slidenum">
              <a:rPr lang="en-US" smtClean="0"/>
              <a:pPr/>
              <a:t>77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4E0909B2-AE70-6EBD-53D4-F6B0A68011AF}"/>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4E0909B2-AE70-6EBD-53D4-F6B0A68011AF}"/>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06CB0B17-2F9B-5826-CFD2-0EA6C179C2F8}"/>
                  </a:ext>
                </a:extLst>
              </p:cNvPr>
              <p:cNvGraphicFramePr>
                <a:graphicFrameLocks/>
              </p:cNvGraphicFramePr>
              <p:nvPr>
                <p:extLst>
                  <p:ext uri="{D42A27DB-BD31-4B8C-83A1-F6EECF244321}">
                    <p14:modId xmlns:p14="http://schemas.microsoft.com/office/powerpoint/2010/main" val="2272772089"/>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06CB0B17-2F9B-5826-CFD2-0EA6C179C2F8}"/>
                  </a:ext>
                </a:extLst>
              </p:cNvPr>
              <p:cNvGraphicFramePr>
                <a:graphicFrameLocks/>
              </p:cNvGraphicFramePr>
              <p:nvPr>
                <p:extLst>
                  <p:ext uri="{D42A27DB-BD31-4B8C-83A1-F6EECF244321}">
                    <p14:modId xmlns:p14="http://schemas.microsoft.com/office/powerpoint/2010/main" val="2272772089"/>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FC98F598-684A-8C42-73BE-0CAD6CFEE898}"/>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388CB56D-996E-6289-3BD0-AAC1A9C94FFF}"/>
              </a:ext>
            </a:extLst>
          </p:cNvPr>
          <p:cNvCxnSpPr/>
          <p:nvPr/>
        </p:nvCxnSpPr>
        <p:spPr>
          <a:xfrm>
            <a:off x="926147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40157C98-547C-6CE0-4745-643C08E33AB4}"/>
              </a:ext>
            </a:extLst>
          </p:cNvPr>
          <p:cNvCxnSpPr/>
          <p:nvPr/>
        </p:nvCxnSpPr>
        <p:spPr>
          <a:xfrm>
            <a:off x="10423523" y="3792583"/>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F68F8725-669B-CE5B-CA36-8A2C4895661D}"/>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C8EDC5B-BBE5-5199-22FE-D24D3D16A192}"/>
                  </a:ext>
                </a:extLst>
              </p:cNvPr>
              <p:cNvSpPr txBox="1"/>
              <p:nvPr/>
            </p:nvSpPr>
            <p:spPr>
              <a:xfrm>
                <a:off x="335280" y="5065087"/>
                <a:ext cx="4627361" cy="1200329"/>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DC8EDC5B-BBE5-5199-22FE-D24D3D16A192}"/>
                  </a:ext>
                </a:extLst>
              </p:cNvPr>
              <p:cNvSpPr txBox="1">
                <a:spLocks noRot="1" noChangeAspect="1" noMove="1" noResize="1" noEditPoints="1" noAdjustHandles="1" noChangeArrowheads="1" noChangeShapeType="1" noTextEdit="1"/>
              </p:cNvSpPr>
              <p:nvPr/>
            </p:nvSpPr>
            <p:spPr>
              <a:xfrm>
                <a:off x="335280" y="5065087"/>
                <a:ext cx="4627361" cy="1200329"/>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17589158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1C9FC-41A9-AC37-D6AC-7B0A01DE2E4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331975-68CB-B450-27BA-6CB8F891EE13}"/>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1D7D426F-7532-8884-C7BC-06739D5F5093}"/>
              </a:ext>
            </a:extLst>
          </p:cNvPr>
          <p:cNvSpPr>
            <a:spLocks noGrp="1"/>
          </p:cNvSpPr>
          <p:nvPr>
            <p:ph type="sldNum" sz="quarter" idx="12"/>
          </p:nvPr>
        </p:nvSpPr>
        <p:spPr/>
        <p:txBody>
          <a:bodyPr/>
          <a:lstStyle/>
          <a:p>
            <a:fld id="{48F63A3B-78C7-47BE-AE5E-E10140E04643}" type="slidenum">
              <a:rPr lang="en-US" smtClean="0"/>
              <a:pPr/>
              <a:t>78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7104D302-99A5-7958-B0B6-259C59ED8884}"/>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7104D302-99A5-7958-B0B6-259C59ED8884}"/>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1CB855D4-D83D-469B-E002-3B4BBE60870C}"/>
                  </a:ext>
                </a:extLst>
              </p:cNvPr>
              <p:cNvGraphicFramePr>
                <a:graphicFrameLocks/>
              </p:cNvGraphicFramePr>
              <p:nvPr>
                <p:extLst>
                  <p:ext uri="{D42A27DB-BD31-4B8C-83A1-F6EECF244321}">
                    <p14:modId xmlns:p14="http://schemas.microsoft.com/office/powerpoint/2010/main" val="2297488055"/>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1CB855D4-D83D-469B-E002-3B4BBE60870C}"/>
                  </a:ext>
                </a:extLst>
              </p:cNvPr>
              <p:cNvGraphicFramePr>
                <a:graphicFrameLocks/>
              </p:cNvGraphicFramePr>
              <p:nvPr>
                <p:extLst>
                  <p:ext uri="{D42A27DB-BD31-4B8C-83A1-F6EECF244321}">
                    <p14:modId xmlns:p14="http://schemas.microsoft.com/office/powerpoint/2010/main" val="2297488055"/>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t>3</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293F5DC3-DD28-929C-99EB-94A7D6C7FFE5}"/>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2010D7AB-7CBF-5052-F39F-4DDCE7C4B439}"/>
              </a:ext>
            </a:extLst>
          </p:cNvPr>
          <p:cNvCxnSpPr/>
          <p:nvPr/>
        </p:nvCxnSpPr>
        <p:spPr>
          <a:xfrm>
            <a:off x="9261473"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8BF63A23-0EC2-231B-707D-9B83FDF2855A}"/>
              </a:ext>
            </a:extLst>
          </p:cNvPr>
          <p:cNvCxnSpPr/>
          <p:nvPr/>
        </p:nvCxnSpPr>
        <p:spPr>
          <a:xfrm>
            <a:off x="9261473" y="3836452"/>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B67DFDFB-075F-6F71-D05F-A7A66D662DFC}"/>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4FF90E-073A-8749-2FEE-5E7BAB4E5D8C}"/>
                  </a:ext>
                </a:extLst>
              </p:cNvPr>
              <p:cNvSpPr txBox="1"/>
              <p:nvPr/>
            </p:nvSpPr>
            <p:spPr>
              <a:xfrm>
                <a:off x="335280" y="5065087"/>
                <a:ext cx="4627361" cy="1200329"/>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A94FF90E-073A-8749-2FEE-5E7BAB4E5D8C}"/>
                  </a:ext>
                </a:extLst>
              </p:cNvPr>
              <p:cNvSpPr txBox="1">
                <a:spLocks noRot="1" noChangeAspect="1" noMove="1" noResize="1" noEditPoints="1" noAdjustHandles="1" noChangeArrowheads="1" noChangeShapeType="1" noTextEdit="1"/>
              </p:cNvSpPr>
              <p:nvPr/>
            </p:nvSpPr>
            <p:spPr>
              <a:xfrm>
                <a:off x="335280" y="5065087"/>
                <a:ext cx="4627361" cy="1200329"/>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40562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EEE9-9F8D-E2EC-A876-BCEC1E142C99}"/>
              </a:ext>
            </a:extLst>
          </p:cNvPr>
          <p:cNvSpPr>
            <a:spLocks noGrp="1"/>
          </p:cNvSpPr>
          <p:nvPr>
            <p:ph type="title"/>
          </p:nvPr>
        </p:nvSpPr>
        <p:spPr/>
        <p:txBody>
          <a:bodyPr/>
          <a:lstStyle/>
          <a:p>
            <a:r>
              <a:rPr lang="ja-JP" altLang="en-US" dirty="0"/>
              <a:t>教員の希望の偏り</a:t>
            </a:r>
            <a:endParaRPr kumimoji="1" lang="ja-JP" altLang="en-US" dirty="0"/>
          </a:p>
        </p:txBody>
      </p:sp>
      <p:sp>
        <p:nvSpPr>
          <p:cNvPr id="3" name="スライド番号プレースホルダー 2">
            <a:extLst>
              <a:ext uri="{FF2B5EF4-FFF2-40B4-BE49-F238E27FC236}">
                <a16:creationId xmlns:a16="http://schemas.microsoft.com/office/drawing/2014/main" id="{A8ED02EB-8AA4-0DAE-B94C-9ED716A9EEE5}"/>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4" name="コンテンツ プレースホルダー 3">
            <a:extLst>
              <a:ext uri="{FF2B5EF4-FFF2-40B4-BE49-F238E27FC236}">
                <a16:creationId xmlns:a16="http://schemas.microsoft.com/office/drawing/2014/main" id="{49D0060B-9F2F-E85F-A598-4F9239A53BD1}"/>
              </a:ext>
            </a:extLst>
          </p:cNvPr>
          <p:cNvSpPr>
            <a:spLocks noGrp="1"/>
          </p:cNvSpPr>
          <p:nvPr>
            <p:ph idx="1"/>
          </p:nvPr>
        </p:nvSpPr>
        <p:spPr/>
        <p:txBody>
          <a:bodyPr/>
          <a:lstStyle/>
          <a:p>
            <a:r>
              <a:rPr lang="ja-JP" altLang="en-US" dirty="0"/>
              <a:t>教員の希望は一部の特色校・都市部高偏差値校に集中する傾向が顕著</a:t>
            </a:r>
            <a:endParaRPr lang="en-US" altLang="ja-JP" dirty="0"/>
          </a:p>
          <a:p>
            <a:r>
              <a:rPr lang="ja-JP" altLang="en-US" dirty="0"/>
              <a:t>文部科学省では、埼玉県の募集</a:t>
            </a:r>
            <a:r>
              <a:rPr lang="en-US" altLang="ja-JP" dirty="0"/>
              <a:t>32</a:t>
            </a:r>
            <a:r>
              <a:rPr lang="ja-JP" altLang="en-US" dirty="0"/>
              <a:t>枠に対し</a:t>
            </a:r>
            <a:r>
              <a:rPr lang="en-US" altLang="ja-JP" dirty="0"/>
              <a:t>150</a:t>
            </a:r>
            <a:r>
              <a:rPr lang="ja-JP" altLang="en-US" dirty="0"/>
              <a:t>名（</a:t>
            </a:r>
            <a:r>
              <a:rPr lang="en-US" altLang="ja-JP" sz="3200" b="1" dirty="0">
                <a:solidFill>
                  <a:srgbClr val="FF0000"/>
                </a:solidFill>
              </a:rPr>
              <a:t>4.7</a:t>
            </a:r>
            <a:r>
              <a:rPr lang="ja-JP" altLang="en-US" dirty="0"/>
              <a:t>倍）、宮城県でも</a:t>
            </a:r>
            <a:r>
              <a:rPr lang="en-US" altLang="ja-JP" dirty="0"/>
              <a:t>19</a:t>
            </a:r>
            <a:r>
              <a:rPr lang="ja-JP" altLang="en-US" dirty="0"/>
              <a:t>枠に</a:t>
            </a:r>
            <a:r>
              <a:rPr lang="en-US" altLang="ja-JP" dirty="0"/>
              <a:t>75</a:t>
            </a:r>
            <a:r>
              <a:rPr lang="ja-JP" altLang="en-US" dirty="0"/>
              <a:t>名（</a:t>
            </a:r>
            <a:r>
              <a:rPr lang="en-US" altLang="ja-JP" sz="3200" b="1" dirty="0">
                <a:solidFill>
                  <a:srgbClr val="FF0000"/>
                </a:solidFill>
              </a:rPr>
              <a:t>3.9</a:t>
            </a:r>
            <a:r>
              <a:rPr lang="ja-JP" altLang="en-US" dirty="0"/>
              <a:t>倍）の応募が殺到</a:t>
            </a:r>
            <a:endParaRPr lang="en-US" altLang="ja-JP" dirty="0"/>
          </a:p>
          <a:p>
            <a:r>
              <a:rPr lang="ja-JP" altLang="en-US" dirty="0"/>
              <a:t>東京都教育委員会の令和</a:t>
            </a:r>
            <a:r>
              <a:rPr lang="en-US" altLang="ja-JP" dirty="0"/>
              <a:t>5</a:t>
            </a:r>
            <a:r>
              <a:rPr lang="ja-JP" altLang="en-US" dirty="0"/>
              <a:t>年度公募結果も、中・高等学校共通枠では、名簿登録者数</a:t>
            </a:r>
            <a:r>
              <a:rPr lang="en-US" altLang="ja-JP" dirty="0"/>
              <a:t>1617</a:t>
            </a:r>
            <a:r>
              <a:rPr lang="ja-JP" altLang="en-US" dirty="0"/>
              <a:t>名に受験者は</a:t>
            </a:r>
            <a:r>
              <a:rPr lang="en-US" altLang="ja-JP" dirty="0"/>
              <a:t>2962</a:t>
            </a:r>
            <a:r>
              <a:rPr lang="ja-JP" altLang="en-US" dirty="0"/>
              <a:t>名（</a:t>
            </a:r>
            <a:r>
              <a:rPr lang="en-US" altLang="ja-JP" dirty="0"/>
              <a:t>1.8</a:t>
            </a:r>
            <a:r>
              <a:rPr lang="ja-JP" altLang="en-US" dirty="0"/>
              <a:t>倍） と募集枠超過</a:t>
            </a:r>
            <a:endParaRPr lang="en-US" altLang="ja-JP" dirty="0"/>
          </a:p>
          <a:p>
            <a:endParaRPr lang="en-US" altLang="ja-JP" dirty="0"/>
          </a:p>
          <a:p>
            <a:endParaRPr lang="en-US" altLang="ja-JP" dirty="0"/>
          </a:p>
          <a:p>
            <a:r>
              <a:rPr lang="ja-JP" altLang="en-US" dirty="0"/>
              <a:t>一方で、始業日時点で高校だけでも</a:t>
            </a:r>
            <a:r>
              <a:rPr lang="en-US" altLang="ja-JP" dirty="0"/>
              <a:t>217</a:t>
            </a:r>
            <a:r>
              <a:rPr lang="ja-JP" altLang="en-US" dirty="0"/>
              <a:t>名の欠員が発生しており、人気校への希望集中の裏側で配置が埋まらない学校が恒常的に生じている。</a:t>
            </a:r>
            <a:r>
              <a:rPr lang="en-US" altLang="ja-JP" dirty="0"/>
              <a:t>(</a:t>
            </a:r>
            <a:r>
              <a:rPr lang="ja-JP" altLang="en-US" dirty="0"/>
              <a:t>文科省</a:t>
            </a:r>
            <a:r>
              <a:rPr lang="en-US" altLang="ja-JP" dirty="0"/>
              <a:t>(2022))</a:t>
            </a:r>
            <a:endParaRPr lang="ja-JP" altLang="en-US" dirty="0"/>
          </a:p>
          <a:p>
            <a:endParaRPr kumimoji="1" lang="ja-JP" altLang="en-US" dirty="0"/>
          </a:p>
        </p:txBody>
      </p:sp>
    </p:spTree>
    <p:extLst>
      <p:ext uri="{BB962C8B-B14F-4D97-AF65-F5344CB8AC3E}">
        <p14:creationId xmlns:p14="http://schemas.microsoft.com/office/powerpoint/2010/main" val="39823317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0DFC7-E5E3-9AEE-C91A-409F21CF3F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4DCD4A3-2E8C-A8A2-ADEB-EC29BF164A42}"/>
              </a:ext>
            </a:extLst>
          </p:cNvPr>
          <p:cNvSpPr>
            <a:spLocks noGrp="1"/>
          </p:cNvSpPr>
          <p:nvPr>
            <p:ph type="title"/>
          </p:nvPr>
        </p:nvSpPr>
        <p:spPr/>
        <p:txBody>
          <a:bodyPr/>
          <a:lstStyle/>
          <a:p>
            <a:r>
              <a:rPr kumimoji="1" lang="ja-JP" altLang="en-US" dirty="0"/>
              <a:t>教科別カットオフ調整関数</a:t>
            </a:r>
          </a:p>
        </p:txBody>
      </p:sp>
      <p:sp>
        <p:nvSpPr>
          <p:cNvPr id="3" name="スライド番号プレースホルダー 2">
            <a:extLst>
              <a:ext uri="{FF2B5EF4-FFF2-40B4-BE49-F238E27FC236}">
                <a16:creationId xmlns:a16="http://schemas.microsoft.com/office/drawing/2014/main" id="{D67D5E7C-25C0-6CF9-E941-FEAD55D1B63C}"/>
              </a:ext>
            </a:extLst>
          </p:cNvPr>
          <p:cNvSpPr>
            <a:spLocks noGrp="1"/>
          </p:cNvSpPr>
          <p:nvPr>
            <p:ph type="sldNum" sz="quarter" idx="12"/>
          </p:nvPr>
        </p:nvSpPr>
        <p:spPr/>
        <p:txBody>
          <a:bodyPr/>
          <a:lstStyle/>
          <a:p>
            <a:fld id="{48F63A3B-78C7-47BE-AE5E-E10140E04643}" type="slidenum">
              <a:rPr lang="en-US" smtClean="0"/>
              <a:pPr/>
              <a:t>79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8684EAD-DBE1-7050-5D00-FE932EF558D4}"/>
                  </a:ext>
                </a:extLst>
              </p:cNvPr>
              <p:cNvSpPr>
                <a:spLocks noGrp="1"/>
              </p:cNvSpPr>
              <p:nvPr>
                <p:ph idx="1"/>
              </p:nvPr>
            </p:nvSpPr>
            <p:spPr/>
            <p:txBody>
              <a:bodyPr/>
              <a:lstStyle/>
              <a:p>
                <a:r>
                  <a:rPr lang="ja-JP" altLang="en-US" dirty="0"/>
                  <a:t>教師を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1" smtClean="0">
                        <a:latin typeface="Cambria Math" panose="02040503050406030204" pitchFamily="18" charset="0"/>
                      </a:rPr>
                      <m:t>2,3,4</m:t>
                    </m:r>
                    <m:r>
                      <a:rPr lang="en-US" altLang="ja-JP" i="1">
                        <a:latin typeface="Cambria Math" panose="02040503050406030204" pitchFamily="18" charset="0"/>
                      </a:rPr>
                      <m:t>}</m:t>
                    </m:r>
                  </m:oMath>
                </a14:m>
                <a:r>
                  <a:rPr lang="ja-JP" altLang="en-US" dirty="0"/>
                  <a:t>とし、学校を</a:t>
                </a:r>
                <a14:m>
                  <m:oMath xmlns:m="http://schemas.openxmlformats.org/officeDocument/2006/math">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r>
                      <a:rPr lang="en-US" altLang="ja-JP" b="0" i="1" smtClean="0">
                        <a:latin typeface="Cambria Math" panose="02040503050406030204" pitchFamily="18" charset="0"/>
                      </a:rPr>
                      <m:t>𝑠</m:t>
                    </m:r>
                    <m:r>
                      <a:rPr lang="en-US" altLang="ja-JP" i="1">
                        <a:latin typeface="Cambria Math" panose="02040503050406030204" pitchFamily="18" charset="0"/>
                      </a:rPr>
                      <m:t>′}</m:t>
                    </m:r>
                  </m:oMath>
                </a14:m>
                <a:r>
                  <a:rPr lang="ja-JP" altLang="en-US" dirty="0"/>
                  <a:t>とする。また、教科を</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2</m:t>
                        </m:r>
                      </m:e>
                    </m:d>
                    <m:r>
                      <a:rPr lang="en-US" altLang="ja-JP" b="0" i="1" smtClean="0">
                        <a:latin typeface="Cambria Math" panose="02040503050406030204" pitchFamily="18" charset="0"/>
                      </a:rPr>
                      <m:t>= </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𝑗</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𝐴</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𝑗</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𝑗</m:t>
                            </m:r>
                          </m:e>
                          <m:sup>
                            <m:r>
                              <a:rPr lang="en-US" altLang="ja-JP" b="0" i="1" smtClean="0">
                                <a:latin typeface="Cambria Math" panose="02040503050406030204" pitchFamily="18" charset="0"/>
                              </a:rPr>
                              <m:t>′</m:t>
                            </m:r>
                          </m:sup>
                        </m:sSup>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3</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𝐵</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4</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𝑗</m:t>
                    </m:r>
                    <m:r>
                      <a:rPr lang="en-US" altLang="ja-JP" b="0" i="1" smtClean="0">
                        <a:latin typeface="Cambria Math" panose="02040503050406030204" pitchFamily="18" charset="0"/>
                      </a:rPr>
                      <m:t>}</m:t>
                    </m:r>
                  </m:oMath>
                </a14:m>
                <a:r>
                  <a:rPr kumimoji="1" lang="ja-JP" altLang="en-US" dirty="0"/>
                  <a:t>とする。</a:t>
                </a:r>
                <a:endParaRPr kumimoji="1" lang="en-US" altLang="ja-JP" dirty="0"/>
              </a:p>
              <a:p>
                <a14:m>
                  <m:oMath xmlns:m="http://schemas.openxmlformats.org/officeDocument/2006/math">
                    <m:sSubSup>
                      <m:sSubSupPr>
                        <m:ctrlPr>
                          <a:rPr lang="en-US" altLang="ja-JP" b="0" i="1" smtClean="0">
                            <a:latin typeface="Cambria Math" panose="02040503050406030204" pitchFamily="18" charset="0"/>
                          </a:rPr>
                        </m:ctrlPr>
                      </m:sSubSupPr>
                      <m:e>
                        <m:r>
                          <a:rPr lang="en-US" altLang="ja-JP" b="0" i="1" smtClean="0">
                            <a:latin typeface="Cambria Math" panose="02040503050406030204" pitchFamily="18" charset="0"/>
                          </a:rPr>
                          <m:t>𝑐</m:t>
                        </m:r>
                      </m:e>
                      <m:sub>
                        <m:r>
                          <a:rPr lang="en-US" altLang="ja-JP" b="0" i="1" smtClean="0">
                            <a:latin typeface="Cambria Math" panose="02040503050406030204" pitchFamily="18" charset="0"/>
                          </a:rPr>
                          <m:t>𝑠</m:t>
                        </m:r>
                      </m:sub>
                      <m:sup>
                        <m:r>
                          <a:rPr lang="en-US" altLang="ja-JP" b="0" i="1" smtClean="0">
                            <a:latin typeface="Cambria Math" panose="02040503050406030204" pitchFamily="18" charset="0"/>
                          </a:rPr>
                          <m:t>𝑗</m:t>
                        </m:r>
                      </m:sup>
                    </m:sSubSup>
                    <m:r>
                      <a:rPr lang="en-US" altLang="ja-JP" b="0" i="1" smtClean="0">
                        <a:latin typeface="Cambria Math" panose="02040503050406030204" pitchFamily="18" charset="0"/>
                      </a:rPr>
                      <m:t>=</m:t>
                    </m:r>
                  </m:oMath>
                </a14:m>
                <a:r>
                  <a:rPr lang="en-US" altLang="ja-JP" dirty="0"/>
                  <a:t> </a:t>
                </a:r>
                <a14:m>
                  <m:oMath xmlns:m="http://schemas.openxmlformats.org/officeDocument/2006/math">
                    <m:r>
                      <a:rPr lang="en-US" altLang="ja-JP" b="0" i="0"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=0,</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sup>
                    </m:sSubSup>
                    <m:r>
                      <a:rPr lang="en-US" altLang="ja-JP" b="0" i="1" smtClean="0">
                        <a:latin typeface="Cambria Math" panose="02040503050406030204" pitchFamily="18" charset="0"/>
                      </a:rPr>
                      <m:t>=1,</m:t>
                    </m:r>
                    <m:sSubSup>
                      <m:sSubSupPr>
                        <m:ctrlPr>
                          <a:rPr lang="en-US" altLang="ja-JP" i="1">
                            <a:latin typeface="Cambria Math" panose="02040503050406030204" pitchFamily="18" charset="0"/>
                          </a:rPr>
                        </m:ctrlPr>
                      </m:sSubSupPr>
                      <m:e>
                        <m:r>
                          <a:rPr lang="en-US" altLang="ja-JP" i="1">
                            <a:latin typeface="Cambria Math" panose="02040503050406030204" pitchFamily="18" charset="0"/>
                          </a:rPr>
                          <m:t>𝑐</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up>
                        <m:r>
                          <a:rPr lang="en-US" altLang="ja-JP" i="1">
                            <a:latin typeface="Cambria Math" panose="02040503050406030204" pitchFamily="18" charset="0"/>
                          </a:rPr>
                          <m:t>𝑗</m:t>
                        </m:r>
                        <m:r>
                          <a:rPr lang="en-US" altLang="ja-JP" b="0" i="1" smtClean="0">
                            <a:latin typeface="Cambria Math" panose="02040503050406030204" pitchFamily="18" charset="0"/>
                          </a:rPr>
                          <m:t>′</m:t>
                        </m:r>
                      </m:sup>
                    </m:sSubSup>
                    <m:r>
                      <a:rPr lang="en-US" altLang="ja-JP" b="0" i="1" smtClean="0">
                        <a:latin typeface="Cambria Math" panose="02040503050406030204" pitchFamily="18" charset="0"/>
                      </a:rPr>
                      <m:t>=2</m:t>
                    </m:r>
                  </m:oMath>
                </a14:m>
                <a:r>
                  <a:rPr kumimoji="1" lang="ja-JP" altLang="en-US" dirty="0"/>
                  <a:t>とする。</a:t>
                </a:r>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𝑠</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m:t>
                        </m:r>
                      </m:e>
                      <m:sub>
                        <m:r>
                          <a:rPr lang="en-US" altLang="ja-JP" b="0" i="1" smtClean="0">
                            <a:latin typeface="Cambria Math" panose="02040503050406030204" pitchFamily="18" charset="0"/>
                          </a:rPr>
                          <m:t>𝑖</m:t>
                        </m:r>
                      </m:sub>
                    </m:sSub>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𝑠</m:t>
                        </m:r>
                      </m:e>
                      <m:sup>
                        <m:r>
                          <a:rPr lang="en-US" altLang="ja-JP" b="0" i="1" smtClean="0">
                            <a:latin typeface="Cambria Math" panose="02040503050406030204" pitchFamily="18" charset="0"/>
                          </a:rPr>
                          <m:t>′</m:t>
                        </m:r>
                      </m:sup>
                    </m:sSup>
                  </m:oMath>
                </a14:m>
                <a:endParaRPr lang="en-US" altLang="ja-JP" b="0"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i="1">
                        <a:latin typeface="Cambria Math" panose="02040503050406030204" pitchFamily="18" charset="0"/>
                      </a:rPr>
                      <m:t>=</m:t>
                    </m:r>
                    <m:r>
                      <a:rPr lang="en-US" altLang="ja-JP" b="0" i="1" smtClean="0">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b="0" i="1" smtClean="0">
                            <a:latin typeface="Cambria Math" panose="02040503050406030204" pitchFamily="18" charset="0"/>
                          </a:rPr>
                          <m:t>𝑠</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sub>
                    </m:sSub>
                    <m:r>
                      <a:rPr lang="en-US" altLang="ja-JP" b="0" i="1" smtClean="0">
                        <a:latin typeface="Cambria Math" panose="02040503050406030204" pitchFamily="18" charset="0"/>
                      </a:rPr>
                      <m:t>4</m:t>
                    </m:r>
                  </m:oMath>
                </a14:m>
                <a:endParaRPr kumimoji="1" lang="en-US" altLang="ja-JP" dirty="0"/>
              </a:p>
              <a:p>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i="1">
                        <a:latin typeface="Cambria Math" panose="02040503050406030204" pitchFamily="18" charset="0"/>
                      </a:rPr>
                      <m:t>=</m:t>
                    </m:r>
                    <m:r>
                      <a:rPr lang="en-US" altLang="ja-JP" b="0" i="1" smtClean="0">
                        <a:latin typeface="Cambria Math" panose="02040503050406030204" pitchFamily="18" charset="0"/>
                      </a:rPr>
                      <m:t>4</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m:t>
                        </m:r>
                      </m:e>
                      <m:sub>
                        <m:r>
                          <a:rPr lang="en-US" altLang="ja-JP" i="1">
                            <a:latin typeface="Cambria Math" panose="02040503050406030204" pitchFamily="18" charset="0"/>
                          </a:rPr>
                          <m:t>𝑠</m:t>
                        </m:r>
                        <m:r>
                          <a:rPr lang="en-US" altLang="ja-JP" b="0" i="1" smtClean="0">
                            <a:latin typeface="Cambria Math" panose="02040503050406030204" pitchFamily="18" charset="0"/>
                          </a:rPr>
                          <m:t>′</m:t>
                        </m:r>
                      </m:sub>
                    </m:sSub>
                    <m:r>
                      <a:rPr lang="en-US" altLang="ja-JP" b="0" i="1" smtClean="0">
                        <a:latin typeface="Cambria Math" panose="02040503050406030204" pitchFamily="18" charset="0"/>
                      </a:rPr>
                      <m:t>1</m:t>
                    </m:r>
                  </m:oMath>
                </a14:m>
                <a:endParaRPr lang="en-US" altLang="ja-JP" dirty="0"/>
              </a:p>
              <a:p>
                <a:endParaRPr kumimoji="1" lang="en-US" altLang="ja-JP" dirty="0"/>
              </a:p>
              <a:p>
                <a:pPr marL="0" indent="0">
                  <a:buNone/>
                </a:pPr>
                <a:endParaRPr kumimoji="1" lang="ja-JP" altLang="en-US" dirty="0"/>
              </a:p>
            </p:txBody>
          </p:sp>
        </mc:Choice>
        <mc:Fallback xmlns="">
          <p:sp>
            <p:nvSpPr>
              <p:cNvPr id="4" name="コンテンツ プレースホルダー 3">
                <a:extLst>
                  <a:ext uri="{FF2B5EF4-FFF2-40B4-BE49-F238E27FC236}">
                    <a16:creationId xmlns:a16="http://schemas.microsoft.com/office/drawing/2014/main" id="{88684EAD-DBE1-7050-5D00-FE932EF558D4}"/>
                  </a:ext>
                </a:extLst>
              </p:cNvPr>
              <p:cNvSpPr>
                <a:spLocks noGrp="1" noRot="1" noChangeAspect="1" noMove="1" noResize="1" noEditPoints="1" noAdjustHandles="1" noChangeArrowheads="1" noChangeShapeType="1" noTextEdit="1"/>
              </p:cNvSpPr>
              <p:nvPr>
                <p:ph idx="1"/>
              </p:nvPr>
            </p:nvSpPr>
            <p:spPr>
              <a:blipFill>
                <a:blip r:embed="rId3"/>
                <a:stretch>
                  <a:fillRect l="-688" t="-9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14" name="コンテンツ プレースホルダー 5">
                <a:extLst>
                  <a:ext uri="{FF2B5EF4-FFF2-40B4-BE49-F238E27FC236}">
                    <a16:creationId xmlns:a16="http://schemas.microsoft.com/office/drawing/2014/main" id="{D56DFA8E-2036-6739-02DA-92AE5D26B759}"/>
                  </a:ext>
                </a:extLst>
              </p:cNvPr>
              <p:cNvGraphicFramePr>
                <a:graphicFrameLocks/>
              </p:cNvGraphicFramePr>
              <p:nvPr>
                <p:extLst>
                  <p:ext uri="{D42A27DB-BD31-4B8C-83A1-F6EECF244321}">
                    <p14:modId xmlns:p14="http://schemas.microsoft.com/office/powerpoint/2010/main" val="77369482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sup>
                                </m:sSubSup>
                              </m:oMath>
                            </m:oMathPara>
                          </a14:m>
                          <a:endParaRPr kumimoji="1" lang="ja-JP" altLang="en-US" sz="3600" dirty="0"/>
                        </a:p>
                      </a:txBody>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51114">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𝑠</m:t>
                                    </m:r>
                                    <m:r>
                                      <a:rPr kumimoji="1" lang="ja-JP" altLang="en-US" sz="3600" b="0" i="1" smtClean="0">
                                        <a:latin typeface="Cambria Math" panose="02040503050406030204" pitchFamily="18" charset="0"/>
                                      </a:rPr>
                                      <m:t>’</m:t>
                                    </m:r>
                                  </m:sub>
                                  <m:sup>
                                    <m:r>
                                      <a:rPr kumimoji="1" lang="en-US" altLang="ja-JP" sz="3600" b="0" i="1" smtClean="0">
                                        <a:latin typeface="Cambria Math" panose="02040503050406030204" pitchFamily="18" charset="0"/>
                                      </a:rPr>
                                      <m:t>𝑗</m:t>
                                    </m:r>
                                    <m:r>
                                      <a:rPr kumimoji="1" lang="ja-JP" altLang="en-US" sz="3600" b="0" i="1" smtClean="0">
                                        <a:latin typeface="Cambria Math" panose="02040503050406030204" pitchFamily="18" charset="0"/>
                                      </a:rPr>
                                      <m:t>’</m:t>
                                    </m:r>
                                  </m:sup>
                                </m:sSubSup>
                              </m:oMath>
                            </m:oMathPara>
                          </a14:m>
                          <a:endParaRPr kumimoji="1" lang="ja-JP" altLang="en-US" sz="3600" dirty="0"/>
                        </a:p>
                      </a:txBody>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Choice>
        <mc:Fallback xmlns="">
          <p:graphicFrame>
            <p:nvGraphicFramePr>
              <p:cNvPr id="14" name="コンテンツ プレースホルダー 5">
                <a:extLst>
                  <a:ext uri="{FF2B5EF4-FFF2-40B4-BE49-F238E27FC236}">
                    <a16:creationId xmlns:a16="http://schemas.microsoft.com/office/drawing/2014/main" id="{D56DFA8E-2036-6739-02DA-92AE5D26B759}"/>
                  </a:ext>
                </a:extLst>
              </p:cNvPr>
              <p:cNvGraphicFramePr>
                <a:graphicFrameLocks/>
              </p:cNvGraphicFramePr>
              <p:nvPr>
                <p:extLst>
                  <p:ext uri="{D42A27DB-BD31-4B8C-83A1-F6EECF244321}">
                    <p14:modId xmlns:p14="http://schemas.microsoft.com/office/powerpoint/2010/main" val="773694826"/>
                  </p:ext>
                </p:extLst>
              </p:nvPr>
            </p:nvGraphicFramePr>
            <p:xfrm>
              <a:off x="5840413" y="2327366"/>
              <a:ext cx="5688010" cy="3745338"/>
            </p:xfrm>
            <a:graphic>
              <a:graphicData uri="http://schemas.openxmlformats.org/drawingml/2006/table">
                <a:tbl>
                  <a:tblPr firstRow="1" bandRow="1">
                    <a:tableStyleId>{5940675A-B579-460E-94D1-54222C63F5DA}</a:tableStyleId>
                  </a:tblPr>
                  <a:tblGrid>
                    <a:gridCol w="1137602">
                      <a:extLst>
                        <a:ext uri="{9D8B030D-6E8A-4147-A177-3AD203B41FA5}">
                          <a16:colId xmlns:a16="http://schemas.microsoft.com/office/drawing/2014/main" val="2900819426"/>
                        </a:ext>
                      </a:extLst>
                    </a:gridCol>
                    <a:gridCol w="1137602">
                      <a:extLst>
                        <a:ext uri="{9D8B030D-6E8A-4147-A177-3AD203B41FA5}">
                          <a16:colId xmlns:a16="http://schemas.microsoft.com/office/drawing/2014/main" val="1822387164"/>
                        </a:ext>
                      </a:extLst>
                    </a:gridCol>
                    <a:gridCol w="1137602">
                      <a:extLst>
                        <a:ext uri="{9D8B030D-6E8A-4147-A177-3AD203B41FA5}">
                          <a16:colId xmlns:a16="http://schemas.microsoft.com/office/drawing/2014/main" val="3686977646"/>
                        </a:ext>
                      </a:extLst>
                    </a:gridCol>
                    <a:gridCol w="1137602">
                      <a:extLst>
                        <a:ext uri="{9D8B030D-6E8A-4147-A177-3AD203B41FA5}">
                          <a16:colId xmlns:a16="http://schemas.microsoft.com/office/drawing/2014/main" val="3054782155"/>
                        </a:ext>
                      </a:extLst>
                    </a:gridCol>
                    <a:gridCol w="1137602">
                      <a:extLst>
                        <a:ext uri="{9D8B030D-6E8A-4147-A177-3AD203B41FA5}">
                          <a16:colId xmlns:a16="http://schemas.microsoft.com/office/drawing/2014/main" val="1660046021"/>
                        </a:ext>
                      </a:extLst>
                    </a:gridCol>
                  </a:tblGrid>
                  <a:tr h="693964">
                    <a:tc>
                      <a:txBody>
                        <a:bodyPr/>
                        <a:lstStyle/>
                        <a:p>
                          <a:pPr algn="ctr"/>
                          <a:endParaRPr kumimoji="1" lang="ja-JP" altLang="en-US" sz="3600" dirty="0"/>
                        </a:p>
                      </a:txBody>
                      <a:tcPr/>
                    </a:tc>
                    <a:tc>
                      <a:txBody>
                        <a:bodyPr/>
                        <a:lstStyle/>
                        <a:p>
                          <a:pPr algn="ctr"/>
                          <a:r>
                            <a:rPr kumimoji="1" lang="en-US" altLang="ja-JP" sz="3600" dirty="0"/>
                            <a:t>1st</a:t>
                          </a:r>
                          <a:endParaRPr kumimoji="1" lang="ja-JP" altLang="en-US" sz="3600" dirty="0"/>
                        </a:p>
                      </a:txBody>
                      <a:tcPr/>
                    </a:tc>
                    <a:tc>
                      <a:txBody>
                        <a:bodyPr/>
                        <a:lstStyle/>
                        <a:p>
                          <a:pPr algn="ctr"/>
                          <a:r>
                            <a:rPr kumimoji="1" lang="en-US" altLang="ja-JP" sz="3600" dirty="0"/>
                            <a:t>2nd</a:t>
                          </a:r>
                          <a:endParaRPr kumimoji="1" lang="ja-JP" altLang="en-US" sz="3600" dirty="0"/>
                        </a:p>
                      </a:txBody>
                      <a:tcPr/>
                    </a:tc>
                    <a:tc>
                      <a:txBody>
                        <a:bodyPr/>
                        <a:lstStyle/>
                        <a:p>
                          <a:pPr algn="ctr"/>
                          <a:r>
                            <a:rPr kumimoji="1" lang="en-US" altLang="ja-JP" sz="3600" dirty="0"/>
                            <a:t>3rd</a:t>
                          </a:r>
                          <a:endParaRPr kumimoji="1" lang="ja-JP" altLang="en-US" sz="3600" dirty="0"/>
                        </a:p>
                      </a:txBody>
                      <a:tcPr/>
                    </a:tc>
                    <a:tc>
                      <a:txBody>
                        <a:bodyPr/>
                        <a:lstStyle/>
                        <a:p>
                          <a:pPr algn="ctr"/>
                          <a:r>
                            <a:rPr kumimoji="1" lang="en-US" altLang="ja-JP" sz="3600" dirty="0"/>
                            <a:t>4th</a:t>
                          </a:r>
                          <a:endParaRPr kumimoji="1" lang="ja-JP" altLang="en-US" sz="3600" dirty="0"/>
                        </a:p>
                      </a:txBody>
                      <a:tcPr/>
                    </a:tc>
                    <a:extLst>
                      <a:ext uri="{0D108BD9-81ED-4DB2-BD59-A6C34878D82A}">
                        <a16:rowId xmlns:a16="http://schemas.microsoft.com/office/drawing/2014/main" val="1889696801"/>
                      </a:ext>
                    </a:extLst>
                  </a:tr>
                  <a:tr h="751114">
                    <a:tc>
                      <a:txBody>
                        <a:bodyPr/>
                        <a:lstStyle/>
                        <a:p>
                          <a:endParaRPr lang="ja-JP"/>
                        </a:p>
                      </a:txBody>
                      <a:tcPr>
                        <a:blipFill>
                          <a:blip r:embed="rId4"/>
                          <a:stretch>
                            <a:fillRect l="-535" t="-104032" r="-400535" b="-316935"/>
                          </a:stretch>
                        </a:blipFill>
                      </a:tcPr>
                    </a:tc>
                    <a:tc>
                      <a:txBody>
                        <a:bodyPr/>
                        <a:lstStyle/>
                        <a:p>
                          <a:pPr algn="ctr"/>
                          <a:r>
                            <a:rPr kumimoji="1" lang="en-US" altLang="ja-JP" sz="3600" dirty="0">
                              <a:solidFill>
                                <a:srgbClr val="FF0000"/>
                              </a:solidFill>
                            </a:rPr>
                            <a:t>1</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t>4</a:t>
                          </a:r>
                          <a:endParaRPr kumimoji="1" lang="ja-JP" altLang="en-US" sz="3600" dirty="0"/>
                        </a:p>
                      </a:txBody>
                      <a:tcPr/>
                    </a:tc>
                    <a:extLst>
                      <a:ext uri="{0D108BD9-81ED-4DB2-BD59-A6C34878D82A}">
                        <a16:rowId xmlns:a16="http://schemas.microsoft.com/office/drawing/2014/main" val="63734287"/>
                      </a:ext>
                    </a:extLst>
                  </a:tr>
                  <a:tr h="751114">
                    <a:tc>
                      <a:txBody>
                        <a:bodyPr/>
                        <a:lstStyle/>
                        <a:p>
                          <a:endParaRPr lang="ja-JP"/>
                        </a:p>
                      </a:txBody>
                      <a:tcPr>
                        <a:blipFill>
                          <a:blip r:embed="rId4"/>
                          <a:stretch>
                            <a:fillRect l="-535" t="-205691" r="-400535" b="-219512"/>
                          </a:stretch>
                        </a:blipFill>
                      </a:tcPr>
                    </a:tc>
                    <a:tc>
                      <a:txBody>
                        <a:bodyPr/>
                        <a:lstStyle/>
                        <a:p>
                          <a:pPr algn="ctr"/>
                          <a:r>
                            <a:rPr kumimoji="1" lang="en-US" altLang="ja-JP" sz="3600" dirty="0"/>
                            <a:t>1</a:t>
                          </a:r>
                          <a:endParaRPr kumimoji="1" lang="ja-JP" altLang="en-US" sz="3600" dirty="0"/>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4</a:t>
                          </a:r>
                          <a:endParaRPr kumimoji="1" lang="ja-JP" altLang="en-US" sz="3600" dirty="0">
                            <a:solidFill>
                              <a:schemeClr val="tx1"/>
                            </a:solidFill>
                          </a:endParaRPr>
                        </a:p>
                      </a:txBody>
                      <a:tcPr/>
                    </a:tc>
                    <a:extLst>
                      <a:ext uri="{0D108BD9-81ED-4DB2-BD59-A6C34878D82A}">
                        <a16:rowId xmlns:a16="http://schemas.microsoft.com/office/drawing/2014/main" val="403492317"/>
                      </a:ext>
                    </a:extLst>
                  </a:tr>
                  <a:tr h="773176">
                    <a:tc>
                      <a:txBody>
                        <a:bodyPr/>
                        <a:lstStyle/>
                        <a:p>
                          <a:endParaRPr lang="ja-JP"/>
                        </a:p>
                      </a:txBody>
                      <a:tcPr>
                        <a:blipFill>
                          <a:blip r:embed="rId4"/>
                          <a:stretch>
                            <a:fillRect l="-535" t="-296063" r="-400535" b="-112598"/>
                          </a:stretch>
                        </a:blipFill>
                      </a:tcPr>
                    </a:tc>
                    <a:tc>
                      <a:txBody>
                        <a:bodyPr/>
                        <a:lstStyle/>
                        <a:p>
                          <a:pPr algn="ctr"/>
                          <a:r>
                            <a:rPr kumimoji="1" lang="en-US" altLang="ja-JP" sz="3600" dirty="0">
                              <a:solidFill>
                                <a:srgbClr val="FF0000"/>
                              </a:solidFill>
                            </a:rPr>
                            <a:t>4</a:t>
                          </a:r>
                          <a:endParaRPr kumimoji="1" lang="ja-JP" altLang="en-US" sz="3600" dirty="0">
                            <a:solidFill>
                              <a:srgbClr val="FF0000"/>
                            </a:solidFill>
                          </a:endParaRPr>
                        </a:p>
                      </a:txBody>
                      <a:tcPr/>
                    </a:tc>
                    <a:tc>
                      <a:txBody>
                        <a:bodyPr/>
                        <a:lstStyle/>
                        <a:p>
                          <a:pPr algn="ctr"/>
                          <a:r>
                            <a:rPr kumimoji="1" lang="en-US" altLang="ja-JP" sz="3600" dirty="0">
                              <a:solidFill>
                                <a:schemeClr val="tx1"/>
                              </a:solidFill>
                            </a:rPr>
                            <a:t>3</a:t>
                          </a:r>
                          <a:endParaRPr kumimoji="1" lang="ja-JP" altLang="en-US" sz="3600" dirty="0">
                            <a:solidFill>
                              <a:schemeClr val="tx1"/>
                            </a:solidFill>
                          </a:endParaRPr>
                        </a:p>
                      </a:txBody>
                      <a:tcPr/>
                    </a:tc>
                    <a:tc>
                      <a:txBody>
                        <a:bodyPr/>
                        <a:lstStyle/>
                        <a:p>
                          <a:pPr algn="ctr"/>
                          <a:r>
                            <a:rPr kumimoji="1" lang="en-US" altLang="ja-JP" sz="3600" dirty="0">
                              <a:solidFill>
                                <a:schemeClr val="tx1"/>
                              </a:solidFill>
                            </a:rPr>
                            <a:t>2</a:t>
                          </a:r>
                          <a:endParaRPr kumimoji="1" lang="ja-JP" altLang="en-US" sz="3600" dirty="0">
                            <a:solidFill>
                              <a:schemeClr val="tx1"/>
                            </a:solidFill>
                          </a:endParaRPr>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084957560"/>
                      </a:ext>
                    </a:extLst>
                  </a:tr>
                  <a:tr h="775970">
                    <a:tc>
                      <a:txBody>
                        <a:bodyPr/>
                        <a:lstStyle/>
                        <a:p>
                          <a:endParaRPr lang="ja-JP"/>
                        </a:p>
                      </a:txBody>
                      <a:tcPr>
                        <a:blipFill>
                          <a:blip r:embed="rId4"/>
                          <a:stretch>
                            <a:fillRect l="-535" t="-392969" r="-400535" b="-11719"/>
                          </a:stretch>
                        </a:blipFill>
                      </a:tcPr>
                    </a:tc>
                    <a:tc>
                      <a:txBody>
                        <a:bodyPr/>
                        <a:lstStyle/>
                        <a:p>
                          <a:pPr algn="ctr"/>
                          <a:r>
                            <a:rPr kumimoji="1" lang="en-US" altLang="ja-JP" sz="3600" dirty="0"/>
                            <a:t>4</a:t>
                          </a:r>
                          <a:endParaRPr kumimoji="1" lang="ja-JP" altLang="en-US" sz="3600" dirty="0"/>
                        </a:p>
                      </a:txBody>
                      <a:tcPr/>
                    </a:tc>
                    <a:tc>
                      <a:txBody>
                        <a:bodyPr/>
                        <a:lstStyle/>
                        <a:p>
                          <a:pPr algn="ctr"/>
                          <a:r>
                            <a:rPr kumimoji="1" lang="en-US" altLang="ja-JP" sz="3600" dirty="0">
                              <a:solidFill>
                                <a:srgbClr val="FF0000"/>
                              </a:solidFill>
                            </a:rPr>
                            <a:t>3</a:t>
                          </a:r>
                          <a:endParaRPr kumimoji="1" lang="ja-JP" altLang="en-US" sz="3600" dirty="0">
                            <a:solidFill>
                              <a:srgbClr val="FF0000"/>
                            </a:solidFill>
                          </a:endParaRPr>
                        </a:p>
                      </a:txBody>
                      <a:tcPr/>
                    </a:tc>
                    <a:tc>
                      <a:txBody>
                        <a:bodyPr/>
                        <a:lstStyle/>
                        <a:p>
                          <a:pPr algn="ctr"/>
                          <a:r>
                            <a:rPr kumimoji="1" lang="en-US" altLang="ja-JP" sz="3600" dirty="0"/>
                            <a:t>2</a:t>
                          </a:r>
                          <a:endParaRPr kumimoji="1" lang="ja-JP" altLang="en-US" sz="3600" dirty="0"/>
                        </a:p>
                      </a:txBody>
                      <a:tcPr/>
                    </a:tc>
                    <a:tc>
                      <a:txBody>
                        <a:bodyPr/>
                        <a:lstStyle/>
                        <a:p>
                          <a:pPr algn="ctr"/>
                          <a:r>
                            <a:rPr kumimoji="1" lang="en-US" altLang="ja-JP" sz="3600" dirty="0"/>
                            <a:t>1</a:t>
                          </a:r>
                          <a:endParaRPr kumimoji="1" lang="ja-JP" altLang="en-US" sz="3600" dirty="0"/>
                        </a:p>
                      </a:txBody>
                      <a:tcPr/>
                    </a:tc>
                    <a:extLst>
                      <a:ext uri="{0D108BD9-81ED-4DB2-BD59-A6C34878D82A}">
                        <a16:rowId xmlns:a16="http://schemas.microsoft.com/office/drawing/2014/main" val="2717136039"/>
                      </a:ext>
                    </a:extLst>
                  </a:tr>
                </a:tbl>
              </a:graphicData>
            </a:graphic>
          </p:graphicFrame>
        </mc:Fallback>
      </mc:AlternateContent>
      <p:cxnSp>
        <p:nvCxnSpPr>
          <p:cNvPr id="6" name="直線コネクタ 5">
            <a:extLst>
              <a:ext uri="{FF2B5EF4-FFF2-40B4-BE49-F238E27FC236}">
                <a16:creationId xmlns:a16="http://schemas.microsoft.com/office/drawing/2014/main" id="{302884D6-2ECA-B648-556F-900429287B82}"/>
              </a:ext>
            </a:extLst>
          </p:cNvPr>
          <p:cNvCxnSpPr/>
          <p:nvPr/>
        </p:nvCxnSpPr>
        <p:spPr>
          <a:xfrm>
            <a:off x="11528423" y="5257800"/>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7" name="直線コネクタ 6">
            <a:extLst>
              <a:ext uri="{FF2B5EF4-FFF2-40B4-BE49-F238E27FC236}">
                <a16:creationId xmlns:a16="http://schemas.microsoft.com/office/drawing/2014/main" id="{4B2E8EF2-ADBB-6FE0-5112-B351F33D89B6}"/>
              </a:ext>
            </a:extLst>
          </p:cNvPr>
          <p:cNvCxnSpPr/>
          <p:nvPr/>
        </p:nvCxnSpPr>
        <p:spPr>
          <a:xfrm>
            <a:off x="8102596" y="4442896"/>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A98CF2A9-E508-64BE-4978-76276D52F608}"/>
              </a:ext>
            </a:extLst>
          </p:cNvPr>
          <p:cNvCxnSpPr/>
          <p:nvPr/>
        </p:nvCxnSpPr>
        <p:spPr>
          <a:xfrm>
            <a:off x="9261473" y="3836452"/>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9928189F-9C94-B721-E923-B39A7219A477}"/>
              </a:ext>
            </a:extLst>
          </p:cNvPr>
          <p:cNvCxnSpPr/>
          <p:nvPr/>
        </p:nvCxnSpPr>
        <p:spPr>
          <a:xfrm>
            <a:off x="8099423" y="3021548"/>
            <a:ext cx="0" cy="814904"/>
          </a:xfrm>
          <a:prstGeom prst="line">
            <a:avLst/>
          </a:prstGeom>
          <a:ln w="76200">
            <a:solidFill>
              <a:srgbClr val="FF0000"/>
            </a:solidFill>
            <a:headEnd w="lg" len="lg"/>
            <a:tailEnd type="none" w="lg" len="lg"/>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087A7E4-05CE-DE07-486B-7610FD19892C}"/>
                  </a:ext>
                </a:extLst>
              </p:cNvPr>
              <p:cNvSpPr txBox="1"/>
              <p:nvPr/>
            </p:nvSpPr>
            <p:spPr>
              <a:xfrm>
                <a:off x="335280" y="4794468"/>
                <a:ext cx="4627361" cy="1741567"/>
              </a:xfrm>
              <a:prstGeom prst="rect">
                <a:avLst/>
              </a:prstGeom>
              <a:noFill/>
              <a:ln>
                <a:solidFill>
                  <a:srgbClr val="000000"/>
                </a:solidFill>
              </a:ln>
            </p:spPr>
            <p:txBody>
              <a:bodyPr wrap="square" rtlCol="0" anchor="ctr">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3600" i="1" smtClean="0">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1</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0" smtClean="0">
                          <a:latin typeface="Cambria Math" panose="02040503050406030204" pitchFamily="18" charset="0"/>
                        </a:rPr>
                        <m:t>,</m:t>
                      </m:r>
                      <m:sSub>
                        <m:sSubPr>
                          <m:ctrlPr>
                            <a:rPr kumimoji="1" lang="en-US" altLang="ja-JP" sz="3600" i="1">
                              <a:latin typeface="Cambria Math" panose="02040503050406030204" pitchFamily="18" charset="0"/>
                            </a:rPr>
                          </m:ctrlPr>
                        </m:sSubPr>
                        <m:e>
                          <m:r>
                            <a:rPr kumimoji="1" lang="en-US" altLang="ja-JP" sz="3600" i="1">
                              <a:latin typeface="Cambria Math" panose="02040503050406030204" pitchFamily="18" charset="0"/>
                            </a:rPr>
                            <m:t>𝜇</m:t>
                          </m:r>
                        </m:e>
                        <m:sub>
                          <m:r>
                            <a:rPr kumimoji="1" lang="en-US" altLang="ja-JP" sz="3600" b="0" i="1" smtClean="0">
                              <a:latin typeface="Cambria Math" panose="02040503050406030204" pitchFamily="18" charset="0"/>
                            </a:rPr>
                            <m:t>2</m:t>
                          </m:r>
                        </m:sub>
                      </m:sSub>
                      <m:r>
                        <a:rPr kumimoji="1" lang="en-US" altLang="ja-JP" sz="3600" i="1">
                          <a:latin typeface="Cambria Math" panose="02040503050406030204" pitchFamily="18" charset="0"/>
                        </a:rPr>
                        <m:t>=</m:t>
                      </m:r>
                      <m:r>
                        <a:rPr kumimoji="1" lang="en-US" altLang="ja-JP" sz="3600" b="0" i="1" smtClean="0">
                          <a:latin typeface="Cambria Math" panose="02040503050406030204" pitchFamily="18" charset="0"/>
                        </a:rPr>
                        <m:t>∅,</m:t>
                      </m:r>
                    </m:oMath>
                  </m:oMathPara>
                </a14:m>
                <a:endParaRPr kumimoji="1" lang="en-US" altLang="ja-JP" sz="3600" b="0" i="1" dirty="0">
                  <a:latin typeface="Cambria Math" panose="02040503050406030204" pitchFamily="18" charset="0"/>
                </a:endParaRPr>
              </a:p>
              <a:p>
                <a:pPr algn="ctr"/>
                <a14:m>
                  <m:oMathPara xmlns:m="http://schemas.openxmlformats.org/officeDocument/2006/math">
                    <m:oMathParaPr>
                      <m:jc m:val="left"/>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3</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𝑠</m:t>
                          </m:r>
                        </m:e>
                        <m:sup>
                          <m:r>
                            <a:rPr kumimoji="1" lang="en-US" altLang="ja-JP" sz="3600" b="0" i="1" smtClean="0">
                              <a:latin typeface="Cambria Math" panose="02040503050406030204" pitchFamily="18" charset="0"/>
                            </a:rPr>
                            <m:t>′</m:t>
                          </m:r>
                        </m:sup>
                      </m:sSup>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𝜇</m:t>
                          </m:r>
                        </m:e>
                        <m:sub>
                          <m:r>
                            <a:rPr kumimoji="1" lang="en-US" altLang="ja-JP" sz="3600" b="0" i="1" smtClean="0">
                              <a:latin typeface="Cambria Math" panose="02040503050406030204" pitchFamily="18" charset="0"/>
                            </a:rPr>
                            <m:t>4</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𝑠</m:t>
                      </m:r>
                      <m:r>
                        <a:rPr kumimoji="1" lang="en-US" altLang="ja-JP" sz="3600" b="0" i="1" smtClean="0">
                          <a:latin typeface="Cambria Math" panose="02040503050406030204" pitchFamily="18" charset="0"/>
                        </a:rPr>
                        <m:t>′</m:t>
                      </m:r>
                    </m:oMath>
                  </m:oMathPara>
                </a14:m>
                <a:endParaRPr kumimoji="1" lang="en-US" altLang="ja-JP" sz="3600" dirty="0">
                  <a:latin typeface="Segoe UI" panose="020B0502040204020203" pitchFamily="34" charset="0"/>
                  <a:ea typeface="Meiryo" panose="020B0604030504040204" pitchFamily="34" charset="-128"/>
                </a:endParaRPr>
              </a:p>
              <a:p>
                <a:pPr algn="ctr"/>
                <a:endParaRPr kumimoji="1" lang="ja-JP" altLang="en-US" sz="3600" dirty="0">
                  <a:latin typeface="Segoe UI" panose="020B0502040204020203" pitchFamily="34" charset="0"/>
                  <a:ea typeface="Meiryo" panose="020B0604030504040204" pitchFamily="34" charset="-128"/>
                </a:endParaRPr>
              </a:p>
            </p:txBody>
          </p:sp>
        </mc:Choice>
        <mc:Fallback xmlns="">
          <p:sp>
            <p:nvSpPr>
              <p:cNvPr id="11" name="テキスト ボックス 10">
                <a:extLst>
                  <a:ext uri="{FF2B5EF4-FFF2-40B4-BE49-F238E27FC236}">
                    <a16:creationId xmlns:a16="http://schemas.microsoft.com/office/drawing/2014/main" id="{1087A7E4-05CE-DE07-486B-7610FD19892C}"/>
                  </a:ext>
                </a:extLst>
              </p:cNvPr>
              <p:cNvSpPr txBox="1">
                <a:spLocks noRot="1" noChangeAspect="1" noMove="1" noResize="1" noEditPoints="1" noAdjustHandles="1" noChangeArrowheads="1" noChangeShapeType="1" noTextEdit="1"/>
              </p:cNvSpPr>
              <p:nvPr/>
            </p:nvSpPr>
            <p:spPr>
              <a:xfrm>
                <a:off x="335280" y="4794468"/>
                <a:ext cx="4627361" cy="1741567"/>
              </a:xfrm>
              <a:prstGeom prst="rect">
                <a:avLst/>
              </a:prstGeom>
              <a:blipFill>
                <a:blip r:embed="rId5"/>
                <a:stretch>
                  <a:fillRect/>
                </a:stretch>
              </a:blipFill>
              <a:ln>
                <a:solidFill>
                  <a:srgbClr val="000000"/>
                </a:solidFill>
              </a:ln>
            </p:spPr>
            <p:txBody>
              <a:bodyPr/>
              <a:lstStyle/>
              <a:p>
                <a:r>
                  <a:rPr lang="ja-JP" altLang="en-US">
                    <a:noFill/>
                  </a:rPr>
                  <a:t> </a:t>
                </a:r>
              </a:p>
            </p:txBody>
          </p:sp>
        </mc:Fallback>
      </mc:AlternateContent>
    </p:spTree>
    <p:extLst>
      <p:ext uri="{BB962C8B-B14F-4D97-AF65-F5344CB8AC3E}">
        <p14:creationId xmlns:p14="http://schemas.microsoft.com/office/powerpoint/2010/main" val="7202375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B9A1D-F62C-C8D4-7E4D-D491FFBB9D08}"/>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6A4579B-E272-FB97-AE16-6F59A5B2577A}"/>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3. </a:t>
            </a:r>
            <a:r>
              <a:rPr lang="ja-JP" altLang="en-US">
                <a:latin typeface="Segoe UI" panose="020B0502040204020203" pitchFamily="34" charset="0"/>
                <a:cs typeface="Segoe UI" panose="020B0502040204020203" pitchFamily="34" charset="0"/>
              </a:rPr>
              <a:t>公理</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75E16B51-CD77-05D3-605F-A9F7FDA9FB14}"/>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80</a:t>
            </a:fld>
            <a:endParaRPr lang="en-US" dirty="0"/>
          </a:p>
        </p:txBody>
      </p:sp>
    </p:spTree>
    <p:extLst>
      <p:ext uri="{BB962C8B-B14F-4D97-AF65-F5344CB8AC3E}">
        <p14:creationId xmlns:p14="http://schemas.microsoft.com/office/powerpoint/2010/main" val="2697785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8C630-71D8-94FD-EBF7-3A0FE785B9D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D56385-9982-18A5-A208-6E2D5532966F}"/>
              </a:ext>
            </a:extLst>
          </p:cNvPr>
          <p:cNvSpPr>
            <a:spLocks noGrp="1"/>
          </p:cNvSpPr>
          <p:nvPr>
            <p:ph type="title"/>
          </p:nvPr>
        </p:nvSpPr>
        <p:spPr/>
        <p:txBody>
          <a:bodyPr/>
          <a:lstStyle/>
          <a:p>
            <a:r>
              <a:rPr lang="ja-JP" altLang="en-US"/>
              <a:t>公理</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559F6DE3-6CB6-BC9B-0320-617D89EF3451}"/>
              </a:ext>
            </a:extLst>
          </p:cNvPr>
          <p:cNvSpPr>
            <a:spLocks noGrp="1"/>
          </p:cNvSpPr>
          <p:nvPr>
            <p:ph type="sldNum" sz="quarter" idx="12"/>
          </p:nvPr>
        </p:nvSpPr>
        <p:spPr/>
        <p:txBody>
          <a:bodyPr/>
          <a:lstStyle/>
          <a:p>
            <a:fld id="{48F63A3B-78C7-47BE-AE5E-E10140E04643}" type="slidenum">
              <a:rPr lang="en-US" smtClean="0"/>
              <a:t>81</a:t>
            </a:fld>
            <a:endParaRPr lang="en-US" dirty="0"/>
          </a:p>
        </p:txBody>
      </p:sp>
      <p:sp>
        <p:nvSpPr>
          <p:cNvPr id="18" name="コンテンツ プレースホルダー 3">
            <a:extLst>
              <a:ext uri="{FF2B5EF4-FFF2-40B4-BE49-F238E27FC236}">
                <a16:creationId xmlns:a16="http://schemas.microsoft.com/office/drawing/2014/main" id="{5A7BCB57-4391-783E-0D64-49D87429E121}"/>
              </a:ext>
            </a:extLst>
          </p:cNvPr>
          <p:cNvSpPr>
            <a:spLocks noGrp="1"/>
          </p:cNvSpPr>
          <p:nvPr>
            <p:ph idx="1"/>
          </p:nvPr>
        </p:nvSpPr>
        <p:spPr/>
        <p:txBody>
          <a:bodyPr anchor="ctr"/>
          <a:lstStyle/>
          <a:p>
            <a:pPr marL="800100" lvl="1" indent="-457200">
              <a:spcBef>
                <a:spcPts val="3600"/>
              </a:spcBef>
              <a:buFont typeface="+mj-lt"/>
              <a:buAutoNum type="arabicPeriod"/>
            </a:pPr>
            <a:r>
              <a:rPr lang="ja-JP" altLang="en-US" sz="3200" b="1" dirty="0"/>
              <a:t>公平性</a:t>
            </a:r>
            <a:endParaRPr lang="en-US" altLang="ja-JP" sz="3200" b="1" dirty="0"/>
          </a:p>
          <a:p>
            <a:pPr marL="800100" lvl="1" indent="-457200">
              <a:spcBef>
                <a:spcPts val="3600"/>
              </a:spcBef>
              <a:buFont typeface="+mj-lt"/>
              <a:buAutoNum type="arabicPeriod"/>
            </a:pPr>
            <a:r>
              <a:rPr lang="ja-JP" altLang="en-US" sz="3200" b="1" dirty="0"/>
              <a:t>現職必置条件</a:t>
            </a:r>
            <a:endParaRPr lang="en-US" altLang="ja-JP" sz="3200" b="1" dirty="0">
              <a:latin typeface="Segoe UI" panose="020B0502040204020203" pitchFamily="34" charset="0"/>
            </a:endParaRPr>
          </a:p>
          <a:p>
            <a:pPr marL="800100" lvl="1" indent="-457200">
              <a:spcBef>
                <a:spcPts val="3600"/>
              </a:spcBef>
              <a:buFont typeface="+mj-lt"/>
              <a:buAutoNum type="arabicPeriod"/>
            </a:pPr>
            <a:r>
              <a:rPr lang="ja-JP" altLang="en-US" sz="3200" b="1" dirty="0"/>
              <a:t>教科別公平性</a:t>
            </a:r>
            <a:r>
              <a:rPr lang="en-US" altLang="ja-JP" sz="3200" b="1" dirty="0"/>
              <a:t>(</a:t>
            </a:r>
            <a:r>
              <a:rPr lang="ja-JP" altLang="en-US" sz="3200" b="1" dirty="0"/>
              <a:t>単一教科</a:t>
            </a:r>
            <a:r>
              <a:rPr lang="en-US" altLang="ja-JP" sz="3200" b="1" dirty="0"/>
              <a:t>)</a:t>
            </a:r>
          </a:p>
          <a:p>
            <a:pPr marL="800100" lvl="1" indent="-457200">
              <a:spcBef>
                <a:spcPts val="3600"/>
              </a:spcBef>
              <a:buFont typeface="+mj-lt"/>
              <a:buAutoNum type="arabicPeriod"/>
            </a:pPr>
            <a:r>
              <a:rPr lang="ja-JP" altLang="en-US" sz="3200" b="1" dirty="0">
                <a:latin typeface="Segoe UI" panose="020B0502040204020203" pitchFamily="34" charset="0"/>
              </a:rPr>
              <a:t>教科別公平性</a:t>
            </a:r>
            <a:r>
              <a:rPr lang="en-US" altLang="ja-JP" sz="3200" b="1" dirty="0">
                <a:latin typeface="Segoe UI" panose="020B0502040204020203" pitchFamily="34" charset="0"/>
              </a:rPr>
              <a:t>(</a:t>
            </a:r>
            <a:r>
              <a:rPr lang="ja-JP" altLang="en-US" sz="3200" b="1" dirty="0">
                <a:latin typeface="Segoe UI" panose="020B0502040204020203" pitchFamily="34" charset="0"/>
              </a:rPr>
              <a:t>複数教科</a:t>
            </a:r>
            <a:r>
              <a:rPr lang="en-US" altLang="ja-JP" sz="3200" b="1" dirty="0">
                <a:latin typeface="Segoe UI" panose="020B0502040204020203" pitchFamily="34" charset="0"/>
              </a:rPr>
              <a:t>)</a:t>
            </a:r>
          </a:p>
        </p:txBody>
      </p:sp>
    </p:spTree>
    <p:extLst>
      <p:ext uri="{BB962C8B-B14F-4D97-AF65-F5344CB8AC3E}">
        <p14:creationId xmlns:p14="http://schemas.microsoft.com/office/powerpoint/2010/main" val="24457927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3B815-8328-FB75-1EE4-E5D44D201D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632D91-DCBF-A82A-2E7B-1CD8CEF9163D}"/>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9C1F7D26-146D-2ED4-BE8A-27F4F8364772}"/>
              </a:ext>
            </a:extLst>
          </p:cNvPr>
          <p:cNvSpPr>
            <a:spLocks noGrp="1"/>
          </p:cNvSpPr>
          <p:nvPr>
            <p:ph type="sldNum" sz="quarter" idx="12"/>
          </p:nvPr>
        </p:nvSpPr>
        <p:spPr/>
        <p:txBody>
          <a:bodyPr/>
          <a:lstStyle/>
          <a:p>
            <a:fld id="{48F63A3B-78C7-47BE-AE5E-E10140E04643}" type="slidenum">
              <a:rPr lang="en-US" smtClean="0"/>
              <a:t>82</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8263E76C-0B3B-18B8-A569-907831DEC457}"/>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8263E76C-0B3B-18B8-A569-907831DEC457}"/>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FA5C2F92-9DFB-140C-2D4B-70431BE6E1F9}"/>
              </a:ext>
            </a:extLst>
          </p:cNvPr>
          <p:cNvPicPr>
            <a:picLocks noChangeAspect="1"/>
          </p:cNvPicPr>
          <p:nvPr/>
        </p:nvPicPr>
        <p:blipFill>
          <a:blip r:embed="rId4"/>
          <a:stretch>
            <a:fillRect/>
          </a:stretch>
        </p:blipFill>
        <p:spPr>
          <a:xfrm>
            <a:off x="3728001" y="3169584"/>
            <a:ext cx="4735998" cy="518831"/>
          </a:xfrm>
          <a:prstGeom prst="rect">
            <a:avLst/>
          </a:prstGeom>
        </p:spPr>
      </p:pic>
    </p:spTree>
    <p:extLst>
      <p:ext uri="{BB962C8B-B14F-4D97-AF65-F5344CB8AC3E}">
        <p14:creationId xmlns:p14="http://schemas.microsoft.com/office/powerpoint/2010/main" val="345726917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DC73D-64F6-5B3E-4FBC-215A5C751A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A5F4BD-F2B8-D390-0918-FA7B2AD6CF6D}"/>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46613B45-D12D-CBE7-B737-CE9291115A94}"/>
              </a:ext>
            </a:extLst>
          </p:cNvPr>
          <p:cNvSpPr>
            <a:spLocks noGrp="1"/>
          </p:cNvSpPr>
          <p:nvPr>
            <p:ph type="sldNum" sz="quarter" idx="12"/>
          </p:nvPr>
        </p:nvSpPr>
        <p:spPr/>
        <p:txBody>
          <a:bodyPr/>
          <a:lstStyle/>
          <a:p>
            <a:fld id="{48F63A3B-78C7-47BE-AE5E-E10140E04643}" type="slidenum">
              <a:rPr lang="en-US" smtClean="0"/>
              <a:t>83</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264134C-93A3-D23F-2325-E62FE650B43F}"/>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9264134C-93A3-D23F-2325-E62FE650B43F}"/>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DA1CF732-23C8-9788-67A4-A3B1E4C8421D}"/>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0EF64783-44F4-A123-12A9-E6C8ABAE7E75}"/>
              </a:ext>
            </a:extLst>
          </p:cNvPr>
          <p:cNvGraphicFramePr>
            <a:graphicFrameLocks noGrp="1"/>
          </p:cNvGraphicFramePr>
          <p:nvPr>
            <p:extLst>
              <p:ext uri="{D42A27DB-BD31-4B8C-83A1-F6EECF244321}">
                <p14:modId xmlns:p14="http://schemas.microsoft.com/office/powerpoint/2010/main" val="533107470"/>
              </p:ext>
            </p:extLst>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9C4A5C41-2229-84AE-E0D4-821C1EAE214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9C4A5C41-2229-84AE-E0D4-821C1EAE214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67E5B7E-D191-BA28-A446-F519CEE54004}"/>
              </a:ext>
            </a:extLst>
          </p:cNvPr>
          <p:cNvGraphicFramePr>
            <a:graphicFrameLocks noGrp="1"/>
          </p:cNvGraphicFramePr>
          <p:nvPr>
            <p:extLst>
              <p:ext uri="{D42A27DB-BD31-4B8C-83A1-F6EECF244321}">
                <p14:modId xmlns:p14="http://schemas.microsoft.com/office/powerpoint/2010/main" val="871073435"/>
              </p:ext>
            </p:extLst>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3DB0A4D-4902-8BF7-6AF9-787CFCCD3813}"/>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73DB0A4D-4902-8BF7-6AF9-787CFCCD3813}"/>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7B80E8BB-AAE6-7785-EEF0-86B102DB7D37}"/>
                  </a:ext>
                </a:extLst>
              </p:cNvPr>
              <p:cNvGraphicFramePr>
                <a:graphicFrameLocks noGrp="1"/>
              </p:cNvGraphicFramePr>
              <p:nvPr>
                <p:extLst>
                  <p:ext uri="{D42A27DB-BD31-4B8C-83A1-F6EECF244321}">
                    <p14:modId xmlns:p14="http://schemas.microsoft.com/office/powerpoint/2010/main" val="638377209"/>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7B80E8BB-AAE6-7785-EEF0-86B102DB7D37}"/>
                  </a:ext>
                </a:extLst>
              </p:cNvPr>
              <p:cNvGraphicFramePr>
                <a:graphicFrameLocks noGrp="1"/>
              </p:cNvGraphicFramePr>
              <p:nvPr>
                <p:extLst>
                  <p:ext uri="{D42A27DB-BD31-4B8C-83A1-F6EECF244321}">
                    <p14:modId xmlns:p14="http://schemas.microsoft.com/office/powerpoint/2010/main" val="638377209"/>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2142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21429"/>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86207" r="-503597" b="-25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86207" r="-403597" b="-2586"/>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86207" r="-300714" b="-2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62EFD196-4AEE-9978-1778-7B2C48EACEB6}"/>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2" name="吹き出し: 線 11">
                <a:extLst>
                  <a:ext uri="{FF2B5EF4-FFF2-40B4-BE49-F238E27FC236}">
                    <a16:creationId xmlns:a16="http://schemas.microsoft.com/office/drawing/2014/main" id="{62FB806E-006B-100E-5F3D-43631DA78F7B}"/>
                  </a:ext>
                </a:extLst>
              </p:cNvPr>
              <p:cNvSpPr/>
              <p:nvPr/>
            </p:nvSpPr>
            <p:spPr>
              <a:xfrm>
                <a:off x="8953762" y="2743201"/>
                <a:ext cx="2704838" cy="1562524"/>
              </a:xfrm>
              <a:prstGeom prst="borderCallout1">
                <a:avLst>
                  <a:gd name="adj1" fmla="val 100011"/>
                  <a:gd name="adj2" fmla="val 14411"/>
                  <a:gd name="adj3" fmla="val 175707"/>
                  <a:gd name="adj4" fmla="val -4108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よりも優先順位が高く、また自身も、</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sSup>
                      <m:sSupPr>
                        <m:ctrlP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e>
                      <m:sup>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を望ましいと思っている</a:t>
                </a:r>
              </a:p>
            </p:txBody>
          </p:sp>
        </mc:Choice>
        <mc:Fallback xmlns="">
          <p:sp>
            <p:nvSpPr>
              <p:cNvPr id="12" name="吹き出し: 線 11">
                <a:extLst>
                  <a:ext uri="{FF2B5EF4-FFF2-40B4-BE49-F238E27FC236}">
                    <a16:creationId xmlns:a16="http://schemas.microsoft.com/office/drawing/2014/main" id="{62FB806E-006B-100E-5F3D-43631DA78F7B}"/>
                  </a:ext>
                </a:extLst>
              </p:cNvPr>
              <p:cNvSpPr>
                <a:spLocks noRot="1" noChangeAspect="1" noMove="1" noResize="1" noEditPoints="1" noAdjustHandles="1" noChangeArrowheads="1" noChangeShapeType="1" noTextEdit="1"/>
              </p:cNvSpPr>
              <p:nvPr/>
            </p:nvSpPr>
            <p:spPr>
              <a:xfrm>
                <a:off x="8953762" y="2743201"/>
                <a:ext cx="2704838" cy="1562524"/>
              </a:xfrm>
              <a:prstGeom prst="borderCallout1">
                <a:avLst>
                  <a:gd name="adj1" fmla="val 100011"/>
                  <a:gd name="adj2" fmla="val 14411"/>
                  <a:gd name="adj3" fmla="val 175707"/>
                  <a:gd name="adj4" fmla="val -41088"/>
                </a:avLst>
              </a:prstGeom>
              <a:blipFill>
                <a:blip r:embed="rId8"/>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4F25507D-B307-AAB3-3673-6A51D9C32C3B}"/>
              </a:ext>
            </a:extLst>
          </p:cNvPr>
          <p:cNvSpPr txBox="1"/>
          <p:nvPr/>
        </p:nvSpPr>
        <p:spPr>
          <a:xfrm>
            <a:off x="6512089" y="5933383"/>
            <a:ext cx="3476390"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6" name="吹き出し: 線 15">
                <a:extLst>
                  <a:ext uri="{FF2B5EF4-FFF2-40B4-BE49-F238E27FC236}">
                    <a16:creationId xmlns:a16="http://schemas.microsoft.com/office/drawing/2014/main" id="{B0D7BA7C-DD5A-B353-E51A-162E4717ED05}"/>
                  </a:ext>
                </a:extLst>
              </p:cNvPr>
              <p:cNvSpPr/>
              <p:nvPr/>
            </p:nvSpPr>
            <p:spPr>
              <a:xfrm>
                <a:off x="934842" y="6088236"/>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𝟏</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𝟐</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b="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𝟑</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6" name="吹き出し: 線 15">
                <a:extLst>
                  <a:ext uri="{FF2B5EF4-FFF2-40B4-BE49-F238E27FC236}">
                    <a16:creationId xmlns:a16="http://schemas.microsoft.com/office/drawing/2014/main" id="{B0D7BA7C-DD5A-B353-E51A-162E4717ED05}"/>
                  </a:ext>
                </a:extLst>
              </p:cNvPr>
              <p:cNvSpPr>
                <a:spLocks noRot="1" noChangeAspect="1" noMove="1" noResize="1" noEditPoints="1" noAdjustHandles="1" noChangeArrowheads="1" noChangeShapeType="1" noTextEdit="1"/>
              </p:cNvSpPr>
              <p:nvPr/>
            </p:nvSpPr>
            <p:spPr>
              <a:xfrm>
                <a:off x="934842" y="6088236"/>
                <a:ext cx="5834708" cy="518831"/>
              </a:xfrm>
              <a:prstGeom prst="borderCallout1">
                <a:avLst>
                  <a:gd name="adj1" fmla="val 49167"/>
                  <a:gd name="adj2" fmla="val -1317"/>
                  <a:gd name="adj3" fmla="val -125084"/>
                  <a:gd name="adj4" fmla="val 9676"/>
                </a:avLst>
              </a:prstGeom>
              <a:blipFill>
                <a:blip r:embed="rId9"/>
                <a:stretch>
                  <a:fillRect b="-4569"/>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051446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890FA-0883-48B7-01AA-9FA3422CF17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4137F1F-938F-C3A8-3D8F-F53196A01120}"/>
              </a:ext>
            </a:extLst>
          </p:cNvPr>
          <p:cNvSpPr>
            <a:spLocks noGrp="1"/>
          </p:cNvSpPr>
          <p:nvPr>
            <p:ph type="title"/>
          </p:nvPr>
        </p:nvSpPr>
        <p:spPr/>
        <p:txBody>
          <a:bodyPr/>
          <a:lstStyle/>
          <a:p>
            <a:r>
              <a:rPr kumimoji="1" lang="ja-JP" altLang="en-US" dirty="0">
                <a:latin typeface="Segoe UI" panose="020B0502040204020203" pitchFamily="34" charset="0"/>
              </a:rPr>
              <a:t>公平性</a:t>
            </a:r>
          </a:p>
        </p:txBody>
      </p:sp>
      <p:sp>
        <p:nvSpPr>
          <p:cNvPr id="3" name="スライド番号プレースホルダー 2">
            <a:extLst>
              <a:ext uri="{FF2B5EF4-FFF2-40B4-BE49-F238E27FC236}">
                <a16:creationId xmlns:a16="http://schemas.microsoft.com/office/drawing/2014/main" id="{5B1FB2F5-858C-8F38-D9E3-D2A9BF1D0D5D}"/>
              </a:ext>
            </a:extLst>
          </p:cNvPr>
          <p:cNvSpPr>
            <a:spLocks noGrp="1"/>
          </p:cNvSpPr>
          <p:nvPr>
            <p:ph type="sldNum" sz="quarter" idx="12"/>
          </p:nvPr>
        </p:nvSpPr>
        <p:spPr/>
        <p:txBody>
          <a:bodyPr/>
          <a:lstStyle/>
          <a:p>
            <a:fld id="{48F63A3B-78C7-47BE-AE5E-E10140E04643}" type="slidenum">
              <a:rPr lang="en-US" smtClean="0"/>
              <a:t>84</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97092D36-915B-ED65-E9E8-83E908D88772}"/>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正当な嫉妬</a:t>
                </a:r>
                <a:r>
                  <a:rPr lang="en-US" altLang="ja-JP" b="1" dirty="0">
                    <a:solidFill>
                      <a:schemeClr val="accent1"/>
                    </a:solidFill>
                  </a:rPr>
                  <a:t> </a:t>
                </a:r>
                <a:r>
                  <a:rPr lang="ja-JP" altLang="en-US" dirty="0"/>
                  <a:t>とは、教師が別の教師に足して抱くものである。そして、自分にとって今の配属先より望ましい学校がある。その学校から見ても、配属している別の教師よりも望ましいという状態のことである。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97092D36-915B-ED65-E9E8-83E908D88772}"/>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C0C3FAF4-202A-F6CC-2E47-C2005AA7546E}"/>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8958C865-8D3E-45C8-C9D1-006FB682CF6B}"/>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D61C0F2-DDDD-0274-F64A-28C3035C55A9}"/>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ED61C0F2-DDDD-0274-F64A-28C3035C55A9}"/>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18ADD7B1-D675-96B3-8D6E-8D42E06D2F01}"/>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47A4F26-A452-AF9C-40CF-41DA67A73377}"/>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847A4F26-A452-AF9C-40CF-41DA67A73377}"/>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B854C354-8488-3096-A3F1-5F6F6D4A3738}"/>
                  </a:ext>
                </a:extLst>
              </p:cNvPr>
              <p:cNvGraphicFramePr>
                <a:graphicFrameLocks noGrp="1"/>
              </p:cNvGraphicFramePr>
              <p:nvPr>
                <p:extLst>
                  <p:ext uri="{D42A27DB-BD31-4B8C-83A1-F6EECF244321}">
                    <p14:modId xmlns:p14="http://schemas.microsoft.com/office/powerpoint/2010/main" val="1849549020"/>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sSup>
                                      <m:sSupPr>
                                        <m:ctrlPr>
                                          <a:rPr kumimoji="1" lang="en-US" altLang="ja-JP" sz="2800" b="0" i="1" smtClean="0">
                                            <a:latin typeface="Cambria Math" panose="02040503050406030204" pitchFamily="18" charset="0"/>
                                          </a:rPr>
                                        </m:ctrlPr>
                                      </m:sSupPr>
                                      <m:e>
                                        <m:r>
                                          <m:rPr>
                                            <m:sty m:val="p"/>
                                          </m:rPr>
                                          <a:rPr kumimoji="1" lang="en-US" altLang="ja-JP" sz="2800" b="0" i="0" smtClean="0">
                                            <a:latin typeface="Cambria Math" panose="02040503050406030204" pitchFamily="18" charset="0"/>
                                          </a:rPr>
                                          <m:t>j</m:t>
                                        </m:r>
                                      </m:e>
                                      <m:sup>
                                        <m:r>
                                          <a:rPr kumimoji="1" lang="en-US" altLang="ja-JP" sz="2800" b="0" i="0" smtClean="0">
                                            <a:latin typeface="Cambria Math" panose="02040503050406030204" pitchFamily="18" charset="0"/>
                                          </a:rPr>
                                          <m:t>′</m:t>
                                        </m:r>
                                      </m:sup>
                                    </m:sSup>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B854C354-8488-3096-A3F1-5F6F6D4A3738}"/>
                  </a:ext>
                </a:extLst>
              </p:cNvPr>
              <p:cNvGraphicFramePr>
                <a:graphicFrameLocks noGrp="1"/>
              </p:cNvGraphicFramePr>
              <p:nvPr>
                <p:extLst>
                  <p:ext uri="{D42A27DB-BD31-4B8C-83A1-F6EECF244321}">
                    <p14:modId xmlns:p14="http://schemas.microsoft.com/office/powerpoint/2010/main" val="1849549020"/>
                  </p:ext>
                </p:extLst>
              </p:nvPr>
            </p:nvGraphicFramePr>
            <p:xfrm>
              <a:off x="6366894" y="4504990"/>
              <a:ext cx="5085888" cy="1300036"/>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21429"/>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21429"/>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704342">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86207" r="-503597" b="-25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86207" r="-403597" b="-2586"/>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86207" r="-300714" b="-2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73927112-83BB-2570-DD8E-FB17C1113DBD}"/>
              </a:ext>
            </a:extLst>
          </p:cNvPr>
          <p:cNvSpPr/>
          <p:nvPr/>
        </p:nvSpPr>
        <p:spPr>
          <a:xfrm>
            <a:off x="8953762" y="2743201"/>
            <a:ext cx="2704838" cy="1562524"/>
          </a:xfrm>
          <a:prstGeom prst="borderCallout1">
            <a:avLst>
              <a:gd name="adj1" fmla="val 100011"/>
              <a:gd name="adj2" fmla="val 14411"/>
              <a:gd name="adj3" fmla="val 142789"/>
              <a:gd name="adj4" fmla="val -2559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3F59158E-E47C-F0FA-0EF1-F0F03EAF5F7C}"/>
              </a:ext>
            </a:extLst>
          </p:cNvPr>
          <p:cNvSpPr txBox="1"/>
          <p:nvPr/>
        </p:nvSpPr>
        <p:spPr>
          <a:xfrm>
            <a:off x="7216939" y="5876321"/>
            <a:ext cx="440356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↑正当な嫉妬をもっていない</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mc:AlternateContent xmlns:mc="http://schemas.openxmlformats.org/markup-compatibility/2006" xmlns:a14="http://schemas.microsoft.com/office/drawing/2010/main">
        <mc:Choice Requires="a14">
          <p:sp>
            <p:nvSpPr>
              <p:cNvPr id="10" name="吹き出し: 線 9">
                <a:extLst>
                  <a:ext uri="{FF2B5EF4-FFF2-40B4-BE49-F238E27FC236}">
                    <a16:creationId xmlns:a16="http://schemas.microsoft.com/office/drawing/2014/main" id="{3BA25C2C-3BD5-4649-D8A8-CDC757C34016}"/>
                  </a:ext>
                </a:extLst>
              </p:cNvPr>
              <p:cNvSpPr/>
              <p:nvPr/>
            </p:nvSpPr>
            <p:spPr>
              <a:xfrm>
                <a:off x="934842" y="6088236"/>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𝟏</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𝟐</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b="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𝑨</m:t>
                      </m:r>
                      <m:d>
                        <m:d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𝒊</m:t>
                              </m:r>
                            </m:e>
                            <m:sub>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𝟑</m:t>
                              </m:r>
                            </m:sub>
                          </m:sSub>
                        </m:e>
                      </m:d>
                      <m:r>
                        <a:rPr kumimoji="1" lang="en-US" altLang="ja-JP" sz="2400" b="1"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𝒋</m:t>
                      </m:r>
                      <m:r>
                        <a:rPr kumimoji="1" lang="en-US" altLang="ja-JP" sz="24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0" name="吹き出し: 線 9">
                <a:extLst>
                  <a:ext uri="{FF2B5EF4-FFF2-40B4-BE49-F238E27FC236}">
                    <a16:creationId xmlns:a16="http://schemas.microsoft.com/office/drawing/2014/main" id="{3BA25C2C-3BD5-4649-D8A8-CDC757C34016}"/>
                  </a:ext>
                </a:extLst>
              </p:cNvPr>
              <p:cNvSpPr>
                <a:spLocks noRot="1" noChangeAspect="1" noMove="1" noResize="1" noEditPoints="1" noAdjustHandles="1" noChangeArrowheads="1" noChangeShapeType="1" noTextEdit="1"/>
              </p:cNvSpPr>
              <p:nvPr/>
            </p:nvSpPr>
            <p:spPr>
              <a:xfrm>
                <a:off x="934842" y="6088236"/>
                <a:ext cx="5834708" cy="518831"/>
              </a:xfrm>
              <a:prstGeom prst="borderCallout1">
                <a:avLst>
                  <a:gd name="adj1" fmla="val 49167"/>
                  <a:gd name="adj2" fmla="val -1317"/>
                  <a:gd name="adj3" fmla="val -125084"/>
                  <a:gd name="adj4" fmla="val 9676"/>
                </a:avLst>
              </a:prstGeom>
              <a:blipFill>
                <a:blip r:embed="rId8"/>
                <a:stretch>
                  <a:fillRect b="-4569"/>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298924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35AE5-3F93-83F4-AA6D-56B37258E8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8905380-F12D-636F-F01A-CDCB22DC5F38}"/>
              </a:ext>
            </a:extLst>
          </p:cNvPr>
          <p:cNvSpPr>
            <a:spLocks noGrp="1"/>
          </p:cNvSpPr>
          <p:nvPr>
            <p:ph type="title"/>
          </p:nvPr>
        </p:nvSpPr>
        <p:spPr/>
        <p:txBody>
          <a:bodyPr/>
          <a:lstStyle/>
          <a:p>
            <a:r>
              <a:rPr kumimoji="1" lang="ja-JP" altLang="en-US" dirty="0"/>
              <a:t>現職必置条件</a:t>
            </a:r>
          </a:p>
        </p:txBody>
      </p:sp>
      <p:sp>
        <p:nvSpPr>
          <p:cNvPr id="3" name="スライド番号プレースホルダー 2">
            <a:extLst>
              <a:ext uri="{FF2B5EF4-FFF2-40B4-BE49-F238E27FC236}">
                <a16:creationId xmlns:a16="http://schemas.microsoft.com/office/drawing/2014/main" id="{44A05ADA-403A-7639-D1A4-77C8C2DF3EC0}"/>
              </a:ext>
            </a:extLst>
          </p:cNvPr>
          <p:cNvSpPr>
            <a:spLocks noGrp="1"/>
          </p:cNvSpPr>
          <p:nvPr>
            <p:ph type="sldNum" sz="quarter" idx="12"/>
          </p:nvPr>
        </p:nvSpPr>
        <p:spPr/>
        <p:txBody>
          <a:bodyPr/>
          <a:lstStyle/>
          <a:p>
            <a:fld id="{48F63A3B-78C7-47BE-AE5E-E10140E04643}" type="slidenum">
              <a:rPr lang="en-US" smtClean="0"/>
              <a:t>85</a:t>
            </a:fld>
            <a:endParaRPr lang="en-US" dirty="0"/>
          </a:p>
        </p:txBody>
      </p:sp>
      <p:grpSp>
        <p:nvGrpSpPr>
          <p:cNvPr id="21" name="グループ化 20">
            <a:extLst>
              <a:ext uri="{FF2B5EF4-FFF2-40B4-BE49-F238E27FC236}">
                <a16:creationId xmlns:a16="http://schemas.microsoft.com/office/drawing/2014/main" id="{2E1A2AEC-5052-E79D-5093-279B67FB8F03}"/>
              </a:ext>
            </a:extLst>
          </p:cNvPr>
          <p:cNvGrpSpPr/>
          <p:nvPr/>
        </p:nvGrpSpPr>
        <p:grpSpPr>
          <a:xfrm>
            <a:off x="618900" y="2371175"/>
            <a:ext cx="10800218" cy="2792646"/>
            <a:chOff x="667885" y="1531033"/>
            <a:chExt cx="11104385" cy="3393334"/>
          </a:xfrm>
        </p:grpSpPr>
        <p:sp>
          <p:nvSpPr>
            <p:cNvPr id="17" name="Rounded Rectangle 4">
              <a:extLst>
                <a:ext uri="{FF2B5EF4-FFF2-40B4-BE49-F238E27FC236}">
                  <a16:creationId xmlns:a16="http://schemas.microsoft.com/office/drawing/2014/main" id="{B535DAAD-9938-9249-8D08-1EB9D92A98E0}"/>
                </a:ext>
              </a:extLst>
            </p:cNvPr>
            <p:cNvSpPr/>
            <p:nvPr/>
          </p:nvSpPr>
          <p:spPr>
            <a:xfrm>
              <a:off x="667885" y="1531033"/>
              <a:ext cx="11104385" cy="3393334"/>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525" algn="ctr">
                <a:buNone/>
              </a:pPr>
              <a:endParaRPr lang="en-JP" sz="2400" b="1" dirty="0">
                <a:solidFill>
                  <a:schemeClr val="tx1"/>
                </a:solidFill>
                <a:latin typeface="メイリオ" panose="020B0604030504040204" pitchFamily="50" charset="-128"/>
                <a:ea typeface="Meiryo" panose="020B0604030504040204" pitchFamily="34" charset="-128"/>
              </a:endParaRPr>
            </a:p>
          </p:txBody>
        </p:sp>
        <p:sp>
          <p:nvSpPr>
            <p:cNvPr id="15" name="テキスト ボックス 14">
              <a:extLst>
                <a:ext uri="{FF2B5EF4-FFF2-40B4-BE49-F238E27FC236}">
                  <a16:creationId xmlns:a16="http://schemas.microsoft.com/office/drawing/2014/main" id="{3B87F8F2-EDF5-976A-0B8A-7C462EFFE809}"/>
                </a:ext>
              </a:extLst>
            </p:cNvPr>
            <p:cNvSpPr txBox="1"/>
            <p:nvPr/>
          </p:nvSpPr>
          <p:spPr>
            <a:xfrm>
              <a:off x="1145547" y="1948986"/>
              <a:ext cx="10476540" cy="560967"/>
            </a:xfrm>
            <a:prstGeom prst="rect">
              <a:avLst/>
            </a:prstGeom>
            <a:noFill/>
          </p:spPr>
          <p:txBody>
            <a:bodyPr wrap="square">
              <a:spAutoFit/>
            </a:bodyPr>
            <a:lstStyle/>
            <a:p>
              <a:r>
                <a:rPr lang="ja-JP" altLang="en-US" sz="2400" dirty="0">
                  <a:latin typeface="Segoe UI" panose="020B0502040204020203" pitchFamily="34" charset="0"/>
                  <a:cs typeface="Segoe UI" panose="020B0502040204020203" pitchFamily="34" charset="0"/>
                </a:rPr>
                <a:t>全ての現職教師がどこかしらの学校に割り当てられることをいう。</a:t>
              </a:r>
            </a:p>
          </p:txBody>
        </p:sp>
      </p:grpSp>
      <p:sp>
        <p:nvSpPr>
          <p:cNvPr id="4" name="正方形/長方形 3">
            <a:extLst>
              <a:ext uri="{FF2B5EF4-FFF2-40B4-BE49-F238E27FC236}">
                <a16:creationId xmlns:a16="http://schemas.microsoft.com/office/drawing/2014/main" id="{B13382D5-E480-D9A3-D991-F60A3E7A87EB}"/>
              </a:ext>
            </a:extLst>
          </p:cNvPr>
          <p:cNvSpPr/>
          <p:nvPr/>
        </p:nvSpPr>
        <p:spPr>
          <a:xfrm>
            <a:off x="772883" y="2038550"/>
            <a:ext cx="3062517" cy="515188"/>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800" b="1" dirty="0">
                <a:solidFill>
                  <a:schemeClr val="accent1"/>
                </a:solidFill>
                <a:latin typeface="Segoe UI" panose="020B0502040204020203" pitchFamily="34" charset="0"/>
                <a:ea typeface="Meiryo" panose="020B0604030504040204" pitchFamily="34" charset="-128"/>
              </a:rPr>
              <a:t>現職必置条件</a:t>
            </a:r>
          </a:p>
        </p:txBody>
      </p:sp>
      <p:pic>
        <p:nvPicPr>
          <p:cNvPr id="9" name="図 8">
            <a:extLst>
              <a:ext uri="{FF2B5EF4-FFF2-40B4-BE49-F238E27FC236}">
                <a16:creationId xmlns:a16="http://schemas.microsoft.com/office/drawing/2014/main" id="{4B4CCEB5-A004-1EA2-9E4A-DF7495C10C4D}"/>
              </a:ext>
            </a:extLst>
          </p:cNvPr>
          <p:cNvPicPr>
            <a:picLocks noChangeAspect="1"/>
          </p:cNvPicPr>
          <p:nvPr/>
        </p:nvPicPr>
        <p:blipFill>
          <a:blip r:embed="rId3"/>
          <a:stretch>
            <a:fillRect/>
          </a:stretch>
        </p:blipFill>
        <p:spPr>
          <a:xfrm>
            <a:off x="4818691" y="3681194"/>
            <a:ext cx="2400635" cy="523948"/>
          </a:xfrm>
          <a:prstGeom prst="rect">
            <a:avLst/>
          </a:prstGeom>
        </p:spPr>
      </p:pic>
    </p:spTree>
    <p:extLst>
      <p:ext uri="{BB962C8B-B14F-4D97-AF65-F5344CB8AC3E}">
        <p14:creationId xmlns:p14="http://schemas.microsoft.com/office/powerpoint/2010/main" val="41483323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E2062-165A-96E4-414F-52E42CB2F1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85F83DA-2823-68E8-6779-6845F2D876F7}"/>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947B281A-38BC-E681-CF91-7DDE81EB62EE}"/>
              </a:ext>
            </a:extLst>
          </p:cNvPr>
          <p:cNvSpPr>
            <a:spLocks noGrp="1"/>
          </p:cNvSpPr>
          <p:nvPr>
            <p:ph type="sldNum" sz="quarter" idx="12"/>
          </p:nvPr>
        </p:nvSpPr>
        <p:spPr/>
        <p:txBody>
          <a:bodyPr/>
          <a:lstStyle/>
          <a:p>
            <a:fld id="{48F63A3B-78C7-47BE-AE5E-E10140E04643}" type="slidenum">
              <a:rPr lang="en-US" smtClean="0"/>
              <a:t>86</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250D0121-72CE-0FAD-F8E0-EBA7D4AF831C}"/>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250D0121-72CE-0FAD-F8E0-EBA7D4AF831C}"/>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4A8A3008-B364-A5F6-C5CC-EC0606C4D2DF}"/>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A665512A-1C3B-3CCE-D548-4820735DA451}"/>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FF83BE5-EED6-5501-581F-A8B7DA48A991}"/>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8FF83BE5-EED6-5501-581F-A8B7DA48A991}"/>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B69BF17F-FB41-DAEB-9AE4-550DB382B305}"/>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88EEB1D-4DAD-BF56-92CF-ED4E76EF109B}"/>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488EEB1D-4DAD-BF56-92CF-ED4E76EF109B}"/>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6AD0E1E-32B9-3C13-938D-EDBA129E74AB}"/>
                  </a:ext>
                </a:extLst>
              </p:cNvPr>
              <p:cNvGraphicFramePr>
                <a:graphicFrameLocks noGrp="1"/>
              </p:cNvGraphicFramePr>
              <p:nvPr>
                <p:extLst>
                  <p:ext uri="{D42A27DB-BD31-4B8C-83A1-F6EECF244321}">
                    <p14:modId xmlns:p14="http://schemas.microsoft.com/office/powerpoint/2010/main" val="1105290498"/>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66AD0E1E-32B9-3C13-938D-EDBA129E74AB}"/>
                  </a:ext>
                </a:extLst>
              </p:cNvPr>
              <p:cNvGraphicFramePr>
                <a:graphicFrameLocks noGrp="1"/>
              </p:cNvGraphicFramePr>
              <p:nvPr>
                <p:extLst>
                  <p:ext uri="{D42A27DB-BD31-4B8C-83A1-F6EECF244321}">
                    <p14:modId xmlns:p14="http://schemas.microsoft.com/office/powerpoint/2010/main" val="1105290498"/>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701738F0-A109-5F24-1ED1-98EBA0C11BDE}"/>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mc:AlternateContent xmlns:mc="http://schemas.openxmlformats.org/markup-compatibility/2006" xmlns:a14="http://schemas.microsoft.com/office/drawing/2010/main">
        <mc:Choice Requires="a14">
          <p:sp>
            <p:nvSpPr>
              <p:cNvPr id="12" name="吹き出し: 線 11">
                <a:extLst>
                  <a:ext uri="{FF2B5EF4-FFF2-40B4-BE49-F238E27FC236}">
                    <a16:creationId xmlns:a16="http://schemas.microsoft.com/office/drawing/2014/main" id="{9E2DB909-3F87-93DE-D6F7-6B6457D87D9D}"/>
                  </a:ext>
                </a:extLst>
              </p:cNvPr>
              <p:cNvSpPr/>
              <p:nvPr/>
            </p:nvSpPr>
            <p:spPr>
              <a:xfrm>
                <a:off x="8953762" y="2743201"/>
                <a:ext cx="2704838" cy="1562524"/>
              </a:xfrm>
              <a:prstGeom prst="borderCallout1">
                <a:avLst>
                  <a:gd name="adj1" fmla="val 100011"/>
                  <a:gd name="adj2" fmla="val 14411"/>
                  <a:gd name="adj3" fmla="val 175707"/>
                  <a:gd name="adj4" fmla="val -41088"/>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𝟏</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は、</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𝟐</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よりも優先順位が高く、また自身も、</a:t>
                </a:r>
                <a:r>
                  <a:rPr kumimoji="1" lang="en-US" altLang="ja-JP" sz="2000" b="1" dirty="0">
                    <a:solidFill>
                      <a:schemeClr val="tx1"/>
                    </a:solidFill>
                    <a:ea typeface="Meiryo" panose="020B0604030504040204" pitchFamily="34" charset="-128"/>
                    <a:cs typeface="Segoe UI" panose="020B0502040204020203" pitchFamily="34" charset="0"/>
                  </a:rPr>
                  <a:t> </a:t>
                </a:r>
                <a14:m>
                  <m:oMath xmlns:m="http://schemas.openxmlformats.org/officeDocument/2006/math">
                    <m:sSup>
                      <m:sSupPr>
                        <m:ctrlPr>
                          <a:rPr kumimoji="1" lang="en-US" altLang="ja-JP" sz="2000" b="1"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e>
                      <m:sup>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よりも</a:t>
                </a:r>
                <a14:m>
                  <m:oMath xmlns:m="http://schemas.openxmlformats.org/officeDocument/2006/math">
                    <m:r>
                      <a:rPr kumimoji="1" lang="en-US" altLang="ja-JP" sz="2000" b="1"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𝐬</m:t>
                    </m:r>
                  </m:oMath>
                </a14:m>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を望ましいと思っている</a:t>
                </a:r>
              </a:p>
            </p:txBody>
          </p:sp>
        </mc:Choice>
        <mc:Fallback xmlns="">
          <p:sp>
            <p:nvSpPr>
              <p:cNvPr id="12" name="吹き出し: 線 11">
                <a:extLst>
                  <a:ext uri="{FF2B5EF4-FFF2-40B4-BE49-F238E27FC236}">
                    <a16:creationId xmlns:a16="http://schemas.microsoft.com/office/drawing/2014/main" id="{9E2DB909-3F87-93DE-D6F7-6B6457D87D9D}"/>
                  </a:ext>
                </a:extLst>
              </p:cNvPr>
              <p:cNvSpPr>
                <a:spLocks noRot="1" noChangeAspect="1" noMove="1" noResize="1" noEditPoints="1" noAdjustHandles="1" noChangeArrowheads="1" noChangeShapeType="1" noTextEdit="1"/>
              </p:cNvSpPr>
              <p:nvPr/>
            </p:nvSpPr>
            <p:spPr>
              <a:xfrm>
                <a:off x="8953762" y="2743201"/>
                <a:ext cx="2704838" cy="1562524"/>
              </a:xfrm>
              <a:prstGeom prst="borderCallout1">
                <a:avLst>
                  <a:gd name="adj1" fmla="val 100011"/>
                  <a:gd name="adj2" fmla="val 14411"/>
                  <a:gd name="adj3" fmla="val 175707"/>
                  <a:gd name="adj4" fmla="val -41088"/>
                </a:avLst>
              </a:prstGeom>
              <a:blipFill>
                <a:blip r:embed="rId8"/>
                <a:stretch>
                  <a:fillRect/>
                </a:stretch>
              </a:blipFill>
              <a:ln w="31750" cap="flat">
                <a:solidFill>
                  <a:schemeClr val="tx1"/>
                </a:solidFill>
              </a:ln>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B445D7A-A2B9-5729-469A-81859560CB39}"/>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0" name="図 9">
            <a:extLst>
              <a:ext uri="{FF2B5EF4-FFF2-40B4-BE49-F238E27FC236}">
                <a16:creationId xmlns:a16="http://schemas.microsoft.com/office/drawing/2014/main" id="{D233162E-EEC7-03E6-6163-CCFC8EE90D34}"/>
              </a:ext>
            </a:extLst>
          </p:cNvPr>
          <p:cNvPicPr>
            <a:picLocks noChangeAspect="1"/>
          </p:cNvPicPr>
          <p:nvPr/>
        </p:nvPicPr>
        <p:blipFill>
          <a:blip r:embed="rId9"/>
          <a:stretch>
            <a:fillRect/>
          </a:stretch>
        </p:blipFill>
        <p:spPr>
          <a:xfrm>
            <a:off x="1470585" y="3069204"/>
            <a:ext cx="1981477" cy="619211"/>
          </a:xfrm>
          <a:prstGeom prst="rect">
            <a:avLst/>
          </a:prstGeom>
        </p:spPr>
      </p:pic>
      <p:pic>
        <p:nvPicPr>
          <p:cNvPr id="16" name="図 15">
            <a:extLst>
              <a:ext uri="{FF2B5EF4-FFF2-40B4-BE49-F238E27FC236}">
                <a16:creationId xmlns:a16="http://schemas.microsoft.com/office/drawing/2014/main" id="{03016A5E-2678-5885-8186-7C26048C4971}"/>
              </a:ext>
            </a:extLst>
          </p:cNvPr>
          <p:cNvPicPr>
            <a:picLocks noChangeAspect="1"/>
          </p:cNvPicPr>
          <p:nvPr/>
        </p:nvPicPr>
        <p:blipFill>
          <a:blip r:embed="rId10"/>
          <a:stretch>
            <a:fillRect/>
          </a:stretch>
        </p:blipFill>
        <p:spPr>
          <a:xfrm>
            <a:off x="3518584" y="3326414"/>
            <a:ext cx="142895" cy="3620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DF84C293-3708-07AD-23D1-38644CB8D9E9}"/>
                  </a:ext>
                </a:extLst>
              </p:cNvPr>
              <p:cNvSpPr/>
              <p:nvPr/>
            </p:nvSpPr>
            <p:spPr>
              <a:xfrm>
                <a:off x="934842" y="6274862"/>
                <a:ext cx="5834708" cy="518831"/>
              </a:xfrm>
              <a:prstGeom prst="borderCallout1">
                <a:avLst>
                  <a:gd name="adj1" fmla="val 49167"/>
                  <a:gd name="adj2" fmla="val -1317"/>
                  <a:gd name="adj3" fmla="val -125084"/>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DF84C293-3708-07AD-23D1-38644CB8D9E9}"/>
                  </a:ext>
                </a:extLst>
              </p:cNvPr>
              <p:cNvSpPr>
                <a:spLocks noRot="1" noChangeAspect="1" noMove="1" noResize="1" noEditPoints="1" noAdjustHandles="1" noChangeArrowheads="1" noChangeShapeType="1" noTextEdit="1"/>
              </p:cNvSpPr>
              <p:nvPr/>
            </p:nvSpPr>
            <p:spPr>
              <a:xfrm>
                <a:off x="934842" y="6274862"/>
                <a:ext cx="5834708" cy="518831"/>
              </a:xfrm>
              <a:prstGeom prst="borderCallout1">
                <a:avLst>
                  <a:gd name="adj1" fmla="val 49167"/>
                  <a:gd name="adj2" fmla="val -1317"/>
                  <a:gd name="adj3" fmla="val -125084"/>
                  <a:gd name="adj4" fmla="val 9676"/>
                </a:avLst>
              </a:prstGeom>
              <a:blipFill>
                <a:blip r:embed="rId11"/>
                <a:stretch>
                  <a:fillRect b="-4061"/>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733751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48E06-C43D-6B55-DB23-D4AFE525B9F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C7DD6E-84B4-C327-30D6-851D71123A8E}"/>
              </a:ext>
            </a:extLst>
          </p:cNvPr>
          <p:cNvSpPr>
            <a:spLocks noGrp="1"/>
          </p:cNvSpPr>
          <p:nvPr>
            <p:ph type="title"/>
          </p:nvPr>
        </p:nvSpPr>
        <p:spPr/>
        <p:txBody>
          <a:bodyPr/>
          <a:lstStyle/>
          <a:p>
            <a:r>
              <a:rPr lang="zh-TW" altLang="en-US" dirty="0"/>
              <a:t>教科別公平性</a:t>
            </a:r>
            <a:r>
              <a:rPr lang="en-US" altLang="zh-TW" dirty="0"/>
              <a:t>(</a:t>
            </a:r>
            <a:r>
              <a:rPr lang="zh-TW" altLang="en-US" dirty="0"/>
              <a:t>単一教科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CD9A7CEF-8DB2-E76F-E801-49AA17215283}"/>
              </a:ext>
            </a:extLst>
          </p:cNvPr>
          <p:cNvSpPr>
            <a:spLocks noGrp="1"/>
          </p:cNvSpPr>
          <p:nvPr>
            <p:ph type="sldNum" sz="quarter" idx="12"/>
          </p:nvPr>
        </p:nvSpPr>
        <p:spPr/>
        <p:txBody>
          <a:bodyPr/>
          <a:lstStyle/>
          <a:p>
            <a:fld id="{48F63A3B-78C7-47BE-AE5E-E10140E04643}" type="slidenum">
              <a:rPr lang="en-US" smtClean="0"/>
              <a:t>87</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FB10743-0967-AFAB-EC11-45EA5EC16723}"/>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1FB10743-0967-AFAB-EC11-45EA5EC16723}"/>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ADA9CC39-F17C-01D6-781E-DF77B4106748}"/>
              </a:ext>
            </a:extLst>
          </p:cNvPr>
          <p:cNvPicPr>
            <a:picLocks noChangeAspect="1"/>
          </p:cNvPicPr>
          <p:nvPr/>
        </p:nvPicPr>
        <p:blipFill>
          <a:blip r:embed="rId4"/>
          <a:stretch>
            <a:fillRect/>
          </a:stretch>
        </p:blipFill>
        <p:spPr>
          <a:xfrm>
            <a:off x="3728001" y="3169584"/>
            <a:ext cx="4735998" cy="518831"/>
          </a:xfrm>
          <a:prstGeom prst="rect">
            <a:avLst/>
          </a:prstGeom>
        </p:spPr>
      </p:pic>
      <p:graphicFrame>
        <p:nvGraphicFramePr>
          <p:cNvPr id="5" name="表 4">
            <a:extLst>
              <a:ext uri="{FF2B5EF4-FFF2-40B4-BE49-F238E27FC236}">
                <a16:creationId xmlns:a16="http://schemas.microsoft.com/office/drawing/2014/main" id="{654E5BCD-A1F6-A381-8C40-F964FC3F0E92}"/>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6E1FB56-E3C8-F310-A055-BBE76CDF0E80}"/>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76E1FB56-E3C8-F310-A055-BBE76CDF0E80}"/>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D20F280-49D1-49BF-9DB5-691C6C1965F4}"/>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685E524-BEE5-0797-7603-4C6353CD9D50}"/>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685E524-BEE5-0797-7603-4C6353CD9D50}"/>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62347965-3DD5-63A1-0D61-B3860752F1E8}"/>
                  </a:ext>
                </a:extLst>
              </p:cNvPr>
              <p:cNvGraphicFramePr>
                <a:graphicFrameLocks noGrp="1"/>
              </p:cNvGraphicFramePr>
              <p:nvPr>
                <p:extLst>
                  <p:ext uri="{D42A27DB-BD31-4B8C-83A1-F6EECF244321}">
                    <p14:modId xmlns:p14="http://schemas.microsoft.com/office/powerpoint/2010/main" val="4174452502"/>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62347965-3DD5-63A1-0D61-B3860752F1E8}"/>
                  </a:ext>
                </a:extLst>
              </p:cNvPr>
              <p:cNvGraphicFramePr>
                <a:graphicFrameLocks noGrp="1"/>
              </p:cNvGraphicFramePr>
              <p:nvPr>
                <p:extLst>
                  <p:ext uri="{D42A27DB-BD31-4B8C-83A1-F6EECF244321}">
                    <p14:modId xmlns:p14="http://schemas.microsoft.com/office/powerpoint/2010/main" val="4174452502"/>
                  </p:ext>
                </p:extLst>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2" name="吹き出し: 線 11">
            <a:extLst>
              <a:ext uri="{FF2B5EF4-FFF2-40B4-BE49-F238E27FC236}">
                <a16:creationId xmlns:a16="http://schemas.microsoft.com/office/drawing/2014/main" id="{161BB066-0F54-F30B-C26D-119CFA435E85}"/>
              </a:ext>
            </a:extLst>
          </p:cNvPr>
          <p:cNvSpPr/>
          <p:nvPr/>
        </p:nvSpPr>
        <p:spPr>
          <a:xfrm>
            <a:off x="8953762" y="2743201"/>
            <a:ext cx="2704838" cy="1562524"/>
          </a:xfrm>
          <a:prstGeom prst="borderCallout1">
            <a:avLst>
              <a:gd name="adj1" fmla="val 100011"/>
              <a:gd name="adj2" fmla="val 14411"/>
              <a:gd name="adj3" fmla="val 137912"/>
              <a:gd name="adj4" fmla="val -1573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2000" b="1" dirty="0">
                <a:solidFill>
                  <a:schemeClr val="tx1"/>
                </a:solidFill>
                <a:latin typeface="Segoe UI" panose="020B0502040204020203" pitchFamily="34" charset="0"/>
                <a:ea typeface="Meiryo" panose="020B0604030504040204" pitchFamily="34" charset="-128"/>
                <a:cs typeface="Segoe UI" panose="020B0502040204020203" pitchFamily="34" charset="0"/>
              </a:rPr>
              <a:t>だれも、今の自分よりも望ましい学校に配属されていない</a:t>
            </a:r>
          </a:p>
        </p:txBody>
      </p:sp>
      <p:sp>
        <p:nvSpPr>
          <p:cNvPr id="13" name="テキスト ボックス 12">
            <a:extLst>
              <a:ext uri="{FF2B5EF4-FFF2-40B4-BE49-F238E27FC236}">
                <a16:creationId xmlns:a16="http://schemas.microsoft.com/office/drawing/2014/main" id="{FF1C41A0-7E29-F999-A9EB-4C089FE0271F}"/>
              </a:ext>
            </a:extLst>
          </p:cNvPr>
          <p:cNvSpPr txBox="1"/>
          <p:nvPr/>
        </p:nvSpPr>
        <p:spPr>
          <a:xfrm>
            <a:off x="-723246" y="5911221"/>
            <a:ext cx="11727129"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教科に基づいた正当な嫉妬をもたない↑</a:t>
            </a:r>
            <a:endParaRPr kumimoji="1" lang="en-US" altLang="ja-JP" sz="2400" b="1" u="sng" dirty="0">
              <a:solidFill>
                <a:srgbClr val="B02E41"/>
              </a:solidFill>
              <a:latin typeface="Segoe UI" panose="020B0502040204020203" pitchFamily="34" charset="0"/>
              <a:cs typeface="Segoe UI" panose="020B0502040204020203" pitchFamily="34" charset="0"/>
            </a:endParaRPr>
          </a:p>
        </p:txBody>
      </p:sp>
      <p:pic>
        <p:nvPicPr>
          <p:cNvPr id="10" name="図 9">
            <a:extLst>
              <a:ext uri="{FF2B5EF4-FFF2-40B4-BE49-F238E27FC236}">
                <a16:creationId xmlns:a16="http://schemas.microsoft.com/office/drawing/2014/main" id="{C0EF0387-87D5-6542-5DCE-9F84EA6D2ED5}"/>
              </a:ext>
            </a:extLst>
          </p:cNvPr>
          <p:cNvPicPr>
            <a:picLocks noChangeAspect="1"/>
          </p:cNvPicPr>
          <p:nvPr/>
        </p:nvPicPr>
        <p:blipFill>
          <a:blip r:embed="rId8"/>
          <a:stretch>
            <a:fillRect/>
          </a:stretch>
        </p:blipFill>
        <p:spPr>
          <a:xfrm>
            <a:off x="1470585" y="3069204"/>
            <a:ext cx="1981477" cy="619211"/>
          </a:xfrm>
          <a:prstGeom prst="rect">
            <a:avLst/>
          </a:prstGeom>
        </p:spPr>
      </p:pic>
      <p:pic>
        <p:nvPicPr>
          <p:cNvPr id="16" name="図 15">
            <a:extLst>
              <a:ext uri="{FF2B5EF4-FFF2-40B4-BE49-F238E27FC236}">
                <a16:creationId xmlns:a16="http://schemas.microsoft.com/office/drawing/2014/main" id="{D837A9A3-DF14-EECC-ABF0-CB4F0D38DC61}"/>
              </a:ext>
            </a:extLst>
          </p:cNvPr>
          <p:cNvPicPr>
            <a:picLocks noChangeAspect="1"/>
          </p:cNvPicPr>
          <p:nvPr/>
        </p:nvPicPr>
        <p:blipFill>
          <a:blip r:embed="rId9"/>
          <a:stretch>
            <a:fillRect/>
          </a:stretch>
        </p:blipFill>
        <p:spPr>
          <a:xfrm>
            <a:off x="3518584" y="3326414"/>
            <a:ext cx="142895" cy="362001"/>
          </a:xfrm>
          <a:prstGeom prst="rect">
            <a:avLst/>
          </a:prstGeom>
        </p:spPr>
      </p:pic>
      <mc:AlternateContent xmlns:mc="http://schemas.openxmlformats.org/markup-compatibility/2006" xmlns:a14="http://schemas.microsoft.com/office/drawing/2010/main">
        <mc:Choice Requires="a14">
          <p:sp>
            <p:nvSpPr>
              <p:cNvPr id="8" name="吹き出し: 線 7">
                <a:extLst>
                  <a:ext uri="{FF2B5EF4-FFF2-40B4-BE49-F238E27FC236}">
                    <a16:creationId xmlns:a16="http://schemas.microsoft.com/office/drawing/2014/main" id="{DF72705E-63DF-925D-7B22-1636837F3378}"/>
                  </a:ext>
                </a:extLst>
              </p:cNvPr>
              <p:cNvSpPr/>
              <p:nvPr/>
            </p:nvSpPr>
            <p:spPr>
              <a:xfrm>
                <a:off x="934842" y="6370981"/>
                <a:ext cx="5834708" cy="422712"/>
              </a:xfrm>
              <a:prstGeom prst="borderCallout1">
                <a:avLst>
                  <a:gd name="adj1" fmla="val 49167"/>
                  <a:gd name="adj2" fmla="val -1317"/>
                  <a:gd name="adj3" fmla="val -154458"/>
                  <a:gd name="adj4" fmla="val 9676"/>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8" name="吹き出し: 線 7">
                <a:extLst>
                  <a:ext uri="{FF2B5EF4-FFF2-40B4-BE49-F238E27FC236}">
                    <a16:creationId xmlns:a16="http://schemas.microsoft.com/office/drawing/2014/main" id="{DF72705E-63DF-925D-7B22-1636837F3378}"/>
                  </a:ext>
                </a:extLst>
              </p:cNvPr>
              <p:cNvSpPr>
                <a:spLocks noRot="1" noChangeAspect="1" noMove="1" noResize="1" noEditPoints="1" noAdjustHandles="1" noChangeArrowheads="1" noChangeShapeType="1" noTextEdit="1"/>
              </p:cNvSpPr>
              <p:nvPr/>
            </p:nvSpPr>
            <p:spPr>
              <a:xfrm>
                <a:off x="934842" y="6370981"/>
                <a:ext cx="5834708" cy="422712"/>
              </a:xfrm>
              <a:prstGeom prst="borderCallout1">
                <a:avLst>
                  <a:gd name="adj1" fmla="val 49167"/>
                  <a:gd name="adj2" fmla="val -1317"/>
                  <a:gd name="adj3" fmla="val -154458"/>
                  <a:gd name="adj4" fmla="val 9676"/>
                </a:avLst>
              </a:prstGeom>
              <a:blipFill>
                <a:blip r:embed="rId10"/>
                <a:stretch>
                  <a:fillRect b="-8840"/>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1868572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98A68-2E8D-659A-ECC4-0FF77E65AD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D975EF-5C06-FAB2-46BE-28F743F95FAA}"/>
              </a:ext>
            </a:extLst>
          </p:cNvPr>
          <p:cNvSpPr>
            <a:spLocks noGrp="1"/>
          </p:cNvSpPr>
          <p:nvPr>
            <p:ph type="title"/>
          </p:nvPr>
        </p:nvSpPr>
        <p:spPr/>
        <p:txBody>
          <a:bodyPr/>
          <a:lstStyle/>
          <a:p>
            <a:r>
              <a:rPr lang="zh-TW" altLang="en-US" dirty="0"/>
              <a:t>教科別公平性</a:t>
            </a:r>
            <a:r>
              <a:rPr lang="en-US" altLang="zh-TW" dirty="0"/>
              <a:t>(</a:t>
            </a:r>
            <a:r>
              <a:rPr lang="ja-JP" altLang="en-US" dirty="0"/>
              <a:t>複数</a:t>
            </a:r>
            <a:r>
              <a:rPr lang="zh-TW" altLang="en-US" dirty="0"/>
              <a:t>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E09898FC-94CF-8873-EB65-3CED4D631F8F}"/>
              </a:ext>
            </a:extLst>
          </p:cNvPr>
          <p:cNvSpPr>
            <a:spLocks noGrp="1"/>
          </p:cNvSpPr>
          <p:nvPr>
            <p:ph type="sldNum" sz="quarter" idx="12"/>
          </p:nvPr>
        </p:nvSpPr>
        <p:spPr/>
        <p:txBody>
          <a:bodyPr/>
          <a:lstStyle/>
          <a:p>
            <a:fld id="{48F63A3B-78C7-47BE-AE5E-E10140E04643}" type="slidenum">
              <a:rPr lang="en-US" smtClean="0"/>
              <a:t>88</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13D379A1-3F23-F368-C73E-1A9BCBDB4769}"/>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13D379A1-3F23-F368-C73E-1A9BCBDB4769}"/>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6F91F8AF-FDA0-505A-5BB9-823820AA907C}"/>
              </a:ext>
            </a:extLst>
          </p:cNvPr>
          <p:cNvPicPr>
            <a:picLocks noChangeAspect="1"/>
          </p:cNvPicPr>
          <p:nvPr/>
        </p:nvPicPr>
        <p:blipFill>
          <a:blip r:embed="rId4"/>
          <a:stretch>
            <a:fillRect/>
          </a:stretch>
        </p:blipFill>
        <p:spPr>
          <a:xfrm>
            <a:off x="6023040" y="2988583"/>
            <a:ext cx="4735998" cy="518831"/>
          </a:xfrm>
          <a:prstGeom prst="rect">
            <a:avLst/>
          </a:prstGeom>
        </p:spPr>
      </p:pic>
      <p:graphicFrame>
        <p:nvGraphicFramePr>
          <p:cNvPr id="5" name="表 4">
            <a:extLst>
              <a:ext uri="{FF2B5EF4-FFF2-40B4-BE49-F238E27FC236}">
                <a16:creationId xmlns:a16="http://schemas.microsoft.com/office/drawing/2014/main" id="{180E170D-B803-BBE3-70ED-5FB8ECD272C8}"/>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B915EDFC-1DD0-C8AE-A6C9-19C3E5B185E3}"/>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B915EDFC-1DD0-C8AE-A6C9-19C3E5B185E3}"/>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D6C0C632-25FF-F462-F1B6-1560B6448A2C}"/>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6850926-4E84-FC3C-FAA4-A02D57BC800C}"/>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6850926-4E84-FC3C-FAA4-A02D57BC800C}"/>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0D8D6D07-F1F6-897C-6762-8F0C21651BC9}"/>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0D8D6D07-F1F6-897C-6762-8F0C21651BC9}"/>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26FCE652-7A68-C3F7-9DFC-D0DA010F14F0}"/>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F4272AE2-4672-F0C7-171E-FE8702A077B7}"/>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6" name="図 15">
            <a:extLst>
              <a:ext uri="{FF2B5EF4-FFF2-40B4-BE49-F238E27FC236}">
                <a16:creationId xmlns:a16="http://schemas.microsoft.com/office/drawing/2014/main" id="{9C632F07-D54E-E2C2-A980-48938184BE77}"/>
              </a:ext>
            </a:extLst>
          </p:cNvPr>
          <p:cNvPicPr>
            <a:picLocks noChangeAspect="1"/>
          </p:cNvPicPr>
          <p:nvPr/>
        </p:nvPicPr>
        <p:blipFill>
          <a:blip r:embed="rId8"/>
          <a:stretch>
            <a:fillRect/>
          </a:stretch>
        </p:blipFill>
        <p:spPr>
          <a:xfrm>
            <a:off x="5875175" y="3066997"/>
            <a:ext cx="142895" cy="362001"/>
          </a:xfrm>
          <a:prstGeom prst="rect">
            <a:avLst/>
          </a:prstGeom>
        </p:spPr>
      </p:pic>
      <p:pic>
        <p:nvPicPr>
          <p:cNvPr id="14" name="図 13">
            <a:extLst>
              <a:ext uri="{FF2B5EF4-FFF2-40B4-BE49-F238E27FC236}">
                <a16:creationId xmlns:a16="http://schemas.microsoft.com/office/drawing/2014/main" id="{B1F3DADC-8F7D-BE9F-B83A-9A864EB961C7}"/>
              </a:ext>
            </a:extLst>
          </p:cNvPr>
          <p:cNvPicPr>
            <a:picLocks noChangeAspect="1"/>
          </p:cNvPicPr>
          <p:nvPr/>
        </p:nvPicPr>
        <p:blipFill>
          <a:blip r:embed="rId9"/>
          <a:stretch>
            <a:fillRect/>
          </a:stretch>
        </p:blipFill>
        <p:spPr>
          <a:xfrm>
            <a:off x="678998" y="2952696"/>
            <a:ext cx="4872455" cy="5906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07FAC7A5-F271-321C-B0BA-0F39760B0983}"/>
                  </a:ext>
                </a:extLst>
              </p:cNvPr>
              <p:cNvSpPr/>
              <p:nvPr/>
            </p:nvSpPr>
            <p:spPr>
              <a:xfrm>
                <a:off x="934842" y="5837250"/>
                <a:ext cx="5834708" cy="956443"/>
              </a:xfrm>
              <a:prstGeom prst="borderCallout1">
                <a:avLst>
                  <a:gd name="adj1" fmla="val 49167"/>
                  <a:gd name="adj2" fmla="val -1317"/>
                  <a:gd name="adj3" fmla="val -137798"/>
                  <a:gd name="adj4" fmla="val 1555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07FAC7A5-F271-321C-B0BA-0F39760B0983}"/>
                  </a:ext>
                </a:extLst>
              </p:cNvPr>
              <p:cNvSpPr>
                <a:spLocks noRot="1" noChangeAspect="1" noMove="1" noResize="1" noEditPoints="1" noAdjustHandles="1" noChangeArrowheads="1" noChangeShapeType="1" noTextEdit="1"/>
              </p:cNvSpPr>
              <p:nvPr/>
            </p:nvSpPr>
            <p:spPr>
              <a:xfrm>
                <a:off x="934842" y="5837250"/>
                <a:ext cx="5834708" cy="956443"/>
              </a:xfrm>
              <a:prstGeom prst="borderCallout1">
                <a:avLst>
                  <a:gd name="adj1" fmla="val 49167"/>
                  <a:gd name="adj2" fmla="val -1317"/>
                  <a:gd name="adj3" fmla="val -137798"/>
                  <a:gd name="adj4" fmla="val 15553"/>
                </a:avLst>
              </a:prstGeom>
              <a:blipFill>
                <a:blip r:embed="rId10"/>
                <a:stretch>
                  <a:fillRect b="-798"/>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31127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C8D75-2DE8-9EB0-E5D3-4A78EEC1CC80}"/>
            </a:ext>
          </a:extLst>
        </p:cNvPr>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ED8D7A3C-3D34-28F6-145D-E6870F83BE23}"/>
              </a:ext>
            </a:extLst>
          </p:cNvPr>
          <p:cNvSpPr/>
          <p:nvPr/>
        </p:nvSpPr>
        <p:spPr>
          <a:xfrm>
            <a:off x="335280" y="1019245"/>
            <a:ext cx="11631264" cy="5608320"/>
          </a:xfrm>
          <a:prstGeom prst="roundRect">
            <a:avLst>
              <a:gd name="adj" fmla="val 5770"/>
            </a:avLst>
          </a:prstGeom>
          <a:ln>
            <a:solidFill>
              <a:srgbClr val="DEEEF2"/>
            </a:solidFill>
          </a:ln>
        </p:spPr>
        <p:style>
          <a:lnRef idx="2">
            <a:schemeClr val="accent1"/>
          </a:lnRef>
          <a:fillRef idx="1">
            <a:schemeClr val="lt1"/>
          </a:fillRef>
          <a:effectRef idx="0">
            <a:schemeClr val="accent1"/>
          </a:effectRef>
          <a:fontRef idx="minor">
            <a:schemeClr val="dk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2" name="タイトル 1">
            <a:extLst>
              <a:ext uri="{FF2B5EF4-FFF2-40B4-BE49-F238E27FC236}">
                <a16:creationId xmlns:a16="http://schemas.microsoft.com/office/drawing/2014/main" id="{C91A7DF8-D583-CA65-E72F-C6DB117711F4}"/>
              </a:ext>
            </a:extLst>
          </p:cNvPr>
          <p:cNvSpPr>
            <a:spLocks noGrp="1"/>
          </p:cNvSpPr>
          <p:nvPr>
            <p:ph type="title"/>
          </p:nvPr>
        </p:nvSpPr>
        <p:spPr/>
        <p:txBody>
          <a:bodyPr/>
          <a:lstStyle/>
          <a:p>
            <a:r>
              <a:rPr lang="ja-JP" altLang="en-US"/>
              <a:t>教員配属の運用</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1E5A9FAD-FE96-54DD-95F0-DAC5C6107F13}"/>
              </a:ext>
            </a:extLst>
          </p:cNvPr>
          <p:cNvSpPr>
            <a:spLocks noGrp="1"/>
          </p:cNvSpPr>
          <p:nvPr>
            <p:ph type="sldNum" sz="quarter" idx="12"/>
          </p:nvPr>
        </p:nvSpPr>
        <p:spPr/>
        <p:txBody>
          <a:bodyPr/>
          <a:lstStyle/>
          <a:p>
            <a:fld id="{48F63A3B-78C7-47BE-AE5E-E10140E04643}" type="slidenum">
              <a:rPr lang="en-US" smtClean="0"/>
              <a:t>8</a:t>
            </a:fld>
            <a:endParaRPr lang="en-US" dirty="0"/>
          </a:p>
        </p:txBody>
      </p:sp>
      <p:sp>
        <p:nvSpPr>
          <p:cNvPr id="15" name="コンテンツ プレースホルダー 14">
            <a:extLst>
              <a:ext uri="{FF2B5EF4-FFF2-40B4-BE49-F238E27FC236}">
                <a16:creationId xmlns:a16="http://schemas.microsoft.com/office/drawing/2014/main" id="{4289601F-8B34-17EF-3B0E-72FD6409D854}"/>
              </a:ext>
            </a:extLst>
          </p:cNvPr>
          <p:cNvSpPr>
            <a:spLocks noGrp="1"/>
          </p:cNvSpPr>
          <p:nvPr>
            <p:ph idx="1"/>
          </p:nvPr>
        </p:nvSpPr>
        <p:spPr>
          <a:ln>
            <a:noFill/>
          </a:ln>
        </p:spPr>
        <p:txBody>
          <a:bodyPr/>
          <a:lstStyle/>
          <a:p>
            <a:r>
              <a:rPr lang="ja-JP" altLang="en-US"/>
              <a:t>決定主体は教育委員会（校長意見・本人希望も材料）</a:t>
            </a:r>
            <a:endParaRPr lang="en-US" altLang="ja-JP" dirty="0"/>
          </a:p>
          <a:p>
            <a:pPr marL="0" indent="0">
              <a:buNone/>
            </a:pPr>
            <a:r>
              <a:rPr lang="ja-JP" altLang="en-US"/>
              <a:t> </a:t>
            </a:r>
            <a:endParaRPr lang="en-US" altLang="ja-JP" dirty="0"/>
          </a:p>
          <a:p>
            <a:r>
              <a:rPr lang="ja-JP" altLang="en-US"/>
              <a:t>適材適所／総合評価で配属（詳細手順は</a:t>
            </a:r>
            <a:r>
              <a:rPr lang="ja-JP" altLang="en-US" sz="4000" b="1">
                <a:solidFill>
                  <a:srgbClr val="FF0000"/>
                </a:solidFill>
              </a:rPr>
              <a:t>非公開</a:t>
            </a:r>
            <a:r>
              <a:rPr lang="ja-JP" altLang="en-US"/>
              <a:t>） </a:t>
            </a:r>
            <a:endParaRPr lang="en-US" altLang="ja-JP" dirty="0"/>
          </a:p>
          <a:p>
            <a:pPr marL="0" indent="0">
              <a:buNone/>
            </a:pPr>
            <a:endParaRPr lang="ja-JP" altLang="en-US"/>
          </a:p>
          <a:p>
            <a:r>
              <a:rPr lang="ja-JP" altLang="en-US"/>
              <a:t>一部は公募＋要綱による運用も（最終決定は教委） </a:t>
            </a:r>
          </a:p>
        </p:txBody>
      </p:sp>
    </p:spTree>
    <p:extLst>
      <p:ext uri="{BB962C8B-B14F-4D97-AF65-F5344CB8AC3E}">
        <p14:creationId xmlns:p14="http://schemas.microsoft.com/office/powerpoint/2010/main" val="321563253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5F7E7-E2A9-9B39-7853-683D963EBC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6E48B4-6CF2-AC96-5CD3-535CD0C76A1F}"/>
              </a:ext>
            </a:extLst>
          </p:cNvPr>
          <p:cNvSpPr>
            <a:spLocks noGrp="1"/>
          </p:cNvSpPr>
          <p:nvPr>
            <p:ph type="title"/>
          </p:nvPr>
        </p:nvSpPr>
        <p:spPr/>
        <p:txBody>
          <a:bodyPr/>
          <a:lstStyle/>
          <a:p>
            <a:r>
              <a:rPr lang="zh-TW" altLang="en-US" dirty="0"/>
              <a:t>教科別公平性</a:t>
            </a:r>
            <a:r>
              <a:rPr lang="en-US" altLang="zh-TW" dirty="0"/>
              <a:t>(</a:t>
            </a:r>
            <a:r>
              <a:rPr lang="ja-JP" altLang="en-US" dirty="0"/>
              <a:t>複数</a:t>
            </a:r>
            <a:r>
              <a:rPr lang="zh-TW" altLang="en-US" dirty="0"/>
              <a:t>教科</a:t>
            </a:r>
            <a:r>
              <a:rPr lang="en-US" altLang="zh-TW" dirty="0"/>
              <a:t>)</a:t>
            </a:r>
            <a:endParaRPr kumimoji="1" lang="ja-JP" altLang="en-US" dirty="0">
              <a:latin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C244E89-4E89-05D3-EF18-FBD1789EC7C1}"/>
              </a:ext>
            </a:extLst>
          </p:cNvPr>
          <p:cNvSpPr>
            <a:spLocks noGrp="1"/>
          </p:cNvSpPr>
          <p:nvPr>
            <p:ph type="sldNum" sz="quarter" idx="12"/>
          </p:nvPr>
        </p:nvSpPr>
        <p:spPr/>
        <p:txBody>
          <a:bodyPr/>
          <a:lstStyle/>
          <a:p>
            <a:fld id="{48F63A3B-78C7-47BE-AE5E-E10140E04643}" type="slidenum">
              <a:rPr lang="en-US" smtClean="0"/>
              <a:t>89</a:t>
            </a:fld>
            <a:endParaRPr lang="en-US" dirty="0"/>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60827AFA-71F7-1758-447C-1D56B119BE73}"/>
                  </a:ext>
                </a:extLst>
              </p:cNvPr>
              <p:cNvSpPr>
                <a:spLocks noGrp="1"/>
              </p:cNvSpPr>
              <p:nvPr>
                <p:ph idx="1"/>
              </p:nvPr>
            </p:nvSpPr>
            <p:spPr>
              <a:xfrm>
                <a:off x="207410" y="1123405"/>
                <a:ext cx="11727129" cy="5400000"/>
              </a:xfrm>
              <a:noFill/>
            </p:spPr>
            <p:txBody>
              <a:bodyPr/>
              <a:lstStyle/>
              <a:p>
                <a:r>
                  <a:rPr lang="ja-JP" altLang="en-US" b="1" dirty="0">
                    <a:solidFill>
                      <a:schemeClr val="accent1"/>
                    </a:solidFill>
                  </a:rPr>
                  <a:t>教科に基づいた正当な嫉妬</a:t>
                </a:r>
                <a:r>
                  <a:rPr lang="en-US" altLang="ja-JP" b="1" dirty="0">
                    <a:solidFill>
                      <a:schemeClr val="accent1"/>
                    </a:solidFill>
                  </a:rPr>
                  <a:t> </a:t>
                </a:r>
                <a:r>
                  <a:rPr lang="ja-JP" altLang="en-US" dirty="0"/>
                  <a:t>とは両者が同じ教科を持ち、かつ標準的な意味で教師 </a:t>
                </a:r>
                <a14:m>
                  <m:oMath xmlns:m="http://schemas.openxmlformats.org/officeDocument/2006/math">
                    <m:r>
                      <a:rPr lang="en-US" altLang="ja-JP" i="1">
                        <a:latin typeface="Cambria Math" panose="02040503050406030204" pitchFamily="18" charset="0"/>
                      </a:rPr>
                      <m:t>𝑖</m:t>
                    </m:r>
                  </m:oMath>
                </a14:m>
                <a:r>
                  <a:rPr lang="en-US" altLang="ja-JP" dirty="0"/>
                  <a:t> </a:t>
                </a:r>
                <a:r>
                  <a:rPr lang="ja-JP" altLang="en-US" dirty="0"/>
                  <a:t>が </a:t>
                </a:r>
                <a14:m>
                  <m:oMath xmlns:m="http://schemas.openxmlformats.org/officeDocument/2006/math">
                    <m:r>
                      <a:rPr lang="en-US" altLang="ja-JP" i="1">
                        <a:latin typeface="Cambria Math" panose="02040503050406030204" pitchFamily="18" charset="0"/>
                      </a:rPr>
                      <m:t>𝑖</m:t>
                    </m:r>
                    <m:r>
                      <a:rPr lang="ja-JP" altLang="en-US" i="1">
                        <a:latin typeface="Cambria Math" panose="02040503050406030204" pitchFamily="18" charset="0"/>
                      </a:rPr>
                      <m:t>’</m:t>
                    </m:r>
                  </m:oMath>
                </a14:m>
                <a:r>
                  <a:rPr lang="en-US" altLang="ja-JP" dirty="0"/>
                  <a:t> </a:t>
                </a:r>
                <a:r>
                  <a:rPr lang="ja-JP" altLang="en-US" dirty="0"/>
                  <a:t>に対して正当な嫉妬を持つことを意味する。</a:t>
                </a:r>
                <a:endParaRPr lang="en-US" altLang="ja-JP" dirty="0"/>
              </a:p>
              <a:p>
                <a:pPr lvl="1"/>
                <a:r>
                  <a:rPr lang="ja-JP" altLang="en-US" dirty="0"/>
                  <a:t>教師</a:t>
                </a:r>
                <a14:m>
                  <m:oMath xmlns:m="http://schemas.openxmlformats.org/officeDocument/2006/math">
                    <m:r>
                      <a:rPr lang="en-US" altLang="ja-JP" b="0" i="1" smtClean="0">
                        <a:latin typeface="Cambria Math" panose="02040503050406030204" pitchFamily="18" charset="0"/>
                      </a:rPr>
                      <m:t>𝑖</m:t>
                    </m:r>
                  </m:oMath>
                </a14:m>
                <a:r>
                  <a:rPr lang="ja-JP" altLang="en-US" dirty="0"/>
                  <a:t>が教師</a:t>
                </a:r>
                <a14:m>
                  <m:oMath xmlns:m="http://schemas.openxmlformats.org/officeDocument/2006/math">
                    <m:r>
                      <a:rPr lang="en-US" altLang="ja-JP" i="1">
                        <a:latin typeface="Cambria Math" panose="02040503050406030204" pitchFamily="18" charset="0"/>
                      </a:rPr>
                      <m:t>𝑖</m:t>
                    </m:r>
                    <m:r>
                      <a:rPr lang="ja-JP" altLang="en-US" i="1" smtClean="0">
                        <a:latin typeface="Cambria Math" panose="02040503050406030204" pitchFamily="18" charset="0"/>
                      </a:rPr>
                      <m:t>’</m:t>
                    </m:r>
                    <m:r>
                      <a:rPr lang="en-US" altLang="ja-JP" i="1">
                        <a:latin typeface="Cambria Math" panose="02040503050406030204" pitchFamily="18" charset="0"/>
                      </a:rPr>
                      <m:t> </m:t>
                    </m:r>
                  </m:oMath>
                </a14:m>
                <a:r>
                  <a:rPr lang="ja-JP" altLang="en-US" dirty="0"/>
                  <a:t>に対して、正当な嫉妬を持っているとは、以下の式を満たすような学校</a:t>
                </a:r>
                <a14:m>
                  <m:oMath xmlns:m="http://schemas.openxmlformats.org/officeDocument/2006/math">
                    <m:r>
                      <a:rPr lang="en-US" altLang="ja-JP" b="0" i="1" smtClean="0">
                        <a:latin typeface="Cambria Math" panose="02040503050406030204" pitchFamily="18" charset="0"/>
                      </a:rPr>
                      <m:t>𝑠</m:t>
                    </m:r>
                  </m:oMath>
                </a14:m>
                <a:r>
                  <a:rPr lang="ja-JP" altLang="en-US" dirty="0"/>
                  <a:t>が存在することである。</a:t>
                </a:r>
                <a:endParaRPr lang="ja-JP" altLang="en-US" b="1" dirty="0">
                  <a:solidFill>
                    <a:schemeClr val="accent1"/>
                  </a:solidFill>
                </a:endParaRPr>
              </a:p>
              <a:p>
                <a:pPr marL="0" indent="0">
                  <a:buNone/>
                </a:pPr>
                <a:endParaRPr lang="en-US" altLang="ja-JP" dirty="0"/>
              </a:p>
              <a:p>
                <a:endParaRPr lang="en-US" altLang="ja-JP" dirty="0"/>
              </a:p>
            </p:txBody>
          </p:sp>
        </mc:Choice>
        <mc:Fallback xmlns="">
          <p:sp>
            <p:nvSpPr>
              <p:cNvPr id="4" name="コンテンツ プレースホルダー 3">
                <a:extLst>
                  <a:ext uri="{FF2B5EF4-FFF2-40B4-BE49-F238E27FC236}">
                    <a16:creationId xmlns:a16="http://schemas.microsoft.com/office/drawing/2014/main" id="{60827AFA-71F7-1758-447C-1D56B119BE73}"/>
                  </a:ext>
                </a:extLst>
              </p:cNvPr>
              <p:cNvSpPr>
                <a:spLocks noGrp="1" noRot="1" noChangeAspect="1" noMove="1" noResize="1" noEditPoints="1" noAdjustHandles="1" noChangeArrowheads="1" noChangeShapeType="1" noTextEdit="1"/>
              </p:cNvSpPr>
              <p:nvPr>
                <p:ph idx="1"/>
              </p:nvPr>
            </p:nvSpPr>
            <p:spPr>
              <a:xfrm>
                <a:off x="207410" y="1123405"/>
                <a:ext cx="11727129" cy="5400000"/>
              </a:xfrm>
              <a:blipFill>
                <a:blip r:embed="rId3"/>
                <a:stretch>
                  <a:fillRect l="-676" t="-903"/>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919D7B42-A66A-510F-A8BF-16C03963BBEE}"/>
              </a:ext>
            </a:extLst>
          </p:cNvPr>
          <p:cNvPicPr>
            <a:picLocks noChangeAspect="1"/>
          </p:cNvPicPr>
          <p:nvPr/>
        </p:nvPicPr>
        <p:blipFill>
          <a:blip r:embed="rId4"/>
          <a:stretch>
            <a:fillRect/>
          </a:stretch>
        </p:blipFill>
        <p:spPr>
          <a:xfrm>
            <a:off x="6023040" y="2988583"/>
            <a:ext cx="4735998" cy="518831"/>
          </a:xfrm>
          <a:prstGeom prst="rect">
            <a:avLst/>
          </a:prstGeom>
        </p:spPr>
      </p:pic>
      <p:graphicFrame>
        <p:nvGraphicFramePr>
          <p:cNvPr id="5" name="表 4">
            <a:extLst>
              <a:ext uri="{FF2B5EF4-FFF2-40B4-BE49-F238E27FC236}">
                <a16:creationId xmlns:a16="http://schemas.microsoft.com/office/drawing/2014/main" id="{D39D51AF-A69F-761F-B18A-68184408811E}"/>
              </a:ext>
            </a:extLst>
          </p:cNvPr>
          <p:cNvGraphicFramePr>
            <a:graphicFrameLocks noGrp="1"/>
          </p:cNvGraphicFramePr>
          <p:nvPr/>
        </p:nvGraphicFramePr>
        <p:xfrm>
          <a:off x="934842" y="4463090"/>
          <a:ext cx="1931255" cy="9144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380651">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S’</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bl>
          </a:graphicData>
        </a:graphic>
      </p:graphicFrame>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24D1F9F-FB65-C590-7C4D-B888EAD601DE}"/>
                  </a:ext>
                </a:extLst>
              </p:cNvPr>
              <p:cNvSpPr txBox="1"/>
              <p:nvPr/>
            </p:nvSpPr>
            <p:spPr>
              <a:xfrm>
                <a:off x="1500986" y="4023430"/>
                <a:ext cx="792205"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選好</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𝒊</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8" name="テキスト ボックス 17">
                <a:extLst>
                  <a:ext uri="{FF2B5EF4-FFF2-40B4-BE49-F238E27FC236}">
                    <a16:creationId xmlns:a16="http://schemas.microsoft.com/office/drawing/2014/main" id="{824D1F9F-FB65-C590-7C4D-B888EAD601DE}"/>
                  </a:ext>
                </a:extLst>
              </p:cNvPr>
              <p:cNvSpPr txBox="1">
                <a:spLocks noRot="1" noChangeAspect="1" noMove="1" noResize="1" noEditPoints="1" noAdjustHandles="1" noChangeArrowheads="1" noChangeShapeType="1" noTextEdit="1"/>
              </p:cNvSpPr>
              <p:nvPr/>
            </p:nvSpPr>
            <p:spPr>
              <a:xfrm>
                <a:off x="1500986" y="4023430"/>
                <a:ext cx="792205" cy="400110"/>
              </a:xfrm>
              <a:prstGeom prst="rect">
                <a:avLst/>
              </a:prstGeom>
              <a:blipFill>
                <a:blip r:embed="rId5"/>
                <a:stretch>
                  <a:fillRect l="-6818" t="-4412" b="-25000"/>
                </a:stretch>
              </a:blipFill>
              <a:ln>
                <a:solidFill>
                  <a:schemeClr val="tx1"/>
                </a:solidFill>
              </a:ln>
            </p:spPr>
            <p:txBody>
              <a:bodyPr/>
              <a:lstStyle/>
              <a:p>
                <a:r>
                  <a:rPr lang="ja-JP" altLang="en-US">
                    <a:noFill/>
                  </a:rPr>
                  <a:t> </a:t>
                </a:r>
              </a:p>
            </p:txBody>
          </p:sp>
        </mc:Fallback>
      </mc:AlternateContent>
      <p:graphicFrame>
        <p:nvGraphicFramePr>
          <p:cNvPr id="7" name="表 6">
            <a:extLst>
              <a:ext uri="{FF2B5EF4-FFF2-40B4-BE49-F238E27FC236}">
                <a16:creationId xmlns:a16="http://schemas.microsoft.com/office/drawing/2014/main" id="{EE806E2C-34A2-14C2-6C40-6D67FD2A8028}"/>
              </a:ext>
            </a:extLst>
          </p:cNvPr>
          <p:cNvGraphicFramePr>
            <a:graphicFrameLocks noGrp="1"/>
          </p:cNvGraphicFramePr>
          <p:nvPr/>
        </p:nvGraphicFramePr>
        <p:xfrm>
          <a:off x="3470012" y="4465650"/>
          <a:ext cx="1931255" cy="1371600"/>
        </p:xfrm>
        <a:graphic>
          <a:graphicData uri="http://schemas.openxmlformats.org/drawingml/2006/table">
            <a:tbl>
              <a:tblPr firstRow="1" bandRow="1">
                <a:tableStyleId>{69012ECD-51FC-41F1-AA8D-1B2483CD663E}</a:tableStyleId>
              </a:tblPr>
              <a:tblGrid>
                <a:gridCol w="766871">
                  <a:extLst>
                    <a:ext uri="{9D8B030D-6E8A-4147-A177-3AD203B41FA5}">
                      <a16:colId xmlns:a16="http://schemas.microsoft.com/office/drawing/2014/main" val="3796232717"/>
                    </a:ext>
                  </a:extLst>
                </a:gridCol>
                <a:gridCol w="1164384">
                  <a:extLst>
                    <a:ext uri="{9D8B030D-6E8A-4147-A177-3AD203B41FA5}">
                      <a16:colId xmlns:a16="http://schemas.microsoft.com/office/drawing/2014/main" val="1659023899"/>
                    </a:ext>
                  </a:extLst>
                </a:gridCol>
              </a:tblGrid>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1</a:t>
                      </a:r>
                      <a:r>
                        <a:rPr kumimoji="1" lang="en-US" altLang="ja-JP" sz="2400" b="0" baseline="30000" dirty="0">
                          <a:solidFill>
                            <a:schemeClr val="tx1"/>
                          </a:solidFill>
                          <a:latin typeface="Segoe UI" panose="020B0502040204020203" pitchFamily="34" charset="0"/>
                          <a:cs typeface="Segoe UI" panose="020B0502040204020203" pitchFamily="34" charset="0"/>
                        </a:rPr>
                        <a:t>st</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1</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657793421"/>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2</a:t>
                      </a:r>
                      <a:r>
                        <a:rPr kumimoji="1" lang="en-US" altLang="ja-JP" sz="2400" b="0" baseline="30000" dirty="0">
                          <a:solidFill>
                            <a:schemeClr val="tx1"/>
                          </a:solidFill>
                          <a:latin typeface="Segoe UI" panose="020B0502040204020203" pitchFamily="34" charset="0"/>
                          <a:cs typeface="Segoe UI" panose="020B0502040204020203" pitchFamily="34" charset="0"/>
                        </a:rPr>
                        <a:t>nd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2</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1588167053"/>
                  </a:ext>
                </a:extLst>
              </a:tr>
              <a:tr h="413705">
                <a:tc>
                  <a:txBody>
                    <a:bodyPr/>
                    <a:lstStyle/>
                    <a:p>
                      <a:pPr algn="ctr"/>
                      <a:r>
                        <a:rPr kumimoji="1" lang="en-US" altLang="ja-JP" sz="2400" b="0" dirty="0">
                          <a:solidFill>
                            <a:schemeClr val="tx1"/>
                          </a:solidFill>
                          <a:latin typeface="Segoe UI" panose="020B0502040204020203" pitchFamily="34" charset="0"/>
                          <a:cs typeface="Segoe UI" panose="020B0502040204020203" pitchFamily="34" charset="0"/>
                        </a:rPr>
                        <a:t>3</a:t>
                      </a:r>
                      <a:r>
                        <a:rPr kumimoji="1" lang="en-US" altLang="ja-JP" sz="2400" b="0" baseline="30000" dirty="0">
                          <a:solidFill>
                            <a:schemeClr val="tx1"/>
                          </a:solidFill>
                          <a:latin typeface="Segoe UI" panose="020B0502040204020203" pitchFamily="34" charset="0"/>
                          <a:cs typeface="Segoe UI" panose="020B0502040204020203" pitchFamily="34" charset="0"/>
                        </a:rPr>
                        <a:t>rd</a:t>
                      </a:r>
                      <a:endParaRPr kumimoji="1" lang="ja-JP" altLang="en-US" sz="2400" b="0" dirty="0">
                        <a:solidFill>
                          <a:schemeClr val="tx1"/>
                        </a:solidFill>
                        <a:latin typeface="Segoe UI" panose="020B0502040204020203" pitchFamily="34" charset="0"/>
                        <a:cs typeface="Segoe UI" panose="020B0502040204020203" pitchFamily="34" charset="0"/>
                      </a:endParaRPr>
                    </a:p>
                  </a:txBody>
                  <a:tcPr>
                    <a:lnR w="12700" cap="flat" cmpd="sng" algn="ctr">
                      <a:solidFill>
                        <a:schemeClr val="accent1"/>
                      </a:solidFill>
                      <a:prstDash val="solid"/>
                      <a:round/>
                      <a:headEnd type="none" w="med" len="med"/>
                      <a:tailEnd type="none" w="med" len="med"/>
                    </a:lnR>
                    <a:solidFill>
                      <a:schemeClr val="bg1"/>
                    </a:solidFill>
                  </a:tcPr>
                </a:tc>
                <a:tc>
                  <a:txBody>
                    <a:bodyPr/>
                    <a:lstStyle/>
                    <a:p>
                      <a:pPr algn="ctr"/>
                      <a:r>
                        <a:rPr kumimoji="1" lang="en-US" altLang="ja-JP" sz="2400" b="1" dirty="0">
                          <a:solidFill>
                            <a:schemeClr val="tx1"/>
                          </a:solidFill>
                          <a:latin typeface="Segoe UI" panose="020B0502040204020203" pitchFamily="34" charset="0"/>
                          <a:cs typeface="Segoe UI" panose="020B0502040204020203" pitchFamily="34" charset="0"/>
                        </a:rPr>
                        <a:t>3</a:t>
                      </a:r>
                      <a:endParaRPr kumimoji="1" lang="ja-JP" altLang="en-US" sz="2400" b="1" dirty="0">
                        <a:solidFill>
                          <a:schemeClr val="tx1"/>
                        </a:solidFill>
                        <a:latin typeface="Segoe UI" panose="020B0502040204020203" pitchFamily="34" charset="0"/>
                        <a:cs typeface="Segoe UI" panose="020B0502040204020203" pitchFamily="34" charset="0"/>
                      </a:endParaRPr>
                    </a:p>
                  </a:txBody>
                  <a:tcPr>
                    <a:lnL w="12700" cap="flat" cmpd="sng" algn="ctr">
                      <a:solidFill>
                        <a:schemeClr val="accent1"/>
                      </a:solidFill>
                      <a:prstDash val="solid"/>
                      <a:round/>
                      <a:headEnd type="none" w="med" len="med"/>
                      <a:tailEnd type="none" w="med" len="med"/>
                    </a:lnL>
                    <a:solidFill>
                      <a:schemeClr val="bg1"/>
                    </a:solidFill>
                  </a:tcPr>
                </a:tc>
                <a:extLst>
                  <a:ext uri="{0D108BD9-81ED-4DB2-BD59-A6C34878D82A}">
                    <a16:rowId xmlns:a16="http://schemas.microsoft.com/office/drawing/2014/main" val="3202652084"/>
                  </a:ext>
                </a:extLst>
              </a:tr>
            </a:tbl>
          </a:graphicData>
        </a:graphic>
      </p:graphicFrame>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AD24F04B-4ABC-2935-F449-0B18275629ED}"/>
                  </a:ext>
                </a:extLst>
              </p:cNvPr>
              <p:cNvSpPr txBox="1"/>
              <p:nvPr/>
            </p:nvSpPr>
            <p:spPr>
              <a:xfrm>
                <a:off x="3730959" y="4019820"/>
                <a:ext cx="1409360" cy="400110"/>
              </a:xfrm>
              <a:prstGeom prst="rect">
                <a:avLst/>
              </a:prstGeom>
              <a:solidFill>
                <a:schemeClr val="bg1"/>
              </a:solidFill>
              <a:ln>
                <a:solidFill>
                  <a:schemeClr val="tx1"/>
                </a:solidFill>
              </a:ln>
            </p:spPr>
            <p:txBody>
              <a:bodyPr wrap="none" rtlCol="0" anchor="ctr">
                <a:spAutoFit/>
              </a:bodyPr>
              <a:lstStyle/>
              <a:p>
                <a:pPr algn="ctr"/>
                <a:r>
                  <a:rPr kumimoji="1" lang="ja-JP" altLang="en-US" sz="2000" b="1" dirty="0">
                    <a:latin typeface="Segoe UI" panose="020B0502040204020203" pitchFamily="34" charset="0"/>
                    <a:cs typeface="Segoe UI" panose="020B0502040204020203" pitchFamily="34" charset="0"/>
                  </a:rPr>
                  <a:t>優先順位</a:t>
                </a:r>
                <a:r>
                  <a:rPr kumimoji="1" lang="en-US" altLang="ja-JP" sz="2000" b="1" dirty="0">
                    <a:latin typeface="Segoe UI" panose="020B0502040204020203" pitchFamily="34" charset="0"/>
                    <a:cs typeface="Segoe UI" panose="020B0502040204020203" pitchFamily="34" charset="0"/>
                  </a:rPr>
                  <a:t> </a:t>
                </a:r>
                <a14:m>
                  <m:oMath xmlns:m="http://schemas.openxmlformats.org/officeDocument/2006/math">
                    <m:r>
                      <a:rPr kumimoji="1" lang="en-US" altLang="ja-JP" sz="2000" b="1" i="1" smtClean="0">
                        <a:latin typeface="Cambria Math" panose="02040503050406030204" pitchFamily="18" charset="0"/>
                        <a:cs typeface="Segoe UI" panose="020B0502040204020203" pitchFamily="34" charset="0"/>
                      </a:rPr>
                      <m:t>𝒔</m:t>
                    </m:r>
                  </m:oMath>
                </a14:m>
                <a:endParaRPr kumimoji="1" lang="ja-JP" altLang="en-US" sz="2000" b="1" dirty="0">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15" name="テキスト ボックス 14">
                <a:extLst>
                  <a:ext uri="{FF2B5EF4-FFF2-40B4-BE49-F238E27FC236}">
                    <a16:creationId xmlns:a16="http://schemas.microsoft.com/office/drawing/2014/main" id="{AD24F04B-4ABC-2935-F449-0B18275629ED}"/>
                  </a:ext>
                </a:extLst>
              </p:cNvPr>
              <p:cNvSpPr txBox="1">
                <a:spLocks noRot="1" noChangeAspect="1" noMove="1" noResize="1" noEditPoints="1" noAdjustHandles="1" noChangeArrowheads="1" noChangeShapeType="1" noTextEdit="1"/>
              </p:cNvSpPr>
              <p:nvPr/>
            </p:nvSpPr>
            <p:spPr>
              <a:xfrm>
                <a:off x="3730959" y="4019820"/>
                <a:ext cx="1409360" cy="400110"/>
              </a:xfrm>
              <a:prstGeom prst="rect">
                <a:avLst/>
              </a:prstGeom>
              <a:blipFill>
                <a:blip r:embed="rId6"/>
                <a:stretch>
                  <a:fillRect l="-3433" t="-4412" b="-26471"/>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EB72BBA9-62AB-C5F0-BCBB-4C31E695936E}"/>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61426">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r>
                                      <a:rPr kumimoji="1" lang="en-US" altLang="ja-JP" sz="2800" b="0" i="1" smtClean="0">
                                        <a:latin typeface="Cambria Math" panose="02040503050406030204" pitchFamily="18" charset="0"/>
                                      </a:rPr>
                                      <m:t>𝑠</m:t>
                                    </m:r>
                                  </m:sub>
                                  <m:sup>
                                    <m:r>
                                      <a:rPr kumimoji="1" lang="en-US" altLang="ja-JP" sz="2800" b="0" i="1" smtClean="0">
                                        <a:latin typeface="Cambria Math" panose="02040503050406030204" pitchFamily="18" charset="0"/>
                                      </a:rPr>
                                      <m:t>𝑗</m:t>
                                    </m:r>
                                  </m:sup>
                                </m:sSubSup>
                              </m:oMath>
                            </m:oMathPara>
                          </a14:m>
                          <a:endParaRPr dirty="0"/>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2</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560147">
                    <a:tc>
                      <a:txBody>
                        <a:bodyPr/>
                        <a:lstStyle/>
                        <a:p>
                          <a:pPr algn="ct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𝜇</m:t>
                                    </m:r>
                                  </m:e>
                                  <m:sub>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𝑠</m:t>
                                        </m:r>
                                      </m:e>
                                      <m:sup>
                                        <m:r>
                                          <a:rPr kumimoji="1" lang="en-US" altLang="ja-JP" sz="2800" b="0" i="1" smtClean="0">
                                            <a:latin typeface="Cambria Math" panose="02040503050406030204" pitchFamily="18" charset="0"/>
                                          </a:rPr>
                                          <m:t>′</m:t>
                                        </m:r>
                                      </m:sup>
                                    </m:sSup>
                                  </m:sub>
                                  <m:sup>
                                    <m:r>
                                      <m:rPr>
                                        <m:sty m:val="p"/>
                                      </m:rPr>
                                      <a:rPr kumimoji="1" lang="en-US" altLang="ja-JP" sz="2800" b="0" i="0" smtClean="0">
                                        <a:latin typeface="Cambria Math" panose="02040503050406030204" pitchFamily="18" charset="0"/>
                                      </a:rPr>
                                      <m:t>j</m:t>
                                    </m:r>
                                  </m:sup>
                                </m:sSubSup>
                              </m:oMath>
                            </m:oMathPara>
                          </a14:m>
                          <a:endParaRPr kumimoji="1" lang="ja-JP" altLang="en-US" sz="2800" dirty="0"/>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1</m:t>
                                    </m:r>
                                  </m:sub>
                                </m:sSub>
                              </m:oMath>
                            </m:oMathPara>
                          </a14:m>
                          <a:endParaRPr kumimoji="1" lang="ja-JP" altLang="en-US" sz="2800" dirty="0"/>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𝑖</m:t>
                                    </m:r>
                                  </m:e>
                                  <m:sub>
                                    <m:r>
                                      <a:rPr lang="en-US" altLang="ja-JP" sz="2800" b="0" i="1" smtClean="0">
                                        <a:latin typeface="Cambria Math" panose="02040503050406030204" pitchFamily="18" charset="0"/>
                                      </a:rPr>
                                      <m:t>3</m:t>
                                    </m:r>
                                  </m:sub>
                                </m:sSub>
                              </m:oMath>
                            </m:oMathPara>
                          </a14:m>
                          <a:endParaRPr kumimoji="1" lang="ja-JP" altLang="en-US" sz="2800" dirty="0">
                            <a:latin typeface="メイリオ" panose="020B0604030504040204" pitchFamily="50" charset="-128"/>
                          </a:endParaRPr>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Choice>
        <mc:Fallback xmlns="">
          <p:graphicFrame>
            <p:nvGraphicFramePr>
              <p:cNvPr id="9" name="表 8">
                <a:extLst>
                  <a:ext uri="{FF2B5EF4-FFF2-40B4-BE49-F238E27FC236}">
                    <a16:creationId xmlns:a16="http://schemas.microsoft.com/office/drawing/2014/main" id="{EB72BBA9-62AB-C5F0-BCBB-4C31E695936E}"/>
                  </a:ext>
                </a:extLst>
              </p:cNvPr>
              <p:cNvGraphicFramePr>
                <a:graphicFrameLocks noGrp="1"/>
              </p:cNvGraphicFramePr>
              <p:nvPr/>
            </p:nvGraphicFramePr>
            <p:xfrm>
              <a:off x="6366894" y="4504990"/>
              <a:ext cx="5085888" cy="1255713"/>
            </p:xfrm>
            <a:graphic>
              <a:graphicData uri="http://schemas.openxmlformats.org/drawingml/2006/table">
                <a:tbl>
                  <a:tblPr firstRow="1" bandRow="1">
                    <a:tableStyleId>{5940675A-B579-460E-94D1-54222C63F5DA}</a:tableStyleId>
                  </a:tblPr>
                  <a:tblGrid>
                    <a:gridCol w="847648">
                      <a:extLst>
                        <a:ext uri="{9D8B030D-6E8A-4147-A177-3AD203B41FA5}">
                          <a16:colId xmlns:a16="http://schemas.microsoft.com/office/drawing/2014/main" val="2130289596"/>
                        </a:ext>
                      </a:extLst>
                    </a:gridCol>
                    <a:gridCol w="847648">
                      <a:extLst>
                        <a:ext uri="{9D8B030D-6E8A-4147-A177-3AD203B41FA5}">
                          <a16:colId xmlns:a16="http://schemas.microsoft.com/office/drawing/2014/main" val="1425456987"/>
                        </a:ext>
                      </a:extLst>
                    </a:gridCol>
                    <a:gridCol w="847648">
                      <a:extLst>
                        <a:ext uri="{9D8B030D-6E8A-4147-A177-3AD203B41FA5}">
                          <a16:colId xmlns:a16="http://schemas.microsoft.com/office/drawing/2014/main" val="356893960"/>
                        </a:ext>
                      </a:extLst>
                    </a:gridCol>
                    <a:gridCol w="847648">
                      <a:extLst>
                        <a:ext uri="{9D8B030D-6E8A-4147-A177-3AD203B41FA5}">
                          <a16:colId xmlns:a16="http://schemas.microsoft.com/office/drawing/2014/main" val="3625011119"/>
                        </a:ext>
                      </a:extLst>
                    </a:gridCol>
                    <a:gridCol w="847648">
                      <a:extLst>
                        <a:ext uri="{9D8B030D-6E8A-4147-A177-3AD203B41FA5}">
                          <a16:colId xmlns:a16="http://schemas.microsoft.com/office/drawing/2014/main" val="1351133770"/>
                        </a:ext>
                      </a:extLst>
                    </a:gridCol>
                    <a:gridCol w="847648">
                      <a:extLst>
                        <a:ext uri="{9D8B030D-6E8A-4147-A177-3AD203B41FA5}">
                          <a16:colId xmlns:a16="http://schemas.microsoft.com/office/drawing/2014/main" val="2020483690"/>
                        </a:ext>
                      </a:extLst>
                    </a:gridCol>
                  </a:tblGrid>
                  <a:tr h="595694">
                    <a:tc>
                      <a:txBody>
                        <a:bodyPr/>
                        <a:lstStyle/>
                        <a:p>
                          <a:endParaRPr lang="ja-JP"/>
                        </a:p>
                      </a:txBody>
                      <a:tcPr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blipFill>
                          <a:blip r:embed="rId7"/>
                          <a:stretch>
                            <a:fillRect l="-719" t="-2041" r="-503597" b="-114286"/>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blipFill>
                          <a:blip r:embed="rId7"/>
                          <a:stretch>
                            <a:fillRect l="-100719" t="-2041" r="-403597" b="-114286"/>
                          </a:stretch>
                        </a:blipFill>
                      </a:tcPr>
                    </a:tc>
                    <a:tc>
                      <a:txBody>
                        <a:bodyPr/>
                        <a:lstStyle/>
                        <a:p>
                          <a:pPr algn="ctr"/>
                          <a:endParaRPr kumimoji="1" lang="ja-JP" altLang="en-US" sz="2800" dirty="0"/>
                        </a:p>
                      </a:txBody>
                      <a:tcPr anchor="ctr">
                        <a:lnR w="12700"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9178153"/>
                      </a:ext>
                    </a:extLst>
                  </a:tr>
                  <a:tr h="660019">
                    <a:tc>
                      <a:txBody>
                        <a:bodyPr/>
                        <a:lstStyle/>
                        <a:p>
                          <a:endParaRPr lang="ja-JP"/>
                        </a:p>
                      </a:txBody>
                      <a:tcPr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719" t="-92593" r="-503597" b="-3704"/>
                          </a:stretch>
                        </a:blipFill>
                      </a:tcPr>
                    </a:tc>
                    <a:tc>
                      <a:txBody>
                        <a:bodyPr/>
                        <a:lstStyle/>
                        <a:p>
                          <a:endParaRPr lang="ja-JP"/>
                        </a:p>
                      </a:txBody>
                      <a:tcPr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blipFill>
                          <a:blip r:embed="rId7"/>
                          <a:stretch>
                            <a:fillRect l="-100719" t="-92593" r="-403597" b="-3704"/>
                          </a:stretch>
                        </a:blipFill>
                      </a:tcPr>
                    </a:tc>
                    <a:tc>
                      <a:txBody>
                        <a:bodyPr/>
                        <a:lstStyle/>
                        <a:p>
                          <a:endParaRPr lang="ja-JP"/>
                        </a:p>
                      </a:txBody>
                      <a:tcPr anchor="ctr">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blipFill>
                          <a:blip r:embed="rId7"/>
                          <a:stretch>
                            <a:fillRect l="-199286" t="-92593" r="-300714" b="-370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メイリオ" panose="020B0604030504040204" pitchFamily="50" charset="-128"/>
                          </a:endParaRPr>
                        </a:p>
                      </a:txBody>
                      <a:tcPr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483611733"/>
                      </a:ext>
                    </a:extLst>
                  </a:tr>
                </a:tbl>
              </a:graphicData>
            </a:graphic>
          </p:graphicFrame>
        </mc:Fallback>
      </mc:AlternateContent>
      <p:sp>
        <p:nvSpPr>
          <p:cNvPr id="11" name="四角形: 角を丸くする 10">
            <a:extLst>
              <a:ext uri="{FF2B5EF4-FFF2-40B4-BE49-F238E27FC236}">
                <a16:creationId xmlns:a16="http://schemas.microsoft.com/office/drawing/2014/main" id="{0F848F19-899C-FBA1-36F6-7BD0E9DC1FEE}"/>
              </a:ext>
            </a:extLst>
          </p:cNvPr>
          <p:cNvSpPr/>
          <p:nvPr/>
        </p:nvSpPr>
        <p:spPr>
          <a:xfrm>
            <a:off x="7216939" y="5180049"/>
            <a:ext cx="765011" cy="554545"/>
          </a:xfrm>
          <a:prstGeom prst="roundRect">
            <a:avLst/>
          </a:prstGeom>
          <a:noFill/>
          <a:ln w="31750" cap="flat">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メイリオ" panose="020B0604030504040204" pitchFamily="50" charset="-128"/>
              <a:ea typeface="Meiryo" panose="020B0604030504040204" pitchFamily="34" charset="-128"/>
            </a:endParaRPr>
          </a:p>
        </p:txBody>
      </p:sp>
      <p:sp>
        <p:nvSpPr>
          <p:cNvPr id="13" name="テキスト ボックス 12">
            <a:extLst>
              <a:ext uri="{FF2B5EF4-FFF2-40B4-BE49-F238E27FC236}">
                <a16:creationId xmlns:a16="http://schemas.microsoft.com/office/drawing/2014/main" id="{B4AF7A5A-4A68-DB77-FAB8-B709156D3A1E}"/>
              </a:ext>
            </a:extLst>
          </p:cNvPr>
          <p:cNvSpPr txBox="1"/>
          <p:nvPr/>
        </p:nvSpPr>
        <p:spPr>
          <a:xfrm>
            <a:off x="7216939" y="5992316"/>
            <a:ext cx="4270211" cy="461665"/>
          </a:xfrm>
          <a:prstGeom prst="rect">
            <a:avLst/>
          </a:prstGeom>
          <a:noFill/>
          <a:ln>
            <a:noFill/>
          </a:ln>
        </p:spPr>
        <p:txBody>
          <a:bodyPr wrap="square" rtlCol="0" anchor="ctr">
            <a:spAutoFit/>
          </a:bodyPr>
          <a:lstStyle/>
          <a:p>
            <a:pPr algn="ctr"/>
            <a:r>
              <a:rPr kumimoji="1" lang="ja-JP" altLang="en-US" sz="2400" b="1" u="sng" dirty="0">
                <a:solidFill>
                  <a:srgbClr val="B02E41"/>
                </a:solidFill>
                <a:latin typeface="Segoe UI" panose="020B0502040204020203" pitchFamily="34" charset="0"/>
                <a:cs typeface="Segoe UI" panose="020B0502040204020203" pitchFamily="34" charset="0"/>
              </a:rPr>
              <a:t>↑教科に基づいた正当な嫉妬</a:t>
            </a:r>
            <a:endParaRPr kumimoji="1" lang="ja-JP" altLang="en-US" sz="2400" b="1" u="sng" dirty="0">
              <a:solidFill>
                <a:srgbClr val="B02E41"/>
              </a:solidFill>
              <a:latin typeface="Segoe UI" panose="020B0502040204020203" pitchFamily="34" charset="0"/>
              <a:ea typeface="Meiryo" panose="020B0604030504040204" pitchFamily="34" charset="-128"/>
              <a:cs typeface="Segoe UI" panose="020B0502040204020203" pitchFamily="34" charset="0"/>
            </a:endParaRPr>
          </a:p>
        </p:txBody>
      </p:sp>
      <p:pic>
        <p:nvPicPr>
          <p:cNvPr id="16" name="図 15">
            <a:extLst>
              <a:ext uri="{FF2B5EF4-FFF2-40B4-BE49-F238E27FC236}">
                <a16:creationId xmlns:a16="http://schemas.microsoft.com/office/drawing/2014/main" id="{350B42E5-0748-7EE4-0CB2-4A5CEF2A5E22}"/>
              </a:ext>
            </a:extLst>
          </p:cNvPr>
          <p:cNvPicPr>
            <a:picLocks noChangeAspect="1"/>
          </p:cNvPicPr>
          <p:nvPr/>
        </p:nvPicPr>
        <p:blipFill>
          <a:blip r:embed="rId8"/>
          <a:stretch>
            <a:fillRect/>
          </a:stretch>
        </p:blipFill>
        <p:spPr>
          <a:xfrm>
            <a:off x="5875175" y="3066997"/>
            <a:ext cx="142895" cy="362001"/>
          </a:xfrm>
          <a:prstGeom prst="rect">
            <a:avLst/>
          </a:prstGeom>
        </p:spPr>
      </p:pic>
      <p:pic>
        <p:nvPicPr>
          <p:cNvPr id="14" name="図 13">
            <a:extLst>
              <a:ext uri="{FF2B5EF4-FFF2-40B4-BE49-F238E27FC236}">
                <a16:creationId xmlns:a16="http://schemas.microsoft.com/office/drawing/2014/main" id="{DA7C98C4-A330-74E2-2A14-FC1E6C1ECFB7}"/>
              </a:ext>
            </a:extLst>
          </p:cNvPr>
          <p:cNvPicPr>
            <a:picLocks noChangeAspect="1"/>
          </p:cNvPicPr>
          <p:nvPr/>
        </p:nvPicPr>
        <p:blipFill>
          <a:blip r:embed="rId9"/>
          <a:stretch>
            <a:fillRect/>
          </a:stretch>
        </p:blipFill>
        <p:spPr>
          <a:xfrm>
            <a:off x="678998" y="2952696"/>
            <a:ext cx="4872455" cy="590601"/>
          </a:xfrm>
          <a:prstGeom prst="rect">
            <a:avLst/>
          </a:prstGeom>
        </p:spPr>
      </p:pic>
      <mc:AlternateContent xmlns:mc="http://schemas.openxmlformats.org/markup-compatibility/2006" xmlns:a14="http://schemas.microsoft.com/office/drawing/2010/main">
        <mc:Choice Requires="a14">
          <p:sp>
            <p:nvSpPr>
              <p:cNvPr id="20" name="吹き出し: 線 19">
                <a:extLst>
                  <a:ext uri="{FF2B5EF4-FFF2-40B4-BE49-F238E27FC236}">
                    <a16:creationId xmlns:a16="http://schemas.microsoft.com/office/drawing/2014/main" id="{EFF48E13-1AC0-502A-393E-B0FC3ED2AC32}"/>
                  </a:ext>
                </a:extLst>
              </p:cNvPr>
              <p:cNvSpPr/>
              <p:nvPr/>
            </p:nvSpPr>
            <p:spPr>
              <a:xfrm>
                <a:off x="934842" y="5837250"/>
                <a:ext cx="5834708" cy="956443"/>
              </a:xfrm>
              <a:prstGeom prst="borderCallout1">
                <a:avLst>
                  <a:gd name="adj1" fmla="val 49167"/>
                  <a:gd name="adj2" fmla="val -1317"/>
                  <a:gd name="adj3" fmla="val -137798"/>
                  <a:gd name="adj4" fmla="val 15553"/>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 </m:t>
                      </m:r>
                      <m:r>
                        <a:rPr kumimoji="1" lang="en-US" altLang="ja-JP" sz="2400" b="0" i="0"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𝐵</m:t>
                      </m:r>
                      <m:d>
                        <m:dPr>
                          <m:ctrlPr>
                            <a:rPr kumimoji="1" lang="en-US" altLang="ja-JP" sz="240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a:p>
                <a:pPr/>
                <a14:m>
                  <m:oMathPara xmlns:m="http://schemas.openxmlformats.org/officeDocument/2006/math">
                    <m:oMathParaPr>
                      <m:jc m:val="centerGroup"/>
                    </m:oMathParaPr>
                    <m:oMath xmlns:m="http://schemas.openxmlformats.org/officeDocument/2006/math">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1</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2</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d>
                        <m:dPr>
                          <m:begChr m:val="{"/>
                          <m:endChr m:val="}"/>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e>
                      </m:d>
                      <m:r>
                        <a:rPr kumimoji="1" lang="en-US" altLang="ja-JP" sz="240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𝐴</m:t>
                      </m:r>
                      <m:d>
                        <m:d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dPr>
                        <m:e>
                          <m:sSub>
                            <m:sSub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b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𝑖</m:t>
                              </m:r>
                            </m:e>
                            <m:sub>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3</m:t>
                              </m:r>
                            </m:sub>
                          </m:sSub>
                        </m:e>
                      </m:d>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sSup>
                        <m:sSupPr>
                          <m:ctrlP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ctrlPr>
                        </m:sSupPr>
                        <m:e>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𝑗</m:t>
                          </m:r>
                        </m:e>
                        <m:sup>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m:t>
                          </m:r>
                        </m:sup>
                      </m:sSup>
                      <m:r>
                        <a:rPr kumimoji="1" lang="en-US" altLang="ja-JP" sz="2400" b="0" i="1" smtClean="0">
                          <a:solidFill>
                            <a:schemeClr val="tx1"/>
                          </a:solidFill>
                          <a:latin typeface="Cambria Math" panose="02040503050406030204" pitchFamily="18" charset="0"/>
                          <a:ea typeface="Meiryo" panose="020B0604030504040204" pitchFamily="34" charset="-128"/>
                          <a:cs typeface="Segoe UI" panose="020B0502040204020203" pitchFamily="34" charset="0"/>
                        </a:rPr>
                        <m:t>}</m:t>
                      </m:r>
                      <m:r>
                        <a:rPr kumimoji="1" lang="en-US" altLang="ja-JP" sz="2400" i="1">
                          <a:solidFill>
                            <a:schemeClr val="tx1"/>
                          </a:solidFill>
                          <a:latin typeface="Cambria Math" panose="02040503050406030204" pitchFamily="18" charset="0"/>
                          <a:ea typeface="Meiryo" panose="020B0604030504040204" pitchFamily="34" charset="-128"/>
                          <a:cs typeface="Segoe UI" panose="020B0502040204020203" pitchFamily="34" charset="0"/>
                        </a:rPr>
                        <m:t> </m:t>
                      </m:r>
                    </m:oMath>
                  </m:oMathPara>
                </a14:m>
                <a:endParaRPr kumimoji="1" lang="en-US" altLang="ja-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mc:Choice>
        <mc:Fallback xmlns="">
          <p:sp>
            <p:nvSpPr>
              <p:cNvPr id="20" name="吹き出し: 線 19">
                <a:extLst>
                  <a:ext uri="{FF2B5EF4-FFF2-40B4-BE49-F238E27FC236}">
                    <a16:creationId xmlns:a16="http://schemas.microsoft.com/office/drawing/2014/main" id="{EFF48E13-1AC0-502A-393E-B0FC3ED2AC32}"/>
                  </a:ext>
                </a:extLst>
              </p:cNvPr>
              <p:cNvSpPr>
                <a:spLocks noRot="1" noChangeAspect="1" noMove="1" noResize="1" noEditPoints="1" noAdjustHandles="1" noChangeArrowheads="1" noChangeShapeType="1" noTextEdit="1"/>
              </p:cNvSpPr>
              <p:nvPr/>
            </p:nvSpPr>
            <p:spPr>
              <a:xfrm>
                <a:off x="934842" y="5837250"/>
                <a:ext cx="5834708" cy="956443"/>
              </a:xfrm>
              <a:prstGeom prst="borderCallout1">
                <a:avLst>
                  <a:gd name="adj1" fmla="val 49167"/>
                  <a:gd name="adj2" fmla="val -1317"/>
                  <a:gd name="adj3" fmla="val -137798"/>
                  <a:gd name="adj4" fmla="val 15553"/>
                </a:avLst>
              </a:prstGeom>
              <a:blipFill>
                <a:blip r:embed="rId10"/>
                <a:stretch>
                  <a:fillRect b="-798"/>
                </a:stretch>
              </a:blipFill>
              <a:ln w="31750" cap="flat">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58693515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2799-F278-B832-E0EF-532CCFD7843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0FFB6D-9D24-10D0-E8AA-7B53457F087B}"/>
              </a:ext>
            </a:extLst>
          </p:cNvPr>
          <p:cNvSpPr txBox="1"/>
          <p:nvPr/>
        </p:nvSpPr>
        <p:spPr>
          <a:xfrm>
            <a:off x="675138" y="2435195"/>
            <a:ext cx="5500872"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ja-JP" altLang="en-US" sz="2800" b="1" dirty="0">
                <a:solidFill>
                  <a:schemeClr val="accent1"/>
                </a:solidFill>
                <a:latin typeface="Segoe UI" panose="020B0502040204020203" pitchFamily="34" charset="0"/>
                <a:cs typeface="Segoe UI" panose="020B0502040204020203" pitchFamily="34" charset="0"/>
              </a:rPr>
              <a:t>マッチングが公平性を満たす</a:t>
            </a:r>
            <a:endParaRPr lang="en-US" altLang="ja-JP" sz="2800" b="1" dirty="0">
              <a:solidFill>
                <a:schemeClr val="accent1"/>
              </a:solidFill>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C97F0A70-68B5-CF85-ADBC-56634AD5FCF6}"/>
              </a:ext>
            </a:extLst>
          </p:cNvPr>
          <p:cNvSpPr>
            <a:spLocks noGrp="1"/>
          </p:cNvSpPr>
          <p:nvPr>
            <p:ph type="title"/>
          </p:nvPr>
        </p:nvSpPr>
        <p:spPr/>
        <p:txBody>
          <a:bodyPr/>
          <a:lstStyle/>
          <a:p>
            <a:r>
              <a:rPr lang="ja-JP" altLang="en-US" dirty="0"/>
              <a:t>公平性と教科別公平性</a:t>
            </a:r>
            <a:endParaRPr kumimoji="1" lang="ja-JP" altLang="en-US" dirty="0"/>
          </a:p>
        </p:txBody>
      </p:sp>
      <p:sp>
        <p:nvSpPr>
          <p:cNvPr id="3" name="スライド番号プレースホルダー 2">
            <a:extLst>
              <a:ext uri="{FF2B5EF4-FFF2-40B4-BE49-F238E27FC236}">
                <a16:creationId xmlns:a16="http://schemas.microsoft.com/office/drawing/2014/main" id="{8A015043-B2C2-69DB-43E1-51F0C556941D}"/>
              </a:ext>
            </a:extLst>
          </p:cNvPr>
          <p:cNvSpPr>
            <a:spLocks noGrp="1"/>
          </p:cNvSpPr>
          <p:nvPr>
            <p:ph type="sldNum" sz="quarter" idx="12"/>
          </p:nvPr>
        </p:nvSpPr>
        <p:spPr/>
        <p:txBody>
          <a:bodyPr/>
          <a:lstStyle/>
          <a:p>
            <a:fld id="{48F63A3B-78C7-47BE-AE5E-E10140E04643}" type="slidenum">
              <a:rPr lang="en-US" smtClean="0"/>
              <a:t>90</a:t>
            </a:fld>
            <a:endParaRPr lang="en-US" dirty="0"/>
          </a:p>
        </p:txBody>
      </p:sp>
      <p:sp>
        <p:nvSpPr>
          <p:cNvPr id="5" name="Rounded Rectangle 5">
            <a:extLst>
              <a:ext uri="{FF2B5EF4-FFF2-40B4-BE49-F238E27FC236}">
                <a16:creationId xmlns:a16="http://schemas.microsoft.com/office/drawing/2014/main" id="{FA4CCAB3-CC47-68F8-5CE5-038C193BE556}"/>
              </a:ext>
            </a:extLst>
          </p:cNvPr>
          <p:cNvSpPr/>
          <p:nvPr/>
        </p:nvSpPr>
        <p:spPr>
          <a:xfrm>
            <a:off x="329392" y="1313169"/>
            <a:ext cx="6219998" cy="5236221"/>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5BC2C70C-EDE9-9C90-49C0-0FFDC0226B0E}"/>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endPar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24DABBC9-1AA7-619D-1048-3CD4C100DC30}"/>
              </a:ext>
            </a:extLst>
          </p:cNvPr>
          <p:cNvSpPr/>
          <p:nvPr/>
        </p:nvSpPr>
        <p:spPr>
          <a:xfrm rot="5400000">
            <a:off x="2995096" y="3429577"/>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6" name="テキスト ボックス 5">
            <a:extLst>
              <a:ext uri="{FF2B5EF4-FFF2-40B4-BE49-F238E27FC236}">
                <a16:creationId xmlns:a16="http://schemas.microsoft.com/office/drawing/2014/main" id="{E7B6593B-979B-912D-13F7-67DBF14828AF}"/>
              </a:ext>
            </a:extLst>
          </p:cNvPr>
          <p:cNvSpPr txBox="1"/>
          <p:nvPr/>
        </p:nvSpPr>
        <p:spPr>
          <a:xfrm>
            <a:off x="452833" y="4600564"/>
            <a:ext cx="5893302" cy="699029"/>
          </a:xfrm>
          <a:prstGeom prst="rect">
            <a:avLst/>
          </a:prstGeom>
          <a:solidFill>
            <a:schemeClr val="accent1">
              <a:lumMod val="60000"/>
              <a:lumOff val="40000"/>
              <a:alpha val="11173"/>
            </a:schemeClr>
          </a:solidFill>
        </p:spPr>
        <p:txBody>
          <a:bodyPr wrap="square" rtlCol="0" anchor="ctr">
            <a:noAutofit/>
          </a:bodyPr>
          <a:lstStyle/>
          <a:p>
            <a:pPr algn="ctr">
              <a:spcBef>
                <a:spcPts val="600"/>
              </a:spcBef>
            </a:pPr>
            <a:r>
              <a:rPr lang="ja-JP" altLang="en-US" sz="2800" b="1" dirty="0">
                <a:solidFill>
                  <a:schemeClr val="accent1"/>
                </a:solidFill>
                <a:latin typeface="Segoe UI" panose="020B0502040204020203" pitchFamily="34" charset="0"/>
                <a:cs typeface="Segoe UI" panose="020B0502040204020203" pitchFamily="34" charset="0"/>
              </a:rPr>
              <a:t>マッチングが教科別公平性を満たす</a:t>
            </a:r>
            <a:endParaRPr lang="en-US" altLang="ja-JP" sz="2800" b="1" dirty="0">
              <a:solidFill>
                <a:schemeClr val="accent1"/>
              </a:solidFill>
              <a:latin typeface="Segoe UI" panose="020B0502040204020203" pitchFamily="34" charset="0"/>
              <a:cs typeface="Segoe UI" panose="020B0502040204020203" pitchFamily="34" charset="0"/>
            </a:endParaRPr>
          </a:p>
        </p:txBody>
      </p:sp>
      <p:sp>
        <p:nvSpPr>
          <p:cNvPr id="14" name="楕円 13">
            <a:extLst>
              <a:ext uri="{FF2B5EF4-FFF2-40B4-BE49-F238E27FC236}">
                <a16:creationId xmlns:a16="http://schemas.microsoft.com/office/drawing/2014/main" id="{94483F8F-90A5-A538-049E-422F82A50705}"/>
              </a:ext>
            </a:extLst>
          </p:cNvPr>
          <p:cNvSpPr/>
          <p:nvPr/>
        </p:nvSpPr>
        <p:spPr>
          <a:xfrm>
            <a:off x="7459167" y="2077113"/>
            <a:ext cx="4023917" cy="4069080"/>
          </a:xfrm>
          <a:prstGeom prst="ellipse">
            <a:avLst/>
          </a:prstGeom>
          <a:solidFill>
            <a:srgbClr val="DEEEF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endParaRPr>
          </a:p>
        </p:txBody>
      </p:sp>
      <p:sp>
        <p:nvSpPr>
          <p:cNvPr id="15" name="楕円 14">
            <a:extLst>
              <a:ext uri="{FF2B5EF4-FFF2-40B4-BE49-F238E27FC236}">
                <a16:creationId xmlns:a16="http://schemas.microsoft.com/office/drawing/2014/main" id="{71584829-0799-62F0-37F3-765F266BB2D6}"/>
              </a:ext>
            </a:extLst>
          </p:cNvPr>
          <p:cNvSpPr/>
          <p:nvPr/>
        </p:nvSpPr>
        <p:spPr>
          <a:xfrm>
            <a:off x="8229216" y="3903266"/>
            <a:ext cx="2568344" cy="1973664"/>
          </a:xfrm>
          <a:prstGeom prst="ellipse">
            <a:avLst/>
          </a:prstGeom>
          <a:solidFill>
            <a:schemeClr val="accent1">
              <a:lumMod val="40000"/>
              <a:lumOff val="60000"/>
            </a:schemeClr>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7" name="テキスト ボックス 16">
            <a:extLst>
              <a:ext uri="{FF2B5EF4-FFF2-40B4-BE49-F238E27FC236}">
                <a16:creationId xmlns:a16="http://schemas.microsoft.com/office/drawing/2014/main" id="{DC40ECD0-C2A4-D5C6-151E-05AF9D4DE20E}"/>
              </a:ext>
            </a:extLst>
          </p:cNvPr>
          <p:cNvSpPr txBox="1"/>
          <p:nvPr/>
        </p:nvSpPr>
        <p:spPr>
          <a:xfrm>
            <a:off x="8449890" y="4677427"/>
            <a:ext cx="2031325"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教科別公平性</a:t>
            </a:r>
          </a:p>
        </p:txBody>
      </p:sp>
      <p:sp>
        <p:nvSpPr>
          <p:cNvPr id="18" name="テキスト ボックス 17">
            <a:extLst>
              <a:ext uri="{FF2B5EF4-FFF2-40B4-BE49-F238E27FC236}">
                <a16:creationId xmlns:a16="http://schemas.microsoft.com/office/drawing/2014/main" id="{758FEA8C-CF2F-A435-67A0-B1CE06B8825F}"/>
              </a:ext>
            </a:extLst>
          </p:cNvPr>
          <p:cNvSpPr txBox="1"/>
          <p:nvPr/>
        </p:nvSpPr>
        <p:spPr>
          <a:xfrm>
            <a:off x="8917129" y="2900073"/>
            <a:ext cx="1107996" cy="461665"/>
          </a:xfrm>
          <a:prstGeom prst="rect">
            <a:avLst/>
          </a:prstGeom>
          <a:noFill/>
        </p:spPr>
        <p:txBody>
          <a:bodyPr wrap="none" rtlCol="0" anchor="ctr">
            <a:spAutoFit/>
          </a:bodyPr>
          <a:lstStyle/>
          <a:p>
            <a:pPr algn="ctr"/>
            <a:r>
              <a:rPr kumimoji="1" lang="ja-JP" altLang="en-US" sz="2400" b="1" dirty="0">
                <a:latin typeface="Segoe UI" panose="020B0502040204020203" pitchFamily="34" charset="0"/>
                <a:ea typeface="Meiryo" panose="020B0604030504040204" pitchFamily="34" charset="-128"/>
              </a:rPr>
              <a:t>公平性</a:t>
            </a:r>
          </a:p>
        </p:txBody>
      </p:sp>
    </p:spTree>
    <p:extLst>
      <p:ext uri="{BB962C8B-B14F-4D97-AF65-F5344CB8AC3E}">
        <p14:creationId xmlns:p14="http://schemas.microsoft.com/office/powerpoint/2010/main" val="34885330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F07BF-20C5-0EA2-F85A-2BA3774E0740}"/>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909359D3-3C72-7563-1426-D6403FEB41B4}"/>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4. </a:t>
            </a:r>
            <a:r>
              <a:rPr lang="ja-JP" altLang="en-US">
                <a:latin typeface="Segoe UI" panose="020B0502040204020203" pitchFamily="34" charset="0"/>
                <a:cs typeface="Segoe UI" panose="020B0502040204020203" pitchFamily="34" charset="0"/>
              </a:rPr>
              <a:t>結果</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668FA198-15CF-2CE8-28B4-3A129888055D}"/>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91</a:t>
            </a:fld>
            <a:endParaRPr lang="en-US" dirty="0"/>
          </a:p>
        </p:txBody>
      </p:sp>
    </p:spTree>
    <p:extLst>
      <p:ext uri="{BB962C8B-B14F-4D97-AF65-F5344CB8AC3E}">
        <p14:creationId xmlns:p14="http://schemas.microsoft.com/office/powerpoint/2010/main" val="1879586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9FEF4-AEB8-228E-E704-54E6FED54CB5}"/>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616CBB0-156E-957D-BAAB-5341D661325B}"/>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教科別カットオフ調整関数を用いたマッチング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542EDC42-E164-5F6E-1EBD-56BD5E7C49CE}"/>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0DE5686-CBC6-8491-081D-6CFC69EF4610}"/>
              </a:ext>
            </a:extLst>
          </p:cNvPr>
          <p:cNvSpPr>
            <a:spLocks noGrp="1"/>
          </p:cNvSpPr>
          <p:nvPr>
            <p:ph type="sldNum" sz="quarter" idx="12"/>
          </p:nvPr>
        </p:nvSpPr>
        <p:spPr/>
        <p:txBody>
          <a:bodyPr/>
          <a:lstStyle/>
          <a:p>
            <a:fld id="{48F63A3B-78C7-47BE-AE5E-E10140E04643}" type="slidenum">
              <a:rPr lang="en-US" smtClean="0"/>
              <a:t>92</a:t>
            </a:fld>
            <a:endParaRPr lang="en-US" dirty="0"/>
          </a:p>
        </p:txBody>
      </p:sp>
      <p:sp>
        <p:nvSpPr>
          <p:cNvPr id="5" name="Rounded Rectangle 5">
            <a:extLst>
              <a:ext uri="{FF2B5EF4-FFF2-40B4-BE49-F238E27FC236}">
                <a16:creationId xmlns:a16="http://schemas.microsoft.com/office/drawing/2014/main" id="{C08B1072-AD32-0909-29B5-0A36539948E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1B3E4CC7-7AD9-5E7A-2564-23BDFCAFF735}"/>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1 </a:t>
            </a:r>
          </a:p>
        </p:txBody>
      </p:sp>
      <p:sp>
        <p:nvSpPr>
          <p:cNvPr id="11" name="正方形/長方形 10">
            <a:extLst>
              <a:ext uri="{FF2B5EF4-FFF2-40B4-BE49-F238E27FC236}">
                <a16:creationId xmlns:a16="http://schemas.microsoft.com/office/drawing/2014/main" id="{C432CCF5-9297-B67B-21EC-10CBF89BD4F6}"/>
              </a:ext>
            </a:extLst>
          </p:cNvPr>
          <p:cNvSpPr/>
          <p:nvPr/>
        </p:nvSpPr>
        <p:spPr>
          <a:xfrm>
            <a:off x="4062819" y="3924294"/>
            <a:ext cx="4066355" cy="247650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個人合理性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教科公平性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実現可能性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教師最適性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C1B3FF8D-FB87-9980-0664-8101D054E7AF}"/>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088AFC4F-9718-472C-A070-3F745E25BBD2}"/>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671839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821EC2-2C85-A2A4-5A94-EAD701A0BFB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470252E-C55E-1E33-0D62-5723729DD042}"/>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教科別カットオフ調整関数を用いたマッチング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4C74CE6C-2C2A-0B26-00C0-FD4A5032DB5C}"/>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73585E4F-9D8D-F013-369F-C5D9B71E28E9}"/>
              </a:ext>
            </a:extLst>
          </p:cNvPr>
          <p:cNvSpPr>
            <a:spLocks noGrp="1"/>
          </p:cNvSpPr>
          <p:nvPr>
            <p:ph type="sldNum" sz="quarter" idx="12"/>
          </p:nvPr>
        </p:nvSpPr>
        <p:spPr/>
        <p:txBody>
          <a:bodyPr/>
          <a:lstStyle/>
          <a:p>
            <a:fld id="{48F63A3B-78C7-47BE-AE5E-E10140E04643}" type="slidenum">
              <a:rPr lang="en-US" smtClean="0"/>
              <a:t>93</a:t>
            </a:fld>
            <a:endParaRPr lang="en-US" dirty="0"/>
          </a:p>
        </p:txBody>
      </p:sp>
      <p:sp>
        <p:nvSpPr>
          <p:cNvPr id="5" name="Rounded Rectangle 5">
            <a:extLst>
              <a:ext uri="{FF2B5EF4-FFF2-40B4-BE49-F238E27FC236}">
                <a16:creationId xmlns:a16="http://schemas.microsoft.com/office/drawing/2014/main" id="{F6883997-377A-1937-07BF-E736428A4B02}"/>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2D3CE1C5-5215-A1B2-E02E-CA038D43A968}"/>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2 </a:t>
            </a:r>
          </a:p>
        </p:txBody>
      </p:sp>
      <p:sp>
        <p:nvSpPr>
          <p:cNvPr id="11" name="正方形/長方形 10">
            <a:extLst>
              <a:ext uri="{FF2B5EF4-FFF2-40B4-BE49-F238E27FC236}">
                <a16:creationId xmlns:a16="http://schemas.microsoft.com/office/drawing/2014/main" id="{37477B38-6BCB-4E8C-2C12-119E072334ED}"/>
              </a:ext>
            </a:extLst>
          </p:cNvPr>
          <p:cNvSpPr/>
          <p:nvPr/>
        </p:nvSpPr>
        <p:spPr>
          <a:xfrm>
            <a:off x="4062819" y="3924294"/>
            <a:ext cx="4066355" cy="699029"/>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現職必置条件</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09651816-54B9-214C-0EAF-FD8B5845ABB6}"/>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ADAF83D6-7C5B-6AC7-ABDC-E82E7CBB0DCB}"/>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0684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DEC30-695D-C3E7-18B4-320B602B39D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C518ACB-6A04-8391-4898-FF7363C1737F}"/>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制約が定員制約のマッチング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B6AB6039-C064-B22E-5817-04D02925A678}"/>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3F7B39C-2253-0FDA-2331-E7BE9CEA4E79}"/>
              </a:ext>
            </a:extLst>
          </p:cNvPr>
          <p:cNvSpPr>
            <a:spLocks noGrp="1"/>
          </p:cNvSpPr>
          <p:nvPr>
            <p:ph type="sldNum" sz="quarter" idx="12"/>
          </p:nvPr>
        </p:nvSpPr>
        <p:spPr/>
        <p:txBody>
          <a:bodyPr/>
          <a:lstStyle/>
          <a:p>
            <a:fld id="{48F63A3B-78C7-47BE-AE5E-E10140E04643}" type="slidenum">
              <a:rPr lang="en-US" smtClean="0"/>
              <a:t>94</a:t>
            </a:fld>
            <a:endParaRPr lang="en-US" dirty="0"/>
          </a:p>
        </p:txBody>
      </p:sp>
      <p:sp>
        <p:nvSpPr>
          <p:cNvPr id="5" name="Rounded Rectangle 5">
            <a:extLst>
              <a:ext uri="{FF2B5EF4-FFF2-40B4-BE49-F238E27FC236}">
                <a16:creationId xmlns:a16="http://schemas.microsoft.com/office/drawing/2014/main" id="{583D5D68-D5D2-E8D4-DE1E-6168101E685D}"/>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074ACC2A-92BE-618E-0B50-FDB62F5DB9CC}"/>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5 </a:t>
            </a:r>
          </a:p>
        </p:txBody>
      </p:sp>
      <p:sp>
        <p:nvSpPr>
          <p:cNvPr id="11" name="正方形/長方形 10">
            <a:extLst>
              <a:ext uri="{FF2B5EF4-FFF2-40B4-BE49-F238E27FC236}">
                <a16:creationId xmlns:a16="http://schemas.microsoft.com/office/drawing/2014/main" id="{1A2B0992-D857-EBCA-A72F-3B10B7237154}"/>
              </a:ext>
            </a:extLst>
          </p:cNvPr>
          <p:cNvSpPr/>
          <p:nvPr/>
        </p:nvSpPr>
        <p:spPr>
          <a:xfrm>
            <a:off x="4785559" y="3924294"/>
            <a:ext cx="2776131" cy="137160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TOFM</a:t>
            </a: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現職必置条件</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B7D6AA45-4CC7-72B8-1BD4-8C5552E8EE8C}"/>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7C751F85-25A1-3C5B-832E-C20CF94BF767}"/>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5647663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B7A08-6817-031D-7398-7BD70097617C}"/>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5D52D3-8CA7-608F-305D-C41824F59398}"/>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不動点から作られるマッチング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7B5C3FE0-DEDC-74E8-68D7-641DD53F4EC3}"/>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3EE08039-D1EA-24CB-CB3D-1B7561529136}"/>
              </a:ext>
            </a:extLst>
          </p:cNvPr>
          <p:cNvSpPr>
            <a:spLocks noGrp="1"/>
          </p:cNvSpPr>
          <p:nvPr>
            <p:ph type="sldNum" sz="quarter" idx="12"/>
          </p:nvPr>
        </p:nvSpPr>
        <p:spPr/>
        <p:txBody>
          <a:bodyPr/>
          <a:lstStyle/>
          <a:p>
            <a:fld id="{48F63A3B-78C7-47BE-AE5E-E10140E04643}" type="slidenum">
              <a:rPr lang="en-US" smtClean="0"/>
              <a:t>95</a:t>
            </a:fld>
            <a:endParaRPr lang="en-US" dirty="0"/>
          </a:p>
        </p:txBody>
      </p:sp>
      <p:sp>
        <p:nvSpPr>
          <p:cNvPr id="5" name="Rounded Rectangle 5">
            <a:extLst>
              <a:ext uri="{FF2B5EF4-FFF2-40B4-BE49-F238E27FC236}">
                <a16:creationId xmlns:a16="http://schemas.microsoft.com/office/drawing/2014/main" id="{114F8BA0-84DE-EED0-D52B-CB78AB3AD074}"/>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9B7EB956-E5E3-5674-ED13-C633C4B68C0B}"/>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3 </a:t>
            </a:r>
          </a:p>
        </p:txBody>
      </p:sp>
      <p:sp>
        <p:nvSpPr>
          <p:cNvPr id="11" name="正方形/長方形 10">
            <a:extLst>
              <a:ext uri="{FF2B5EF4-FFF2-40B4-BE49-F238E27FC236}">
                <a16:creationId xmlns:a16="http://schemas.microsoft.com/office/drawing/2014/main" id="{C1AC8D6D-5BC6-22D7-F2BC-3C6DBDE2472C}"/>
              </a:ext>
            </a:extLst>
          </p:cNvPr>
          <p:cNvSpPr/>
          <p:nvPr/>
        </p:nvSpPr>
        <p:spPr>
          <a:xfrm>
            <a:off x="4785559" y="3924294"/>
            <a:ext cx="2776131" cy="2038356"/>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教科公平性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実現可能性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個人合理性</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CD96882F-49B9-1A76-B75E-3A2EADA11D1D}"/>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115AEB00-6A44-4113-C409-A3DBD39FD57A}"/>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満たす</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1831125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E5608-1E3A-4A1F-E67C-11FCFC88079B}"/>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37C8C986-945C-65D8-D0C2-A32C988755BE}"/>
              </a:ext>
            </a:extLst>
          </p:cNvPr>
          <p:cNvSpPr txBox="1"/>
          <p:nvPr/>
        </p:nvSpPr>
        <p:spPr>
          <a:xfrm>
            <a:off x="2208273" y="2040468"/>
            <a:ext cx="7775445" cy="699029"/>
          </a:xfrm>
          <a:prstGeom prst="rect">
            <a:avLst/>
          </a:prstGeom>
          <a:solidFill>
            <a:schemeClr val="accent3">
              <a:alpha val="11173"/>
            </a:schemeClr>
          </a:solidFill>
        </p:spPr>
        <p:txBody>
          <a:bodyPr wrap="square" rtlCol="0" anchor="ctr">
            <a:noAutofit/>
          </a:bodyPr>
          <a:lstStyle/>
          <a:p>
            <a:pPr algn="ctr">
              <a:spcBef>
                <a:spcPts val="600"/>
              </a:spcBef>
            </a:pPr>
            <a:r>
              <a:rPr lang="ja-JP" altLang="en-US" sz="2800" b="1" dirty="0">
                <a:solidFill>
                  <a:schemeClr val="accent2"/>
                </a:solidFill>
                <a:latin typeface="Segoe UI" panose="020B0502040204020203" pitchFamily="34" charset="0"/>
                <a:cs typeface="Segoe UI" panose="020B0502040204020203" pitchFamily="34" charset="0"/>
              </a:rPr>
              <a:t>現職必置条件を満たすマッチング</a:t>
            </a:r>
            <a:endParaRPr lang="en-US" altLang="ja-JP" sz="2800" b="1" dirty="0">
              <a:latin typeface="Segoe UI" panose="020B0502040204020203" pitchFamily="34" charset="0"/>
              <a:cs typeface="Segoe UI" panose="020B0502040204020203" pitchFamily="34" charset="0"/>
            </a:endParaRPr>
          </a:p>
        </p:txBody>
      </p:sp>
      <p:sp>
        <p:nvSpPr>
          <p:cNvPr id="2" name="タイトル 1">
            <a:extLst>
              <a:ext uri="{FF2B5EF4-FFF2-40B4-BE49-F238E27FC236}">
                <a16:creationId xmlns:a16="http://schemas.microsoft.com/office/drawing/2014/main" id="{4492C858-CFA3-BFAA-579F-5D1BC383BF89}"/>
              </a:ext>
            </a:extLst>
          </p:cNvPr>
          <p:cNvSpPr>
            <a:spLocks noGrp="1"/>
          </p:cNvSpPr>
          <p:nvPr>
            <p:ph type="title"/>
          </p:nvPr>
        </p:nvSpPr>
        <p:spPr/>
        <p:txBody>
          <a:bodyPr/>
          <a:lstStyle/>
          <a:p>
            <a:r>
              <a:rPr kumimoji="1" lang="en-US" altLang="ja-JP" dirty="0"/>
              <a:t>Main Results</a:t>
            </a:r>
            <a:endParaRPr kumimoji="1" lang="ja-JP" altLang="en-US" dirty="0"/>
          </a:p>
        </p:txBody>
      </p:sp>
      <p:sp>
        <p:nvSpPr>
          <p:cNvPr id="3" name="スライド番号プレースホルダー 2">
            <a:extLst>
              <a:ext uri="{FF2B5EF4-FFF2-40B4-BE49-F238E27FC236}">
                <a16:creationId xmlns:a16="http://schemas.microsoft.com/office/drawing/2014/main" id="{9082C904-2203-3A69-7548-82E0E086BA35}"/>
              </a:ext>
            </a:extLst>
          </p:cNvPr>
          <p:cNvSpPr>
            <a:spLocks noGrp="1"/>
          </p:cNvSpPr>
          <p:nvPr>
            <p:ph type="sldNum" sz="quarter" idx="12"/>
          </p:nvPr>
        </p:nvSpPr>
        <p:spPr/>
        <p:txBody>
          <a:bodyPr/>
          <a:lstStyle/>
          <a:p>
            <a:fld id="{48F63A3B-78C7-47BE-AE5E-E10140E04643}" type="slidenum">
              <a:rPr lang="en-US" smtClean="0"/>
              <a:t>96</a:t>
            </a:fld>
            <a:endParaRPr lang="en-US" dirty="0"/>
          </a:p>
        </p:txBody>
      </p:sp>
      <p:sp>
        <p:nvSpPr>
          <p:cNvPr id="5" name="Rounded Rectangle 5">
            <a:extLst>
              <a:ext uri="{FF2B5EF4-FFF2-40B4-BE49-F238E27FC236}">
                <a16:creationId xmlns:a16="http://schemas.microsoft.com/office/drawing/2014/main" id="{20953850-9175-5E4C-A88D-038668A6A1BA}"/>
              </a:ext>
            </a:extLst>
          </p:cNvPr>
          <p:cNvSpPr/>
          <p:nvPr/>
        </p:nvSpPr>
        <p:spPr>
          <a:xfrm>
            <a:off x="329392" y="1313169"/>
            <a:ext cx="11533216" cy="5222250"/>
          </a:xfrm>
          <a:prstGeom prst="roundRect">
            <a:avLst/>
          </a:prstGeom>
          <a:noFill/>
          <a:ln w="317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nSpc>
                <a:spcPts val="3280"/>
              </a:lnSpc>
              <a:buNone/>
            </a:pPr>
            <a:endParaRPr lang="en-JP" sz="2400"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8" name="角丸四角形 12">
            <a:extLst>
              <a:ext uri="{FF2B5EF4-FFF2-40B4-BE49-F238E27FC236}">
                <a16:creationId xmlns:a16="http://schemas.microsoft.com/office/drawing/2014/main" id="{286CE33F-16EE-0CA7-6A15-7D2BAC082696}"/>
              </a:ext>
            </a:extLst>
          </p:cNvPr>
          <p:cNvSpPr/>
          <p:nvPr/>
        </p:nvSpPr>
        <p:spPr>
          <a:xfrm>
            <a:off x="583593" y="1165052"/>
            <a:ext cx="2281290" cy="426862"/>
          </a:xfrm>
          <a:prstGeom prst="roundRect">
            <a:avLst/>
          </a:prstGeom>
          <a:solidFill>
            <a:schemeClr val="tx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ctr">
              <a:buNone/>
            </a:pPr>
            <a:r>
              <a:rPr kumimoji="1" lang="ja-JP" altLang="en-US"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定理</a:t>
            </a:r>
            <a:r>
              <a:rPr kumimoji="1" lang="en-US" altLang="ja-JP" sz="2400" b="1" dirty="0">
                <a:solidFill>
                  <a:schemeClr val="bg1"/>
                </a:solidFill>
                <a:latin typeface="Segoe UI" panose="020B0502040204020203" pitchFamily="34" charset="0"/>
                <a:ea typeface="Meiryo" panose="020B0604030504040204" pitchFamily="34" charset="-128"/>
                <a:cs typeface="Segoe UI" panose="020B0502040204020203" pitchFamily="34" charset="0"/>
              </a:rPr>
              <a:t>4 </a:t>
            </a:r>
          </a:p>
        </p:txBody>
      </p:sp>
      <p:sp>
        <p:nvSpPr>
          <p:cNvPr id="11" name="正方形/長方形 10">
            <a:extLst>
              <a:ext uri="{FF2B5EF4-FFF2-40B4-BE49-F238E27FC236}">
                <a16:creationId xmlns:a16="http://schemas.microsoft.com/office/drawing/2014/main" id="{4ACBD3DF-B59A-824A-4B7A-CF1292D5B848}"/>
              </a:ext>
            </a:extLst>
          </p:cNvPr>
          <p:cNvSpPr/>
          <p:nvPr/>
        </p:nvSpPr>
        <p:spPr>
          <a:xfrm>
            <a:off x="4785559" y="3924294"/>
            <a:ext cx="2776131" cy="829707"/>
          </a:xfrm>
          <a:prstGeom prst="rect">
            <a:avLst/>
          </a:prstGeom>
          <a:noFill/>
          <a:ln w="34925" cap="flat">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spcBef>
                <a:spcPts val="1600"/>
              </a:spcBef>
              <a:buSzPct val="60000"/>
              <a:buFont typeface="Wingdings" panose="05000000000000000000" pitchFamily="2" charset="2"/>
              <a:buChar char="n"/>
            </a:pPr>
            <a:r>
              <a:rPr kumimoji="1" lang="ja-JP" altLang="en-US" sz="2400" b="1" dirty="0">
                <a:solidFill>
                  <a:schemeClr val="accent1"/>
                </a:solidFill>
                <a:latin typeface="Segoe UI" panose="020B0502040204020203" pitchFamily="34" charset="0"/>
                <a:ea typeface="Meiryo" panose="020B0604030504040204" pitchFamily="34" charset="-128"/>
                <a:cs typeface="Segoe UI" panose="020B0502040204020203" pitchFamily="34" charset="0"/>
              </a:rPr>
              <a:t>不動点</a:t>
            </a:r>
            <a:endParaRPr kumimoji="1" lang="en-US" altLang="ja-JP" sz="2400" b="1" dirty="0">
              <a:solidFill>
                <a:schemeClr val="accent1"/>
              </a:solidFill>
              <a:latin typeface="Segoe UI" panose="020B0502040204020203" pitchFamily="34" charset="0"/>
              <a:ea typeface="Meiryo" panose="020B0604030504040204" pitchFamily="34" charset="-128"/>
              <a:cs typeface="Segoe UI" panose="020B0502040204020203" pitchFamily="34" charset="0"/>
            </a:endParaRPr>
          </a:p>
        </p:txBody>
      </p:sp>
      <p:sp>
        <p:nvSpPr>
          <p:cNvPr id="12" name="右矢印 11">
            <a:extLst>
              <a:ext uri="{FF2B5EF4-FFF2-40B4-BE49-F238E27FC236}">
                <a16:creationId xmlns:a16="http://schemas.microsoft.com/office/drawing/2014/main" id="{F6D34D7E-2E04-4A75-3816-1F32F2D78945}"/>
              </a:ext>
            </a:extLst>
          </p:cNvPr>
          <p:cNvSpPr/>
          <p:nvPr/>
        </p:nvSpPr>
        <p:spPr>
          <a:xfrm rot="5400000">
            <a:off x="5681145" y="2893983"/>
            <a:ext cx="829706" cy="994061"/>
          </a:xfrm>
          <a:prstGeom prst="rightArrow">
            <a:avLst>
              <a:gd name="adj1" fmla="val 40205"/>
              <a:gd name="adj2" fmla="val 40503"/>
            </a:avLst>
          </a:prstGeom>
          <a:solidFill>
            <a:schemeClr val="bg2"/>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l">
              <a:buNone/>
            </a:pPr>
            <a:endParaRPr kumimoji="1" lang="ja-JP" altLang="en-US" sz="2400" b="1" dirty="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16" name="テキスト ボックス 15">
            <a:extLst>
              <a:ext uri="{FF2B5EF4-FFF2-40B4-BE49-F238E27FC236}">
                <a16:creationId xmlns:a16="http://schemas.microsoft.com/office/drawing/2014/main" id="{7D490C6D-C73E-BE13-A30F-484E42FF8ABF}"/>
              </a:ext>
            </a:extLst>
          </p:cNvPr>
          <p:cNvSpPr txBox="1"/>
          <p:nvPr/>
        </p:nvSpPr>
        <p:spPr>
          <a:xfrm>
            <a:off x="4630305" y="2976160"/>
            <a:ext cx="2931385" cy="523220"/>
          </a:xfrm>
          <a:prstGeom prst="rect">
            <a:avLst/>
          </a:prstGeom>
          <a:noFill/>
        </p:spPr>
        <p:txBody>
          <a:bodyPr wrap="square">
            <a:spAutoFit/>
          </a:bodyPr>
          <a:lstStyle/>
          <a:p>
            <a:pPr algn="ctr"/>
            <a:r>
              <a:rPr lang="ja-JP" altLang="en-US" sz="2800" b="1" dirty="0">
                <a:latin typeface="Segoe UI" panose="020B0502040204020203" pitchFamily="34" charset="0"/>
                <a:cs typeface="Segoe UI" panose="020B0502040204020203" pitchFamily="34" charset="0"/>
              </a:rPr>
              <a:t>存在する</a:t>
            </a:r>
            <a:endParaRPr lang="ja-JP" alt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9790269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AAE30-7E0A-A95D-F795-EE371BDAEC5A}"/>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37C8421C-E3A1-6473-E7C5-19DC0587FF6C}"/>
              </a:ext>
            </a:extLst>
          </p:cNvPr>
          <p:cNvSpPr>
            <a:spLocks noGrp="1"/>
          </p:cNvSpPr>
          <p:nvPr>
            <p:ph type="title"/>
          </p:nvPr>
        </p:nvSpPr>
        <p:spPr>
          <a:xfrm>
            <a:off x="838200" y="958533"/>
            <a:ext cx="10515600" cy="2852737"/>
          </a:xfrm>
        </p:spPr>
        <p:txBody>
          <a:bodyPr/>
          <a:lstStyle/>
          <a:p>
            <a:r>
              <a:rPr lang="en-US" altLang="ja-JP" dirty="0">
                <a:latin typeface="Segoe UI" panose="020B0502040204020203" pitchFamily="34" charset="0"/>
                <a:cs typeface="Segoe UI" panose="020B0502040204020203" pitchFamily="34" charset="0"/>
              </a:rPr>
              <a:t>5. </a:t>
            </a:r>
            <a:r>
              <a:rPr lang="ja-JP" altLang="en-US">
                <a:latin typeface="Segoe UI" panose="020B0502040204020203" pitchFamily="34" charset="0"/>
                <a:cs typeface="Segoe UI" panose="020B0502040204020203" pitchFamily="34" charset="0"/>
              </a:rPr>
              <a:t>まとめ</a:t>
            </a:r>
            <a:endParaRPr lang="ja-JP" altLang="en-US" dirty="0">
              <a:latin typeface="Segoe UI" panose="020B0502040204020203" pitchFamily="34" charset="0"/>
              <a:cs typeface="Segoe UI" panose="020B0502040204020203" pitchFamily="34" charset="0"/>
            </a:endParaRPr>
          </a:p>
        </p:txBody>
      </p:sp>
      <p:sp>
        <p:nvSpPr>
          <p:cNvPr id="3" name="スライド番号プレースホルダー 2">
            <a:extLst>
              <a:ext uri="{FF2B5EF4-FFF2-40B4-BE49-F238E27FC236}">
                <a16:creationId xmlns:a16="http://schemas.microsoft.com/office/drawing/2014/main" id="{F97EF371-8525-24CB-2D84-653919BA8B40}"/>
              </a:ext>
            </a:extLst>
          </p:cNvPr>
          <p:cNvSpPr>
            <a:spLocks noGrp="1"/>
          </p:cNvSpPr>
          <p:nvPr>
            <p:ph type="sldNum" sz="quarter" idx="4294967295"/>
          </p:nvPr>
        </p:nvSpPr>
        <p:spPr>
          <a:xfrm>
            <a:off x="11241088" y="0"/>
            <a:ext cx="950912" cy="790575"/>
          </a:xfrm>
        </p:spPr>
        <p:txBody>
          <a:bodyPr/>
          <a:lstStyle/>
          <a:p>
            <a:fld id="{48F63A3B-78C7-47BE-AE5E-E10140E04643}" type="slidenum">
              <a:rPr lang="en-US" smtClean="0"/>
              <a:t>97</a:t>
            </a:fld>
            <a:endParaRPr lang="en-US" dirty="0"/>
          </a:p>
        </p:txBody>
      </p:sp>
    </p:spTree>
    <p:extLst>
      <p:ext uri="{BB962C8B-B14F-4D97-AF65-F5344CB8AC3E}">
        <p14:creationId xmlns:p14="http://schemas.microsoft.com/office/powerpoint/2010/main" val="275893205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8116A-D14C-ABDE-B5BE-F36FE02C0C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4DD25C-197D-751B-3FCE-F1B42609A1DD}"/>
              </a:ext>
            </a:extLst>
          </p:cNvPr>
          <p:cNvSpPr>
            <a:spLocks noGrp="1"/>
          </p:cNvSpPr>
          <p:nvPr>
            <p:ph type="title"/>
          </p:nvPr>
        </p:nvSpPr>
        <p:spPr/>
        <p:txBody>
          <a:bodyPr/>
          <a:lstStyle/>
          <a:p>
            <a:r>
              <a:rPr lang="ja-JP" altLang="en-US"/>
              <a:t>まとめ</a:t>
            </a:r>
            <a:endParaRPr kumimoji="1" lang="ja-JP" altLang="en-US" dirty="0"/>
          </a:p>
        </p:txBody>
      </p:sp>
      <p:sp>
        <p:nvSpPr>
          <p:cNvPr id="3" name="スライド番号プレースホルダー 2">
            <a:extLst>
              <a:ext uri="{FF2B5EF4-FFF2-40B4-BE49-F238E27FC236}">
                <a16:creationId xmlns:a16="http://schemas.microsoft.com/office/drawing/2014/main" id="{89541F2B-A9E4-78D2-7609-F72E5F103052}"/>
              </a:ext>
            </a:extLst>
          </p:cNvPr>
          <p:cNvSpPr>
            <a:spLocks noGrp="1"/>
          </p:cNvSpPr>
          <p:nvPr>
            <p:ph type="sldNum" sz="quarter" idx="12"/>
          </p:nvPr>
        </p:nvSpPr>
        <p:spPr/>
        <p:txBody>
          <a:bodyPr/>
          <a:lstStyle/>
          <a:p>
            <a:fld id="{48F63A3B-78C7-47BE-AE5E-E10140E04643}" type="slidenum">
              <a:rPr lang="en-US" smtClean="0"/>
              <a:t>98</a:t>
            </a:fld>
            <a:endParaRPr lang="en-US" dirty="0"/>
          </a:p>
        </p:txBody>
      </p:sp>
      <p:sp>
        <p:nvSpPr>
          <p:cNvPr id="9" name="テキスト ボックス 8">
            <a:extLst>
              <a:ext uri="{FF2B5EF4-FFF2-40B4-BE49-F238E27FC236}">
                <a16:creationId xmlns:a16="http://schemas.microsoft.com/office/drawing/2014/main" id="{31CE120B-AE2B-D5DF-76B6-F29D882A8D89}"/>
              </a:ext>
            </a:extLst>
          </p:cNvPr>
          <p:cNvSpPr txBox="1"/>
          <p:nvPr/>
        </p:nvSpPr>
        <p:spPr>
          <a:xfrm>
            <a:off x="-78510" y="2814514"/>
            <a:ext cx="184731" cy="461665"/>
          </a:xfrm>
          <a:prstGeom prst="rect">
            <a:avLst/>
          </a:prstGeom>
          <a:noFill/>
        </p:spPr>
        <p:txBody>
          <a:bodyPr wrap="none" rtlCol="0" anchor="ctr">
            <a:spAutoFit/>
          </a:bodyPr>
          <a:lstStyle/>
          <a:p>
            <a:pPr algn="ctr"/>
            <a:endParaRPr kumimoji="1" lang="ja-JP" altLang="en-US" sz="2400" dirty="0">
              <a:latin typeface="メイリオ" panose="020B0604030504040204" pitchFamily="50" charset="-128"/>
              <a:ea typeface="Meiryo" panose="020B0604030504040204" pitchFamily="34" charset="-128"/>
            </a:endParaRPr>
          </a:p>
        </p:txBody>
      </p:sp>
      <p:sp>
        <p:nvSpPr>
          <p:cNvPr id="5" name="コンテンツ プレースホルダー 3">
            <a:extLst>
              <a:ext uri="{FF2B5EF4-FFF2-40B4-BE49-F238E27FC236}">
                <a16:creationId xmlns:a16="http://schemas.microsoft.com/office/drawing/2014/main" id="{042C8C3C-F332-7005-0DA5-2BA4B9715AFB}"/>
              </a:ext>
            </a:extLst>
          </p:cNvPr>
          <p:cNvSpPr txBox="1">
            <a:spLocks/>
          </p:cNvSpPr>
          <p:nvPr/>
        </p:nvSpPr>
        <p:spPr>
          <a:xfrm>
            <a:off x="179987" y="1114309"/>
            <a:ext cx="11832026" cy="3300482"/>
          </a:xfrm>
          <a:prstGeom prst="rect">
            <a:avLst/>
          </a:prstGeom>
          <a:solidFill>
            <a:srgbClr val="DEEEF2"/>
          </a:solidFill>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ja-JP" altLang="en-US" b="1" u="sng" dirty="0"/>
              <a:t>カットオフ調整関数を教科別カットオフ調整関数に拡張した</a:t>
            </a:r>
            <a:endParaRPr lang="en-US" altLang="ja-JP" b="1" u="sng" dirty="0"/>
          </a:p>
          <a:p>
            <a:pPr lvl="1">
              <a:spcBef>
                <a:spcPts val="1600"/>
              </a:spcBef>
            </a:pPr>
            <a:r>
              <a:rPr lang="ja-JP" altLang="en-US" dirty="0"/>
              <a:t>公平性を拡張し、</a:t>
            </a:r>
            <a:r>
              <a:rPr lang="ja-JP" altLang="en-US" b="1" dirty="0"/>
              <a:t>教科公平性</a:t>
            </a:r>
            <a:r>
              <a:rPr lang="ja-JP" altLang="en-US" dirty="0"/>
              <a:t>を新たに導入した。</a:t>
            </a:r>
            <a:endParaRPr lang="en-US" altLang="ja-JP" dirty="0"/>
          </a:p>
          <a:p>
            <a:pPr lvl="1">
              <a:spcBef>
                <a:spcPts val="1600"/>
              </a:spcBef>
            </a:pPr>
            <a:r>
              <a:rPr lang="ja-JP" altLang="en-US" b="1" dirty="0"/>
              <a:t>教科別カットオフ調整関数</a:t>
            </a:r>
            <a:r>
              <a:rPr lang="ja-JP" altLang="en-US" dirty="0"/>
              <a:t>が</a:t>
            </a:r>
            <a:r>
              <a:rPr lang="ja-JP" altLang="en-US" b="1" dirty="0"/>
              <a:t>教科公平性</a:t>
            </a:r>
            <a:r>
              <a:rPr lang="ja-JP" altLang="en-US" dirty="0"/>
              <a:t>を満たすことを証明した。</a:t>
            </a:r>
            <a:endParaRPr lang="en-US" altLang="ja-JP" dirty="0"/>
          </a:p>
          <a:p>
            <a:pPr>
              <a:spcBef>
                <a:spcPts val="1600"/>
              </a:spcBef>
            </a:pPr>
            <a:r>
              <a:rPr lang="ja-JP" altLang="en-US" b="1" u="sng" dirty="0"/>
              <a:t>教科別カットオフ調整関数を用いたマッチングを特徴づけた</a:t>
            </a:r>
            <a:endParaRPr lang="en-US" altLang="ja-JP" b="1" u="sng" dirty="0"/>
          </a:p>
          <a:p>
            <a:pPr lvl="1">
              <a:spcBef>
                <a:spcPts val="1600"/>
              </a:spcBef>
            </a:pPr>
            <a:r>
              <a:rPr kumimoji="0" lang="ja-JP" altLang="en-US" b="1"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教科別カットオフ調整関数を用いたマッチング</a:t>
            </a:r>
            <a:r>
              <a:rPr kumimoji="0" lang="ja-JP" altLang="en-US"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は、</a:t>
            </a:r>
            <a:r>
              <a:rPr kumimoji="0" lang="en-US" altLang="ja-JP"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5</a:t>
            </a:r>
            <a:r>
              <a:rPr kumimoji="0" lang="ja-JP" altLang="en-US" i="0" strike="noStrike" kern="1200" cap="none" spc="0" normalizeH="0" baseline="0" noProof="0" dirty="0">
                <a:ln>
                  <a:noFill/>
                </a:ln>
                <a:solidFill>
                  <a:srgbClr val="092D57"/>
                </a:solidFill>
                <a:effectLst/>
                <a:uLnTx/>
                <a:uFillTx/>
                <a:latin typeface="Calibri" panose="020F0502020204030204"/>
                <a:ea typeface="メイリオ" panose="020B0604030504040204" pitchFamily="50" charset="-128"/>
                <a:cs typeface="+mn-cs"/>
              </a:rPr>
              <a:t>つの性質を満たすことを示した。</a:t>
            </a:r>
            <a:endParaRPr lang="en-US" altLang="ja-JP" sz="3200" dirty="0"/>
          </a:p>
        </p:txBody>
      </p:sp>
      <p:sp>
        <p:nvSpPr>
          <p:cNvPr id="8" name="コンテンツ プレースホルダー 3">
            <a:extLst>
              <a:ext uri="{FF2B5EF4-FFF2-40B4-BE49-F238E27FC236}">
                <a16:creationId xmlns:a16="http://schemas.microsoft.com/office/drawing/2014/main" id="{C94E92ED-5B66-3D75-7D84-35CFC09329CD}"/>
              </a:ext>
            </a:extLst>
          </p:cNvPr>
          <p:cNvSpPr txBox="1">
            <a:spLocks/>
          </p:cNvSpPr>
          <p:nvPr/>
        </p:nvSpPr>
        <p:spPr>
          <a:xfrm>
            <a:off x="179987" y="4737099"/>
            <a:ext cx="11832026" cy="1824122"/>
          </a:xfrm>
          <a:prstGeom prst="rect">
            <a:avLst/>
          </a:prstGeom>
          <a:noFill/>
          <a:ln w="38100">
            <a:solidFill>
              <a:srgbClr val="CC3C51"/>
            </a:solidFill>
          </a:ln>
        </p:spPr>
        <p:txBody>
          <a:bodyPr vert="horz" lIns="91440" tIns="45720" rIns="91440" bIns="45720" rtlCol="0" anchor="ctr">
            <a:noAutofit/>
          </a:bodyPr>
          <a:lstStyle>
            <a:lvl1pPr marL="342900" indent="-342900" algn="l" defTabSz="914400" rtl="0" eaLnBrk="1" latinLnBrk="0" hangingPunct="1">
              <a:lnSpc>
                <a:spcPct val="100000"/>
              </a:lnSpc>
              <a:spcBef>
                <a:spcPts val="600"/>
              </a:spcBef>
              <a:buClr>
                <a:schemeClr val="tx1"/>
              </a:buClr>
              <a:buSzPct val="100000"/>
              <a:buFont typeface="Wingdings" pitchFamily="2" charset="2"/>
              <a:buChar char="q"/>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1pPr>
            <a:lvl2pPr marL="6858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2pPr>
            <a:lvl3pPr marL="11430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3pPr>
            <a:lvl4pPr marL="16002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4pPr>
            <a:lvl5pPr marL="2057400" indent="-228600" algn="l" defTabSz="914400" rtl="0" eaLnBrk="1" latinLnBrk="0" hangingPunct="1">
              <a:lnSpc>
                <a:spcPct val="100000"/>
              </a:lnSpc>
              <a:spcBef>
                <a:spcPts val="600"/>
              </a:spcBef>
              <a:buFont typeface="Wingdings" pitchFamily="2" charset="2"/>
              <a:buChar char="§"/>
              <a:defRPr kumimoji="1" sz="2400" b="0" i="0" kern="1200" baseline="0">
                <a:solidFill>
                  <a:schemeClr val="tx1"/>
                </a:solidFill>
                <a:latin typeface="Segoe UI" panose="020B0502040204020203" pitchFamily="34" charset="0"/>
                <a:ea typeface="メイリオ" panose="020B0604030504040204" pitchFamily="50" charset="-128"/>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spcBef>
                <a:spcPts val="1600"/>
              </a:spcBef>
            </a:pPr>
            <a:r>
              <a:rPr lang="en-US" altLang="ja-JP" dirty="0"/>
              <a:t>5</a:t>
            </a:r>
            <a:r>
              <a:rPr lang="ja-JP" altLang="en-US" dirty="0"/>
              <a:t>つの性質を満たす唯一のマッチングアルゴリズムを見つける。</a:t>
            </a:r>
            <a:endParaRPr lang="en-US" altLang="ja-JP" dirty="0"/>
          </a:p>
          <a:p>
            <a:pPr>
              <a:spcBef>
                <a:spcPts val="1600"/>
              </a:spcBef>
            </a:pPr>
            <a:r>
              <a:rPr lang="ja-JP" altLang="en-US" dirty="0"/>
              <a:t>教員が教科ごとに選好を持つ場合についても同様の結果が得られるか調査する。</a:t>
            </a:r>
            <a:endParaRPr lang="en-US" altLang="ja-JP" dirty="0"/>
          </a:p>
        </p:txBody>
      </p:sp>
      <p:sp>
        <p:nvSpPr>
          <p:cNvPr id="10" name="正方形/長方形 9">
            <a:extLst>
              <a:ext uri="{FF2B5EF4-FFF2-40B4-BE49-F238E27FC236}">
                <a16:creationId xmlns:a16="http://schemas.microsoft.com/office/drawing/2014/main" id="{FADFF659-1E1A-23EA-5B90-22D4271604E8}"/>
              </a:ext>
            </a:extLst>
          </p:cNvPr>
          <p:cNvSpPr/>
          <p:nvPr/>
        </p:nvSpPr>
        <p:spPr>
          <a:xfrm>
            <a:off x="416013" y="4608773"/>
            <a:ext cx="3062517" cy="256653"/>
          </a:xfrm>
          <a:prstGeom prst="rect">
            <a:avLst/>
          </a:prstGeom>
          <a:solidFill>
            <a:schemeClr val="bg1"/>
          </a:solidFill>
          <a:ln w="31750" cap="flat">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b="1" dirty="0">
                <a:solidFill>
                  <a:schemeClr val="tx1"/>
                </a:solidFill>
                <a:latin typeface="Segoe UI" panose="020B0502040204020203" pitchFamily="34" charset="0"/>
                <a:ea typeface="Meiryo" panose="020B0604030504040204" pitchFamily="34" charset="-128"/>
              </a:rPr>
              <a:t>今後の展望</a:t>
            </a:r>
          </a:p>
        </p:txBody>
      </p:sp>
    </p:spTree>
    <p:extLst>
      <p:ext uri="{BB962C8B-B14F-4D97-AF65-F5344CB8AC3E}">
        <p14:creationId xmlns:p14="http://schemas.microsoft.com/office/powerpoint/2010/main" val="3131964262"/>
      </p:ext>
    </p:extLst>
  </p:cSld>
  <p:clrMapOvr>
    <a:masterClrMapping/>
  </p:clrMapOvr>
</p:sld>
</file>

<file path=ppt/theme/theme1.xml><?xml version="1.0" encoding="utf-8"?>
<a:theme xmlns:a="http://schemas.openxmlformats.org/drawingml/2006/main" name="YCUdarkblue">
  <a:themeElements>
    <a:clrScheme name="YCUcolor">
      <a:dk1>
        <a:srgbClr val="092D57"/>
      </a:dk1>
      <a:lt1>
        <a:srgbClr val="FEFFFF"/>
      </a:lt1>
      <a:dk2>
        <a:srgbClr val="00587B"/>
      </a:dk2>
      <a:lt2>
        <a:srgbClr val="DEE1E1"/>
      </a:lt2>
      <a:accent1>
        <a:srgbClr val="278CA7"/>
      </a:accent1>
      <a:accent2>
        <a:srgbClr val="B19E18"/>
      </a:accent2>
      <a:accent3>
        <a:srgbClr val="689E38"/>
      </a:accent3>
      <a:accent4>
        <a:srgbClr val="8E2533"/>
      </a:accent4>
      <a:accent5>
        <a:srgbClr val="EB771E"/>
      </a:accent5>
      <a:accent6>
        <a:srgbClr val="929292"/>
      </a:accent6>
      <a:hlink>
        <a:srgbClr val="166235"/>
      </a:hlink>
      <a:folHlink>
        <a:srgbClr val="EB771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31750" cap="flat">
          <a:solidFill>
            <a:schemeClr val="tx1"/>
          </a:solidFill>
        </a:ln>
      </a:spPr>
      <a:bodyPr rtlCol="0" anchor="ctr"/>
      <a:lstStyle>
        <a:defPPr marL="0" indent="0" algn="l">
          <a:buNone/>
          <a:defRPr sz="2400" b="1" dirty="0" smtClean="0">
            <a:solidFill>
              <a:schemeClr val="tx1"/>
            </a:solidFill>
            <a:latin typeface="Segoe UI" panose="020B0502040204020203" pitchFamily="34" charset="0"/>
            <a:ea typeface="Meiryo" panose="020B0604030504040204" pitchFamily="34" charset="-128"/>
          </a:defRPr>
        </a:defPPr>
      </a:lstStyle>
      <a:style>
        <a:lnRef idx="2">
          <a:schemeClr val="accent1">
            <a:shade val="15000"/>
          </a:schemeClr>
        </a:lnRef>
        <a:fillRef idx="1">
          <a:schemeClr val="accent1"/>
        </a:fillRef>
        <a:effectRef idx="0">
          <a:schemeClr val="accent1"/>
        </a:effectRef>
        <a:fontRef idx="minor">
          <a:schemeClr val="lt1"/>
        </a:fontRef>
      </a:style>
    </a:spDef>
    <a:lnDef>
      <a:spPr>
        <a:ln w="31750">
          <a:solidFill>
            <a:schemeClr val="tx1"/>
          </a:solidFill>
          <a:headEnd w="lg" len="lg"/>
          <a:tailEnd type="none" w="lg" len="lg"/>
        </a:ln>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ctr">
        <a:spAutoFit/>
      </a:bodyPr>
      <a:lstStyle>
        <a:defPPr algn="ctr">
          <a:defRPr sz="2400" dirty="0" smtClean="0">
            <a:latin typeface="Segoe UI" panose="020B0502040204020203" pitchFamily="34" charset="0"/>
            <a:ea typeface="Meiryo" panose="020B0604030504040204" pitchFamily="34" charset="-128"/>
          </a:defRPr>
        </a:defPPr>
      </a:lstStyle>
    </a:txDef>
  </a:objectDefaults>
  <a:extraClrSchemeLst/>
  <a:extLst>
    <a:ext uri="{05A4C25C-085E-4340-85A3-A5531E510DB2}">
      <thm15:themeFamily xmlns:thm15="http://schemas.microsoft.com/office/thememl/2012/main" name="YCUdarkblue" id="{5B828B4C-4B5B-E54C-8B09-27E5EF9359CC}" vid="{746EA49B-62B6-AE4F-8732-4DD2EAB5672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Default Theme</Template>
  <TotalTime>40689</TotalTime>
  <Words>7979</Words>
  <Application>Microsoft Office PowerPoint</Application>
  <PresentationFormat>ワイド画面</PresentationFormat>
  <Paragraphs>2194</Paragraphs>
  <Slides>103</Slides>
  <Notes>83</Notes>
  <HiddenSlides>8</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103</vt:i4>
      </vt:variant>
    </vt:vector>
  </HeadingPairs>
  <TitlesOfParts>
    <vt:vector size="112" baseType="lpstr">
      <vt:lpstr>Meiryo</vt:lpstr>
      <vt:lpstr>Meiryo</vt:lpstr>
      <vt:lpstr>游ゴシック</vt:lpstr>
      <vt:lpstr>Arial</vt:lpstr>
      <vt:lpstr>Calibri</vt:lpstr>
      <vt:lpstr>Cambria Math</vt:lpstr>
      <vt:lpstr>Segoe UI</vt:lpstr>
      <vt:lpstr>Wingdings</vt:lpstr>
      <vt:lpstr>YCUdarkblue</vt:lpstr>
      <vt:lpstr>PowerPoint プレゼンテーション</vt:lpstr>
      <vt:lpstr>目次</vt:lpstr>
      <vt:lpstr>1. はじめに</vt:lpstr>
      <vt:lpstr>動機</vt:lpstr>
      <vt:lpstr>社会的に必要とされていること</vt:lpstr>
      <vt:lpstr>教員の31 % が異動を希望</vt:lpstr>
      <vt:lpstr>年度当初には2558名の欠員が発生</vt:lpstr>
      <vt:lpstr>教員の希望の偏り</vt:lpstr>
      <vt:lpstr>教員配属の運用</vt:lpstr>
      <vt:lpstr>一般的な採用の流れ(1)</vt:lpstr>
      <vt:lpstr>一般的な採用の流れ(2)</vt:lpstr>
      <vt:lpstr>一般的な採用の流れ(3)</vt:lpstr>
      <vt:lpstr>理論的に実現できていないこと</vt:lpstr>
      <vt:lpstr>各アルゴリズムの比較</vt:lpstr>
      <vt:lpstr>教員の配属問題</vt:lpstr>
      <vt:lpstr>教員の配属問題</vt:lpstr>
      <vt:lpstr>教員の配属問題</vt:lpstr>
      <vt:lpstr>教員の配属問題</vt:lpstr>
      <vt:lpstr>教員の配属問題(DAアルゴリズム)</vt:lpstr>
      <vt:lpstr>教員の配属問題(DAアルゴリズム)</vt:lpstr>
      <vt:lpstr>教員の配属問題(DAアルゴリズム)</vt:lpstr>
      <vt:lpstr>教員の配属問題(DAアルゴリズム)</vt:lpstr>
      <vt:lpstr>教員の配属問題(DAアルゴリズム)</vt:lpstr>
      <vt:lpstr>教員の配属問題(DAアルゴリズム)</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教員の配属問題(カットオフ)</vt:lpstr>
      <vt:lpstr>本研究は何を解決し、何を解決しないのか</vt:lpstr>
      <vt:lpstr>主目的</vt:lpstr>
      <vt:lpstr>本発表の主張</vt:lpstr>
      <vt:lpstr>貢献</vt:lpstr>
      <vt:lpstr>現状→未来</vt:lpstr>
      <vt:lpstr>現状→未来</vt:lpstr>
      <vt:lpstr>2. モデル</vt:lpstr>
      <vt:lpstr>PowerPoint プレゼンテーション</vt:lpstr>
      <vt:lpstr>表記</vt:lpstr>
      <vt:lpstr>表記</vt:lpstr>
      <vt:lpstr>表記</vt:lpstr>
      <vt:lpstr>表記</vt:lpstr>
      <vt:lpstr>表記</vt:lpstr>
      <vt:lpstr>配属関数</vt:lpstr>
      <vt:lpstr>疑問点</vt:lpstr>
      <vt:lpstr>入れてなかったもの</vt:lpstr>
      <vt:lpstr>仮定(1)</vt:lpstr>
      <vt:lpstr>仮定(2)</vt:lpstr>
      <vt:lpstr>仮定(3)</vt:lpstr>
      <vt:lpstr>需要集合(単一教科)</vt:lpstr>
      <vt:lpstr>需要集合(単一教科)</vt:lpstr>
      <vt:lpstr>表記</vt:lpstr>
      <vt:lpstr>仮定(2)’</vt:lpstr>
      <vt:lpstr>仮定(4)</vt:lpstr>
      <vt:lpstr>ここから</vt:lpstr>
      <vt:lpstr>需要集合(複数教科)</vt:lpstr>
      <vt:lpstr>需要集合(複数教科)</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教科別カットオフ調整関数</vt:lpstr>
      <vt:lpstr>3. 公理</vt:lpstr>
      <vt:lpstr>公理</vt:lpstr>
      <vt:lpstr>公平性</vt:lpstr>
      <vt:lpstr>公平性</vt:lpstr>
      <vt:lpstr>公平性</vt:lpstr>
      <vt:lpstr>現職必置条件</vt:lpstr>
      <vt:lpstr>教科別公平性(単一教科)</vt:lpstr>
      <vt:lpstr>教科別公平性(単一教科)</vt:lpstr>
      <vt:lpstr>教科別公平性(複数教科)</vt:lpstr>
      <vt:lpstr>教科別公平性(複数教科)</vt:lpstr>
      <vt:lpstr>公平性と教科別公平性</vt:lpstr>
      <vt:lpstr>4. 結果</vt:lpstr>
      <vt:lpstr>Main Results</vt:lpstr>
      <vt:lpstr>Main Results</vt:lpstr>
      <vt:lpstr>Main Results</vt:lpstr>
      <vt:lpstr>Main Results</vt:lpstr>
      <vt:lpstr>Main Results</vt:lpstr>
      <vt:lpstr>5. まとめ</vt:lpstr>
      <vt:lpstr>まとめ</vt:lpstr>
      <vt:lpstr>6. 参考文献</vt:lpstr>
      <vt:lpstr>参考文献</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大谷秀平 (YCU国際商学部)</dc:creator>
  <cp:lastModifiedBy>倉持　誠</cp:lastModifiedBy>
  <cp:revision>407</cp:revision>
  <dcterms:created xsi:type="dcterms:W3CDTF">2024-09-27T01:57:32Z</dcterms:created>
  <dcterms:modified xsi:type="dcterms:W3CDTF">2025-09-13T23:57:09Z</dcterms:modified>
</cp:coreProperties>
</file>