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5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04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68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6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80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3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13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68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7F21-FCC5-5648-BDB3-8C1301885B9B}" type="datetimeFigureOut">
              <a:rPr lang="es-ES" smtClean="0"/>
              <a:t>11/10/16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2E76-2F81-B645-9512-4AADB24C90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75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9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Dimensi</a:t>
            </a:r>
            <a:r>
              <a:rPr lang="es-ES" dirty="0" smtClean="0"/>
              <a:t>ón fractal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Dimensi</a:t>
            </a:r>
            <a:r>
              <a:rPr lang="es-ES" dirty="0" smtClean="0"/>
              <a:t>ón geométrica</a:t>
            </a:r>
          </a:p>
          <a:p>
            <a:r>
              <a:rPr lang="es-ES" dirty="0" smtClean="0"/>
              <a:t>Dimensión topológica</a:t>
            </a:r>
          </a:p>
          <a:p>
            <a:r>
              <a:rPr lang="es-ES" dirty="0" smtClean="0"/>
              <a:t>Dimensión fractal clásica</a:t>
            </a:r>
          </a:p>
          <a:p>
            <a:r>
              <a:rPr lang="es-ES" dirty="0" smtClean="0"/>
              <a:t>Dimensión por cajas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254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IFS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Sistemas de funciones iteradas</a:t>
            </a:r>
          </a:p>
          <a:p>
            <a:r>
              <a:rPr lang="es-ES" dirty="0" smtClean="0"/>
              <a:t>Funciones conservativas</a:t>
            </a:r>
          </a:p>
          <a:p>
            <a:pPr lvl="1"/>
            <a:r>
              <a:rPr lang="es-ES" dirty="0" smtClean="0"/>
              <a:t>Tomemos el conjunto [0, 1] en el eje real.</a:t>
            </a:r>
          </a:p>
          <a:p>
            <a:pPr lvl="1"/>
            <a:r>
              <a:rPr lang="es-ES" dirty="0" smtClean="0"/>
              <a:t>f(x) = x+0.5</a:t>
            </a:r>
          </a:p>
          <a:p>
            <a:pPr lvl="1"/>
            <a:r>
              <a:rPr lang="es-ES" dirty="0" smtClean="0"/>
              <a:t>¿es conservativa en [0, 1]?</a:t>
            </a:r>
          </a:p>
          <a:p>
            <a:pPr lvl="1"/>
            <a:r>
              <a:rPr lang="es-ES" dirty="0" smtClean="0"/>
              <a:t>f(x) € [0, 1], para toda x en [0, 0.5]</a:t>
            </a:r>
          </a:p>
          <a:p>
            <a:pPr lvl="1"/>
            <a:r>
              <a:rPr lang="es-ES" dirty="0" smtClean="0"/>
              <a:t>As</a:t>
            </a:r>
            <a:r>
              <a:rPr lang="es-ES" dirty="0" smtClean="0"/>
              <a:t>í, f es conservativa.</a:t>
            </a:r>
          </a:p>
          <a:p>
            <a:pPr lvl="1"/>
            <a:r>
              <a:rPr lang="es-ES" dirty="0" smtClean="0"/>
              <a:t>f(x) = x^2 es conservativa en [0, 1]?</a:t>
            </a:r>
          </a:p>
          <a:p>
            <a:pPr lvl="1"/>
            <a:r>
              <a:rPr lang="es-ES" dirty="0" smtClean="0"/>
              <a:t>Lo es para cualquier x € [0, 1]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295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IFS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f(x) “cualquiera”, ¿ser</a:t>
            </a:r>
            <a:r>
              <a:rPr lang="es-ES" dirty="0" smtClean="0"/>
              <a:t>á conservativa en todos los reales?</a:t>
            </a:r>
          </a:p>
          <a:p>
            <a:pPr lvl="1"/>
            <a:r>
              <a:rPr lang="es-ES" dirty="0" smtClean="0"/>
              <a:t>No para f(x) = x/0</a:t>
            </a:r>
          </a:p>
          <a:p>
            <a:r>
              <a:rPr lang="es-ES" dirty="0" smtClean="0"/>
              <a:t>Las rotaciones son conservativas en R</a:t>
            </a:r>
            <a:r>
              <a:rPr lang="es-ES" baseline="30000" dirty="0" smtClean="0"/>
              <a:t>2</a:t>
            </a:r>
            <a:r>
              <a:rPr lang="es-ES" dirty="0" smtClean="0"/>
              <a:t>? SI</a:t>
            </a:r>
          </a:p>
          <a:p>
            <a:r>
              <a:rPr lang="es-ES" dirty="0" smtClean="0"/>
              <a:t>Las traslaciones son conservativas en R</a:t>
            </a:r>
            <a:r>
              <a:rPr lang="es-ES" baseline="30000" dirty="0" smtClean="0"/>
              <a:t>2</a:t>
            </a:r>
            <a:r>
              <a:rPr lang="es-ES" dirty="0" smtClean="0"/>
              <a:t>? SI</a:t>
            </a:r>
          </a:p>
          <a:p>
            <a:r>
              <a:rPr lang="es-ES" dirty="0" smtClean="0"/>
              <a:t>Los escalamientos son conservativos en R</a:t>
            </a:r>
            <a:r>
              <a:rPr lang="es-ES" baseline="30000" dirty="0" smtClean="0"/>
              <a:t>2</a:t>
            </a:r>
            <a:r>
              <a:rPr lang="es-ES" dirty="0" smtClean="0"/>
              <a:t>? SI</a:t>
            </a:r>
          </a:p>
          <a:p>
            <a:r>
              <a:rPr lang="es-ES" dirty="0" smtClean="0"/>
              <a:t>Llamaremos transformaciones “afines” a aquellas que utilizan estas tres operaciones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50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Escalamientos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(x, y) * (r1, r2) = (x*r1, y*r2)</a:t>
            </a:r>
          </a:p>
          <a:p>
            <a:r>
              <a:rPr lang="es-ES" dirty="0" smtClean="0"/>
              <a:t>(x, y) </a:t>
            </a:r>
            <a:r>
              <a:rPr lang="es-ES" dirty="0" smtClean="0"/>
              <a:t>* r = (x*r, y*r)</a:t>
            </a:r>
          </a:p>
          <a:p>
            <a:endParaRPr lang="es-ES" dirty="0"/>
          </a:p>
          <a:p>
            <a:r>
              <a:rPr lang="es-ES" dirty="0" smtClean="0"/>
              <a:t>REDEFINICIÓN de Conservativas en el conjunto C, si    f</a:t>
            </a:r>
            <a:r>
              <a:rPr lang="es-ES" baseline="30000" dirty="0" smtClean="0"/>
              <a:t>(n)</a:t>
            </a:r>
            <a:r>
              <a:rPr lang="es-ES" dirty="0" smtClean="0"/>
              <a:t>(x) sigue estando en C, cuando n tiende a infinito. De lo contrario se llama “</a:t>
            </a:r>
            <a:r>
              <a:rPr lang="es-ES" dirty="0" err="1" smtClean="0"/>
              <a:t>disipativa</a:t>
            </a:r>
            <a:r>
              <a:rPr lang="es-ES" dirty="0" smtClean="0"/>
              <a:t>”.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Escalamientos f(</a:t>
            </a:r>
            <a:r>
              <a:rPr lang="es-ES" dirty="0" err="1" smtClean="0"/>
              <a:t>x,y</a:t>
            </a:r>
            <a:r>
              <a:rPr lang="es-ES" dirty="0" smtClean="0"/>
              <a:t>) = (x*r1, y*r2), son conservativos para C = R</a:t>
            </a:r>
            <a:r>
              <a:rPr lang="es-ES" baseline="30000" dirty="0" smtClean="0"/>
              <a:t>2</a:t>
            </a:r>
          </a:p>
          <a:p>
            <a:pPr marL="0" indent="0">
              <a:buNone/>
            </a:pPr>
            <a:r>
              <a:rPr lang="es-ES" dirty="0" smtClean="0"/>
              <a:t>0 &lt;=|r1| &lt;= 1</a:t>
            </a:r>
          </a:p>
          <a:p>
            <a:pPr marL="0" indent="0">
              <a:buNone/>
            </a:pPr>
            <a:r>
              <a:rPr lang="es-ES" dirty="0" smtClean="0"/>
              <a:t>0 &lt;=|r2| &lt;= 1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30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Rotaciones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(x, y) 						= 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(x </a:t>
            </a:r>
            <a:r>
              <a:rPr lang="es-ES" dirty="0" err="1" smtClean="0"/>
              <a:t>cosø</a:t>
            </a:r>
            <a:r>
              <a:rPr lang="es-ES" dirty="0" smtClean="0"/>
              <a:t> </a:t>
            </a:r>
            <a:r>
              <a:rPr lang="mr-IN" dirty="0" smtClean="0"/>
              <a:t>–</a:t>
            </a:r>
            <a:r>
              <a:rPr lang="es-ES" dirty="0" smtClean="0"/>
              <a:t> y </a:t>
            </a:r>
            <a:r>
              <a:rPr lang="es-ES" dirty="0" err="1" smtClean="0"/>
              <a:t>senø</a:t>
            </a:r>
            <a:r>
              <a:rPr lang="es-ES" dirty="0" smtClean="0"/>
              <a:t>, x </a:t>
            </a:r>
            <a:r>
              <a:rPr lang="es-ES" dirty="0" err="1" smtClean="0"/>
              <a:t>senø</a:t>
            </a:r>
            <a:r>
              <a:rPr lang="es-ES" dirty="0" smtClean="0"/>
              <a:t> + y </a:t>
            </a:r>
            <a:r>
              <a:rPr lang="es-ES" dirty="0" err="1" smtClean="0"/>
              <a:t>cosø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(1,1) -&gt; </a:t>
            </a:r>
            <a:r>
              <a:rPr lang="hr-HR" dirty="0" smtClean="0"/>
              <a:t>0.236926 - </a:t>
            </a:r>
            <a:r>
              <a:rPr lang="nb-NO" dirty="0" smtClean="0"/>
              <a:t>0.34202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* Todas son conservativas</a:t>
            </a:r>
            <a:endParaRPr lang="nb-N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79149"/>
              </p:ext>
            </p:extLst>
          </p:nvPr>
        </p:nvGraphicFramePr>
        <p:xfrm>
          <a:off x="1834402" y="1480170"/>
          <a:ext cx="216642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11"/>
                <a:gridCol w="1083211"/>
              </a:tblGrid>
              <a:tr h="335247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ø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Sen</a:t>
                      </a: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  <a:tr h="578645"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Sen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ø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ø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Traslaciones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f(x, y) = (x + a, y + b)</a:t>
            </a:r>
          </a:p>
          <a:p>
            <a:r>
              <a:rPr lang="es-ES" dirty="0" smtClean="0"/>
              <a:t>Son </a:t>
            </a:r>
            <a:r>
              <a:rPr lang="es-ES" dirty="0" err="1" smtClean="0"/>
              <a:t>disipativas</a:t>
            </a:r>
            <a:r>
              <a:rPr lang="es-ES" dirty="0" smtClean="0"/>
              <a:t>, para toda a≠0 y b≠0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f(x) = (</a:t>
            </a:r>
            <a:r>
              <a:rPr lang="es-ES" dirty="0" err="1" smtClean="0"/>
              <a:t>ax+b</a:t>
            </a:r>
            <a:r>
              <a:rPr lang="es-ES" dirty="0" smtClean="0"/>
              <a:t>)</a:t>
            </a:r>
            <a:r>
              <a:rPr lang="es-ES" dirty="0" err="1" smtClean="0"/>
              <a:t>mc+d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As</a:t>
            </a:r>
            <a:r>
              <a:rPr lang="es-ES" dirty="0" smtClean="0"/>
              <a:t>í, la mayoría de las transformaciones afines son conservativas (p.ej. Las traslaciones </a:t>
            </a:r>
            <a:r>
              <a:rPr lang="es-ES" dirty="0" err="1" smtClean="0"/>
              <a:t>sólas</a:t>
            </a:r>
            <a:r>
              <a:rPr lang="es-ES" dirty="0" smtClean="0"/>
              <a:t>, no)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241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6374</TotalTime>
  <Words>360</Words>
  <Application>Microsoft Macintosh PowerPoint</Application>
  <PresentationFormat>Presentación en pantalla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Dimensión fractal</vt:lpstr>
      <vt:lpstr>IFS</vt:lpstr>
      <vt:lpstr>IFS</vt:lpstr>
      <vt:lpstr>Escalamientos</vt:lpstr>
      <vt:lpstr>Rotaciones</vt:lpstr>
      <vt:lpstr>Traslaciones</vt:lpstr>
    </vt:vector>
  </TitlesOfParts>
  <Company>UACM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C.</dc:creator>
  <cp:lastModifiedBy>Felipe C.</cp:lastModifiedBy>
  <cp:revision>8</cp:revision>
  <dcterms:created xsi:type="dcterms:W3CDTF">2016-10-11T15:53:20Z</dcterms:created>
  <dcterms:modified xsi:type="dcterms:W3CDTF">2016-10-16T02:07:27Z</dcterms:modified>
</cp:coreProperties>
</file>