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/>
    <p:restoredTop sz="94683"/>
  </p:normalViewPr>
  <p:slideViewPr>
    <p:cSldViewPr snapToGrid="0" snapToObjects="1">
      <p:cViewPr varScale="1">
        <p:scale>
          <a:sx n="167" d="100"/>
          <a:sy n="16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AD3AF-0231-0D4B-B09F-A6AE1A73A5B2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7401-6950-124E-8D29-ABCBE8FFC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7401-6950-124E-8D29-ABCBE8FFC1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9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Standardparameter</a:t>
            </a:r>
            <a:r>
              <a:rPr lang="de-DE" baseline="0" dirty="0" smtClean="0"/>
              <a:t> müssen geklärt werden -&gt; andere nur ansprechen, werden später </a:t>
            </a:r>
            <a:r>
              <a:rPr lang="de-DE" baseline="0" smtClean="0"/>
              <a:t>genauer aufgegriffen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7401-6950-124E-8D29-ABCBE8FFC1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6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r>
              <a:rPr lang="de-DE" baseline="0" dirty="0" smtClean="0"/>
              <a:t> ein Bild was </a:t>
            </a:r>
            <a:r>
              <a:rPr lang="de-DE" baseline="0" dirty="0" err="1" smtClean="0"/>
              <a:t>Lambda_V</a:t>
            </a:r>
            <a:r>
              <a:rPr lang="de-DE" baseline="0" dirty="0" smtClean="0"/>
              <a:t> bzw. die anderen Parameter machen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7401-6950-124E-8D29-ABCBE8FFC1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5.png"/><Relationship Id="rId6" Type="http://schemas.openxmlformats.org/officeDocument/2006/relationships/image" Target="../media/image9.gif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10.png"/><Relationship Id="rId7" Type="http://schemas.openxmlformats.org/officeDocument/2006/relationships/image" Target="../media/image8.gi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4238397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Vergleich von </a:t>
            </a:r>
            <a:br>
              <a:rPr lang="de-DE" dirty="0" smtClean="0"/>
            </a:br>
            <a:r>
              <a:rPr lang="de-DE" dirty="0" smtClean="0"/>
              <a:t>Zellausbreitungssystemen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09800" y="3373741"/>
            <a:ext cx="9144000" cy="754025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Forschungsseminar </a:t>
            </a:r>
            <a:r>
              <a:rPr lang="mr-IN" dirty="0" smtClean="0"/>
              <a:t>–</a:t>
            </a:r>
            <a:r>
              <a:rPr lang="de-DE" dirty="0" smtClean="0"/>
              <a:t> Martin </a:t>
            </a:r>
            <a:r>
              <a:rPr lang="de-DE" dirty="0" err="1" smtClean="0"/>
              <a:t>Krockert</a:t>
            </a:r>
            <a:r>
              <a:rPr lang="de-DE" dirty="0" smtClean="0"/>
              <a:t>, Robert Erzgräber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0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Analyse </a:t>
                </a:r>
                <a:r>
                  <a:rPr lang="mr-IN" dirty="0" smtClean="0"/>
                  <a:t>–</a:t>
                </a:r>
                <a:r>
                  <a:rPr lang="de-DE" dirty="0" smtClean="0"/>
                  <a:t> Veränderliche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7" y="3013206"/>
            <a:ext cx="3726259" cy="2484173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2" y="4255292"/>
            <a:ext cx="3726259" cy="2484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9931399" y="2523346"/>
                <a:ext cx="1422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sz="2400" dirty="0" smtClean="0"/>
                  <a:t> = 2</a:t>
                </a: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99" y="2523346"/>
                <a:ext cx="142240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282" t="-9211" b="-3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d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1512092"/>
            <a:ext cx="3726258" cy="2484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9931399" y="5035714"/>
                <a:ext cx="1422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sz="2400" dirty="0" smtClean="0"/>
                  <a:t> = 0</a:t>
                </a:r>
                <a:endParaRPr lang="de-DE" sz="2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99" y="5035714"/>
                <a:ext cx="142240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282" t="-9211" b="-3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</a:t>
            </a:r>
            <a:r>
              <a:rPr lang="mr-IN" dirty="0" smtClean="0"/>
              <a:t>–</a:t>
            </a:r>
            <a:r>
              <a:rPr lang="de-DE" dirty="0" smtClean="0"/>
              <a:t> Veränderliche Temperatur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7" y="3013206"/>
            <a:ext cx="3726259" cy="2484173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1512093"/>
            <a:ext cx="3726259" cy="24841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931399" y="2523346"/>
            <a:ext cx="142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T= -2</a:t>
            </a:r>
            <a:endParaRPr lang="de-DE" sz="2400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4255293"/>
            <a:ext cx="3726258" cy="248417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931399" y="5035714"/>
            <a:ext cx="142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 = 7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957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</a:t>
            </a:r>
            <a:r>
              <a:rPr lang="mr-IN" dirty="0" smtClean="0"/>
              <a:t>–</a:t>
            </a:r>
            <a:r>
              <a:rPr lang="de-DE" dirty="0" smtClean="0"/>
              <a:t> Veränderliche ICC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7" y="3013206"/>
            <a:ext cx="3726259" cy="2484173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4255292"/>
            <a:ext cx="3726259" cy="24841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931399" y="5266545"/>
            <a:ext cx="142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ICC = -24</a:t>
            </a:r>
            <a:endParaRPr lang="de-DE" sz="2400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1504422"/>
            <a:ext cx="3726258" cy="248417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931399" y="2284843"/>
            <a:ext cx="142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ICC = 8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409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</a:t>
            </a:r>
            <a:r>
              <a:rPr lang="mr-IN" dirty="0" smtClean="0"/>
              <a:t>–</a:t>
            </a:r>
            <a:r>
              <a:rPr lang="de-DE" dirty="0" smtClean="0"/>
              <a:t> Morpheus multiple Parameter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42" y="1450181"/>
            <a:ext cx="4845315" cy="4845315"/>
          </a:xfrm>
        </p:spPr>
      </p:pic>
    </p:spTree>
    <p:extLst>
      <p:ext uri="{BB962C8B-B14F-4D97-AF65-F5344CB8AC3E}">
        <p14:creationId xmlns:p14="http://schemas.microsoft.com/office/powerpoint/2010/main" val="18365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</a:t>
            </a:r>
            <a:r>
              <a:rPr lang="mr-IN" dirty="0" smtClean="0"/>
              <a:t>–</a:t>
            </a:r>
            <a:r>
              <a:rPr lang="de-DE" dirty="0" smtClean="0"/>
              <a:t> GS mit Bewegung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42" y="1889129"/>
            <a:ext cx="4845315" cy="3967418"/>
          </a:xfrm>
        </p:spPr>
      </p:pic>
    </p:spTree>
    <p:extLst>
      <p:ext uri="{BB962C8B-B14F-4D97-AF65-F5344CB8AC3E}">
        <p14:creationId xmlns:p14="http://schemas.microsoft.com/office/powerpoint/2010/main" val="755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???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Wiederholung </a:t>
            </a:r>
          </a:p>
          <a:p>
            <a:r>
              <a:rPr lang="de-DE" dirty="0" smtClean="0"/>
              <a:t>Was wollen wir erreichen?</a:t>
            </a:r>
          </a:p>
          <a:p>
            <a:r>
              <a:rPr lang="de-DE" dirty="0" smtClean="0"/>
              <a:t>Welche Parameter sind besonders interessant?</a:t>
            </a:r>
          </a:p>
          <a:p>
            <a:r>
              <a:rPr lang="de-DE" dirty="0" smtClean="0"/>
              <a:t>Wie schneiden die einzelnen Systeme unter Standardparametern ab?</a:t>
            </a:r>
          </a:p>
          <a:p>
            <a:r>
              <a:rPr lang="de-DE" dirty="0" smtClean="0"/>
              <a:t>Wie müsste CPM angepasst werden, um eine gleichwertige Geschwindigkeit zu erreichen?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5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Wiederholung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CPM </a:t>
            </a:r>
            <a:r>
              <a:rPr lang="mr-IN" dirty="0" smtClean="0"/>
              <a:t>–</a:t>
            </a:r>
            <a:r>
              <a:rPr lang="de-DE" dirty="0" smtClean="0"/>
              <a:t> Morpheus</a:t>
            </a:r>
          </a:p>
          <a:p>
            <a:r>
              <a:rPr lang="de-DE" dirty="0" smtClean="0"/>
              <a:t>CA</a:t>
            </a:r>
          </a:p>
          <a:p>
            <a:r>
              <a:rPr lang="de-DE" dirty="0" smtClean="0"/>
              <a:t>GS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8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wollen wir erreichen?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dreier Systeme </a:t>
            </a:r>
          </a:p>
          <a:p>
            <a:r>
              <a:rPr lang="de-DE" dirty="0" smtClean="0"/>
              <a:t>CA &lt;-&gt; GS &lt;-&gt; CPM</a:t>
            </a:r>
          </a:p>
          <a:p>
            <a:r>
              <a:rPr lang="de-DE" dirty="0" smtClean="0"/>
              <a:t>einfache Berechnung vs. Komplexität</a:t>
            </a:r>
          </a:p>
          <a:p>
            <a:r>
              <a:rPr lang="de-DE" dirty="0" smtClean="0"/>
              <a:t>Parametereinsatz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8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Welche Parameter sind interessant?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7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Parameter sind interessant?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Morpheus</a:t>
                </a:r>
              </a:p>
              <a:p>
                <a:pPr lvl="1"/>
                <a:r>
                  <a:rPr lang="de-DE" dirty="0" smtClean="0"/>
                  <a:t>Einstellparameter: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lvl="1"/>
                <a:r>
                  <a:rPr lang="de-DE" dirty="0" smtClean="0"/>
                  <a:t>ICC</a:t>
                </a:r>
              </a:p>
              <a:p>
                <a:pPr lvl="1"/>
                <a:r>
                  <a:rPr lang="de-DE" dirty="0" smtClean="0"/>
                  <a:t>Temperatur</a:t>
                </a:r>
              </a:p>
              <a:p>
                <a:pPr lvl="1"/>
                <a:r>
                  <a:rPr lang="de-DE" dirty="0" smtClean="0"/>
                  <a:t>...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3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02" y="534458"/>
            <a:ext cx="5783026" cy="5783026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84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- Abweichungen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053960"/>
            <a:ext cx="3905250" cy="3905250"/>
          </a:xfrm>
          <a:solidFill>
            <a:schemeClr val="tx1"/>
          </a:solidFill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3" y="2053960"/>
            <a:ext cx="3905250" cy="3905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053960"/>
            <a:ext cx="3905250" cy="39052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327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Analyse </a:t>
                </a:r>
                <a:r>
                  <a:rPr lang="mr-IN" dirty="0" smtClean="0"/>
                  <a:t>–</a:t>
                </a:r>
                <a:r>
                  <a:rPr lang="de-DE" dirty="0" smtClean="0"/>
                  <a:t> Veränderliche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𝑉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7" y="3013206"/>
            <a:ext cx="3726259" cy="2484173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1512093"/>
            <a:ext cx="3726259" cy="2484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9931399" y="2523346"/>
                <a:ext cx="1422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sz="2400" i="1">
                            <a:latin typeface="Cambria Math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de-DE" sz="2400" dirty="0" smtClean="0"/>
                  <a:t> = 0</a:t>
                </a:r>
                <a:endParaRPr lang="de-DE" sz="2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99" y="2523346"/>
                <a:ext cx="142240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82" t="-9211" b="-3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3" y="4255293"/>
            <a:ext cx="3726259" cy="2484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9931399" y="5035714"/>
                <a:ext cx="1422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de-DE" sz="2400" i="1">
                            <a:latin typeface="Cambria Math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de-DE" sz="2400" dirty="0" smtClean="0"/>
                  <a:t> = 2</a:t>
                </a:r>
                <a:endParaRPr lang="de-DE" sz="2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399" y="5035714"/>
                <a:ext cx="142240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82" t="-9211" b="-3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204</Words>
  <Application>Microsoft Macintosh PowerPoint</Application>
  <PresentationFormat>Breitbild</PresentationFormat>
  <Paragraphs>49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Mangal</vt:lpstr>
      <vt:lpstr>TF10001006</vt:lpstr>
      <vt:lpstr>Vergleich von  Zellausbreitungssystemen </vt:lpstr>
      <vt:lpstr>Inhaltsverzeichnis</vt:lpstr>
      <vt:lpstr>Wiederholung</vt:lpstr>
      <vt:lpstr>Was wollen wir erreichen?</vt:lpstr>
      <vt:lpstr>Welche Parameter sind interessant?</vt:lpstr>
      <vt:lpstr>Welche Parameter sind interessant?</vt:lpstr>
      <vt:lpstr>Analyse</vt:lpstr>
      <vt:lpstr>Analyse - Abweichungen</vt:lpstr>
      <vt:lpstr>Analyse – Veränderliche λ_V</vt:lpstr>
      <vt:lpstr>Analyse – Veränderliche λ_S</vt:lpstr>
      <vt:lpstr>Analyse – Veränderliche Temperatur</vt:lpstr>
      <vt:lpstr>Analyse – Veränderliche ICC</vt:lpstr>
      <vt:lpstr>Analyse – Morpheus multiple Parameter</vt:lpstr>
      <vt:lpstr>Analyse – GS mit Bewegung</vt:lpstr>
      <vt:lpstr>Fazit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 Zellausbreitungssystemen </dc:title>
  <dc:creator>Robert Erzgräber</dc:creator>
  <cp:lastModifiedBy>Robert Erzgräber</cp:lastModifiedBy>
  <cp:revision>9</cp:revision>
  <dcterms:created xsi:type="dcterms:W3CDTF">2017-01-08T19:48:04Z</dcterms:created>
  <dcterms:modified xsi:type="dcterms:W3CDTF">2017-01-12T13:25:57Z</dcterms:modified>
</cp:coreProperties>
</file>