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03E3-19EC-4DE1-9A18-9398E9B94E13}" type="datetimeFigureOut">
              <a:rPr lang="et-EE" smtClean="0"/>
              <a:pPr/>
              <a:t>08.02.2020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47458-35DF-476B-AE72-01753FDBFE76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47458-35DF-476B-AE72-01753FDBFE76}" type="slidenum">
              <a:rPr lang="et-EE" smtClean="0"/>
              <a:pPr/>
              <a:t>1</a:t>
            </a:fld>
            <a:endParaRPr lang="et-E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B4C0164-46EB-4A49-A598-405BEBF7140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3862DDE-36C0-40F3-BE14-A29FFD366D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ELECTRONIC </a:t>
            </a:r>
            <a:r>
              <a:rPr lang="en-IN" smtClean="0"/>
              <a:t>SHOP  MANAGEMENT</a:t>
            </a:r>
            <a:r>
              <a:rPr lang="en-IN" smtClean="0"/>
              <a:t>	</a:t>
            </a:r>
            <a:r>
              <a:rPr lang="en-IN" smtClean="0"/>
              <a:t>SYSTEM</a:t>
            </a:r>
            <a:r>
              <a:rPr lang="en-IN" dirty="0" smtClean="0"/>
              <a:t>	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				-DONE BY			</a:t>
            </a:r>
          </a:p>
          <a:p>
            <a:r>
              <a:rPr lang="en-IN" dirty="0" smtClean="0"/>
              <a:t>		                   CDT   V.VIJAY	</a:t>
            </a:r>
          </a:p>
          <a:p>
            <a:r>
              <a:rPr lang="en-IN" dirty="0" smtClean="0"/>
              <a:t>	6471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928670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428868"/>
            <a:ext cx="7686700" cy="3895732"/>
          </a:xfrm>
        </p:spPr>
        <p:txBody>
          <a:bodyPr>
            <a:normAutofit lnSpcReduction="10000"/>
          </a:bodyPr>
          <a:lstStyle/>
          <a:p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Electronic shop </a:t>
            </a:r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Management </a:t>
            </a:r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System is a very useful software used for various purposes of the electronic shopkeepers.</a:t>
            </a:r>
          </a:p>
          <a:p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It can be modified according to the needs of the owner .</a:t>
            </a:r>
          </a:p>
          <a:p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It serves the widespread scopes in making the work </a:t>
            </a:r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maintaining </a:t>
            </a:r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the record easier.</a:t>
            </a:r>
          </a:p>
          <a:p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Its is not only useful for owner , but it is also useful for the  customer un the way of handling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It works on the basic principle of the linking python  and a database .</a:t>
            </a:r>
          </a:p>
          <a:p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At first , the command will be given in python software afterwards the command will be sent to the database.</a:t>
            </a:r>
          </a:p>
          <a:p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There in the database the command will fetch the demanded data and it will it to the python software.</a:t>
            </a:r>
          </a:p>
          <a:p>
            <a:r>
              <a:rPr lang="en-IN" b="1" i="1" dirty="0" smtClean="0">
                <a:latin typeface="Aharoni" pitchFamily="2" charset="-79"/>
                <a:cs typeface="Aharoni" pitchFamily="2" charset="-79"/>
              </a:rPr>
              <a:t>Then the required output will be shown the python software. </a:t>
            </a:r>
          </a:p>
          <a:p>
            <a:endParaRPr lang="en-IN" b="1" i="1" dirty="0" smtClean="0">
              <a:latin typeface="Aharoni" pitchFamily="2" charset="-79"/>
              <a:cs typeface="Aharoni" pitchFamily="2" charset="-79"/>
            </a:endParaRPr>
          </a:p>
          <a:p>
            <a:endParaRPr lang="en-IN" b="1" i="1" dirty="0" smtClean="0">
              <a:latin typeface="Aharoni" pitchFamily="2" charset="-79"/>
              <a:cs typeface="Aharoni" pitchFamily="2" charset="-79"/>
            </a:endParaRPr>
          </a:p>
          <a:p>
            <a:endParaRPr lang="en-IN" b="1" i="1" dirty="0" smtClean="0">
              <a:latin typeface="Aharoni" pitchFamily="2" charset="-79"/>
              <a:cs typeface="Aharoni" pitchFamily="2" charset="-79"/>
            </a:endParaRPr>
          </a:p>
          <a:p>
            <a:endParaRPr lang="en-IN" b="1" i="1" dirty="0" smtClean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7267604" cy="481268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mysql.connector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sql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sql.connect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(host='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localhost',user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root',passwd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manager',database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='electronics')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#if 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conn.is_connected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 # print("Successfully Connected")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c1=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t_date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datetime.date.today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t_time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datetime.datetime.now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print("DATE:",t_date.day,"/",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t_date.month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,"/",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t_date.year,"TIME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:",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t_time.hour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 ,":",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t_time.minute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     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print("Welcome To SSA Electronics Shop Management System")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print('1.YES')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print('2.NO')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(input('DO YOU WANT TO CONTINUE OR NOT:'))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IN" sz="56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==1: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    print('WELECOME TO SSA Electronics Shop Management System') 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    print('1.SIGN IN')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    print('2.CREATE USER ACCOUNT')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5600" b="1" dirty="0" smtClean="0">
                <a:latin typeface="Courier New" pitchFamily="49" charset="0"/>
                <a:cs typeface="Courier New" pitchFamily="49" charset="0"/>
              </a:rPr>
              <a:t>    print('3.DELETE ACCOUNT')</a:t>
            </a:r>
            <a:endParaRPr lang="et-EE" sz="5600" dirty="0" smtClean="0">
              <a:latin typeface="Courier New" pitchFamily="49" charset="0"/>
              <a:cs typeface="Courier New" pitchFamily="49" charset="0"/>
            </a:endParaRPr>
          </a:p>
          <a:p>
            <a:endParaRPr lang="et-EE"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7239000" cy="609857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print('4.VIEW DETAILS')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print('5.EXIT')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ch1=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(input('ENTER YOUR CHOICE:'))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if ch1==1: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print("Welcome To SSA Electronics Shop Management System")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print("1.EMPLOYEE LOGIN ")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print("2.USER LOGIN")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print("3.EXIT")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choice=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(input("ENTER  UR CHOICE:"))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if choice==1: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f=[]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code=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(input("ENTER  YOUR EMPLOYEE CODE_NO:"))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name=input("ENTER YOUR EMPLOYEE NAME:")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passw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(input("ENTER YOUR PASSWORD:"))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paas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(input("REENTER YOUR PASSWORD:"))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if 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passw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paas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   c1.execute("select * from employee where 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emp_code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={} and  password={}".format(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code,paas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dat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=c1.fetchall()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   hi=list(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dat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   if hi==f: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       print("PASSWORD &amp; USER CODE IS WRONG")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   else: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       print("################### WELCOME ",name," HAVE A NICE DAY......############")</a:t>
            </a:r>
            <a:endParaRPr lang="et-EE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                 import purchase</a:t>
            </a:r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l="3378"/>
          <a:stretch>
            <a:fillRect/>
          </a:stretch>
        </p:blipFill>
        <p:spPr bwMode="auto">
          <a:xfrm>
            <a:off x="457200" y="1917632"/>
            <a:ext cx="7239000" cy="423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l="3428"/>
          <a:stretch>
            <a:fillRect/>
          </a:stretch>
        </p:blipFill>
        <p:spPr bwMode="auto">
          <a:xfrm>
            <a:off x="571500" y="1859468"/>
            <a:ext cx="7124700" cy="416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FUTURESCOPE:</a:t>
            </a:r>
            <a:endParaRPr lang="et-E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future this software will be there in a high demand as  the every thing is getting advanced.</a:t>
            </a:r>
          </a:p>
          <a:p>
            <a:r>
              <a:rPr lang="en-IN" dirty="0" smtClean="0"/>
              <a:t>If this software is developed with help of a big database like oracle , the software’s demand will further increase.</a:t>
            </a:r>
          </a:p>
          <a:p>
            <a:r>
              <a:rPr lang="en-IN" dirty="0" smtClean="0"/>
              <a:t>As this software is very </a:t>
            </a:r>
            <a:r>
              <a:rPr lang="en-IN" dirty="0" err="1" smtClean="0"/>
              <a:t>chea</a:t>
            </a:r>
            <a:endParaRPr lang="en-IN" smtClean="0"/>
          </a:p>
          <a:p>
            <a:r>
              <a:rPr lang="en-IN" smtClean="0"/>
              <a:t>p</a:t>
            </a:r>
            <a:r>
              <a:rPr lang="en-IN" dirty="0" smtClean="0"/>
              <a:t>, its affordability will be more.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</TotalTime>
  <Words>478</Words>
  <Application>Microsoft Office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ELECTRONIC SHOP  MANAGEMENT SYSTEM   </vt:lpstr>
      <vt:lpstr>INTRODUCTION</vt:lpstr>
      <vt:lpstr>HOW IT WORK</vt:lpstr>
      <vt:lpstr>Source code</vt:lpstr>
      <vt:lpstr>Slide 5</vt:lpstr>
      <vt:lpstr>OUTPUT:</vt:lpstr>
      <vt:lpstr>Slide 7</vt:lpstr>
      <vt:lpstr>FUTURESCOPE: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MANAGEMENT SYSTEM</dc:title>
  <dc:creator>Cadet</dc:creator>
  <cp:lastModifiedBy>Windows User</cp:lastModifiedBy>
  <cp:revision>9</cp:revision>
  <dcterms:created xsi:type="dcterms:W3CDTF">2020-01-01T06:09:13Z</dcterms:created>
  <dcterms:modified xsi:type="dcterms:W3CDTF">2020-02-08T03:33:45Z</dcterms:modified>
</cp:coreProperties>
</file>