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6684C-8BEA-430D-A594-0E4309A3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0453ED6-D951-48FE-9A11-B4B926EA0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649876-702D-4F4E-94C1-DB40A2E8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980976-3693-4E8C-89DF-B42665C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0F7C52-B444-439F-A62B-0AF8E386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0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E452E-3906-49CB-B0A3-6A60FF14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D8AC951-E6A5-4602-A766-9F224D251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31CCBE-A362-41FE-B29B-434F7005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8D6ED3-C3DF-44B6-9D28-27076F34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23BAE1-5508-4308-9576-23154496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6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3BC47AE-5B70-4ABF-B04D-1C1C9978A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A85E5A3-569D-4B18-92C3-5F9EC5572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CA05F84-22BF-49AF-AA5C-9FF0FAE9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3C5F58-204A-4C2F-8E65-C2BBBDBF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DEAF8F-53CE-4A49-8E94-6435C19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53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5A8D1-2294-4415-B597-A0E3B8C1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6D8077-4897-4611-8DED-18681497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F8A88F-C5A7-4D95-A25F-32BC1BF6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734B16A-EEF9-4E14-B55F-FE9FD502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44E5C1-0831-45A4-AB69-F947C8CE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450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117BA-16C5-411D-9064-6AE6BCBC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A324F1-A3B7-427C-8BF2-536CFC14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389B0C-37A6-48A7-A2F1-53C0C74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DC722-08B2-4EB6-8889-20D1D569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6F320C-CA3D-4B68-8092-79944CB2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17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850F5-7EA7-4300-B431-6CB86B39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DDC57B-A0D6-46B6-9B0A-AF9B4068D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EA0960B-10D7-4CBA-BC7C-7A6EBB15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2E9B0BD-FBAC-449C-AD90-953C63A4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18DDEB-98AB-4530-A124-FF54DD9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498FEA-6D0C-4C32-95BF-51121CA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9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301E9-A195-470F-9B21-883527FC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7AEAA53-88FD-4935-87D2-4C715C52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2DB498-F7E9-4AA9-94C3-58AB59C0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72CE4EB-C9A4-4FDD-9C0D-445013496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BA62AE0-8C68-44A3-AEDD-FB12E4AD1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2619C4B-3172-4DD8-A325-6D5D08E1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B26892-53BE-43F7-8CA4-A270A0C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19F3D26-E69A-47C6-8C02-E8D3823F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669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1334A-2AFF-4836-B5EF-C35293B9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60BFD8-F1DB-4793-A7D2-A682B319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7F61A25-4EA4-421C-967F-7B4C2210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0900FE-3736-4E23-ACEC-79A353EC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025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9C59CC6-A2A1-48A9-BADF-FD501DC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7F0F7EC-8EC8-427C-AEC2-97C66828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1B5979B-FA2E-47D5-B2CD-13BF4D65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6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96179-979B-4398-8F07-873525C5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56C484-78EA-4DEC-A65A-EB5D93CC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9188874-7C7B-4EA2-905A-5F2BBCA9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54BF635-A9C0-46F8-8FA7-620EB41A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E9B392-842C-477A-8E08-5BB34EEC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6B2A61-B4DE-4401-BDE0-0FC41F1C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95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AD062-8C5C-4837-A274-58715E9B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653A7DA-A06F-451C-9167-52229E31A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5BB252-74F1-473A-B492-57DD1047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6DEA8-C79D-49C3-ACB9-DDC2B49D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0A1C7C-D038-4161-BD85-F584F66B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7D4D54-805A-4239-81B4-8DA7CFD3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153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DD9C672-459B-4E27-9C21-A06A04F6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680F09-1896-407F-BA39-1546BD4E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1FF50A-73B4-4BD5-8F9B-84532D8CE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4545-FA15-4B94-936D-2D1FD9F18581}" type="datetimeFigureOut">
              <a:rPr lang="da-DK" smtClean="0"/>
              <a:t>19-04-2021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12DF7A-C324-427C-BECA-50A9868BC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89E415-FC2A-4F94-A210-D420DAE1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EE1-011A-4FD8-B4D8-AEE4AC7D0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00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BF4A-2DBD-4F73-B1D9-9C78FDD86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Marios Pizza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7C82F95-B67D-43A6-BF87-A8C15A082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Gruppe 4</a:t>
            </a:r>
          </a:p>
          <a:p>
            <a:r>
              <a:rPr lang="da-DK" dirty="0"/>
              <a:t>Kristian, Christopher, Jeppe, Silke </a:t>
            </a:r>
          </a:p>
        </p:txBody>
      </p:sp>
    </p:spTree>
    <p:extLst>
      <p:ext uri="{BB962C8B-B14F-4D97-AF65-F5344CB8AC3E}">
        <p14:creationId xmlns:p14="http://schemas.microsoft.com/office/powerpoint/2010/main" val="286035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1FDE3-E09E-4A28-9AFC-C35D5F98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Risiko-analyse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734D04-1E02-468C-B8A1-9C8DA445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Sygdom</a:t>
            </a:r>
          </a:p>
          <a:p>
            <a:r>
              <a:rPr lang="da-DK" dirty="0"/>
              <a:t>Problemer med </a:t>
            </a:r>
            <a:r>
              <a:rPr lang="da-DK" dirty="0" err="1"/>
              <a:t>github</a:t>
            </a:r>
            <a:endParaRPr lang="da-DK" dirty="0"/>
          </a:p>
          <a:p>
            <a:r>
              <a:rPr lang="da-DK" dirty="0"/>
              <a:t>Arbejde</a:t>
            </a:r>
          </a:p>
          <a:p>
            <a:r>
              <a:rPr lang="da-DK" dirty="0"/>
              <a:t>Børn </a:t>
            </a:r>
          </a:p>
          <a:p>
            <a:r>
              <a:rPr lang="da-DK" dirty="0"/>
              <a:t>Gruppearbejde </a:t>
            </a:r>
          </a:p>
        </p:txBody>
      </p:sp>
    </p:spTree>
    <p:extLst>
      <p:ext uri="{BB962C8B-B14F-4D97-AF65-F5344CB8AC3E}">
        <p14:creationId xmlns:p14="http://schemas.microsoft.com/office/powerpoint/2010/main" val="393335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337CA-122C-4D17-B430-F47EF745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Risiko-plan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599227-C838-422A-A21C-AFBE2D1B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Melder ud hvis der kommer sygdom – får fordelt opgaverne fra den syge til de andre gruppemedlemmer</a:t>
            </a:r>
          </a:p>
          <a:p>
            <a:r>
              <a:rPr lang="da-DK" dirty="0"/>
              <a:t>Ved </a:t>
            </a:r>
            <a:r>
              <a:rPr lang="da-DK" dirty="0" err="1"/>
              <a:t>github</a:t>
            </a:r>
            <a:r>
              <a:rPr lang="da-DK" dirty="0"/>
              <a:t> problemer kan der trækkes på vejledning i </a:t>
            </a:r>
            <a:r>
              <a:rPr lang="da-DK" dirty="0" err="1"/>
              <a:t>codelab</a:t>
            </a:r>
            <a:r>
              <a:rPr lang="da-DK" dirty="0"/>
              <a:t> eller i vejlednings-tid + push/</a:t>
            </a:r>
            <a:r>
              <a:rPr lang="da-DK" dirty="0" err="1"/>
              <a:t>pull</a:t>
            </a:r>
            <a:r>
              <a:rPr lang="da-DK" dirty="0"/>
              <a:t> ofte for at undgå </a:t>
            </a:r>
            <a:r>
              <a:rPr lang="da-DK" dirty="0" err="1"/>
              <a:t>merge</a:t>
            </a:r>
            <a:r>
              <a:rPr lang="da-DK" dirty="0"/>
              <a:t>-problemer</a:t>
            </a:r>
          </a:p>
          <a:p>
            <a:r>
              <a:rPr lang="da-DK" dirty="0"/>
              <a:t>Planlægger vores samarbejdstid omkring arbejde/børn, laver en plan på forhånd</a:t>
            </a:r>
          </a:p>
          <a:p>
            <a:r>
              <a:rPr lang="da-DK" dirty="0"/>
              <a:t>Hvis der opstår gnidninger i vores gruppearbejde, går vi efter bolden, ikke manden, og som alternativ mulighed kontakter vi studievejledningen/Berit. </a:t>
            </a:r>
          </a:p>
          <a:p>
            <a:r>
              <a:rPr lang="da-DK" dirty="0"/>
              <a:t>Gem versioner lokalt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37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Marios Pizza</vt:lpstr>
      <vt:lpstr>Risiko-analyse</vt:lpstr>
      <vt:lpstr>Risiko-plan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Marios Pizza</dc:title>
  <dc:creator>Silke Marie Wallin Jensen</dc:creator>
  <cp:lastModifiedBy>Silke Marie Wallin Jensen</cp:lastModifiedBy>
  <cp:revision>3</cp:revision>
  <dcterms:created xsi:type="dcterms:W3CDTF">2021-04-19T09:12:43Z</dcterms:created>
  <dcterms:modified xsi:type="dcterms:W3CDTF">2021-04-19T09:41:17Z</dcterms:modified>
</cp:coreProperties>
</file>