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218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84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121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13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3592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830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5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7101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592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807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263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542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585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904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71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3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444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026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36EC-1255-481E-5F2E-C724497A6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ZA" dirty="0"/>
              <a:t>DD&amp;D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FE5D3-50B8-323D-0250-990F518A1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dirty="0"/>
              <a:t>Dungeons, dragons, &amp; Deals</a:t>
            </a:r>
          </a:p>
        </p:txBody>
      </p:sp>
    </p:spTree>
    <p:extLst>
      <p:ext uri="{BB962C8B-B14F-4D97-AF65-F5344CB8AC3E}">
        <p14:creationId xmlns:p14="http://schemas.microsoft.com/office/powerpoint/2010/main" val="118927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0097-DD8F-2064-3912-538DAAFC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Brief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D546-98C8-3195-4B3B-1FE5B90B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Who: A 3-man game-dev studio</a:t>
            </a:r>
          </a:p>
          <a:p>
            <a:r>
              <a:rPr lang="en-ZA" dirty="0"/>
              <a:t>What: An E-Commerce website</a:t>
            </a:r>
          </a:p>
          <a:p>
            <a:r>
              <a:rPr lang="en-ZA" dirty="0"/>
              <a:t>When: A few months ago</a:t>
            </a:r>
          </a:p>
          <a:p>
            <a:r>
              <a:rPr lang="en-ZA" dirty="0"/>
              <a:t>Where: Over the internet</a:t>
            </a:r>
          </a:p>
          <a:p>
            <a:r>
              <a:rPr lang="en-ZA" dirty="0"/>
              <a:t>Why: To lower their operational costs</a:t>
            </a:r>
          </a:p>
          <a:p>
            <a:r>
              <a:rPr lang="en-ZA" dirty="0"/>
              <a:t>How: It’s complicated...</a:t>
            </a:r>
          </a:p>
        </p:txBody>
      </p:sp>
    </p:spTree>
    <p:extLst>
      <p:ext uri="{BB962C8B-B14F-4D97-AF65-F5344CB8AC3E}">
        <p14:creationId xmlns:p14="http://schemas.microsoft.com/office/powerpoint/2010/main" val="47776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ECD-8F82-910E-2D4F-28346A0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How,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ED57-3504-C58A-7D05-A174121C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Tools:</a:t>
            </a:r>
          </a:p>
          <a:p>
            <a:pPr lvl="1"/>
            <a:r>
              <a:rPr lang="en-ZA" dirty="0"/>
              <a:t>Nginx: Used to provide load balanced access to PHP servers.</a:t>
            </a:r>
          </a:p>
          <a:p>
            <a:pPr lvl="1"/>
            <a:r>
              <a:rPr lang="en-ZA" dirty="0"/>
              <a:t>PHP-CGI: PHP server using the Common Gateway Interface. Used for server-side scripting and serving HTML to the browser upon request.</a:t>
            </a:r>
          </a:p>
          <a:p>
            <a:pPr lvl="1"/>
            <a:r>
              <a:rPr lang="en-ZA" dirty="0"/>
              <a:t>MySQL Server: Open-source RDBMS software </a:t>
            </a:r>
          </a:p>
          <a:p>
            <a:pPr lvl="1"/>
            <a:r>
              <a:rPr lang="en-ZA" dirty="0"/>
              <a:t>Git + GitHub: Source and Version Control.</a:t>
            </a:r>
          </a:p>
          <a:p>
            <a:pPr lvl="1"/>
            <a:r>
              <a:rPr lang="en-ZA" dirty="0"/>
              <a:t>Terminal: Tabbed Command Prompt Instances.</a:t>
            </a:r>
          </a:p>
          <a:p>
            <a:r>
              <a:rPr lang="en-ZA" dirty="0"/>
              <a:t>Hosting: Self-hosted</a:t>
            </a:r>
          </a:p>
          <a:p>
            <a:r>
              <a:rPr lang="en-ZA" dirty="0"/>
              <a:t>DNS: ddnd.crabdance.com (41.193.78.209), courtesy of afraid.org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43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omputer hardware and a server&#10;&#10;Description automatically generated with medium confidence">
            <a:extLst>
              <a:ext uri="{FF2B5EF4-FFF2-40B4-BE49-F238E27FC236}">
                <a16:creationId xmlns:a16="http://schemas.microsoft.com/office/drawing/2014/main" id="{FB83B92C-5DE7-2491-CA62-CA65116EE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7315210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A67E8-E978-F688-361A-6581DB93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353847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7C94-53CE-487F-0789-39FEFC4F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9421-821E-738D-60E5-D27282D1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Client (Behaviour upon Inclusion):</a:t>
            </a:r>
          </a:p>
          <a:p>
            <a:pPr lvl="1"/>
            <a:r>
              <a:rPr lang="en-ZA" dirty="0"/>
              <a:t>Scripts: Echoes JSON data to the browser. Example: verification</a:t>
            </a:r>
          </a:p>
          <a:p>
            <a:pPr lvl="1"/>
            <a:r>
              <a:rPr lang="en-ZA" dirty="0"/>
              <a:t>Generators: Echoes HTML code to the browser to be drawn.</a:t>
            </a:r>
          </a:p>
          <a:p>
            <a:r>
              <a:rPr lang="en-ZA" dirty="0"/>
              <a:t>Server (Behaviour Definition):</a:t>
            </a:r>
          </a:p>
          <a:p>
            <a:pPr lvl="1"/>
            <a:r>
              <a:rPr lang="en-ZA" dirty="0"/>
              <a:t>Scripts: Define utility functions</a:t>
            </a:r>
          </a:p>
          <a:p>
            <a:pPr lvl="1"/>
            <a:r>
              <a:rPr lang="en-ZA" dirty="0"/>
              <a:t>Generators: Define utility functions which return html code by reading and formatting template html </a:t>
            </a:r>
            <a:r>
              <a:rPr lang="en-ZA"/>
              <a:t>files.</a:t>
            </a:r>
            <a:endParaRPr lang="en-ZA" dirty="0"/>
          </a:p>
          <a:p>
            <a:r>
              <a:rPr lang="en-ZA" dirty="0"/>
              <a:t>Page-load Procedure: </a:t>
            </a:r>
            <a:r>
              <a:rPr lang="en-ZA" dirty="0" err="1"/>
              <a:t>index.php</a:t>
            </a:r>
            <a:r>
              <a:rPr lang="en-ZA" dirty="0"/>
              <a:t> -&gt; client generator -&gt; server generators -&gt; server scripts</a:t>
            </a:r>
          </a:p>
          <a:p>
            <a:r>
              <a:rPr lang="en-ZA" dirty="0"/>
              <a:t>Client Script Procedure: client script -&gt; server scripts</a:t>
            </a:r>
          </a:p>
        </p:txBody>
      </p:sp>
    </p:spTree>
    <p:extLst>
      <p:ext uri="{BB962C8B-B14F-4D97-AF65-F5344CB8AC3E}">
        <p14:creationId xmlns:p14="http://schemas.microsoft.com/office/powerpoint/2010/main" val="70988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7798-AF7D-3113-6E03-8FC14C9B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Website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99F5-2C7A-B265-A672-BEB87DF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What I am:</a:t>
            </a:r>
          </a:p>
          <a:p>
            <a:pPr lvl="1"/>
            <a:r>
              <a:rPr lang="en-ZA" dirty="0"/>
              <a:t>C++ Developer</a:t>
            </a:r>
          </a:p>
          <a:p>
            <a:pPr lvl="1"/>
            <a:r>
              <a:rPr lang="en-ZA" dirty="0"/>
              <a:t>Cultured x64 Assembly Dabbler</a:t>
            </a:r>
          </a:p>
          <a:p>
            <a:pPr lvl="1"/>
            <a:r>
              <a:rPr lang="en-ZA" dirty="0"/>
              <a:t>Vulkan Rendering Engine Architect</a:t>
            </a:r>
          </a:p>
          <a:p>
            <a:r>
              <a:rPr lang="en-ZA" dirty="0"/>
              <a:t>What I am not:</a:t>
            </a:r>
          </a:p>
          <a:p>
            <a:pPr lvl="1"/>
            <a:r>
              <a:rPr lang="en-ZA" dirty="0"/>
              <a:t>Web developer</a:t>
            </a:r>
          </a:p>
          <a:p>
            <a:pPr lvl="1"/>
            <a:r>
              <a:rPr lang="en-ZA" dirty="0"/>
              <a:t>Good looking</a:t>
            </a:r>
          </a:p>
          <a:p>
            <a:r>
              <a:rPr lang="en-ZA" dirty="0"/>
              <a:t>Function over Form. Let the backend developer worry about the function, let the game developers (clients) with functional colour vision worry about form.</a:t>
            </a:r>
          </a:p>
        </p:txBody>
      </p:sp>
    </p:spTree>
    <p:extLst>
      <p:ext uri="{BB962C8B-B14F-4D97-AF65-F5344CB8AC3E}">
        <p14:creationId xmlns:p14="http://schemas.microsoft.com/office/powerpoint/2010/main" val="102670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FE93-83DA-EF2D-698A-C95C0201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C3D2-DBC4-D21F-8CCC-BDAF8CC9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Account Creation</a:t>
            </a:r>
          </a:p>
          <a:p>
            <a:r>
              <a:rPr lang="en-ZA" dirty="0"/>
              <a:t>Account Login</a:t>
            </a:r>
          </a:p>
          <a:p>
            <a:r>
              <a:rPr lang="en-ZA"/>
              <a:t>Account Deactivation (3-click policy)</a:t>
            </a:r>
            <a:endParaRPr lang="en-ZA" dirty="0"/>
          </a:p>
          <a:p>
            <a:r>
              <a:rPr lang="en-ZA" dirty="0"/>
              <a:t>Viewing Account Information</a:t>
            </a:r>
          </a:p>
          <a:p>
            <a:r>
              <a:rPr lang="en-ZA" dirty="0"/>
              <a:t>Viewing all Past Orders</a:t>
            </a:r>
          </a:p>
          <a:p>
            <a:r>
              <a:rPr lang="en-ZA" dirty="0"/>
              <a:t>Viewing Store Page</a:t>
            </a:r>
          </a:p>
          <a:p>
            <a:r>
              <a:rPr lang="en-ZA" dirty="0"/>
              <a:t>Adding Items to Cart</a:t>
            </a:r>
          </a:p>
          <a:p>
            <a:r>
              <a:rPr lang="en-ZA" dirty="0"/>
              <a:t>Modifying Number of Cart Item Quantity</a:t>
            </a:r>
          </a:p>
          <a:p>
            <a:r>
              <a:rPr lang="en-ZA" dirty="0"/>
              <a:t>Removing Items from Cart</a:t>
            </a:r>
          </a:p>
          <a:p>
            <a:r>
              <a:rPr lang="en-ZA" dirty="0"/>
              <a:t>Cart Checkout</a:t>
            </a:r>
          </a:p>
        </p:txBody>
      </p:sp>
    </p:spTree>
    <p:extLst>
      <p:ext uri="{BB962C8B-B14F-4D97-AF65-F5344CB8AC3E}">
        <p14:creationId xmlns:p14="http://schemas.microsoft.com/office/powerpoint/2010/main" val="3867528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304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DD&amp;D</vt:lpstr>
      <vt:lpstr>Brief Background</vt:lpstr>
      <vt:lpstr>How, continued…</vt:lpstr>
      <vt:lpstr>Network Topology</vt:lpstr>
      <vt:lpstr>Internal Architecture</vt:lpstr>
      <vt:lpstr>Website Design:</vt:lpstr>
      <vt:lpstr>Functionality: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de Waal</dc:creator>
  <cp:lastModifiedBy>Daniel de Waal</cp:lastModifiedBy>
  <cp:revision>59</cp:revision>
  <dcterms:created xsi:type="dcterms:W3CDTF">2024-06-20T04:13:01Z</dcterms:created>
  <dcterms:modified xsi:type="dcterms:W3CDTF">2024-06-20T07:17:17Z</dcterms:modified>
</cp:coreProperties>
</file>