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69A5-9DC5-4FCD-B228-5A9B5749BD2D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6A3E-460A-4FD0-87BF-6424111B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1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B6A3E-460A-4FD0-87BF-6424111B29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3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5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D9C8-4083-4B30-8308-EBB9E437DC38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2CC-08F5-4A12-B5B3-EF0460F2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1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6286BA9-88A4-F188-83C3-CCA962BD7524}"/>
              </a:ext>
            </a:extLst>
          </p:cNvPr>
          <p:cNvGrpSpPr/>
          <p:nvPr/>
        </p:nvGrpSpPr>
        <p:grpSpPr>
          <a:xfrm>
            <a:off x="108378" y="139941"/>
            <a:ext cx="8927244" cy="3377718"/>
            <a:chOff x="108378" y="139941"/>
            <a:chExt cx="8927244" cy="33777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4DEEBDD-609A-72F8-267F-5AD46884F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78" y="139941"/>
              <a:ext cx="3495782" cy="337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7D6E2E-5DB2-ADA9-2EE0-CE2FDE852CA2}"/>
                </a:ext>
              </a:extLst>
            </p:cNvPr>
            <p:cNvSpPr txBox="1"/>
            <p:nvPr/>
          </p:nvSpPr>
          <p:spPr>
            <a:xfrm>
              <a:off x="3734790" y="197584"/>
              <a:ext cx="5300832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500" dirty="0">
                  <a:ln w="28575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lgerian" panose="04020705040A02060702" pitchFamily="82" charset="0"/>
                  <a:ea typeface="휴먼옛체" panose="02030504000101010101" pitchFamily="18" charset="-127"/>
                </a:rPr>
                <a:t>TGrid</a:t>
              </a:r>
            </a:p>
            <a:p>
              <a:r>
                <a:rPr lang="en-US" altLang="ko-KR" sz="2500" b="1" dirty="0">
                  <a:ln w="28575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oper Black" panose="0208090404030B020404" pitchFamily="18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TypeScript Grid Computing</a:t>
              </a:r>
            </a:p>
            <a:p>
              <a:endParaRPr lang="en-US" altLang="ko-KR" sz="2500" b="1" dirty="0">
                <a:ln w="285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Cooper Black" panose="0208090404030B020404" pitchFamily="18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altLang="ko-KR" sz="2500" b="1" dirty="0">
                  <a:ln w="28575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oper Black" panose="0208090404030B020404" pitchFamily="18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RPC on WebSocket/Worker</a:t>
              </a:r>
              <a:endParaRPr lang="ko-KR" altLang="en-US" sz="2500" b="1" dirty="0">
                <a:ln w="285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Cooper Black" panose="0208090404030B020404" pitchFamily="18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10</Words>
  <Application>Microsoft Office PowerPoint</Application>
  <PresentationFormat>사용자 지정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Algerian</vt:lpstr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 Nam</dc:creator>
  <cp:lastModifiedBy>Jeongho Nam</cp:lastModifiedBy>
  <cp:revision>7</cp:revision>
  <dcterms:created xsi:type="dcterms:W3CDTF">2024-05-11T13:08:00Z</dcterms:created>
  <dcterms:modified xsi:type="dcterms:W3CDTF">2024-05-11T13:37:50Z</dcterms:modified>
</cp:coreProperties>
</file>