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282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9016" y="1672281"/>
            <a:ext cx="7265773" cy="1771135"/>
          </a:xfrm>
        </p:spPr>
        <p:txBody>
          <a:bodyPr/>
          <a:lstStyle/>
          <a:p>
            <a:r>
              <a:rPr lang="en-US" dirty="0" smtClean="0"/>
              <a:t>Desktop Based Chat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				Presented by-                         </a:t>
            </a:r>
          </a:p>
          <a:p>
            <a:r>
              <a:rPr lang="en-US" dirty="0" smtClean="0"/>
              <a:t>						</a:t>
            </a:r>
            <a:r>
              <a:rPr lang="en-US" dirty="0" err="1" smtClean="0"/>
              <a:t>Jeevan</a:t>
            </a:r>
            <a:r>
              <a:rPr lang="en-US" dirty="0" smtClean="0"/>
              <a:t> </a:t>
            </a:r>
            <a:r>
              <a:rPr lang="en-US" dirty="0" err="1" smtClean="0"/>
              <a:t>Niroula</a:t>
            </a:r>
            <a:r>
              <a:rPr lang="en-US" dirty="0" smtClean="0"/>
              <a:t>: 171616</a:t>
            </a:r>
          </a:p>
          <a:p>
            <a:r>
              <a:rPr lang="en-US" dirty="0" smtClean="0"/>
              <a:t>						</a:t>
            </a:r>
            <a:r>
              <a:rPr lang="en-US" dirty="0" err="1" smtClean="0"/>
              <a:t>Saroj</a:t>
            </a:r>
            <a:r>
              <a:rPr lang="en-US" dirty="0" smtClean="0"/>
              <a:t> </a:t>
            </a:r>
            <a:r>
              <a:rPr lang="en-US" dirty="0" err="1" smtClean="0"/>
              <a:t>Bhattarai</a:t>
            </a:r>
            <a:r>
              <a:rPr lang="en-US" dirty="0" smtClean="0"/>
              <a:t>: 171637 </a:t>
            </a:r>
          </a:p>
          <a:p>
            <a:r>
              <a:rPr lang="en-US" dirty="0" smtClean="0"/>
              <a:t>					       Sujit Shrestha: 171643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622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6F0CE86-FBA3-4B29-B247-30AD82EE4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731" y="1000959"/>
            <a:ext cx="9166714" cy="43145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06026" y="5460763"/>
            <a:ext cx="8485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</a:t>
            </a:r>
            <a:r>
              <a:rPr lang="en-US" b="1" dirty="0"/>
              <a:t>Incremental Model of Software Process Model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084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Analysis phase of project’s SDLC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Initial requirements </a:t>
            </a:r>
            <a:r>
              <a:rPr lang="en-US" dirty="0" smtClean="0"/>
              <a:t>were: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a new account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Login using an existing account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View all users who are online to current user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 Send text messages to a friend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2" y="5024927"/>
            <a:ext cx="96011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The </a:t>
            </a:r>
            <a:r>
              <a:rPr lang="en-US" sz="2000" b="1" dirty="0"/>
              <a:t>requirements were fulfilled </a:t>
            </a:r>
            <a:r>
              <a:rPr lang="en-US" sz="2000" dirty="0"/>
              <a:t>at the final iteration of the product’s development </a:t>
            </a:r>
            <a:r>
              <a:rPr lang="en-US" sz="2000" dirty="0" smtClean="0"/>
              <a:t>lifecycle.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64673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phase of project’s SDLC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phased consisted of designing 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b="1" dirty="0" smtClean="0"/>
              <a:t>Use Case Diagram</a:t>
            </a:r>
            <a:r>
              <a:rPr lang="en-US" dirty="0" smtClean="0"/>
              <a:t> of the system</a:t>
            </a:r>
          </a:p>
          <a:p>
            <a:pPr lvl="1"/>
            <a:r>
              <a:rPr lang="en-US" b="1" dirty="0" smtClean="0"/>
              <a:t>System Sequence Diagram for Login</a:t>
            </a:r>
          </a:p>
          <a:p>
            <a:pPr lvl="1"/>
            <a:r>
              <a:rPr lang="en-US" b="1" dirty="0" smtClean="0"/>
              <a:t>System Sequence Diagram for Register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04037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34319" y="960699"/>
            <a:ext cx="243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 Case Diagram</a:t>
            </a:r>
            <a:endParaRPr lang="en-US" b="1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232" y="-1149350"/>
            <a:ext cx="7983855" cy="118694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1175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65666" y="1103216"/>
            <a:ext cx="7594067" cy="677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Sequence </a:t>
            </a:r>
            <a:r>
              <a:rPr lang="en-US" sz="28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Diagram design for </a:t>
            </a:r>
            <a:r>
              <a:rPr lang="en-US" sz="2800" b="1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login and register</a:t>
            </a:r>
            <a:r>
              <a:rPr lang="en-US" sz="28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460830" y="1781094"/>
            <a:ext cx="5665002" cy="420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96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Coding and Implementation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983652"/>
            <a:ext cx="9921239" cy="3874348"/>
          </a:xfrm>
        </p:spPr>
        <p:txBody>
          <a:bodyPr/>
          <a:lstStyle/>
          <a:p>
            <a:r>
              <a:rPr lang="en-US" dirty="0" smtClean="0"/>
              <a:t>For front-end: Java Swing GUI</a:t>
            </a:r>
          </a:p>
          <a:p>
            <a:r>
              <a:rPr lang="en-US" dirty="0" smtClean="0"/>
              <a:t>For back-end: Java</a:t>
            </a:r>
          </a:p>
          <a:p>
            <a:r>
              <a:rPr lang="en-US" dirty="0" smtClean="0"/>
              <a:t>For database: MYSQL</a:t>
            </a:r>
          </a:p>
          <a:p>
            <a:r>
              <a:rPr lang="en-US" dirty="0" smtClean="0"/>
              <a:t>For local server: XAMPP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215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Technical Description of Project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JAVA:</a:t>
            </a:r>
          </a:p>
          <a:p>
            <a:pPr lvl="1"/>
            <a:r>
              <a:rPr lang="en-US" dirty="0" smtClean="0"/>
              <a:t>Object oriented programming language</a:t>
            </a:r>
          </a:p>
          <a:p>
            <a:pPr lvl="1"/>
            <a:r>
              <a:rPr lang="en-US" dirty="0" smtClean="0"/>
              <a:t>Write Once Run Anywhere(WORA)</a:t>
            </a:r>
          </a:p>
          <a:p>
            <a:pPr lvl="1"/>
            <a:r>
              <a:rPr lang="en-US" dirty="0"/>
              <a:t>Java code can run on all platforms that support Java without the need for recompilation.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293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Technical Description of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Client Server Architecture</a:t>
            </a:r>
          </a:p>
          <a:p>
            <a:pPr lvl="1"/>
            <a:r>
              <a:rPr lang="en-US" b="1" dirty="0" smtClean="0"/>
              <a:t>Server </a:t>
            </a:r>
            <a:r>
              <a:rPr lang="en-US" b="1" dirty="0"/>
              <a:t>hosts, delivers and manages most of the resources </a:t>
            </a:r>
            <a:r>
              <a:rPr lang="en-US" dirty="0"/>
              <a:t>and services to be consumed by the </a:t>
            </a:r>
            <a:r>
              <a:rPr lang="en-US" dirty="0" smtClean="0"/>
              <a:t>clients. </a:t>
            </a:r>
          </a:p>
          <a:p>
            <a:pPr lvl="1"/>
            <a:r>
              <a:rPr lang="en-US" b="1" dirty="0" smtClean="0"/>
              <a:t>Many clients connected </a:t>
            </a:r>
            <a:r>
              <a:rPr lang="en-US" dirty="0" smtClean="0"/>
              <a:t>to a server 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438" y="3379808"/>
            <a:ext cx="4073159" cy="276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584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Technical Description of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Transmission Control Protocol(TCP)</a:t>
            </a:r>
            <a:br>
              <a:rPr lang="en-US" b="1" dirty="0" smtClean="0"/>
            </a:br>
            <a:endParaRPr lang="en-US" b="1" dirty="0" smtClean="0"/>
          </a:p>
          <a:p>
            <a:pPr lvl="1"/>
            <a:r>
              <a:rPr lang="en-US" dirty="0"/>
              <a:t>a </a:t>
            </a:r>
            <a:r>
              <a:rPr lang="en-US" b="1" dirty="0"/>
              <a:t>standard</a:t>
            </a:r>
            <a:r>
              <a:rPr lang="en-US" dirty="0"/>
              <a:t> that defines </a:t>
            </a:r>
            <a:r>
              <a:rPr lang="en-US" b="1" dirty="0"/>
              <a:t>how to establish and </a:t>
            </a:r>
            <a:r>
              <a:rPr lang="en-US" b="1" dirty="0" smtClean="0"/>
              <a:t>maintain </a:t>
            </a:r>
            <a:r>
              <a:rPr lang="en-US" b="1" dirty="0"/>
              <a:t>a network </a:t>
            </a:r>
            <a:r>
              <a:rPr lang="en-US" b="1" dirty="0" smtClean="0"/>
              <a:t>conversation </a:t>
            </a:r>
            <a:r>
              <a:rPr lang="en-US" dirty="0" smtClean="0"/>
              <a:t>to send data</a:t>
            </a:r>
            <a:r>
              <a:rPr lang="en-US" b="1" dirty="0" smtClean="0"/>
              <a:t>.</a:t>
            </a:r>
          </a:p>
          <a:p>
            <a:pPr lvl="1"/>
            <a:r>
              <a:rPr lang="en-US" b="1" dirty="0" smtClean="0"/>
              <a:t>connection </a:t>
            </a:r>
            <a:r>
              <a:rPr lang="en-US" b="1" dirty="0"/>
              <a:t>is established and maintained until</a:t>
            </a:r>
            <a:r>
              <a:rPr lang="en-US" dirty="0"/>
              <a:t> the application programs at each end have finished </a:t>
            </a:r>
            <a:r>
              <a:rPr lang="en-US" b="1" dirty="0"/>
              <a:t>exchanging messages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19499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Technical Description of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Socket</a:t>
            </a:r>
          </a:p>
          <a:p>
            <a:pPr lvl="1"/>
            <a:r>
              <a:rPr lang="en-US" b="1" dirty="0" smtClean="0"/>
              <a:t>Provide Communication mechanism </a:t>
            </a:r>
            <a:r>
              <a:rPr lang="en-US" dirty="0" smtClean="0"/>
              <a:t>between two computers 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051" y="3472364"/>
            <a:ext cx="4799405" cy="253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190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Topic Coverage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1786" y="2345890"/>
            <a:ext cx="609233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Project 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Project </a:t>
            </a:r>
            <a:r>
              <a:rPr lang="en-US" sz="2400" dirty="0" smtClean="0"/>
              <a:t>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Pros and Cons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Methodologies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Technical Description of Project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Working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Future Works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0913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Technical Description of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Intranet</a:t>
            </a:r>
          </a:p>
          <a:p>
            <a:pPr lvl="1"/>
            <a:r>
              <a:rPr lang="en-US" b="1" dirty="0" smtClean="0"/>
              <a:t>Private network </a:t>
            </a:r>
            <a:r>
              <a:rPr lang="en-US" dirty="0" smtClean="0"/>
              <a:t>within organization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Image result for intranet network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076" y="2556932"/>
            <a:ext cx="4291128" cy="3318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8101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Technical Description of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23281"/>
            <a:ext cx="9989915" cy="3738623"/>
          </a:xfrm>
        </p:spPr>
        <p:txBody>
          <a:bodyPr>
            <a:normAutofit/>
          </a:bodyPr>
          <a:lstStyle/>
          <a:p>
            <a:r>
              <a:rPr lang="en-US" b="1" dirty="0" smtClean="0"/>
              <a:t>Swing</a:t>
            </a:r>
          </a:p>
          <a:p>
            <a:pPr lvl="1"/>
            <a:r>
              <a:rPr lang="en-US" dirty="0"/>
              <a:t>Swing is a </a:t>
            </a:r>
            <a:r>
              <a:rPr lang="en-US" b="1" dirty="0"/>
              <a:t>GUI </a:t>
            </a:r>
            <a:r>
              <a:rPr lang="en-US" dirty="0"/>
              <a:t>widget toolkit </a:t>
            </a:r>
            <a:r>
              <a:rPr lang="en-US" b="1" dirty="0"/>
              <a:t>for Java</a:t>
            </a:r>
            <a:r>
              <a:rPr lang="en-US" dirty="0" smtClean="0"/>
              <a:t>.</a:t>
            </a:r>
            <a:endParaRPr lang="en-US" b="1" dirty="0" smtClean="0"/>
          </a:p>
          <a:p>
            <a:r>
              <a:rPr lang="en-US" b="1" dirty="0" smtClean="0"/>
              <a:t>Database</a:t>
            </a:r>
          </a:p>
          <a:p>
            <a:pPr lvl="1"/>
            <a:r>
              <a:rPr lang="en-US" dirty="0"/>
              <a:t>A database is </a:t>
            </a:r>
            <a:r>
              <a:rPr lang="en-US" b="1" dirty="0"/>
              <a:t>an organized collection of data</a:t>
            </a:r>
            <a:r>
              <a:rPr lang="en-US" dirty="0" smtClean="0"/>
              <a:t>.</a:t>
            </a:r>
            <a:endParaRPr lang="en-US" b="1" dirty="0" smtClean="0"/>
          </a:p>
          <a:p>
            <a:r>
              <a:rPr lang="en-US" b="1" dirty="0" err="1" smtClean="0"/>
              <a:t>Xampp</a:t>
            </a:r>
            <a:endParaRPr lang="en-US" b="1" dirty="0" smtClean="0"/>
          </a:p>
          <a:p>
            <a:pPr lvl="1"/>
            <a:r>
              <a:rPr lang="en-US" dirty="0"/>
              <a:t>It is a free and open source cross-platform </a:t>
            </a:r>
            <a:r>
              <a:rPr lang="en-US" b="1" dirty="0"/>
              <a:t>web server </a:t>
            </a:r>
            <a:r>
              <a:rPr lang="en-US" b="1" dirty="0" smtClean="0"/>
              <a:t>solution</a:t>
            </a:r>
            <a:r>
              <a:rPr lang="en-US" dirty="0" smtClean="0"/>
              <a:t>.</a:t>
            </a:r>
          </a:p>
          <a:p>
            <a:pPr lvl="1"/>
            <a:r>
              <a:rPr lang="en-US" b="1" dirty="0"/>
              <a:t>makes it extremely easy </a:t>
            </a:r>
            <a:r>
              <a:rPr lang="en-US" dirty="0"/>
              <a:t>for developers to </a:t>
            </a:r>
            <a:r>
              <a:rPr lang="en-US" b="1" dirty="0"/>
              <a:t>create a local web server for testing and deployment </a:t>
            </a:r>
            <a:r>
              <a:rPr lang="en-US" b="1" dirty="0" smtClean="0"/>
              <a:t>purposes. 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3557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Working program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Login: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784" y="2596417"/>
            <a:ext cx="2312767" cy="35503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084" y="2596417"/>
            <a:ext cx="2309658" cy="355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334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Working Program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Registration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284" y="2582371"/>
            <a:ext cx="2320242" cy="35644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106" y="2582371"/>
            <a:ext cx="2312627" cy="356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972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Working Program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522208"/>
            <a:ext cx="9601196" cy="3318936"/>
          </a:xfrm>
        </p:spPr>
        <p:txBody>
          <a:bodyPr/>
          <a:lstStyle/>
          <a:p>
            <a:r>
              <a:rPr lang="en-US" dirty="0" smtClean="0"/>
              <a:t>Server Output for login success.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Server Output for login failure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565" y="3100387"/>
            <a:ext cx="3661397" cy="7496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565" y="4864674"/>
            <a:ext cx="3784921" cy="54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11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67769"/>
            <a:ext cx="9601196" cy="1303867"/>
          </a:xfrm>
        </p:spPr>
        <p:txBody>
          <a:bodyPr/>
          <a:lstStyle/>
          <a:p>
            <a:pPr algn="l"/>
            <a:r>
              <a:rPr lang="en-US" b="1" dirty="0"/>
              <a:t>Working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8080" y="2271636"/>
            <a:ext cx="9601196" cy="3318936"/>
          </a:xfrm>
        </p:spPr>
        <p:txBody>
          <a:bodyPr/>
          <a:lstStyle/>
          <a:p>
            <a:pPr lvl="1"/>
            <a:endParaRPr lang="en-US" dirty="0" smtClean="0"/>
          </a:p>
          <a:p>
            <a:r>
              <a:rPr lang="en-US" dirty="0" smtClean="0"/>
              <a:t>Client Output for Registering under same email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Server Output for Registering under same email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2993" y="2455572"/>
            <a:ext cx="2427721" cy="37368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376" y="5179610"/>
            <a:ext cx="1710132" cy="41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6466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Working Program(Unfinished)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1229" y="2556932"/>
            <a:ext cx="9601196" cy="3318936"/>
          </a:xfrm>
        </p:spPr>
        <p:txBody>
          <a:bodyPr/>
          <a:lstStyle/>
          <a:p>
            <a:r>
              <a:rPr lang="en-US" dirty="0" smtClean="0"/>
              <a:t>Client After login success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176" y="2556932"/>
            <a:ext cx="6138421" cy="3457214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2835797" y="3507130"/>
            <a:ext cx="1828800" cy="1500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20456" y="4896091"/>
            <a:ext cx="1527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(Current online Users in the system)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741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Working Program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sending all online users details to client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3264076"/>
            <a:ext cx="9567860" cy="46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9832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Working Program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receiving message form client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690" y="3176265"/>
            <a:ext cx="10324617" cy="208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2497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Working Program(Unfinished)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Receiving messages from Client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142" y="3194613"/>
            <a:ext cx="6950390" cy="241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840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Chat</a:t>
            </a:r>
            <a:r>
              <a:rPr lang="en-US" dirty="0" smtClean="0"/>
              <a:t> is </a:t>
            </a:r>
            <a:r>
              <a:rPr lang="en-US" b="1" dirty="0" smtClean="0"/>
              <a:t>communication</a:t>
            </a:r>
            <a:r>
              <a:rPr lang="en-US" dirty="0" smtClean="0"/>
              <a:t> between people.</a:t>
            </a:r>
          </a:p>
          <a:p>
            <a:r>
              <a:rPr lang="en-US" b="1" dirty="0" smtClean="0"/>
              <a:t>Chat applications are platforms </a:t>
            </a:r>
            <a:r>
              <a:rPr lang="en-US" dirty="0" smtClean="0"/>
              <a:t>where people </a:t>
            </a:r>
            <a:r>
              <a:rPr lang="en-US" b="1" dirty="0" smtClean="0"/>
              <a:t>can chat </a:t>
            </a:r>
            <a:r>
              <a:rPr lang="en-US" dirty="0" smtClean="0"/>
              <a:t>with one another.</a:t>
            </a:r>
          </a:p>
          <a:p>
            <a:r>
              <a:rPr lang="en-US" dirty="0" smtClean="0"/>
              <a:t>Chat application </a:t>
            </a:r>
            <a:r>
              <a:rPr lang="en-US" b="1" dirty="0" smtClean="0"/>
              <a:t>are built on a network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Network </a:t>
            </a:r>
            <a:r>
              <a:rPr lang="en-US" dirty="0" smtClean="0"/>
              <a:t>is used to </a:t>
            </a:r>
            <a:r>
              <a:rPr lang="en-US" b="1" dirty="0" smtClean="0"/>
              <a:t>communicate messages.</a:t>
            </a:r>
          </a:p>
          <a:p>
            <a:r>
              <a:rPr lang="en-US" b="1" dirty="0" smtClean="0"/>
              <a:t>Network</a:t>
            </a:r>
            <a:r>
              <a:rPr lang="en-US" dirty="0" smtClean="0"/>
              <a:t> in chat application </a:t>
            </a:r>
            <a:r>
              <a:rPr lang="en-US" b="1" dirty="0" smtClean="0"/>
              <a:t>can be global</a:t>
            </a:r>
            <a:r>
              <a:rPr lang="en-US" dirty="0" smtClean="0"/>
              <a:t>(using </a:t>
            </a:r>
            <a:r>
              <a:rPr lang="en-US" b="1" dirty="0" smtClean="0"/>
              <a:t>internet</a:t>
            </a:r>
            <a:r>
              <a:rPr lang="en-US" dirty="0" smtClean="0"/>
              <a:t>) or </a:t>
            </a:r>
            <a:r>
              <a:rPr lang="en-US" b="1" dirty="0" smtClean="0"/>
              <a:t>enclosed</a:t>
            </a:r>
            <a:r>
              <a:rPr lang="en-US" dirty="0" smtClean="0"/>
              <a:t>(</a:t>
            </a:r>
            <a:r>
              <a:rPr lang="en-US" b="1" dirty="0" smtClean="0"/>
              <a:t>intranet</a:t>
            </a:r>
            <a:r>
              <a:rPr lang="en-US" dirty="0" smtClean="0"/>
              <a:t> using local area network).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476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Working Program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receiving all client messages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2" y="2784476"/>
            <a:ext cx="437197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8564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/>
              <a:t>lack of local network based chatting feature </a:t>
            </a:r>
            <a:r>
              <a:rPr lang="en-US" dirty="0"/>
              <a:t>among the students, scholars and employee</a:t>
            </a:r>
            <a:r>
              <a:rPr lang="en-US" dirty="0"/>
              <a:t> </a:t>
            </a:r>
            <a:r>
              <a:rPr lang="en-US" dirty="0" smtClean="0"/>
              <a:t>motivated us on creating the project</a:t>
            </a:r>
          </a:p>
          <a:p>
            <a:r>
              <a:rPr lang="en-US" dirty="0"/>
              <a:t>This project is </a:t>
            </a:r>
            <a:r>
              <a:rPr lang="en-US" b="1" dirty="0"/>
              <a:t>applicable for </a:t>
            </a:r>
            <a:r>
              <a:rPr lang="en-US" b="1" dirty="0" smtClean="0"/>
              <a:t>enclosed network </a:t>
            </a:r>
            <a:r>
              <a:rPr lang="en-US" dirty="0" smtClean="0"/>
              <a:t>or intranet.</a:t>
            </a:r>
            <a:endParaRPr lang="en-US" dirty="0"/>
          </a:p>
          <a:p>
            <a:r>
              <a:rPr lang="en-US" dirty="0" smtClean="0"/>
              <a:t>Being </a:t>
            </a:r>
            <a:r>
              <a:rPr lang="en-US" b="1" dirty="0" smtClean="0"/>
              <a:t>simple and primitive</a:t>
            </a:r>
            <a:r>
              <a:rPr lang="en-US" dirty="0" smtClean="0"/>
              <a:t>, this offers minimalistic and easy-to-use </a:t>
            </a:r>
            <a:r>
              <a:rPr lang="en-US" b="1" dirty="0" smtClean="0"/>
              <a:t>messaging feature to get the job done.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2725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Future Works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messages in database</a:t>
            </a:r>
          </a:p>
          <a:p>
            <a:r>
              <a:rPr lang="en-US" dirty="0" smtClean="0"/>
              <a:t>Normalize database to reduce redundancy</a:t>
            </a:r>
          </a:p>
          <a:p>
            <a:r>
              <a:rPr lang="en-US" dirty="0" smtClean="0"/>
              <a:t>Make UI attractive</a:t>
            </a:r>
          </a:p>
          <a:p>
            <a:r>
              <a:rPr lang="en-US" dirty="0" smtClean="0"/>
              <a:t>Add emoji support, sending files etc.</a:t>
            </a:r>
          </a:p>
          <a:p>
            <a:r>
              <a:rPr lang="en-US" dirty="0" smtClean="0"/>
              <a:t>Store password in encrypted format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0937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9028" y="2615879"/>
            <a:ext cx="73383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THANK YOU.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34842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/>
              <a:t>Project Description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Desktop Based Chat application </a:t>
            </a:r>
            <a:r>
              <a:rPr lang="en-US" b="1" dirty="0" smtClean="0"/>
              <a:t>offers messaging feature </a:t>
            </a:r>
            <a:r>
              <a:rPr lang="en-US" dirty="0" smtClean="0"/>
              <a:t>between users.</a:t>
            </a:r>
          </a:p>
          <a:p>
            <a:r>
              <a:rPr lang="en-US" b="1" dirty="0" smtClean="0"/>
              <a:t>Uses Transmission Control Protocol(TCP) </a:t>
            </a:r>
            <a:r>
              <a:rPr lang="en-US" dirty="0" smtClean="0"/>
              <a:t>as </a:t>
            </a:r>
            <a:r>
              <a:rPr lang="en-US" dirty="0" smtClean="0"/>
              <a:t>the network protocol </a:t>
            </a:r>
            <a:r>
              <a:rPr lang="en-US" dirty="0" smtClean="0"/>
              <a:t>for communication.</a:t>
            </a:r>
          </a:p>
          <a:p>
            <a:r>
              <a:rPr lang="en-US" dirty="0" smtClean="0"/>
              <a:t>Build on </a:t>
            </a:r>
            <a:r>
              <a:rPr lang="en-US" b="1" dirty="0" smtClean="0"/>
              <a:t>Java</a:t>
            </a:r>
            <a:r>
              <a:rPr lang="en-US" dirty="0" smtClean="0"/>
              <a:t>, </a:t>
            </a:r>
            <a:r>
              <a:rPr lang="en-US" b="1" dirty="0"/>
              <a:t>s</a:t>
            </a:r>
            <a:r>
              <a:rPr lang="en-US" b="1" dirty="0" smtClean="0"/>
              <a:t>ockets </a:t>
            </a:r>
            <a:r>
              <a:rPr lang="en-US" dirty="0" smtClean="0"/>
              <a:t>for establishing connections and </a:t>
            </a:r>
            <a:r>
              <a:rPr lang="en-US" b="1" dirty="0" smtClean="0"/>
              <a:t>multithreading</a:t>
            </a:r>
            <a:r>
              <a:rPr lang="en-US" dirty="0" smtClean="0"/>
              <a:t> feature for allowing multiple users to be online.</a:t>
            </a:r>
          </a:p>
          <a:p>
            <a:r>
              <a:rPr lang="en-US" b="1" dirty="0" smtClean="0"/>
              <a:t>Uses database </a:t>
            </a:r>
            <a:r>
              <a:rPr lang="en-US" dirty="0" smtClean="0"/>
              <a:t>to store user records and for login authentication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096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all </a:t>
            </a:r>
            <a:r>
              <a:rPr lang="en-US" b="1" dirty="0" smtClean="0"/>
              <a:t>chat applications offer </a:t>
            </a:r>
            <a:r>
              <a:rPr lang="en-US" dirty="0" smtClean="0"/>
              <a:t>online </a:t>
            </a:r>
            <a:r>
              <a:rPr lang="en-US" b="1" dirty="0" smtClean="0"/>
              <a:t>messaging feature via internet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These chat application </a:t>
            </a:r>
            <a:r>
              <a:rPr lang="en-US" b="1" dirty="0" smtClean="0"/>
              <a:t>wont work </a:t>
            </a:r>
            <a:r>
              <a:rPr lang="en-US" dirty="0" smtClean="0"/>
              <a:t>in case of </a:t>
            </a:r>
            <a:r>
              <a:rPr lang="en-US" b="1" dirty="0" smtClean="0"/>
              <a:t>internet disconnection.</a:t>
            </a:r>
          </a:p>
          <a:p>
            <a:r>
              <a:rPr lang="en-US" b="1" dirty="0" smtClean="0"/>
              <a:t>Not safe </a:t>
            </a:r>
            <a:r>
              <a:rPr lang="en-US" dirty="0" smtClean="0"/>
              <a:t>from security perspective.</a:t>
            </a:r>
          </a:p>
          <a:p>
            <a:r>
              <a:rPr lang="en-US" dirty="0" smtClean="0"/>
              <a:t>Most chat application </a:t>
            </a:r>
            <a:r>
              <a:rPr lang="en-US" b="1" dirty="0" smtClean="0"/>
              <a:t>offers additional features </a:t>
            </a:r>
            <a:r>
              <a:rPr lang="en-US" dirty="0" smtClean="0"/>
              <a:t>to messaging which can </a:t>
            </a:r>
            <a:r>
              <a:rPr lang="en-US" b="1" dirty="0" smtClean="0"/>
              <a:t>bring distraction in workplace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Suspect to </a:t>
            </a:r>
            <a:r>
              <a:rPr lang="en-US" b="1" dirty="0" smtClean="0"/>
              <a:t>online surveillance</a:t>
            </a:r>
            <a:r>
              <a:rPr lang="en-US" dirty="0" smtClean="0"/>
              <a:t> from </a:t>
            </a:r>
            <a:r>
              <a:rPr lang="en-US" b="1" dirty="0" smtClean="0"/>
              <a:t>unauthorized agencies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66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Objective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702209"/>
            <a:ext cx="10155962" cy="424552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To provide </a:t>
            </a:r>
            <a:r>
              <a:rPr lang="en-US" b="1" dirty="0"/>
              <a:t>texting services in local </a:t>
            </a:r>
            <a:r>
              <a:rPr lang="en-US" b="1" dirty="0" smtClean="0"/>
              <a:t>network only </a:t>
            </a:r>
            <a:r>
              <a:rPr lang="en-US" dirty="0"/>
              <a:t>ensuring </a:t>
            </a:r>
            <a:r>
              <a:rPr lang="en-US" dirty="0" smtClean="0"/>
              <a:t>security from unauthorized foreign access.</a:t>
            </a:r>
          </a:p>
          <a:p>
            <a:r>
              <a:rPr lang="en-US" dirty="0"/>
              <a:t>To </a:t>
            </a:r>
            <a:r>
              <a:rPr lang="en-US" b="1" dirty="0"/>
              <a:t>provide</a:t>
            </a:r>
            <a:r>
              <a:rPr lang="en-US" dirty="0"/>
              <a:t> </a:t>
            </a:r>
            <a:r>
              <a:rPr lang="en-US" b="1" dirty="0"/>
              <a:t>only</a:t>
            </a:r>
            <a:r>
              <a:rPr lang="en-US" dirty="0"/>
              <a:t> the </a:t>
            </a:r>
            <a:r>
              <a:rPr lang="en-US" b="1" dirty="0"/>
              <a:t>basic chat feature </a:t>
            </a:r>
            <a:r>
              <a:rPr lang="en-US" dirty="0"/>
              <a:t>in the application alleviating </a:t>
            </a:r>
            <a:r>
              <a:rPr lang="en-US" dirty="0" smtClean="0"/>
              <a:t>any distractions</a:t>
            </a:r>
            <a:r>
              <a:rPr lang="en-US" dirty="0"/>
              <a:t> </a:t>
            </a:r>
            <a:r>
              <a:rPr lang="en-US" b="1" dirty="0" smtClean="0"/>
              <a:t>henceforth </a:t>
            </a:r>
            <a:r>
              <a:rPr lang="en-US" b="1" dirty="0"/>
              <a:t>enforcing </a:t>
            </a:r>
            <a:r>
              <a:rPr lang="en-US" b="1" dirty="0" smtClean="0"/>
              <a:t>productivity.</a:t>
            </a:r>
          </a:p>
          <a:p>
            <a:r>
              <a:rPr lang="en-US" dirty="0"/>
              <a:t>To </a:t>
            </a:r>
            <a:r>
              <a:rPr lang="en-US" b="1" dirty="0"/>
              <a:t>create minimalistic user interface </a:t>
            </a:r>
            <a:r>
              <a:rPr lang="en-US" dirty="0"/>
              <a:t>so that even the people not familiar with</a:t>
            </a:r>
            <a:br>
              <a:rPr lang="en-US" dirty="0"/>
            </a:br>
            <a:r>
              <a:rPr lang="en-US" dirty="0"/>
              <a:t>technology can easily access this </a:t>
            </a:r>
            <a:r>
              <a:rPr lang="en-US" dirty="0" smtClean="0"/>
              <a:t>application.</a:t>
            </a:r>
          </a:p>
          <a:p>
            <a:r>
              <a:rPr lang="en-US" dirty="0"/>
              <a:t>To </a:t>
            </a:r>
            <a:r>
              <a:rPr lang="en-US" b="1" dirty="0"/>
              <a:t>establish the communication between the users via server </a:t>
            </a:r>
            <a:r>
              <a:rPr lang="en-US" dirty="0"/>
              <a:t>on real time basis.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b="1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033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Pros and Cons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b="1" dirty="0" smtClean="0"/>
              <a:t>Enhanced Security </a:t>
            </a:r>
            <a:r>
              <a:rPr lang="en-US" dirty="0" smtClean="0"/>
              <a:t>against unauthorized foreign entity.</a:t>
            </a:r>
          </a:p>
          <a:p>
            <a:pPr lvl="1"/>
            <a:r>
              <a:rPr lang="en-US" b="1" dirty="0" smtClean="0"/>
              <a:t>Runs on local network </a:t>
            </a:r>
            <a:r>
              <a:rPr lang="en-US" dirty="0" smtClean="0"/>
              <a:t>without an internet connection.</a:t>
            </a:r>
          </a:p>
          <a:p>
            <a:pPr lvl="1"/>
            <a:r>
              <a:rPr lang="en-US" b="1" dirty="0" smtClean="0"/>
              <a:t>Minimalistic design </a:t>
            </a:r>
            <a:r>
              <a:rPr lang="en-US" dirty="0" smtClean="0"/>
              <a:t>with only messaging feature available avoiding any distractions.</a:t>
            </a:r>
          </a:p>
          <a:p>
            <a:pPr lvl="1"/>
            <a:r>
              <a:rPr lang="en-US" dirty="0"/>
              <a:t>The user will be able to </a:t>
            </a:r>
            <a:r>
              <a:rPr lang="en-US" b="1" dirty="0"/>
              <a:t>chat with each other on real time </a:t>
            </a:r>
            <a:r>
              <a:rPr lang="en-US" b="1" dirty="0" smtClean="0"/>
              <a:t>basis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3742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Pros and Cons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</a:t>
            </a:r>
          </a:p>
          <a:p>
            <a:pPr lvl="1"/>
            <a:r>
              <a:rPr lang="en-US" b="1" dirty="0" smtClean="0"/>
              <a:t>Not</a:t>
            </a:r>
            <a:r>
              <a:rPr lang="en-US" dirty="0" smtClean="0"/>
              <a:t> designed to </a:t>
            </a:r>
            <a:r>
              <a:rPr lang="en-US" b="1" dirty="0" smtClean="0"/>
              <a:t>run on internet</a:t>
            </a:r>
            <a:r>
              <a:rPr lang="en-US" dirty="0" smtClean="0"/>
              <a:t>. Runs only on local network.</a:t>
            </a:r>
          </a:p>
          <a:p>
            <a:pPr lvl="1"/>
            <a:r>
              <a:rPr lang="en-US" b="1" dirty="0" smtClean="0"/>
              <a:t>Only messaging</a:t>
            </a:r>
            <a:r>
              <a:rPr lang="en-US" dirty="0" smtClean="0"/>
              <a:t> feature available.</a:t>
            </a:r>
          </a:p>
          <a:p>
            <a:pPr lvl="1"/>
            <a:r>
              <a:rPr lang="en-US" b="1" dirty="0" smtClean="0"/>
              <a:t>Only one server. Does not run </a:t>
            </a:r>
            <a:r>
              <a:rPr lang="en-US" dirty="0" smtClean="0"/>
              <a:t>if the </a:t>
            </a:r>
            <a:r>
              <a:rPr lang="en-US" b="1" dirty="0" smtClean="0"/>
              <a:t>server fails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No </a:t>
            </a:r>
            <a:r>
              <a:rPr lang="en-US" b="1" dirty="0" smtClean="0"/>
              <a:t>database backup.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100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Methodologies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2134" y="2522747"/>
            <a:ext cx="8925370" cy="272437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For this project, we have </a:t>
            </a:r>
            <a:r>
              <a:rPr lang="en-US" sz="2000" b="1" dirty="0"/>
              <a:t>u</a:t>
            </a:r>
            <a:r>
              <a:rPr lang="en-US" sz="2000" b="1" dirty="0" smtClean="0"/>
              <a:t>sed the </a:t>
            </a:r>
            <a:r>
              <a:rPr lang="en-US" sz="2000" b="1" dirty="0"/>
              <a:t>Incremental Model of Software Process Model</a:t>
            </a:r>
            <a:r>
              <a:rPr lang="en-US" sz="2000" dirty="0"/>
              <a:t>. This model combines linear sequential model with the iterative prototype model. </a:t>
            </a:r>
            <a:endParaRPr lang="en-US" sz="2000" dirty="0" smtClean="0"/>
          </a:p>
          <a:p>
            <a:r>
              <a:rPr lang="en-US" sz="2000" dirty="0"/>
              <a:t>The process is repeated following the delivery of each increment, until the complete product is produced. 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094866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225</TotalTime>
  <Words>704</Words>
  <Application>Microsoft Office PowerPoint</Application>
  <PresentationFormat>Widescreen</PresentationFormat>
  <Paragraphs>134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Garamond</vt:lpstr>
      <vt:lpstr>Times New Roman</vt:lpstr>
      <vt:lpstr>Organic</vt:lpstr>
      <vt:lpstr>Desktop Based Chat Application</vt:lpstr>
      <vt:lpstr>Topic Coverage</vt:lpstr>
      <vt:lpstr>Introduction</vt:lpstr>
      <vt:lpstr>Project Description</vt:lpstr>
      <vt:lpstr>Problem Statement</vt:lpstr>
      <vt:lpstr>Project Objective</vt:lpstr>
      <vt:lpstr>Pros and Cons</vt:lpstr>
      <vt:lpstr>Pros and Cons</vt:lpstr>
      <vt:lpstr>Methodologies</vt:lpstr>
      <vt:lpstr>PowerPoint Presentation</vt:lpstr>
      <vt:lpstr>Analysis phase of project’s SDLC</vt:lpstr>
      <vt:lpstr>Design phase of project’s SDLC</vt:lpstr>
      <vt:lpstr>PowerPoint Presentation</vt:lpstr>
      <vt:lpstr>PowerPoint Presentation</vt:lpstr>
      <vt:lpstr>Coding and Implementation</vt:lpstr>
      <vt:lpstr>Technical Description of Project</vt:lpstr>
      <vt:lpstr>Technical Description of Project</vt:lpstr>
      <vt:lpstr>Technical Description of Project</vt:lpstr>
      <vt:lpstr>Technical Description of Project</vt:lpstr>
      <vt:lpstr>Technical Description of Project</vt:lpstr>
      <vt:lpstr>Technical Description of Project</vt:lpstr>
      <vt:lpstr>Working program</vt:lpstr>
      <vt:lpstr>Working Program</vt:lpstr>
      <vt:lpstr>Working Program</vt:lpstr>
      <vt:lpstr>Working Program</vt:lpstr>
      <vt:lpstr>Working Program(Unfinished)</vt:lpstr>
      <vt:lpstr>Working Program</vt:lpstr>
      <vt:lpstr>Working Program</vt:lpstr>
      <vt:lpstr>Working Program(Unfinished)</vt:lpstr>
      <vt:lpstr>Working Program</vt:lpstr>
      <vt:lpstr>Conclusion</vt:lpstr>
      <vt:lpstr>Future Works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Desktop Based Chat Application</dc:title>
  <dc:creator>Sujit Shrestha</dc:creator>
  <cp:lastModifiedBy>Jeevan Niroula</cp:lastModifiedBy>
  <cp:revision>30</cp:revision>
  <dcterms:created xsi:type="dcterms:W3CDTF">2020-01-03T05:32:07Z</dcterms:created>
  <dcterms:modified xsi:type="dcterms:W3CDTF">2020-01-04T03:26:15Z</dcterms:modified>
</cp:coreProperties>
</file>