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7" r:id="rId11"/>
    <p:sldId id="268" r:id="rId12"/>
    <p:sldId id="269" r:id="rId13"/>
    <p:sldId id="283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70" r:id="rId25"/>
    <p:sldId id="27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z xet" initials="rx" lastIdx="1" clrIdx="0">
    <p:extLst>
      <p:ext uri="{19B8F6BF-5375-455C-9EA6-DF929625EA0E}">
        <p15:presenceInfo xmlns:p15="http://schemas.microsoft.com/office/powerpoint/2012/main" userId="479b8a13ec13f9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213825-4218-4C7E-9ED3-718AAB2EC982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11990AD-4681-40A4-B7ED-43FFBE9B7639}">
      <dgm:prSet/>
      <dgm:spPr/>
      <dgm:t>
        <a:bodyPr/>
        <a:lstStyle/>
        <a:p>
          <a:pPr rtl="0"/>
          <a:r>
            <a:rPr lang="en-US" dirty="0" smtClean="0"/>
            <a:t>Requirement analysis</a:t>
          </a:r>
          <a:endParaRPr lang="en-US" dirty="0"/>
        </a:p>
      </dgm:t>
    </dgm:pt>
    <dgm:pt modelId="{F2124F69-C6D6-44E7-B2E4-9D7FE7D8BB6D}" type="parTrans" cxnId="{2AAB74AB-585F-4D04-A889-B7159E7711E1}">
      <dgm:prSet/>
      <dgm:spPr/>
      <dgm:t>
        <a:bodyPr/>
        <a:lstStyle/>
        <a:p>
          <a:endParaRPr lang="en-US"/>
        </a:p>
      </dgm:t>
    </dgm:pt>
    <dgm:pt modelId="{9C82D270-A2DD-4E01-9A1A-C832CBE24209}" type="sibTrans" cxnId="{2AAB74AB-585F-4D04-A889-B7159E7711E1}">
      <dgm:prSet/>
      <dgm:spPr/>
      <dgm:t>
        <a:bodyPr/>
        <a:lstStyle/>
        <a:p>
          <a:endParaRPr lang="en-US"/>
        </a:p>
      </dgm:t>
    </dgm:pt>
    <dgm:pt modelId="{D0C633A5-2D67-4BD4-B63C-8D4A5B459F57}">
      <dgm:prSet/>
      <dgm:spPr/>
      <dgm:t>
        <a:bodyPr/>
        <a:lstStyle/>
        <a:p>
          <a:pPr rtl="0"/>
          <a:r>
            <a:rPr lang="en-US" smtClean="0"/>
            <a:t>Feasibility study</a:t>
          </a:r>
          <a:endParaRPr lang="en-US"/>
        </a:p>
      </dgm:t>
    </dgm:pt>
    <dgm:pt modelId="{9E515538-B0E8-40BC-8DEA-AB39E1E5EB97}" type="parTrans" cxnId="{26EBC026-D694-4B50-94A8-DB6C6171E14C}">
      <dgm:prSet/>
      <dgm:spPr/>
      <dgm:t>
        <a:bodyPr/>
        <a:lstStyle/>
        <a:p>
          <a:endParaRPr lang="en-US"/>
        </a:p>
      </dgm:t>
    </dgm:pt>
    <dgm:pt modelId="{9998B1F1-B916-4E58-8B0E-5C368A2E66BB}" type="sibTrans" cxnId="{26EBC026-D694-4B50-94A8-DB6C6171E14C}">
      <dgm:prSet/>
      <dgm:spPr/>
      <dgm:t>
        <a:bodyPr/>
        <a:lstStyle/>
        <a:p>
          <a:endParaRPr lang="en-US"/>
        </a:p>
      </dgm:t>
    </dgm:pt>
    <dgm:pt modelId="{D5837BDA-980F-4DE8-9958-731FB4362B08}">
      <dgm:prSet/>
      <dgm:spPr/>
      <dgm:t>
        <a:bodyPr/>
        <a:lstStyle/>
        <a:p>
          <a:pPr rtl="0"/>
          <a:r>
            <a:rPr lang="en-US" smtClean="0"/>
            <a:t>Time feasibility</a:t>
          </a:r>
          <a:endParaRPr lang="en-US"/>
        </a:p>
      </dgm:t>
    </dgm:pt>
    <dgm:pt modelId="{4053FB85-C6A7-4C61-96C2-106DCDCD2526}" type="parTrans" cxnId="{6BAFB786-D9C7-4D0B-A15D-416DFECDEBDB}">
      <dgm:prSet/>
      <dgm:spPr/>
      <dgm:t>
        <a:bodyPr/>
        <a:lstStyle/>
        <a:p>
          <a:endParaRPr lang="en-US"/>
        </a:p>
      </dgm:t>
    </dgm:pt>
    <dgm:pt modelId="{97E6D4A9-9144-4C1D-9D29-AEA67E4A8487}" type="sibTrans" cxnId="{6BAFB786-D9C7-4D0B-A15D-416DFECDEBDB}">
      <dgm:prSet/>
      <dgm:spPr/>
      <dgm:t>
        <a:bodyPr/>
        <a:lstStyle/>
        <a:p>
          <a:endParaRPr lang="en-US"/>
        </a:p>
      </dgm:t>
    </dgm:pt>
    <dgm:pt modelId="{0238E9CC-D43F-449D-B5F0-19BBB2632DE0}">
      <dgm:prSet/>
      <dgm:spPr/>
      <dgm:t>
        <a:bodyPr/>
        <a:lstStyle/>
        <a:p>
          <a:pPr rtl="0"/>
          <a:r>
            <a:rPr lang="en-US" smtClean="0"/>
            <a:t>Budget feasibility</a:t>
          </a:r>
          <a:endParaRPr lang="en-US"/>
        </a:p>
      </dgm:t>
    </dgm:pt>
    <dgm:pt modelId="{F2FEF590-B941-4A8A-9727-D7855892982D}" type="parTrans" cxnId="{99EF9160-6946-41F9-821B-7FE8AE40464A}">
      <dgm:prSet/>
      <dgm:spPr/>
      <dgm:t>
        <a:bodyPr/>
        <a:lstStyle/>
        <a:p>
          <a:endParaRPr lang="en-US"/>
        </a:p>
      </dgm:t>
    </dgm:pt>
    <dgm:pt modelId="{9DE48D0D-3001-45FB-AC92-6517A4D0078F}" type="sibTrans" cxnId="{99EF9160-6946-41F9-821B-7FE8AE40464A}">
      <dgm:prSet/>
      <dgm:spPr/>
      <dgm:t>
        <a:bodyPr/>
        <a:lstStyle/>
        <a:p>
          <a:endParaRPr lang="en-US"/>
        </a:p>
      </dgm:t>
    </dgm:pt>
    <dgm:pt modelId="{708B8498-1ECA-47AB-BC36-6628B8CD1613}">
      <dgm:prSet/>
      <dgm:spPr/>
      <dgm:t>
        <a:bodyPr/>
        <a:lstStyle/>
        <a:p>
          <a:pPr rtl="0"/>
          <a:r>
            <a:rPr lang="en-US" smtClean="0"/>
            <a:t>Hardware requirements</a:t>
          </a:r>
          <a:endParaRPr lang="en-US"/>
        </a:p>
      </dgm:t>
    </dgm:pt>
    <dgm:pt modelId="{A66C6C63-274D-454F-A181-44A263EACD95}" type="parTrans" cxnId="{F881DBE3-540C-4F25-BF4B-B2013D8FDA46}">
      <dgm:prSet/>
      <dgm:spPr/>
      <dgm:t>
        <a:bodyPr/>
        <a:lstStyle/>
        <a:p>
          <a:endParaRPr lang="en-US"/>
        </a:p>
      </dgm:t>
    </dgm:pt>
    <dgm:pt modelId="{846DD9C8-EB0E-43F1-BAE1-DBD4151902F5}" type="sibTrans" cxnId="{F881DBE3-540C-4F25-BF4B-B2013D8FDA46}">
      <dgm:prSet/>
      <dgm:spPr/>
      <dgm:t>
        <a:bodyPr/>
        <a:lstStyle/>
        <a:p>
          <a:endParaRPr lang="en-US"/>
        </a:p>
      </dgm:t>
    </dgm:pt>
    <dgm:pt modelId="{E8AF2C7A-42F7-4C56-B0A6-E763E65F3AEA}">
      <dgm:prSet/>
      <dgm:spPr/>
      <dgm:t>
        <a:bodyPr/>
        <a:lstStyle/>
        <a:p>
          <a:pPr rtl="0"/>
          <a:r>
            <a:rPr lang="en-US" smtClean="0"/>
            <a:t>Server specifications</a:t>
          </a:r>
          <a:endParaRPr lang="en-US"/>
        </a:p>
      </dgm:t>
    </dgm:pt>
    <dgm:pt modelId="{FE32F9D7-2AA0-4503-BE6E-E013CEDB511B}" type="parTrans" cxnId="{71CBF539-DF8E-4222-AFEB-FFF7E4E7110F}">
      <dgm:prSet/>
      <dgm:spPr/>
      <dgm:t>
        <a:bodyPr/>
        <a:lstStyle/>
        <a:p>
          <a:endParaRPr lang="en-US"/>
        </a:p>
      </dgm:t>
    </dgm:pt>
    <dgm:pt modelId="{47C31280-6361-4A32-9771-956468C5FEE5}" type="sibTrans" cxnId="{71CBF539-DF8E-4222-AFEB-FFF7E4E7110F}">
      <dgm:prSet/>
      <dgm:spPr/>
      <dgm:t>
        <a:bodyPr/>
        <a:lstStyle/>
        <a:p>
          <a:endParaRPr lang="en-US"/>
        </a:p>
      </dgm:t>
    </dgm:pt>
    <dgm:pt modelId="{37C5338D-7A70-4618-974F-C010293B918E}">
      <dgm:prSet/>
      <dgm:spPr/>
      <dgm:t>
        <a:bodyPr/>
        <a:lstStyle/>
        <a:p>
          <a:pPr rtl="0"/>
          <a:r>
            <a:rPr lang="en-US" smtClean="0"/>
            <a:t>Software requirements</a:t>
          </a:r>
          <a:endParaRPr lang="en-US"/>
        </a:p>
      </dgm:t>
    </dgm:pt>
    <dgm:pt modelId="{295D55FD-108B-4380-8BDD-80F8608491A0}" type="parTrans" cxnId="{F9F1E14C-7198-4FC3-AEB1-056D1476AD7B}">
      <dgm:prSet/>
      <dgm:spPr/>
      <dgm:t>
        <a:bodyPr/>
        <a:lstStyle/>
        <a:p>
          <a:endParaRPr lang="en-US"/>
        </a:p>
      </dgm:t>
    </dgm:pt>
    <dgm:pt modelId="{24C3CCF5-89F3-459B-B673-3E572F554ED5}" type="sibTrans" cxnId="{F9F1E14C-7198-4FC3-AEB1-056D1476AD7B}">
      <dgm:prSet/>
      <dgm:spPr/>
      <dgm:t>
        <a:bodyPr/>
        <a:lstStyle/>
        <a:p>
          <a:endParaRPr lang="en-US"/>
        </a:p>
      </dgm:t>
    </dgm:pt>
    <dgm:pt modelId="{44A3518D-8BD1-4ED5-9AAB-244CE68DFA96}">
      <dgm:prSet/>
      <dgm:spPr/>
      <dgm:t>
        <a:bodyPr/>
        <a:lstStyle/>
        <a:p>
          <a:pPr rtl="0"/>
          <a:r>
            <a:rPr lang="en-US" smtClean="0"/>
            <a:t>Web browsers</a:t>
          </a:r>
          <a:endParaRPr lang="en-US"/>
        </a:p>
      </dgm:t>
    </dgm:pt>
    <dgm:pt modelId="{BE7CE9BC-A0B0-4EE7-AECC-4FEEAFB83573}" type="parTrans" cxnId="{C46442F7-252A-4519-9CC2-950420FAB1AE}">
      <dgm:prSet/>
      <dgm:spPr/>
      <dgm:t>
        <a:bodyPr/>
        <a:lstStyle/>
        <a:p>
          <a:endParaRPr lang="en-US"/>
        </a:p>
      </dgm:t>
    </dgm:pt>
    <dgm:pt modelId="{54AC5C0A-71B5-4C27-B214-C75C0713FB98}" type="sibTrans" cxnId="{C46442F7-252A-4519-9CC2-950420FAB1AE}">
      <dgm:prSet/>
      <dgm:spPr/>
      <dgm:t>
        <a:bodyPr/>
        <a:lstStyle/>
        <a:p>
          <a:endParaRPr lang="en-US"/>
        </a:p>
      </dgm:t>
    </dgm:pt>
    <dgm:pt modelId="{EA59C4B5-BF37-4739-83E3-A5A9C9671964}">
      <dgm:prSet/>
      <dgm:spPr/>
      <dgm:t>
        <a:bodyPr/>
        <a:lstStyle/>
        <a:p>
          <a:pPr rtl="0"/>
          <a:r>
            <a:rPr lang="en-US" smtClean="0"/>
            <a:t>Operating systems</a:t>
          </a:r>
          <a:endParaRPr lang="en-US"/>
        </a:p>
      </dgm:t>
    </dgm:pt>
    <dgm:pt modelId="{285145C6-FF62-4F5E-BE28-A85E5701E027}" type="parTrans" cxnId="{E0A37804-02F0-427B-8398-17759C4F6BA4}">
      <dgm:prSet/>
      <dgm:spPr/>
      <dgm:t>
        <a:bodyPr/>
        <a:lstStyle/>
        <a:p>
          <a:endParaRPr lang="en-US"/>
        </a:p>
      </dgm:t>
    </dgm:pt>
    <dgm:pt modelId="{6E2FA0E7-12D0-4797-8F16-4E3D7F8F9809}" type="sibTrans" cxnId="{E0A37804-02F0-427B-8398-17759C4F6BA4}">
      <dgm:prSet/>
      <dgm:spPr/>
      <dgm:t>
        <a:bodyPr/>
        <a:lstStyle/>
        <a:p>
          <a:endParaRPr lang="en-US"/>
        </a:p>
      </dgm:t>
    </dgm:pt>
    <dgm:pt modelId="{74B3823A-227F-48CE-B6DA-11E1D3A204A8}">
      <dgm:prSet/>
      <dgm:spPr/>
      <dgm:t>
        <a:bodyPr/>
        <a:lstStyle/>
        <a:p>
          <a:endParaRPr lang="en-US"/>
        </a:p>
      </dgm:t>
    </dgm:pt>
    <dgm:pt modelId="{95640601-C6DF-4FDE-B647-40982BB48AA8}" type="parTrans" cxnId="{9EE65E17-B7C6-4D9B-A0AC-213E7A19B002}">
      <dgm:prSet/>
      <dgm:spPr/>
      <dgm:t>
        <a:bodyPr/>
        <a:lstStyle/>
        <a:p>
          <a:endParaRPr lang="en-US"/>
        </a:p>
      </dgm:t>
    </dgm:pt>
    <dgm:pt modelId="{0F666A79-0A49-4DFC-AC53-38DDDB507B94}" type="sibTrans" cxnId="{9EE65E17-B7C6-4D9B-A0AC-213E7A19B002}">
      <dgm:prSet/>
      <dgm:spPr/>
      <dgm:t>
        <a:bodyPr/>
        <a:lstStyle/>
        <a:p>
          <a:endParaRPr lang="en-US"/>
        </a:p>
      </dgm:t>
    </dgm:pt>
    <dgm:pt modelId="{260E9AAA-5A3D-44B4-B1FD-AF40B3362509}">
      <dgm:prSet/>
      <dgm:spPr/>
      <dgm:t>
        <a:bodyPr/>
        <a:lstStyle/>
        <a:p>
          <a:endParaRPr lang="en-US"/>
        </a:p>
      </dgm:t>
    </dgm:pt>
    <dgm:pt modelId="{77402C26-D645-4A23-AF6D-E6B7F1210653}" type="parTrans" cxnId="{36B35957-7D82-4D05-B2E9-BB066E47D28B}">
      <dgm:prSet/>
      <dgm:spPr/>
      <dgm:t>
        <a:bodyPr/>
        <a:lstStyle/>
        <a:p>
          <a:endParaRPr lang="en-US"/>
        </a:p>
      </dgm:t>
    </dgm:pt>
    <dgm:pt modelId="{DB05507D-29E1-45DA-8B67-37611D23BD6F}" type="sibTrans" cxnId="{36B35957-7D82-4D05-B2E9-BB066E47D28B}">
      <dgm:prSet/>
      <dgm:spPr/>
      <dgm:t>
        <a:bodyPr/>
        <a:lstStyle/>
        <a:p>
          <a:endParaRPr lang="en-US"/>
        </a:p>
      </dgm:t>
    </dgm:pt>
    <dgm:pt modelId="{ED87B935-BB5A-4A5E-A10A-04DF009AD0C7}">
      <dgm:prSet/>
      <dgm:spPr/>
      <dgm:t>
        <a:bodyPr/>
        <a:lstStyle/>
        <a:p>
          <a:endParaRPr lang="en-US"/>
        </a:p>
      </dgm:t>
    </dgm:pt>
    <dgm:pt modelId="{544F30D5-D24A-483C-8CE0-944DBBDDE46C}" type="parTrans" cxnId="{0B7FB797-2278-4B18-8581-EC7CC30CFBB0}">
      <dgm:prSet/>
      <dgm:spPr/>
      <dgm:t>
        <a:bodyPr/>
        <a:lstStyle/>
        <a:p>
          <a:endParaRPr lang="en-US"/>
        </a:p>
      </dgm:t>
    </dgm:pt>
    <dgm:pt modelId="{DD3C404F-15B4-4088-8963-4FC7263659A2}" type="sibTrans" cxnId="{0B7FB797-2278-4B18-8581-EC7CC30CFBB0}">
      <dgm:prSet/>
      <dgm:spPr/>
      <dgm:t>
        <a:bodyPr/>
        <a:lstStyle/>
        <a:p>
          <a:endParaRPr lang="en-US"/>
        </a:p>
      </dgm:t>
    </dgm:pt>
    <dgm:pt modelId="{AC67A3AF-ABD9-4255-8EF2-50E62D5C559B}" type="pres">
      <dgm:prSet presAssocID="{4F213825-4218-4C7E-9ED3-718AAB2EC982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E6ED97-BA0B-41DD-9746-8B23AEE26187}" type="pres">
      <dgm:prSet presAssocID="{4F213825-4218-4C7E-9ED3-718AAB2EC982}" presName="diamond" presStyleLbl="bgShp" presStyleIdx="0" presStyleCnt="1"/>
      <dgm:spPr/>
    </dgm:pt>
    <dgm:pt modelId="{8C1DC396-0407-45A7-BC22-6A4B32903CA9}" type="pres">
      <dgm:prSet presAssocID="{4F213825-4218-4C7E-9ED3-718AAB2EC982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C89B4E-6C69-4769-9D16-794A1FD4CDB9}" type="pres">
      <dgm:prSet presAssocID="{4F213825-4218-4C7E-9ED3-718AAB2EC982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4F8CBF-7AB9-446E-922A-166AE1CFA9AB}" type="pres">
      <dgm:prSet presAssocID="{4F213825-4218-4C7E-9ED3-718AAB2EC982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D74F21-EF28-4F44-914C-6FB4E53EB839}" type="pres">
      <dgm:prSet presAssocID="{4F213825-4218-4C7E-9ED3-718AAB2EC982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A37804-02F0-427B-8398-17759C4F6BA4}" srcId="{37C5338D-7A70-4618-974F-C010293B918E}" destId="{EA59C4B5-BF37-4739-83E3-A5A9C9671964}" srcOrd="1" destOrd="0" parTransId="{285145C6-FF62-4F5E-BE28-A85E5701E027}" sibTransId="{6E2FA0E7-12D0-4797-8F16-4E3D7F8F9809}"/>
    <dgm:cxn modelId="{9EE65E17-B7C6-4D9B-A0AC-213E7A19B002}" srcId="{4F213825-4218-4C7E-9ED3-718AAB2EC982}" destId="{74B3823A-227F-48CE-B6DA-11E1D3A204A8}" srcOrd="4" destOrd="0" parTransId="{95640601-C6DF-4FDE-B647-40982BB48AA8}" sibTransId="{0F666A79-0A49-4DFC-AC53-38DDDB507B94}"/>
    <dgm:cxn modelId="{404CC991-CA80-4FA0-9420-E6EC12A95E14}" type="presOf" srcId="{4F213825-4218-4C7E-9ED3-718AAB2EC982}" destId="{AC67A3AF-ABD9-4255-8EF2-50E62D5C559B}" srcOrd="0" destOrd="0" presId="urn:microsoft.com/office/officeart/2005/8/layout/matrix3"/>
    <dgm:cxn modelId="{22F221C4-46E6-407F-A9BE-8DD37D5C65BA}" type="presOf" srcId="{37C5338D-7A70-4618-974F-C010293B918E}" destId="{B6D74F21-EF28-4F44-914C-6FB4E53EB839}" srcOrd="0" destOrd="0" presId="urn:microsoft.com/office/officeart/2005/8/layout/matrix3"/>
    <dgm:cxn modelId="{99EF9160-6946-41F9-821B-7FE8AE40464A}" srcId="{D0C633A5-2D67-4BD4-B63C-8D4A5B459F57}" destId="{0238E9CC-D43F-449D-B5F0-19BBB2632DE0}" srcOrd="1" destOrd="0" parTransId="{F2FEF590-B941-4A8A-9727-D7855892982D}" sibTransId="{9DE48D0D-3001-45FB-AC92-6517A4D0078F}"/>
    <dgm:cxn modelId="{69D14BD5-3195-4EA4-ACC4-75A28B5444F3}" type="presOf" srcId="{E8AF2C7A-42F7-4C56-B0A6-E763E65F3AEA}" destId="{2E4F8CBF-7AB9-446E-922A-166AE1CFA9AB}" srcOrd="0" destOrd="1" presId="urn:microsoft.com/office/officeart/2005/8/layout/matrix3"/>
    <dgm:cxn modelId="{F9F1E14C-7198-4FC3-AEB1-056D1476AD7B}" srcId="{4F213825-4218-4C7E-9ED3-718AAB2EC982}" destId="{37C5338D-7A70-4618-974F-C010293B918E}" srcOrd="3" destOrd="0" parTransId="{295D55FD-108B-4380-8BDD-80F8608491A0}" sibTransId="{24C3CCF5-89F3-459B-B673-3E572F554ED5}"/>
    <dgm:cxn modelId="{D69D9874-90BF-42BE-A372-E5377D351107}" type="presOf" srcId="{0238E9CC-D43F-449D-B5F0-19BBB2632DE0}" destId="{4CC89B4E-6C69-4769-9D16-794A1FD4CDB9}" srcOrd="0" destOrd="2" presId="urn:microsoft.com/office/officeart/2005/8/layout/matrix3"/>
    <dgm:cxn modelId="{D9B226DA-B3E7-43B3-845A-847061A16A90}" type="presOf" srcId="{708B8498-1ECA-47AB-BC36-6628B8CD1613}" destId="{2E4F8CBF-7AB9-446E-922A-166AE1CFA9AB}" srcOrd="0" destOrd="0" presId="urn:microsoft.com/office/officeart/2005/8/layout/matrix3"/>
    <dgm:cxn modelId="{36B35957-7D82-4D05-B2E9-BB066E47D28B}" srcId="{74B3823A-227F-48CE-B6DA-11E1D3A204A8}" destId="{260E9AAA-5A3D-44B4-B1FD-AF40B3362509}" srcOrd="0" destOrd="0" parTransId="{77402C26-D645-4A23-AF6D-E6B7F1210653}" sibTransId="{DB05507D-29E1-45DA-8B67-37611D23BD6F}"/>
    <dgm:cxn modelId="{C89CDDEC-03D9-42EF-AE58-163102615B52}" type="presOf" srcId="{44A3518D-8BD1-4ED5-9AAB-244CE68DFA96}" destId="{B6D74F21-EF28-4F44-914C-6FB4E53EB839}" srcOrd="0" destOrd="1" presId="urn:microsoft.com/office/officeart/2005/8/layout/matrix3"/>
    <dgm:cxn modelId="{C46442F7-252A-4519-9CC2-950420FAB1AE}" srcId="{37C5338D-7A70-4618-974F-C010293B918E}" destId="{44A3518D-8BD1-4ED5-9AAB-244CE68DFA96}" srcOrd="0" destOrd="0" parTransId="{BE7CE9BC-A0B0-4EE7-AECC-4FEEAFB83573}" sibTransId="{54AC5C0A-71B5-4C27-B214-C75C0713FB98}"/>
    <dgm:cxn modelId="{2350AD9F-E24D-40DE-B22D-C5BFAADACB83}" type="presOf" srcId="{311990AD-4681-40A4-B7ED-43FFBE9B7639}" destId="{8C1DC396-0407-45A7-BC22-6A4B32903CA9}" srcOrd="0" destOrd="0" presId="urn:microsoft.com/office/officeart/2005/8/layout/matrix3"/>
    <dgm:cxn modelId="{2AAB74AB-585F-4D04-A889-B7159E7711E1}" srcId="{4F213825-4218-4C7E-9ED3-718AAB2EC982}" destId="{311990AD-4681-40A4-B7ED-43FFBE9B7639}" srcOrd="0" destOrd="0" parTransId="{F2124F69-C6D6-44E7-B2E4-9D7FE7D8BB6D}" sibTransId="{9C82D270-A2DD-4E01-9A1A-C832CBE24209}"/>
    <dgm:cxn modelId="{4E654960-C8C4-49E4-8F74-B138A9759267}" type="presOf" srcId="{EA59C4B5-BF37-4739-83E3-A5A9C9671964}" destId="{B6D74F21-EF28-4F44-914C-6FB4E53EB839}" srcOrd="0" destOrd="2" presId="urn:microsoft.com/office/officeart/2005/8/layout/matrix3"/>
    <dgm:cxn modelId="{26EBC026-D694-4B50-94A8-DB6C6171E14C}" srcId="{4F213825-4218-4C7E-9ED3-718AAB2EC982}" destId="{D0C633A5-2D67-4BD4-B63C-8D4A5B459F57}" srcOrd="1" destOrd="0" parTransId="{9E515538-B0E8-40BC-8DEA-AB39E1E5EB97}" sibTransId="{9998B1F1-B916-4E58-8B0E-5C368A2E66BB}"/>
    <dgm:cxn modelId="{0B7FB797-2278-4B18-8581-EC7CC30CFBB0}" srcId="{74B3823A-227F-48CE-B6DA-11E1D3A204A8}" destId="{ED87B935-BB5A-4A5E-A10A-04DF009AD0C7}" srcOrd="1" destOrd="0" parTransId="{544F30D5-D24A-483C-8CE0-944DBBDDE46C}" sibTransId="{DD3C404F-15B4-4088-8963-4FC7263659A2}"/>
    <dgm:cxn modelId="{71CBF539-DF8E-4222-AFEB-FFF7E4E7110F}" srcId="{708B8498-1ECA-47AB-BC36-6628B8CD1613}" destId="{E8AF2C7A-42F7-4C56-B0A6-E763E65F3AEA}" srcOrd="0" destOrd="0" parTransId="{FE32F9D7-2AA0-4503-BE6E-E013CEDB511B}" sibTransId="{47C31280-6361-4A32-9771-956468C5FEE5}"/>
    <dgm:cxn modelId="{102F6F44-DDC8-4ABD-8E8B-49A06EBDE78C}" type="presOf" srcId="{D5837BDA-980F-4DE8-9958-731FB4362B08}" destId="{4CC89B4E-6C69-4769-9D16-794A1FD4CDB9}" srcOrd="0" destOrd="1" presId="urn:microsoft.com/office/officeart/2005/8/layout/matrix3"/>
    <dgm:cxn modelId="{F881DBE3-540C-4F25-BF4B-B2013D8FDA46}" srcId="{4F213825-4218-4C7E-9ED3-718AAB2EC982}" destId="{708B8498-1ECA-47AB-BC36-6628B8CD1613}" srcOrd="2" destOrd="0" parTransId="{A66C6C63-274D-454F-A181-44A263EACD95}" sibTransId="{846DD9C8-EB0E-43F1-BAE1-DBD4151902F5}"/>
    <dgm:cxn modelId="{525EF11E-C1A5-42D4-B10E-1ED8D359DBA3}" type="presOf" srcId="{D0C633A5-2D67-4BD4-B63C-8D4A5B459F57}" destId="{4CC89B4E-6C69-4769-9D16-794A1FD4CDB9}" srcOrd="0" destOrd="0" presId="urn:microsoft.com/office/officeart/2005/8/layout/matrix3"/>
    <dgm:cxn modelId="{6BAFB786-D9C7-4D0B-A15D-416DFECDEBDB}" srcId="{D0C633A5-2D67-4BD4-B63C-8D4A5B459F57}" destId="{D5837BDA-980F-4DE8-9958-731FB4362B08}" srcOrd="0" destOrd="0" parTransId="{4053FB85-C6A7-4C61-96C2-106DCDCD2526}" sibTransId="{97E6D4A9-9144-4C1D-9D29-AEA67E4A8487}"/>
    <dgm:cxn modelId="{372D1573-9983-44D7-BC33-75C485D90943}" type="presParOf" srcId="{AC67A3AF-ABD9-4255-8EF2-50E62D5C559B}" destId="{E0E6ED97-BA0B-41DD-9746-8B23AEE26187}" srcOrd="0" destOrd="0" presId="urn:microsoft.com/office/officeart/2005/8/layout/matrix3"/>
    <dgm:cxn modelId="{93216F78-BEFB-4B0E-845E-34DFB4DA7431}" type="presParOf" srcId="{AC67A3AF-ABD9-4255-8EF2-50E62D5C559B}" destId="{8C1DC396-0407-45A7-BC22-6A4B32903CA9}" srcOrd="1" destOrd="0" presId="urn:microsoft.com/office/officeart/2005/8/layout/matrix3"/>
    <dgm:cxn modelId="{73DCC42C-AD14-400C-B5EE-32D1BEB8EFD8}" type="presParOf" srcId="{AC67A3AF-ABD9-4255-8EF2-50E62D5C559B}" destId="{4CC89B4E-6C69-4769-9D16-794A1FD4CDB9}" srcOrd="2" destOrd="0" presId="urn:microsoft.com/office/officeart/2005/8/layout/matrix3"/>
    <dgm:cxn modelId="{8DA782FF-CD35-414E-8D5E-89486D7F99EF}" type="presParOf" srcId="{AC67A3AF-ABD9-4255-8EF2-50E62D5C559B}" destId="{2E4F8CBF-7AB9-446E-922A-166AE1CFA9AB}" srcOrd="3" destOrd="0" presId="urn:microsoft.com/office/officeart/2005/8/layout/matrix3"/>
    <dgm:cxn modelId="{3A577232-C064-4BE6-8872-201733513838}" type="presParOf" srcId="{AC67A3AF-ABD9-4255-8EF2-50E62D5C559B}" destId="{B6D74F21-EF28-4F44-914C-6FB4E53EB83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49861F-66D5-4175-8193-6E72167FC533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4A0CB96-909C-472D-9044-3A887DFE7AD0}">
      <dgm:prSet/>
      <dgm:spPr/>
      <dgm:t>
        <a:bodyPr/>
        <a:lstStyle/>
        <a:p>
          <a:pPr rtl="0"/>
          <a:r>
            <a:rPr lang="en-US" smtClean="0"/>
            <a:t>Front end development</a:t>
          </a:r>
          <a:endParaRPr lang="en-US"/>
        </a:p>
      </dgm:t>
    </dgm:pt>
    <dgm:pt modelId="{7207E15D-E257-4B92-828A-544041EC38CA}" type="parTrans" cxnId="{B14B4689-220D-4F50-B975-355DE0F462FB}">
      <dgm:prSet/>
      <dgm:spPr/>
      <dgm:t>
        <a:bodyPr/>
        <a:lstStyle/>
        <a:p>
          <a:endParaRPr lang="en-US"/>
        </a:p>
      </dgm:t>
    </dgm:pt>
    <dgm:pt modelId="{118B946E-4DCE-4DDF-A76C-59C5A0D1DECF}" type="sibTrans" cxnId="{B14B4689-220D-4F50-B975-355DE0F462FB}">
      <dgm:prSet/>
      <dgm:spPr/>
      <dgm:t>
        <a:bodyPr/>
        <a:lstStyle/>
        <a:p>
          <a:endParaRPr lang="en-US"/>
        </a:p>
      </dgm:t>
    </dgm:pt>
    <dgm:pt modelId="{2E316164-5415-41DE-BAF7-F8AB03BD6857}">
      <dgm:prSet/>
      <dgm:spPr/>
      <dgm:t>
        <a:bodyPr/>
        <a:lstStyle/>
        <a:p>
          <a:pPr rtl="0"/>
          <a:r>
            <a:rPr lang="en-US" smtClean="0"/>
            <a:t>HTML, CSS</a:t>
          </a:r>
          <a:endParaRPr lang="en-US"/>
        </a:p>
      </dgm:t>
    </dgm:pt>
    <dgm:pt modelId="{D4D6BEB1-AA0A-4982-B2B8-807BF257E397}" type="parTrans" cxnId="{A098A2BA-218F-4E57-96CB-1822D0C6370B}">
      <dgm:prSet/>
      <dgm:spPr/>
      <dgm:t>
        <a:bodyPr/>
        <a:lstStyle/>
        <a:p>
          <a:endParaRPr lang="en-US"/>
        </a:p>
      </dgm:t>
    </dgm:pt>
    <dgm:pt modelId="{CC87111B-1648-4F92-AA81-390C5C88CF0E}" type="sibTrans" cxnId="{A098A2BA-218F-4E57-96CB-1822D0C6370B}">
      <dgm:prSet/>
      <dgm:spPr/>
      <dgm:t>
        <a:bodyPr/>
        <a:lstStyle/>
        <a:p>
          <a:endParaRPr lang="en-US"/>
        </a:p>
      </dgm:t>
    </dgm:pt>
    <dgm:pt modelId="{06F88DB8-8044-467D-A679-06D38FAA588D}">
      <dgm:prSet/>
      <dgm:spPr/>
      <dgm:t>
        <a:bodyPr/>
        <a:lstStyle/>
        <a:p>
          <a:pPr rtl="0"/>
          <a:r>
            <a:rPr lang="en-US" smtClean="0"/>
            <a:t>JavaScript</a:t>
          </a:r>
          <a:endParaRPr lang="en-US"/>
        </a:p>
      </dgm:t>
    </dgm:pt>
    <dgm:pt modelId="{0341D453-3FE6-4F34-8247-607F9BB82721}" type="parTrans" cxnId="{5AEB5E0F-8D7B-46E9-8357-BEABA668EEC0}">
      <dgm:prSet/>
      <dgm:spPr/>
      <dgm:t>
        <a:bodyPr/>
        <a:lstStyle/>
        <a:p>
          <a:endParaRPr lang="en-US"/>
        </a:p>
      </dgm:t>
    </dgm:pt>
    <dgm:pt modelId="{550836A3-F660-4B38-8451-9596BD1EAF0B}" type="sibTrans" cxnId="{5AEB5E0F-8D7B-46E9-8357-BEABA668EEC0}">
      <dgm:prSet/>
      <dgm:spPr/>
      <dgm:t>
        <a:bodyPr/>
        <a:lstStyle/>
        <a:p>
          <a:endParaRPr lang="en-US"/>
        </a:p>
      </dgm:t>
    </dgm:pt>
    <dgm:pt modelId="{F8711AD0-848D-4F97-856D-AC1E303F723E}">
      <dgm:prSet/>
      <dgm:spPr/>
      <dgm:t>
        <a:bodyPr/>
        <a:lstStyle/>
        <a:p>
          <a:pPr rtl="0"/>
          <a:r>
            <a:rPr lang="en-US" smtClean="0"/>
            <a:t>Back end </a:t>
          </a:r>
          <a:endParaRPr lang="en-US"/>
        </a:p>
      </dgm:t>
    </dgm:pt>
    <dgm:pt modelId="{4EE29AFF-6C8B-434C-A974-4C05BC26969E}" type="parTrans" cxnId="{F939697E-6212-44B6-935D-2F7D580922F5}">
      <dgm:prSet/>
      <dgm:spPr/>
      <dgm:t>
        <a:bodyPr/>
        <a:lstStyle/>
        <a:p>
          <a:endParaRPr lang="en-US"/>
        </a:p>
      </dgm:t>
    </dgm:pt>
    <dgm:pt modelId="{AB86CFB8-5EFA-4B1A-9700-B9A47853FC1E}" type="sibTrans" cxnId="{F939697E-6212-44B6-935D-2F7D580922F5}">
      <dgm:prSet/>
      <dgm:spPr/>
      <dgm:t>
        <a:bodyPr/>
        <a:lstStyle/>
        <a:p>
          <a:endParaRPr lang="en-US"/>
        </a:p>
      </dgm:t>
    </dgm:pt>
    <dgm:pt modelId="{F5EDDFE3-3277-4F72-9B69-B7F4A548AFDC}">
      <dgm:prSet/>
      <dgm:spPr/>
      <dgm:t>
        <a:bodyPr/>
        <a:lstStyle/>
        <a:p>
          <a:pPr rtl="0"/>
          <a:r>
            <a:rPr lang="en-US" smtClean="0"/>
            <a:t>Php</a:t>
          </a:r>
          <a:endParaRPr lang="en-US"/>
        </a:p>
      </dgm:t>
    </dgm:pt>
    <dgm:pt modelId="{52472582-209F-4D59-A3DF-C4DCD8EB1D62}" type="parTrans" cxnId="{D34AEB9F-429C-4394-86C3-2471993E4102}">
      <dgm:prSet/>
      <dgm:spPr/>
      <dgm:t>
        <a:bodyPr/>
        <a:lstStyle/>
        <a:p>
          <a:endParaRPr lang="en-US"/>
        </a:p>
      </dgm:t>
    </dgm:pt>
    <dgm:pt modelId="{286C2443-65E1-4655-8204-CBF5B35A8565}" type="sibTrans" cxnId="{D34AEB9F-429C-4394-86C3-2471993E4102}">
      <dgm:prSet/>
      <dgm:spPr/>
      <dgm:t>
        <a:bodyPr/>
        <a:lstStyle/>
        <a:p>
          <a:endParaRPr lang="en-US"/>
        </a:p>
      </dgm:t>
    </dgm:pt>
    <dgm:pt modelId="{789E09F0-0063-4D63-8C3E-2DAD2C4E89ED}">
      <dgm:prSet/>
      <dgm:spPr/>
      <dgm:t>
        <a:bodyPr/>
        <a:lstStyle/>
        <a:p>
          <a:pPr rtl="0"/>
          <a:r>
            <a:rPr lang="en-US" smtClean="0"/>
            <a:t>Database </a:t>
          </a:r>
          <a:endParaRPr lang="en-US"/>
        </a:p>
      </dgm:t>
    </dgm:pt>
    <dgm:pt modelId="{7214C62B-4993-441B-ABBD-0BB4EF68B83C}" type="parTrans" cxnId="{D2821AFB-7556-4FF5-A993-23522FCE655F}">
      <dgm:prSet/>
      <dgm:spPr/>
      <dgm:t>
        <a:bodyPr/>
        <a:lstStyle/>
        <a:p>
          <a:endParaRPr lang="en-US"/>
        </a:p>
      </dgm:t>
    </dgm:pt>
    <dgm:pt modelId="{1B271C2D-28B7-4EB7-B3B8-08FEAD19B70B}" type="sibTrans" cxnId="{D2821AFB-7556-4FF5-A993-23522FCE655F}">
      <dgm:prSet/>
      <dgm:spPr/>
      <dgm:t>
        <a:bodyPr/>
        <a:lstStyle/>
        <a:p>
          <a:endParaRPr lang="en-US"/>
        </a:p>
      </dgm:t>
    </dgm:pt>
    <dgm:pt modelId="{2EE8376C-F4FC-4351-9956-93830629704C}">
      <dgm:prSet/>
      <dgm:spPr/>
      <dgm:t>
        <a:bodyPr/>
        <a:lstStyle/>
        <a:p>
          <a:pPr rtl="0"/>
          <a:r>
            <a:rPr lang="en-US" smtClean="0"/>
            <a:t>MySQL</a:t>
          </a:r>
          <a:endParaRPr lang="en-US"/>
        </a:p>
      </dgm:t>
    </dgm:pt>
    <dgm:pt modelId="{BBE116C0-F18A-412D-B309-9763192B3610}" type="parTrans" cxnId="{743C0EF6-97A0-4423-933D-68D307B182AF}">
      <dgm:prSet/>
      <dgm:spPr/>
      <dgm:t>
        <a:bodyPr/>
        <a:lstStyle/>
        <a:p>
          <a:endParaRPr lang="en-US"/>
        </a:p>
      </dgm:t>
    </dgm:pt>
    <dgm:pt modelId="{E4AB873E-F803-4C6A-8370-A72CB4C5E90D}" type="sibTrans" cxnId="{743C0EF6-97A0-4423-933D-68D307B182AF}">
      <dgm:prSet/>
      <dgm:spPr/>
      <dgm:t>
        <a:bodyPr/>
        <a:lstStyle/>
        <a:p>
          <a:endParaRPr lang="en-US"/>
        </a:p>
      </dgm:t>
    </dgm:pt>
    <dgm:pt modelId="{4EF48C74-695F-4684-A539-D824558CB1B9}" type="pres">
      <dgm:prSet presAssocID="{3A49861F-66D5-4175-8193-6E72167FC53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A138A93-7D32-417E-963B-23BC8221B8FF}" type="pres">
      <dgm:prSet presAssocID="{A4A0CB96-909C-472D-9044-3A887DFE7AD0}" presName="root" presStyleCnt="0"/>
      <dgm:spPr/>
    </dgm:pt>
    <dgm:pt modelId="{5C18A7BB-9434-4DC7-AEFF-4BC24362C7CC}" type="pres">
      <dgm:prSet presAssocID="{A4A0CB96-909C-472D-9044-3A887DFE7AD0}" presName="rootComposite" presStyleCnt="0"/>
      <dgm:spPr/>
    </dgm:pt>
    <dgm:pt modelId="{FE4C57F8-9A61-49FC-B2C7-F378BA221A48}" type="pres">
      <dgm:prSet presAssocID="{A4A0CB96-909C-472D-9044-3A887DFE7AD0}" presName="rootText" presStyleLbl="node1" presStyleIdx="0" presStyleCnt="3"/>
      <dgm:spPr/>
      <dgm:t>
        <a:bodyPr/>
        <a:lstStyle/>
        <a:p>
          <a:endParaRPr lang="en-US"/>
        </a:p>
      </dgm:t>
    </dgm:pt>
    <dgm:pt modelId="{C6C05FB6-6FDE-4DFF-95D4-8B1F357289FA}" type="pres">
      <dgm:prSet presAssocID="{A4A0CB96-909C-472D-9044-3A887DFE7AD0}" presName="rootConnector" presStyleLbl="node1" presStyleIdx="0" presStyleCnt="3"/>
      <dgm:spPr/>
      <dgm:t>
        <a:bodyPr/>
        <a:lstStyle/>
        <a:p>
          <a:endParaRPr lang="en-US"/>
        </a:p>
      </dgm:t>
    </dgm:pt>
    <dgm:pt modelId="{CA36F74B-E997-4B7A-A841-94EC10C57BF1}" type="pres">
      <dgm:prSet presAssocID="{A4A0CB96-909C-472D-9044-3A887DFE7AD0}" presName="childShape" presStyleCnt="0"/>
      <dgm:spPr/>
    </dgm:pt>
    <dgm:pt modelId="{1EA5DD7F-94F8-4339-B9DC-DB18ACDD253A}" type="pres">
      <dgm:prSet presAssocID="{D4D6BEB1-AA0A-4982-B2B8-807BF257E397}" presName="Name13" presStyleLbl="parChTrans1D2" presStyleIdx="0" presStyleCnt="4"/>
      <dgm:spPr/>
      <dgm:t>
        <a:bodyPr/>
        <a:lstStyle/>
        <a:p>
          <a:endParaRPr lang="en-US"/>
        </a:p>
      </dgm:t>
    </dgm:pt>
    <dgm:pt modelId="{DAF55BB0-9F32-4279-8712-EEB5F4CB6229}" type="pres">
      <dgm:prSet presAssocID="{2E316164-5415-41DE-BAF7-F8AB03BD6857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5A23D6-DB47-4953-BA46-56E1E088ADBD}" type="pres">
      <dgm:prSet presAssocID="{0341D453-3FE6-4F34-8247-607F9BB82721}" presName="Name13" presStyleLbl="parChTrans1D2" presStyleIdx="1" presStyleCnt="4"/>
      <dgm:spPr/>
      <dgm:t>
        <a:bodyPr/>
        <a:lstStyle/>
        <a:p>
          <a:endParaRPr lang="en-US"/>
        </a:p>
      </dgm:t>
    </dgm:pt>
    <dgm:pt modelId="{43D8D365-CD4B-4E13-B847-7C6DF802ACD9}" type="pres">
      <dgm:prSet presAssocID="{06F88DB8-8044-467D-A679-06D38FAA588D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5C87CB-203D-4F64-A5E4-70A87D70D663}" type="pres">
      <dgm:prSet presAssocID="{F8711AD0-848D-4F97-856D-AC1E303F723E}" presName="root" presStyleCnt="0"/>
      <dgm:spPr/>
    </dgm:pt>
    <dgm:pt modelId="{9B36E1E3-D7CE-4B1E-963A-CCCFC34C836D}" type="pres">
      <dgm:prSet presAssocID="{F8711AD0-848D-4F97-856D-AC1E303F723E}" presName="rootComposite" presStyleCnt="0"/>
      <dgm:spPr/>
    </dgm:pt>
    <dgm:pt modelId="{1C505C05-4A63-4B7D-AF13-ADB0A9CF19FF}" type="pres">
      <dgm:prSet presAssocID="{F8711AD0-848D-4F97-856D-AC1E303F723E}" presName="rootText" presStyleLbl="node1" presStyleIdx="1" presStyleCnt="3"/>
      <dgm:spPr/>
      <dgm:t>
        <a:bodyPr/>
        <a:lstStyle/>
        <a:p>
          <a:endParaRPr lang="en-US"/>
        </a:p>
      </dgm:t>
    </dgm:pt>
    <dgm:pt modelId="{3237222B-2A00-4FC4-94C0-425D454CBC90}" type="pres">
      <dgm:prSet presAssocID="{F8711AD0-848D-4F97-856D-AC1E303F723E}" presName="rootConnector" presStyleLbl="node1" presStyleIdx="1" presStyleCnt="3"/>
      <dgm:spPr/>
      <dgm:t>
        <a:bodyPr/>
        <a:lstStyle/>
        <a:p>
          <a:endParaRPr lang="en-US"/>
        </a:p>
      </dgm:t>
    </dgm:pt>
    <dgm:pt modelId="{49FC3E57-93E4-4C26-92D9-A85355691B68}" type="pres">
      <dgm:prSet presAssocID="{F8711AD0-848D-4F97-856D-AC1E303F723E}" presName="childShape" presStyleCnt="0"/>
      <dgm:spPr/>
    </dgm:pt>
    <dgm:pt modelId="{E22558A9-BBC2-45E6-BE36-496BA8A4471D}" type="pres">
      <dgm:prSet presAssocID="{52472582-209F-4D59-A3DF-C4DCD8EB1D62}" presName="Name13" presStyleLbl="parChTrans1D2" presStyleIdx="2" presStyleCnt="4"/>
      <dgm:spPr/>
      <dgm:t>
        <a:bodyPr/>
        <a:lstStyle/>
        <a:p>
          <a:endParaRPr lang="en-US"/>
        </a:p>
      </dgm:t>
    </dgm:pt>
    <dgm:pt modelId="{CB5B16A5-D92D-42CC-8BAC-B7CFC34C94AD}" type="pres">
      <dgm:prSet presAssocID="{F5EDDFE3-3277-4F72-9B69-B7F4A548AFDC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975E7F-790F-46E0-8886-61E901BB590F}" type="pres">
      <dgm:prSet presAssocID="{789E09F0-0063-4D63-8C3E-2DAD2C4E89ED}" presName="root" presStyleCnt="0"/>
      <dgm:spPr/>
    </dgm:pt>
    <dgm:pt modelId="{A50A3E57-C8C1-439F-B013-AAA542AF9B30}" type="pres">
      <dgm:prSet presAssocID="{789E09F0-0063-4D63-8C3E-2DAD2C4E89ED}" presName="rootComposite" presStyleCnt="0"/>
      <dgm:spPr/>
    </dgm:pt>
    <dgm:pt modelId="{9051F087-C190-4F9D-A8F5-A9935F6FDF39}" type="pres">
      <dgm:prSet presAssocID="{789E09F0-0063-4D63-8C3E-2DAD2C4E89ED}" presName="rootText" presStyleLbl="node1" presStyleIdx="2" presStyleCnt="3"/>
      <dgm:spPr/>
      <dgm:t>
        <a:bodyPr/>
        <a:lstStyle/>
        <a:p>
          <a:endParaRPr lang="en-US"/>
        </a:p>
      </dgm:t>
    </dgm:pt>
    <dgm:pt modelId="{396018EE-38A1-40BA-BBA8-21165E0F3E13}" type="pres">
      <dgm:prSet presAssocID="{789E09F0-0063-4D63-8C3E-2DAD2C4E89ED}" presName="rootConnector" presStyleLbl="node1" presStyleIdx="2" presStyleCnt="3"/>
      <dgm:spPr/>
      <dgm:t>
        <a:bodyPr/>
        <a:lstStyle/>
        <a:p>
          <a:endParaRPr lang="en-US"/>
        </a:p>
      </dgm:t>
    </dgm:pt>
    <dgm:pt modelId="{A17DAA17-7772-43E5-82BB-FA0A9911C4F7}" type="pres">
      <dgm:prSet presAssocID="{789E09F0-0063-4D63-8C3E-2DAD2C4E89ED}" presName="childShape" presStyleCnt="0"/>
      <dgm:spPr/>
    </dgm:pt>
    <dgm:pt modelId="{79E7E0CE-09AF-4DA4-9A88-DBC888DD5B78}" type="pres">
      <dgm:prSet presAssocID="{BBE116C0-F18A-412D-B309-9763192B3610}" presName="Name13" presStyleLbl="parChTrans1D2" presStyleIdx="3" presStyleCnt="4"/>
      <dgm:spPr/>
      <dgm:t>
        <a:bodyPr/>
        <a:lstStyle/>
        <a:p>
          <a:endParaRPr lang="en-US"/>
        </a:p>
      </dgm:t>
    </dgm:pt>
    <dgm:pt modelId="{8C100251-C8C2-43CC-B9B2-8C5BEFF92275}" type="pres">
      <dgm:prSet presAssocID="{2EE8376C-F4FC-4351-9956-93830629704C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CD2330-353A-437C-9DDD-9D1A822E5BE6}" type="presOf" srcId="{789E09F0-0063-4D63-8C3E-2DAD2C4E89ED}" destId="{396018EE-38A1-40BA-BBA8-21165E0F3E13}" srcOrd="1" destOrd="0" presId="urn:microsoft.com/office/officeart/2005/8/layout/hierarchy3"/>
    <dgm:cxn modelId="{6AE16DCF-9E2F-4319-96B6-2E116280886D}" type="presOf" srcId="{A4A0CB96-909C-472D-9044-3A887DFE7AD0}" destId="{C6C05FB6-6FDE-4DFF-95D4-8B1F357289FA}" srcOrd="1" destOrd="0" presId="urn:microsoft.com/office/officeart/2005/8/layout/hierarchy3"/>
    <dgm:cxn modelId="{8DE0C9BD-DA5A-4FCF-A4FF-558D58BCE04A}" type="presOf" srcId="{0341D453-3FE6-4F34-8247-607F9BB82721}" destId="{515A23D6-DB47-4953-BA46-56E1E088ADBD}" srcOrd="0" destOrd="0" presId="urn:microsoft.com/office/officeart/2005/8/layout/hierarchy3"/>
    <dgm:cxn modelId="{D34AEB9F-429C-4394-86C3-2471993E4102}" srcId="{F8711AD0-848D-4F97-856D-AC1E303F723E}" destId="{F5EDDFE3-3277-4F72-9B69-B7F4A548AFDC}" srcOrd="0" destOrd="0" parTransId="{52472582-209F-4D59-A3DF-C4DCD8EB1D62}" sibTransId="{286C2443-65E1-4655-8204-CBF5B35A8565}"/>
    <dgm:cxn modelId="{CC77678F-A4DC-45E0-9459-063A7DCFF80F}" type="presOf" srcId="{789E09F0-0063-4D63-8C3E-2DAD2C4E89ED}" destId="{9051F087-C190-4F9D-A8F5-A9935F6FDF39}" srcOrd="0" destOrd="0" presId="urn:microsoft.com/office/officeart/2005/8/layout/hierarchy3"/>
    <dgm:cxn modelId="{B14B4689-220D-4F50-B975-355DE0F462FB}" srcId="{3A49861F-66D5-4175-8193-6E72167FC533}" destId="{A4A0CB96-909C-472D-9044-3A887DFE7AD0}" srcOrd="0" destOrd="0" parTransId="{7207E15D-E257-4B92-828A-544041EC38CA}" sibTransId="{118B946E-4DCE-4DDF-A76C-59C5A0D1DECF}"/>
    <dgm:cxn modelId="{F939697E-6212-44B6-935D-2F7D580922F5}" srcId="{3A49861F-66D5-4175-8193-6E72167FC533}" destId="{F8711AD0-848D-4F97-856D-AC1E303F723E}" srcOrd="1" destOrd="0" parTransId="{4EE29AFF-6C8B-434C-A974-4C05BC26969E}" sibTransId="{AB86CFB8-5EFA-4B1A-9700-B9A47853FC1E}"/>
    <dgm:cxn modelId="{1772DE54-81AA-4F0F-AC8A-1B454D17701E}" type="presOf" srcId="{06F88DB8-8044-467D-A679-06D38FAA588D}" destId="{43D8D365-CD4B-4E13-B847-7C6DF802ACD9}" srcOrd="0" destOrd="0" presId="urn:microsoft.com/office/officeart/2005/8/layout/hierarchy3"/>
    <dgm:cxn modelId="{743C0EF6-97A0-4423-933D-68D307B182AF}" srcId="{789E09F0-0063-4D63-8C3E-2DAD2C4E89ED}" destId="{2EE8376C-F4FC-4351-9956-93830629704C}" srcOrd="0" destOrd="0" parTransId="{BBE116C0-F18A-412D-B309-9763192B3610}" sibTransId="{E4AB873E-F803-4C6A-8370-A72CB4C5E90D}"/>
    <dgm:cxn modelId="{D2821AFB-7556-4FF5-A993-23522FCE655F}" srcId="{3A49861F-66D5-4175-8193-6E72167FC533}" destId="{789E09F0-0063-4D63-8C3E-2DAD2C4E89ED}" srcOrd="2" destOrd="0" parTransId="{7214C62B-4993-441B-ABBD-0BB4EF68B83C}" sibTransId="{1B271C2D-28B7-4EB7-B3B8-08FEAD19B70B}"/>
    <dgm:cxn modelId="{A367C950-5AB7-4F1B-8EBE-EBF17135B222}" type="presOf" srcId="{F8711AD0-848D-4F97-856D-AC1E303F723E}" destId="{3237222B-2A00-4FC4-94C0-425D454CBC90}" srcOrd="1" destOrd="0" presId="urn:microsoft.com/office/officeart/2005/8/layout/hierarchy3"/>
    <dgm:cxn modelId="{613BD0BF-04D0-4AF9-A65C-6D48BDA3C488}" type="presOf" srcId="{3A49861F-66D5-4175-8193-6E72167FC533}" destId="{4EF48C74-695F-4684-A539-D824558CB1B9}" srcOrd="0" destOrd="0" presId="urn:microsoft.com/office/officeart/2005/8/layout/hierarchy3"/>
    <dgm:cxn modelId="{880D8C45-D454-4BAB-922D-C0CDD43897E7}" type="presOf" srcId="{F5EDDFE3-3277-4F72-9B69-B7F4A548AFDC}" destId="{CB5B16A5-D92D-42CC-8BAC-B7CFC34C94AD}" srcOrd="0" destOrd="0" presId="urn:microsoft.com/office/officeart/2005/8/layout/hierarchy3"/>
    <dgm:cxn modelId="{2499DBCF-A1FD-4CFD-9649-C549045B3999}" type="presOf" srcId="{2E316164-5415-41DE-BAF7-F8AB03BD6857}" destId="{DAF55BB0-9F32-4279-8712-EEB5F4CB6229}" srcOrd="0" destOrd="0" presId="urn:microsoft.com/office/officeart/2005/8/layout/hierarchy3"/>
    <dgm:cxn modelId="{AF813BEB-25DE-43CD-83EE-1F876848DD24}" type="presOf" srcId="{52472582-209F-4D59-A3DF-C4DCD8EB1D62}" destId="{E22558A9-BBC2-45E6-BE36-496BA8A4471D}" srcOrd="0" destOrd="0" presId="urn:microsoft.com/office/officeart/2005/8/layout/hierarchy3"/>
    <dgm:cxn modelId="{531BEB57-0C13-4F65-AD5B-3333C30E255C}" type="presOf" srcId="{F8711AD0-848D-4F97-856D-AC1E303F723E}" destId="{1C505C05-4A63-4B7D-AF13-ADB0A9CF19FF}" srcOrd="0" destOrd="0" presId="urn:microsoft.com/office/officeart/2005/8/layout/hierarchy3"/>
    <dgm:cxn modelId="{5AEB5E0F-8D7B-46E9-8357-BEABA668EEC0}" srcId="{A4A0CB96-909C-472D-9044-3A887DFE7AD0}" destId="{06F88DB8-8044-467D-A679-06D38FAA588D}" srcOrd="1" destOrd="0" parTransId="{0341D453-3FE6-4F34-8247-607F9BB82721}" sibTransId="{550836A3-F660-4B38-8451-9596BD1EAF0B}"/>
    <dgm:cxn modelId="{74BE59D0-7DC4-4669-82FF-2F2BB230567F}" type="presOf" srcId="{A4A0CB96-909C-472D-9044-3A887DFE7AD0}" destId="{FE4C57F8-9A61-49FC-B2C7-F378BA221A48}" srcOrd="0" destOrd="0" presId="urn:microsoft.com/office/officeart/2005/8/layout/hierarchy3"/>
    <dgm:cxn modelId="{E202EE3D-AD7D-43DB-92FC-2E2906D1A6A3}" type="presOf" srcId="{2EE8376C-F4FC-4351-9956-93830629704C}" destId="{8C100251-C8C2-43CC-B9B2-8C5BEFF92275}" srcOrd="0" destOrd="0" presId="urn:microsoft.com/office/officeart/2005/8/layout/hierarchy3"/>
    <dgm:cxn modelId="{BFF2FE73-8134-4663-B15A-666D6F672EEC}" type="presOf" srcId="{D4D6BEB1-AA0A-4982-B2B8-807BF257E397}" destId="{1EA5DD7F-94F8-4339-B9DC-DB18ACDD253A}" srcOrd="0" destOrd="0" presId="urn:microsoft.com/office/officeart/2005/8/layout/hierarchy3"/>
    <dgm:cxn modelId="{4D9BF3DE-B40E-4328-A15E-2BEE1D81AC5E}" type="presOf" srcId="{BBE116C0-F18A-412D-B309-9763192B3610}" destId="{79E7E0CE-09AF-4DA4-9A88-DBC888DD5B78}" srcOrd="0" destOrd="0" presId="urn:microsoft.com/office/officeart/2005/8/layout/hierarchy3"/>
    <dgm:cxn modelId="{A098A2BA-218F-4E57-96CB-1822D0C6370B}" srcId="{A4A0CB96-909C-472D-9044-3A887DFE7AD0}" destId="{2E316164-5415-41DE-BAF7-F8AB03BD6857}" srcOrd="0" destOrd="0" parTransId="{D4D6BEB1-AA0A-4982-B2B8-807BF257E397}" sibTransId="{CC87111B-1648-4F92-AA81-390C5C88CF0E}"/>
    <dgm:cxn modelId="{77826827-C09A-4C2B-8633-0A6729956194}" type="presParOf" srcId="{4EF48C74-695F-4684-A539-D824558CB1B9}" destId="{6A138A93-7D32-417E-963B-23BC8221B8FF}" srcOrd="0" destOrd="0" presId="urn:microsoft.com/office/officeart/2005/8/layout/hierarchy3"/>
    <dgm:cxn modelId="{149BEF56-C88E-4BA9-86BB-DD81897B98AD}" type="presParOf" srcId="{6A138A93-7D32-417E-963B-23BC8221B8FF}" destId="{5C18A7BB-9434-4DC7-AEFF-4BC24362C7CC}" srcOrd="0" destOrd="0" presId="urn:microsoft.com/office/officeart/2005/8/layout/hierarchy3"/>
    <dgm:cxn modelId="{F7C3F08A-A935-42B9-9B8D-091F1254C49F}" type="presParOf" srcId="{5C18A7BB-9434-4DC7-AEFF-4BC24362C7CC}" destId="{FE4C57F8-9A61-49FC-B2C7-F378BA221A48}" srcOrd="0" destOrd="0" presId="urn:microsoft.com/office/officeart/2005/8/layout/hierarchy3"/>
    <dgm:cxn modelId="{B1C5139F-7869-4980-88C8-80021504B0AD}" type="presParOf" srcId="{5C18A7BB-9434-4DC7-AEFF-4BC24362C7CC}" destId="{C6C05FB6-6FDE-4DFF-95D4-8B1F357289FA}" srcOrd="1" destOrd="0" presId="urn:microsoft.com/office/officeart/2005/8/layout/hierarchy3"/>
    <dgm:cxn modelId="{539FB6DC-E0FC-4DE1-B1CA-3B9FA5B2C8CE}" type="presParOf" srcId="{6A138A93-7D32-417E-963B-23BC8221B8FF}" destId="{CA36F74B-E997-4B7A-A841-94EC10C57BF1}" srcOrd="1" destOrd="0" presId="urn:microsoft.com/office/officeart/2005/8/layout/hierarchy3"/>
    <dgm:cxn modelId="{4150F514-8605-46E5-A16D-0FBCE76EF704}" type="presParOf" srcId="{CA36F74B-E997-4B7A-A841-94EC10C57BF1}" destId="{1EA5DD7F-94F8-4339-B9DC-DB18ACDD253A}" srcOrd="0" destOrd="0" presId="urn:microsoft.com/office/officeart/2005/8/layout/hierarchy3"/>
    <dgm:cxn modelId="{A0B0BB8B-E0DF-446C-AD06-BCB0F2CBAAD3}" type="presParOf" srcId="{CA36F74B-E997-4B7A-A841-94EC10C57BF1}" destId="{DAF55BB0-9F32-4279-8712-EEB5F4CB6229}" srcOrd="1" destOrd="0" presId="urn:microsoft.com/office/officeart/2005/8/layout/hierarchy3"/>
    <dgm:cxn modelId="{B1237BCD-C866-4D34-BCD3-B56C67A0D863}" type="presParOf" srcId="{CA36F74B-E997-4B7A-A841-94EC10C57BF1}" destId="{515A23D6-DB47-4953-BA46-56E1E088ADBD}" srcOrd="2" destOrd="0" presId="urn:microsoft.com/office/officeart/2005/8/layout/hierarchy3"/>
    <dgm:cxn modelId="{453AC138-4AF7-4860-8E83-9BBC297E9E52}" type="presParOf" srcId="{CA36F74B-E997-4B7A-A841-94EC10C57BF1}" destId="{43D8D365-CD4B-4E13-B847-7C6DF802ACD9}" srcOrd="3" destOrd="0" presId="urn:microsoft.com/office/officeart/2005/8/layout/hierarchy3"/>
    <dgm:cxn modelId="{F0984C0A-8098-41D3-8E35-1C9D62C78F34}" type="presParOf" srcId="{4EF48C74-695F-4684-A539-D824558CB1B9}" destId="{195C87CB-203D-4F64-A5E4-70A87D70D663}" srcOrd="1" destOrd="0" presId="urn:microsoft.com/office/officeart/2005/8/layout/hierarchy3"/>
    <dgm:cxn modelId="{15FE760D-62CB-4FA5-906B-14F7C68CBA8E}" type="presParOf" srcId="{195C87CB-203D-4F64-A5E4-70A87D70D663}" destId="{9B36E1E3-D7CE-4B1E-963A-CCCFC34C836D}" srcOrd="0" destOrd="0" presId="urn:microsoft.com/office/officeart/2005/8/layout/hierarchy3"/>
    <dgm:cxn modelId="{B33684C1-C2EC-4979-A778-CA9CC8CEB6C5}" type="presParOf" srcId="{9B36E1E3-D7CE-4B1E-963A-CCCFC34C836D}" destId="{1C505C05-4A63-4B7D-AF13-ADB0A9CF19FF}" srcOrd="0" destOrd="0" presId="urn:microsoft.com/office/officeart/2005/8/layout/hierarchy3"/>
    <dgm:cxn modelId="{13C7AAC1-A157-4613-AC0F-2C59B760A987}" type="presParOf" srcId="{9B36E1E3-D7CE-4B1E-963A-CCCFC34C836D}" destId="{3237222B-2A00-4FC4-94C0-425D454CBC90}" srcOrd="1" destOrd="0" presId="urn:microsoft.com/office/officeart/2005/8/layout/hierarchy3"/>
    <dgm:cxn modelId="{91C10027-F82F-4C80-9A19-8BCA2F4CEC3E}" type="presParOf" srcId="{195C87CB-203D-4F64-A5E4-70A87D70D663}" destId="{49FC3E57-93E4-4C26-92D9-A85355691B68}" srcOrd="1" destOrd="0" presId="urn:microsoft.com/office/officeart/2005/8/layout/hierarchy3"/>
    <dgm:cxn modelId="{8CAF6243-173E-4A8C-99FD-B994E60BC336}" type="presParOf" srcId="{49FC3E57-93E4-4C26-92D9-A85355691B68}" destId="{E22558A9-BBC2-45E6-BE36-496BA8A4471D}" srcOrd="0" destOrd="0" presId="urn:microsoft.com/office/officeart/2005/8/layout/hierarchy3"/>
    <dgm:cxn modelId="{409B04D6-21A8-4C8A-93EF-7BB8CDEB5274}" type="presParOf" srcId="{49FC3E57-93E4-4C26-92D9-A85355691B68}" destId="{CB5B16A5-D92D-42CC-8BAC-B7CFC34C94AD}" srcOrd="1" destOrd="0" presId="urn:microsoft.com/office/officeart/2005/8/layout/hierarchy3"/>
    <dgm:cxn modelId="{5590C1E4-61B3-42D7-BB43-7751714537FA}" type="presParOf" srcId="{4EF48C74-695F-4684-A539-D824558CB1B9}" destId="{8E975E7F-790F-46E0-8886-61E901BB590F}" srcOrd="2" destOrd="0" presId="urn:microsoft.com/office/officeart/2005/8/layout/hierarchy3"/>
    <dgm:cxn modelId="{E72D12B6-8834-40DE-9993-FBF8084AC210}" type="presParOf" srcId="{8E975E7F-790F-46E0-8886-61E901BB590F}" destId="{A50A3E57-C8C1-439F-B013-AAA542AF9B30}" srcOrd="0" destOrd="0" presId="urn:microsoft.com/office/officeart/2005/8/layout/hierarchy3"/>
    <dgm:cxn modelId="{5D8A1C3A-FAA6-4E40-B53D-B31857725480}" type="presParOf" srcId="{A50A3E57-C8C1-439F-B013-AAA542AF9B30}" destId="{9051F087-C190-4F9D-A8F5-A9935F6FDF39}" srcOrd="0" destOrd="0" presId="urn:microsoft.com/office/officeart/2005/8/layout/hierarchy3"/>
    <dgm:cxn modelId="{3E2424FB-4F5E-4A27-A8F7-2DCB1C764B13}" type="presParOf" srcId="{A50A3E57-C8C1-439F-B013-AAA542AF9B30}" destId="{396018EE-38A1-40BA-BBA8-21165E0F3E13}" srcOrd="1" destOrd="0" presId="urn:microsoft.com/office/officeart/2005/8/layout/hierarchy3"/>
    <dgm:cxn modelId="{41FC57CF-6457-42B4-AF83-9C409DCB5A9E}" type="presParOf" srcId="{8E975E7F-790F-46E0-8886-61E901BB590F}" destId="{A17DAA17-7772-43E5-82BB-FA0A9911C4F7}" srcOrd="1" destOrd="0" presId="urn:microsoft.com/office/officeart/2005/8/layout/hierarchy3"/>
    <dgm:cxn modelId="{822F69CC-9A1A-40BE-A88C-D8A857528F34}" type="presParOf" srcId="{A17DAA17-7772-43E5-82BB-FA0A9911C4F7}" destId="{79E7E0CE-09AF-4DA4-9A88-DBC888DD5B78}" srcOrd="0" destOrd="0" presId="urn:microsoft.com/office/officeart/2005/8/layout/hierarchy3"/>
    <dgm:cxn modelId="{F02B1627-55CC-430C-8326-88793EA18496}" type="presParOf" srcId="{A17DAA17-7772-43E5-82BB-FA0A9911C4F7}" destId="{8C100251-C8C2-43CC-B9B2-8C5BEFF92275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FDD930-9332-4A84-B91B-DD67758E36B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5C53A8-26A6-4AE5-A54B-C97DF7ABE431}">
      <dgm:prSet/>
      <dgm:spPr/>
      <dgm:t>
        <a:bodyPr/>
        <a:lstStyle/>
        <a:p>
          <a:pPr rtl="0"/>
          <a:r>
            <a:rPr lang="en-US" smtClean="0"/>
            <a:t>Unit testing</a:t>
          </a:r>
          <a:endParaRPr lang="en-US"/>
        </a:p>
      </dgm:t>
    </dgm:pt>
    <dgm:pt modelId="{4F523707-FB1E-4A60-AFAC-8DBA15881F05}" type="parTrans" cxnId="{63F11751-B598-4FFE-BCD7-4CCD24013F12}">
      <dgm:prSet/>
      <dgm:spPr/>
      <dgm:t>
        <a:bodyPr/>
        <a:lstStyle/>
        <a:p>
          <a:endParaRPr lang="en-US"/>
        </a:p>
      </dgm:t>
    </dgm:pt>
    <dgm:pt modelId="{A89730D7-4425-4316-A8D5-87F111C65E45}" type="sibTrans" cxnId="{63F11751-B598-4FFE-BCD7-4CCD24013F12}">
      <dgm:prSet/>
      <dgm:spPr/>
      <dgm:t>
        <a:bodyPr/>
        <a:lstStyle/>
        <a:p>
          <a:endParaRPr lang="en-US"/>
        </a:p>
      </dgm:t>
    </dgm:pt>
    <dgm:pt modelId="{A3E080B2-7151-4127-BADF-FD085E081A42}">
      <dgm:prSet/>
      <dgm:spPr/>
      <dgm:t>
        <a:bodyPr/>
        <a:lstStyle/>
        <a:p>
          <a:pPr rtl="0"/>
          <a:r>
            <a:rPr lang="en-US" smtClean="0"/>
            <a:t>Integrated testing</a:t>
          </a:r>
          <a:endParaRPr lang="en-US"/>
        </a:p>
      </dgm:t>
    </dgm:pt>
    <dgm:pt modelId="{13E2A2C0-BCDB-495C-A4AF-14D2FB085B26}" type="parTrans" cxnId="{8FAC320E-95CE-4D46-A520-B694FAFAABE6}">
      <dgm:prSet/>
      <dgm:spPr/>
      <dgm:t>
        <a:bodyPr/>
        <a:lstStyle/>
        <a:p>
          <a:endParaRPr lang="en-US"/>
        </a:p>
      </dgm:t>
    </dgm:pt>
    <dgm:pt modelId="{7C6931D0-8722-43C0-847B-147E201E57FE}" type="sibTrans" cxnId="{8FAC320E-95CE-4D46-A520-B694FAFAABE6}">
      <dgm:prSet/>
      <dgm:spPr/>
      <dgm:t>
        <a:bodyPr/>
        <a:lstStyle/>
        <a:p>
          <a:endParaRPr lang="en-US"/>
        </a:p>
      </dgm:t>
    </dgm:pt>
    <dgm:pt modelId="{008C3191-546B-4D7E-AF4F-6F846EF7D27A}">
      <dgm:prSet/>
      <dgm:spPr/>
      <dgm:t>
        <a:bodyPr/>
        <a:lstStyle/>
        <a:p>
          <a:pPr rtl="0"/>
          <a:r>
            <a:rPr lang="en-US" smtClean="0"/>
            <a:t>system testing</a:t>
          </a:r>
          <a:endParaRPr lang="en-US"/>
        </a:p>
      </dgm:t>
    </dgm:pt>
    <dgm:pt modelId="{4B097540-EB5F-4FC8-98B3-40E3036BCDDF}" type="parTrans" cxnId="{078EFB59-220E-4122-8A1A-F1B8DDCBFE8B}">
      <dgm:prSet/>
      <dgm:spPr/>
      <dgm:t>
        <a:bodyPr/>
        <a:lstStyle/>
        <a:p>
          <a:endParaRPr lang="en-US"/>
        </a:p>
      </dgm:t>
    </dgm:pt>
    <dgm:pt modelId="{C90C2771-72DA-4E88-9171-492487A219FB}" type="sibTrans" cxnId="{078EFB59-220E-4122-8A1A-F1B8DDCBFE8B}">
      <dgm:prSet/>
      <dgm:spPr/>
      <dgm:t>
        <a:bodyPr/>
        <a:lstStyle/>
        <a:p>
          <a:endParaRPr lang="en-US"/>
        </a:p>
      </dgm:t>
    </dgm:pt>
    <dgm:pt modelId="{41AD4B3E-6EEC-435A-BD13-A8FCD4BDD7A7}">
      <dgm:prSet/>
      <dgm:spPr/>
      <dgm:t>
        <a:bodyPr/>
        <a:lstStyle/>
        <a:p>
          <a:r>
            <a:rPr lang="en-US" dirty="0" smtClean="0"/>
            <a:t>Testing unit modules</a:t>
          </a:r>
          <a:endParaRPr lang="en-US" dirty="0"/>
        </a:p>
      </dgm:t>
    </dgm:pt>
    <dgm:pt modelId="{295EE3A7-7588-4787-94C3-A6C9248F8235}" type="parTrans" cxnId="{BDCECCA0-B85D-4FFC-B429-FCA6C7D655BF}">
      <dgm:prSet/>
      <dgm:spPr/>
      <dgm:t>
        <a:bodyPr/>
        <a:lstStyle/>
        <a:p>
          <a:endParaRPr lang="en-US"/>
        </a:p>
      </dgm:t>
    </dgm:pt>
    <dgm:pt modelId="{B999A31E-DB2F-431B-A760-3BD03E50784E}" type="sibTrans" cxnId="{BDCECCA0-B85D-4FFC-B429-FCA6C7D655BF}">
      <dgm:prSet/>
      <dgm:spPr/>
      <dgm:t>
        <a:bodyPr/>
        <a:lstStyle/>
        <a:p>
          <a:endParaRPr lang="en-US"/>
        </a:p>
      </dgm:t>
    </dgm:pt>
    <dgm:pt modelId="{5D89CB26-D076-4C77-8531-B921895092C6}">
      <dgm:prSet/>
      <dgm:spPr/>
      <dgm:t>
        <a:bodyPr/>
        <a:lstStyle/>
        <a:p>
          <a:r>
            <a:rPr lang="en-US" dirty="0" smtClean="0"/>
            <a:t>Interaction among modules</a:t>
          </a:r>
          <a:endParaRPr lang="en-US" dirty="0"/>
        </a:p>
      </dgm:t>
    </dgm:pt>
    <dgm:pt modelId="{B189E8AB-CD9B-433C-8976-DC08BA4699B4}" type="parTrans" cxnId="{80943CAE-AB5F-41FC-9905-B68CCBD249B4}">
      <dgm:prSet/>
      <dgm:spPr/>
      <dgm:t>
        <a:bodyPr/>
        <a:lstStyle/>
        <a:p>
          <a:endParaRPr lang="en-US"/>
        </a:p>
      </dgm:t>
    </dgm:pt>
    <dgm:pt modelId="{CB7DC71F-F619-4E4A-BCC9-2550EBEA2268}" type="sibTrans" cxnId="{80943CAE-AB5F-41FC-9905-B68CCBD249B4}">
      <dgm:prSet/>
      <dgm:spPr/>
      <dgm:t>
        <a:bodyPr/>
        <a:lstStyle/>
        <a:p>
          <a:endParaRPr lang="en-US"/>
        </a:p>
      </dgm:t>
    </dgm:pt>
    <dgm:pt modelId="{B8192C25-7DD8-4A10-B9C7-0572B2C7CE43}">
      <dgm:prSet/>
      <dgm:spPr/>
      <dgm:t>
        <a:bodyPr/>
        <a:lstStyle/>
        <a:p>
          <a:r>
            <a:rPr lang="en-US" dirty="0" smtClean="0"/>
            <a:t>Whole system test</a:t>
          </a:r>
          <a:endParaRPr lang="en-US" dirty="0"/>
        </a:p>
      </dgm:t>
    </dgm:pt>
    <dgm:pt modelId="{6C13C2B7-34D5-41F3-90CD-F5328162796A}" type="parTrans" cxnId="{3FBF43DB-DD50-4E8A-B255-0675F2D468CD}">
      <dgm:prSet/>
      <dgm:spPr/>
      <dgm:t>
        <a:bodyPr/>
        <a:lstStyle/>
        <a:p>
          <a:endParaRPr lang="en-US"/>
        </a:p>
      </dgm:t>
    </dgm:pt>
    <dgm:pt modelId="{FCE0E3AB-287C-4BC8-90D9-77E2728FE0E3}" type="sibTrans" cxnId="{3FBF43DB-DD50-4E8A-B255-0675F2D468CD}">
      <dgm:prSet/>
      <dgm:spPr/>
      <dgm:t>
        <a:bodyPr/>
        <a:lstStyle/>
        <a:p>
          <a:endParaRPr lang="en-US"/>
        </a:p>
      </dgm:t>
    </dgm:pt>
    <dgm:pt modelId="{01DC1E2B-C25D-4858-A164-8FD19EE6A42F}" type="pres">
      <dgm:prSet presAssocID="{D2FDD930-9332-4A84-B91B-DD67758E36B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34D7DB6-FDEC-4C2F-BB07-207F46AD0E07}" type="pres">
      <dgm:prSet presAssocID="{8B5C53A8-26A6-4AE5-A54B-C97DF7ABE431}" presName="composite" presStyleCnt="0"/>
      <dgm:spPr/>
    </dgm:pt>
    <dgm:pt modelId="{8B7A5D82-91ED-4914-B03F-A1FE68D94874}" type="pres">
      <dgm:prSet presAssocID="{8B5C53A8-26A6-4AE5-A54B-C97DF7ABE43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55790B-AF89-497D-833F-CA776E664288}" type="pres">
      <dgm:prSet presAssocID="{8B5C53A8-26A6-4AE5-A54B-C97DF7ABE431}" presName="desTx" presStyleLbl="alignAccFollowNode1" presStyleIdx="0" presStyleCnt="3" custLinFactNeighborX="-5541" custLinFactNeighborY="22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FD28E1-2F1C-48DF-9F3D-4126D17B5B87}" type="pres">
      <dgm:prSet presAssocID="{A89730D7-4425-4316-A8D5-87F111C65E45}" presName="space" presStyleCnt="0"/>
      <dgm:spPr/>
    </dgm:pt>
    <dgm:pt modelId="{E13A7128-0847-4359-83A8-84735A103D69}" type="pres">
      <dgm:prSet presAssocID="{A3E080B2-7151-4127-BADF-FD085E081A42}" presName="composite" presStyleCnt="0"/>
      <dgm:spPr/>
    </dgm:pt>
    <dgm:pt modelId="{9445CE9B-1877-4C20-8EE7-E1A249121840}" type="pres">
      <dgm:prSet presAssocID="{A3E080B2-7151-4127-BADF-FD085E081A4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BD6B5A-E93F-4C4C-9058-570141A5866B}" type="pres">
      <dgm:prSet presAssocID="{A3E080B2-7151-4127-BADF-FD085E081A42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CC6BA9-98E6-4E2A-8B30-44347F07424F}" type="pres">
      <dgm:prSet presAssocID="{7C6931D0-8722-43C0-847B-147E201E57FE}" presName="space" presStyleCnt="0"/>
      <dgm:spPr/>
    </dgm:pt>
    <dgm:pt modelId="{25BF0AC6-75FE-47FE-ACDD-00619EBCE925}" type="pres">
      <dgm:prSet presAssocID="{008C3191-546B-4D7E-AF4F-6F846EF7D27A}" presName="composite" presStyleCnt="0"/>
      <dgm:spPr/>
    </dgm:pt>
    <dgm:pt modelId="{156F6C7F-923C-4D26-8157-0BD71D5CA4DF}" type="pres">
      <dgm:prSet presAssocID="{008C3191-546B-4D7E-AF4F-6F846EF7D27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C4C3B9-5A84-415C-A4F3-755539A33447}" type="pres">
      <dgm:prSet presAssocID="{008C3191-546B-4D7E-AF4F-6F846EF7D27A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BF43DB-DD50-4E8A-B255-0675F2D468CD}" srcId="{008C3191-546B-4D7E-AF4F-6F846EF7D27A}" destId="{B8192C25-7DD8-4A10-B9C7-0572B2C7CE43}" srcOrd="0" destOrd="0" parTransId="{6C13C2B7-34D5-41F3-90CD-F5328162796A}" sibTransId="{FCE0E3AB-287C-4BC8-90D9-77E2728FE0E3}"/>
    <dgm:cxn modelId="{C3D81D19-DA63-4BF9-BD01-C811EECBD7BB}" type="presOf" srcId="{B8192C25-7DD8-4A10-B9C7-0572B2C7CE43}" destId="{F7C4C3B9-5A84-415C-A4F3-755539A33447}" srcOrd="0" destOrd="0" presId="urn:microsoft.com/office/officeart/2005/8/layout/hList1"/>
    <dgm:cxn modelId="{80943CAE-AB5F-41FC-9905-B68CCBD249B4}" srcId="{A3E080B2-7151-4127-BADF-FD085E081A42}" destId="{5D89CB26-D076-4C77-8531-B921895092C6}" srcOrd="0" destOrd="0" parTransId="{B189E8AB-CD9B-433C-8976-DC08BA4699B4}" sibTransId="{CB7DC71F-F619-4E4A-BCC9-2550EBEA2268}"/>
    <dgm:cxn modelId="{BDCECCA0-B85D-4FFC-B429-FCA6C7D655BF}" srcId="{8B5C53A8-26A6-4AE5-A54B-C97DF7ABE431}" destId="{41AD4B3E-6EEC-435A-BD13-A8FCD4BDD7A7}" srcOrd="0" destOrd="0" parTransId="{295EE3A7-7588-4787-94C3-A6C9248F8235}" sibTransId="{B999A31E-DB2F-431B-A760-3BD03E50784E}"/>
    <dgm:cxn modelId="{05A97F10-CAAC-4D3B-ABBF-AD65EFAC014E}" type="presOf" srcId="{D2FDD930-9332-4A84-B91B-DD67758E36B0}" destId="{01DC1E2B-C25D-4858-A164-8FD19EE6A42F}" srcOrd="0" destOrd="0" presId="urn:microsoft.com/office/officeart/2005/8/layout/hList1"/>
    <dgm:cxn modelId="{078EFB59-220E-4122-8A1A-F1B8DDCBFE8B}" srcId="{D2FDD930-9332-4A84-B91B-DD67758E36B0}" destId="{008C3191-546B-4D7E-AF4F-6F846EF7D27A}" srcOrd="2" destOrd="0" parTransId="{4B097540-EB5F-4FC8-98B3-40E3036BCDDF}" sibTransId="{C90C2771-72DA-4E88-9171-492487A219FB}"/>
    <dgm:cxn modelId="{8FAC320E-95CE-4D46-A520-B694FAFAABE6}" srcId="{D2FDD930-9332-4A84-B91B-DD67758E36B0}" destId="{A3E080B2-7151-4127-BADF-FD085E081A42}" srcOrd="1" destOrd="0" parTransId="{13E2A2C0-BCDB-495C-A4AF-14D2FB085B26}" sibTransId="{7C6931D0-8722-43C0-847B-147E201E57FE}"/>
    <dgm:cxn modelId="{DF09B6C5-5D82-40C5-95D4-81A585E15611}" type="presOf" srcId="{008C3191-546B-4D7E-AF4F-6F846EF7D27A}" destId="{156F6C7F-923C-4D26-8157-0BD71D5CA4DF}" srcOrd="0" destOrd="0" presId="urn:microsoft.com/office/officeart/2005/8/layout/hList1"/>
    <dgm:cxn modelId="{2074072E-E0A6-4D90-9957-2064B2772E72}" type="presOf" srcId="{5D89CB26-D076-4C77-8531-B921895092C6}" destId="{F7BD6B5A-E93F-4C4C-9058-570141A5866B}" srcOrd="0" destOrd="0" presId="urn:microsoft.com/office/officeart/2005/8/layout/hList1"/>
    <dgm:cxn modelId="{ACE035B7-AD69-4615-A5E6-86B39809DBD0}" type="presOf" srcId="{41AD4B3E-6EEC-435A-BD13-A8FCD4BDD7A7}" destId="{0F55790B-AF89-497D-833F-CA776E664288}" srcOrd="0" destOrd="0" presId="urn:microsoft.com/office/officeart/2005/8/layout/hList1"/>
    <dgm:cxn modelId="{14370515-51FA-4BBA-AC9E-33F509A38E06}" type="presOf" srcId="{A3E080B2-7151-4127-BADF-FD085E081A42}" destId="{9445CE9B-1877-4C20-8EE7-E1A249121840}" srcOrd="0" destOrd="0" presId="urn:microsoft.com/office/officeart/2005/8/layout/hList1"/>
    <dgm:cxn modelId="{63F11751-B598-4FFE-BCD7-4CCD24013F12}" srcId="{D2FDD930-9332-4A84-B91B-DD67758E36B0}" destId="{8B5C53A8-26A6-4AE5-A54B-C97DF7ABE431}" srcOrd="0" destOrd="0" parTransId="{4F523707-FB1E-4A60-AFAC-8DBA15881F05}" sibTransId="{A89730D7-4425-4316-A8D5-87F111C65E45}"/>
    <dgm:cxn modelId="{965231BC-AEAB-414F-BECA-008DA236456F}" type="presOf" srcId="{8B5C53A8-26A6-4AE5-A54B-C97DF7ABE431}" destId="{8B7A5D82-91ED-4914-B03F-A1FE68D94874}" srcOrd="0" destOrd="0" presId="urn:microsoft.com/office/officeart/2005/8/layout/hList1"/>
    <dgm:cxn modelId="{3693AC13-DC64-450F-B837-2B0D375E108B}" type="presParOf" srcId="{01DC1E2B-C25D-4858-A164-8FD19EE6A42F}" destId="{C34D7DB6-FDEC-4C2F-BB07-207F46AD0E07}" srcOrd="0" destOrd="0" presId="urn:microsoft.com/office/officeart/2005/8/layout/hList1"/>
    <dgm:cxn modelId="{403532FC-7D47-4C3C-9837-306AA94B42A3}" type="presParOf" srcId="{C34D7DB6-FDEC-4C2F-BB07-207F46AD0E07}" destId="{8B7A5D82-91ED-4914-B03F-A1FE68D94874}" srcOrd="0" destOrd="0" presId="urn:microsoft.com/office/officeart/2005/8/layout/hList1"/>
    <dgm:cxn modelId="{121117EC-EBD0-4FAE-AF3A-B1151677AA39}" type="presParOf" srcId="{C34D7DB6-FDEC-4C2F-BB07-207F46AD0E07}" destId="{0F55790B-AF89-497D-833F-CA776E664288}" srcOrd="1" destOrd="0" presId="urn:microsoft.com/office/officeart/2005/8/layout/hList1"/>
    <dgm:cxn modelId="{1A0210B5-F6E7-40A6-B023-CCA275553A55}" type="presParOf" srcId="{01DC1E2B-C25D-4858-A164-8FD19EE6A42F}" destId="{E6FD28E1-2F1C-48DF-9F3D-4126D17B5B87}" srcOrd="1" destOrd="0" presId="urn:microsoft.com/office/officeart/2005/8/layout/hList1"/>
    <dgm:cxn modelId="{F41F7696-1FC9-4324-ACE2-0B78979862F9}" type="presParOf" srcId="{01DC1E2B-C25D-4858-A164-8FD19EE6A42F}" destId="{E13A7128-0847-4359-83A8-84735A103D69}" srcOrd="2" destOrd="0" presId="urn:microsoft.com/office/officeart/2005/8/layout/hList1"/>
    <dgm:cxn modelId="{9E7F0F80-5C1C-4799-A8B2-59BD36C25172}" type="presParOf" srcId="{E13A7128-0847-4359-83A8-84735A103D69}" destId="{9445CE9B-1877-4C20-8EE7-E1A249121840}" srcOrd="0" destOrd="0" presId="urn:microsoft.com/office/officeart/2005/8/layout/hList1"/>
    <dgm:cxn modelId="{E644E5BA-DCAE-4C78-888C-6F65173F466A}" type="presParOf" srcId="{E13A7128-0847-4359-83A8-84735A103D69}" destId="{F7BD6B5A-E93F-4C4C-9058-570141A5866B}" srcOrd="1" destOrd="0" presId="urn:microsoft.com/office/officeart/2005/8/layout/hList1"/>
    <dgm:cxn modelId="{D17BE811-86D1-4214-A286-A1CCF31E64A6}" type="presParOf" srcId="{01DC1E2B-C25D-4858-A164-8FD19EE6A42F}" destId="{BACC6BA9-98E6-4E2A-8B30-44347F07424F}" srcOrd="3" destOrd="0" presId="urn:microsoft.com/office/officeart/2005/8/layout/hList1"/>
    <dgm:cxn modelId="{636360B8-44EB-47F0-B842-549211F646A6}" type="presParOf" srcId="{01DC1E2B-C25D-4858-A164-8FD19EE6A42F}" destId="{25BF0AC6-75FE-47FE-ACDD-00619EBCE925}" srcOrd="4" destOrd="0" presId="urn:microsoft.com/office/officeart/2005/8/layout/hList1"/>
    <dgm:cxn modelId="{D5492F24-9B10-489F-9B2D-7C42447C7138}" type="presParOf" srcId="{25BF0AC6-75FE-47FE-ACDD-00619EBCE925}" destId="{156F6C7F-923C-4D26-8157-0BD71D5CA4DF}" srcOrd="0" destOrd="0" presId="urn:microsoft.com/office/officeart/2005/8/layout/hList1"/>
    <dgm:cxn modelId="{E789E6FC-389A-4CF7-8325-826E7483A7CB}" type="presParOf" srcId="{25BF0AC6-75FE-47FE-ACDD-00619EBCE925}" destId="{F7C4C3B9-5A84-415C-A4F3-755539A3344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3F5A56-22D2-4FB8-8397-6642139CB38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10E8A39-AF43-44C6-8A12-31F8CF76DB21}">
      <dgm:prSet/>
      <dgm:spPr/>
      <dgm:t>
        <a:bodyPr/>
        <a:lstStyle/>
        <a:p>
          <a:pPr rtl="0"/>
          <a:r>
            <a:rPr lang="en-US" smtClean="0"/>
            <a:t>Instant ordering system</a:t>
          </a:r>
          <a:endParaRPr lang="en-US"/>
        </a:p>
      </dgm:t>
    </dgm:pt>
    <dgm:pt modelId="{7364698D-F03E-49A3-B69F-51A8AA9E4AAA}" type="parTrans" cxnId="{C40C87BA-31C3-4E43-BDD4-D84369DD6F01}">
      <dgm:prSet/>
      <dgm:spPr/>
      <dgm:t>
        <a:bodyPr/>
        <a:lstStyle/>
        <a:p>
          <a:endParaRPr lang="en-US"/>
        </a:p>
      </dgm:t>
    </dgm:pt>
    <dgm:pt modelId="{80096C99-C4A2-4544-8B21-FE9143AE8DC8}" type="sibTrans" cxnId="{C40C87BA-31C3-4E43-BDD4-D84369DD6F01}">
      <dgm:prSet/>
      <dgm:spPr/>
      <dgm:t>
        <a:bodyPr/>
        <a:lstStyle/>
        <a:p>
          <a:endParaRPr lang="en-US"/>
        </a:p>
      </dgm:t>
    </dgm:pt>
    <dgm:pt modelId="{3A1AF705-ABFA-4F26-A986-AA603399BBF9}">
      <dgm:prSet/>
      <dgm:spPr/>
      <dgm:t>
        <a:bodyPr/>
        <a:lstStyle/>
        <a:p>
          <a:pPr rtl="0"/>
          <a:r>
            <a:rPr lang="en-US" smtClean="0"/>
            <a:t>Click and order digital menus</a:t>
          </a:r>
          <a:endParaRPr lang="en-US"/>
        </a:p>
      </dgm:t>
    </dgm:pt>
    <dgm:pt modelId="{C319624A-FB47-4C9F-9C52-4AFEFA6E7245}" type="parTrans" cxnId="{4C601BAB-4B7D-4C52-AC54-F07A1815F8A5}">
      <dgm:prSet/>
      <dgm:spPr/>
      <dgm:t>
        <a:bodyPr/>
        <a:lstStyle/>
        <a:p>
          <a:endParaRPr lang="en-US"/>
        </a:p>
      </dgm:t>
    </dgm:pt>
    <dgm:pt modelId="{DE6874EF-485A-4679-9766-6F9775E70734}" type="sibTrans" cxnId="{4C601BAB-4B7D-4C52-AC54-F07A1815F8A5}">
      <dgm:prSet/>
      <dgm:spPr/>
      <dgm:t>
        <a:bodyPr/>
        <a:lstStyle/>
        <a:p>
          <a:endParaRPr lang="en-US"/>
        </a:p>
      </dgm:t>
    </dgm:pt>
    <dgm:pt modelId="{0E6E6228-21DB-462F-9714-444958390BC3}">
      <dgm:prSet/>
      <dgm:spPr/>
      <dgm:t>
        <a:bodyPr/>
        <a:lstStyle/>
        <a:p>
          <a:pPr rtl="0"/>
          <a:r>
            <a:rPr lang="en-US" smtClean="0"/>
            <a:t>User friendly interface</a:t>
          </a:r>
          <a:endParaRPr lang="en-US"/>
        </a:p>
      </dgm:t>
    </dgm:pt>
    <dgm:pt modelId="{A17613C2-4365-45DB-883E-F353A68AFAE1}" type="parTrans" cxnId="{42743EBB-768C-4413-8E54-8A62520CC2C8}">
      <dgm:prSet/>
      <dgm:spPr/>
      <dgm:t>
        <a:bodyPr/>
        <a:lstStyle/>
        <a:p>
          <a:endParaRPr lang="en-US"/>
        </a:p>
      </dgm:t>
    </dgm:pt>
    <dgm:pt modelId="{787BE40E-E3F9-4185-AF15-BB79211EAFA7}" type="sibTrans" cxnId="{42743EBB-768C-4413-8E54-8A62520CC2C8}">
      <dgm:prSet/>
      <dgm:spPr/>
      <dgm:t>
        <a:bodyPr/>
        <a:lstStyle/>
        <a:p>
          <a:endParaRPr lang="en-US"/>
        </a:p>
      </dgm:t>
    </dgm:pt>
    <dgm:pt modelId="{1EC0787A-74BC-467F-AD98-DC4AB44D5B04}">
      <dgm:prSet/>
      <dgm:spPr/>
      <dgm:t>
        <a:bodyPr/>
        <a:lstStyle/>
        <a:p>
          <a:pPr rtl="0"/>
          <a:r>
            <a:rPr lang="en-US" smtClean="0"/>
            <a:t>Maintenance of order details </a:t>
          </a:r>
          <a:endParaRPr lang="en-US"/>
        </a:p>
      </dgm:t>
    </dgm:pt>
    <dgm:pt modelId="{E3562966-E38A-451D-B1EB-98655E063A23}" type="parTrans" cxnId="{005B0C82-91CF-4D42-A2B8-1C8D82630718}">
      <dgm:prSet/>
      <dgm:spPr/>
      <dgm:t>
        <a:bodyPr/>
        <a:lstStyle/>
        <a:p>
          <a:endParaRPr lang="en-US"/>
        </a:p>
      </dgm:t>
    </dgm:pt>
    <dgm:pt modelId="{60835E53-FC55-4703-A544-E13716C6405E}" type="sibTrans" cxnId="{005B0C82-91CF-4D42-A2B8-1C8D82630718}">
      <dgm:prSet/>
      <dgm:spPr/>
      <dgm:t>
        <a:bodyPr/>
        <a:lstStyle/>
        <a:p>
          <a:endParaRPr lang="en-US"/>
        </a:p>
      </dgm:t>
    </dgm:pt>
    <dgm:pt modelId="{B2C88852-6B1F-4EEE-98F8-A2A2ED693890}">
      <dgm:prSet/>
      <dgm:spPr/>
      <dgm:t>
        <a:bodyPr/>
        <a:lstStyle/>
        <a:p>
          <a:pPr rtl="0"/>
          <a:r>
            <a:rPr lang="en-US" smtClean="0"/>
            <a:t>Real time notifications</a:t>
          </a:r>
          <a:endParaRPr lang="en-US"/>
        </a:p>
      </dgm:t>
    </dgm:pt>
    <dgm:pt modelId="{5E44F0DF-58F6-4D89-83EB-CC795077892C}" type="parTrans" cxnId="{6E630FC1-9C20-4F85-AEE8-1F3110462370}">
      <dgm:prSet/>
      <dgm:spPr/>
      <dgm:t>
        <a:bodyPr/>
        <a:lstStyle/>
        <a:p>
          <a:endParaRPr lang="en-US"/>
        </a:p>
      </dgm:t>
    </dgm:pt>
    <dgm:pt modelId="{599BA4B8-7F9A-46B0-B3BF-1D2E15650427}" type="sibTrans" cxnId="{6E630FC1-9C20-4F85-AEE8-1F3110462370}">
      <dgm:prSet/>
      <dgm:spPr/>
      <dgm:t>
        <a:bodyPr/>
        <a:lstStyle/>
        <a:p>
          <a:endParaRPr lang="en-US"/>
        </a:p>
      </dgm:t>
    </dgm:pt>
    <dgm:pt modelId="{9EA967D2-614F-45B4-8A8F-3420CA00D852}">
      <dgm:prSet/>
      <dgm:spPr/>
      <dgm:t>
        <a:bodyPr/>
        <a:lstStyle/>
        <a:p>
          <a:pPr rtl="0"/>
          <a:r>
            <a:rPr lang="en-US" smtClean="0"/>
            <a:t>Improved service</a:t>
          </a:r>
          <a:endParaRPr lang="en-US"/>
        </a:p>
      </dgm:t>
    </dgm:pt>
    <dgm:pt modelId="{24D65D62-32BC-4739-B625-427139B0B283}" type="parTrans" cxnId="{90C6644D-9160-4986-96AD-5FF1C3F8348E}">
      <dgm:prSet/>
      <dgm:spPr/>
      <dgm:t>
        <a:bodyPr/>
        <a:lstStyle/>
        <a:p>
          <a:endParaRPr lang="en-US"/>
        </a:p>
      </dgm:t>
    </dgm:pt>
    <dgm:pt modelId="{9BB2D6C9-2E8C-4897-ABD0-669F1F32A40E}" type="sibTrans" cxnId="{90C6644D-9160-4986-96AD-5FF1C3F8348E}">
      <dgm:prSet/>
      <dgm:spPr/>
      <dgm:t>
        <a:bodyPr/>
        <a:lstStyle/>
        <a:p>
          <a:endParaRPr lang="en-US"/>
        </a:p>
      </dgm:t>
    </dgm:pt>
    <dgm:pt modelId="{15CA4B11-3D40-4D34-B188-266AC8A0C163}">
      <dgm:prSet/>
      <dgm:spPr/>
      <dgm:t>
        <a:bodyPr/>
        <a:lstStyle/>
        <a:p>
          <a:pPr rtl="0"/>
          <a:r>
            <a:rPr lang="en-US" smtClean="0"/>
            <a:t>automated billing records</a:t>
          </a:r>
          <a:endParaRPr lang="en-US"/>
        </a:p>
      </dgm:t>
    </dgm:pt>
    <dgm:pt modelId="{5ED94E43-E9CD-4B04-9EB3-5FF6FA148D4A}" type="parTrans" cxnId="{0FCE2455-0C3B-41AE-B44A-7ECCB98705E5}">
      <dgm:prSet/>
      <dgm:spPr/>
      <dgm:t>
        <a:bodyPr/>
        <a:lstStyle/>
        <a:p>
          <a:endParaRPr lang="en-US"/>
        </a:p>
      </dgm:t>
    </dgm:pt>
    <dgm:pt modelId="{28A85A7C-FE4E-4BBD-89F4-0BE1939ABF6C}" type="sibTrans" cxnId="{0FCE2455-0C3B-41AE-B44A-7ECCB98705E5}">
      <dgm:prSet/>
      <dgm:spPr/>
      <dgm:t>
        <a:bodyPr/>
        <a:lstStyle/>
        <a:p>
          <a:endParaRPr lang="en-US"/>
        </a:p>
      </dgm:t>
    </dgm:pt>
    <dgm:pt modelId="{9BD88C8D-A73A-42B3-9DC3-4790D9DAAF3C}">
      <dgm:prSet/>
      <dgm:spPr/>
      <dgm:t>
        <a:bodyPr/>
        <a:lstStyle/>
        <a:p>
          <a:pPr rtl="0"/>
          <a:r>
            <a:rPr lang="en-US" smtClean="0"/>
            <a:t>Handle multiple requests</a:t>
          </a:r>
          <a:endParaRPr lang="en-US"/>
        </a:p>
      </dgm:t>
    </dgm:pt>
    <dgm:pt modelId="{94C22537-9D04-4E09-A22C-6FA151E9F2F5}" type="parTrans" cxnId="{43D53922-D35B-4E0F-BAAF-F5C8444B4950}">
      <dgm:prSet/>
      <dgm:spPr/>
      <dgm:t>
        <a:bodyPr/>
        <a:lstStyle/>
        <a:p>
          <a:endParaRPr lang="en-US"/>
        </a:p>
      </dgm:t>
    </dgm:pt>
    <dgm:pt modelId="{23DFB5D2-932E-40D8-84CB-630213C2C3F4}" type="sibTrans" cxnId="{43D53922-D35B-4E0F-BAAF-F5C8444B4950}">
      <dgm:prSet/>
      <dgm:spPr/>
      <dgm:t>
        <a:bodyPr/>
        <a:lstStyle/>
        <a:p>
          <a:endParaRPr lang="en-US"/>
        </a:p>
      </dgm:t>
    </dgm:pt>
    <dgm:pt modelId="{0F3CD0CF-1E14-4545-B519-BD85998FFFDE}" type="pres">
      <dgm:prSet presAssocID="{F73F5A56-22D2-4FB8-8397-6642139CB38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9CD845-F983-4CB5-A30D-C58BFEA79151}" type="pres">
      <dgm:prSet presAssocID="{710E8A39-AF43-44C6-8A12-31F8CF76DB21}" presName="linNode" presStyleCnt="0"/>
      <dgm:spPr/>
    </dgm:pt>
    <dgm:pt modelId="{03890177-4492-431D-857A-55C32560E8A5}" type="pres">
      <dgm:prSet presAssocID="{710E8A39-AF43-44C6-8A12-31F8CF76DB21}" presName="parentText" presStyleLbl="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F2828E-EAFA-4F53-92C9-94E6C25A4F3E}" type="pres">
      <dgm:prSet presAssocID="{80096C99-C4A2-4544-8B21-FE9143AE8DC8}" presName="sp" presStyleCnt="0"/>
      <dgm:spPr/>
    </dgm:pt>
    <dgm:pt modelId="{0C58D454-95C0-4B43-BD15-3238AB608CBE}" type="pres">
      <dgm:prSet presAssocID="{3A1AF705-ABFA-4F26-A986-AA603399BBF9}" presName="linNode" presStyleCnt="0"/>
      <dgm:spPr/>
    </dgm:pt>
    <dgm:pt modelId="{3EB7910A-22CF-4C4A-872A-F6A0DA202E20}" type="pres">
      <dgm:prSet presAssocID="{3A1AF705-ABFA-4F26-A986-AA603399BBF9}" presName="parentText" presStyleLbl="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B07A51-E1D3-4576-A983-687CEB6362C6}" type="pres">
      <dgm:prSet presAssocID="{DE6874EF-485A-4679-9766-6F9775E70734}" presName="sp" presStyleCnt="0"/>
      <dgm:spPr/>
    </dgm:pt>
    <dgm:pt modelId="{26E377D1-B794-488A-9A7E-36188012BE91}" type="pres">
      <dgm:prSet presAssocID="{0E6E6228-21DB-462F-9714-444958390BC3}" presName="linNode" presStyleCnt="0"/>
      <dgm:spPr/>
    </dgm:pt>
    <dgm:pt modelId="{EE23567C-A55E-4416-A4AC-6C38060AE5C7}" type="pres">
      <dgm:prSet presAssocID="{0E6E6228-21DB-462F-9714-444958390BC3}" presName="parentText" presStyleLbl="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6D31A0-CBE0-4102-8552-3CE3B2D6FDD0}" type="pres">
      <dgm:prSet presAssocID="{787BE40E-E3F9-4185-AF15-BB79211EAFA7}" presName="sp" presStyleCnt="0"/>
      <dgm:spPr/>
    </dgm:pt>
    <dgm:pt modelId="{7FEB1E64-E736-4867-85F8-ED677F1F1B69}" type="pres">
      <dgm:prSet presAssocID="{1EC0787A-74BC-467F-AD98-DC4AB44D5B04}" presName="linNode" presStyleCnt="0"/>
      <dgm:spPr/>
    </dgm:pt>
    <dgm:pt modelId="{CAC8CAB8-7015-40AA-9D12-07485ED325DF}" type="pres">
      <dgm:prSet presAssocID="{1EC0787A-74BC-467F-AD98-DC4AB44D5B04}" presName="parentText" presStyleLbl="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15947F-0BCF-4B7C-B21F-DA277D64632A}" type="pres">
      <dgm:prSet presAssocID="{60835E53-FC55-4703-A544-E13716C6405E}" presName="sp" presStyleCnt="0"/>
      <dgm:spPr/>
    </dgm:pt>
    <dgm:pt modelId="{F8A30915-3713-4406-A04A-02F632BB4432}" type="pres">
      <dgm:prSet presAssocID="{B2C88852-6B1F-4EEE-98F8-A2A2ED693890}" presName="linNode" presStyleCnt="0"/>
      <dgm:spPr/>
    </dgm:pt>
    <dgm:pt modelId="{21815142-DB9E-42AA-98E9-C761F567EDF3}" type="pres">
      <dgm:prSet presAssocID="{B2C88852-6B1F-4EEE-98F8-A2A2ED693890}" presName="parentText" presStyleLbl="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091B3-4491-429D-9C3E-55C9C7B22421}" type="pres">
      <dgm:prSet presAssocID="{599BA4B8-7F9A-46B0-B3BF-1D2E15650427}" presName="sp" presStyleCnt="0"/>
      <dgm:spPr/>
    </dgm:pt>
    <dgm:pt modelId="{C54FA037-2503-4550-8B8E-1B9714BAAA52}" type="pres">
      <dgm:prSet presAssocID="{9EA967D2-614F-45B4-8A8F-3420CA00D852}" presName="linNode" presStyleCnt="0"/>
      <dgm:spPr/>
    </dgm:pt>
    <dgm:pt modelId="{6768AB15-FA49-4DE4-994A-6F57A7EAC871}" type="pres">
      <dgm:prSet presAssocID="{9EA967D2-614F-45B4-8A8F-3420CA00D852}" presName="parentText" presStyleLbl="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11BAC0-9897-4A9E-A1B1-9A4C2E627A10}" type="pres">
      <dgm:prSet presAssocID="{9BB2D6C9-2E8C-4897-ABD0-669F1F32A40E}" presName="sp" presStyleCnt="0"/>
      <dgm:spPr/>
    </dgm:pt>
    <dgm:pt modelId="{FFDA7EBC-39CA-44F1-AE6F-80E53F814424}" type="pres">
      <dgm:prSet presAssocID="{15CA4B11-3D40-4D34-B188-266AC8A0C163}" presName="linNode" presStyleCnt="0"/>
      <dgm:spPr/>
    </dgm:pt>
    <dgm:pt modelId="{A232B44C-B63D-487C-99E3-39CFF692DAB8}" type="pres">
      <dgm:prSet presAssocID="{15CA4B11-3D40-4D34-B188-266AC8A0C163}" presName="parentText" presStyleLbl="node1" presStyleIdx="6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6093AD-6BA0-4759-B5C3-F23B3B062F11}" type="pres">
      <dgm:prSet presAssocID="{28A85A7C-FE4E-4BBD-89F4-0BE1939ABF6C}" presName="sp" presStyleCnt="0"/>
      <dgm:spPr/>
    </dgm:pt>
    <dgm:pt modelId="{D9C43175-C07C-49E0-B3A5-81A01A7F68B6}" type="pres">
      <dgm:prSet presAssocID="{9BD88C8D-A73A-42B3-9DC3-4790D9DAAF3C}" presName="linNode" presStyleCnt="0"/>
      <dgm:spPr/>
    </dgm:pt>
    <dgm:pt modelId="{5F648284-885F-4819-825E-8446C3D73A83}" type="pres">
      <dgm:prSet presAssocID="{9BD88C8D-A73A-42B3-9DC3-4790D9DAAF3C}" presName="parentText" presStyleLbl="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AD20CB-30F3-49BF-B942-0D2967C8A3C7}" type="presOf" srcId="{B2C88852-6B1F-4EEE-98F8-A2A2ED693890}" destId="{21815142-DB9E-42AA-98E9-C761F567EDF3}" srcOrd="0" destOrd="0" presId="urn:microsoft.com/office/officeart/2005/8/layout/vList5"/>
    <dgm:cxn modelId="{C247793C-9479-4919-AF4F-3060B53A9534}" type="presOf" srcId="{15CA4B11-3D40-4D34-B188-266AC8A0C163}" destId="{A232B44C-B63D-487C-99E3-39CFF692DAB8}" srcOrd="0" destOrd="0" presId="urn:microsoft.com/office/officeart/2005/8/layout/vList5"/>
    <dgm:cxn modelId="{9A746905-7712-4CA2-99E4-83F5C3849E58}" type="presOf" srcId="{1EC0787A-74BC-467F-AD98-DC4AB44D5B04}" destId="{CAC8CAB8-7015-40AA-9D12-07485ED325DF}" srcOrd="0" destOrd="0" presId="urn:microsoft.com/office/officeart/2005/8/layout/vList5"/>
    <dgm:cxn modelId="{43D53922-D35B-4E0F-BAAF-F5C8444B4950}" srcId="{F73F5A56-22D2-4FB8-8397-6642139CB387}" destId="{9BD88C8D-A73A-42B3-9DC3-4790D9DAAF3C}" srcOrd="7" destOrd="0" parTransId="{94C22537-9D04-4E09-A22C-6FA151E9F2F5}" sibTransId="{23DFB5D2-932E-40D8-84CB-630213C2C3F4}"/>
    <dgm:cxn modelId="{BEC42437-5064-47E6-8444-CF767712A52D}" type="presOf" srcId="{0E6E6228-21DB-462F-9714-444958390BC3}" destId="{EE23567C-A55E-4416-A4AC-6C38060AE5C7}" srcOrd="0" destOrd="0" presId="urn:microsoft.com/office/officeart/2005/8/layout/vList5"/>
    <dgm:cxn modelId="{4C601BAB-4B7D-4C52-AC54-F07A1815F8A5}" srcId="{F73F5A56-22D2-4FB8-8397-6642139CB387}" destId="{3A1AF705-ABFA-4F26-A986-AA603399BBF9}" srcOrd="1" destOrd="0" parTransId="{C319624A-FB47-4C9F-9C52-4AFEFA6E7245}" sibTransId="{DE6874EF-485A-4679-9766-6F9775E70734}"/>
    <dgm:cxn modelId="{6E630FC1-9C20-4F85-AEE8-1F3110462370}" srcId="{F73F5A56-22D2-4FB8-8397-6642139CB387}" destId="{B2C88852-6B1F-4EEE-98F8-A2A2ED693890}" srcOrd="4" destOrd="0" parTransId="{5E44F0DF-58F6-4D89-83EB-CC795077892C}" sibTransId="{599BA4B8-7F9A-46B0-B3BF-1D2E15650427}"/>
    <dgm:cxn modelId="{98FF0E50-360B-404F-B558-72CB78931AC9}" type="presOf" srcId="{F73F5A56-22D2-4FB8-8397-6642139CB387}" destId="{0F3CD0CF-1E14-4545-B519-BD85998FFFDE}" srcOrd="0" destOrd="0" presId="urn:microsoft.com/office/officeart/2005/8/layout/vList5"/>
    <dgm:cxn modelId="{0FCE2455-0C3B-41AE-B44A-7ECCB98705E5}" srcId="{F73F5A56-22D2-4FB8-8397-6642139CB387}" destId="{15CA4B11-3D40-4D34-B188-266AC8A0C163}" srcOrd="6" destOrd="0" parTransId="{5ED94E43-E9CD-4B04-9EB3-5FF6FA148D4A}" sibTransId="{28A85A7C-FE4E-4BBD-89F4-0BE1939ABF6C}"/>
    <dgm:cxn modelId="{206C2D9E-88B8-4BBC-87B5-2AF5E8FD4391}" type="presOf" srcId="{9EA967D2-614F-45B4-8A8F-3420CA00D852}" destId="{6768AB15-FA49-4DE4-994A-6F57A7EAC871}" srcOrd="0" destOrd="0" presId="urn:microsoft.com/office/officeart/2005/8/layout/vList5"/>
    <dgm:cxn modelId="{8CFC0BFA-64D8-4359-880F-A647BD06A8CE}" type="presOf" srcId="{9BD88C8D-A73A-42B3-9DC3-4790D9DAAF3C}" destId="{5F648284-885F-4819-825E-8446C3D73A83}" srcOrd="0" destOrd="0" presId="urn:microsoft.com/office/officeart/2005/8/layout/vList5"/>
    <dgm:cxn modelId="{C40C87BA-31C3-4E43-BDD4-D84369DD6F01}" srcId="{F73F5A56-22D2-4FB8-8397-6642139CB387}" destId="{710E8A39-AF43-44C6-8A12-31F8CF76DB21}" srcOrd="0" destOrd="0" parTransId="{7364698D-F03E-49A3-B69F-51A8AA9E4AAA}" sibTransId="{80096C99-C4A2-4544-8B21-FE9143AE8DC8}"/>
    <dgm:cxn modelId="{A90C47E5-B854-48A1-B292-2D3A3AF659E9}" type="presOf" srcId="{3A1AF705-ABFA-4F26-A986-AA603399BBF9}" destId="{3EB7910A-22CF-4C4A-872A-F6A0DA202E20}" srcOrd="0" destOrd="0" presId="urn:microsoft.com/office/officeart/2005/8/layout/vList5"/>
    <dgm:cxn modelId="{90C6644D-9160-4986-96AD-5FF1C3F8348E}" srcId="{F73F5A56-22D2-4FB8-8397-6642139CB387}" destId="{9EA967D2-614F-45B4-8A8F-3420CA00D852}" srcOrd="5" destOrd="0" parTransId="{24D65D62-32BC-4739-B625-427139B0B283}" sibTransId="{9BB2D6C9-2E8C-4897-ABD0-669F1F32A40E}"/>
    <dgm:cxn modelId="{7BBF8402-8F5A-43B7-BB58-20D5942B0187}" type="presOf" srcId="{710E8A39-AF43-44C6-8A12-31F8CF76DB21}" destId="{03890177-4492-431D-857A-55C32560E8A5}" srcOrd="0" destOrd="0" presId="urn:microsoft.com/office/officeart/2005/8/layout/vList5"/>
    <dgm:cxn modelId="{005B0C82-91CF-4D42-A2B8-1C8D82630718}" srcId="{F73F5A56-22D2-4FB8-8397-6642139CB387}" destId="{1EC0787A-74BC-467F-AD98-DC4AB44D5B04}" srcOrd="3" destOrd="0" parTransId="{E3562966-E38A-451D-B1EB-98655E063A23}" sibTransId="{60835E53-FC55-4703-A544-E13716C6405E}"/>
    <dgm:cxn modelId="{42743EBB-768C-4413-8E54-8A62520CC2C8}" srcId="{F73F5A56-22D2-4FB8-8397-6642139CB387}" destId="{0E6E6228-21DB-462F-9714-444958390BC3}" srcOrd="2" destOrd="0" parTransId="{A17613C2-4365-45DB-883E-F353A68AFAE1}" sibTransId="{787BE40E-E3F9-4185-AF15-BB79211EAFA7}"/>
    <dgm:cxn modelId="{8C02FDFA-1107-4791-AEA6-C791DE5521B3}" type="presParOf" srcId="{0F3CD0CF-1E14-4545-B519-BD85998FFFDE}" destId="{789CD845-F983-4CB5-A30D-C58BFEA79151}" srcOrd="0" destOrd="0" presId="urn:microsoft.com/office/officeart/2005/8/layout/vList5"/>
    <dgm:cxn modelId="{8D206FCA-0BA3-4AF7-9AF0-4D3693FF8E44}" type="presParOf" srcId="{789CD845-F983-4CB5-A30D-C58BFEA79151}" destId="{03890177-4492-431D-857A-55C32560E8A5}" srcOrd="0" destOrd="0" presId="urn:microsoft.com/office/officeart/2005/8/layout/vList5"/>
    <dgm:cxn modelId="{38F76DD2-67E6-4929-B65C-0C7B3797A133}" type="presParOf" srcId="{0F3CD0CF-1E14-4545-B519-BD85998FFFDE}" destId="{5AF2828E-EAFA-4F53-92C9-94E6C25A4F3E}" srcOrd="1" destOrd="0" presId="urn:microsoft.com/office/officeart/2005/8/layout/vList5"/>
    <dgm:cxn modelId="{8CFD7BF5-9BCE-4C7D-AF38-D9542E604698}" type="presParOf" srcId="{0F3CD0CF-1E14-4545-B519-BD85998FFFDE}" destId="{0C58D454-95C0-4B43-BD15-3238AB608CBE}" srcOrd="2" destOrd="0" presId="urn:microsoft.com/office/officeart/2005/8/layout/vList5"/>
    <dgm:cxn modelId="{8386CE04-CD43-4EAF-9E9B-C374BEE4017E}" type="presParOf" srcId="{0C58D454-95C0-4B43-BD15-3238AB608CBE}" destId="{3EB7910A-22CF-4C4A-872A-F6A0DA202E20}" srcOrd="0" destOrd="0" presId="urn:microsoft.com/office/officeart/2005/8/layout/vList5"/>
    <dgm:cxn modelId="{A57467AD-D80B-4C3E-A83A-10582ECF64F1}" type="presParOf" srcId="{0F3CD0CF-1E14-4545-B519-BD85998FFFDE}" destId="{38B07A51-E1D3-4576-A983-687CEB6362C6}" srcOrd="3" destOrd="0" presId="urn:microsoft.com/office/officeart/2005/8/layout/vList5"/>
    <dgm:cxn modelId="{685BE8A4-D8F1-497B-AF4B-36F9F2576BAD}" type="presParOf" srcId="{0F3CD0CF-1E14-4545-B519-BD85998FFFDE}" destId="{26E377D1-B794-488A-9A7E-36188012BE91}" srcOrd="4" destOrd="0" presId="urn:microsoft.com/office/officeart/2005/8/layout/vList5"/>
    <dgm:cxn modelId="{D1B00C13-4309-4528-BDA3-8115C2E9BD1F}" type="presParOf" srcId="{26E377D1-B794-488A-9A7E-36188012BE91}" destId="{EE23567C-A55E-4416-A4AC-6C38060AE5C7}" srcOrd="0" destOrd="0" presId="urn:microsoft.com/office/officeart/2005/8/layout/vList5"/>
    <dgm:cxn modelId="{CB5E563F-68CC-4977-869C-DE7BB2F6C2B4}" type="presParOf" srcId="{0F3CD0CF-1E14-4545-B519-BD85998FFFDE}" destId="{006D31A0-CBE0-4102-8552-3CE3B2D6FDD0}" srcOrd="5" destOrd="0" presId="urn:microsoft.com/office/officeart/2005/8/layout/vList5"/>
    <dgm:cxn modelId="{9E90F78A-9DEF-4A1F-B0D5-31BBCA816EA8}" type="presParOf" srcId="{0F3CD0CF-1E14-4545-B519-BD85998FFFDE}" destId="{7FEB1E64-E736-4867-85F8-ED677F1F1B69}" srcOrd="6" destOrd="0" presId="urn:microsoft.com/office/officeart/2005/8/layout/vList5"/>
    <dgm:cxn modelId="{0DD7FD89-A73A-4334-96C0-E8716792D9F4}" type="presParOf" srcId="{7FEB1E64-E736-4867-85F8-ED677F1F1B69}" destId="{CAC8CAB8-7015-40AA-9D12-07485ED325DF}" srcOrd="0" destOrd="0" presId="urn:microsoft.com/office/officeart/2005/8/layout/vList5"/>
    <dgm:cxn modelId="{ABA49814-F4AA-4A4D-9063-A0561506ACBE}" type="presParOf" srcId="{0F3CD0CF-1E14-4545-B519-BD85998FFFDE}" destId="{EF15947F-0BCF-4B7C-B21F-DA277D64632A}" srcOrd="7" destOrd="0" presId="urn:microsoft.com/office/officeart/2005/8/layout/vList5"/>
    <dgm:cxn modelId="{1F19751F-D523-44FC-A22E-8BD0BF49EB89}" type="presParOf" srcId="{0F3CD0CF-1E14-4545-B519-BD85998FFFDE}" destId="{F8A30915-3713-4406-A04A-02F632BB4432}" srcOrd="8" destOrd="0" presId="urn:microsoft.com/office/officeart/2005/8/layout/vList5"/>
    <dgm:cxn modelId="{750EBD6E-4E5C-4879-90D3-7B5EFF7E70CF}" type="presParOf" srcId="{F8A30915-3713-4406-A04A-02F632BB4432}" destId="{21815142-DB9E-42AA-98E9-C761F567EDF3}" srcOrd="0" destOrd="0" presId="urn:microsoft.com/office/officeart/2005/8/layout/vList5"/>
    <dgm:cxn modelId="{5FF81E54-F771-4F3C-8576-8A8C810041E8}" type="presParOf" srcId="{0F3CD0CF-1E14-4545-B519-BD85998FFFDE}" destId="{AF6091B3-4491-429D-9C3E-55C9C7B22421}" srcOrd="9" destOrd="0" presId="urn:microsoft.com/office/officeart/2005/8/layout/vList5"/>
    <dgm:cxn modelId="{ABAFD02C-2D05-41D8-B77D-B4A20C67CC9A}" type="presParOf" srcId="{0F3CD0CF-1E14-4545-B519-BD85998FFFDE}" destId="{C54FA037-2503-4550-8B8E-1B9714BAAA52}" srcOrd="10" destOrd="0" presId="urn:microsoft.com/office/officeart/2005/8/layout/vList5"/>
    <dgm:cxn modelId="{A583EBFA-22A2-459C-A0DD-F4B1D29B938C}" type="presParOf" srcId="{C54FA037-2503-4550-8B8E-1B9714BAAA52}" destId="{6768AB15-FA49-4DE4-994A-6F57A7EAC871}" srcOrd="0" destOrd="0" presId="urn:microsoft.com/office/officeart/2005/8/layout/vList5"/>
    <dgm:cxn modelId="{289D7551-D778-4771-8CF9-8E7365047D80}" type="presParOf" srcId="{0F3CD0CF-1E14-4545-B519-BD85998FFFDE}" destId="{C811BAC0-9897-4A9E-A1B1-9A4C2E627A10}" srcOrd="11" destOrd="0" presId="urn:microsoft.com/office/officeart/2005/8/layout/vList5"/>
    <dgm:cxn modelId="{614EDAD6-C3C1-4FC4-AB32-220E4DF4FDE6}" type="presParOf" srcId="{0F3CD0CF-1E14-4545-B519-BD85998FFFDE}" destId="{FFDA7EBC-39CA-44F1-AE6F-80E53F814424}" srcOrd="12" destOrd="0" presId="urn:microsoft.com/office/officeart/2005/8/layout/vList5"/>
    <dgm:cxn modelId="{68089DA6-BDEF-4621-B746-529A3A692D5D}" type="presParOf" srcId="{FFDA7EBC-39CA-44F1-AE6F-80E53F814424}" destId="{A232B44C-B63D-487C-99E3-39CFF692DAB8}" srcOrd="0" destOrd="0" presId="urn:microsoft.com/office/officeart/2005/8/layout/vList5"/>
    <dgm:cxn modelId="{B8E997C2-8E60-4517-A5A0-EF6760668458}" type="presParOf" srcId="{0F3CD0CF-1E14-4545-B519-BD85998FFFDE}" destId="{3A6093AD-6BA0-4759-B5C3-F23B3B062F11}" srcOrd="13" destOrd="0" presId="urn:microsoft.com/office/officeart/2005/8/layout/vList5"/>
    <dgm:cxn modelId="{40CF43BF-6BA9-481F-814E-CC75EB197911}" type="presParOf" srcId="{0F3CD0CF-1E14-4545-B519-BD85998FFFDE}" destId="{D9C43175-C07C-49E0-B3A5-81A01A7F68B6}" srcOrd="14" destOrd="0" presId="urn:microsoft.com/office/officeart/2005/8/layout/vList5"/>
    <dgm:cxn modelId="{5510A8F0-2300-497B-A415-CA8772DB8A3A}" type="presParOf" srcId="{D9C43175-C07C-49E0-B3A5-81A01A7F68B6}" destId="{5F648284-885F-4819-825E-8446C3D73A8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5B9EE3-14FD-41C0-B01A-076BEEA0B9B9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5A708A6-F94E-4E05-A03A-74A28749E28E}">
      <dgm:prSet/>
      <dgm:spPr/>
      <dgm:t>
        <a:bodyPr/>
        <a:lstStyle/>
        <a:p>
          <a:pPr rtl="0"/>
          <a:r>
            <a:rPr lang="en-US" smtClean="0"/>
            <a:t>more user involvement</a:t>
          </a:r>
          <a:endParaRPr lang="en-US"/>
        </a:p>
      </dgm:t>
    </dgm:pt>
    <dgm:pt modelId="{23D72362-A53F-4016-A08A-963A6EC6D24C}" type="parTrans" cxnId="{F443AE9B-2DFD-4DC0-AA1C-F512CFB33620}">
      <dgm:prSet/>
      <dgm:spPr/>
      <dgm:t>
        <a:bodyPr/>
        <a:lstStyle/>
        <a:p>
          <a:endParaRPr lang="en-US"/>
        </a:p>
      </dgm:t>
    </dgm:pt>
    <dgm:pt modelId="{75A1329F-CC85-4A91-B03C-2483468959BE}" type="sibTrans" cxnId="{F443AE9B-2DFD-4DC0-AA1C-F512CFB33620}">
      <dgm:prSet/>
      <dgm:spPr/>
      <dgm:t>
        <a:bodyPr/>
        <a:lstStyle/>
        <a:p>
          <a:endParaRPr lang="en-US"/>
        </a:p>
      </dgm:t>
    </dgm:pt>
    <dgm:pt modelId="{D10A7313-E199-4EA3-BE66-3536EF564DE6}">
      <dgm:prSet/>
      <dgm:spPr/>
      <dgm:t>
        <a:bodyPr/>
        <a:lstStyle/>
        <a:p>
          <a:pPr rtl="0"/>
          <a:r>
            <a:rPr lang="en-US" dirty="0" smtClean="0"/>
            <a:t>User rating features</a:t>
          </a:r>
          <a:endParaRPr lang="en-US" dirty="0"/>
        </a:p>
      </dgm:t>
    </dgm:pt>
    <dgm:pt modelId="{CE4D44AA-9852-4A25-94B1-4923DEA6800D}" type="parTrans" cxnId="{46D045D4-1D9F-4785-BC1B-0D034EE4C70A}">
      <dgm:prSet/>
      <dgm:spPr/>
      <dgm:t>
        <a:bodyPr/>
        <a:lstStyle/>
        <a:p>
          <a:endParaRPr lang="en-US"/>
        </a:p>
      </dgm:t>
    </dgm:pt>
    <dgm:pt modelId="{8A4BE5F2-2145-470A-88C7-851E90704D9A}" type="sibTrans" cxnId="{46D045D4-1D9F-4785-BC1B-0D034EE4C70A}">
      <dgm:prSet/>
      <dgm:spPr/>
      <dgm:t>
        <a:bodyPr/>
        <a:lstStyle/>
        <a:p>
          <a:endParaRPr lang="en-US"/>
        </a:p>
      </dgm:t>
    </dgm:pt>
    <dgm:pt modelId="{155674B4-26DA-4C40-BA14-B6CF18342F7B}">
      <dgm:prSet/>
      <dgm:spPr/>
      <dgm:t>
        <a:bodyPr/>
        <a:lstStyle/>
        <a:p>
          <a:pPr rtl="0"/>
          <a:r>
            <a:rPr lang="en-US" smtClean="0"/>
            <a:t>Suggestion by customer records</a:t>
          </a:r>
          <a:endParaRPr lang="en-US"/>
        </a:p>
      </dgm:t>
    </dgm:pt>
    <dgm:pt modelId="{02FEDA62-BA6C-4B64-AA1A-9E13B130AD13}" type="parTrans" cxnId="{3922BC83-8622-4530-B8DB-661BF591AB77}">
      <dgm:prSet/>
      <dgm:spPr/>
      <dgm:t>
        <a:bodyPr/>
        <a:lstStyle/>
        <a:p>
          <a:endParaRPr lang="en-US"/>
        </a:p>
      </dgm:t>
    </dgm:pt>
    <dgm:pt modelId="{B39E1EB4-EE83-44D8-AFB8-6A2081E291A7}" type="sibTrans" cxnId="{3922BC83-8622-4530-B8DB-661BF591AB77}">
      <dgm:prSet/>
      <dgm:spPr/>
      <dgm:t>
        <a:bodyPr/>
        <a:lstStyle/>
        <a:p>
          <a:endParaRPr lang="en-US"/>
        </a:p>
      </dgm:t>
    </dgm:pt>
    <dgm:pt modelId="{08415A60-D128-4A0D-A0BC-B632529CB14B}">
      <dgm:prSet/>
      <dgm:spPr/>
      <dgm:t>
        <a:bodyPr/>
        <a:lstStyle/>
        <a:p>
          <a:pPr rtl="0"/>
          <a:r>
            <a:rPr lang="en-US" smtClean="0"/>
            <a:t>Offers based on regularity</a:t>
          </a:r>
          <a:endParaRPr lang="en-US"/>
        </a:p>
      </dgm:t>
    </dgm:pt>
    <dgm:pt modelId="{67DB5B8A-EB6F-4511-A672-A6804CDBD46D}" type="parTrans" cxnId="{BCC35F0B-A3B5-45DA-A629-80D837233057}">
      <dgm:prSet/>
      <dgm:spPr/>
      <dgm:t>
        <a:bodyPr/>
        <a:lstStyle/>
        <a:p>
          <a:endParaRPr lang="en-US"/>
        </a:p>
      </dgm:t>
    </dgm:pt>
    <dgm:pt modelId="{80989A4D-A450-4BB5-9F35-498C01D61532}" type="sibTrans" cxnId="{BCC35F0B-A3B5-45DA-A629-80D837233057}">
      <dgm:prSet/>
      <dgm:spPr/>
      <dgm:t>
        <a:bodyPr/>
        <a:lstStyle/>
        <a:p>
          <a:endParaRPr lang="en-US"/>
        </a:p>
      </dgm:t>
    </dgm:pt>
    <dgm:pt modelId="{17CF9755-FF29-45C7-953C-50BC46493832}">
      <dgm:prSet/>
      <dgm:spPr/>
      <dgm:t>
        <a:bodyPr/>
        <a:lstStyle/>
        <a:p>
          <a:pPr rtl="0"/>
          <a:r>
            <a:rPr lang="en-US" smtClean="0"/>
            <a:t>Improved billing system</a:t>
          </a:r>
          <a:endParaRPr lang="en-US"/>
        </a:p>
      </dgm:t>
    </dgm:pt>
    <dgm:pt modelId="{611A572E-B5DA-4DF9-A5B9-E49610385A28}" type="parTrans" cxnId="{7688478F-4F3E-45EC-B1C0-59B21F382FC7}">
      <dgm:prSet/>
      <dgm:spPr/>
      <dgm:t>
        <a:bodyPr/>
        <a:lstStyle/>
        <a:p>
          <a:endParaRPr lang="en-US"/>
        </a:p>
      </dgm:t>
    </dgm:pt>
    <dgm:pt modelId="{BFD84B1D-7466-4759-BE2C-247BAA2E814C}" type="sibTrans" cxnId="{7688478F-4F3E-45EC-B1C0-59B21F382FC7}">
      <dgm:prSet/>
      <dgm:spPr/>
      <dgm:t>
        <a:bodyPr/>
        <a:lstStyle/>
        <a:p>
          <a:endParaRPr lang="en-US"/>
        </a:p>
      </dgm:t>
    </dgm:pt>
    <dgm:pt modelId="{8BA0A86D-8A91-4F23-A656-F71EB7BECBF8}">
      <dgm:prSet/>
      <dgm:spPr/>
      <dgm:t>
        <a:bodyPr/>
        <a:lstStyle/>
        <a:p>
          <a:pPr rtl="0"/>
          <a:r>
            <a:rPr lang="en-US" dirty="0" smtClean="0"/>
            <a:t>Integrating payment system</a:t>
          </a:r>
          <a:endParaRPr lang="en-US" dirty="0"/>
        </a:p>
      </dgm:t>
    </dgm:pt>
    <dgm:pt modelId="{9B1A55E5-70B4-4DD6-9B5C-B1680B66C7B7}" type="parTrans" cxnId="{BFC59016-2A0B-4EF6-9C60-A0B1E2C0750A}">
      <dgm:prSet/>
      <dgm:spPr/>
      <dgm:t>
        <a:bodyPr/>
        <a:lstStyle/>
        <a:p>
          <a:endParaRPr lang="en-US"/>
        </a:p>
      </dgm:t>
    </dgm:pt>
    <dgm:pt modelId="{AF84CB12-FF06-4466-BF62-11E35E26F80D}" type="sibTrans" cxnId="{BFC59016-2A0B-4EF6-9C60-A0B1E2C0750A}">
      <dgm:prSet/>
      <dgm:spPr/>
      <dgm:t>
        <a:bodyPr/>
        <a:lstStyle/>
        <a:p>
          <a:endParaRPr lang="en-US"/>
        </a:p>
      </dgm:t>
    </dgm:pt>
    <dgm:pt modelId="{7827CE03-AB23-41ED-BF36-9A5269B534ED}" type="pres">
      <dgm:prSet presAssocID="{3B5B9EE3-14FD-41C0-B01A-076BEEA0B9B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908B64-6E42-4EE9-873C-FE66C2E22A72}" type="pres">
      <dgm:prSet presAssocID="{F5A708A6-F94E-4E05-A03A-74A28749E28E}" presName="linNode" presStyleCnt="0"/>
      <dgm:spPr/>
    </dgm:pt>
    <dgm:pt modelId="{996DFB7C-55E7-4D22-8F0E-031F60766DCA}" type="pres">
      <dgm:prSet presAssocID="{F5A708A6-F94E-4E05-A03A-74A28749E28E}" presName="parentText" presStyleLbl="node1" presStyleIdx="0" presStyleCnt="3" custLinFactNeighborY="-203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F2B391-DAF7-4453-9C0B-B97103896A93}" type="pres">
      <dgm:prSet presAssocID="{F5A708A6-F94E-4E05-A03A-74A28749E28E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FBDE9B-9E48-483C-9512-582AE7538E06}" type="pres">
      <dgm:prSet presAssocID="{75A1329F-CC85-4A91-B03C-2483468959BE}" presName="sp" presStyleCnt="0"/>
      <dgm:spPr/>
    </dgm:pt>
    <dgm:pt modelId="{BBEC2CCF-6E81-43D9-BD70-B480AA92F1B3}" type="pres">
      <dgm:prSet presAssocID="{17CF9755-FF29-45C7-953C-50BC46493832}" presName="linNode" presStyleCnt="0"/>
      <dgm:spPr/>
    </dgm:pt>
    <dgm:pt modelId="{0D2C42D2-0DBD-44FF-9B07-A50E06B22AD7}" type="pres">
      <dgm:prSet presAssocID="{17CF9755-FF29-45C7-953C-50BC46493832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001818-7013-4A33-ACCF-F5C2DE04A203}" type="pres">
      <dgm:prSet presAssocID="{BFD84B1D-7466-4759-BE2C-247BAA2E814C}" presName="sp" presStyleCnt="0"/>
      <dgm:spPr/>
    </dgm:pt>
    <dgm:pt modelId="{57539EC3-6B72-438A-9DFF-E92936138242}" type="pres">
      <dgm:prSet presAssocID="{8BA0A86D-8A91-4F23-A656-F71EB7BECBF8}" presName="linNode" presStyleCnt="0"/>
      <dgm:spPr/>
    </dgm:pt>
    <dgm:pt modelId="{C5DA35FA-3CB0-4930-A9C0-3170CAB25F07}" type="pres">
      <dgm:prSet presAssocID="{8BA0A86D-8A91-4F23-A656-F71EB7BECBF8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D045D4-1D9F-4785-BC1B-0D034EE4C70A}" srcId="{F5A708A6-F94E-4E05-A03A-74A28749E28E}" destId="{D10A7313-E199-4EA3-BE66-3536EF564DE6}" srcOrd="0" destOrd="0" parTransId="{CE4D44AA-9852-4A25-94B1-4923DEA6800D}" sibTransId="{8A4BE5F2-2145-470A-88C7-851E90704D9A}"/>
    <dgm:cxn modelId="{1ACBEC6E-827C-409E-9E14-219772054773}" type="presOf" srcId="{D10A7313-E199-4EA3-BE66-3536EF564DE6}" destId="{F7F2B391-DAF7-4453-9C0B-B97103896A93}" srcOrd="0" destOrd="0" presId="urn:microsoft.com/office/officeart/2005/8/layout/vList5"/>
    <dgm:cxn modelId="{41860E5A-6405-493B-AB1A-4C7111EF705D}" type="presOf" srcId="{155674B4-26DA-4C40-BA14-B6CF18342F7B}" destId="{F7F2B391-DAF7-4453-9C0B-B97103896A93}" srcOrd="0" destOrd="1" presId="urn:microsoft.com/office/officeart/2005/8/layout/vList5"/>
    <dgm:cxn modelId="{53527CE1-9DD5-4DC9-B5C1-EDD36AC221E2}" type="presOf" srcId="{8BA0A86D-8A91-4F23-A656-F71EB7BECBF8}" destId="{C5DA35FA-3CB0-4930-A9C0-3170CAB25F07}" srcOrd="0" destOrd="0" presId="urn:microsoft.com/office/officeart/2005/8/layout/vList5"/>
    <dgm:cxn modelId="{7688478F-4F3E-45EC-B1C0-59B21F382FC7}" srcId="{3B5B9EE3-14FD-41C0-B01A-076BEEA0B9B9}" destId="{17CF9755-FF29-45C7-953C-50BC46493832}" srcOrd="1" destOrd="0" parTransId="{611A572E-B5DA-4DF9-A5B9-E49610385A28}" sibTransId="{BFD84B1D-7466-4759-BE2C-247BAA2E814C}"/>
    <dgm:cxn modelId="{F443AE9B-2DFD-4DC0-AA1C-F512CFB33620}" srcId="{3B5B9EE3-14FD-41C0-B01A-076BEEA0B9B9}" destId="{F5A708A6-F94E-4E05-A03A-74A28749E28E}" srcOrd="0" destOrd="0" parTransId="{23D72362-A53F-4016-A08A-963A6EC6D24C}" sibTransId="{75A1329F-CC85-4A91-B03C-2483468959BE}"/>
    <dgm:cxn modelId="{BFC59016-2A0B-4EF6-9C60-A0B1E2C0750A}" srcId="{3B5B9EE3-14FD-41C0-B01A-076BEEA0B9B9}" destId="{8BA0A86D-8A91-4F23-A656-F71EB7BECBF8}" srcOrd="2" destOrd="0" parTransId="{9B1A55E5-70B4-4DD6-9B5C-B1680B66C7B7}" sibTransId="{AF84CB12-FF06-4466-BF62-11E35E26F80D}"/>
    <dgm:cxn modelId="{CB85C5E6-C890-4F9F-AB09-6153F240914A}" type="presOf" srcId="{3B5B9EE3-14FD-41C0-B01A-076BEEA0B9B9}" destId="{7827CE03-AB23-41ED-BF36-9A5269B534ED}" srcOrd="0" destOrd="0" presId="urn:microsoft.com/office/officeart/2005/8/layout/vList5"/>
    <dgm:cxn modelId="{3922BC83-8622-4530-B8DB-661BF591AB77}" srcId="{F5A708A6-F94E-4E05-A03A-74A28749E28E}" destId="{155674B4-26DA-4C40-BA14-B6CF18342F7B}" srcOrd="1" destOrd="0" parTransId="{02FEDA62-BA6C-4B64-AA1A-9E13B130AD13}" sibTransId="{B39E1EB4-EE83-44D8-AFB8-6A2081E291A7}"/>
    <dgm:cxn modelId="{C8D13F83-AE71-4EEF-A4FF-3180E370FF6C}" type="presOf" srcId="{F5A708A6-F94E-4E05-A03A-74A28749E28E}" destId="{996DFB7C-55E7-4D22-8F0E-031F60766DCA}" srcOrd="0" destOrd="0" presId="urn:microsoft.com/office/officeart/2005/8/layout/vList5"/>
    <dgm:cxn modelId="{7EC3A832-4A68-47AC-8CE3-D740FC328C89}" type="presOf" srcId="{08415A60-D128-4A0D-A0BC-B632529CB14B}" destId="{F7F2B391-DAF7-4453-9C0B-B97103896A93}" srcOrd="0" destOrd="2" presId="urn:microsoft.com/office/officeart/2005/8/layout/vList5"/>
    <dgm:cxn modelId="{BCC35F0B-A3B5-45DA-A629-80D837233057}" srcId="{F5A708A6-F94E-4E05-A03A-74A28749E28E}" destId="{08415A60-D128-4A0D-A0BC-B632529CB14B}" srcOrd="2" destOrd="0" parTransId="{67DB5B8A-EB6F-4511-A672-A6804CDBD46D}" sibTransId="{80989A4D-A450-4BB5-9F35-498C01D61532}"/>
    <dgm:cxn modelId="{7931FCBF-DDA9-45DC-A543-BC4702B3D883}" type="presOf" srcId="{17CF9755-FF29-45C7-953C-50BC46493832}" destId="{0D2C42D2-0DBD-44FF-9B07-A50E06B22AD7}" srcOrd="0" destOrd="0" presId="urn:microsoft.com/office/officeart/2005/8/layout/vList5"/>
    <dgm:cxn modelId="{4BB42A10-4754-4694-8ED6-A1A6E3F008B1}" type="presParOf" srcId="{7827CE03-AB23-41ED-BF36-9A5269B534ED}" destId="{A6908B64-6E42-4EE9-873C-FE66C2E22A72}" srcOrd="0" destOrd="0" presId="urn:microsoft.com/office/officeart/2005/8/layout/vList5"/>
    <dgm:cxn modelId="{BF843C9C-5EDE-4C25-8EE8-D930B120F119}" type="presParOf" srcId="{A6908B64-6E42-4EE9-873C-FE66C2E22A72}" destId="{996DFB7C-55E7-4D22-8F0E-031F60766DCA}" srcOrd="0" destOrd="0" presId="urn:microsoft.com/office/officeart/2005/8/layout/vList5"/>
    <dgm:cxn modelId="{33BC5669-CEDC-4C47-A989-6F81B747636E}" type="presParOf" srcId="{A6908B64-6E42-4EE9-873C-FE66C2E22A72}" destId="{F7F2B391-DAF7-4453-9C0B-B97103896A93}" srcOrd="1" destOrd="0" presId="urn:microsoft.com/office/officeart/2005/8/layout/vList5"/>
    <dgm:cxn modelId="{5D95D33F-E22D-4DAD-8F0D-B48DE9197A66}" type="presParOf" srcId="{7827CE03-AB23-41ED-BF36-9A5269B534ED}" destId="{8FFBDE9B-9E48-483C-9512-582AE7538E06}" srcOrd="1" destOrd="0" presId="urn:microsoft.com/office/officeart/2005/8/layout/vList5"/>
    <dgm:cxn modelId="{88482B24-65DD-4842-999B-2866EBBFEF9D}" type="presParOf" srcId="{7827CE03-AB23-41ED-BF36-9A5269B534ED}" destId="{BBEC2CCF-6E81-43D9-BD70-B480AA92F1B3}" srcOrd="2" destOrd="0" presId="urn:microsoft.com/office/officeart/2005/8/layout/vList5"/>
    <dgm:cxn modelId="{AF29A71B-4B0A-4226-A5BF-37380BE3DBBD}" type="presParOf" srcId="{BBEC2CCF-6E81-43D9-BD70-B480AA92F1B3}" destId="{0D2C42D2-0DBD-44FF-9B07-A50E06B22AD7}" srcOrd="0" destOrd="0" presId="urn:microsoft.com/office/officeart/2005/8/layout/vList5"/>
    <dgm:cxn modelId="{5DBA833B-8433-4CE8-8209-60AE371E6439}" type="presParOf" srcId="{7827CE03-AB23-41ED-BF36-9A5269B534ED}" destId="{4C001818-7013-4A33-ACCF-F5C2DE04A203}" srcOrd="3" destOrd="0" presId="urn:microsoft.com/office/officeart/2005/8/layout/vList5"/>
    <dgm:cxn modelId="{06B21535-5C9C-4580-BAB3-E5035EFE5213}" type="presParOf" srcId="{7827CE03-AB23-41ED-BF36-9A5269B534ED}" destId="{57539EC3-6B72-438A-9DFF-E92936138242}" srcOrd="4" destOrd="0" presId="urn:microsoft.com/office/officeart/2005/8/layout/vList5"/>
    <dgm:cxn modelId="{AD3957C1-6F8A-48A8-869F-C60888BB5AD8}" type="presParOf" srcId="{57539EC3-6B72-438A-9DFF-E92936138242}" destId="{C5DA35FA-3CB0-4930-A9C0-3170CAB25F07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6ED97-BA0B-41DD-9746-8B23AEE26187}">
      <dsp:nvSpPr>
        <dsp:cNvPr id="0" name=""/>
        <dsp:cNvSpPr/>
      </dsp:nvSpPr>
      <dsp:spPr>
        <a:xfrm>
          <a:off x="1676578" y="0"/>
          <a:ext cx="5243511" cy="5243511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1DC396-0407-45A7-BC22-6A4B32903CA9}">
      <dsp:nvSpPr>
        <dsp:cNvPr id="0" name=""/>
        <dsp:cNvSpPr/>
      </dsp:nvSpPr>
      <dsp:spPr>
        <a:xfrm>
          <a:off x="2174712" y="498133"/>
          <a:ext cx="2044969" cy="20449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Requirement analysis</a:t>
          </a:r>
          <a:endParaRPr lang="en-US" sz="2200" kern="1200" dirty="0"/>
        </a:p>
      </dsp:txBody>
      <dsp:txXfrm>
        <a:off x="2274539" y="597960"/>
        <a:ext cx="1845315" cy="1845315"/>
      </dsp:txXfrm>
    </dsp:sp>
    <dsp:sp modelId="{4CC89B4E-6C69-4769-9D16-794A1FD4CDB9}">
      <dsp:nvSpPr>
        <dsp:cNvPr id="0" name=""/>
        <dsp:cNvSpPr/>
      </dsp:nvSpPr>
      <dsp:spPr>
        <a:xfrm>
          <a:off x="4376986" y="498133"/>
          <a:ext cx="2044969" cy="20449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Feasibility study</a:t>
          </a:r>
          <a:endParaRPr lang="en-US" sz="22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/>
            <a:t>Time feasibility</a:t>
          </a:r>
          <a:endParaRPr lang="en-US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/>
            <a:t>Budget feasibility</a:t>
          </a:r>
          <a:endParaRPr lang="en-US" sz="1700" kern="1200"/>
        </a:p>
      </dsp:txBody>
      <dsp:txXfrm>
        <a:off x="4476813" y="597960"/>
        <a:ext cx="1845315" cy="1845315"/>
      </dsp:txXfrm>
    </dsp:sp>
    <dsp:sp modelId="{2E4F8CBF-7AB9-446E-922A-166AE1CFA9AB}">
      <dsp:nvSpPr>
        <dsp:cNvPr id="0" name=""/>
        <dsp:cNvSpPr/>
      </dsp:nvSpPr>
      <dsp:spPr>
        <a:xfrm>
          <a:off x="2174712" y="2700408"/>
          <a:ext cx="2044969" cy="20449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Hardware requirements</a:t>
          </a:r>
          <a:endParaRPr lang="en-US" sz="22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/>
            <a:t>Server specifications</a:t>
          </a:r>
          <a:endParaRPr lang="en-US" sz="1700" kern="1200"/>
        </a:p>
      </dsp:txBody>
      <dsp:txXfrm>
        <a:off x="2274539" y="2800235"/>
        <a:ext cx="1845315" cy="1845315"/>
      </dsp:txXfrm>
    </dsp:sp>
    <dsp:sp modelId="{B6D74F21-EF28-4F44-914C-6FB4E53EB839}">
      <dsp:nvSpPr>
        <dsp:cNvPr id="0" name=""/>
        <dsp:cNvSpPr/>
      </dsp:nvSpPr>
      <dsp:spPr>
        <a:xfrm>
          <a:off x="4376986" y="2700408"/>
          <a:ext cx="2044969" cy="20449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Software requirements</a:t>
          </a:r>
          <a:endParaRPr lang="en-US" sz="22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/>
            <a:t>Web browsers</a:t>
          </a:r>
          <a:endParaRPr lang="en-US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/>
            <a:t>Operating systems</a:t>
          </a:r>
          <a:endParaRPr lang="en-US" sz="1700" kern="1200"/>
        </a:p>
      </dsp:txBody>
      <dsp:txXfrm>
        <a:off x="4476813" y="2800235"/>
        <a:ext cx="1845315" cy="18453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4C57F8-9A61-49FC-B2C7-F378BA221A48}">
      <dsp:nvSpPr>
        <dsp:cNvPr id="0" name=""/>
        <dsp:cNvSpPr/>
      </dsp:nvSpPr>
      <dsp:spPr>
        <a:xfrm>
          <a:off x="419759" y="1099"/>
          <a:ext cx="2216328" cy="1108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Front end development</a:t>
          </a:r>
          <a:endParaRPr lang="en-US" sz="2700" kern="1200"/>
        </a:p>
      </dsp:txBody>
      <dsp:txXfrm>
        <a:off x="452216" y="33556"/>
        <a:ext cx="2151414" cy="1043250"/>
      </dsp:txXfrm>
    </dsp:sp>
    <dsp:sp modelId="{1EA5DD7F-94F8-4339-B9DC-DB18ACDD253A}">
      <dsp:nvSpPr>
        <dsp:cNvPr id="0" name=""/>
        <dsp:cNvSpPr/>
      </dsp:nvSpPr>
      <dsp:spPr>
        <a:xfrm>
          <a:off x="641392" y="1109263"/>
          <a:ext cx="221632" cy="831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1123"/>
              </a:lnTo>
              <a:lnTo>
                <a:pt x="221632" y="83112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F55BB0-9F32-4279-8712-EEB5F4CB6229}">
      <dsp:nvSpPr>
        <dsp:cNvPr id="0" name=""/>
        <dsp:cNvSpPr/>
      </dsp:nvSpPr>
      <dsp:spPr>
        <a:xfrm>
          <a:off x="863024" y="1386304"/>
          <a:ext cx="1773062" cy="11081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HTML, CSS</a:t>
          </a:r>
          <a:endParaRPr lang="en-US" sz="2700" kern="1200"/>
        </a:p>
      </dsp:txBody>
      <dsp:txXfrm>
        <a:off x="895481" y="1418761"/>
        <a:ext cx="1708148" cy="1043250"/>
      </dsp:txXfrm>
    </dsp:sp>
    <dsp:sp modelId="{515A23D6-DB47-4953-BA46-56E1E088ADBD}">
      <dsp:nvSpPr>
        <dsp:cNvPr id="0" name=""/>
        <dsp:cNvSpPr/>
      </dsp:nvSpPr>
      <dsp:spPr>
        <a:xfrm>
          <a:off x="641392" y="1109263"/>
          <a:ext cx="221632" cy="22163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6328"/>
              </a:lnTo>
              <a:lnTo>
                <a:pt x="221632" y="221632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D8D365-CD4B-4E13-B847-7C6DF802ACD9}">
      <dsp:nvSpPr>
        <dsp:cNvPr id="0" name=""/>
        <dsp:cNvSpPr/>
      </dsp:nvSpPr>
      <dsp:spPr>
        <a:xfrm>
          <a:off x="863024" y="2771509"/>
          <a:ext cx="1773062" cy="11081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JavaScript</a:t>
          </a:r>
          <a:endParaRPr lang="en-US" sz="2700" kern="1200"/>
        </a:p>
      </dsp:txBody>
      <dsp:txXfrm>
        <a:off x="895481" y="2803966"/>
        <a:ext cx="1708148" cy="1043250"/>
      </dsp:txXfrm>
    </dsp:sp>
    <dsp:sp modelId="{1C505C05-4A63-4B7D-AF13-ADB0A9CF19FF}">
      <dsp:nvSpPr>
        <dsp:cNvPr id="0" name=""/>
        <dsp:cNvSpPr/>
      </dsp:nvSpPr>
      <dsp:spPr>
        <a:xfrm>
          <a:off x="3190169" y="1099"/>
          <a:ext cx="2216328" cy="1108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Back end </a:t>
          </a:r>
          <a:endParaRPr lang="en-US" sz="2700" kern="1200"/>
        </a:p>
      </dsp:txBody>
      <dsp:txXfrm>
        <a:off x="3222626" y="33556"/>
        <a:ext cx="2151414" cy="1043250"/>
      </dsp:txXfrm>
    </dsp:sp>
    <dsp:sp modelId="{E22558A9-BBC2-45E6-BE36-496BA8A4471D}">
      <dsp:nvSpPr>
        <dsp:cNvPr id="0" name=""/>
        <dsp:cNvSpPr/>
      </dsp:nvSpPr>
      <dsp:spPr>
        <a:xfrm>
          <a:off x="3411802" y="1109263"/>
          <a:ext cx="221632" cy="831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1123"/>
              </a:lnTo>
              <a:lnTo>
                <a:pt x="221632" y="83112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5B16A5-D92D-42CC-8BAC-B7CFC34C94AD}">
      <dsp:nvSpPr>
        <dsp:cNvPr id="0" name=""/>
        <dsp:cNvSpPr/>
      </dsp:nvSpPr>
      <dsp:spPr>
        <a:xfrm>
          <a:off x="3633435" y="1386304"/>
          <a:ext cx="1773062" cy="11081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Php</a:t>
          </a:r>
          <a:endParaRPr lang="en-US" sz="2700" kern="1200"/>
        </a:p>
      </dsp:txBody>
      <dsp:txXfrm>
        <a:off x="3665892" y="1418761"/>
        <a:ext cx="1708148" cy="1043250"/>
      </dsp:txXfrm>
    </dsp:sp>
    <dsp:sp modelId="{9051F087-C190-4F9D-A8F5-A9935F6FDF39}">
      <dsp:nvSpPr>
        <dsp:cNvPr id="0" name=""/>
        <dsp:cNvSpPr/>
      </dsp:nvSpPr>
      <dsp:spPr>
        <a:xfrm>
          <a:off x="5960580" y="1099"/>
          <a:ext cx="2216328" cy="1108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Database </a:t>
          </a:r>
          <a:endParaRPr lang="en-US" sz="2700" kern="1200"/>
        </a:p>
      </dsp:txBody>
      <dsp:txXfrm>
        <a:off x="5993037" y="33556"/>
        <a:ext cx="2151414" cy="1043250"/>
      </dsp:txXfrm>
    </dsp:sp>
    <dsp:sp modelId="{79E7E0CE-09AF-4DA4-9A88-DBC888DD5B78}">
      <dsp:nvSpPr>
        <dsp:cNvPr id="0" name=""/>
        <dsp:cNvSpPr/>
      </dsp:nvSpPr>
      <dsp:spPr>
        <a:xfrm>
          <a:off x="6182213" y="1109263"/>
          <a:ext cx="221632" cy="831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1123"/>
              </a:lnTo>
              <a:lnTo>
                <a:pt x="221632" y="83112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100251-C8C2-43CC-B9B2-8C5BEFF92275}">
      <dsp:nvSpPr>
        <dsp:cNvPr id="0" name=""/>
        <dsp:cNvSpPr/>
      </dsp:nvSpPr>
      <dsp:spPr>
        <a:xfrm>
          <a:off x="6403846" y="1386304"/>
          <a:ext cx="1773062" cy="11081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MySQL</a:t>
          </a:r>
          <a:endParaRPr lang="en-US" sz="2700" kern="1200"/>
        </a:p>
      </dsp:txBody>
      <dsp:txXfrm>
        <a:off x="6436303" y="1418761"/>
        <a:ext cx="1708148" cy="10432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A5D82-91ED-4914-B03F-A1FE68D94874}">
      <dsp:nvSpPr>
        <dsp:cNvPr id="0" name=""/>
        <dsp:cNvSpPr/>
      </dsp:nvSpPr>
      <dsp:spPr>
        <a:xfrm>
          <a:off x="2686" y="616485"/>
          <a:ext cx="2619297" cy="10419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Unit testing</a:t>
          </a:r>
          <a:endParaRPr lang="en-US" sz="3000" kern="1200"/>
        </a:p>
      </dsp:txBody>
      <dsp:txXfrm>
        <a:off x="2686" y="616485"/>
        <a:ext cx="2619297" cy="1041977"/>
      </dsp:txXfrm>
    </dsp:sp>
    <dsp:sp modelId="{0F55790B-AF89-497D-833F-CA776E664288}">
      <dsp:nvSpPr>
        <dsp:cNvPr id="0" name=""/>
        <dsp:cNvSpPr/>
      </dsp:nvSpPr>
      <dsp:spPr>
        <a:xfrm>
          <a:off x="0" y="1693839"/>
          <a:ext cx="2619297" cy="16058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Testing unit modules</a:t>
          </a:r>
          <a:endParaRPr lang="en-US" sz="3000" kern="1200" dirty="0"/>
        </a:p>
      </dsp:txBody>
      <dsp:txXfrm>
        <a:off x="0" y="1693839"/>
        <a:ext cx="2619297" cy="1605825"/>
      </dsp:txXfrm>
    </dsp:sp>
    <dsp:sp modelId="{9445CE9B-1877-4C20-8EE7-E1A249121840}">
      <dsp:nvSpPr>
        <dsp:cNvPr id="0" name=""/>
        <dsp:cNvSpPr/>
      </dsp:nvSpPr>
      <dsp:spPr>
        <a:xfrm>
          <a:off x="2988685" y="616485"/>
          <a:ext cx="2619297" cy="10419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Integrated testing</a:t>
          </a:r>
          <a:endParaRPr lang="en-US" sz="3000" kern="1200"/>
        </a:p>
      </dsp:txBody>
      <dsp:txXfrm>
        <a:off x="2988685" y="616485"/>
        <a:ext cx="2619297" cy="1041977"/>
      </dsp:txXfrm>
    </dsp:sp>
    <dsp:sp modelId="{F7BD6B5A-E93F-4C4C-9058-570141A5866B}">
      <dsp:nvSpPr>
        <dsp:cNvPr id="0" name=""/>
        <dsp:cNvSpPr/>
      </dsp:nvSpPr>
      <dsp:spPr>
        <a:xfrm>
          <a:off x="2988685" y="1658462"/>
          <a:ext cx="2619297" cy="16058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Interaction among modules</a:t>
          </a:r>
          <a:endParaRPr lang="en-US" sz="3000" kern="1200" dirty="0"/>
        </a:p>
      </dsp:txBody>
      <dsp:txXfrm>
        <a:off x="2988685" y="1658462"/>
        <a:ext cx="2619297" cy="1605825"/>
      </dsp:txXfrm>
    </dsp:sp>
    <dsp:sp modelId="{156F6C7F-923C-4D26-8157-0BD71D5CA4DF}">
      <dsp:nvSpPr>
        <dsp:cNvPr id="0" name=""/>
        <dsp:cNvSpPr/>
      </dsp:nvSpPr>
      <dsp:spPr>
        <a:xfrm>
          <a:off x="5974684" y="616485"/>
          <a:ext cx="2619297" cy="10419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system testing</a:t>
          </a:r>
          <a:endParaRPr lang="en-US" sz="3000" kern="1200"/>
        </a:p>
      </dsp:txBody>
      <dsp:txXfrm>
        <a:off x="5974684" y="616485"/>
        <a:ext cx="2619297" cy="1041977"/>
      </dsp:txXfrm>
    </dsp:sp>
    <dsp:sp modelId="{F7C4C3B9-5A84-415C-A4F3-755539A33447}">
      <dsp:nvSpPr>
        <dsp:cNvPr id="0" name=""/>
        <dsp:cNvSpPr/>
      </dsp:nvSpPr>
      <dsp:spPr>
        <a:xfrm>
          <a:off x="5974684" y="1658462"/>
          <a:ext cx="2619297" cy="16058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Whole system test</a:t>
          </a:r>
          <a:endParaRPr lang="en-US" sz="3000" kern="1200" dirty="0"/>
        </a:p>
      </dsp:txBody>
      <dsp:txXfrm>
        <a:off x="5974684" y="1658462"/>
        <a:ext cx="2619297" cy="16058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90177-4492-431D-857A-55C32560E8A5}">
      <dsp:nvSpPr>
        <dsp:cNvPr id="0" name=""/>
        <dsp:cNvSpPr/>
      </dsp:nvSpPr>
      <dsp:spPr>
        <a:xfrm>
          <a:off x="2750933" y="153"/>
          <a:ext cx="3094800" cy="4647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Instant ordering system</a:t>
          </a:r>
          <a:endParaRPr lang="en-US" sz="1700" kern="1200"/>
        </a:p>
      </dsp:txBody>
      <dsp:txXfrm>
        <a:off x="2773619" y="22839"/>
        <a:ext cx="3049428" cy="419354"/>
      </dsp:txXfrm>
    </dsp:sp>
    <dsp:sp modelId="{3EB7910A-22CF-4C4A-872A-F6A0DA202E20}">
      <dsp:nvSpPr>
        <dsp:cNvPr id="0" name=""/>
        <dsp:cNvSpPr/>
      </dsp:nvSpPr>
      <dsp:spPr>
        <a:xfrm>
          <a:off x="2750933" y="488116"/>
          <a:ext cx="3094800" cy="4647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Click and order digital menus</a:t>
          </a:r>
          <a:endParaRPr lang="en-US" sz="1700" kern="1200"/>
        </a:p>
      </dsp:txBody>
      <dsp:txXfrm>
        <a:off x="2773619" y="510802"/>
        <a:ext cx="3049428" cy="419354"/>
      </dsp:txXfrm>
    </dsp:sp>
    <dsp:sp modelId="{EE23567C-A55E-4416-A4AC-6C38060AE5C7}">
      <dsp:nvSpPr>
        <dsp:cNvPr id="0" name=""/>
        <dsp:cNvSpPr/>
      </dsp:nvSpPr>
      <dsp:spPr>
        <a:xfrm>
          <a:off x="2750933" y="976079"/>
          <a:ext cx="3094800" cy="4647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User friendly interface</a:t>
          </a:r>
          <a:endParaRPr lang="en-US" sz="1700" kern="1200"/>
        </a:p>
      </dsp:txBody>
      <dsp:txXfrm>
        <a:off x="2773619" y="998765"/>
        <a:ext cx="3049428" cy="419354"/>
      </dsp:txXfrm>
    </dsp:sp>
    <dsp:sp modelId="{CAC8CAB8-7015-40AA-9D12-07485ED325DF}">
      <dsp:nvSpPr>
        <dsp:cNvPr id="0" name=""/>
        <dsp:cNvSpPr/>
      </dsp:nvSpPr>
      <dsp:spPr>
        <a:xfrm>
          <a:off x="2750933" y="1464041"/>
          <a:ext cx="3094800" cy="4647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Maintenance of order details </a:t>
          </a:r>
          <a:endParaRPr lang="en-US" sz="1700" kern="1200"/>
        </a:p>
      </dsp:txBody>
      <dsp:txXfrm>
        <a:off x="2773619" y="1486727"/>
        <a:ext cx="3049428" cy="419354"/>
      </dsp:txXfrm>
    </dsp:sp>
    <dsp:sp modelId="{21815142-DB9E-42AA-98E9-C761F567EDF3}">
      <dsp:nvSpPr>
        <dsp:cNvPr id="0" name=""/>
        <dsp:cNvSpPr/>
      </dsp:nvSpPr>
      <dsp:spPr>
        <a:xfrm>
          <a:off x="2750933" y="1952004"/>
          <a:ext cx="3094800" cy="4647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Real time notifications</a:t>
          </a:r>
          <a:endParaRPr lang="en-US" sz="1700" kern="1200"/>
        </a:p>
      </dsp:txBody>
      <dsp:txXfrm>
        <a:off x="2773619" y="1974690"/>
        <a:ext cx="3049428" cy="419354"/>
      </dsp:txXfrm>
    </dsp:sp>
    <dsp:sp modelId="{6768AB15-FA49-4DE4-994A-6F57A7EAC871}">
      <dsp:nvSpPr>
        <dsp:cNvPr id="0" name=""/>
        <dsp:cNvSpPr/>
      </dsp:nvSpPr>
      <dsp:spPr>
        <a:xfrm>
          <a:off x="2750933" y="2439967"/>
          <a:ext cx="3094800" cy="4647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Improved service</a:t>
          </a:r>
          <a:endParaRPr lang="en-US" sz="1700" kern="1200"/>
        </a:p>
      </dsp:txBody>
      <dsp:txXfrm>
        <a:off x="2773619" y="2462653"/>
        <a:ext cx="3049428" cy="419354"/>
      </dsp:txXfrm>
    </dsp:sp>
    <dsp:sp modelId="{A232B44C-B63D-487C-99E3-39CFF692DAB8}">
      <dsp:nvSpPr>
        <dsp:cNvPr id="0" name=""/>
        <dsp:cNvSpPr/>
      </dsp:nvSpPr>
      <dsp:spPr>
        <a:xfrm>
          <a:off x="2750933" y="2927930"/>
          <a:ext cx="3094800" cy="4647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automated billing records</a:t>
          </a:r>
          <a:endParaRPr lang="en-US" sz="1700" kern="1200"/>
        </a:p>
      </dsp:txBody>
      <dsp:txXfrm>
        <a:off x="2773619" y="2950616"/>
        <a:ext cx="3049428" cy="419354"/>
      </dsp:txXfrm>
    </dsp:sp>
    <dsp:sp modelId="{5F648284-885F-4819-825E-8446C3D73A83}">
      <dsp:nvSpPr>
        <dsp:cNvPr id="0" name=""/>
        <dsp:cNvSpPr/>
      </dsp:nvSpPr>
      <dsp:spPr>
        <a:xfrm>
          <a:off x="2750933" y="3415892"/>
          <a:ext cx="3094800" cy="4647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Handle multiple requests</a:t>
          </a:r>
          <a:endParaRPr lang="en-US" sz="1700" kern="1200"/>
        </a:p>
      </dsp:txBody>
      <dsp:txXfrm>
        <a:off x="2773619" y="3438578"/>
        <a:ext cx="3049428" cy="4193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F2B391-DAF7-4453-9C0B-B97103896A93}">
      <dsp:nvSpPr>
        <dsp:cNvPr id="0" name=""/>
        <dsp:cNvSpPr/>
      </dsp:nvSpPr>
      <dsp:spPr>
        <a:xfrm rot="5400000">
          <a:off x="5345151" y="-2123498"/>
          <a:ext cx="1000682" cy="55016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User rating features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Suggestion by customer records</a:t>
          </a:r>
          <a:endParaRPr lang="en-US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Offers based on regularity</a:t>
          </a:r>
          <a:endParaRPr lang="en-US" sz="1800" kern="1200"/>
        </a:p>
      </dsp:txBody>
      <dsp:txXfrm rot="-5400000">
        <a:off x="3094673" y="175829"/>
        <a:ext cx="5452791" cy="902984"/>
      </dsp:txXfrm>
    </dsp:sp>
    <dsp:sp modelId="{996DFB7C-55E7-4D22-8F0E-031F60766DCA}">
      <dsp:nvSpPr>
        <dsp:cNvPr id="0" name=""/>
        <dsp:cNvSpPr/>
      </dsp:nvSpPr>
      <dsp:spPr>
        <a:xfrm>
          <a:off x="0" y="0"/>
          <a:ext cx="3094672" cy="125085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more user involvement</a:t>
          </a:r>
          <a:endParaRPr lang="en-US" sz="2900" kern="1200"/>
        </a:p>
      </dsp:txBody>
      <dsp:txXfrm>
        <a:off x="61062" y="61062"/>
        <a:ext cx="2972548" cy="1128729"/>
      </dsp:txXfrm>
    </dsp:sp>
    <dsp:sp modelId="{0D2C42D2-0DBD-44FF-9B07-A50E06B22AD7}">
      <dsp:nvSpPr>
        <dsp:cNvPr id="0" name=""/>
        <dsp:cNvSpPr/>
      </dsp:nvSpPr>
      <dsp:spPr>
        <a:xfrm>
          <a:off x="0" y="1315291"/>
          <a:ext cx="3094672" cy="125085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Improved billing system</a:t>
          </a:r>
          <a:endParaRPr lang="en-US" sz="2900" kern="1200"/>
        </a:p>
      </dsp:txBody>
      <dsp:txXfrm>
        <a:off x="61062" y="1376353"/>
        <a:ext cx="2972548" cy="1128729"/>
      </dsp:txXfrm>
    </dsp:sp>
    <dsp:sp modelId="{C5DA35FA-3CB0-4930-A9C0-3170CAB25F07}">
      <dsp:nvSpPr>
        <dsp:cNvPr id="0" name=""/>
        <dsp:cNvSpPr/>
      </dsp:nvSpPr>
      <dsp:spPr>
        <a:xfrm>
          <a:off x="0" y="2628688"/>
          <a:ext cx="3094672" cy="125085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Integrating payment system</a:t>
          </a:r>
          <a:endParaRPr lang="en-US" sz="2900" kern="1200" dirty="0"/>
        </a:p>
      </dsp:txBody>
      <dsp:txXfrm>
        <a:off x="61062" y="2689750"/>
        <a:ext cx="2972548" cy="11287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0A8B8-2963-4B7F-90DD-C0703FE91B91}" type="datetimeFigureOut">
              <a:rPr lang="en-US" smtClean="0"/>
              <a:t>2020-01-04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F373C-CD18-4FD2-AFD0-11F111E8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54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D26C-A53C-425D-9EDD-0AD5590B5D71}" type="datetimeFigureOut">
              <a:rPr lang="en-US" smtClean="0"/>
              <a:t>2020-01-04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33FB-C8E1-4322-89A1-A944D9D66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9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D26C-A53C-425D-9EDD-0AD5590B5D71}" type="datetimeFigureOut">
              <a:rPr lang="en-US" smtClean="0"/>
              <a:t>2020-01-04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33FB-C8E1-4322-89A1-A944D9D66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43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D26C-A53C-425D-9EDD-0AD5590B5D71}" type="datetimeFigureOut">
              <a:rPr lang="en-US" smtClean="0"/>
              <a:t>2020-01-04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33FB-C8E1-4322-89A1-A944D9D66F8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6355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D26C-A53C-425D-9EDD-0AD5590B5D71}" type="datetimeFigureOut">
              <a:rPr lang="en-US" smtClean="0"/>
              <a:t>2020-01-04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33FB-C8E1-4322-89A1-A944D9D66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73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D26C-A53C-425D-9EDD-0AD5590B5D71}" type="datetimeFigureOut">
              <a:rPr lang="en-US" smtClean="0"/>
              <a:t>2020-01-04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33FB-C8E1-4322-89A1-A944D9D66F8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7484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D26C-A53C-425D-9EDD-0AD5590B5D71}" type="datetimeFigureOut">
              <a:rPr lang="en-US" smtClean="0"/>
              <a:t>2020-01-04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33FB-C8E1-4322-89A1-A944D9D66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5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D26C-A53C-425D-9EDD-0AD5590B5D71}" type="datetimeFigureOut">
              <a:rPr lang="en-US" smtClean="0"/>
              <a:t>2020-01-04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33FB-C8E1-4322-89A1-A944D9D66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67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D26C-A53C-425D-9EDD-0AD5590B5D71}" type="datetimeFigureOut">
              <a:rPr lang="en-US" smtClean="0"/>
              <a:t>2020-01-04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33FB-C8E1-4322-89A1-A944D9D66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2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D26C-A53C-425D-9EDD-0AD5590B5D71}" type="datetimeFigureOut">
              <a:rPr lang="en-US" smtClean="0"/>
              <a:t>2020-01-04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33FB-C8E1-4322-89A1-A944D9D66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6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D26C-A53C-425D-9EDD-0AD5590B5D71}" type="datetimeFigureOut">
              <a:rPr lang="en-US" smtClean="0"/>
              <a:t>2020-01-04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33FB-C8E1-4322-89A1-A944D9D66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2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D26C-A53C-425D-9EDD-0AD5590B5D71}" type="datetimeFigureOut">
              <a:rPr lang="en-US" smtClean="0"/>
              <a:t>2020-01-04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33FB-C8E1-4322-89A1-A944D9D66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69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D26C-A53C-425D-9EDD-0AD5590B5D71}" type="datetimeFigureOut">
              <a:rPr lang="en-US" smtClean="0"/>
              <a:t>2020-01-04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33FB-C8E1-4322-89A1-A944D9D66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1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D26C-A53C-425D-9EDD-0AD5590B5D71}" type="datetimeFigureOut">
              <a:rPr lang="en-US" smtClean="0"/>
              <a:t>2020-01-04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33FB-C8E1-4322-89A1-A944D9D66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96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D26C-A53C-425D-9EDD-0AD5590B5D71}" type="datetimeFigureOut">
              <a:rPr lang="en-US" smtClean="0"/>
              <a:t>2020-01-04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33FB-C8E1-4322-89A1-A944D9D66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2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D26C-A53C-425D-9EDD-0AD5590B5D71}" type="datetimeFigureOut">
              <a:rPr lang="en-US" smtClean="0"/>
              <a:t>2020-01-04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33FB-C8E1-4322-89A1-A944D9D66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6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D26C-A53C-425D-9EDD-0AD5590B5D71}" type="datetimeFigureOut">
              <a:rPr lang="en-US" smtClean="0"/>
              <a:t>2020-01-04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833FB-C8E1-4322-89A1-A944D9D66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5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ED26C-A53C-425D-9EDD-0AD5590B5D71}" type="datetimeFigureOut">
              <a:rPr lang="en-US" smtClean="0"/>
              <a:t>2020-01-04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3833FB-C8E1-4322-89A1-A944D9D66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3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cs typeface="Arial" panose="020B0604020202020204" pitchFamily="34" charset="0"/>
              </a:rPr>
              <a:t>Food Ordering System in Restaurant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Prepared by:</a:t>
            </a:r>
          </a:p>
          <a:p>
            <a:r>
              <a:rPr lang="en-US" dirty="0" smtClean="0"/>
              <a:t>Rojan Karki</a:t>
            </a:r>
          </a:p>
          <a:p>
            <a:r>
              <a:rPr lang="en-US" dirty="0" smtClean="0"/>
              <a:t>Prakash Bhandari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7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flowcharts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9" y="1524000"/>
            <a:ext cx="3381828" cy="451802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552" y="1523999"/>
            <a:ext cx="3182409" cy="4518025"/>
          </a:xfrm>
        </p:spPr>
      </p:pic>
      <p:sp>
        <p:nvSpPr>
          <p:cNvPr id="7" name="TextBox 6"/>
          <p:cNvSpPr txBox="1"/>
          <p:nvPr/>
        </p:nvSpPr>
        <p:spPr>
          <a:xfrm>
            <a:off x="1974306" y="5920373"/>
            <a:ext cx="2105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Customer flowchart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124300" y="5929897"/>
            <a:ext cx="3220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Admin flowchart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2792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Coding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2078116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257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9640840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032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8623" y="2133600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How system works?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695324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834" y="60960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User input form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199" y="254000"/>
            <a:ext cx="5986451" cy="5635625"/>
          </a:xfrm>
        </p:spPr>
      </p:pic>
    </p:spTree>
    <p:extLst>
      <p:ext uri="{BB962C8B-B14F-4D97-AF65-F5344CB8AC3E}">
        <p14:creationId xmlns:p14="http://schemas.microsoft.com/office/powerpoint/2010/main" val="131448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134" y="60579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Table selection by customer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018" y="120134"/>
            <a:ext cx="6209182" cy="5836165"/>
          </a:xfrm>
        </p:spPr>
      </p:pic>
    </p:spTree>
    <p:extLst>
      <p:ext uri="{BB962C8B-B14F-4D97-AF65-F5344CB8AC3E}">
        <p14:creationId xmlns:p14="http://schemas.microsoft.com/office/powerpoint/2010/main" val="329315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8293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Menu item selection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91" y="241300"/>
            <a:ext cx="7034889" cy="5153025"/>
          </a:xfrm>
        </p:spPr>
      </p:pic>
    </p:spTree>
    <p:extLst>
      <p:ext uri="{BB962C8B-B14F-4D97-AF65-F5344CB8AC3E}">
        <p14:creationId xmlns:p14="http://schemas.microsoft.com/office/powerpoint/2010/main" val="193074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934" y="55372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Order confirmation with message</a:t>
            </a:r>
            <a:endParaRPr lang="en-US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57" y="482600"/>
            <a:ext cx="7882494" cy="4797425"/>
          </a:xfrm>
        </p:spPr>
      </p:pic>
    </p:spTree>
    <p:extLst>
      <p:ext uri="{BB962C8B-B14F-4D97-AF65-F5344CB8AC3E}">
        <p14:creationId xmlns:p14="http://schemas.microsoft.com/office/powerpoint/2010/main" val="156463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934" y="55372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Order Invoice 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350905"/>
            <a:ext cx="6902537" cy="5033895"/>
          </a:xfrm>
        </p:spPr>
      </p:pic>
    </p:spTree>
    <p:extLst>
      <p:ext uri="{BB962C8B-B14F-4D97-AF65-F5344CB8AC3E}">
        <p14:creationId xmlns:p14="http://schemas.microsoft.com/office/powerpoint/2010/main" val="218591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234" y="57277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Admin login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892" y="137108"/>
            <a:ext cx="5704751" cy="5400092"/>
          </a:xfrm>
        </p:spPr>
      </p:pic>
    </p:spTree>
    <p:extLst>
      <p:ext uri="{BB962C8B-B14F-4D97-AF65-F5344CB8AC3E}">
        <p14:creationId xmlns:p14="http://schemas.microsoft.com/office/powerpoint/2010/main" val="334235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The need for Food Ordering System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/>
          <a:lstStyle/>
          <a:p>
            <a:pPr marL="514350" indent="-457200"/>
            <a:r>
              <a:rPr lang="en-US" sz="3200" dirty="0" smtClean="0"/>
              <a:t>Customers POV</a:t>
            </a:r>
          </a:p>
          <a:p>
            <a:pPr lvl="1"/>
            <a:r>
              <a:rPr lang="en-US" sz="3000" dirty="0" smtClean="0"/>
              <a:t>Service delay in restaurants</a:t>
            </a:r>
          </a:p>
          <a:p>
            <a:pPr lvl="1"/>
            <a:r>
              <a:rPr lang="en-US" sz="3000" dirty="0" smtClean="0"/>
              <a:t>Modern solution</a:t>
            </a:r>
          </a:p>
          <a:p>
            <a:pPr lvl="1"/>
            <a:r>
              <a:rPr lang="en-US" sz="3000" dirty="0" smtClean="0"/>
              <a:t>Misplace of order</a:t>
            </a:r>
          </a:p>
          <a:p>
            <a:r>
              <a:rPr lang="en-US" sz="3200" dirty="0" smtClean="0"/>
              <a:t>Restaurant POV</a:t>
            </a:r>
          </a:p>
          <a:p>
            <a:pPr lvl="1"/>
            <a:r>
              <a:rPr lang="en-US" sz="3000" dirty="0" smtClean="0"/>
              <a:t>Inability to take multiple orders</a:t>
            </a:r>
          </a:p>
          <a:p>
            <a:pPr lvl="1"/>
            <a:r>
              <a:rPr lang="en-US" sz="3000" dirty="0" smtClean="0"/>
              <a:t>Difficulty in maintain bills</a:t>
            </a:r>
          </a:p>
          <a:p>
            <a:pPr lvl="1"/>
            <a:endParaRPr lang="en-US" sz="30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70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234" y="57277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Admin dashboard 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594" y="420688"/>
            <a:ext cx="6486387" cy="5040312"/>
          </a:xfrm>
        </p:spPr>
      </p:pic>
    </p:spTree>
    <p:extLst>
      <p:ext uri="{BB962C8B-B14F-4D97-AF65-F5344CB8AC3E}">
        <p14:creationId xmlns:p14="http://schemas.microsoft.com/office/powerpoint/2010/main" val="94085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34" y="5181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Order history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04" y="661988"/>
            <a:ext cx="7308728" cy="4379912"/>
          </a:xfrm>
        </p:spPr>
      </p:pic>
    </p:spTree>
    <p:extLst>
      <p:ext uri="{BB962C8B-B14F-4D97-AF65-F5344CB8AC3E}">
        <p14:creationId xmlns:p14="http://schemas.microsoft.com/office/powerpoint/2010/main" val="155434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34" y="54102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New item insertion in menu 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837" y="649288"/>
            <a:ext cx="7601662" cy="4532312"/>
          </a:xfrm>
        </p:spPr>
      </p:pic>
    </p:spTree>
    <p:extLst>
      <p:ext uri="{BB962C8B-B14F-4D97-AF65-F5344CB8AC3E}">
        <p14:creationId xmlns:p14="http://schemas.microsoft.com/office/powerpoint/2010/main" val="269852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734" y="56642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Menu update page</a:t>
            </a:r>
            <a:br>
              <a:rPr lang="en-US" sz="2800" dirty="0" smtClean="0"/>
            </a:b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665" y="647700"/>
            <a:ext cx="7356406" cy="4902200"/>
          </a:xfrm>
        </p:spPr>
      </p:pic>
    </p:spTree>
    <p:extLst>
      <p:ext uri="{BB962C8B-B14F-4D97-AF65-F5344CB8AC3E}">
        <p14:creationId xmlns:p14="http://schemas.microsoft.com/office/powerpoint/2010/main" val="325240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5885" y="1066800"/>
            <a:ext cx="2459566" cy="736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Results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4825928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46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Further works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15572751"/>
              </p:ext>
            </p:extLst>
          </p:nvPr>
        </p:nvGraphicFramePr>
        <p:xfrm>
          <a:off x="1066800" y="1677988"/>
          <a:ext cx="8596313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874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3059289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Thank 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41235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based application</a:t>
            </a:r>
          </a:p>
          <a:p>
            <a:r>
              <a:rPr lang="en-US" dirty="0" smtClean="0"/>
              <a:t>Interactive and user friendly system</a:t>
            </a:r>
          </a:p>
          <a:p>
            <a:r>
              <a:rPr lang="en-US" dirty="0" smtClean="0"/>
              <a:t>3 types of user: customer, admin, kitchen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20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be dealt with large paperwork </a:t>
            </a:r>
          </a:p>
          <a:p>
            <a:r>
              <a:rPr lang="en-US" dirty="0" smtClean="0"/>
              <a:t>Customer service</a:t>
            </a:r>
          </a:p>
          <a:p>
            <a:r>
              <a:rPr lang="en-US" dirty="0" smtClean="0"/>
              <a:t>Human error </a:t>
            </a:r>
          </a:p>
          <a:p>
            <a:r>
              <a:rPr lang="en-US" dirty="0" smtClean="0"/>
              <a:t>Unmanaged billing records</a:t>
            </a:r>
          </a:p>
          <a:p>
            <a:r>
              <a:rPr lang="en-US" dirty="0" smtClean="0"/>
              <a:t>Need of more manpower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51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study/ 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Most restaurants still use traditional menu</a:t>
            </a:r>
          </a:p>
          <a:p>
            <a:r>
              <a:rPr lang="en-US" sz="2800" dirty="0" smtClean="0"/>
              <a:t>Robot Serving system like in KKFC is expensive</a:t>
            </a:r>
          </a:p>
          <a:p>
            <a:r>
              <a:rPr lang="en-US" sz="2800" dirty="0" smtClean="0"/>
              <a:t>Online food order and delivery </a:t>
            </a:r>
            <a:r>
              <a:rPr lang="en-US" sz="2800" dirty="0" err="1" smtClean="0"/>
              <a:t>eg</a:t>
            </a:r>
            <a:r>
              <a:rPr lang="en-US" sz="2800" dirty="0" smtClean="0"/>
              <a:t>. </a:t>
            </a:r>
            <a:r>
              <a:rPr lang="en-US" sz="2800" dirty="0" err="1" smtClean="0"/>
              <a:t>foodmandu</a:t>
            </a:r>
            <a:endParaRPr lang="en-US" sz="2800" dirty="0"/>
          </a:p>
          <a:p>
            <a:r>
              <a:rPr lang="en-US" sz="2800" dirty="0" smtClean="0"/>
              <a:t>Manual order system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673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Methodology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Clr>
                <a:schemeClr val="accent2"/>
              </a:buClr>
              <a:buNone/>
            </a:pPr>
            <a:r>
              <a:rPr lang="en-US" dirty="0" smtClean="0"/>
              <a:t>Incremental software development model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62" y="2474256"/>
            <a:ext cx="6675438" cy="356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1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2230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Analysis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0849731"/>
              </p:ext>
            </p:extLst>
          </p:nvPr>
        </p:nvGraphicFramePr>
        <p:xfrm>
          <a:off x="677334" y="1385888"/>
          <a:ext cx="8596668" cy="5243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339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case</a:t>
            </a:r>
            <a:br>
              <a:rPr lang="en-US" dirty="0" smtClean="0"/>
            </a:br>
            <a:r>
              <a:rPr lang="en-US" dirty="0" smtClean="0"/>
              <a:t>diagram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605" y="228601"/>
            <a:ext cx="5255372" cy="6500812"/>
          </a:xfrm>
        </p:spPr>
      </p:pic>
    </p:spTree>
    <p:extLst>
      <p:ext uri="{BB962C8B-B14F-4D97-AF65-F5344CB8AC3E}">
        <p14:creationId xmlns:p14="http://schemas.microsoft.com/office/powerpoint/2010/main" val="133940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/>
          <a:lstStyle/>
          <a:p>
            <a:r>
              <a:rPr lang="en-US" sz="3200" dirty="0" smtClean="0"/>
              <a:t>Design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7563" y="514924"/>
            <a:ext cx="5916439" cy="5526437"/>
          </a:xfrm>
        </p:spPr>
        <p:txBody>
          <a:bodyPr/>
          <a:lstStyle/>
          <a:p>
            <a:r>
              <a:rPr lang="en-US" dirty="0" smtClean="0"/>
              <a:t>Schema diagram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225" y="2504609"/>
            <a:ext cx="3854528" cy="258444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Design models of 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Schema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Flowcharts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Sequence diagrams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482" y="999067"/>
            <a:ext cx="6333418" cy="436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19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138</TotalTime>
  <Words>266</Words>
  <Application>Microsoft Office PowerPoint</Application>
  <PresentationFormat>Widescreen</PresentationFormat>
  <Paragraphs>95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Trebuchet MS</vt:lpstr>
      <vt:lpstr>Wingdings 3</vt:lpstr>
      <vt:lpstr>Facet</vt:lpstr>
      <vt:lpstr>Food Ordering System in Restaurant</vt:lpstr>
      <vt:lpstr>The need for Food Ordering System</vt:lpstr>
      <vt:lpstr>Background </vt:lpstr>
      <vt:lpstr>Problem Statement </vt:lpstr>
      <vt:lpstr>Related study/ literature review</vt:lpstr>
      <vt:lpstr>Methodology </vt:lpstr>
      <vt:lpstr>Analysis </vt:lpstr>
      <vt:lpstr>Use case diagram </vt:lpstr>
      <vt:lpstr>Design </vt:lpstr>
      <vt:lpstr>flowcharts</vt:lpstr>
      <vt:lpstr>Coding </vt:lpstr>
      <vt:lpstr>Testing </vt:lpstr>
      <vt:lpstr>How system works?</vt:lpstr>
      <vt:lpstr>User input form</vt:lpstr>
      <vt:lpstr>Table selection by customer</vt:lpstr>
      <vt:lpstr>Menu item selection</vt:lpstr>
      <vt:lpstr>Order confirmation with message</vt:lpstr>
      <vt:lpstr>Order Invoice </vt:lpstr>
      <vt:lpstr>Admin login</vt:lpstr>
      <vt:lpstr>Admin dashboard </vt:lpstr>
      <vt:lpstr>Order history</vt:lpstr>
      <vt:lpstr>New item insertion in menu </vt:lpstr>
      <vt:lpstr>Menu update page </vt:lpstr>
      <vt:lpstr>Results </vt:lpstr>
      <vt:lpstr>Further works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Ordering System in Restaurant</dc:title>
  <dc:creator>roz xet</dc:creator>
  <cp:lastModifiedBy>roz xet</cp:lastModifiedBy>
  <cp:revision>43</cp:revision>
  <dcterms:created xsi:type="dcterms:W3CDTF">2020-01-04T04:04:31Z</dcterms:created>
  <dcterms:modified xsi:type="dcterms:W3CDTF">2020-01-04T07:06:36Z</dcterms:modified>
</cp:coreProperties>
</file>