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D11SVdBRjhEEYe/i8gIQ7BDPC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b2aececc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b2aecec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4" name="Google Shape;94;p22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4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4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4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4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5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5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5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5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5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5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3" name="Google Shape;33;p13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4" name="Google Shape;34;p13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0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3831875" y="2168425"/>
            <a:ext cx="82725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«Путешественник»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6187088" y="4793492"/>
            <a:ext cx="5647862" cy="6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СТУДЕНТ ГРУППЫ БИ-32 СОБАШНИКОВ Е.С.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ПРЕПОДАВАТЕЛИ: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ШАРАПОВ А.А. 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0" y="260648"/>
            <a:ext cx="1029353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Сибирский государственный университет геосистем и технологий</a:t>
            </a:r>
            <a:endParaRPr/>
          </a:p>
        </p:txBody>
      </p:sp>
      <p:pic>
        <p:nvPicPr>
          <p:cNvPr id="150" name="Google Shape;1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00" y="2506850"/>
            <a:ext cx="4046350" cy="40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025" y="1164575"/>
            <a:ext cx="3822625" cy="548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 txBox="1"/>
          <p:nvPr>
            <p:ph type="title"/>
          </p:nvPr>
        </p:nvSpPr>
        <p:spPr>
          <a:xfrm>
            <a:off x="555100" y="4064300"/>
            <a:ext cx="66345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Times New Roman"/>
              <a:buNone/>
            </a:pPr>
            <a:r>
              <a:rPr lang="ru-RU" sz="72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Times New Roman"/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555100" y="268575"/>
            <a:ext cx="5962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Times New Roman"/>
              <a:buNone/>
            </a:pPr>
            <a:r>
              <a:rPr lang="ru-RU" sz="7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теперь пора отправиться путешествие!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23392" y="692696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None/>
            </a:pPr>
            <a:r>
              <a:rPr lang="ru-RU" sz="7200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623400" y="1988845"/>
            <a:ext cx="109728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i="1" lang="ru-RU" sz="2400"/>
              <a:t>Цель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i="1" lang="ru-RU" sz="2400"/>
              <a:t> создать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2400"/>
              <a:t>уникальный проблемно-ориентированный продукт который предназначен для развлекательных целей.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800" y="3205045"/>
            <a:ext cx="3672566" cy="3348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Times New Roman"/>
              <a:buNone/>
            </a:pPr>
            <a:r>
              <a:rPr lang="ru-RU" sz="7200">
                <a:latin typeface="Times New Roman"/>
                <a:ea typeface="Times New Roman"/>
                <a:cs typeface="Times New Roman"/>
                <a:sym typeface="Times New Roman"/>
              </a:rPr>
              <a:t>Цели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335350" y="2180847"/>
            <a:ext cx="97155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783" lvl="0" marL="685783" rtl="0" algn="l">
              <a:spcBef>
                <a:spcPts val="0"/>
              </a:spcBef>
              <a:spcAft>
                <a:spcPts val="0"/>
              </a:spcAft>
              <a:buSzPts val="2986"/>
              <a:buChar char="►"/>
            </a:pPr>
            <a:r>
              <a:rPr lang="ru-RU" sz="3733"/>
              <a:t>Создать программу</a:t>
            </a:r>
            <a:endParaRPr/>
          </a:p>
          <a:p>
            <a:pPr indent="-685783" lvl="0" marL="685783" rtl="0" algn="l">
              <a:spcBef>
                <a:spcPts val="1000"/>
              </a:spcBef>
              <a:spcAft>
                <a:spcPts val="0"/>
              </a:spcAft>
              <a:buSzPts val="2986"/>
              <a:buChar char="►"/>
            </a:pPr>
            <a:r>
              <a:rPr lang="ru-RU" sz="3733"/>
              <a:t>Создать сайт программы</a:t>
            </a:r>
            <a:endParaRPr/>
          </a:p>
          <a:p>
            <a:pPr indent="-685783" lvl="0" marL="685783" rtl="0" algn="l">
              <a:spcBef>
                <a:spcPts val="1000"/>
              </a:spcBef>
              <a:spcAft>
                <a:spcPts val="0"/>
              </a:spcAft>
              <a:buSzPts val="2986"/>
              <a:buChar char="►"/>
            </a:pPr>
            <a:r>
              <a:rPr lang="ru-RU" sz="3733"/>
              <a:t>Создать документацию</a:t>
            </a:r>
            <a:endParaRPr sz="3733"/>
          </a:p>
          <a:p>
            <a:pPr indent="-685783" lvl="0" marL="685783" rtl="0" algn="l">
              <a:spcBef>
                <a:spcPts val="1000"/>
              </a:spcBef>
              <a:spcAft>
                <a:spcPts val="0"/>
              </a:spcAft>
              <a:buSzPts val="2986"/>
              <a:buChar char="►"/>
            </a:pPr>
            <a:r>
              <a:rPr lang="ru-RU" sz="3733"/>
              <a:t>Распространять созданный продукт</a:t>
            </a:r>
            <a:endParaRPr sz="3733"/>
          </a:p>
          <a:p>
            <a:pPr indent="-733192" lvl="0" marL="685783" rtl="0" algn="l">
              <a:spcBef>
                <a:spcPts val="1000"/>
              </a:spcBef>
              <a:spcAft>
                <a:spcPts val="0"/>
              </a:spcAft>
              <a:buSzPts val="3733"/>
              <a:buChar char="►"/>
            </a:pPr>
            <a:r>
              <a:rPr lang="ru-RU" sz="3733"/>
              <a:t>Начать создавать следующую часть</a:t>
            </a:r>
            <a:endParaRPr sz="3733"/>
          </a:p>
        </p:txBody>
      </p:sp>
      <p:pic>
        <p:nvPicPr>
          <p:cNvPr id="164" name="Google Shape;16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99" y="1450400"/>
            <a:ext cx="2751977" cy="275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1136469" y="452718"/>
            <a:ext cx="8914365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ru-RU" sz="7200"/>
              <a:t>Установка программы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431375" y="2564900"/>
            <a:ext cx="70176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86"/>
              <a:buChar char="►"/>
            </a:pPr>
            <a:r>
              <a:rPr lang="ru-RU" sz="3733">
                <a:latin typeface="Times New Roman"/>
                <a:ea typeface="Times New Roman"/>
                <a:cs typeface="Times New Roman"/>
                <a:sym typeface="Times New Roman"/>
              </a:rPr>
              <a:t>1) Зайти на официальный сайт </a:t>
            </a:r>
            <a:endParaRPr sz="37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86"/>
              <a:buChar char="►"/>
            </a:pPr>
            <a:r>
              <a:rPr lang="ru-RU" sz="3733">
                <a:latin typeface="Times New Roman"/>
                <a:ea typeface="Times New Roman"/>
                <a:cs typeface="Times New Roman"/>
                <a:sym typeface="Times New Roman"/>
              </a:rPr>
              <a:t>2) Скачать программу</a:t>
            </a:r>
            <a:endParaRPr sz="37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86"/>
              <a:buChar char="►"/>
            </a:pPr>
            <a:r>
              <a:rPr lang="ru-RU" sz="3733">
                <a:latin typeface="Times New Roman"/>
                <a:ea typeface="Times New Roman"/>
                <a:cs typeface="Times New Roman"/>
                <a:sym typeface="Times New Roman"/>
              </a:rPr>
              <a:t>2) Запустить файл установки</a:t>
            </a:r>
            <a:endParaRPr/>
          </a:p>
        </p:txBody>
      </p:sp>
      <p:pic>
        <p:nvPicPr>
          <p:cNvPr id="171" name="Google Shape;17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600" y="3044025"/>
            <a:ext cx="5576824" cy="36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Times New Roman"/>
              <a:buNone/>
            </a:pPr>
            <a:r>
              <a:rPr lang="ru-RU" sz="7200">
                <a:latin typeface="Times New Roman"/>
                <a:ea typeface="Times New Roman"/>
                <a:cs typeface="Times New Roman"/>
                <a:sym typeface="Times New Roman"/>
              </a:rPr>
              <a:t>Системные требования</a:t>
            </a:r>
            <a:endParaRPr sz="7200"/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15490" r="16804" t="0"/>
          <a:stretch/>
        </p:blipFill>
        <p:spPr>
          <a:xfrm>
            <a:off x="7789100" y="2000250"/>
            <a:ext cx="4402900" cy="48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190459" y="2000240"/>
            <a:ext cx="9476171" cy="31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9" lvl="0" marL="342900" rtl="0" algn="l">
              <a:spcBef>
                <a:spcPts val="0"/>
              </a:spcBef>
              <a:spcAft>
                <a:spcPts val="0"/>
              </a:spcAft>
              <a:buSzPts val="2666"/>
              <a:buChar char="►"/>
            </a:pPr>
            <a:r>
              <a:rPr lang="ru-RU" sz="3333">
                <a:latin typeface="Times New Roman"/>
                <a:ea typeface="Times New Roman"/>
                <a:cs typeface="Times New Roman"/>
                <a:sym typeface="Times New Roman"/>
              </a:rPr>
              <a:t>ОС Windows XP или выше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66"/>
              <a:buChar char="►"/>
            </a:pPr>
            <a:r>
              <a:rPr lang="ru-RU" sz="3333">
                <a:latin typeface="Times New Roman"/>
                <a:ea typeface="Times New Roman"/>
                <a:cs typeface="Times New Roman"/>
                <a:sym typeface="Times New Roman"/>
              </a:rPr>
              <a:t>Место, занимаемое программой в ОЗУ: 11,5 МБ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66"/>
              <a:buChar char="►"/>
            </a:pPr>
            <a:r>
              <a:rPr lang="ru-RU" sz="3333">
                <a:latin typeface="Times New Roman"/>
                <a:ea typeface="Times New Roman"/>
                <a:cs typeface="Times New Roman"/>
                <a:sym typeface="Times New Roman"/>
              </a:rPr>
              <a:t>Место, занимаемое программой на жестком диске: 29МБ</a:t>
            </a:r>
            <a:endParaRPr sz="33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66"/>
              <a:buChar char="►"/>
            </a:pPr>
            <a:r>
              <a:rPr lang="ru-RU" sz="3333">
                <a:latin typeface="Times New Roman"/>
                <a:ea typeface="Times New Roman"/>
                <a:cs typeface="Times New Roman"/>
                <a:sym typeface="Times New Roman"/>
              </a:rPr>
              <a:t>Разрешение экрана: 800х600 и выше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Times New Roman"/>
              <a:buNone/>
            </a:pPr>
            <a:r>
              <a:rPr lang="ru-RU" sz="7200">
                <a:latin typeface="Times New Roman"/>
                <a:ea typeface="Times New Roman"/>
                <a:cs typeface="Times New Roman"/>
                <a:sym typeface="Times New Roman"/>
              </a:rPr>
              <a:t>Описание программы</a:t>
            </a:r>
            <a:endParaRPr/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25534"/>
          <a:stretch/>
        </p:blipFill>
        <p:spPr>
          <a:xfrm>
            <a:off x="2427875" y="3885600"/>
            <a:ext cx="7340500" cy="29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339625" y="1700804"/>
            <a:ext cx="115170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34"/>
              <a:buFont typeface="Courier New"/>
              <a:buChar char="o"/>
            </a:pPr>
            <a:r>
              <a:rPr lang="ru-RU" sz="2667">
                <a:latin typeface="Times New Roman"/>
                <a:ea typeface="Times New Roman"/>
                <a:cs typeface="Times New Roman"/>
                <a:sym typeface="Times New Roman"/>
              </a:rPr>
              <a:t> Приложение разработано на языке программирования  Python;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134"/>
              <a:buFont typeface="Courier New"/>
              <a:buChar char="o"/>
            </a:pPr>
            <a:r>
              <a:rPr lang="ru-RU" sz="2667">
                <a:latin typeface="Times New Roman"/>
                <a:ea typeface="Times New Roman"/>
                <a:cs typeface="Times New Roman"/>
                <a:sym typeface="Times New Roman"/>
              </a:rPr>
              <a:t> Программа написана в среде PyCharm; 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134"/>
              <a:buFont typeface="Courier New"/>
              <a:buChar char="o"/>
            </a:pPr>
            <a:r>
              <a:rPr lang="ru-RU" sz="2667">
                <a:latin typeface="Times New Roman"/>
                <a:ea typeface="Times New Roman"/>
                <a:cs typeface="Times New Roman"/>
                <a:sym typeface="Times New Roman"/>
              </a:rPr>
              <a:t> Сама программа была создана с помощью auto-py-to-exe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134"/>
              <a:buFont typeface="Courier New"/>
              <a:buChar char="o"/>
            </a:pPr>
            <a:r>
              <a:rPr lang="ru-RU" sz="2667">
                <a:latin typeface="Times New Roman"/>
                <a:ea typeface="Times New Roman"/>
                <a:cs typeface="Times New Roman"/>
                <a:sym typeface="Times New Roman"/>
              </a:rPr>
              <a:t> Является приложением для персонального компьютера (ПК)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1066800" y="67930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Times New Roman"/>
              <a:buNone/>
            </a:pPr>
            <a:r>
              <a:rPr lang="ru-RU" sz="7200">
                <a:latin typeface="Times New Roman"/>
                <a:ea typeface="Times New Roman"/>
                <a:cs typeface="Times New Roman"/>
                <a:sym typeface="Times New Roman"/>
              </a:rPr>
              <a:t>Интерфейс программы</a:t>
            </a:r>
            <a:endParaRPr/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319" y="2130066"/>
            <a:ext cx="5868219" cy="418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b2aececcc_0_6"/>
          <p:cNvSpPr txBox="1"/>
          <p:nvPr>
            <p:ph type="title"/>
          </p:nvPr>
        </p:nvSpPr>
        <p:spPr>
          <a:xfrm>
            <a:off x="2435225" y="452725"/>
            <a:ext cx="76155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Все зависит только от ВАС!</a:t>
            </a:r>
            <a:endParaRPr/>
          </a:p>
        </p:txBody>
      </p:sp>
      <p:pic>
        <p:nvPicPr>
          <p:cNvPr id="197" name="Google Shape;197;g10b2aececc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00" y="2052925"/>
            <a:ext cx="9805326" cy="36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646111" y="431074"/>
            <a:ext cx="9404723" cy="142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ru-RU"/>
              <a:t>Ссылки</a:t>
            </a:r>
            <a:endParaRPr/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/>
              <a:t>Скачать приложение</a:t>
            </a:r>
            <a:endParaRPr/>
          </a:p>
        </p:txBody>
      </p:sp>
      <p:sp>
        <p:nvSpPr>
          <p:cNvPr id="204" name="Google Shape;204;p8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/>
              <a:t>Официальный сайт</a:t>
            </a:r>
            <a:endParaRPr/>
          </a:p>
        </p:txBody>
      </p:sp>
      <p:pic>
        <p:nvPicPr>
          <p:cNvPr descr="http://qrcoder.ru/code/?https%3A%2F%2Fsites.google.com%2Fview%2Famazingadventure&amp;8&amp;0" id="205" name="Google Shape;205;p8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143" y="2533013"/>
            <a:ext cx="3906975" cy="390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qrcoder.ru/code/?https%3A%2F%2Fdrive.google.com%2Ffile%2Fd%2F1lDePMUuJZFKs7voMLoADPHhQjqM2z5uJ%2Fview%3Fusp%3Dsharing&amp;8&amp;0" id="206" name="Google Shape;206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312" y="2533012"/>
            <a:ext cx="3906975" cy="3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2022-01-14T03:47:03Z</dcterms:created>
  <dc:creator>Егор Собашников</dc:creator>
</cp:coreProperties>
</file>