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71-10CB-4E8B-996F-2C3F528193FD}" type="datetimeFigureOut">
              <a:rPr lang="be-BY" smtClean="0"/>
              <a:t>22.08.17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16B-7B6F-4187-8A04-160208DA3C43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6329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71-10CB-4E8B-996F-2C3F528193FD}" type="datetimeFigureOut">
              <a:rPr lang="be-BY" smtClean="0"/>
              <a:t>22.08.17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16B-7B6F-4187-8A04-160208DA3C43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7260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71-10CB-4E8B-996F-2C3F528193FD}" type="datetimeFigureOut">
              <a:rPr lang="be-BY" smtClean="0"/>
              <a:t>22.08.17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16B-7B6F-4187-8A04-160208DA3C43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3416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71-10CB-4E8B-996F-2C3F528193FD}" type="datetimeFigureOut">
              <a:rPr lang="be-BY" smtClean="0"/>
              <a:t>22.08.17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16B-7B6F-4187-8A04-160208DA3C43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972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71-10CB-4E8B-996F-2C3F528193FD}" type="datetimeFigureOut">
              <a:rPr lang="be-BY" smtClean="0"/>
              <a:t>22.08.17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16B-7B6F-4187-8A04-160208DA3C43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719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71-10CB-4E8B-996F-2C3F528193FD}" type="datetimeFigureOut">
              <a:rPr lang="be-BY" smtClean="0"/>
              <a:t>22.08.17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16B-7B6F-4187-8A04-160208DA3C43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912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71-10CB-4E8B-996F-2C3F528193FD}" type="datetimeFigureOut">
              <a:rPr lang="be-BY" smtClean="0"/>
              <a:t>22.08.17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16B-7B6F-4187-8A04-160208DA3C43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97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71-10CB-4E8B-996F-2C3F528193FD}" type="datetimeFigureOut">
              <a:rPr lang="be-BY" smtClean="0"/>
              <a:t>22.08.17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16B-7B6F-4187-8A04-160208DA3C43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4941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71-10CB-4E8B-996F-2C3F528193FD}" type="datetimeFigureOut">
              <a:rPr lang="be-BY" smtClean="0"/>
              <a:t>22.08.17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16B-7B6F-4187-8A04-160208DA3C43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4497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71-10CB-4E8B-996F-2C3F528193FD}" type="datetimeFigureOut">
              <a:rPr lang="be-BY" smtClean="0"/>
              <a:t>22.08.17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16B-7B6F-4187-8A04-160208DA3C43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8982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71-10CB-4E8B-996F-2C3F528193FD}" type="datetimeFigureOut">
              <a:rPr lang="be-BY" smtClean="0"/>
              <a:t>22.08.17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516B-7B6F-4187-8A04-160208DA3C43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3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2D71-10CB-4E8B-996F-2C3F528193FD}" type="datetimeFigureOut">
              <a:rPr lang="be-BY" smtClean="0"/>
              <a:t>22.08.17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516B-7B6F-4187-8A04-160208DA3C43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7920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7301" y="4073093"/>
            <a:ext cx="9144000" cy="1655762"/>
          </a:xfrm>
        </p:spPr>
        <p:txBody>
          <a:bodyPr/>
          <a:lstStyle/>
          <a:p>
            <a:r>
              <a:rPr lang="ru-RU" dirty="0" smtClean="0"/>
              <a:t>Фреймворк позволяющий создавать </a:t>
            </a:r>
            <a:r>
              <a:rPr lang="en-US" dirty="0" smtClean="0"/>
              <a:t>HTTP </a:t>
            </a:r>
            <a:r>
              <a:rPr lang="ru-RU" dirty="0" smtClean="0"/>
              <a:t>сервис для широкого диапазона клиентов.</a:t>
            </a:r>
            <a:endParaRPr lang="be-BY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-249382"/>
            <a:ext cx="9940639" cy="39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546" y="346364"/>
            <a:ext cx="10515600" cy="6068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 </a:t>
            </a:r>
            <a:r>
              <a:rPr lang="ru-RU" dirty="0" smtClean="0"/>
              <a:t>сервис - </a:t>
            </a:r>
            <a:r>
              <a:rPr lang="ru-RU" dirty="0"/>
              <a:t> это реализация абсолютно четких интерфейсов обмена данными между различными приложениями, которые написаны не только на разных языках, но и распределены на разных узлах сети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REST  -  простой интерфейс </a:t>
            </a:r>
            <a:r>
              <a:rPr lang="ru-RU" dirty="0"/>
              <a:t>управления информацией без использования каких-то дополнительных внутренних прослоек. Каждая единица информации однозначно определяется глобальным идентификатором, таким как URL. Каждая URL в свою очередь имеет строго заданный формат. 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5533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2236" y="365125"/>
            <a:ext cx="3068782" cy="784802"/>
          </a:xfrm>
        </p:spPr>
        <p:txBody>
          <a:bodyPr>
            <a:normAutofit/>
          </a:bodyPr>
          <a:lstStyle/>
          <a:p>
            <a:r>
              <a:rPr lang="ru-RU" dirty="0" smtClean="0"/>
              <a:t>Контроллер</a:t>
            </a:r>
            <a:endParaRPr lang="be-BY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3" y="1343891"/>
            <a:ext cx="5777345" cy="5302865"/>
          </a:xfrm>
        </p:spPr>
      </p:pic>
    </p:spTree>
    <p:extLst>
      <p:ext uri="{BB962C8B-B14F-4D97-AF65-F5344CB8AC3E}">
        <p14:creationId xmlns:p14="http://schemas.microsoft.com/office/powerpoint/2010/main" val="34029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96982"/>
            <a:ext cx="12039600" cy="67610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Контроллеры в </a:t>
            </a:r>
            <a:r>
              <a:rPr lang="ru-RU" dirty="0" err="1"/>
              <a:t>Web</a:t>
            </a:r>
            <a:r>
              <a:rPr lang="ru-RU" dirty="0"/>
              <a:t> API принимают запрос в виде объекта </a:t>
            </a:r>
            <a:r>
              <a:rPr lang="ru-RU" b="1" dirty="0" err="1"/>
              <a:t>HttpRequestMessage</a:t>
            </a:r>
            <a:r>
              <a:rPr lang="ru-RU" dirty="0"/>
              <a:t>, обрабатывают его с помощью одного из методов и посылают в ответ результат обработки в виде объекта </a:t>
            </a:r>
            <a:r>
              <a:rPr lang="ru-RU" b="1" dirty="0" err="1"/>
              <a:t>HttpResponseMessage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HttpRequestMessage</a:t>
            </a:r>
            <a:r>
              <a:rPr lang="en-US" dirty="0" smtClean="0"/>
              <a:t> </a:t>
            </a:r>
            <a:r>
              <a:rPr lang="be-BY" dirty="0" smtClean="0"/>
              <a:t>с помощью своих свойств передает ряд данных о запросе:</a:t>
            </a:r>
          </a:p>
          <a:p>
            <a:pPr marL="0" indent="0">
              <a:buNone/>
            </a:pPr>
            <a:endParaRPr lang="be-BY" dirty="0" smtClean="0"/>
          </a:p>
          <a:p>
            <a:pPr marL="0" indent="0">
              <a:buNone/>
            </a:pPr>
            <a:r>
              <a:rPr lang="en-US" b="1" dirty="0" smtClean="0"/>
              <a:t>Content</a:t>
            </a:r>
            <a:r>
              <a:rPr lang="en-US" dirty="0" smtClean="0"/>
              <a:t>: </a:t>
            </a:r>
            <a:r>
              <a:rPr lang="be-BY" dirty="0" smtClean="0"/>
              <a:t>возвращает объект </a:t>
            </a:r>
            <a:r>
              <a:rPr lang="en-US" dirty="0" err="1" smtClean="0"/>
              <a:t>HttpContent</a:t>
            </a:r>
            <a:r>
              <a:rPr lang="en-US" dirty="0" smtClean="0"/>
              <a:t>, </a:t>
            </a:r>
            <a:r>
              <a:rPr lang="be-BY" dirty="0" smtClean="0"/>
              <a:t>который представляет тело запроса</a:t>
            </a:r>
          </a:p>
          <a:p>
            <a:pPr marL="0" indent="0">
              <a:buNone/>
            </a:pPr>
            <a:endParaRPr lang="be-BY" dirty="0" smtClean="0"/>
          </a:p>
          <a:p>
            <a:pPr marL="0" indent="0">
              <a:buNone/>
            </a:pPr>
            <a:r>
              <a:rPr lang="en-US" b="1" dirty="0" smtClean="0"/>
              <a:t>Headers</a:t>
            </a:r>
            <a:r>
              <a:rPr lang="en-US" dirty="0" smtClean="0"/>
              <a:t>: </a:t>
            </a:r>
            <a:r>
              <a:rPr lang="be-BY" dirty="0" smtClean="0"/>
              <a:t>возвращает набор заголовков запроса в виде объектов </a:t>
            </a:r>
            <a:r>
              <a:rPr lang="en-US" dirty="0" err="1" smtClean="0"/>
              <a:t>HttpRequestHeader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Method</a:t>
            </a:r>
            <a:r>
              <a:rPr lang="en-US" dirty="0" smtClean="0"/>
              <a:t>: </a:t>
            </a:r>
            <a:r>
              <a:rPr lang="be-BY" dirty="0" smtClean="0"/>
              <a:t>тип запроса (</a:t>
            </a:r>
            <a:r>
              <a:rPr lang="en-US" dirty="0" smtClean="0"/>
              <a:t>Get/Post/Put/Delete)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Properties</a:t>
            </a:r>
            <a:r>
              <a:rPr lang="en-US" dirty="0" smtClean="0"/>
              <a:t>: </a:t>
            </a:r>
            <a:r>
              <a:rPr lang="be-BY" dirty="0" smtClean="0"/>
              <a:t>словарь, который содержит объекты, предоставляемые хостинговой средой</a:t>
            </a:r>
          </a:p>
          <a:p>
            <a:pPr marL="0" indent="0">
              <a:buNone/>
            </a:pPr>
            <a:endParaRPr lang="be-BY" dirty="0" smtClean="0"/>
          </a:p>
          <a:p>
            <a:pPr marL="0" indent="0">
              <a:buNone/>
            </a:pPr>
            <a:r>
              <a:rPr lang="en-US" b="1" dirty="0" err="1" smtClean="0"/>
              <a:t>RequestUri</a:t>
            </a:r>
            <a:r>
              <a:rPr lang="en-US" dirty="0" smtClean="0"/>
              <a:t>: </a:t>
            </a:r>
            <a:r>
              <a:rPr lang="be-BY" dirty="0" smtClean="0"/>
              <a:t>запрошенный ресурс </a:t>
            </a:r>
            <a:r>
              <a:rPr lang="en-US" dirty="0" smtClean="0"/>
              <a:t>URL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Version</a:t>
            </a:r>
            <a:r>
              <a:rPr lang="en-US" dirty="0" smtClean="0"/>
              <a:t>: </a:t>
            </a:r>
            <a:r>
              <a:rPr lang="be-BY" dirty="0" smtClean="0"/>
              <a:t>используемая версия протокола </a:t>
            </a:r>
            <a:r>
              <a:rPr lang="en-US" dirty="0" smtClean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48514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927" y="32182"/>
            <a:ext cx="10515600" cy="868364"/>
          </a:xfrm>
        </p:spPr>
        <p:txBody>
          <a:bodyPr/>
          <a:lstStyle/>
          <a:p>
            <a:r>
              <a:rPr lang="ru-RU" dirty="0"/>
              <a:t> Выбор метода для обработки запроса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692" y="900546"/>
            <a:ext cx="12067308" cy="5957454"/>
          </a:xfrm>
        </p:spPr>
        <p:txBody>
          <a:bodyPr>
            <a:noAutofit/>
          </a:bodyPr>
          <a:lstStyle/>
          <a:p>
            <a:r>
              <a:rPr lang="ru-RU" sz="2000" dirty="0" smtClean="0"/>
              <a:t>Сначала идет получени</a:t>
            </a:r>
            <a:r>
              <a:rPr lang="ru-RU" sz="2000" dirty="0"/>
              <a:t>е</a:t>
            </a:r>
            <a:r>
              <a:rPr lang="ru-RU" sz="2000" dirty="0" smtClean="0"/>
              <a:t> у контроллера всех возможных методов.</a:t>
            </a:r>
          </a:p>
          <a:p>
            <a:r>
              <a:rPr lang="ru-RU" sz="2000" dirty="0" smtClean="0"/>
              <a:t>Затем у всех методов-кандидатов просматриваются атрибуты маршрутизации (при их наличии). Если будут найдены методы, в атрибутах которых определены маршруты, соответствующие запросу, то все остальные методы отбрасываются.</a:t>
            </a:r>
          </a:p>
          <a:p>
            <a:r>
              <a:rPr lang="ru-RU" sz="2000" dirty="0" smtClean="0"/>
              <a:t>Далее просматриваются данные маршрута на наличие в них значения для сегмента </a:t>
            </a:r>
            <a:r>
              <a:rPr lang="ru-RU" sz="2000" dirty="0" err="1" smtClean="0"/>
              <a:t>action</a:t>
            </a:r>
            <a:r>
              <a:rPr lang="ru-RU" sz="2000" dirty="0" smtClean="0"/>
              <a:t> (если в маршруте определен такой сегмент). Если такое значение (которое передает имя метода) имеется, выбираются все методы, которые имеют данное имя. Остальные методы отбрасываются.</a:t>
            </a:r>
          </a:p>
          <a:p>
            <a:r>
              <a:rPr lang="ru-RU" sz="2000" dirty="0" smtClean="0"/>
              <a:t>На следующем этапе проверяется, соответствуют ли методы соглашениям о наименовании </a:t>
            </a:r>
            <a:r>
              <a:rPr lang="ru-RU" sz="2000" dirty="0" err="1" smtClean="0"/>
              <a:t>Web</a:t>
            </a:r>
            <a:r>
              <a:rPr lang="ru-RU" sz="2000" dirty="0" smtClean="0"/>
              <a:t> API </a:t>
            </a:r>
            <a:r>
              <a:rPr lang="ru-RU" sz="2000" dirty="0" err="1" smtClean="0"/>
              <a:t>RESTful</a:t>
            </a:r>
            <a:r>
              <a:rPr lang="ru-RU" sz="2000" dirty="0" smtClean="0"/>
              <a:t>. Например, согласно этим условностям метод, обрабатывающий запрос GET, должно называться или начинаться с "</a:t>
            </a:r>
            <a:r>
              <a:rPr lang="ru-RU" sz="2000" dirty="0" err="1" smtClean="0"/>
              <a:t>Get</a:t>
            </a:r>
            <a:r>
              <a:rPr lang="ru-RU" sz="2000" dirty="0" smtClean="0"/>
              <a:t>", например, "</a:t>
            </a:r>
            <a:r>
              <a:rPr lang="ru-RU" sz="2000" dirty="0" err="1" smtClean="0"/>
              <a:t>GetBooks</a:t>
            </a:r>
            <a:r>
              <a:rPr lang="ru-RU" sz="2000" dirty="0" smtClean="0"/>
              <a:t>". Все методы, которые не соответствуют типу запроса (GET, POST, PUT) и не следуют условностям об наименовании, отбрасываются</a:t>
            </a:r>
          </a:p>
          <a:p>
            <a:r>
              <a:rPr lang="ru-RU" sz="2000" dirty="0" smtClean="0"/>
              <a:t>Если ни один метод не использует соглашения о наименовании, то </a:t>
            </a:r>
            <a:r>
              <a:rPr lang="ru-RU" sz="2000" dirty="0" err="1" smtClean="0"/>
              <a:t>ApiControllerActionSelector</a:t>
            </a:r>
            <a:r>
              <a:rPr lang="ru-RU" sz="2000" dirty="0" smtClean="0"/>
              <a:t> просматривает наличие у методов атрибутов </a:t>
            </a:r>
            <a:r>
              <a:rPr lang="ru-RU" sz="2000" dirty="0" err="1" smtClean="0"/>
              <a:t>HttpGet</a:t>
            </a:r>
            <a:r>
              <a:rPr lang="ru-RU" sz="2000" dirty="0" smtClean="0"/>
              <a:t>, </a:t>
            </a:r>
            <a:r>
              <a:rPr lang="ru-RU" sz="2000" dirty="0" err="1" smtClean="0"/>
              <a:t>HttpPost</a:t>
            </a:r>
            <a:r>
              <a:rPr lang="ru-RU" sz="2000" dirty="0" smtClean="0"/>
              <a:t>, </a:t>
            </a:r>
            <a:r>
              <a:rPr lang="ru-RU" sz="2000" dirty="0" err="1" smtClean="0"/>
              <a:t>HttpDelete</a:t>
            </a:r>
            <a:r>
              <a:rPr lang="ru-RU" sz="2000" dirty="0" smtClean="0"/>
              <a:t> и </a:t>
            </a:r>
            <a:r>
              <a:rPr lang="ru-RU" sz="2000" dirty="0" err="1" smtClean="0"/>
              <a:t>HttpPut</a:t>
            </a:r>
            <a:r>
              <a:rPr lang="ru-RU" sz="2000" dirty="0" smtClean="0"/>
              <a:t>, которые соответствуют типу запроса.</a:t>
            </a:r>
          </a:p>
          <a:p>
            <a:r>
              <a:rPr lang="ru-RU" sz="2000" dirty="0" smtClean="0"/>
              <a:t>На финальном этапе отбрасываются все методы, которые не соответствуют маршруту по числу и типу параметров.</a:t>
            </a:r>
          </a:p>
          <a:p>
            <a:pPr marL="0" indent="0">
              <a:buNone/>
            </a:pPr>
            <a:r>
              <a:rPr lang="ru-RU" sz="2000" dirty="0" smtClean="0"/>
              <a:t>В конце должен остаться только один метод. Если же не остается ни одного или, наоборот, больше одного, то возникает ошибка.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01032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HttpRoutingDispatcher</a:t>
            </a:r>
            <a:r>
              <a:rPr lang="ru-RU" dirty="0"/>
              <a:t> управляет системой маршрутизации в </a:t>
            </a:r>
            <a:r>
              <a:rPr lang="ru-RU" dirty="0" err="1"/>
              <a:t>Web</a:t>
            </a:r>
            <a:r>
              <a:rPr lang="ru-RU" dirty="0"/>
              <a:t> API. На этапе маршрутизации из запроса извлекаются данные, на основе которых генерируются данные для маршрута. Данные маршрута представляют коллекцию пар "ключ-значение", которые используются для сопоставления с определенным маршрутом, определенным в приложении. Как правило, эти данные включают название контроллера и метода для обработки запроса, а также дополнительные параметры запроса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be-BY" sz="4100" b="1" dirty="0"/>
              <a:t>Шаблоны </a:t>
            </a:r>
            <a:r>
              <a:rPr lang="be-BY" sz="4100" b="1" dirty="0" smtClean="0"/>
              <a:t>маршрутов</a:t>
            </a:r>
            <a:endParaRPr lang="ru-RU" sz="4100" dirty="0" smtClean="0"/>
          </a:p>
          <a:p>
            <a:pPr marL="0" indent="0">
              <a:buNone/>
            </a:pPr>
            <a:r>
              <a:rPr lang="ru-RU" dirty="0"/>
              <a:t>Шаблон позволяет сопоставить запрос с определенным маршрутом. В </a:t>
            </a:r>
            <a:r>
              <a:rPr lang="ru-RU" dirty="0" err="1"/>
              <a:t>Web</a:t>
            </a:r>
            <a:r>
              <a:rPr lang="ru-RU" dirty="0"/>
              <a:t> API шаблоны определяются также, как и в MVC. В частности, здесь определен шаблон "</a:t>
            </a:r>
            <a:r>
              <a:rPr lang="ru-RU" dirty="0" err="1"/>
              <a:t>api</a:t>
            </a:r>
            <a:r>
              <a:rPr lang="ru-RU" dirty="0"/>
              <a:t>/{</a:t>
            </a:r>
            <a:r>
              <a:rPr lang="ru-RU" dirty="0" err="1"/>
              <a:t>controller</a:t>
            </a:r>
            <a:r>
              <a:rPr lang="ru-RU" dirty="0"/>
              <a:t>}/{</a:t>
            </a:r>
            <a:r>
              <a:rPr lang="ru-RU" dirty="0" err="1"/>
              <a:t>id</a:t>
            </a:r>
            <a:r>
              <a:rPr lang="ru-RU" dirty="0"/>
              <a:t>}", где параметр </a:t>
            </a:r>
            <a:r>
              <a:rPr lang="ru-RU" dirty="0" err="1"/>
              <a:t>id</a:t>
            </a:r>
            <a:r>
              <a:rPr lang="ru-RU" dirty="0"/>
              <a:t> является необязательным. Поэтому данный маршрут будет соответствовать, например, запросу </a:t>
            </a:r>
            <a:r>
              <a:rPr lang="ru-RU" i="1" dirty="0" err="1"/>
              <a:t>api</a:t>
            </a:r>
            <a:r>
              <a:rPr lang="ru-RU" i="1" dirty="0"/>
              <a:t>/</a:t>
            </a:r>
            <a:r>
              <a:rPr lang="ru-RU" i="1" dirty="0" err="1"/>
              <a:t>values</a:t>
            </a:r>
            <a:r>
              <a:rPr lang="ru-RU" i="1" dirty="0"/>
              <a:t>/5</a:t>
            </a:r>
            <a:r>
              <a:rPr lang="ru-RU" dirty="0"/>
              <a:t>, где "</a:t>
            </a:r>
            <a:r>
              <a:rPr lang="ru-RU" dirty="0" err="1"/>
              <a:t>values</a:t>
            </a:r>
            <a:r>
              <a:rPr lang="ru-RU" dirty="0"/>
              <a:t>" будет сопоставляться с названием контроллера, а число 5 - с параметром </a:t>
            </a:r>
            <a:r>
              <a:rPr lang="ru-RU" dirty="0" err="1"/>
              <a:t>id</a:t>
            </a:r>
            <a:r>
              <a:rPr lang="ru-RU" dirty="0"/>
              <a:t>. Поскольку </a:t>
            </a:r>
            <a:r>
              <a:rPr lang="ru-RU" dirty="0" err="1"/>
              <a:t>Web</a:t>
            </a:r>
            <a:r>
              <a:rPr lang="ru-RU" dirty="0"/>
              <a:t> API использует тип запроса HTTP (POST/PUT/GET) для сопоставления с методом контроллера, то мы можем опустить в шаблоне сегмент для метода.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25898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b="1" dirty="0"/>
              <a:t>Фильтры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5223163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Фильтры аутентификации</a:t>
            </a:r>
            <a:r>
              <a:rPr lang="ru-RU" dirty="0" smtClean="0"/>
              <a:t>: представляет интерфейс </a:t>
            </a:r>
            <a:r>
              <a:rPr lang="ru-RU" dirty="0" err="1" smtClean="0"/>
              <a:t>IAuthenticationFilter</a:t>
            </a:r>
            <a:r>
              <a:rPr lang="ru-RU" dirty="0" smtClean="0"/>
              <a:t>. Определяет, аутентифицирован ли клиент. Данный фильтр запускается до выполнения любого другого фильтра или метода действий</a:t>
            </a:r>
          </a:p>
          <a:p>
            <a:endParaRPr lang="ru-RU" dirty="0" smtClean="0"/>
          </a:p>
          <a:p>
            <a:r>
              <a:rPr lang="ru-RU" b="1" dirty="0" smtClean="0"/>
              <a:t>Фильтры авторизации</a:t>
            </a:r>
            <a:r>
              <a:rPr lang="ru-RU" dirty="0" smtClean="0"/>
              <a:t>: представляет интерфейс </a:t>
            </a:r>
            <a:r>
              <a:rPr lang="ru-RU" dirty="0" err="1" smtClean="0"/>
              <a:t>IAuthorizationFilter</a:t>
            </a:r>
            <a:r>
              <a:rPr lang="ru-RU" dirty="0" smtClean="0"/>
              <a:t>. Определяет, имеет ли пользователь права доступа к данному ресурсу. Данный фильтр запускается после фильтра аутентификации, но до любого другого фильтра или метода действия</a:t>
            </a:r>
          </a:p>
          <a:p>
            <a:endParaRPr lang="ru-RU" dirty="0" smtClean="0"/>
          </a:p>
          <a:p>
            <a:r>
              <a:rPr lang="ru-RU" b="1" dirty="0" smtClean="0"/>
              <a:t>Фильтры действий</a:t>
            </a:r>
            <a:r>
              <a:rPr lang="ru-RU" dirty="0" smtClean="0"/>
              <a:t>: представляет интерфейс </a:t>
            </a:r>
            <a:r>
              <a:rPr lang="ru-RU" dirty="0" err="1" smtClean="0"/>
              <a:t>IActionFilter</a:t>
            </a:r>
            <a:r>
              <a:rPr lang="ru-RU" dirty="0" smtClean="0"/>
              <a:t>. Применяется к методу до и после обработки запроса</a:t>
            </a:r>
          </a:p>
          <a:p>
            <a:endParaRPr lang="ru-RU" dirty="0" smtClean="0"/>
          </a:p>
          <a:p>
            <a:r>
              <a:rPr lang="ru-RU" b="1" dirty="0" smtClean="0"/>
              <a:t>Фильтры переопределений</a:t>
            </a:r>
            <a:r>
              <a:rPr lang="ru-RU" dirty="0" smtClean="0"/>
              <a:t>: представляет интерфейс </a:t>
            </a:r>
            <a:r>
              <a:rPr lang="ru-RU" dirty="0" err="1" smtClean="0"/>
              <a:t>IOverrideFilter</a:t>
            </a:r>
            <a:r>
              <a:rPr lang="ru-RU" dirty="0" smtClean="0"/>
              <a:t>. Переопределяет действие других фильтров по отношению к методу</a:t>
            </a:r>
          </a:p>
          <a:p>
            <a:endParaRPr lang="ru-RU" dirty="0" smtClean="0"/>
          </a:p>
          <a:p>
            <a:r>
              <a:rPr lang="ru-RU" b="1" dirty="0" smtClean="0"/>
              <a:t>Фильтры исключений</a:t>
            </a:r>
            <a:r>
              <a:rPr lang="ru-RU" dirty="0" smtClean="0"/>
              <a:t>: представляет интерфейс </a:t>
            </a:r>
            <a:r>
              <a:rPr lang="ru-RU" dirty="0" err="1" smtClean="0"/>
              <a:t>IExceptionFilter</a:t>
            </a:r>
            <a:r>
              <a:rPr lang="ru-RU" dirty="0" smtClean="0"/>
              <a:t>. Используется для обработки исключений, которые возникают в методе при обработке запроса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6079634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464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Контроллер</vt:lpstr>
      <vt:lpstr>Презентация PowerPoint</vt:lpstr>
      <vt:lpstr> Выбор метода для обработки запроса</vt:lpstr>
      <vt:lpstr>Маршрутизация</vt:lpstr>
      <vt:lpstr>Фильтры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в ASP.NET</dc:title>
  <dc:creator>Пользователь Windows</dc:creator>
  <cp:lastModifiedBy>Пользователь Windows</cp:lastModifiedBy>
  <cp:revision>9</cp:revision>
  <dcterms:created xsi:type="dcterms:W3CDTF">2017-08-22T20:23:21Z</dcterms:created>
  <dcterms:modified xsi:type="dcterms:W3CDTF">2017-08-22T22:33:02Z</dcterms:modified>
</cp:coreProperties>
</file>