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24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9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29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68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48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8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71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97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72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71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0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7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5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3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5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B69F-8557-4F14-829C-78065938155B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15FB-4D99-4C0F-958F-D8B4D73B5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279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0F894-28AF-4C8C-B206-778DF5C68DE0}"/>
              </a:ext>
            </a:extLst>
          </p:cNvPr>
          <p:cNvSpPr txBox="1"/>
          <p:nvPr/>
        </p:nvSpPr>
        <p:spPr>
          <a:xfrm>
            <a:off x="1925660" y="2598003"/>
            <a:ext cx="834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Учебный проект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мини-форум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A7223-C755-48AC-BBDC-56CC73CDB600}"/>
              </a:ext>
            </a:extLst>
          </p:cNvPr>
          <p:cNvSpPr txBox="1"/>
          <p:nvPr/>
        </p:nvSpPr>
        <p:spPr>
          <a:xfrm>
            <a:off x="2314977" y="3429000"/>
            <a:ext cx="75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</a:t>
            </a:r>
            <a:r>
              <a:rPr lang="en-US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Алексей Кондратенко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FE868-9701-48CC-BF14-2BBB751455CA}"/>
              </a:ext>
            </a:extLst>
          </p:cNvPr>
          <p:cNvSpPr txBox="1"/>
          <p:nvPr/>
        </p:nvSpPr>
        <p:spPr>
          <a:xfrm>
            <a:off x="1058981" y="4259997"/>
            <a:ext cx="10074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сделать простой форум с использованием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SQL-DB.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Причина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закрепить имеющиеся навыки и изучить новые.</a:t>
            </a:r>
          </a:p>
        </p:txBody>
      </p:sp>
    </p:spTree>
    <p:extLst>
      <p:ext uri="{BB962C8B-B14F-4D97-AF65-F5344CB8AC3E}">
        <p14:creationId xmlns:p14="http://schemas.microsoft.com/office/powerpoint/2010/main" val="118485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EB15A9-DC7D-4DF3-BD2C-7872B9FED478}"/>
              </a:ext>
            </a:extLst>
          </p:cNvPr>
          <p:cNvSpPr txBox="1"/>
          <p:nvPr/>
        </p:nvSpPr>
        <p:spPr>
          <a:xfrm>
            <a:off x="5375514" y="12877"/>
            <a:ext cx="14409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E70B3-A736-40D8-9FAD-89EFC3F050BF}"/>
              </a:ext>
            </a:extLst>
          </p:cNvPr>
          <p:cNvSpPr txBox="1"/>
          <p:nvPr/>
        </p:nvSpPr>
        <p:spPr>
          <a:xfrm>
            <a:off x="1053921" y="1659285"/>
            <a:ext cx="100841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работы с постами – текстом с заголовком, вложениями (изображения, файлы)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Авторизация пользователей, профиль, личные сообщения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Смайлики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Примером может быть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fforum.winglion.ru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сделанный на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PHPBB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Лайк или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дизлайк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будущем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Регистрация и восстановление доступа по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(телефону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08875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0CA5C-B4D3-48FC-BEF6-3914132AF129}"/>
              </a:ext>
            </a:extLst>
          </p:cNvPr>
          <p:cNvSpPr txBox="1"/>
          <p:nvPr/>
        </p:nvSpPr>
        <p:spPr>
          <a:xfrm>
            <a:off x="4833475" y="-2"/>
            <a:ext cx="2525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Сущности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3079F-3B02-435C-9DF2-879C97FFFD36}"/>
              </a:ext>
            </a:extLst>
          </p:cNvPr>
          <p:cNvSpPr txBox="1"/>
          <p:nvPr/>
        </p:nvSpPr>
        <p:spPr>
          <a:xfrm>
            <a:off x="989527" y="908814"/>
            <a:ext cx="102129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Аккаунт пользователя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хеш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пароля</a:t>
            </a:r>
          </a:p>
          <a:p>
            <a:pPr marL="514350" indent="-514350">
              <a:buFontTx/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id_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темы</a:t>
            </a:r>
            <a:b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id_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пользователя</a:t>
            </a:r>
            <a:b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можно безопасный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html)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Вложение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id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_поста</a:t>
            </a:r>
            <a:b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b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</a:t>
            </a:r>
          </a:p>
        </p:txBody>
      </p:sp>
    </p:spTree>
    <p:extLst>
      <p:ext uri="{BB962C8B-B14F-4D97-AF65-F5344CB8AC3E}">
        <p14:creationId xmlns:p14="http://schemas.microsoft.com/office/powerpoint/2010/main" val="381393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0CA5C-B4D3-48FC-BEF6-3914132AF129}"/>
              </a:ext>
            </a:extLst>
          </p:cNvPr>
          <p:cNvSpPr txBox="1"/>
          <p:nvPr/>
        </p:nvSpPr>
        <p:spPr>
          <a:xfrm>
            <a:off x="4940876" y="-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3079F-3B02-435C-9DF2-879C97FFFD36}"/>
              </a:ext>
            </a:extLst>
          </p:cNvPr>
          <p:cNvSpPr txBox="1"/>
          <p:nvPr/>
        </p:nvSpPr>
        <p:spPr>
          <a:xfrm>
            <a:off x="6821512" y="1285392"/>
            <a:ext cx="4357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Аккаунт пользователя</a:t>
            </a:r>
          </a:p>
          <a:p>
            <a:pPr marL="514350" indent="-514350">
              <a:buAutoNum type="arabicPeriod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CRUD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Зарегистрироваться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Войти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Выйти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Авторизироваться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C3E1E-FA4A-4554-9EDA-2020F74F20CD}"/>
              </a:ext>
            </a:extLst>
          </p:cNvPr>
          <p:cNvSpPr txBox="1"/>
          <p:nvPr/>
        </p:nvSpPr>
        <p:spPr>
          <a:xfrm>
            <a:off x="6821780" y="4157387"/>
            <a:ext cx="503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CRUD</a:t>
            </a:r>
            <a:endParaRPr lang="ru-RU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75C91-0B7C-4216-B9FC-59ED58BD157A}"/>
              </a:ext>
            </a:extLst>
          </p:cNvPr>
          <p:cNvSpPr txBox="1"/>
          <p:nvPr/>
        </p:nvSpPr>
        <p:spPr>
          <a:xfrm>
            <a:off x="6827205" y="4876244"/>
            <a:ext cx="35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Вложение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CRUD</a:t>
            </a:r>
            <a:endParaRPr lang="ru-RU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833B4-21C4-4CDC-A3BF-148C8100B7A1}"/>
              </a:ext>
            </a:extLst>
          </p:cNvPr>
          <p:cNvSpPr txBox="1"/>
          <p:nvPr/>
        </p:nvSpPr>
        <p:spPr>
          <a:xfrm>
            <a:off x="2505685" y="1285393"/>
            <a:ext cx="2864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CRUD</a:t>
            </a:r>
            <a:endParaRPr lang="ru-RU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Создать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Посмотреть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Изменить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Удалить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5EE6-B257-455B-8393-0846749D45FA}"/>
              </a:ext>
            </a:extLst>
          </p:cNvPr>
          <p:cNvSpPr txBox="1"/>
          <p:nvPr/>
        </p:nvSpPr>
        <p:spPr>
          <a:xfrm>
            <a:off x="6827205" y="5572608"/>
            <a:ext cx="35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CRUD</a:t>
            </a:r>
            <a:endParaRPr lang="ru-RU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095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4D13C-13EB-4FAE-91F7-43B52487CD5A}"/>
              </a:ext>
            </a:extLst>
          </p:cNvPr>
          <p:cNvSpPr txBox="1"/>
          <p:nvPr/>
        </p:nvSpPr>
        <p:spPr>
          <a:xfrm>
            <a:off x="4816643" y="0"/>
            <a:ext cx="2558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72A0A-6E18-4764-A40A-1491294CEBBF}"/>
              </a:ext>
            </a:extLst>
          </p:cNvPr>
          <p:cNvSpPr txBox="1"/>
          <p:nvPr/>
        </p:nvSpPr>
        <p:spPr>
          <a:xfrm>
            <a:off x="1053921" y="1285797"/>
            <a:ext cx="10084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 страница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названия тем, ссылки на последние посты, статистика пользователей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Страница темы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название, список постов</a:t>
            </a:r>
          </a:p>
          <a:p>
            <a:pPr marL="514350" indent="-514350">
              <a:buAutoNum type="arabicPeriod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Страница пользователя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профиль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436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4D13C-13EB-4FAE-91F7-43B52487CD5A}"/>
              </a:ext>
            </a:extLst>
          </p:cNvPr>
          <p:cNvSpPr txBox="1"/>
          <p:nvPr/>
        </p:nvSpPr>
        <p:spPr>
          <a:xfrm>
            <a:off x="2790799" y="0"/>
            <a:ext cx="6610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Шаблон</a:t>
            </a: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главная страница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76C6C7-A7BA-456E-9BA9-12B3DD8E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66" y="794481"/>
            <a:ext cx="8043863" cy="56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4D13C-13EB-4FAE-91F7-43B52487CD5A}"/>
              </a:ext>
            </a:extLst>
          </p:cNvPr>
          <p:cNvSpPr txBox="1"/>
          <p:nvPr/>
        </p:nvSpPr>
        <p:spPr>
          <a:xfrm>
            <a:off x="2790799" y="0"/>
            <a:ext cx="6013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Шаблон</a:t>
            </a: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страница 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F74CC7-E566-45FF-9238-CFCBBCAA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68" y="799421"/>
            <a:ext cx="8043863" cy="56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7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DB912-8995-4F9A-8B67-FA3BC961EFD5}"/>
              </a:ext>
            </a:extLst>
          </p:cNvPr>
          <p:cNvSpPr txBox="1"/>
          <p:nvPr/>
        </p:nvSpPr>
        <p:spPr>
          <a:xfrm>
            <a:off x="2086729" y="0"/>
            <a:ext cx="80185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Шаблон</a:t>
            </a: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страница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15613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34208-4A32-4144-85DA-354C1B05C271}"/>
              </a:ext>
            </a:extLst>
          </p:cNvPr>
          <p:cNvSpPr txBox="1"/>
          <p:nvPr/>
        </p:nvSpPr>
        <p:spPr>
          <a:xfrm>
            <a:off x="3316072" y="0"/>
            <a:ext cx="5559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Таблицы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974073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151</TotalTime>
  <Words>188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Programming</dc:creator>
  <cp:lastModifiedBy>Programming</cp:lastModifiedBy>
  <cp:revision>14</cp:revision>
  <dcterms:created xsi:type="dcterms:W3CDTF">2022-05-08T15:06:53Z</dcterms:created>
  <dcterms:modified xsi:type="dcterms:W3CDTF">2022-05-08T17:41:16Z</dcterms:modified>
</cp:coreProperties>
</file>