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7800"/>
    <a:srgbClr val="B9B50B"/>
    <a:srgbClr val="EEB500"/>
    <a:srgbClr val="CC66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2E52A-3AA1-4D48-8BEA-E92440A4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8A960C-4CA2-49F1-A71F-FCA44FBF6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2B247-8269-49A0-8674-C15FA461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0D201-7DCE-499C-93AE-038735B5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966342-E312-4E8D-955D-7E9BD117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1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E29A5-EA9D-4A88-A54F-7F3C4FCE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1C4C8A-BC87-46FD-8E53-8F6E76E4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0CCB2F-3BD6-402B-A53A-C288B05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D530F-EF7B-4125-B8D4-D7C08CD6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41CD19-5719-4221-9CCC-76D20869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02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3B6C25-DEE4-4239-A4FF-CA494CA74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E0FFE-E0DF-4C3C-8D71-C0D35080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30EB-C0B1-4969-8044-EC538F04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2E692-3680-45E2-95C7-3238CECD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4D22E-E289-4798-888C-E74F622B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58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8B5B-1F49-4900-81BA-5FA3539A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FAE03-45E0-4CE3-8962-2607EBCB6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5B858-B245-4522-8F54-35510CD9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15A67-2EFF-44A9-B9BC-002E459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C7298C-0237-49CA-AF30-03DC67F1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0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76A1C-C17A-4B0B-8539-4DA4D174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95EFB-39C0-4425-9457-587D80761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3680E-BFB6-43C0-A9E1-1630D04C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0927C2-1420-4C9D-8AD2-5F8E0D99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90260-4A09-4813-A9AC-AF2114FF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0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6A422-096D-40BC-A595-371F53F5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E61B5-7805-4746-AC7E-166E93CAE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E7392A-1CAF-479A-A161-445168E4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71465-B446-4DBC-914C-F2B98450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96EB98-0B5C-448F-9CA9-CDEE4C6D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1B431B-8676-49B7-A618-9B12CAF2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9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DDA4F-E020-4921-9FF0-A5F89065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295B40-55BF-41E3-B305-6DDC738EA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FC45B7-F283-4990-8F56-C09B9CD0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842474-C2B3-478D-8576-8ACB4AF45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233E3F-A680-4DE5-B7BE-04BE0D005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7F4D39-093B-47E8-9C9F-55AE16F2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5BF903-4199-496F-9F54-7FF7B41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A1956-F9C0-40FC-A513-E111E45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7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664DB-4435-4859-A8F6-EDD33903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28B287-99DB-4E39-8DDA-D693CD77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A5DC23-6A2D-4C5B-9F2C-76A1B575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524D84-4BD2-4838-BB55-AEC62233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30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FD096E-4EAD-403E-9D56-6B551579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AF440B-CEF1-410A-8C12-99179413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E397B-607B-4495-A9D0-AA1F3DAC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0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BD0F5-9B44-4E28-8DB9-50373BE9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83B33-C9C2-43A3-B00D-C0991B09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20A40-D07B-48FB-A6A2-D162F914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5C2731-09C4-4F47-8544-31DBC8DF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683D8A-F724-490A-BB9E-C2DCCBE4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74E9D-8567-49A6-AA42-2E7D153B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51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8EBEC-3692-484F-A027-B3849DB4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28712F-347C-4961-9DFA-8F5D2B65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65C9C3-22D4-41EC-8158-BC78D4E5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8F60E3-0E31-4030-986E-FFDF2517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E23F20-C81B-4CF2-ACCA-84EAE46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8CA46B-D317-4EF2-A536-B591B8EE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8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F39DFB-396B-4F08-B137-0A2ABD67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2812E5-AFBE-4224-AB8E-BA98EA78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7E944-8B50-4FB6-AF5A-BB61F5F9A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9398-5232-44A1-9E5A-301D5BEDB280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B3AB40-C685-4165-9322-12AA3F0DC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7FE20-E1F7-4A8B-89E0-E84784C9D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5421-34CE-4C6A-879C-2E9784367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1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4;p13">
            <a:extLst>
              <a:ext uri="{FF2B5EF4-FFF2-40B4-BE49-F238E27FC236}">
                <a16:creationId xmlns:a16="http://schemas.microsoft.com/office/drawing/2014/main" id="{96D9AF36-C03E-49D7-BE09-1E14F2EC8081}"/>
              </a:ext>
            </a:extLst>
          </p:cNvPr>
          <p:cNvSpPr/>
          <p:nvPr/>
        </p:nvSpPr>
        <p:spPr>
          <a:xfrm>
            <a:off x="420681" y="5733458"/>
            <a:ext cx="2254764" cy="670129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Physique</a:t>
            </a:r>
            <a:endParaRPr sz="1600" dirty="0"/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B1903686-9A65-454E-8B74-1C71732AFDA4}"/>
              </a:ext>
            </a:extLst>
          </p:cNvPr>
          <p:cNvSpPr/>
          <p:nvPr/>
        </p:nvSpPr>
        <p:spPr>
          <a:xfrm>
            <a:off x="420681" y="4995175"/>
            <a:ext cx="2254764" cy="6712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fr-FR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Liaison de données</a:t>
            </a:r>
            <a:endParaRPr sz="1500" dirty="0"/>
          </a:p>
        </p:txBody>
      </p: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FD922F78-0CD3-4DCC-B51D-63B9E5F361BB}"/>
              </a:ext>
            </a:extLst>
          </p:cNvPr>
          <p:cNvSpPr/>
          <p:nvPr/>
        </p:nvSpPr>
        <p:spPr>
          <a:xfrm>
            <a:off x="420680" y="4256892"/>
            <a:ext cx="2254765" cy="671259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Réseau</a:t>
            </a:r>
            <a:endParaRPr sz="1600" dirty="0"/>
          </a:p>
        </p:txBody>
      </p:sp>
      <p:sp>
        <p:nvSpPr>
          <p:cNvPr id="9" name="Google Shape;87;p13" descr="Couche 7 Application">
            <a:extLst>
              <a:ext uri="{FF2B5EF4-FFF2-40B4-BE49-F238E27FC236}">
                <a16:creationId xmlns:a16="http://schemas.microsoft.com/office/drawing/2014/main" id="{FCB518A4-BD1C-4979-BC2B-63EBBBAF0E4C}"/>
              </a:ext>
            </a:extLst>
          </p:cNvPr>
          <p:cNvSpPr/>
          <p:nvPr/>
        </p:nvSpPr>
        <p:spPr>
          <a:xfrm>
            <a:off x="413632" y="1303760"/>
            <a:ext cx="2254765" cy="67125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7. Application</a:t>
            </a:r>
            <a:endParaRPr sz="1600" dirty="0"/>
          </a:p>
        </p:txBody>
      </p:sp>
      <p:sp>
        <p:nvSpPr>
          <p:cNvPr id="10" name="Google Shape;88;p13">
            <a:extLst>
              <a:ext uri="{FF2B5EF4-FFF2-40B4-BE49-F238E27FC236}">
                <a16:creationId xmlns:a16="http://schemas.microsoft.com/office/drawing/2014/main" id="{A81ECD05-A109-4783-B528-8995B211BA6B}"/>
              </a:ext>
            </a:extLst>
          </p:cNvPr>
          <p:cNvSpPr/>
          <p:nvPr/>
        </p:nvSpPr>
        <p:spPr>
          <a:xfrm>
            <a:off x="420680" y="3518609"/>
            <a:ext cx="2254765" cy="671259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Transport</a:t>
            </a:r>
            <a:endParaRPr sz="1600" dirty="0"/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56EDA6EE-E2F4-4084-8D0E-A60EBF0CB5C0}"/>
              </a:ext>
            </a:extLst>
          </p:cNvPr>
          <p:cNvSpPr/>
          <p:nvPr/>
        </p:nvSpPr>
        <p:spPr>
          <a:xfrm>
            <a:off x="413632" y="2780326"/>
            <a:ext cx="2254765" cy="671259"/>
          </a:xfrm>
          <a:prstGeom prst="roundRect">
            <a:avLst>
              <a:gd name="adj" fmla="val 16667"/>
            </a:avLst>
          </a:prstGeom>
          <a:solidFill>
            <a:srgbClr val="9E78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Session</a:t>
            </a:r>
            <a:endParaRPr sz="1600" dirty="0"/>
          </a:p>
        </p:txBody>
      </p:sp>
      <p:sp>
        <p:nvSpPr>
          <p:cNvPr id="12" name="Google Shape;90;p13">
            <a:extLst>
              <a:ext uri="{FF2B5EF4-FFF2-40B4-BE49-F238E27FC236}">
                <a16:creationId xmlns:a16="http://schemas.microsoft.com/office/drawing/2014/main" id="{D347BE54-3E96-4D3E-B80A-CA44DF5F611E}"/>
              </a:ext>
            </a:extLst>
          </p:cNvPr>
          <p:cNvSpPr/>
          <p:nvPr/>
        </p:nvSpPr>
        <p:spPr>
          <a:xfrm>
            <a:off x="413632" y="2042043"/>
            <a:ext cx="2254765" cy="671259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Présentation</a:t>
            </a:r>
            <a:endParaRPr sz="1600" dirty="0"/>
          </a:p>
        </p:txBody>
      </p:sp>
      <p:cxnSp>
        <p:nvCxnSpPr>
          <p:cNvPr id="13" name="Google Shape;111;p13">
            <a:extLst>
              <a:ext uri="{FF2B5EF4-FFF2-40B4-BE49-F238E27FC236}">
                <a16:creationId xmlns:a16="http://schemas.microsoft.com/office/drawing/2014/main" id="{EF2E6630-7A82-4DD0-92F5-1DBAF2816516}"/>
              </a:ext>
            </a:extLst>
          </p:cNvPr>
          <p:cNvCxnSpPr>
            <a:cxnSpLocks/>
          </p:cNvCxnSpPr>
          <p:nvPr/>
        </p:nvCxnSpPr>
        <p:spPr>
          <a:xfrm>
            <a:off x="2864340" y="1630059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CE20B9F-778E-4FE9-8CE1-9E6DED371F24}"/>
              </a:ext>
            </a:extLst>
          </p:cNvPr>
          <p:cNvSpPr/>
          <p:nvPr/>
        </p:nvSpPr>
        <p:spPr>
          <a:xfrm>
            <a:off x="0" y="106481"/>
            <a:ext cx="78390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600" i="1" u="sng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côté de chaque couche du modèle OSI, placez le rôle correspondant et les éléments (matériels ou protocoles) pouvant être associés</a:t>
            </a:r>
            <a:endParaRPr lang="fr-FR" sz="1600" i="1" u="sng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8" name="Google Shape;100;p13">
            <a:extLst>
              <a:ext uri="{FF2B5EF4-FFF2-40B4-BE49-F238E27FC236}">
                <a16:creationId xmlns:a16="http://schemas.microsoft.com/office/drawing/2014/main" id="{C9C4C787-E37C-42C4-8114-1A2FFDFE353B}"/>
              </a:ext>
            </a:extLst>
          </p:cNvPr>
          <p:cNvSpPr/>
          <p:nvPr/>
        </p:nvSpPr>
        <p:spPr>
          <a:xfrm>
            <a:off x="3381829" y="4258157"/>
            <a:ext cx="3114649" cy="6712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101;p13">
            <a:extLst>
              <a:ext uri="{FF2B5EF4-FFF2-40B4-BE49-F238E27FC236}">
                <a16:creationId xmlns:a16="http://schemas.microsoft.com/office/drawing/2014/main" id="{E1D2F8BD-C3DA-484C-9FDF-CCDE4D87569D}"/>
              </a:ext>
            </a:extLst>
          </p:cNvPr>
          <p:cNvSpPr/>
          <p:nvPr/>
        </p:nvSpPr>
        <p:spPr>
          <a:xfrm>
            <a:off x="3377567" y="5732193"/>
            <a:ext cx="3114649" cy="6712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Google Shape;102;p13">
            <a:extLst>
              <a:ext uri="{FF2B5EF4-FFF2-40B4-BE49-F238E27FC236}">
                <a16:creationId xmlns:a16="http://schemas.microsoft.com/office/drawing/2014/main" id="{22598CC5-AA06-433B-8FA4-6CDFA6F807B4}"/>
              </a:ext>
            </a:extLst>
          </p:cNvPr>
          <p:cNvSpPr/>
          <p:nvPr/>
        </p:nvSpPr>
        <p:spPr>
          <a:xfrm>
            <a:off x="3381829" y="4995175"/>
            <a:ext cx="3114649" cy="6712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103;p13">
            <a:extLst>
              <a:ext uri="{FF2B5EF4-FFF2-40B4-BE49-F238E27FC236}">
                <a16:creationId xmlns:a16="http://schemas.microsoft.com/office/drawing/2014/main" id="{947C57D4-8BF0-4D43-9B8F-A13D0BE67810}"/>
              </a:ext>
            </a:extLst>
          </p:cNvPr>
          <p:cNvSpPr/>
          <p:nvPr/>
        </p:nvSpPr>
        <p:spPr>
          <a:xfrm>
            <a:off x="3381829" y="1301256"/>
            <a:ext cx="3114649" cy="6712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104;p13">
            <a:extLst>
              <a:ext uri="{FF2B5EF4-FFF2-40B4-BE49-F238E27FC236}">
                <a16:creationId xmlns:a16="http://schemas.microsoft.com/office/drawing/2014/main" id="{F2DE8710-FA4C-497A-9FE5-67E18DA04FA7}"/>
              </a:ext>
            </a:extLst>
          </p:cNvPr>
          <p:cNvSpPr/>
          <p:nvPr/>
        </p:nvSpPr>
        <p:spPr>
          <a:xfrm>
            <a:off x="3377567" y="2770270"/>
            <a:ext cx="3114649" cy="6712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05;p13">
            <a:extLst>
              <a:ext uri="{FF2B5EF4-FFF2-40B4-BE49-F238E27FC236}">
                <a16:creationId xmlns:a16="http://schemas.microsoft.com/office/drawing/2014/main" id="{2E1AFA19-5433-4AFE-B2F3-4F1D2ECE7CB3}"/>
              </a:ext>
            </a:extLst>
          </p:cNvPr>
          <p:cNvSpPr/>
          <p:nvPr/>
        </p:nvSpPr>
        <p:spPr>
          <a:xfrm>
            <a:off x="3381829" y="3518608"/>
            <a:ext cx="3114649" cy="6712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Google Shape;106;p13">
            <a:extLst>
              <a:ext uri="{FF2B5EF4-FFF2-40B4-BE49-F238E27FC236}">
                <a16:creationId xmlns:a16="http://schemas.microsoft.com/office/drawing/2014/main" id="{37D23E51-91E0-4682-B9D7-9DB1F56ED5A1}"/>
              </a:ext>
            </a:extLst>
          </p:cNvPr>
          <p:cNvSpPr/>
          <p:nvPr/>
        </p:nvSpPr>
        <p:spPr>
          <a:xfrm>
            <a:off x="3381829" y="2035763"/>
            <a:ext cx="3114649" cy="6712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00;p13">
            <a:extLst>
              <a:ext uri="{FF2B5EF4-FFF2-40B4-BE49-F238E27FC236}">
                <a16:creationId xmlns:a16="http://schemas.microsoft.com/office/drawing/2014/main" id="{085628C7-7562-4181-9C6D-480BBD5CED9C}"/>
              </a:ext>
            </a:extLst>
          </p:cNvPr>
          <p:cNvSpPr/>
          <p:nvPr/>
        </p:nvSpPr>
        <p:spPr>
          <a:xfrm>
            <a:off x="3481989" y="1405250"/>
            <a:ext cx="2919361" cy="54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Apporte à l'utilisateur final les services offerts par le réseau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oogle Shape;101;p13">
            <a:extLst>
              <a:ext uri="{FF2B5EF4-FFF2-40B4-BE49-F238E27FC236}">
                <a16:creationId xmlns:a16="http://schemas.microsoft.com/office/drawing/2014/main" id="{C5F55412-F0EF-4CEA-81BE-3A7482F2BB10}"/>
              </a:ext>
            </a:extLst>
          </p:cNvPr>
          <p:cNvSpPr/>
          <p:nvPr/>
        </p:nvSpPr>
        <p:spPr>
          <a:xfrm>
            <a:off x="3475210" y="2099743"/>
            <a:ext cx="2919361" cy="54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Traite les données pour les rendre exploitables par une application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Google Shape;102;p13">
            <a:extLst>
              <a:ext uri="{FF2B5EF4-FFF2-40B4-BE49-F238E27FC236}">
                <a16:creationId xmlns:a16="http://schemas.microsoft.com/office/drawing/2014/main" id="{2E9F01E9-BCB8-4BDA-A55D-1352BCB25184}"/>
              </a:ext>
            </a:extLst>
          </p:cNvPr>
          <p:cNvSpPr/>
          <p:nvPr/>
        </p:nvSpPr>
        <p:spPr>
          <a:xfrm>
            <a:off x="3377567" y="2844305"/>
            <a:ext cx="2919361" cy="54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Établit</a:t>
            </a:r>
            <a:r>
              <a:rPr lang="fr-FR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une liaison entre deux applications devant coopérer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103;p13">
            <a:extLst>
              <a:ext uri="{FF2B5EF4-FFF2-40B4-BE49-F238E27FC236}">
                <a16:creationId xmlns:a16="http://schemas.microsoft.com/office/drawing/2014/main" id="{7F0ECAB5-32BB-4D07-828F-CC987D7FDAD8}"/>
              </a:ext>
            </a:extLst>
          </p:cNvPr>
          <p:cNvSpPr/>
          <p:nvPr/>
        </p:nvSpPr>
        <p:spPr>
          <a:xfrm>
            <a:off x="3443919" y="3585119"/>
            <a:ext cx="2919600" cy="54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Gère les communications de bout en bout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Google Shape;104;p13">
            <a:extLst>
              <a:ext uri="{FF2B5EF4-FFF2-40B4-BE49-F238E27FC236}">
                <a16:creationId xmlns:a16="http://schemas.microsoft.com/office/drawing/2014/main" id="{1F66C276-6177-4C74-BC0C-33B5CFB33DE1}"/>
              </a:ext>
            </a:extLst>
          </p:cNvPr>
          <p:cNvSpPr/>
          <p:nvPr/>
        </p:nvSpPr>
        <p:spPr>
          <a:xfrm>
            <a:off x="3488763" y="4350633"/>
            <a:ext cx="2919361" cy="54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Interconnecte différents réseaux entre eux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Google Shape;105;p13">
            <a:extLst>
              <a:ext uri="{FF2B5EF4-FFF2-40B4-BE49-F238E27FC236}">
                <a16:creationId xmlns:a16="http://schemas.microsoft.com/office/drawing/2014/main" id="{6F92669A-6068-4174-A484-D8CBE87AD94D}"/>
              </a:ext>
            </a:extLst>
          </p:cNvPr>
          <p:cNvSpPr/>
          <p:nvPr/>
        </p:nvSpPr>
        <p:spPr>
          <a:xfrm>
            <a:off x="3471138" y="5050847"/>
            <a:ext cx="2919361" cy="54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Connecte les machines entre elles dans un réseau local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Google Shape;106;p13">
            <a:extLst>
              <a:ext uri="{FF2B5EF4-FFF2-40B4-BE49-F238E27FC236}">
                <a16:creationId xmlns:a16="http://schemas.microsoft.com/office/drawing/2014/main" id="{D3965929-9B88-449E-879D-11A315D3EC75}"/>
              </a:ext>
            </a:extLst>
          </p:cNvPr>
          <p:cNvSpPr/>
          <p:nvPr/>
        </p:nvSpPr>
        <p:spPr>
          <a:xfrm>
            <a:off x="3422993" y="5815851"/>
            <a:ext cx="2919361" cy="54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Offre un support de transmission des données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Google Shape;111;p13">
            <a:extLst>
              <a:ext uri="{FF2B5EF4-FFF2-40B4-BE49-F238E27FC236}">
                <a16:creationId xmlns:a16="http://schemas.microsoft.com/office/drawing/2014/main" id="{23A01E57-5117-44FF-9C0D-A2FAA4A73838}"/>
              </a:ext>
            </a:extLst>
          </p:cNvPr>
          <p:cNvCxnSpPr>
            <a:cxnSpLocks/>
          </p:cNvCxnSpPr>
          <p:nvPr/>
        </p:nvCxnSpPr>
        <p:spPr>
          <a:xfrm>
            <a:off x="2864340" y="2312419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11;p13">
            <a:extLst>
              <a:ext uri="{FF2B5EF4-FFF2-40B4-BE49-F238E27FC236}">
                <a16:creationId xmlns:a16="http://schemas.microsoft.com/office/drawing/2014/main" id="{70C78F5A-319B-4305-9D38-54D1D9BB36ED}"/>
              </a:ext>
            </a:extLst>
          </p:cNvPr>
          <p:cNvCxnSpPr>
            <a:cxnSpLocks/>
          </p:cNvCxnSpPr>
          <p:nvPr/>
        </p:nvCxnSpPr>
        <p:spPr>
          <a:xfrm>
            <a:off x="2872072" y="3097396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11;p13">
            <a:extLst>
              <a:ext uri="{FF2B5EF4-FFF2-40B4-BE49-F238E27FC236}">
                <a16:creationId xmlns:a16="http://schemas.microsoft.com/office/drawing/2014/main" id="{D9658874-BF09-4EBD-8633-0E2288492D8F}"/>
              </a:ext>
            </a:extLst>
          </p:cNvPr>
          <p:cNvCxnSpPr>
            <a:cxnSpLocks/>
          </p:cNvCxnSpPr>
          <p:nvPr/>
        </p:nvCxnSpPr>
        <p:spPr>
          <a:xfrm>
            <a:off x="2872072" y="3831330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111;p13">
            <a:extLst>
              <a:ext uri="{FF2B5EF4-FFF2-40B4-BE49-F238E27FC236}">
                <a16:creationId xmlns:a16="http://schemas.microsoft.com/office/drawing/2014/main" id="{2C86FD49-D355-4100-8711-C5C1D3E9A23F}"/>
              </a:ext>
            </a:extLst>
          </p:cNvPr>
          <p:cNvCxnSpPr>
            <a:cxnSpLocks/>
          </p:cNvCxnSpPr>
          <p:nvPr/>
        </p:nvCxnSpPr>
        <p:spPr>
          <a:xfrm>
            <a:off x="2872072" y="4567478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11;p13">
            <a:extLst>
              <a:ext uri="{FF2B5EF4-FFF2-40B4-BE49-F238E27FC236}">
                <a16:creationId xmlns:a16="http://schemas.microsoft.com/office/drawing/2014/main" id="{E0210B81-D775-4578-B286-073534D362CB}"/>
              </a:ext>
            </a:extLst>
          </p:cNvPr>
          <p:cNvCxnSpPr>
            <a:cxnSpLocks/>
          </p:cNvCxnSpPr>
          <p:nvPr/>
        </p:nvCxnSpPr>
        <p:spPr>
          <a:xfrm>
            <a:off x="2872072" y="5296526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11;p13">
            <a:extLst>
              <a:ext uri="{FF2B5EF4-FFF2-40B4-BE49-F238E27FC236}">
                <a16:creationId xmlns:a16="http://schemas.microsoft.com/office/drawing/2014/main" id="{00F22A7B-125E-453A-949D-E82AED22391F}"/>
              </a:ext>
            </a:extLst>
          </p:cNvPr>
          <p:cNvCxnSpPr>
            <a:cxnSpLocks/>
          </p:cNvCxnSpPr>
          <p:nvPr/>
        </p:nvCxnSpPr>
        <p:spPr>
          <a:xfrm>
            <a:off x="2864339" y="6061253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11;p13">
            <a:extLst>
              <a:ext uri="{FF2B5EF4-FFF2-40B4-BE49-F238E27FC236}">
                <a16:creationId xmlns:a16="http://schemas.microsoft.com/office/drawing/2014/main" id="{82AFA06C-B51F-4658-B1C8-05331FFB4EAB}"/>
              </a:ext>
            </a:extLst>
          </p:cNvPr>
          <p:cNvCxnSpPr>
            <a:cxnSpLocks/>
          </p:cNvCxnSpPr>
          <p:nvPr/>
        </p:nvCxnSpPr>
        <p:spPr>
          <a:xfrm>
            <a:off x="6731490" y="1630059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11;p13">
            <a:extLst>
              <a:ext uri="{FF2B5EF4-FFF2-40B4-BE49-F238E27FC236}">
                <a16:creationId xmlns:a16="http://schemas.microsoft.com/office/drawing/2014/main" id="{FC785952-AE63-4600-9B44-1AFCB6F5D34C}"/>
              </a:ext>
            </a:extLst>
          </p:cNvPr>
          <p:cNvCxnSpPr>
            <a:cxnSpLocks/>
          </p:cNvCxnSpPr>
          <p:nvPr/>
        </p:nvCxnSpPr>
        <p:spPr>
          <a:xfrm>
            <a:off x="6731490" y="2312419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11;p13">
            <a:extLst>
              <a:ext uri="{FF2B5EF4-FFF2-40B4-BE49-F238E27FC236}">
                <a16:creationId xmlns:a16="http://schemas.microsoft.com/office/drawing/2014/main" id="{A7B02150-AFE1-4776-9DA7-D4D88C24C432}"/>
              </a:ext>
            </a:extLst>
          </p:cNvPr>
          <p:cNvCxnSpPr>
            <a:cxnSpLocks/>
          </p:cNvCxnSpPr>
          <p:nvPr/>
        </p:nvCxnSpPr>
        <p:spPr>
          <a:xfrm>
            <a:off x="6739222" y="3097396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11;p13">
            <a:extLst>
              <a:ext uri="{FF2B5EF4-FFF2-40B4-BE49-F238E27FC236}">
                <a16:creationId xmlns:a16="http://schemas.microsoft.com/office/drawing/2014/main" id="{EFE2CC3F-4B78-4BE3-8FB4-809856821212}"/>
              </a:ext>
            </a:extLst>
          </p:cNvPr>
          <p:cNvCxnSpPr>
            <a:cxnSpLocks/>
          </p:cNvCxnSpPr>
          <p:nvPr/>
        </p:nvCxnSpPr>
        <p:spPr>
          <a:xfrm>
            <a:off x="6739222" y="3831330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11;p13">
            <a:extLst>
              <a:ext uri="{FF2B5EF4-FFF2-40B4-BE49-F238E27FC236}">
                <a16:creationId xmlns:a16="http://schemas.microsoft.com/office/drawing/2014/main" id="{C2C2BE43-AD4C-4B7B-949B-42D15B6D1985}"/>
              </a:ext>
            </a:extLst>
          </p:cNvPr>
          <p:cNvCxnSpPr>
            <a:cxnSpLocks/>
          </p:cNvCxnSpPr>
          <p:nvPr/>
        </p:nvCxnSpPr>
        <p:spPr>
          <a:xfrm>
            <a:off x="6739222" y="4567478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11;p13">
            <a:extLst>
              <a:ext uri="{FF2B5EF4-FFF2-40B4-BE49-F238E27FC236}">
                <a16:creationId xmlns:a16="http://schemas.microsoft.com/office/drawing/2014/main" id="{807837F8-9AC4-4885-A48F-E8ED9AD5E553}"/>
              </a:ext>
            </a:extLst>
          </p:cNvPr>
          <p:cNvCxnSpPr>
            <a:cxnSpLocks/>
          </p:cNvCxnSpPr>
          <p:nvPr/>
        </p:nvCxnSpPr>
        <p:spPr>
          <a:xfrm>
            <a:off x="6739222" y="5296526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11;p13">
            <a:extLst>
              <a:ext uri="{FF2B5EF4-FFF2-40B4-BE49-F238E27FC236}">
                <a16:creationId xmlns:a16="http://schemas.microsoft.com/office/drawing/2014/main" id="{2919B6C3-0DEC-43B5-8C05-A0E1C61DD889}"/>
              </a:ext>
            </a:extLst>
          </p:cNvPr>
          <p:cNvCxnSpPr>
            <a:cxnSpLocks/>
          </p:cNvCxnSpPr>
          <p:nvPr/>
        </p:nvCxnSpPr>
        <p:spPr>
          <a:xfrm>
            <a:off x="6731489" y="6061253"/>
            <a:ext cx="32910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8A2CB4ED-6AE1-498A-BFD1-FE9C44D0278E}"/>
              </a:ext>
            </a:extLst>
          </p:cNvPr>
          <p:cNvSpPr txBox="1"/>
          <p:nvPr/>
        </p:nvSpPr>
        <p:spPr>
          <a:xfrm>
            <a:off x="679001" y="752526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Couches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DD4E3700-D705-4B78-9313-5433E20B2BC8}"/>
              </a:ext>
            </a:extLst>
          </p:cNvPr>
          <p:cNvSpPr txBox="1"/>
          <p:nvPr/>
        </p:nvSpPr>
        <p:spPr>
          <a:xfrm>
            <a:off x="4077140" y="75595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Rôles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C49DE38-9B32-4051-A6C0-915BC12FC7A3}"/>
              </a:ext>
            </a:extLst>
          </p:cNvPr>
          <p:cNvSpPr txBox="1"/>
          <p:nvPr/>
        </p:nvSpPr>
        <p:spPr>
          <a:xfrm>
            <a:off x="7478790" y="75256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Eléments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7F5F76D0-AA25-4EFD-81B2-3B1FFC35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66" y="2152442"/>
            <a:ext cx="500050" cy="50005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0EAB8E71-40AE-40B2-AC93-3B068B8F9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53" y="2206973"/>
            <a:ext cx="500050" cy="50005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BD98DA9D-BD98-45D7-A3FE-76E97F231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160" y="5934694"/>
            <a:ext cx="520508" cy="520508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9209C025-457F-4A03-9C9A-5716A6A27CB4}"/>
              </a:ext>
            </a:extLst>
          </p:cNvPr>
          <p:cNvSpPr txBox="1"/>
          <p:nvPr/>
        </p:nvSpPr>
        <p:spPr>
          <a:xfrm>
            <a:off x="7315331" y="2991186"/>
            <a:ext cx="825635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NetBIOS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A42E938-87FD-4BC8-B9F0-A9B53481F3A6}"/>
              </a:ext>
            </a:extLst>
          </p:cNvPr>
          <p:cNvSpPr txBox="1"/>
          <p:nvPr/>
        </p:nvSpPr>
        <p:spPr>
          <a:xfrm>
            <a:off x="8421292" y="3042118"/>
            <a:ext cx="825635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RPC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8535C8D-9064-4712-BFAC-6D5A35E01D1C}"/>
              </a:ext>
            </a:extLst>
          </p:cNvPr>
          <p:cNvSpPr txBox="1"/>
          <p:nvPr/>
        </p:nvSpPr>
        <p:spPr>
          <a:xfrm>
            <a:off x="8550709" y="3831329"/>
            <a:ext cx="825635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7706209-729E-450D-B6C4-2EF962E71007}"/>
              </a:ext>
            </a:extLst>
          </p:cNvPr>
          <p:cNvSpPr txBox="1"/>
          <p:nvPr/>
        </p:nvSpPr>
        <p:spPr>
          <a:xfrm>
            <a:off x="7243376" y="3692830"/>
            <a:ext cx="825635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59A8542-1C6B-4510-9089-E9CFD972FE0F}"/>
              </a:ext>
            </a:extLst>
          </p:cNvPr>
          <p:cNvSpPr txBox="1"/>
          <p:nvPr/>
        </p:nvSpPr>
        <p:spPr>
          <a:xfrm>
            <a:off x="6980016" y="1467478"/>
            <a:ext cx="82563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DDCBC57-5204-493C-944E-3CB6EADDE46E}"/>
              </a:ext>
            </a:extLst>
          </p:cNvPr>
          <p:cNvSpPr txBox="1"/>
          <p:nvPr/>
        </p:nvSpPr>
        <p:spPr>
          <a:xfrm>
            <a:off x="7882839" y="1460589"/>
            <a:ext cx="825635" cy="27699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HTTPS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B69DF6F-055A-4ACA-9FA0-BE6321B2F6BF}"/>
              </a:ext>
            </a:extLst>
          </p:cNvPr>
          <p:cNvSpPr txBox="1"/>
          <p:nvPr/>
        </p:nvSpPr>
        <p:spPr>
          <a:xfrm>
            <a:off x="8785663" y="1467064"/>
            <a:ext cx="8256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SSH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7B912C3D-7E4C-4311-A81E-0861505C1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7285" y="5741651"/>
            <a:ext cx="900606" cy="641921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671EB8F5-0683-41B7-9453-DBA9C9665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4178" y="4359015"/>
            <a:ext cx="825635" cy="475637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F0F13D70-D1EB-4279-888D-CBA4ACAD27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6114" y="5180235"/>
            <a:ext cx="917919" cy="449398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B1872D9-7ED9-41C9-A15C-A7BC486A46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3010" y="5113146"/>
            <a:ext cx="707393" cy="667539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11848D50-30B8-45CA-B5FA-AF3C41B916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5475" y="5914264"/>
            <a:ext cx="794271" cy="631589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E2553B47-29FE-43F4-919E-34620D8193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7510" y="4192583"/>
            <a:ext cx="730971" cy="64206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15117CA8-56C2-481C-A2D6-A7035C53A7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21292" y="5078258"/>
            <a:ext cx="823409" cy="6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0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113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Romaric Kouadio</cp:lastModifiedBy>
  <cp:revision>1</cp:revision>
  <dcterms:created xsi:type="dcterms:W3CDTF">2022-09-24T07:34:25Z</dcterms:created>
  <dcterms:modified xsi:type="dcterms:W3CDTF">2024-12-11T13:21:16Z</dcterms:modified>
</cp:coreProperties>
</file>