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2d6d0686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2d6d0686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2d6d0686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2d6d0686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2d6d0686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2d6d0686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2d6d0686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2d6d0686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2d6d0686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2d6d0686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2d6d0686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2d6d0686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2d6d0686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2d6d0686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2d6d0686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2d6d0686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2d6d0686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2d6d0686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576" y="1852912"/>
            <a:ext cx="4605626" cy="2311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575" y="927925"/>
            <a:ext cx="4605621" cy="656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400" y="1289850"/>
            <a:ext cx="13906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2450" y="1442250"/>
            <a:ext cx="36766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2450" y="2454700"/>
            <a:ext cx="30480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3400" y="2552300"/>
            <a:ext cx="11620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250" y="1614250"/>
            <a:ext cx="5099776" cy="25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488" y="878800"/>
            <a:ext cx="5029301" cy="5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038" y="1684038"/>
            <a:ext cx="189547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0100" y="893975"/>
            <a:ext cx="4554251" cy="5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236826" y="3583425"/>
            <a:ext cx="35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1er problème : </a:t>
            </a:r>
            <a:r>
              <a:rPr lang="fr">
                <a:solidFill>
                  <a:schemeClr val="dk1"/>
                </a:solidFill>
              </a:rPr>
              <a:t>countClick()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923" y="984700"/>
            <a:ext cx="5982499" cy="29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3200" y="324750"/>
            <a:ext cx="3408775" cy="4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2825400" y="4153675"/>
            <a:ext cx="44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2e problème : le carré ne bouge plus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538" y="2333375"/>
            <a:ext cx="4896927" cy="24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5322" y="347647"/>
            <a:ext cx="4713350" cy="18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075" y="2090700"/>
            <a:ext cx="16478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250" y="1227250"/>
            <a:ext cx="4349950" cy="5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600" y="269500"/>
            <a:ext cx="4075125" cy="5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600" y="932800"/>
            <a:ext cx="4075125" cy="371573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1127350" y="965275"/>
            <a:ext cx="16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3e problème 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052600" y="116713"/>
            <a:ext cx="7340100" cy="24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dk1"/>
                </a:solidFill>
              </a:rPr>
              <a:t>Toujours le 3e problème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750" y="644225"/>
            <a:ext cx="4960326" cy="230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8750" y="3053425"/>
            <a:ext cx="4960325" cy="15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972" y="859800"/>
            <a:ext cx="1282700" cy="11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2261" y="859800"/>
            <a:ext cx="2777975" cy="5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2656475" y="1578275"/>
            <a:ext cx="22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Il est devenu bleu 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5413" y="2433025"/>
            <a:ext cx="3711932" cy="5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3050" y="2632525"/>
            <a:ext cx="1330625" cy="12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2286038" y="3245525"/>
            <a:ext cx="28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Et maintenant c’est un cercle 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