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9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8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0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5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3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6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6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5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62813"/>
            <a:ext cx="12191999" cy="207389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Дипломная работа</a:t>
            </a:r>
            <a:r>
              <a:rPr lang="en-US" sz="4400" b="1" dirty="0" smtClean="0"/>
              <a:t> </a:t>
            </a:r>
            <a:br>
              <a:rPr lang="en-US" sz="4400" b="1" dirty="0" smtClean="0"/>
            </a:br>
            <a:r>
              <a:rPr lang="ru-RU" sz="4400" b="1" dirty="0" smtClean="0"/>
              <a:t> на тему «Разработка </a:t>
            </a:r>
            <a:r>
              <a:rPr lang="ru-RU" sz="4400" b="1" dirty="0"/>
              <a:t>программного модуля 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4400" b="1" dirty="0" smtClean="0"/>
              <a:t>"Мониторинг эффективности </a:t>
            </a:r>
            <a:r>
              <a:rPr lang="ru-RU" sz="4400" b="1" dirty="0"/>
              <a:t>вуза</a:t>
            </a:r>
            <a:r>
              <a:rPr lang="ru-RU" sz="4400" b="1" dirty="0" smtClean="0"/>
              <a:t>"»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8507" y="5901178"/>
            <a:ext cx="5753493" cy="956821"/>
          </a:xfrm>
        </p:spPr>
        <p:txBody>
          <a:bodyPr>
            <a:normAutofit fontScale="92500"/>
          </a:bodyPr>
          <a:lstStyle/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гр. ПО-21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А.Э.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Марина М.А.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678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b="1" dirty="0" smtClean="0"/>
              <a:t>Федеральное агентство связи</a:t>
            </a:r>
          </a:p>
          <a:p>
            <a:pPr algn="ctr">
              <a:spcBef>
                <a:spcPct val="0"/>
              </a:spcBef>
            </a:pPr>
            <a:r>
              <a:rPr lang="ru-RU" b="1" dirty="0"/>
              <a:t>Федеральное государственное бюджетное образовательное </a:t>
            </a:r>
            <a:r>
              <a:rPr lang="ru-RU" b="1" dirty="0" smtClean="0"/>
              <a:t>учреждение </a:t>
            </a:r>
            <a:r>
              <a:rPr lang="ru-RU" b="1" dirty="0"/>
              <a:t>высшего </a:t>
            </a:r>
            <a:r>
              <a:rPr lang="ru-RU" b="1" dirty="0" smtClean="0"/>
              <a:t>образования</a:t>
            </a:r>
            <a:endParaRPr lang="ru-RU" b="1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b="1" dirty="0" smtClean="0"/>
              <a:t>«</a:t>
            </a:r>
            <a:r>
              <a:rPr lang="ru-RU" altLang="ru-RU" b="1" dirty="0"/>
              <a:t>Поволжский государственный университет телекоммуникаций и информатики»</a:t>
            </a: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 descr="C:\Users\Александр\YandexDisk\Скриншоты\2016-06-05_21-59-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5" y="509754"/>
            <a:ext cx="8978265" cy="192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лександр\YandexDisk\Скриншоты\2016-06-05_22-02-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4" y="3434750"/>
            <a:ext cx="8978265" cy="209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41491"/>
            <a:ext cx="12192000" cy="1752599"/>
          </a:xfrm>
        </p:spPr>
        <p:txBody>
          <a:bodyPr>
            <a:normAutofit/>
          </a:bodyPr>
          <a:lstStyle/>
          <a:p>
            <a:r>
              <a:rPr lang="ru-RU" sz="8000" b="1" dirty="0" smtClean="0"/>
              <a:t>Спасибо за внимание!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Проанализировать </a:t>
            </a:r>
            <a:r>
              <a:rPr lang="ru-RU" dirty="0"/>
              <a:t>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</a:t>
            </a:r>
            <a:r>
              <a:rPr lang="ru-R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 </a:t>
            </a:r>
            <a:r>
              <a:rPr lang="ru-RU" dirty="0"/>
              <a:t>алгоритма работы модуля мониторинг </a:t>
            </a:r>
            <a:br>
              <a:rPr lang="ru-RU" dirty="0"/>
            </a:br>
            <a:r>
              <a:rPr lang="ru-RU" dirty="0"/>
              <a:t>эффективности вуза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модуля мониторинг эффективности вуза </a:t>
            </a:r>
            <a:endParaRPr lang="ru-R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Тестирование модуля мониторинг эффективности вуза</a:t>
            </a:r>
          </a:p>
          <a:p>
            <a:pPr marL="0" indent="0">
              <a:buNone/>
            </a:pPr>
            <a:r>
              <a:rPr lang="ru-RU" b="1" dirty="0" smtClean="0"/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для данной дипломной работы является </a:t>
            </a:r>
            <a:r>
              <a:rPr lang="ru-RU" dirty="0" smtClean="0"/>
              <a:t>УОУП 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61937"/>
            <a:ext cx="4695825" cy="58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533680" y="699712"/>
            <a:ext cx="7641113" cy="5035954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06076" y="5704889"/>
            <a:ext cx="50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anose="020B0604020202020204" pitchFamily="34" charset="0"/>
              </a:rPr>
              <a:t>Диаграмма последовательности авторизации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0"/>
            <a:ext cx="704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86906"/>
            <a:ext cx="63531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64834" y="2901547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33575"/>
            <a:ext cx="9172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482</TotalTime>
  <Words>186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 на тему «Разработка программного модуля  "Мониторинг эффективности вуза"»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1Ww111111</cp:lastModifiedBy>
  <cp:revision>63</cp:revision>
  <dcterms:created xsi:type="dcterms:W3CDTF">2016-05-16T08:56:55Z</dcterms:created>
  <dcterms:modified xsi:type="dcterms:W3CDTF">2016-06-10T04:49:08Z</dcterms:modified>
</cp:coreProperties>
</file>