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Бакалаврская </a:t>
            </a:r>
            <a:r>
              <a:rPr lang="ru-RU" sz="2500" dirty="0"/>
              <a:t>работа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ru-RU" sz="2500" dirty="0"/>
              <a:t>«Разработка программного модуля "Мониторинг</a:t>
            </a:r>
            <a:br>
              <a:rPr lang="ru-RU" sz="2500" dirty="0"/>
            </a:br>
            <a:r>
              <a:rPr lang="ru-RU" sz="2500" dirty="0"/>
              <a:t>эффективности вуза</a:t>
            </a:r>
            <a:r>
              <a:rPr lang="ru-RU" sz="2500" dirty="0" smtClean="0"/>
              <a:t>"»</a:t>
            </a:r>
            <a:endParaRPr lang="ru-RU" sz="2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А. Марина</a:t>
            </a: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 descr="C:\Users\Александр\YandexDisk\Скриншоты\2016-06-05_21-59-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5" y="509754"/>
            <a:ext cx="8978265" cy="192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лександр\YandexDisk\Скриншоты\2016-06-05_22-02-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4" y="3434750"/>
            <a:ext cx="8978265" cy="209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</a:t>
            </a:r>
            <a:r>
              <a:rPr lang="ru-RU" smtClean="0"/>
              <a:t>разработать </a:t>
            </a:r>
            <a:r>
              <a:rPr lang="ru-RU" smtClean="0"/>
              <a:t>модуль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Проанализировать </a:t>
            </a:r>
            <a:r>
              <a:rPr lang="ru-RU" dirty="0"/>
              <a:t>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</a:t>
            </a:r>
            <a:r>
              <a:rPr lang="ru-R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 </a:t>
            </a:r>
            <a:r>
              <a:rPr lang="ru-RU" dirty="0"/>
              <a:t>алгоритма работы модуля мониторинг </a:t>
            </a:r>
            <a:br>
              <a:rPr lang="ru-RU" dirty="0"/>
            </a:br>
            <a:r>
              <a:rPr lang="ru-RU" dirty="0"/>
              <a:t>эффективности вуза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модуля мониторинг эффективности вуза </a:t>
            </a:r>
            <a:endParaRPr lang="ru-R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Тестирование модуля мониторинг эффективности вуза</a:t>
            </a:r>
          </a:p>
          <a:p>
            <a:pPr marL="0" indent="0">
              <a:buNone/>
            </a:pPr>
            <a:r>
              <a:rPr lang="ru-RU" b="1" dirty="0" smtClean="0"/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для данной дипломной работы является </a:t>
            </a:r>
            <a:r>
              <a:rPr lang="ru-RU" dirty="0" smtClean="0"/>
              <a:t>УОУП 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61937"/>
            <a:ext cx="4695825" cy="58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533680" y="699712"/>
            <a:ext cx="7641113" cy="5035954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06076" y="5704889"/>
            <a:ext cx="50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anose="020B0604020202020204" pitchFamily="34" charset="0"/>
              </a:rPr>
              <a:t>Диаграмма последовательности авторизации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0"/>
            <a:ext cx="704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86906"/>
            <a:ext cx="63531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64834" y="2901547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33575"/>
            <a:ext cx="9172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457</TotalTime>
  <Words>170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Бакалаврская работа «Разработка программного модуля "Мониторинг эффективности вуза"»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1Ww111111</cp:lastModifiedBy>
  <cp:revision>65</cp:revision>
  <dcterms:created xsi:type="dcterms:W3CDTF">2016-05-16T08:56:55Z</dcterms:created>
  <dcterms:modified xsi:type="dcterms:W3CDTF">2016-06-13T17:17:29Z</dcterms:modified>
</cp:coreProperties>
</file>