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2" r:id="rId7"/>
    <p:sldId id="260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DBF61-0D7C-4834-B519-E78878DF438F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12A1-B1DC-495F-86B1-B0BFDC97C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03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12A1-B1DC-495F-86B1-B0BFDC97C17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1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0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5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066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03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010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75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38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616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10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89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26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09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42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05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85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1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02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B6B7CC-0028-4AD5-8BD4-D61D16BB35BE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5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28400" y="155275"/>
            <a:ext cx="8574622" cy="1500997"/>
          </a:xfrm>
        </p:spPr>
        <p:txBody>
          <a:bodyPr>
            <a:normAutofit/>
          </a:bodyPr>
          <a:lstStyle/>
          <a:p>
            <a:pPr algn="ctr"/>
            <a:r>
              <a:rPr lang="ru-RU" sz="2500" dirty="0" smtClean="0"/>
              <a:t>Бакалаврская </a:t>
            </a:r>
            <a:r>
              <a:rPr lang="ru-RU" sz="2500" dirty="0"/>
              <a:t>работа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ru-RU" sz="2500" dirty="0"/>
              <a:t>«Разработка программного модуля "Мониторинг</a:t>
            </a:r>
            <a:br>
              <a:rPr lang="ru-RU" sz="2500" dirty="0"/>
            </a:br>
            <a:r>
              <a:rPr lang="ru-RU" sz="2500" dirty="0"/>
              <a:t>эффективности вуза</a:t>
            </a:r>
            <a:r>
              <a:rPr lang="ru-RU" sz="2500" dirty="0" smtClean="0"/>
              <a:t>"»</a:t>
            </a:r>
            <a:endParaRPr lang="ru-RU" sz="2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15377" y="3996268"/>
            <a:ext cx="6987645" cy="175755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р. ПО-21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А.Э.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Кромников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ассистент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А. Марина</a:t>
            </a:r>
          </a:p>
        </p:txBody>
      </p:sp>
    </p:spTree>
    <p:extLst>
      <p:ext uri="{BB962C8B-B14F-4D97-AF65-F5344CB8AC3E}">
        <p14:creationId xmlns:p14="http://schemas.microsoft.com/office/powerpoint/2010/main" val="13203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0793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29238" y="2636801"/>
            <a:ext cx="33359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персонала по стажу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3992" y="5738979"/>
            <a:ext cx="38007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персонала по полу и возрасту</a:t>
            </a:r>
            <a:r>
              <a: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 descr="C:\Users\Александр\YandexDisk\Скриншоты\2016-06-05_21-59-3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75" y="509754"/>
            <a:ext cx="8978265" cy="192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C:\Users\Александр\YandexDisk\Скриншоты\2016-06-05_22-02-3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74" y="3434750"/>
            <a:ext cx="8978265" cy="2091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791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29665"/>
            <a:ext cx="10018713" cy="796491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040329"/>
            <a:ext cx="10018713" cy="4908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приложение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эффективности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решает все поставленные задачи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Ввод, редактирование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удаление информации о сотрудниках ВУЗа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добный графический интерфейс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необходимых отчётов за заданные временные рамки.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вторизация пользователей с шифрованием пароля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задачи выполнены. Приложение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эффективности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готово к внедрению.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5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3305" y="2293219"/>
            <a:ext cx="10018713" cy="1752599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88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457201"/>
            <a:ext cx="10018713" cy="533400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Цель дипломной работы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Спроектировать, разработать </a:t>
            </a:r>
            <a:r>
              <a:rPr lang="ru-RU" dirty="0" smtClean="0"/>
              <a:t>модуль </a:t>
            </a:r>
            <a:r>
              <a:rPr lang="ru-RU" dirty="0"/>
              <a:t>“Мониторинг эффективности</a:t>
            </a:r>
            <a:r>
              <a:rPr lang="ru-RU" dirty="0" smtClean="0"/>
              <a:t>” для автоматизации процесса составления отчётов</a:t>
            </a:r>
            <a:r>
              <a:rPr lang="ru-RU" dirty="0"/>
              <a:t> по профессорскому преподавательскому составу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b="1" dirty="0" smtClean="0"/>
              <a:t>Задачи дипломной работы</a:t>
            </a:r>
            <a:r>
              <a:rPr lang="en-US" b="1" dirty="0" smtClean="0"/>
              <a:t>:</a:t>
            </a:r>
            <a:endParaRPr lang="ru-RU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smtClean="0"/>
              <a:t>Проанализировать </a:t>
            </a:r>
            <a:r>
              <a:rPr lang="ru-RU" dirty="0"/>
              <a:t>деятельность </a:t>
            </a:r>
            <a:r>
              <a:rPr lang="ru-RU" dirty="0" smtClean="0"/>
              <a:t>УОУП ПГУТИ</a:t>
            </a:r>
            <a:r>
              <a:rPr lang="ru-RU" dirty="0"/>
              <a:t>, связанную с управлением ППС.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Разработать формы отчетов по ППС</a:t>
            </a:r>
            <a:r>
              <a:rPr lang="ru-RU" dirty="0" smtClean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smtClean="0"/>
              <a:t>Разработать схему БД управлением отчётностью ППС.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smtClean="0"/>
              <a:t>Разработка </a:t>
            </a:r>
            <a:r>
              <a:rPr lang="ru-RU" dirty="0"/>
              <a:t>алгоритма работы модуля мониторинг </a:t>
            </a:r>
            <a:br>
              <a:rPr lang="ru-RU" dirty="0"/>
            </a:br>
            <a:r>
              <a:rPr lang="ru-RU" dirty="0"/>
              <a:t>эффективности вуза 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Создание модуля мониторинг эффективности вуза </a:t>
            </a:r>
            <a:endParaRPr lang="ru-RU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smtClean="0"/>
              <a:t>Тестирование модуля мониторинг эффективности вуза</a:t>
            </a:r>
          </a:p>
          <a:p>
            <a:pPr marL="0" indent="0">
              <a:buNone/>
            </a:pPr>
            <a:r>
              <a:rPr lang="ru-RU" b="1" dirty="0" smtClean="0"/>
              <a:t>Объектом</a:t>
            </a:r>
            <a:r>
              <a:rPr lang="ru-RU" dirty="0" smtClean="0"/>
              <a:t> </a:t>
            </a:r>
            <a:r>
              <a:rPr lang="ru-RU" dirty="0"/>
              <a:t>исследования для данной дипломной работы является </a:t>
            </a:r>
            <a:r>
              <a:rPr lang="ru-RU" dirty="0" smtClean="0"/>
              <a:t>УОУП ПГУТИ. 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Предметом</a:t>
            </a:r>
            <a:r>
              <a:rPr lang="ru-RU" dirty="0"/>
              <a:t> рассмотрения является деятельность </a:t>
            </a:r>
            <a:r>
              <a:rPr lang="ru-RU" dirty="0" smtClean="0"/>
              <a:t>УОУП ПГУТИ</a:t>
            </a:r>
            <a:r>
              <a:rPr lang="ru-RU" dirty="0"/>
              <a:t>, связанная с формированием ежегодных отчетов и </a:t>
            </a:r>
            <a:r>
              <a:rPr lang="ru-RU" dirty="0" smtClean="0"/>
              <a:t>анализ </a:t>
            </a:r>
            <a:r>
              <a:rPr lang="ru-RU" dirty="0"/>
              <a:t>информации по профессорско-преподавательскому составу (ППС).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32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8977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78" y="228600"/>
            <a:ext cx="520065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05017" y="5342037"/>
            <a:ext cx="55599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Схема информационных потоков при формировании отчетов о ППС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1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925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10823" y="6102032"/>
            <a:ext cx="19703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Функциональная схема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7" y="261937"/>
            <a:ext cx="4695825" cy="584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2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>
          <a:xfrm>
            <a:off x="2533680" y="699712"/>
            <a:ext cx="7641113" cy="5035954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706076" y="5704889"/>
            <a:ext cx="5088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Arial" panose="020B0604020202020204" pitchFamily="34" charset="0"/>
              </a:rPr>
              <a:t>Диаграмма последовательности авторизации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7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42055" y="6292967"/>
            <a:ext cx="7008561" cy="2154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400" i="0" dirty="0" smtClean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ru-RU" sz="1400" i="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-диаграмма</a:t>
            </a:r>
            <a:endParaRPr lang="ru-RU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6016" y="-3850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6016" y="721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6016" y="61872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597" y="89514"/>
            <a:ext cx="72294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2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3887" y="-21271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7" b="-914"/>
          <a:stretch>
            <a:fillRect/>
          </a:stretch>
        </p:blipFill>
        <p:spPr bwMode="auto">
          <a:xfrm>
            <a:off x="3816317" y="264693"/>
            <a:ext cx="5077426" cy="572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80231" y="5939004"/>
            <a:ext cx="28593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Схема интерфейса приложения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3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0632" y="-11165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84493" y="6301956"/>
            <a:ext cx="2504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Укрупненная схема алгоритма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86906"/>
            <a:ext cx="63531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64834" y="2901547"/>
            <a:ext cx="51416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по численности персонала. Штатные сотрудники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933575"/>
            <a:ext cx="91725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18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488</TotalTime>
  <Words>170</Words>
  <Application>Microsoft Office PowerPoint</Application>
  <PresentationFormat>Широкоэкранный</PresentationFormat>
  <Paragraphs>45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Wingdings</vt:lpstr>
      <vt:lpstr>Параллакс</vt:lpstr>
      <vt:lpstr>Бакалаврская работа «Разработка программного модуля "Мониторинг эффективности вуза"»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1Ww111111</dc:creator>
  <cp:lastModifiedBy>1Ww111111</cp:lastModifiedBy>
  <cp:revision>66</cp:revision>
  <dcterms:created xsi:type="dcterms:W3CDTF">2016-05-16T08:56:55Z</dcterms:created>
  <dcterms:modified xsi:type="dcterms:W3CDTF">2016-06-13T17:48:18Z</dcterms:modified>
</cp:coreProperties>
</file>