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29.05.2016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Дипломная работа</a:t>
            </a:r>
            <a:r>
              <a:rPr lang="en-US" sz="2500" dirty="0" smtClean="0"/>
              <a:t> </a:t>
            </a:r>
            <a:br>
              <a:rPr lang="en-US" sz="2500" dirty="0" smtClean="0"/>
            </a:br>
            <a:r>
              <a:rPr lang="ru-RU" sz="2500" dirty="0"/>
              <a:t>«Разработка ПО “Мониторинг эффективности” по профессорскому преподавательскому составу»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аф. ИВТ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Н.Ф.Бахарева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534203"/>
            <a:ext cx="9248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3747335"/>
            <a:ext cx="9248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Изучить теорию управления образовательными учреждениями и вузами.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деятельность учебного отдела ПГУТИ,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Спроектировать информационную систему.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Реализовать программное обеспечение системы.</a:t>
            </a:r>
          </a:p>
          <a:p>
            <a:pPr marL="0" indent="0">
              <a:buNone/>
            </a:pPr>
            <a:r>
              <a:rPr lang="ru-RU" b="1" dirty="0"/>
              <a:t>Объектом</a:t>
            </a:r>
            <a:r>
              <a:rPr lang="ru-RU" dirty="0"/>
              <a:t> исследования для данной дипломной работы является учебный отдел </a:t>
            </a:r>
            <a:r>
              <a:rPr lang="ru-RU" dirty="0" smtClean="0"/>
              <a:t>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учебного отдела ПГУТИ,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499174" y="682459"/>
            <a:ext cx="7641113" cy="50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82" y="182880"/>
            <a:ext cx="6210300" cy="6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Рисунок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9" y="2117558"/>
            <a:ext cx="9248775" cy="17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56207" y="4618204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327</TotalTime>
  <Words>217</Words>
  <Application>Microsoft Office PowerPoint</Application>
  <PresentationFormat>Широкоэкранный</PresentationFormat>
  <Paragraphs>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«Разработка ПО “Мониторинг эффективности” по профессорскому преподавательскому составу»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Kromnikov</cp:lastModifiedBy>
  <cp:revision>49</cp:revision>
  <dcterms:created xsi:type="dcterms:W3CDTF">2016-05-16T08:56:55Z</dcterms:created>
  <dcterms:modified xsi:type="dcterms:W3CDTF">2016-05-29T12:41:41Z</dcterms:modified>
</cp:coreProperties>
</file>