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7" r:id="rId6"/>
    <p:sldId id="262" r:id="rId7"/>
    <p:sldId id="260" r:id="rId8"/>
    <p:sldId id="261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DBF61-0D7C-4834-B519-E78878DF438F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212A1-B1DC-495F-86B1-B0BFDC97C1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034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212A1-B1DC-495F-86B1-B0BFDC97C17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17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92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61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684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00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705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759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635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160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28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06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027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46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29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58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78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55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B7CC-0028-4AD5-8BD4-D61D16BB35BE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B6B7CC-0028-4AD5-8BD4-D61D16BB35BE}" type="datetimeFigureOut">
              <a:rPr lang="ru-RU" smtClean="0"/>
              <a:t>10.06.2016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559209F-7A23-4072-B42B-5D0B98FA8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04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  <p:sldLayoutId id="214748392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762813"/>
            <a:ext cx="12191999" cy="2073896"/>
          </a:xfrm>
        </p:spPr>
        <p:txBody>
          <a:bodyPr>
            <a:noAutofit/>
          </a:bodyPr>
          <a:lstStyle/>
          <a:p>
            <a:pPr algn="ctr"/>
            <a:r>
              <a:rPr lang="ru-RU" sz="4400" b="1" dirty="0" smtClean="0"/>
              <a:t>Дипломная работа</a:t>
            </a:r>
            <a:r>
              <a:rPr lang="en-US" sz="4400" b="1" dirty="0" smtClean="0"/>
              <a:t> </a:t>
            </a:r>
            <a:br>
              <a:rPr lang="en-US" sz="4400" b="1" dirty="0" smtClean="0"/>
            </a:br>
            <a:r>
              <a:rPr lang="ru-RU" sz="4400" b="1" dirty="0" smtClean="0"/>
              <a:t> на тему «Разработка </a:t>
            </a:r>
            <a:r>
              <a:rPr lang="ru-RU" sz="4400" b="1" dirty="0"/>
              <a:t>программного модуля </a:t>
            </a:r>
            <a:r>
              <a:rPr lang="ru-RU" sz="4400" b="1" dirty="0" smtClean="0"/>
              <a:t/>
            </a:r>
            <a:br>
              <a:rPr lang="ru-RU" sz="4400" b="1" dirty="0" smtClean="0"/>
            </a:br>
            <a:r>
              <a:rPr lang="ru-RU" sz="4400" b="1" dirty="0" smtClean="0"/>
              <a:t>"Мониторинг эффективности </a:t>
            </a:r>
            <a:r>
              <a:rPr lang="ru-RU" sz="4400" b="1" dirty="0"/>
              <a:t>вуза</a:t>
            </a:r>
            <a:r>
              <a:rPr lang="ru-RU" sz="4400" b="1" dirty="0" smtClean="0"/>
              <a:t>"»</a:t>
            </a:r>
            <a:endParaRPr lang="ru-RU" sz="4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38507" y="5901178"/>
            <a:ext cx="5753493" cy="956821"/>
          </a:xfrm>
        </p:spPr>
        <p:txBody>
          <a:bodyPr>
            <a:normAutofit fontScale="92500"/>
          </a:bodyPr>
          <a:lstStyle/>
          <a:p>
            <a:pPr algn="l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Разработал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гр. ПО-21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Кромников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А.Э.</a:t>
            </a:r>
          </a:p>
          <a:p>
            <a:pPr algn="l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ассистент Марина М.А.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-67851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ru-RU" altLang="ru-RU" b="1" dirty="0" smtClean="0"/>
              <a:t>Федеральное агентство связи</a:t>
            </a:r>
          </a:p>
          <a:p>
            <a:pPr algn="ctr">
              <a:spcBef>
                <a:spcPct val="0"/>
              </a:spcBef>
            </a:pPr>
            <a:r>
              <a:rPr lang="ru-RU" b="1" dirty="0"/>
              <a:t>Федеральное государственное бюджетное образовательное </a:t>
            </a:r>
            <a:r>
              <a:rPr lang="ru-RU" b="1" dirty="0" smtClean="0"/>
              <a:t>учреждение </a:t>
            </a:r>
            <a:r>
              <a:rPr lang="ru-RU" b="1" dirty="0"/>
              <a:t>высшего </a:t>
            </a:r>
            <a:r>
              <a:rPr lang="ru-RU" b="1" dirty="0" smtClean="0"/>
              <a:t>образования</a:t>
            </a:r>
            <a:endParaRPr lang="ru-RU" b="1" dirty="0"/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ru-RU" altLang="ru-RU" b="1" dirty="0" smtClean="0"/>
              <a:t>«</a:t>
            </a:r>
            <a:r>
              <a:rPr lang="ru-RU" altLang="ru-RU" b="1" dirty="0"/>
              <a:t>Поволжский государственный университет телекоммуникаций и информатики»</a:t>
            </a:r>
          </a:p>
        </p:txBody>
      </p:sp>
    </p:spTree>
    <p:extLst>
      <p:ext uri="{BB962C8B-B14F-4D97-AF65-F5344CB8AC3E}">
        <p14:creationId xmlns:p14="http://schemas.microsoft.com/office/powerpoint/2010/main" val="132038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07933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29238" y="2636801"/>
            <a:ext cx="33359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Распределение персонала по стажу</a:t>
            </a:r>
            <a:endParaRPr kumimoji="0" 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63992" y="5738979"/>
            <a:ext cx="380072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Распределение персонала по полу и возрасту</a:t>
            </a:r>
            <a:r>
              <a: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 descr="C:\Users\Александр\YandexDisk\Скриншоты\2016-06-05_21-59-3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675" y="509754"/>
            <a:ext cx="8978265" cy="1921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C:\Users\Александр\YandexDisk\Скриншоты\2016-06-05_22-02-37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674" y="3434750"/>
            <a:ext cx="8978265" cy="20910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7916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329665"/>
            <a:ext cx="10018713" cy="796491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1040329"/>
            <a:ext cx="10018713" cy="4908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Разработанное приложение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эффективности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решает все поставленные задачи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Ввод, редактирование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удаление информации о сотрудниках ВУЗа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добный графический интерфейс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необходимых отчётов за заданные временные рамки.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вторизация пользователей с шифрованием пароля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 поставленные задачи выполнены. Приложение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эффективности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готово к внедрению.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753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41491"/>
            <a:ext cx="12192000" cy="1752599"/>
          </a:xfrm>
        </p:spPr>
        <p:txBody>
          <a:bodyPr>
            <a:normAutofit/>
          </a:bodyPr>
          <a:lstStyle/>
          <a:p>
            <a:r>
              <a:rPr lang="ru-RU" sz="8000" b="1" dirty="0" smtClean="0"/>
              <a:t>Спасибо за внимание!</a:t>
            </a:r>
            <a:endParaRPr lang="ru-RU" sz="8000" b="1" dirty="0"/>
          </a:p>
        </p:txBody>
      </p:sp>
    </p:spTree>
    <p:extLst>
      <p:ext uri="{BB962C8B-B14F-4D97-AF65-F5344CB8AC3E}">
        <p14:creationId xmlns:p14="http://schemas.microsoft.com/office/powerpoint/2010/main" val="377988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457201"/>
            <a:ext cx="10018713" cy="5334000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 smtClean="0"/>
              <a:t>Цель дипломной работы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ru-RU" dirty="0" smtClean="0"/>
              <a:t>Спроектировать, разработать ПО </a:t>
            </a:r>
            <a:r>
              <a:rPr lang="ru-RU" dirty="0"/>
              <a:t>“Мониторинг эффективности</a:t>
            </a:r>
            <a:r>
              <a:rPr lang="ru-RU" dirty="0" smtClean="0"/>
              <a:t>” для автоматизации процесса составления отчётов</a:t>
            </a:r>
            <a:r>
              <a:rPr lang="ru-RU" dirty="0"/>
              <a:t> по профессорскому преподавательскому составу</a:t>
            </a:r>
            <a:r>
              <a:rPr lang="ru-RU" dirty="0" smtClean="0"/>
              <a:t>.</a:t>
            </a:r>
            <a:endParaRPr lang="en-US" dirty="0"/>
          </a:p>
          <a:p>
            <a:r>
              <a:rPr lang="ru-RU" b="1" dirty="0" smtClean="0"/>
              <a:t>Задачи дипломной работы</a:t>
            </a:r>
            <a:r>
              <a:rPr lang="en-US" b="1" dirty="0" smtClean="0"/>
              <a:t>:</a:t>
            </a:r>
            <a:endParaRPr lang="ru-RU" b="1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 smtClean="0"/>
              <a:t>Проанализировать </a:t>
            </a:r>
            <a:r>
              <a:rPr lang="ru-RU" dirty="0"/>
              <a:t>деятельность </a:t>
            </a:r>
            <a:r>
              <a:rPr lang="ru-RU" dirty="0" smtClean="0"/>
              <a:t>УОУП ПГУТИ</a:t>
            </a:r>
            <a:r>
              <a:rPr lang="ru-RU" dirty="0"/>
              <a:t>, связанную с управлением ППС.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/>
              <a:t>Разработать формы отчетов по ППС</a:t>
            </a:r>
            <a:r>
              <a:rPr lang="ru-RU" dirty="0" smtClean="0"/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 smtClean="0"/>
              <a:t>Разработать с</a:t>
            </a:r>
            <a:r>
              <a:rPr lang="ru-RU" sz="2200" dirty="0"/>
              <a:t>х</a:t>
            </a:r>
            <a:r>
              <a:rPr lang="ru-RU" dirty="0" smtClean="0"/>
              <a:t>ему БД управлением отчётностью ППС.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 smtClean="0"/>
              <a:t>Разработка </a:t>
            </a:r>
            <a:r>
              <a:rPr lang="ru-RU" dirty="0"/>
              <a:t>алгоритма работы модуля мониторинг </a:t>
            </a:r>
            <a:br>
              <a:rPr lang="ru-RU" dirty="0"/>
            </a:br>
            <a:r>
              <a:rPr lang="ru-RU" dirty="0"/>
              <a:t>эффективности вуза 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/>
              <a:t>Создание модуля мониторинг эффективности вуза </a:t>
            </a:r>
            <a:endParaRPr lang="ru-RU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 smtClean="0"/>
              <a:t>Тестирование модуля мониторинг эффективности вуза</a:t>
            </a:r>
          </a:p>
          <a:p>
            <a:pPr marL="0" indent="0">
              <a:buNone/>
            </a:pPr>
            <a:r>
              <a:rPr lang="ru-RU" b="1" dirty="0" smtClean="0"/>
              <a:t>Объектом</a:t>
            </a:r>
            <a:r>
              <a:rPr lang="ru-RU" dirty="0" smtClean="0"/>
              <a:t> </a:t>
            </a:r>
            <a:r>
              <a:rPr lang="ru-RU" dirty="0"/>
              <a:t>исследования для данной дипломной работы является </a:t>
            </a:r>
            <a:r>
              <a:rPr lang="ru-RU" dirty="0" smtClean="0"/>
              <a:t>УОУП ПГУТИ. 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Предметом</a:t>
            </a:r>
            <a:r>
              <a:rPr lang="ru-RU" dirty="0"/>
              <a:t> рассмотрения является деятельность </a:t>
            </a:r>
            <a:r>
              <a:rPr lang="ru-RU" dirty="0" smtClean="0"/>
              <a:t>УОУП ПГУТИ</a:t>
            </a:r>
            <a:r>
              <a:rPr lang="ru-RU" dirty="0"/>
              <a:t>, связанная с формированием ежегодных отчетов и </a:t>
            </a:r>
            <a:r>
              <a:rPr lang="ru-RU" dirty="0" smtClean="0"/>
              <a:t>анализ </a:t>
            </a:r>
            <a:r>
              <a:rPr lang="ru-RU" dirty="0"/>
              <a:t>информации по профессорско-преподавательскому составу (ППС).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032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8977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005017" y="5342037"/>
            <a:ext cx="55599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Схема информационных потоков при формировании отчетов о ППС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063" y="228600"/>
            <a:ext cx="545782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1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925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10823" y="6102032"/>
            <a:ext cx="197034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Функциональная схема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087" y="261937"/>
            <a:ext cx="4695825" cy="584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2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5"/>
          <a:stretch/>
        </p:blipFill>
        <p:spPr>
          <a:xfrm>
            <a:off x="2533680" y="699712"/>
            <a:ext cx="7641113" cy="5035954"/>
          </a:xfrm>
          <a:prstGeom prst="rect">
            <a:avLst/>
          </a:prstGeom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706076" y="5704889"/>
            <a:ext cx="50881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latin typeface="Arial" panose="020B0604020202020204" pitchFamily="34" charset="0"/>
              </a:rPr>
              <a:t>Диаграмма последовательности авторизации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378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942055" y="6292967"/>
            <a:ext cx="7008561" cy="21544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400" i="0" dirty="0" smtClean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</a:t>
            </a:r>
            <a:r>
              <a:rPr lang="ru-RU" sz="1400" i="0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-диаграмма</a:t>
            </a:r>
            <a:endParaRPr lang="ru-RU" sz="9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6016" y="-38501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6016" y="7218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6016" y="61872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ru-RU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875" y="0"/>
            <a:ext cx="70485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523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13887" y="-212718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3" name="Рисунок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77" b="-914"/>
          <a:stretch>
            <a:fillRect/>
          </a:stretch>
        </p:blipFill>
        <p:spPr bwMode="auto">
          <a:xfrm>
            <a:off x="3816317" y="264693"/>
            <a:ext cx="5077426" cy="572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080231" y="5939004"/>
            <a:ext cx="28593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Схема интерфейса приложения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03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0632" y="-111653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084493" y="6301956"/>
            <a:ext cx="2504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Укрупненная схема алгоритма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363" y="15456"/>
            <a:ext cx="638175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8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764834" y="2901547"/>
            <a:ext cx="5141600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Распределение по численности персонала. Штатные сотрудники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7" y="1933575"/>
            <a:ext cx="91725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218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2118</TotalTime>
  <Words>186</Words>
  <Application>Microsoft Office PowerPoint</Application>
  <PresentationFormat>Широкоэкранный</PresentationFormat>
  <Paragraphs>45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Corbel</vt:lpstr>
      <vt:lpstr>Times New Roman</vt:lpstr>
      <vt:lpstr>Wingdings</vt:lpstr>
      <vt:lpstr>Параллакс</vt:lpstr>
      <vt:lpstr>Дипломная работа   на тему «Разработка программного модуля  "Мониторинг эффективности вуза"»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1Ww111111</dc:creator>
  <cp:lastModifiedBy>Kromnikov</cp:lastModifiedBy>
  <cp:revision>66</cp:revision>
  <dcterms:created xsi:type="dcterms:W3CDTF">2016-05-16T08:56:55Z</dcterms:created>
  <dcterms:modified xsi:type="dcterms:W3CDTF">2016-06-11T10:19:22Z</dcterms:modified>
</cp:coreProperties>
</file>