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7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DBF61-0D7C-4834-B519-E78878DF438F}" type="datetimeFigureOut">
              <a:rPr lang="ru-RU" smtClean="0"/>
              <a:t>16.05.2016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212A1-B1DC-495F-86B1-B0BFDC97C1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034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212A1-B1DC-495F-86B1-B0BFDC97C17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17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16.05.2016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01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16.05.2016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5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16.05.2016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066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16.05.2016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031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16.05.2016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010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16.05.2016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752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16.05.2016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38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16.05.2016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616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16.05.2016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10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16.05.2016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89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16.05.2016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267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16.05.2016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09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16.05.2016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42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16.05.2016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05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16.05.2016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85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16.05.2016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11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16.05.2016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021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B6B7CC-0028-4AD5-8BD4-D61D16BB35BE}" type="datetimeFigureOut">
              <a:rPr lang="ru-RU" smtClean="0"/>
              <a:t>16.05.2016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51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28400" y="155275"/>
            <a:ext cx="8574622" cy="1500997"/>
          </a:xfrm>
        </p:spPr>
        <p:txBody>
          <a:bodyPr>
            <a:normAutofit/>
          </a:bodyPr>
          <a:lstStyle/>
          <a:p>
            <a:pPr algn="ctr"/>
            <a:r>
              <a:rPr lang="ru-RU" sz="2500" dirty="0" smtClean="0"/>
              <a:t>Дипломная работа</a:t>
            </a:r>
            <a:r>
              <a:rPr lang="en-US" sz="2500" dirty="0" smtClean="0"/>
              <a:t> </a:t>
            </a:r>
            <a:br>
              <a:rPr lang="en-US" sz="2500" dirty="0" smtClean="0"/>
            </a:br>
            <a:r>
              <a:rPr lang="ru-RU" sz="2500" dirty="0"/>
              <a:t>«Разработка ПО “Мониторинг эффективности” по профессорскому преподавательскому составу»</a:t>
            </a:r>
            <a:endParaRPr lang="ru-RU" sz="25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15377" y="3996268"/>
            <a:ext cx="6987645" cy="1757552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Разработал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р. ПО-21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А.Э.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Кромников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зав.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аф. ИВТ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д.т.н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проф.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Н.Ф.Бахарева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385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329665"/>
            <a:ext cx="10018713" cy="796491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1040329"/>
            <a:ext cx="10018713" cy="4908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Разработанное приложение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 эффективности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решает все поставленные задачи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Ввод, редактирование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удаление информации о сотрудниках ВУЗа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добный графический интерфейс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необходимых отчётов за заданные временные рамки.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вторизация пользователей с шифрованием пароля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 поставленные задачи выполнены. Приложение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 эффективности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готово к внедрению.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753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3305" y="2293219"/>
            <a:ext cx="10018713" cy="1752599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988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457201"/>
            <a:ext cx="10018713" cy="5334000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 smtClean="0"/>
              <a:t>Цель дипломной работы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ru-RU" dirty="0" smtClean="0"/>
              <a:t>Спроектировать, разработать ПО </a:t>
            </a:r>
            <a:r>
              <a:rPr lang="ru-RU" dirty="0"/>
              <a:t>“Мониторинг эффективности</a:t>
            </a:r>
            <a:r>
              <a:rPr lang="ru-RU" dirty="0" smtClean="0"/>
              <a:t>” для автоматизации процесса составления отчётов</a:t>
            </a:r>
            <a:r>
              <a:rPr lang="ru-RU" dirty="0"/>
              <a:t> по профессорскому преподавательскому составу</a:t>
            </a:r>
            <a:r>
              <a:rPr lang="ru-RU" dirty="0" smtClean="0"/>
              <a:t>.</a:t>
            </a:r>
            <a:endParaRPr lang="en-US" dirty="0"/>
          </a:p>
          <a:p>
            <a:r>
              <a:rPr lang="ru-RU" b="1" dirty="0" smtClean="0"/>
              <a:t>Задачи дипломной работы</a:t>
            </a:r>
            <a:r>
              <a:rPr lang="en-US" b="1" dirty="0" smtClean="0"/>
              <a:t>:</a:t>
            </a:r>
            <a:endParaRPr lang="ru-RU" b="1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/>
              <a:t>Изучить теорию управления образовательными учреждениями и вузами.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/>
              <a:t>Проанализировать деятельность учебного отдела ПГУТИ, связанную с управлением ППС.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/>
              <a:t>Разработать формы отчетов по ППС.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/>
              <a:t>Спроектировать информационную систему.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/>
              <a:t>Разработать схему БД управлением отчётностью ППС.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/>
              <a:t>Реализовать программное обеспечение системы.</a:t>
            </a:r>
          </a:p>
          <a:p>
            <a:pPr marL="0" indent="0">
              <a:buNone/>
            </a:pPr>
            <a:r>
              <a:rPr lang="ru-RU" b="1" dirty="0"/>
              <a:t>Объектом</a:t>
            </a:r>
            <a:r>
              <a:rPr lang="ru-RU" dirty="0"/>
              <a:t> исследования для данной дипломной работы является учебный отдел </a:t>
            </a:r>
            <a:r>
              <a:rPr lang="ru-RU" dirty="0" smtClean="0"/>
              <a:t>ПГУТИ. </a:t>
            </a:r>
            <a:endParaRPr lang="ru-RU" dirty="0"/>
          </a:p>
          <a:p>
            <a:pPr marL="0" indent="0">
              <a:buNone/>
            </a:pPr>
            <a:r>
              <a:rPr lang="ru-RU" b="1" dirty="0"/>
              <a:t>Предметом</a:t>
            </a:r>
            <a:r>
              <a:rPr lang="ru-RU" dirty="0"/>
              <a:t> рассмотрения является деятельность учебного отдела ПГУТИ, связанная с формированием ежегодных отчетов и </a:t>
            </a:r>
            <a:r>
              <a:rPr lang="ru-RU" dirty="0" smtClean="0"/>
              <a:t>анализ </a:t>
            </a:r>
            <a:r>
              <a:rPr lang="ru-RU" dirty="0"/>
              <a:t>информации по профессорско-преподавательскому составу (ППС).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0329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8977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" name="Рисунок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978" y="228600"/>
            <a:ext cx="5200650" cy="50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005017" y="5342037"/>
            <a:ext cx="55599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Схема информационных потоков при формировании отчетов о ППС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118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9250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2" name="Рисунок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091" y="122722"/>
            <a:ext cx="5943600" cy="599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10823" y="6102032"/>
            <a:ext cx="197034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Функциональная схема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52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Рисунок 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441" y="177917"/>
            <a:ext cx="7496175" cy="61150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942055" y="6292967"/>
            <a:ext cx="7008561" cy="21544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400" i="0" dirty="0" smtClean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</a:t>
            </a:r>
            <a:r>
              <a:rPr lang="ru-RU" sz="1400" i="0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-диаграмма</a:t>
            </a:r>
            <a:endParaRPr lang="ru-RU" sz="9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16016" y="-38501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6016" y="7218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6016" y="61872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ru-RU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523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13887" y="-212718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3" name="Рисунок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77" b="-914"/>
          <a:stretch>
            <a:fillRect/>
          </a:stretch>
        </p:blipFill>
        <p:spPr bwMode="auto">
          <a:xfrm>
            <a:off x="3816317" y="264693"/>
            <a:ext cx="5077426" cy="572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080231" y="5939004"/>
            <a:ext cx="285930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Схема интерфейса приложения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037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0632" y="-111653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097" name="Рисунок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482" y="182880"/>
            <a:ext cx="6210300" cy="604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084493" y="6301956"/>
            <a:ext cx="2504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Укрупненная схема алгоритма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48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Рисунок 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299" y="2117558"/>
            <a:ext cx="9248775" cy="178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756207" y="4618204"/>
            <a:ext cx="5141600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Распределение по численности персонала. Штатные сотрудники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218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Рисунок 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421" y="534203"/>
            <a:ext cx="924877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Рисунок 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421" y="3747335"/>
            <a:ext cx="9248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107933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29238" y="2636801"/>
            <a:ext cx="33359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Распределение персонала по стажу</a:t>
            </a:r>
            <a:endParaRPr kumimoji="0" 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63992" y="5738979"/>
            <a:ext cx="380072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Распределение персонала по полу и возрасту</a:t>
            </a:r>
            <a:r>
              <a: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916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174</TotalTime>
  <Words>217</Words>
  <Application>Microsoft Office PowerPoint</Application>
  <PresentationFormat>Широкоэкранный</PresentationFormat>
  <Paragraphs>44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Corbel</vt:lpstr>
      <vt:lpstr>Times New Roman</vt:lpstr>
      <vt:lpstr>Wingdings</vt:lpstr>
      <vt:lpstr>Параллакс</vt:lpstr>
      <vt:lpstr>Дипломная работа  «Разработка ПО “Мониторинг эффективности” по профессорскому преподавательскому составу»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1Ww111111</dc:creator>
  <cp:lastModifiedBy>1Ww111111</cp:lastModifiedBy>
  <cp:revision>44</cp:revision>
  <dcterms:created xsi:type="dcterms:W3CDTF">2016-05-16T08:56:55Z</dcterms:created>
  <dcterms:modified xsi:type="dcterms:W3CDTF">2016-05-16T11:51:30Z</dcterms:modified>
</cp:coreProperties>
</file>