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BF61-0D7C-4834-B519-E78878DF438F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12A1-B1DC-495F-86B1-B0BFDC97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12A1-B1DC-495F-86B1-B0BFDC97C1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6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1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5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8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1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6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1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2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6B7CC-0028-4AD5-8BD4-D61D16BB35B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0" y="155275"/>
            <a:ext cx="8574622" cy="1500997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Дипломная работа</a:t>
            </a:r>
            <a:r>
              <a:rPr lang="en-US" sz="2500" dirty="0" smtClean="0"/>
              <a:t> </a:t>
            </a:r>
            <a:br>
              <a:rPr lang="en-US" sz="2500" dirty="0" smtClean="0"/>
            </a:br>
            <a:r>
              <a:rPr lang="ru-RU" sz="2500" dirty="0"/>
              <a:t>«Разработка ПО “Мониторинг эффективности” по профессорскому преподавательскому составу»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3996268"/>
            <a:ext cx="6987645" cy="17575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ПО-21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А.Э.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Кромников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аф. ИВТ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д.т.н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проф.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Н.Ф.Бахарева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534203"/>
            <a:ext cx="9248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Рисунок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3747335"/>
            <a:ext cx="9248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793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9238" y="2636801"/>
            <a:ext cx="3335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стажу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3992" y="5738979"/>
            <a:ext cx="380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полу и возрасту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9665"/>
            <a:ext cx="10018713" cy="7964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0329"/>
            <a:ext cx="10018713" cy="490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решает все поставленные задачи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Ввод, редактирование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удаление информации о сотрудниках ВУЗа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графический интерфейс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необходимых отчётов за заданные временные рамки.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вторизация пользователей с шифрованием пароля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выполнены.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 к внедрению.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305" y="2293219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8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5334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дипломной работы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Спроектировать, разработать ПО </a:t>
            </a:r>
            <a:r>
              <a:rPr lang="ru-RU" dirty="0"/>
              <a:t>“Мониторинг эффективности</a:t>
            </a:r>
            <a:r>
              <a:rPr lang="ru-RU" dirty="0" smtClean="0"/>
              <a:t>” для автоматизации процесса составления отчётов</a:t>
            </a:r>
            <a:r>
              <a:rPr lang="ru-RU" dirty="0"/>
              <a:t> по профессорскому преподавательскому составу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b="1" dirty="0" smtClean="0"/>
              <a:t>Задачи дипломной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Изучить теорию управления образовательными учреждениями и вузами.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Проанализировать деятельность учебного отдела ПГУТИ, связанную с управлением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формы отчетов по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Спроектировать информационную систему.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схему БД управлением отчётностью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Реализовать программное обеспечение системы.</a:t>
            </a:r>
          </a:p>
          <a:p>
            <a:pPr marL="0" indent="0">
              <a:buNone/>
            </a:pPr>
            <a:r>
              <a:rPr lang="ru-RU" b="1" dirty="0"/>
              <a:t>Объектом</a:t>
            </a:r>
            <a:r>
              <a:rPr lang="ru-RU" dirty="0"/>
              <a:t> исследования для данной дипломной работы является учебный отдел </a:t>
            </a:r>
            <a:r>
              <a:rPr lang="ru-RU" dirty="0" smtClean="0"/>
              <a:t>ПГУТИ.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</a:t>
            </a:r>
            <a:r>
              <a:rPr lang="ru-RU" dirty="0"/>
              <a:t> рассмотрения является деятельность учебного отдела ПГУТИ, связанная с формированием ежегодных отчетов и </a:t>
            </a:r>
            <a:r>
              <a:rPr lang="ru-RU" dirty="0" smtClean="0"/>
              <a:t>анализ </a:t>
            </a:r>
            <a:r>
              <a:rPr lang="ru-RU" dirty="0"/>
              <a:t>информации по профессорско-преподавательскому составу (ППС).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78" y="228600"/>
            <a:ext cx="52006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05017" y="5342037"/>
            <a:ext cx="55599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Схема информационных потоков при формировании отчетов о ППС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91" y="122722"/>
            <a:ext cx="594360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0823" y="6102032"/>
            <a:ext cx="1970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схема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>
          <a:xfrm>
            <a:off x="2499174" y="682459"/>
            <a:ext cx="7641113" cy="50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7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Рисунок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1" y="177917"/>
            <a:ext cx="7496175" cy="61150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2055" y="6292967"/>
            <a:ext cx="7008561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i="0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4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-диаграмма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016" y="-3850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6016" y="72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016" y="6187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887" y="-212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-914"/>
          <a:stretch>
            <a:fillRect/>
          </a:stretch>
        </p:blipFill>
        <p:spPr bwMode="auto">
          <a:xfrm>
            <a:off x="3816317" y="264693"/>
            <a:ext cx="5077426" cy="5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231" y="5939004"/>
            <a:ext cx="2859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Схема интерфейса приложения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2" y="-1116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82" y="182880"/>
            <a:ext cx="6210300" cy="60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493" y="6301956"/>
            <a:ext cx="2504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Укрупненная схема алгоритма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Рисунок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9" y="2117558"/>
            <a:ext cx="9248775" cy="17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56207" y="4618204"/>
            <a:ext cx="5141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по численности персонала. Штатные сотрудники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1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266</TotalTime>
  <Words>217</Words>
  <Application>Microsoft Office PowerPoint</Application>
  <PresentationFormat>Широкоэкранный</PresentationFormat>
  <Paragraphs>44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Дипломная работа  «Разработка ПО “Мониторинг эффективности” по профессорскому преподавательскому составу»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1Ww111111</dc:creator>
  <cp:lastModifiedBy>Kromnikov</cp:lastModifiedBy>
  <cp:revision>47</cp:revision>
  <dcterms:created xsi:type="dcterms:W3CDTF">2016-05-16T08:56:55Z</dcterms:created>
  <dcterms:modified xsi:type="dcterms:W3CDTF">2016-05-16T18:59:46Z</dcterms:modified>
</cp:coreProperties>
</file>