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7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B3634-EE45-4BFA-AE62-95980569CF1B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D73C8-4DC7-4EB8-9A1C-50A8AF8F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Presenter: Team Lead (Julian)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Presenter: Team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Presenter: Team Lead (Julian)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Presenter: Team Lead (Julian)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Presenter: Team Lead (Julian)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Presenter: Team Lead (Julian)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Presenter: Team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Presenter: Team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Presenter: Team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Presenter: Team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Presenter: Team Lead (Julian)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Presenter: Team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Presenter: Team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9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8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7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9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8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36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9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5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5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9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4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5190" y="1913467"/>
            <a:ext cx="6813894" cy="1515533"/>
          </a:xfrm>
        </p:spPr>
        <p:txBody>
          <a:bodyPr/>
          <a:lstStyle/>
          <a:p>
            <a:r>
              <a:rPr dirty="0"/>
              <a:t>Sprint 1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Empowering Voices Through Technology</a:t>
            </a:r>
          </a:p>
          <a:p>
            <a:endParaRPr dirty="0"/>
          </a:p>
          <a:p>
            <a:r>
              <a:rPr dirty="0"/>
              <a:t>Team: </a:t>
            </a:r>
            <a:r>
              <a:rPr lang="en-US" dirty="0"/>
              <a:t>Julian Hutchins </a:t>
            </a:r>
            <a:r>
              <a:rPr dirty="0"/>
              <a:t>| Kyle Jang | </a:t>
            </a:r>
            <a:r>
              <a:rPr lang="en-US" dirty="0"/>
              <a:t>Natan Najera Torres </a:t>
            </a:r>
            <a:endParaRPr dirty="0"/>
          </a:p>
          <a:p>
            <a:r>
              <a:rPr dirty="0"/>
              <a:t>Fall 2025</a:t>
            </a:r>
          </a:p>
        </p:txBody>
      </p:sp>
      <p:pic>
        <p:nvPicPr>
          <p:cNvPr id="4" name="Picture 3" descr="A black and yellow logo&#10;&#10;AI-generated content may be incorrect.">
            <a:extLst>
              <a:ext uri="{FF2B5EF4-FFF2-40B4-BE49-F238E27FC236}">
                <a16:creationId xmlns:a16="http://schemas.microsoft.com/office/drawing/2014/main" id="{19D029EC-5CB1-7C2A-36C9-9257A75C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71" y="1621181"/>
            <a:ext cx="4231066" cy="18078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chemeClr val="accent2">
                <a:lumMod val="60000"/>
                <a:lumOff val="4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rPr lang="en-US" dirty="0"/>
              <a:t>Need to learn </a:t>
            </a:r>
            <a:r>
              <a:rPr dirty="0"/>
              <a:t>Skills &amp;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Front-End: React components, routing(Kyle).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Back-End: Express APIs (Natan).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Database: MongoDB schema design and integration (Julian).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Each member </a:t>
            </a:r>
            <a:r>
              <a:rPr lang="en-US" dirty="0"/>
              <a:t>to </a:t>
            </a:r>
            <a:r>
              <a:rPr dirty="0"/>
              <a:t>complete structured tutorials</a:t>
            </a:r>
            <a:r>
              <a:rPr lang="en-US" dirty="0"/>
              <a:t> on skills needing reinforcement. 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chemeClr val="accent2">
                <a:lumMod val="60000"/>
                <a:lumOff val="4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t>Responsible Use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Tools Used: ChatGPT, GitHub Copilot for</a:t>
            </a:r>
            <a:r>
              <a:rPr lang="en-US" dirty="0"/>
              <a:t> organizing</a:t>
            </a:r>
            <a:r>
              <a:rPr dirty="0"/>
              <a:t> </a:t>
            </a:r>
            <a:r>
              <a:rPr lang="en-US" dirty="0"/>
              <a:t>and features suggestions</a:t>
            </a:r>
            <a:r>
              <a:rPr dirty="0"/>
              <a:t>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Applications: </a:t>
            </a:r>
            <a:r>
              <a:rPr lang="en-US" dirty="0"/>
              <a:t>Used for </a:t>
            </a:r>
            <a:r>
              <a:rPr dirty="0"/>
              <a:t>Requirement refinement, UML suggestions, and brainstorming ideas.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Limitations: AI required review to ensure factual accuracy and tone alignment.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Accountability: All content finalized by human review and validation.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E2B65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t>Sprint Achievements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Achievements: Documented all requirements and </a:t>
            </a:r>
            <a:r>
              <a:rPr lang="en-US" dirty="0"/>
              <a:t>use cases, user stories,  use case </a:t>
            </a:r>
            <a:r>
              <a:rPr dirty="0"/>
              <a:t>system diagrams</a:t>
            </a:r>
            <a:r>
              <a:rPr lang="en-US" dirty="0"/>
              <a:t>, began website wireframe design and features.</a:t>
            </a:r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Strong collaboration between team and client.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Challenges: Balancing </a:t>
            </a:r>
            <a:r>
              <a:rPr lang="en-US" dirty="0"/>
              <a:t>and </a:t>
            </a:r>
            <a:r>
              <a:rPr dirty="0"/>
              <a:t>learning new frameworks </a:t>
            </a:r>
            <a:endParaRPr lang="en-US"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Solutions: Frequent </a:t>
            </a:r>
            <a:r>
              <a:rPr lang="en-US" dirty="0"/>
              <a:t>test</a:t>
            </a:r>
            <a:r>
              <a:rPr dirty="0"/>
              <a:t>, </a:t>
            </a:r>
            <a:r>
              <a:rPr lang="en-US" dirty="0"/>
              <a:t>video tutorials if needed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E2B65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t>Next Steps &amp; Sprint 2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lang="en-US" dirty="0"/>
              <a:t>Begin finalizing AWW’s new design 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Begin full-stack implementation</a:t>
            </a:r>
            <a:endParaRPr lang="en-US"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Develop donation platform </a:t>
            </a:r>
            <a:endParaRPr lang="en-US"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Retrospective: Improved communication</a:t>
            </a:r>
            <a:r>
              <a:rPr lang="en-US" dirty="0"/>
              <a:t> with client</a:t>
            </a:r>
            <a:r>
              <a:rPr dirty="0"/>
              <a:t> and</a:t>
            </a:r>
            <a:r>
              <a:rPr lang="en-US" dirty="0"/>
              <a:t> more</a:t>
            </a:r>
            <a:r>
              <a:rPr dirty="0"/>
              <a:t> focus on sprint </a:t>
            </a:r>
            <a:r>
              <a:rPr lang="en-US" dirty="0"/>
              <a:t>timelines.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E2B65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465" y="1509089"/>
            <a:ext cx="9598696" cy="1303867"/>
          </a:xfrm>
        </p:spPr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Sprint 1 built the</a:t>
            </a:r>
            <a:r>
              <a:rPr lang="en-US" dirty="0"/>
              <a:t> wireframe</a:t>
            </a:r>
            <a:r>
              <a:rPr dirty="0"/>
              <a:t> foundation for AWW’s transformation.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Next</a:t>
            </a:r>
            <a:r>
              <a:rPr lang="en-US" dirty="0"/>
              <a:t> up</a:t>
            </a:r>
            <a:r>
              <a:rPr dirty="0"/>
              <a:t>: Developing secure, accessible, and community-focused web features.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Thank you to our clients for their collaboration.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A Woman’s Worth — </a:t>
            </a:r>
            <a:r>
              <a:rPr lang="en-US" dirty="0"/>
              <a:t>Refuse to miss your blessings!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  <p:pic>
        <p:nvPicPr>
          <p:cNvPr id="6" name="Picture 5" descr="A black and yellow logo&#10;&#10;AI-generated content may be incorrect.">
            <a:extLst>
              <a:ext uri="{FF2B5EF4-FFF2-40B4-BE49-F238E27FC236}">
                <a16:creationId xmlns:a16="http://schemas.microsoft.com/office/drawing/2014/main" id="{E1AE7965-8FB2-5460-6B3D-643E69A98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28" y="749113"/>
            <a:ext cx="4231066" cy="1807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E2B65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A Woman’s Worth (AWW) is a nonprofit dedicated to empowering women through storytelling and growth.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Objective: Create a modern, accessible, and inspiring digital platform.</a:t>
            </a:r>
          </a:p>
          <a:p>
            <a:pPr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Sprint 1 Focus: Requirements gathering, documentation, and framework research</a:t>
            </a:r>
            <a:r>
              <a:rPr lang="en-US" dirty="0"/>
              <a:t>, and using Figma for prototyping and design sketching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Frameworks Identified: React (Front-End) and Node.js/</a:t>
            </a:r>
            <a:r>
              <a:rPr lang="en-US" dirty="0"/>
              <a:t>(possibly)</a:t>
            </a:r>
            <a:r>
              <a:rPr dirty="0"/>
              <a:t>Express (Back-End).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E2B65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t>Sprint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Collect and refine client requirements through </a:t>
            </a:r>
            <a:r>
              <a:rPr lang="en-US" dirty="0"/>
              <a:t>meetings</a:t>
            </a:r>
            <a:r>
              <a:rPr dirty="0"/>
              <a:t>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Document</a:t>
            </a:r>
            <a:r>
              <a:rPr lang="en-US" dirty="0"/>
              <a:t>ed</a:t>
            </a:r>
            <a:r>
              <a:rPr dirty="0"/>
              <a:t> user stories, use cases, and UML diagrams.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Begin feature mockups and design wireframes.</a:t>
            </a:r>
            <a:endParaRPr lang="en-US"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lang="en-US" dirty="0"/>
              <a:t>Nailing down mandatory features given to us by client: their logo, colors being demonstrated in this demo presentations background, and a blog feature that will be showed later in demo.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00B0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t>Requirements Gathering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Conducted client meetings with AWW leadership (Gaye Hallman &amp; Patty).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Discussed pain points: outdated site, no CMS, limited donation options.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Key requirements: Story Sharing, Events, Donations, Merchandise, and AI Chatbot</a:t>
            </a:r>
            <a:r>
              <a:rPr lang="en-US" dirty="0"/>
              <a:t>(decided for next semester)</a:t>
            </a:r>
            <a:r>
              <a:rPr dirty="0"/>
              <a:t>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lang="en-US" dirty="0"/>
              <a:t>Information </a:t>
            </a:r>
            <a:r>
              <a:rPr dirty="0"/>
              <a:t>logged into user stories and requirement tables.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00B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t>User Stories &amp;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US-01: Participant shares a recovery story safely (Story Submission).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US-02: Donor completes secure donation process with receipt (Donation).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US-03: Staff manage events and announcements easily (Event Management).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US-04: Supporter buys merchandise to support AWW (E-Commerce).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US-05: Users navigate site with AI chatbot help (Accessibility).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Use Cases include Create Profile, Share Story, Manage Content, and Donate.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00B0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3975435" cy="1303867"/>
          </a:xfrm>
        </p:spPr>
        <p:txBody>
          <a:bodyPr>
            <a:normAutofit fontScale="90000"/>
          </a:bodyPr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rPr dirty="0"/>
              <a:t>UML Diagram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78" y="2556931"/>
            <a:ext cx="4419936" cy="3318936"/>
          </a:xfrm>
        </p:spPr>
        <p:txBody>
          <a:bodyPr wrap="square">
            <a:norm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Use Case Diagram: Depicts interactions among visitors</a:t>
            </a:r>
            <a:r>
              <a:rPr lang="en-US" dirty="0"/>
              <a:t>/</a:t>
            </a:r>
            <a:r>
              <a:rPr dirty="0"/>
              <a:t>members, and administrators.</a:t>
            </a:r>
            <a:endParaRPr lang="en-US"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lang="en-US" dirty="0"/>
              <a:t>Shows browsing, logging in, logging out, donating. Registering to become a member and Managing profile,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lang="en-US" dirty="0"/>
              <a:t>For admin it gives access to events, moderation, and user accounts.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28736-A38B-A810-6AFC-8A96CF21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4" y="1903230"/>
            <a:ext cx="5999235" cy="3972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00B0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t>Installation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Existing site: simple but outdated — lacks CMS</a:t>
            </a:r>
            <a:r>
              <a:rPr lang="en-US" dirty="0"/>
              <a:t>(content management system)</a:t>
            </a:r>
            <a:r>
              <a:rPr dirty="0"/>
              <a:t> and analytics.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Problems: Manual updates, limited PayPal-only donation system, no volunteer management.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Planned Solution: React + Node+ </a:t>
            </a:r>
            <a:r>
              <a:rPr dirty="0" err="1"/>
              <a:t>Strapi</a:t>
            </a:r>
            <a:r>
              <a:rPr dirty="0"/>
              <a:t> CMS integration.</a:t>
            </a:r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Outcome: A foundation for scalable and maintainable full-stack structure.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E2B65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t>Kanban Overview &amp; 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55000" lnSpcReduction="20000"/>
          </a:bodyPr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dirty="0"/>
              <a:t>Kanban setup tracked all Sprint 1 tasks: To Do → In Progress → Done.</a:t>
            </a:r>
            <a:r>
              <a:rPr lang="en-US" dirty="0"/>
              <a:t>                                          </a:t>
            </a:r>
          </a:p>
          <a:p>
            <a:r>
              <a:rPr lang="en-US" i="1" dirty="0"/>
              <a:t>(Completed in Sprint 1)</a:t>
            </a:r>
            <a:endParaRPr lang="en-US" dirty="0"/>
          </a:p>
          <a:p>
            <a:r>
              <a:rPr lang="en-US" b="1" dirty="0"/>
              <a:t>Finalize Functional Requirements Non-Functional Requirements</a:t>
            </a:r>
            <a:r>
              <a:rPr lang="en-US" dirty="0"/>
              <a:t> — </a:t>
            </a:r>
            <a:r>
              <a:rPr lang="en-US" b="1" dirty="0"/>
              <a:t>Natan</a:t>
            </a:r>
          </a:p>
          <a:p>
            <a:r>
              <a:rPr lang="en-US" b="1" dirty="0"/>
              <a:t>User stories </a:t>
            </a:r>
            <a:r>
              <a:rPr lang="en-US" dirty="0"/>
              <a:t>-- </a:t>
            </a:r>
            <a:r>
              <a:rPr lang="en-US" b="1" dirty="0"/>
              <a:t>Natan</a:t>
            </a:r>
          </a:p>
          <a:p>
            <a:r>
              <a:rPr lang="en-US" b="1" dirty="0"/>
              <a:t>Complete Use Cases — julian</a:t>
            </a:r>
          </a:p>
          <a:p>
            <a:r>
              <a:rPr lang="en-US" b="1" dirty="0"/>
              <a:t>Finish UML Diagrams </a:t>
            </a:r>
            <a:r>
              <a:rPr lang="en-US" dirty="0"/>
              <a:t>— </a:t>
            </a:r>
            <a:r>
              <a:rPr lang="en-US" b="1" dirty="0"/>
              <a:t>julian</a:t>
            </a:r>
            <a:endParaRPr lang="en-US" dirty="0"/>
          </a:p>
          <a:p>
            <a:r>
              <a:rPr lang="en-US" b="1" dirty="0"/>
              <a:t>Evaluate existing AWW website / system setup</a:t>
            </a:r>
            <a:r>
              <a:rPr lang="en-US" dirty="0"/>
              <a:t> — </a:t>
            </a:r>
            <a:r>
              <a:rPr lang="en-US" b="1" dirty="0"/>
              <a:t>Kyle</a:t>
            </a:r>
            <a:endParaRPr lang="en-US" dirty="0"/>
          </a:p>
          <a:p>
            <a:r>
              <a:rPr lang="en-US" b="1" dirty="0"/>
              <a:t>Conduct Meeting of minutes</a:t>
            </a:r>
            <a:r>
              <a:rPr lang="en-US" dirty="0"/>
              <a:t>— </a:t>
            </a:r>
            <a:r>
              <a:rPr lang="en-US" b="1" dirty="0"/>
              <a:t>Kyle</a:t>
            </a:r>
          </a:p>
          <a:p>
            <a:r>
              <a:rPr lang="en-US" b="1" dirty="0"/>
              <a:t>Requirements and specifications </a:t>
            </a:r>
            <a:r>
              <a:rPr lang="en-US" dirty="0"/>
              <a:t>– </a:t>
            </a:r>
            <a:r>
              <a:rPr lang="en-US" b="1" dirty="0"/>
              <a:t>Entire Team</a:t>
            </a:r>
          </a:p>
          <a:p>
            <a:r>
              <a:rPr lang="en-US" b="1" dirty="0"/>
              <a:t>Deliver Sprint 1 presentation and demo</a:t>
            </a:r>
            <a:r>
              <a:rPr lang="en-US" dirty="0"/>
              <a:t> — </a:t>
            </a:r>
            <a:r>
              <a:rPr lang="en-US" b="1" dirty="0"/>
              <a:t>Entire Team</a:t>
            </a:r>
            <a:endParaRPr lang="en-US" dirty="0"/>
          </a:p>
          <a:p>
            <a:r>
              <a:rPr lang="en-US" b="1" dirty="0"/>
              <a:t>Complete Sprint retrospective and plan Sprint 2</a:t>
            </a:r>
            <a:r>
              <a:rPr lang="en-US" dirty="0"/>
              <a:t> — </a:t>
            </a:r>
            <a:r>
              <a:rPr lang="en-US" b="1" dirty="0"/>
              <a:t>Entire Team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chemeClr val="accent2">
                <a:lumMod val="60000"/>
                <a:lumOff val="4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045"/>
            <a:ext cx="3619500" cy="1303867"/>
          </a:xfrm>
        </p:spPr>
        <p:txBody>
          <a:bodyPr>
            <a:normAutofit fontScale="90000"/>
          </a:bodyPr>
          <a:lstStyle/>
          <a:p>
            <a:pPr>
              <a:defRPr sz="4000" b="1">
                <a:solidFill>
                  <a:srgbClr val="F47B20"/>
                </a:solidFill>
              </a:defRPr>
            </a:pPr>
            <a:r>
              <a:rPr dirty="0"/>
              <a:t>Feature</a:t>
            </a:r>
            <a:r>
              <a:rPr lang="en-US" dirty="0"/>
              <a:t> Demonstration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47B20"/>
                </a:solidFill>
              </a:defRPr>
            </a:pPr>
            <a:r>
              <a:t>A Woman’s Worth — Sprint 1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11788-C13C-17D2-FFEC-BE3ECAD0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6932"/>
            <a:ext cx="3060700" cy="3318936"/>
          </a:xfrm>
        </p:spPr>
        <p:txBody>
          <a:bodyPr>
            <a:normAutofit lnSpcReduction="10000"/>
          </a:bodyPr>
          <a:lstStyle/>
          <a:p>
            <a:pPr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lang="en-US" dirty="0"/>
              <a:t>Share stories blog section</a:t>
            </a:r>
          </a:p>
          <a:p>
            <a:pPr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lang="en-US" dirty="0"/>
              <a:t>a feature that allows women to share their thoughts, stories, success and difficulties.</a:t>
            </a:r>
          </a:p>
          <a:p>
            <a:pPr>
              <a:defRPr sz="2000">
                <a:solidFill>
                  <a:srgbClr val="4A90E2"/>
                </a:solidFill>
                <a:latin typeface="Calibri Light"/>
              </a:defRPr>
            </a:pPr>
            <a:r>
              <a:rPr lang="en-US" dirty="0"/>
              <a:t>This is a key deliverable our client requested, we wanted to make it as user friendly as possible.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5CE3B-1F44-7F2D-430C-906586C9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99" y="444500"/>
            <a:ext cx="8051801" cy="2844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93330-B23C-FEEE-C6E7-D4B3E2EF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01" y="3111500"/>
            <a:ext cx="8051800" cy="33189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187</TotalTime>
  <Words>916</Words>
  <Application>Microsoft Office PowerPoint</Application>
  <PresentationFormat>Custom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Garamond</vt:lpstr>
      <vt:lpstr>Organic</vt:lpstr>
      <vt:lpstr>Sprint 1 Demo</vt:lpstr>
      <vt:lpstr>Introduction</vt:lpstr>
      <vt:lpstr>Sprint Objectives</vt:lpstr>
      <vt:lpstr>Requirements Gathering Process</vt:lpstr>
      <vt:lpstr>User Stories &amp; Use Cases</vt:lpstr>
      <vt:lpstr>UML Diagram Overview</vt:lpstr>
      <vt:lpstr>Installation &amp; Evaluation</vt:lpstr>
      <vt:lpstr>Kanban Overview &amp; Team Contributions</vt:lpstr>
      <vt:lpstr>Feature Demonstration</vt:lpstr>
      <vt:lpstr>Need to learn Skills &amp; Learning Process</vt:lpstr>
      <vt:lpstr>Responsible Use of AI</vt:lpstr>
      <vt:lpstr>Sprint Achievements &amp; Challenges</vt:lpstr>
      <vt:lpstr>Next Steps &amp; Sprint 2 Plan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Hutchins, Julian</cp:lastModifiedBy>
  <cp:revision>4</cp:revision>
  <dcterms:created xsi:type="dcterms:W3CDTF">2013-01-27T09:14:16Z</dcterms:created>
  <dcterms:modified xsi:type="dcterms:W3CDTF">2025-10-05T04:52:57Z</dcterms:modified>
  <cp:category/>
</cp:coreProperties>
</file>