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poredoš" initials="kp" lastIdx="1" clrIdx="0">
    <p:extLst>
      <p:ext uri="{19B8F6BF-5375-455C-9EA6-DF929625EA0E}">
        <p15:presenceInfo xmlns:p15="http://schemas.microsoft.com/office/powerpoint/2012/main" userId="fff8fb5b88aa15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12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C5A648-273A-4720-BB6C-2B4A4F2A9E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0876A1-ECF3-4245-9FA3-E4EF5B278848}">
      <dgm:prSet/>
      <dgm:spPr/>
      <dgm:t>
        <a:bodyPr/>
        <a:lstStyle/>
        <a:p>
          <a:r>
            <a:rPr lang="sl-SI"/>
            <a:t>Narediti funkcionalno igro Pac-Man</a:t>
          </a:r>
          <a:endParaRPr lang="en-US"/>
        </a:p>
      </dgm:t>
    </dgm:pt>
    <dgm:pt modelId="{106CDD0F-31CE-4F62-B189-16F8FBFE7C6C}" type="parTrans" cxnId="{89095D6F-5F48-4455-AFC8-7A2D8FBB1D25}">
      <dgm:prSet/>
      <dgm:spPr/>
      <dgm:t>
        <a:bodyPr/>
        <a:lstStyle/>
        <a:p>
          <a:endParaRPr lang="en-US"/>
        </a:p>
      </dgm:t>
    </dgm:pt>
    <dgm:pt modelId="{A4DF34BB-7732-4CD1-B9ED-2CF03DAAD389}" type="sibTrans" cxnId="{89095D6F-5F48-4455-AFC8-7A2D8FBB1D25}">
      <dgm:prSet/>
      <dgm:spPr/>
      <dgm:t>
        <a:bodyPr/>
        <a:lstStyle/>
        <a:p>
          <a:endParaRPr lang="en-US"/>
        </a:p>
      </dgm:t>
    </dgm:pt>
    <dgm:pt modelId="{81532253-4E10-428E-849B-37CF07313F27}">
      <dgm:prSet/>
      <dgm:spPr/>
      <dgm:t>
        <a:bodyPr/>
        <a:lstStyle/>
        <a:p>
          <a:r>
            <a:rPr lang="sl-SI"/>
            <a:t>Programski jezik Java</a:t>
          </a:r>
          <a:endParaRPr lang="en-US"/>
        </a:p>
      </dgm:t>
    </dgm:pt>
    <dgm:pt modelId="{BEF0EFE6-AE26-4901-8ADF-0AC6FB9B9D07}" type="parTrans" cxnId="{A181EAAC-B85C-4325-B99A-35220C96899C}">
      <dgm:prSet/>
      <dgm:spPr/>
      <dgm:t>
        <a:bodyPr/>
        <a:lstStyle/>
        <a:p>
          <a:endParaRPr lang="en-US"/>
        </a:p>
      </dgm:t>
    </dgm:pt>
    <dgm:pt modelId="{CB293F71-BBE1-401A-9D53-8FE14A266699}" type="sibTrans" cxnId="{A181EAAC-B85C-4325-B99A-35220C96899C}">
      <dgm:prSet/>
      <dgm:spPr/>
      <dgm:t>
        <a:bodyPr/>
        <a:lstStyle/>
        <a:p>
          <a:endParaRPr lang="en-US"/>
        </a:p>
      </dgm:t>
    </dgm:pt>
    <dgm:pt modelId="{800AA55C-A5CB-455D-8AF3-37446D149DA5}">
      <dgm:prSet/>
      <dgm:spPr/>
      <dgm:t>
        <a:bodyPr/>
        <a:lstStyle/>
        <a:p>
          <a:r>
            <a:rPr lang="sl-SI"/>
            <a:t>Programersko okolje Eclipse</a:t>
          </a:r>
          <a:endParaRPr lang="en-US"/>
        </a:p>
      </dgm:t>
    </dgm:pt>
    <dgm:pt modelId="{AEA5ED30-E84C-4427-B922-A89ED70486F3}" type="parTrans" cxnId="{A1CEEF1D-7FC2-40EC-8945-D52FCEA54C2B}">
      <dgm:prSet/>
      <dgm:spPr/>
      <dgm:t>
        <a:bodyPr/>
        <a:lstStyle/>
        <a:p>
          <a:endParaRPr lang="en-US"/>
        </a:p>
      </dgm:t>
    </dgm:pt>
    <dgm:pt modelId="{BAAE4A08-133F-45A6-B4AF-0C6EEBF0F027}" type="sibTrans" cxnId="{A1CEEF1D-7FC2-40EC-8945-D52FCEA54C2B}">
      <dgm:prSet/>
      <dgm:spPr/>
      <dgm:t>
        <a:bodyPr/>
        <a:lstStyle/>
        <a:p>
          <a:endParaRPr lang="en-US"/>
        </a:p>
      </dgm:t>
    </dgm:pt>
    <dgm:pt modelId="{F9796B24-F6E4-484A-84C0-CBA753E01AA9}" type="pres">
      <dgm:prSet presAssocID="{17C5A648-273A-4720-BB6C-2B4A4F2A9E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8DCF20-EA99-42EA-ABA5-08A4A42BBFEE}" type="pres">
      <dgm:prSet presAssocID="{0E0876A1-ECF3-4245-9FA3-E4EF5B278848}" presName="hierRoot1" presStyleCnt="0"/>
      <dgm:spPr/>
    </dgm:pt>
    <dgm:pt modelId="{2AE5E641-9E9B-4BF8-B041-A1AF5047A238}" type="pres">
      <dgm:prSet presAssocID="{0E0876A1-ECF3-4245-9FA3-E4EF5B278848}" presName="composite" presStyleCnt="0"/>
      <dgm:spPr/>
    </dgm:pt>
    <dgm:pt modelId="{7C74BF42-0A8C-4DBA-9ACB-923932D63508}" type="pres">
      <dgm:prSet presAssocID="{0E0876A1-ECF3-4245-9FA3-E4EF5B278848}" presName="background" presStyleLbl="node0" presStyleIdx="0" presStyleCnt="3"/>
      <dgm:spPr/>
    </dgm:pt>
    <dgm:pt modelId="{BC95E84A-716D-423E-8FE6-53A3E3FA7F6B}" type="pres">
      <dgm:prSet presAssocID="{0E0876A1-ECF3-4245-9FA3-E4EF5B278848}" presName="text" presStyleLbl="fgAcc0" presStyleIdx="0" presStyleCnt="3">
        <dgm:presLayoutVars>
          <dgm:chPref val="3"/>
        </dgm:presLayoutVars>
      </dgm:prSet>
      <dgm:spPr/>
    </dgm:pt>
    <dgm:pt modelId="{73F0F5A8-D84D-4581-A8CE-6D6D222A0DA0}" type="pres">
      <dgm:prSet presAssocID="{0E0876A1-ECF3-4245-9FA3-E4EF5B278848}" presName="hierChild2" presStyleCnt="0"/>
      <dgm:spPr/>
    </dgm:pt>
    <dgm:pt modelId="{F4D796C1-6A47-497F-BF74-A53150E58157}" type="pres">
      <dgm:prSet presAssocID="{81532253-4E10-428E-849B-37CF07313F27}" presName="hierRoot1" presStyleCnt="0"/>
      <dgm:spPr/>
    </dgm:pt>
    <dgm:pt modelId="{9F33F0DC-6AC1-4CCF-8077-14D43ACA0A2F}" type="pres">
      <dgm:prSet presAssocID="{81532253-4E10-428E-849B-37CF07313F27}" presName="composite" presStyleCnt="0"/>
      <dgm:spPr/>
    </dgm:pt>
    <dgm:pt modelId="{7FDBABEA-C4C3-4A4B-BA72-85E05FE059E3}" type="pres">
      <dgm:prSet presAssocID="{81532253-4E10-428E-849B-37CF07313F27}" presName="background" presStyleLbl="node0" presStyleIdx="1" presStyleCnt="3"/>
      <dgm:spPr/>
    </dgm:pt>
    <dgm:pt modelId="{D1AAE7D3-3355-4491-B7AB-B85218C2111B}" type="pres">
      <dgm:prSet presAssocID="{81532253-4E10-428E-849B-37CF07313F27}" presName="text" presStyleLbl="fgAcc0" presStyleIdx="1" presStyleCnt="3">
        <dgm:presLayoutVars>
          <dgm:chPref val="3"/>
        </dgm:presLayoutVars>
      </dgm:prSet>
      <dgm:spPr/>
    </dgm:pt>
    <dgm:pt modelId="{12BD8689-CEF9-4CB0-AE49-0F8EBF2D76F7}" type="pres">
      <dgm:prSet presAssocID="{81532253-4E10-428E-849B-37CF07313F27}" presName="hierChild2" presStyleCnt="0"/>
      <dgm:spPr/>
    </dgm:pt>
    <dgm:pt modelId="{39320D02-A768-448A-9241-2B596BE51BC4}" type="pres">
      <dgm:prSet presAssocID="{800AA55C-A5CB-455D-8AF3-37446D149DA5}" presName="hierRoot1" presStyleCnt="0"/>
      <dgm:spPr/>
    </dgm:pt>
    <dgm:pt modelId="{BA6636A5-F745-4A70-B781-B93B6374FB9F}" type="pres">
      <dgm:prSet presAssocID="{800AA55C-A5CB-455D-8AF3-37446D149DA5}" presName="composite" presStyleCnt="0"/>
      <dgm:spPr/>
    </dgm:pt>
    <dgm:pt modelId="{FEEE4F8E-A6AD-40F6-B11F-E80B644F902B}" type="pres">
      <dgm:prSet presAssocID="{800AA55C-A5CB-455D-8AF3-37446D149DA5}" presName="background" presStyleLbl="node0" presStyleIdx="2" presStyleCnt="3"/>
      <dgm:spPr/>
    </dgm:pt>
    <dgm:pt modelId="{DFCD3CEA-12DE-4392-96A3-93524A33D56A}" type="pres">
      <dgm:prSet presAssocID="{800AA55C-A5CB-455D-8AF3-37446D149DA5}" presName="text" presStyleLbl="fgAcc0" presStyleIdx="2" presStyleCnt="3">
        <dgm:presLayoutVars>
          <dgm:chPref val="3"/>
        </dgm:presLayoutVars>
      </dgm:prSet>
      <dgm:spPr/>
    </dgm:pt>
    <dgm:pt modelId="{6898BEFE-0E84-473F-A6A9-B5DEA7A2430A}" type="pres">
      <dgm:prSet presAssocID="{800AA55C-A5CB-455D-8AF3-37446D149DA5}" presName="hierChild2" presStyleCnt="0"/>
      <dgm:spPr/>
    </dgm:pt>
  </dgm:ptLst>
  <dgm:cxnLst>
    <dgm:cxn modelId="{A1CEEF1D-7FC2-40EC-8945-D52FCEA54C2B}" srcId="{17C5A648-273A-4720-BB6C-2B4A4F2A9E4E}" destId="{800AA55C-A5CB-455D-8AF3-37446D149DA5}" srcOrd="2" destOrd="0" parTransId="{AEA5ED30-E84C-4427-B922-A89ED70486F3}" sibTransId="{BAAE4A08-133F-45A6-B4AF-0C6EEBF0F027}"/>
    <dgm:cxn modelId="{63668E3D-D3DE-498E-8F95-92F48EE31FEE}" type="presOf" srcId="{17C5A648-273A-4720-BB6C-2B4A4F2A9E4E}" destId="{F9796B24-F6E4-484A-84C0-CBA753E01AA9}" srcOrd="0" destOrd="0" presId="urn:microsoft.com/office/officeart/2005/8/layout/hierarchy1"/>
    <dgm:cxn modelId="{BEAFA96B-170C-4E10-A0EF-1E3341A6565A}" type="presOf" srcId="{800AA55C-A5CB-455D-8AF3-37446D149DA5}" destId="{DFCD3CEA-12DE-4392-96A3-93524A33D56A}" srcOrd="0" destOrd="0" presId="urn:microsoft.com/office/officeart/2005/8/layout/hierarchy1"/>
    <dgm:cxn modelId="{89095D6F-5F48-4455-AFC8-7A2D8FBB1D25}" srcId="{17C5A648-273A-4720-BB6C-2B4A4F2A9E4E}" destId="{0E0876A1-ECF3-4245-9FA3-E4EF5B278848}" srcOrd="0" destOrd="0" parTransId="{106CDD0F-31CE-4F62-B189-16F8FBFE7C6C}" sibTransId="{A4DF34BB-7732-4CD1-B9ED-2CF03DAAD389}"/>
    <dgm:cxn modelId="{A181EAAC-B85C-4325-B99A-35220C96899C}" srcId="{17C5A648-273A-4720-BB6C-2B4A4F2A9E4E}" destId="{81532253-4E10-428E-849B-37CF07313F27}" srcOrd="1" destOrd="0" parTransId="{BEF0EFE6-AE26-4901-8ADF-0AC6FB9B9D07}" sibTransId="{CB293F71-BBE1-401A-9D53-8FE14A266699}"/>
    <dgm:cxn modelId="{D78D3EAE-A525-4A05-9938-9476263C4427}" type="presOf" srcId="{0E0876A1-ECF3-4245-9FA3-E4EF5B278848}" destId="{BC95E84A-716D-423E-8FE6-53A3E3FA7F6B}" srcOrd="0" destOrd="0" presId="urn:microsoft.com/office/officeart/2005/8/layout/hierarchy1"/>
    <dgm:cxn modelId="{25CD1DCB-FB1F-42CF-85F3-6E33D5E8DD15}" type="presOf" srcId="{81532253-4E10-428E-849B-37CF07313F27}" destId="{D1AAE7D3-3355-4491-B7AB-B85218C2111B}" srcOrd="0" destOrd="0" presId="urn:microsoft.com/office/officeart/2005/8/layout/hierarchy1"/>
    <dgm:cxn modelId="{8FA43E7A-AD3E-47B0-B5AF-8E271BC7F3F3}" type="presParOf" srcId="{F9796B24-F6E4-484A-84C0-CBA753E01AA9}" destId="{C58DCF20-EA99-42EA-ABA5-08A4A42BBFEE}" srcOrd="0" destOrd="0" presId="urn:microsoft.com/office/officeart/2005/8/layout/hierarchy1"/>
    <dgm:cxn modelId="{C733372A-AE23-48D5-8B21-52C3CA161B53}" type="presParOf" srcId="{C58DCF20-EA99-42EA-ABA5-08A4A42BBFEE}" destId="{2AE5E641-9E9B-4BF8-B041-A1AF5047A238}" srcOrd="0" destOrd="0" presId="urn:microsoft.com/office/officeart/2005/8/layout/hierarchy1"/>
    <dgm:cxn modelId="{130F4F2F-4F9F-4E11-B42A-6A1C7526E232}" type="presParOf" srcId="{2AE5E641-9E9B-4BF8-B041-A1AF5047A238}" destId="{7C74BF42-0A8C-4DBA-9ACB-923932D63508}" srcOrd="0" destOrd="0" presId="urn:microsoft.com/office/officeart/2005/8/layout/hierarchy1"/>
    <dgm:cxn modelId="{F9EC5E1B-961E-4D47-8438-54CBBBC6C923}" type="presParOf" srcId="{2AE5E641-9E9B-4BF8-B041-A1AF5047A238}" destId="{BC95E84A-716D-423E-8FE6-53A3E3FA7F6B}" srcOrd="1" destOrd="0" presId="urn:microsoft.com/office/officeart/2005/8/layout/hierarchy1"/>
    <dgm:cxn modelId="{59841B46-96CC-42E7-8AB1-F8D480481823}" type="presParOf" srcId="{C58DCF20-EA99-42EA-ABA5-08A4A42BBFEE}" destId="{73F0F5A8-D84D-4581-A8CE-6D6D222A0DA0}" srcOrd="1" destOrd="0" presId="urn:microsoft.com/office/officeart/2005/8/layout/hierarchy1"/>
    <dgm:cxn modelId="{DB240A6E-D9BB-4A36-A7DD-AE5B33B5C805}" type="presParOf" srcId="{F9796B24-F6E4-484A-84C0-CBA753E01AA9}" destId="{F4D796C1-6A47-497F-BF74-A53150E58157}" srcOrd="1" destOrd="0" presId="urn:microsoft.com/office/officeart/2005/8/layout/hierarchy1"/>
    <dgm:cxn modelId="{ECED233C-FF24-4AEE-8C34-A8133BAC980D}" type="presParOf" srcId="{F4D796C1-6A47-497F-BF74-A53150E58157}" destId="{9F33F0DC-6AC1-4CCF-8077-14D43ACA0A2F}" srcOrd="0" destOrd="0" presId="urn:microsoft.com/office/officeart/2005/8/layout/hierarchy1"/>
    <dgm:cxn modelId="{65D017FB-F403-4981-88CF-1069DA2503A0}" type="presParOf" srcId="{9F33F0DC-6AC1-4CCF-8077-14D43ACA0A2F}" destId="{7FDBABEA-C4C3-4A4B-BA72-85E05FE059E3}" srcOrd="0" destOrd="0" presId="urn:microsoft.com/office/officeart/2005/8/layout/hierarchy1"/>
    <dgm:cxn modelId="{4DC45FDF-A9C6-4DD9-A1A1-6E0AF906F74C}" type="presParOf" srcId="{9F33F0DC-6AC1-4CCF-8077-14D43ACA0A2F}" destId="{D1AAE7D3-3355-4491-B7AB-B85218C2111B}" srcOrd="1" destOrd="0" presId="urn:microsoft.com/office/officeart/2005/8/layout/hierarchy1"/>
    <dgm:cxn modelId="{0B5C7DA3-903E-47E1-8995-2DDC3B6A73A4}" type="presParOf" srcId="{F4D796C1-6A47-497F-BF74-A53150E58157}" destId="{12BD8689-CEF9-4CB0-AE49-0F8EBF2D76F7}" srcOrd="1" destOrd="0" presId="urn:microsoft.com/office/officeart/2005/8/layout/hierarchy1"/>
    <dgm:cxn modelId="{CC4DE822-0095-42FD-8E5E-D6614F0A6960}" type="presParOf" srcId="{F9796B24-F6E4-484A-84C0-CBA753E01AA9}" destId="{39320D02-A768-448A-9241-2B596BE51BC4}" srcOrd="2" destOrd="0" presId="urn:microsoft.com/office/officeart/2005/8/layout/hierarchy1"/>
    <dgm:cxn modelId="{CF517454-02A6-4EA7-9A00-5C841D40E1E8}" type="presParOf" srcId="{39320D02-A768-448A-9241-2B596BE51BC4}" destId="{BA6636A5-F745-4A70-B781-B93B6374FB9F}" srcOrd="0" destOrd="0" presId="urn:microsoft.com/office/officeart/2005/8/layout/hierarchy1"/>
    <dgm:cxn modelId="{198CF8EB-694B-4DBF-98A0-5F893815D01D}" type="presParOf" srcId="{BA6636A5-F745-4A70-B781-B93B6374FB9F}" destId="{FEEE4F8E-A6AD-40F6-B11F-E80B644F902B}" srcOrd="0" destOrd="0" presId="urn:microsoft.com/office/officeart/2005/8/layout/hierarchy1"/>
    <dgm:cxn modelId="{19819248-4769-484A-BA0D-139C591D5A9D}" type="presParOf" srcId="{BA6636A5-F745-4A70-B781-B93B6374FB9F}" destId="{DFCD3CEA-12DE-4392-96A3-93524A33D56A}" srcOrd="1" destOrd="0" presId="urn:microsoft.com/office/officeart/2005/8/layout/hierarchy1"/>
    <dgm:cxn modelId="{2F5C78B3-5DF4-46C8-80A8-06321EACB01D}" type="presParOf" srcId="{39320D02-A768-448A-9241-2B596BE51BC4}" destId="{6898BEFE-0E84-473F-A6A9-B5DEA7A243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C23562-A715-4D3F-8CD0-8A98FB05537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F9FD04-FE8F-426D-AACD-50E13F3A0BC7}">
      <dgm:prSet/>
      <dgm:spPr/>
      <dgm:t>
        <a:bodyPr/>
        <a:lstStyle/>
        <a:p>
          <a:r>
            <a:rPr lang="sl-SI"/>
            <a:t>Raziskati pravila originalne igre</a:t>
          </a:r>
          <a:endParaRPr lang="en-US"/>
        </a:p>
      </dgm:t>
    </dgm:pt>
    <dgm:pt modelId="{04E8F1F3-8A87-4A71-9629-A98EA480153D}" type="parTrans" cxnId="{5AE45245-0AC3-43A7-B66F-7D4DA12A1A2D}">
      <dgm:prSet/>
      <dgm:spPr/>
      <dgm:t>
        <a:bodyPr/>
        <a:lstStyle/>
        <a:p>
          <a:endParaRPr lang="en-US"/>
        </a:p>
      </dgm:t>
    </dgm:pt>
    <dgm:pt modelId="{CBF2A4A3-3A8D-4AC1-9778-4EDCEF0AB33D}" type="sibTrans" cxnId="{5AE45245-0AC3-43A7-B66F-7D4DA12A1A2D}">
      <dgm:prSet/>
      <dgm:spPr/>
      <dgm:t>
        <a:bodyPr/>
        <a:lstStyle/>
        <a:p>
          <a:endParaRPr lang="en-US"/>
        </a:p>
      </dgm:t>
    </dgm:pt>
    <dgm:pt modelId="{3DB5E823-6108-44A7-A75C-A006CC76A188}">
      <dgm:prSet/>
      <dgm:spPr/>
      <dgm:t>
        <a:bodyPr/>
        <a:lstStyle/>
        <a:p>
          <a:r>
            <a:rPr lang="sl-SI"/>
            <a:t>Razdeliti igro na razrede</a:t>
          </a:r>
          <a:endParaRPr lang="en-US"/>
        </a:p>
      </dgm:t>
    </dgm:pt>
    <dgm:pt modelId="{729EDAE3-D956-4B9F-A71C-7A33CEF51893}" type="parTrans" cxnId="{28CAB69A-F837-4C5E-AEF1-07C7E5A44B51}">
      <dgm:prSet/>
      <dgm:spPr/>
      <dgm:t>
        <a:bodyPr/>
        <a:lstStyle/>
        <a:p>
          <a:endParaRPr lang="en-US"/>
        </a:p>
      </dgm:t>
    </dgm:pt>
    <dgm:pt modelId="{391504F8-A742-4113-832A-04E2D082DD24}" type="sibTrans" cxnId="{28CAB69A-F837-4C5E-AEF1-07C7E5A44B51}">
      <dgm:prSet/>
      <dgm:spPr/>
      <dgm:t>
        <a:bodyPr/>
        <a:lstStyle/>
        <a:p>
          <a:endParaRPr lang="en-US"/>
        </a:p>
      </dgm:t>
    </dgm:pt>
    <dgm:pt modelId="{F78A1E63-1256-4EA8-9E06-B846AB9CE508}">
      <dgm:prSet/>
      <dgm:spPr/>
      <dgm:t>
        <a:bodyPr/>
        <a:lstStyle/>
        <a:p>
          <a:r>
            <a:rPr lang="sl-SI"/>
            <a:t>Razredom dodati metode</a:t>
          </a:r>
          <a:endParaRPr lang="en-US"/>
        </a:p>
      </dgm:t>
    </dgm:pt>
    <dgm:pt modelId="{BF883E16-4E99-4868-9BAA-8F29089D17E2}" type="parTrans" cxnId="{037943BF-7C75-4469-98BE-0224171139F5}">
      <dgm:prSet/>
      <dgm:spPr/>
      <dgm:t>
        <a:bodyPr/>
        <a:lstStyle/>
        <a:p>
          <a:endParaRPr lang="en-US"/>
        </a:p>
      </dgm:t>
    </dgm:pt>
    <dgm:pt modelId="{89E108C6-730E-4B55-A63A-87A4038D9FFD}" type="sibTrans" cxnId="{037943BF-7C75-4469-98BE-0224171139F5}">
      <dgm:prSet/>
      <dgm:spPr/>
      <dgm:t>
        <a:bodyPr/>
        <a:lstStyle/>
        <a:p>
          <a:endParaRPr lang="en-US"/>
        </a:p>
      </dgm:t>
    </dgm:pt>
    <dgm:pt modelId="{36603E16-6280-49B7-B272-30D4EEDEE342}" type="pres">
      <dgm:prSet presAssocID="{F7C23562-A715-4D3F-8CD0-8A98FB05537D}" presName="outerComposite" presStyleCnt="0">
        <dgm:presLayoutVars>
          <dgm:chMax val="5"/>
          <dgm:dir/>
          <dgm:resizeHandles val="exact"/>
        </dgm:presLayoutVars>
      </dgm:prSet>
      <dgm:spPr/>
    </dgm:pt>
    <dgm:pt modelId="{9BC797FA-C38B-4455-8AAF-92464E8405A2}" type="pres">
      <dgm:prSet presAssocID="{F7C23562-A715-4D3F-8CD0-8A98FB05537D}" presName="dummyMaxCanvas" presStyleCnt="0">
        <dgm:presLayoutVars/>
      </dgm:prSet>
      <dgm:spPr/>
    </dgm:pt>
    <dgm:pt modelId="{4B0B3AF3-F0DE-4C47-B683-DBABDE961DB2}" type="pres">
      <dgm:prSet presAssocID="{F7C23562-A715-4D3F-8CD0-8A98FB05537D}" presName="ThreeNodes_1" presStyleLbl="node1" presStyleIdx="0" presStyleCnt="3">
        <dgm:presLayoutVars>
          <dgm:bulletEnabled val="1"/>
        </dgm:presLayoutVars>
      </dgm:prSet>
      <dgm:spPr/>
    </dgm:pt>
    <dgm:pt modelId="{A42C0F9F-D424-46A5-9ED5-430C78E82AB0}" type="pres">
      <dgm:prSet presAssocID="{F7C23562-A715-4D3F-8CD0-8A98FB05537D}" presName="ThreeNodes_2" presStyleLbl="node1" presStyleIdx="1" presStyleCnt="3">
        <dgm:presLayoutVars>
          <dgm:bulletEnabled val="1"/>
        </dgm:presLayoutVars>
      </dgm:prSet>
      <dgm:spPr/>
    </dgm:pt>
    <dgm:pt modelId="{185671F8-38C8-405D-BB41-404EBA970AF8}" type="pres">
      <dgm:prSet presAssocID="{F7C23562-A715-4D3F-8CD0-8A98FB05537D}" presName="ThreeNodes_3" presStyleLbl="node1" presStyleIdx="2" presStyleCnt="3">
        <dgm:presLayoutVars>
          <dgm:bulletEnabled val="1"/>
        </dgm:presLayoutVars>
      </dgm:prSet>
      <dgm:spPr/>
    </dgm:pt>
    <dgm:pt modelId="{693371EE-A4E3-4DC0-A90E-63C291B3A9BE}" type="pres">
      <dgm:prSet presAssocID="{F7C23562-A715-4D3F-8CD0-8A98FB05537D}" presName="ThreeConn_1-2" presStyleLbl="fgAccFollowNode1" presStyleIdx="0" presStyleCnt="2">
        <dgm:presLayoutVars>
          <dgm:bulletEnabled val="1"/>
        </dgm:presLayoutVars>
      </dgm:prSet>
      <dgm:spPr/>
    </dgm:pt>
    <dgm:pt modelId="{6F2056AF-2698-43A6-9106-2A29379416BC}" type="pres">
      <dgm:prSet presAssocID="{F7C23562-A715-4D3F-8CD0-8A98FB05537D}" presName="ThreeConn_2-3" presStyleLbl="fgAccFollowNode1" presStyleIdx="1" presStyleCnt="2">
        <dgm:presLayoutVars>
          <dgm:bulletEnabled val="1"/>
        </dgm:presLayoutVars>
      </dgm:prSet>
      <dgm:spPr/>
    </dgm:pt>
    <dgm:pt modelId="{E8C2F741-395B-4E46-B095-9406CAB532BB}" type="pres">
      <dgm:prSet presAssocID="{F7C23562-A715-4D3F-8CD0-8A98FB05537D}" presName="ThreeNodes_1_text" presStyleLbl="node1" presStyleIdx="2" presStyleCnt="3">
        <dgm:presLayoutVars>
          <dgm:bulletEnabled val="1"/>
        </dgm:presLayoutVars>
      </dgm:prSet>
      <dgm:spPr/>
    </dgm:pt>
    <dgm:pt modelId="{AF7C04DC-F426-4DFB-AE4B-5293DE04160B}" type="pres">
      <dgm:prSet presAssocID="{F7C23562-A715-4D3F-8CD0-8A98FB05537D}" presName="ThreeNodes_2_text" presStyleLbl="node1" presStyleIdx="2" presStyleCnt="3">
        <dgm:presLayoutVars>
          <dgm:bulletEnabled val="1"/>
        </dgm:presLayoutVars>
      </dgm:prSet>
      <dgm:spPr/>
    </dgm:pt>
    <dgm:pt modelId="{F1D38A79-2DED-459C-8313-B4433B7D1272}" type="pres">
      <dgm:prSet presAssocID="{F7C23562-A715-4D3F-8CD0-8A98FB05537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89A31B-63C9-45F1-9F02-F8D3E7769141}" type="presOf" srcId="{CBF2A4A3-3A8D-4AC1-9778-4EDCEF0AB33D}" destId="{693371EE-A4E3-4DC0-A90E-63C291B3A9BE}" srcOrd="0" destOrd="0" presId="urn:microsoft.com/office/officeart/2005/8/layout/vProcess5"/>
    <dgm:cxn modelId="{5AE45245-0AC3-43A7-B66F-7D4DA12A1A2D}" srcId="{F7C23562-A715-4D3F-8CD0-8A98FB05537D}" destId="{4AF9FD04-FE8F-426D-AACD-50E13F3A0BC7}" srcOrd="0" destOrd="0" parTransId="{04E8F1F3-8A87-4A71-9629-A98EA480153D}" sibTransId="{CBF2A4A3-3A8D-4AC1-9778-4EDCEF0AB33D}"/>
    <dgm:cxn modelId="{91B15C4A-C96E-4AF2-96A6-A710C9D0C833}" type="presOf" srcId="{3DB5E823-6108-44A7-A75C-A006CC76A188}" destId="{AF7C04DC-F426-4DFB-AE4B-5293DE04160B}" srcOrd="1" destOrd="0" presId="urn:microsoft.com/office/officeart/2005/8/layout/vProcess5"/>
    <dgm:cxn modelId="{9F52B06E-C1FD-4DAE-A15B-E926D25A79E4}" type="presOf" srcId="{F7C23562-A715-4D3F-8CD0-8A98FB05537D}" destId="{36603E16-6280-49B7-B272-30D4EEDEE342}" srcOrd="0" destOrd="0" presId="urn:microsoft.com/office/officeart/2005/8/layout/vProcess5"/>
    <dgm:cxn modelId="{34E26486-35A2-4C04-9F1A-8B2FEA90F9DC}" type="presOf" srcId="{4AF9FD04-FE8F-426D-AACD-50E13F3A0BC7}" destId="{E8C2F741-395B-4E46-B095-9406CAB532BB}" srcOrd="1" destOrd="0" presId="urn:microsoft.com/office/officeart/2005/8/layout/vProcess5"/>
    <dgm:cxn modelId="{28CAB69A-F837-4C5E-AEF1-07C7E5A44B51}" srcId="{F7C23562-A715-4D3F-8CD0-8A98FB05537D}" destId="{3DB5E823-6108-44A7-A75C-A006CC76A188}" srcOrd="1" destOrd="0" parTransId="{729EDAE3-D956-4B9F-A71C-7A33CEF51893}" sibTransId="{391504F8-A742-4113-832A-04E2D082DD24}"/>
    <dgm:cxn modelId="{ADD5E89A-9744-4122-B71A-051A576EDE88}" type="presOf" srcId="{F78A1E63-1256-4EA8-9E06-B846AB9CE508}" destId="{185671F8-38C8-405D-BB41-404EBA970AF8}" srcOrd="0" destOrd="0" presId="urn:microsoft.com/office/officeart/2005/8/layout/vProcess5"/>
    <dgm:cxn modelId="{9BA321BC-12BC-49A2-8113-04C563F62535}" type="presOf" srcId="{4AF9FD04-FE8F-426D-AACD-50E13F3A0BC7}" destId="{4B0B3AF3-F0DE-4C47-B683-DBABDE961DB2}" srcOrd="0" destOrd="0" presId="urn:microsoft.com/office/officeart/2005/8/layout/vProcess5"/>
    <dgm:cxn modelId="{037943BF-7C75-4469-98BE-0224171139F5}" srcId="{F7C23562-A715-4D3F-8CD0-8A98FB05537D}" destId="{F78A1E63-1256-4EA8-9E06-B846AB9CE508}" srcOrd="2" destOrd="0" parTransId="{BF883E16-4E99-4868-9BAA-8F29089D17E2}" sibTransId="{89E108C6-730E-4B55-A63A-87A4038D9FFD}"/>
    <dgm:cxn modelId="{4A920DCF-ECFE-4AFE-8560-5EB7A54A5EE5}" type="presOf" srcId="{F78A1E63-1256-4EA8-9E06-B846AB9CE508}" destId="{F1D38A79-2DED-459C-8313-B4433B7D1272}" srcOrd="1" destOrd="0" presId="urn:microsoft.com/office/officeart/2005/8/layout/vProcess5"/>
    <dgm:cxn modelId="{199CFEF7-F9FC-451C-8705-9F1B028FE3DC}" type="presOf" srcId="{391504F8-A742-4113-832A-04E2D082DD24}" destId="{6F2056AF-2698-43A6-9106-2A29379416BC}" srcOrd="0" destOrd="0" presId="urn:microsoft.com/office/officeart/2005/8/layout/vProcess5"/>
    <dgm:cxn modelId="{188E33FC-8F7D-4AA6-A94E-7FDD6F95A8F5}" type="presOf" srcId="{3DB5E823-6108-44A7-A75C-A006CC76A188}" destId="{A42C0F9F-D424-46A5-9ED5-430C78E82AB0}" srcOrd="0" destOrd="0" presId="urn:microsoft.com/office/officeart/2005/8/layout/vProcess5"/>
    <dgm:cxn modelId="{E34AE364-0519-427C-BF4E-25BFD5C9929E}" type="presParOf" srcId="{36603E16-6280-49B7-B272-30D4EEDEE342}" destId="{9BC797FA-C38B-4455-8AAF-92464E8405A2}" srcOrd="0" destOrd="0" presId="urn:microsoft.com/office/officeart/2005/8/layout/vProcess5"/>
    <dgm:cxn modelId="{E1FE86AE-A777-4225-820A-B41DDB07BBD7}" type="presParOf" srcId="{36603E16-6280-49B7-B272-30D4EEDEE342}" destId="{4B0B3AF3-F0DE-4C47-B683-DBABDE961DB2}" srcOrd="1" destOrd="0" presId="urn:microsoft.com/office/officeart/2005/8/layout/vProcess5"/>
    <dgm:cxn modelId="{778EED3E-3242-40EB-A347-8CEE1B7EC1E1}" type="presParOf" srcId="{36603E16-6280-49B7-B272-30D4EEDEE342}" destId="{A42C0F9F-D424-46A5-9ED5-430C78E82AB0}" srcOrd="2" destOrd="0" presId="urn:microsoft.com/office/officeart/2005/8/layout/vProcess5"/>
    <dgm:cxn modelId="{D7A28821-3414-4370-8DD0-87BDF53EC32F}" type="presParOf" srcId="{36603E16-6280-49B7-B272-30D4EEDEE342}" destId="{185671F8-38C8-405D-BB41-404EBA970AF8}" srcOrd="3" destOrd="0" presId="urn:microsoft.com/office/officeart/2005/8/layout/vProcess5"/>
    <dgm:cxn modelId="{554DA312-23BF-426F-A6F2-DA498E11EC30}" type="presParOf" srcId="{36603E16-6280-49B7-B272-30D4EEDEE342}" destId="{693371EE-A4E3-4DC0-A90E-63C291B3A9BE}" srcOrd="4" destOrd="0" presId="urn:microsoft.com/office/officeart/2005/8/layout/vProcess5"/>
    <dgm:cxn modelId="{1B9DA213-75D4-4B24-ABF7-500938689ED4}" type="presParOf" srcId="{36603E16-6280-49B7-B272-30D4EEDEE342}" destId="{6F2056AF-2698-43A6-9106-2A29379416BC}" srcOrd="5" destOrd="0" presId="urn:microsoft.com/office/officeart/2005/8/layout/vProcess5"/>
    <dgm:cxn modelId="{2E9E1776-FF80-4C34-90C5-E35AECA73B17}" type="presParOf" srcId="{36603E16-6280-49B7-B272-30D4EEDEE342}" destId="{E8C2F741-395B-4E46-B095-9406CAB532BB}" srcOrd="6" destOrd="0" presId="urn:microsoft.com/office/officeart/2005/8/layout/vProcess5"/>
    <dgm:cxn modelId="{4F1135A5-1534-4B6A-9B32-23F04C21284B}" type="presParOf" srcId="{36603E16-6280-49B7-B272-30D4EEDEE342}" destId="{AF7C04DC-F426-4DFB-AE4B-5293DE04160B}" srcOrd="7" destOrd="0" presId="urn:microsoft.com/office/officeart/2005/8/layout/vProcess5"/>
    <dgm:cxn modelId="{366BE995-72B2-4D60-A746-5D4B8BF6015A}" type="presParOf" srcId="{36603E16-6280-49B7-B272-30D4EEDEE342}" destId="{F1D38A79-2DED-459C-8313-B4433B7D12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BF42-0A8C-4DBA-9ACB-923932D63508}">
      <dsp:nvSpPr>
        <dsp:cNvPr id="0" name=""/>
        <dsp:cNvSpPr/>
      </dsp:nvSpPr>
      <dsp:spPr>
        <a:xfrm>
          <a:off x="0" y="1040962"/>
          <a:ext cx="1848190" cy="117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5E84A-716D-423E-8FE6-53A3E3FA7F6B}">
      <dsp:nvSpPr>
        <dsp:cNvPr id="0" name=""/>
        <dsp:cNvSpPr/>
      </dsp:nvSpPr>
      <dsp:spPr>
        <a:xfrm>
          <a:off x="205354" y="1236049"/>
          <a:ext cx="1848190" cy="117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/>
            <a:t>Narediti funkcionalno igro Pac-Man</a:t>
          </a:r>
          <a:endParaRPr lang="en-US" sz="2200" kern="1200"/>
        </a:p>
      </dsp:txBody>
      <dsp:txXfrm>
        <a:off x="239728" y="1270423"/>
        <a:ext cx="1779442" cy="1104852"/>
      </dsp:txXfrm>
    </dsp:sp>
    <dsp:sp modelId="{7FDBABEA-C4C3-4A4B-BA72-85E05FE059E3}">
      <dsp:nvSpPr>
        <dsp:cNvPr id="0" name=""/>
        <dsp:cNvSpPr/>
      </dsp:nvSpPr>
      <dsp:spPr>
        <a:xfrm>
          <a:off x="2258899" y="1040962"/>
          <a:ext cx="1848190" cy="117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AE7D3-3355-4491-B7AB-B85218C2111B}">
      <dsp:nvSpPr>
        <dsp:cNvPr id="0" name=""/>
        <dsp:cNvSpPr/>
      </dsp:nvSpPr>
      <dsp:spPr>
        <a:xfrm>
          <a:off x="2464253" y="1236049"/>
          <a:ext cx="1848190" cy="117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/>
            <a:t>Programski jezik Java</a:t>
          </a:r>
          <a:endParaRPr lang="en-US" sz="2200" kern="1200"/>
        </a:p>
      </dsp:txBody>
      <dsp:txXfrm>
        <a:off x="2498627" y="1270423"/>
        <a:ext cx="1779442" cy="1104852"/>
      </dsp:txXfrm>
    </dsp:sp>
    <dsp:sp modelId="{FEEE4F8E-A6AD-40F6-B11F-E80B644F902B}">
      <dsp:nvSpPr>
        <dsp:cNvPr id="0" name=""/>
        <dsp:cNvSpPr/>
      </dsp:nvSpPr>
      <dsp:spPr>
        <a:xfrm>
          <a:off x="4517798" y="1040962"/>
          <a:ext cx="1848190" cy="117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D3CEA-12DE-4392-96A3-93524A33D56A}">
      <dsp:nvSpPr>
        <dsp:cNvPr id="0" name=""/>
        <dsp:cNvSpPr/>
      </dsp:nvSpPr>
      <dsp:spPr>
        <a:xfrm>
          <a:off x="4723152" y="1236049"/>
          <a:ext cx="1848190" cy="117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200" kern="1200"/>
            <a:t>Programersko okolje Eclipse</a:t>
          </a:r>
          <a:endParaRPr lang="en-US" sz="2200" kern="1200"/>
        </a:p>
      </dsp:txBody>
      <dsp:txXfrm>
        <a:off x="4757526" y="1270423"/>
        <a:ext cx="1779442" cy="1104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B3AF3-F0DE-4C47-B683-DBABDE961DB2}">
      <dsp:nvSpPr>
        <dsp:cNvPr id="0" name=""/>
        <dsp:cNvSpPr/>
      </dsp:nvSpPr>
      <dsp:spPr>
        <a:xfrm>
          <a:off x="0" y="0"/>
          <a:ext cx="612278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000" kern="1200"/>
            <a:t>Raziskati pravila originalne igre</a:t>
          </a:r>
          <a:endParaRPr lang="en-US" sz="3000" kern="1200"/>
        </a:p>
      </dsp:txBody>
      <dsp:txXfrm>
        <a:off x="32715" y="32715"/>
        <a:ext cx="4917492" cy="1051538"/>
      </dsp:txXfrm>
    </dsp:sp>
    <dsp:sp modelId="{A42C0F9F-D424-46A5-9ED5-430C78E82AB0}">
      <dsp:nvSpPr>
        <dsp:cNvPr id="0" name=""/>
        <dsp:cNvSpPr/>
      </dsp:nvSpPr>
      <dsp:spPr>
        <a:xfrm>
          <a:off x="540246" y="1303129"/>
          <a:ext cx="612278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000" kern="1200"/>
            <a:t>Razdeliti igro na razrede</a:t>
          </a:r>
          <a:endParaRPr lang="en-US" sz="3000" kern="1200"/>
        </a:p>
      </dsp:txBody>
      <dsp:txXfrm>
        <a:off x="572961" y="1335844"/>
        <a:ext cx="4791083" cy="1051538"/>
      </dsp:txXfrm>
    </dsp:sp>
    <dsp:sp modelId="{185671F8-38C8-405D-BB41-404EBA970AF8}">
      <dsp:nvSpPr>
        <dsp:cNvPr id="0" name=""/>
        <dsp:cNvSpPr/>
      </dsp:nvSpPr>
      <dsp:spPr>
        <a:xfrm>
          <a:off x="1080492" y="2606258"/>
          <a:ext cx="612278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000" kern="1200"/>
            <a:t>Razredom dodati metode</a:t>
          </a:r>
          <a:endParaRPr lang="en-US" sz="3000" kern="1200"/>
        </a:p>
      </dsp:txBody>
      <dsp:txXfrm>
        <a:off x="1113207" y="2638973"/>
        <a:ext cx="4791083" cy="1051538"/>
      </dsp:txXfrm>
    </dsp:sp>
    <dsp:sp modelId="{693371EE-A4E3-4DC0-A90E-63C291B3A9BE}">
      <dsp:nvSpPr>
        <dsp:cNvPr id="0" name=""/>
        <dsp:cNvSpPr/>
      </dsp:nvSpPr>
      <dsp:spPr>
        <a:xfrm>
          <a:off x="539675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560116" y="847034"/>
        <a:ext cx="399315" cy="546337"/>
      </dsp:txXfrm>
    </dsp:sp>
    <dsp:sp modelId="{6F2056AF-2698-43A6-9106-2A29379416BC}">
      <dsp:nvSpPr>
        <dsp:cNvPr id="0" name=""/>
        <dsp:cNvSpPr/>
      </dsp:nvSpPr>
      <dsp:spPr>
        <a:xfrm>
          <a:off x="5937005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100362" y="2142717"/>
        <a:ext cx="399315" cy="546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7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8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7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482F-4302-4AAE-B6A6-4A7AF4066DD1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4C28CA-1465-478A-8C28-B2323788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9/95/Namco_logo.svg/1200px-Namco_logo.svg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upload.wikimedia.org/wikipedia/en/5/59/Pac-man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ac-Man_demo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02CE-3E91-483B-B601-82094F8A8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Izdelava</a:t>
            </a:r>
            <a:r>
              <a:rPr lang="en-US" dirty="0"/>
              <a:t> </a:t>
            </a:r>
            <a:r>
              <a:rPr lang="sl-SI" dirty="0"/>
              <a:t>igre</a:t>
            </a:r>
            <a:r>
              <a:rPr lang="en-US" dirty="0"/>
              <a:t> – Pac-Man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3F3E-39EB-464E-9FA1-8375B8C5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780" y="3531204"/>
            <a:ext cx="6230920" cy="2247296"/>
          </a:xfrm>
        </p:spPr>
        <p:txBody>
          <a:bodyPr>
            <a:normAutofit/>
          </a:bodyPr>
          <a:lstStyle/>
          <a:p>
            <a:r>
              <a:rPr lang="en-US" dirty="0" err="1"/>
              <a:t>Predmet</a:t>
            </a:r>
            <a:r>
              <a:rPr lang="en-US" dirty="0"/>
              <a:t>: </a:t>
            </a:r>
            <a:r>
              <a:rPr lang="en-US" dirty="0" err="1"/>
              <a:t>Računalništvo</a:t>
            </a:r>
            <a:endParaRPr lang="en-US" dirty="0"/>
          </a:p>
          <a:p>
            <a:r>
              <a:rPr lang="en-US" dirty="0" err="1"/>
              <a:t>Avtor</a:t>
            </a:r>
            <a:r>
              <a:rPr lang="en-US" dirty="0"/>
              <a:t>: Kevin Poredoš, T4B</a:t>
            </a:r>
          </a:p>
          <a:p>
            <a:r>
              <a:rPr lang="en-US" dirty="0"/>
              <a:t>Mentor: dr. Albert </a:t>
            </a:r>
            <a:r>
              <a:rPr lang="en-US" dirty="0" err="1"/>
              <a:t>Zorko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DAE2-00DB-44EB-ACBB-4D626854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Zgodovina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F4A3-08FE-4C3D-AB65-4BB7464A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1979, Namco</a:t>
            </a:r>
          </a:p>
          <a:p>
            <a:r>
              <a:rPr lang="sl-SI" dirty="0"/>
              <a:t>Primeren za dečke in deklice</a:t>
            </a:r>
          </a:p>
          <a:p>
            <a:r>
              <a:rPr lang="sl-SI" dirty="0"/>
              <a:t>Ogromen uspeh</a:t>
            </a:r>
          </a:p>
          <a:p>
            <a:r>
              <a:rPr lang="sl-SI" dirty="0"/>
              <a:t>Mejnik v razvoju iger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2657E-5BCD-4CD4-86A0-0EE9E0D773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836" y="4046375"/>
            <a:ext cx="4043493" cy="5559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C1D22-2B35-4A69-BD8A-7EE590D3A78A}"/>
              </a:ext>
            </a:extLst>
          </p:cNvPr>
          <p:cNvSpPr txBox="1"/>
          <p:nvPr/>
        </p:nvSpPr>
        <p:spPr>
          <a:xfrm>
            <a:off x="276835" y="4579668"/>
            <a:ext cx="4043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000" dirty="0"/>
              <a:t>Vir slike: </a:t>
            </a:r>
            <a:r>
              <a:rPr lang="sl-SI" sz="1000" dirty="0">
                <a:hlinkClick r:id="rId3"/>
              </a:rPr>
              <a:t>https://upload.wikimedia.org/wikipedia/commons/thumb/9/95/Namco_logo.svg/1200px-Namco_logo.svg.png 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AF04B-47C0-4C8E-9301-D1B80471A2BB}"/>
              </a:ext>
            </a:extLst>
          </p:cNvPr>
          <p:cNvSpPr txBox="1"/>
          <p:nvPr/>
        </p:nvSpPr>
        <p:spPr>
          <a:xfrm>
            <a:off x="6567034" y="2981325"/>
            <a:ext cx="220027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050" dirty="0"/>
              <a:t>Vir slike: </a:t>
            </a:r>
            <a:r>
              <a:rPr lang="sl-SI" sz="1050" dirty="0">
                <a:hlinkClick r:id="rId4"/>
              </a:rPr>
              <a:t>https://upload.wikimedia.org/wikipedia/en/5/59/Pac-man.png</a:t>
            </a:r>
            <a:endParaRPr lang="en-US" sz="10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96871-161F-4461-8709-C7CEFAF7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09" y="238125"/>
            <a:ext cx="2133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E47D-9AFB-4DFC-8635-1DDB311F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Latnosti igre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3777-4D6D-49E8-947B-D27A3583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Labirint</a:t>
            </a:r>
          </a:p>
          <a:p>
            <a:r>
              <a:rPr lang="sl-SI" dirty="0"/>
              <a:t>Krogci</a:t>
            </a:r>
          </a:p>
          <a:p>
            <a:r>
              <a:rPr lang="sl-SI" dirty="0"/>
              <a:t>Duhovi</a:t>
            </a:r>
          </a:p>
        </p:txBody>
      </p:sp>
      <p:pic>
        <p:nvPicPr>
          <p:cNvPr id="9" name="Picture 8" descr="A picture containing text, first-aid kit, clipart&#10;&#10;Description automatically generated">
            <a:extLst>
              <a:ext uri="{FF2B5EF4-FFF2-40B4-BE49-F238E27FC236}">
                <a16:creationId xmlns:a16="http://schemas.microsoft.com/office/drawing/2014/main" id="{7F23A1E0-DCFA-406E-A935-59B4AA2A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5039" y1="34375" x2="85039" y2="34375"/>
                        <a14:foregroundMark x1="79528" y1="28125" x2="79528" y2="28125"/>
                        <a14:foregroundMark x1="33858" y1="38281" x2="33858" y2="38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15" y="73615"/>
            <a:ext cx="2491426" cy="2511043"/>
          </a:xfrm>
          <a:prstGeom prst="rect">
            <a:avLst/>
          </a:prstGeom>
        </p:spPr>
      </p:pic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84CC8B-3440-418B-9A14-5EBD83935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10" y="3488835"/>
            <a:ext cx="5470290" cy="32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49E4-9829-41A7-87B9-9B7468B3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Cilj naloge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8E621-62B6-413F-8199-23CF07E184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3491" y="2015733"/>
          <a:ext cx="6571343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EEA6B-B664-497A-8F67-867C987D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sl-SI" dirty="0"/>
              <a:t>Načrtovanje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3811BB5-9BED-4EB1-BD78-0F83C14DB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892401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39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97EC-C50D-4138-9FC5-3F4E45DD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Knjižnice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FF5A-7C47-4E89-873B-9BB3B8D7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JFrame</a:t>
            </a:r>
            <a:r>
              <a:rPr lang="sl-SI" dirty="0"/>
              <a:t> in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JPanel</a:t>
            </a:r>
          </a:p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Graphics2D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ImageIcon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Color,</a:t>
            </a:r>
            <a:r>
              <a:rPr lang="sl-SI" dirty="0"/>
              <a:t>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FontMetrics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sl-SI" dirty="0"/>
              <a:t> in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</a:p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ActionListener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KeyAdapter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KeyEvent</a:t>
            </a:r>
            <a:r>
              <a:rPr lang="sl-SI" dirty="0"/>
              <a:t>,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MouseAdapter</a:t>
            </a:r>
            <a:r>
              <a:rPr lang="sl-SI" dirty="0"/>
              <a:t> in </a:t>
            </a:r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</a:p>
          <a:p>
            <a:r>
              <a:rPr lang="sl-SI" dirty="0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6368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17BF-C096-4590-A250-9E3410D4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Potek programa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21B9-B255-4533-8A24-5C3898C6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Generiranje labirinta in krogcev,</a:t>
            </a:r>
          </a:p>
          <a:p>
            <a:r>
              <a:rPr lang="sl-SI" dirty="0"/>
              <a:t>Nastavljanja začetne pozicije Pac-Mana in Duhov,</a:t>
            </a:r>
          </a:p>
          <a:p>
            <a:r>
              <a:rPr lang="sl-SI" dirty="0"/>
              <a:t>Nastavljanje števila življenj,</a:t>
            </a:r>
          </a:p>
          <a:p>
            <a:r>
              <a:rPr lang="sl-SI" dirty="0"/>
              <a:t>Začetek igre</a:t>
            </a:r>
          </a:p>
          <a:p>
            <a:r>
              <a:rPr lang="sl-SI" dirty="0"/>
              <a:t>Poslušanje pritiskov na tipkovnici in miške</a:t>
            </a:r>
          </a:p>
          <a:p>
            <a:r>
              <a:rPr lang="sl-SI" dirty="0"/>
              <a:t>2 konca</a:t>
            </a:r>
          </a:p>
          <a:p>
            <a:pPr lvl="1"/>
            <a:r>
              <a:rPr lang="sl-SI" dirty="0"/>
              <a:t>Zmaga – pobere vse krogce</a:t>
            </a:r>
          </a:p>
          <a:p>
            <a:pPr lvl="1"/>
            <a:r>
              <a:rPr lang="sl-SI" dirty="0"/>
              <a:t>Poraz – zmanka življenj.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4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3ADF-2B64-43D3-8735-39C827A4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Demonstracija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B3FE-CCB7-4233-B45B-E205B2BA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 action="ppaction://hlinkfile"/>
              </a:rPr>
              <a:t>Pac-Man_demo.exe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7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1676-93E9-4AAA-B882-A6814CC1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ZAKLJUČEK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DBEB-DF91-4AB6-9E35-4E9FF5D5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Izbojljšave:</a:t>
            </a:r>
          </a:p>
          <a:p>
            <a:pPr lvl="1"/>
            <a:r>
              <a:rPr lang="sl-SI" dirty="0"/>
              <a:t>Umetna inteligenca za duhove, nastavitve za nastavljanje dimenzije in težavnosti igre, izboljšan vizualni izgled igre, dodajanje zvočnih efektov itd.</a:t>
            </a:r>
          </a:p>
          <a:p>
            <a:endParaRPr lang="sl-SI" dirty="0"/>
          </a:p>
          <a:p>
            <a:r>
              <a:rPr lang="sl-SI" dirty="0"/>
              <a:t>Morda kakšna vprašanja?</a:t>
            </a:r>
          </a:p>
        </p:txBody>
      </p:sp>
    </p:spTree>
    <p:extLst>
      <p:ext uri="{BB962C8B-B14F-4D97-AF65-F5344CB8AC3E}">
        <p14:creationId xmlns:p14="http://schemas.microsoft.com/office/powerpoint/2010/main" val="24006997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223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Gill Sans MT</vt:lpstr>
      <vt:lpstr>Gallery</vt:lpstr>
      <vt:lpstr>Izdelava igre – Pac-Man</vt:lpstr>
      <vt:lpstr>Zgodovina igre</vt:lpstr>
      <vt:lpstr>Latnosti igre</vt:lpstr>
      <vt:lpstr>Cilj naloge</vt:lpstr>
      <vt:lpstr>Načrtovanje</vt:lpstr>
      <vt:lpstr>Knjižnice</vt:lpstr>
      <vt:lpstr>Potek programa</vt:lpstr>
      <vt:lpstr>Demonstracija</vt:lpstr>
      <vt:lpstr>ZAKLJUČEK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Izdelava igre – Pac-Man</dc:title>
  <dc:creator>kevin poredoš</dc:creator>
  <cp:lastModifiedBy>kevin poredoš</cp:lastModifiedBy>
  <cp:revision>7</cp:revision>
  <dcterms:created xsi:type="dcterms:W3CDTF">2021-04-13T19:02:47Z</dcterms:created>
  <dcterms:modified xsi:type="dcterms:W3CDTF">2021-04-19T19:06:45Z</dcterms:modified>
</cp:coreProperties>
</file>