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2371-C523-4FD6-B465-8170141C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60978-1232-4799-8315-35714434B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D40EA-6BB6-448C-95F1-FE42EF0C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DB0FB-0D30-4E89-9619-3BCE78A3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6F33-A9D4-4236-80EF-CA903F82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07B5-C068-41E5-8EAF-DE1953B0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6A61C-092D-4895-8994-19161EB2E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2BA2-A091-4673-BC0D-CDE2624F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303A7-FFD7-4F4B-8E0E-016FFB58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44BED-523E-43B2-ABC2-539154A1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4E0EC-C5C3-4D95-9A7D-A3742742D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7CF93-D4A5-4328-8DC2-46617A050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5EB9-B44A-4389-9115-4B26F56F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1BDF-76FE-4755-BC39-52356D42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C15AC-AAA1-4275-95F9-EC80D40A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2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75E3-7767-4759-ABCD-40A80045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3C00-FADB-4A29-AA10-E3C4EAF8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40642-FDEB-421E-B27D-46844611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9DB32-F7BF-4F13-BB5B-511E775A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7202D-4433-43CC-944C-C20CB8E1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8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0E20-A5E6-40B5-858C-16468D16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6C96F-406A-476D-BE9B-573BD42FB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A12AB-53BC-4385-82E2-030C228A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F680C-90DE-4F3F-AB53-78C0BA08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D9EE-FE23-4E54-A0A8-2D7E4E90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CD11-5E3F-4967-AD2C-4D7822E5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BC96-D9C3-41B0-83E5-6CD4A103E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CEBAE-6556-464D-AF65-B9CA1C03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ECC70-FD4F-46E1-99BD-23D98E3F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78BE1-8BF9-4969-99AD-2F9B2BF6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F2420-2087-4995-BD9D-4F0F16BB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2223-B422-4B4E-B206-DE416152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4E94-B739-4DB8-883A-4C92ECDB2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41B96-4D60-48AB-B600-DA0172178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097BB-F8EE-4422-A17E-281A89F80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B21E0-32F5-4E42-9D47-84E469346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7375B-BD4D-4553-A2A1-3B09EDB3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5AF24-F2AC-4DEF-AF04-F0591490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0BA6F-D6A0-4EB7-B95F-09A3CA92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0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DB82-B699-48F7-8C93-5E832C2D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1C9BC-3857-436C-B2FA-4C1AD357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8E8E6-4F54-420B-8C71-135972EE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BDFF4-FC0B-483A-B07B-A4309D60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3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BC073-69CB-4E9A-9B5B-75D06DCE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6C351-1308-4835-A5EB-1D2AF813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BE9AE-16BF-4E83-817C-12267831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5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8C5C-80B4-4BFC-87D2-0609D15D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F95E-4EE2-43F5-ACA6-645AF34A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88EC0-6E5C-4869-B3A8-5382D0F4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0EBF5-31CD-43FD-88DB-7E240A3B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9589B-F40E-4BDC-A2CF-4D7092DC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29BD0-76D2-4BA2-BE4C-31080E50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2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C39B-7FDC-494C-91B3-A99FEB59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36D38-5479-4ED8-B1A3-25AD5ED86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84A6F-149A-4662-94AE-AA645831D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BAF46-A33A-48F1-A2C0-30BF3137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7DA2A-20C0-4F53-A8D9-26D52C46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84A27-E62A-42E3-B2FD-B18D1923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6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C1678-C4DC-4B3F-9F28-3413BE56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D9681-BEED-4ACF-8065-3D424A9D9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43C0-FE2C-44F0-B6D0-67281DDA8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482F-4302-4AAE-B6A6-4A7AF4066DD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AEF1-6511-47B2-B79D-0189FD04A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7DF1-2CCA-45CE-9512-8288E6430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5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02CE-3E91-483B-B601-82094F8A8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Izdelava</a:t>
            </a:r>
            <a:r>
              <a:rPr lang="en-US" dirty="0"/>
              <a:t> </a:t>
            </a:r>
            <a:r>
              <a:rPr lang="en-US" dirty="0" err="1"/>
              <a:t>igre</a:t>
            </a:r>
            <a:r>
              <a:rPr lang="en-US"/>
              <a:t> – Pac-Man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93F3E-39EB-464E-9FA1-8375B8C53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Izdelava igre – Pac-Man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Izdelava igre – Pac-Man</dc:title>
  <dc:creator>kevin poredoš</dc:creator>
  <cp:lastModifiedBy>kevin poredoš</cp:lastModifiedBy>
  <cp:revision>1</cp:revision>
  <dcterms:created xsi:type="dcterms:W3CDTF">2021-04-13T19:02:47Z</dcterms:created>
  <dcterms:modified xsi:type="dcterms:W3CDTF">2021-04-13T19:03:22Z</dcterms:modified>
</cp:coreProperties>
</file>