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5A5D1-A526-0F2A-9720-7FFD87FAD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8ACCA-D093-DC69-1F21-0AF79FB6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A3D7B9-4721-C9C1-8CC8-C60058E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0E4B4-6C65-7F57-3BD8-06E52A18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31FA7-E58A-8977-7652-5176E0C1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18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BF864-18F4-042D-343B-78B69C8A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1DCBB6-2AD6-F118-06CF-7E764373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E8D0F7-188A-7AB2-25A3-E6B5334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0C171-DA4F-9757-A2DD-F24C00E4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45161-E191-BFDB-1239-9E9155E8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06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349C07-FD78-5985-B478-16937EECB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5A020F-8AA2-41C3-A198-CD60E4DD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83E4D-AC1C-EBB9-E011-B6548989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C74AA-E09D-1857-CEA9-62303452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279EC-4DFE-3A68-252B-8787E345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55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923AE-C0A5-7E7C-B727-F0BEA345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57271-DE94-6FAE-14FB-FED34D03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9AAF3-8F95-B2A7-0BDE-FFA39E2E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682EC-9677-3414-A453-E2247A58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4CBCC-4F56-9368-EC94-26726FAE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3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BE99B-5E70-3B54-CCFC-657FEAA4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0E91D5-DA9F-54CE-F4E4-B8C72263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953FD-FA03-CE13-CBFE-FBEA5C5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58BA5-49E7-7464-9099-6D4F584B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2A73FF-8A97-E405-23EC-CF779FE0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4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19049-6E32-F131-A692-5266F218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1B057-0416-7C28-2B76-A57FB66CB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136B84-7ABD-AFF9-F729-509B4C303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056800-C8EE-F4D5-75CD-E2F53D68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AE9B9C-224A-E238-80E6-38C0C728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53074E-8FF3-A20C-C018-6BFC25F8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46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94552-949B-62E4-AFC3-0F4DFDA4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6D371F-72C7-73F7-33B1-028C0BCD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803DEB-7BD4-4CAA-FCAE-314403FC5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342540-9D3A-9460-BC7F-B3CD1C8FA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524AC1-3F3D-766F-3BD2-05D9B919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079BD6-E74F-AD75-57E9-E3243989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4D80F-7AA8-3B80-23ED-4D5B7B9B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2DA1ED-EE15-BD2A-76E7-B5DE1138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32565-DC4B-C16D-EB4E-04622A22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4ECC8-2348-7A73-4D56-3B67F62F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3CAAF-F01A-9F9B-0A5C-24832375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A5883B-0F11-B44C-E1BD-47B645EE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88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39C03E-B26E-F650-08B5-49A20E2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06B2CE-C607-3D92-9A65-D174FE31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D16F39-5820-BE06-DEAC-9498B213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14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565A2-89DE-D52C-BD52-0B1BF8AA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F20201-EC6E-237F-48CA-5715D72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C02980-63DE-A6F0-EB5A-1377254D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2F122-3EE0-9CBF-3962-DC2DC87A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6A704-F497-88DA-DFA8-DB82BA45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6ACD0-652F-9CE0-C4AA-1A84D1DB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3E4BC-AABD-133F-8C11-C95BE3AE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0CB726-3808-708D-7F1E-03945B305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F86A43-F82B-00EE-3165-3E84E176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97EA73-E435-D8A9-218C-06166D3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3D2C1-971F-1C09-DEDE-1BA98E53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FC994A-D501-585B-B0DB-4ED6C1A7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6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DAFE69-747B-37B0-7A62-BA76B02D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3B672-DEBA-CBC2-48B2-91345B9D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C9466-61AF-352B-28C5-A428D7DAB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F2472-F0D2-4FC8-8CAB-D9C76AFF38BA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011CF7-E951-3870-BCE3-8A9D6A7EB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F3DC6-4138-D634-3707-9F0C4421A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B9429-BBE6-4931-A1F8-8CBB98A395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3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A93440A-9881-18DF-4258-C93E153A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09902"/>
            <a:ext cx="6924026" cy="913975"/>
          </a:xfrm>
        </p:spPr>
        <p:txBody>
          <a:bodyPr anchor="ctr">
            <a:normAutofit/>
          </a:bodyPr>
          <a:lstStyle/>
          <a:p>
            <a:pPr algn="l"/>
            <a:r>
              <a:rPr lang="es-ES" sz="24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y manejo del ratón usando los gestos de la mano</a:t>
            </a:r>
            <a:endParaRPr lang="es-ES" sz="3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90D2C-C950-5C4F-4D66-434845592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569" y="5600706"/>
            <a:ext cx="2358132" cy="934080"/>
          </a:xfrm>
        </p:spPr>
        <p:txBody>
          <a:bodyPr anchor="ctr">
            <a:normAutofit/>
          </a:bodyPr>
          <a:lstStyle/>
          <a:p>
            <a:pPr algn="r"/>
            <a:r>
              <a:rPr lang="es-ES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Visión por Computador Proyecto Final</a:t>
            </a:r>
          </a:p>
        </p:txBody>
      </p:sp>
      <p:pic>
        <p:nvPicPr>
          <p:cNvPr id="4" name="Imagen 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9863B8C-CF47-953A-3153-C6573DF34A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9" b="1"/>
          <a:stretch/>
        </p:blipFill>
        <p:spPr bwMode="auto">
          <a:xfrm>
            <a:off x="1" y="10"/>
            <a:ext cx="12191998" cy="5352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922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A5DBE-03CF-8662-C1C8-09A1EDC0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 Landmarks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1B327FDF-6038-769F-8D38-1C5091AEE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2728" y="496960"/>
            <a:ext cx="9833486" cy="3392553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71A3493-A31F-8FE9-3063-21EADA51B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22" y="4430648"/>
            <a:ext cx="1884784" cy="18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0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23AF2D-6B3F-F283-76CF-89F3F0DE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Gestos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6ABB71C-9E24-8340-0456-22BA2D876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7538" y="412454"/>
            <a:ext cx="3243262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700"/>
          </a:p>
        </p:txBody>
      </p:sp>
      <p:pic>
        <p:nvPicPr>
          <p:cNvPr id="7" name="Imagen 6" descr="Imagen que contiene interior, persona, sostener, mujer&#10;&#10;Descripción generada automáticamente">
            <a:extLst>
              <a:ext uri="{FF2B5EF4-FFF2-40B4-BE49-F238E27FC236}">
                <a16:creationId xmlns:a16="http://schemas.microsoft.com/office/drawing/2014/main" id="{8DE749DF-3B23-042C-499D-909154BF167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" b="13002"/>
          <a:stretch/>
        </p:blipFill>
        <p:spPr>
          <a:xfrm>
            <a:off x="20" y="2193310"/>
            <a:ext cx="6400781" cy="4356780"/>
          </a:xfrm>
          <a:prstGeom prst="rect">
            <a:avLst/>
          </a:prstGeom>
        </p:spPr>
      </p:pic>
      <p:pic>
        <p:nvPicPr>
          <p:cNvPr id="5" name="Marcador de contenido 4" descr="Imagen que contiene interior, sostener, colorido, naranja&#10;&#10;Descripción generada automáticamente">
            <a:extLst>
              <a:ext uri="{FF2B5EF4-FFF2-40B4-BE49-F238E27FC236}">
                <a16:creationId xmlns:a16="http://schemas.microsoft.com/office/drawing/2014/main" id="{60B0975E-E631-39A7-7D56-AA19B1F2B1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r="19293"/>
          <a:stretch/>
        </p:blipFill>
        <p:spPr>
          <a:xfrm>
            <a:off x="6587416" y="1"/>
            <a:ext cx="543974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23AF2D-6B3F-F283-76CF-89F3F0DE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2F096B5-5D30-A507-FC2B-F764E30B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7538" y="412454"/>
            <a:ext cx="3243262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7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E749DF-3B23-042C-499D-909154BF167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0540" r="-19714" b="4842"/>
          <a:stretch/>
        </p:blipFill>
        <p:spPr>
          <a:xfrm>
            <a:off x="656192" y="845301"/>
            <a:ext cx="6400781" cy="5788974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B0975E-E631-39A7-7D56-AA19B1F2B1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" r="17616"/>
          <a:stretch/>
        </p:blipFill>
        <p:spPr>
          <a:xfrm>
            <a:off x="6662404" y="223724"/>
            <a:ext cx="5267991" cy="64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6BE63-28C8-2C95-3D3C-5DA1EE08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D33C99-D4B5-9C55-D6BA-A96B470DC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055" y="2801937"/>
            <a:ext cx="2280865" cy="1254125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Swipe</a:t>
            </a: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Right</a:t>
            </a:r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Swipe</a:t>
            </a: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Marcador de contenido 9" descr="Imagen que contiene interior, sostener, pequeño, par&#10;&#10;Descripción generada automáticamente">
            <a:extLst>
              <a:ext uri="{FF2B5EF4-FFF2-40B4-BE49-F238E27FC236}">
                <a16:creationId xmlns:a16="http://schemas.microsoft.com/office/drawing/2014/main" id="{262F8AAA-1589-B512-FC4E-F2382A494A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25" y="1825625"/>
            <a:ext cx="4158149" cy="4351338"/>
          </a:xfr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918FF2D3-0395-5C8A-5DFD-3AAB98C203BF}"/>
              </a:ext>
            </a:extLst>
          </p:cNvPr>
          <p:cNvGrpSpPr/>
          <p:nvPr/>
        </p:nvGrpSpPr>
        <p:grpSpPr>
          <a:xfrm>
            <a:off x="4517790" y="2361762"/>
            <a:ext cx="3463235" cy="3344989"/>
            <a:chOff x="4517790" y="2361762"/>
            <a:chExt cx="3463235" cy="3344989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6D24D2D-4DD1-817F-42EA-D0A14AA093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8367" y="2463282"/>
              <a:ext cx="335902" cy="285516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80E35A0-C1A0-F415-C12B-8A8D88E020F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69" y="5318449"/>
              <a:ext cx="2046756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CD59D30D-FE56-41DD-3D38-02A3B52B6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4269" y="2463282"/>
              <a:ext cx="0" cy="285516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923D05B0-7282-6729-13DB-066EC51D4B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7724" y="2547891"/>
              <a:ext cx="616545" cy="277055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Arco 21">
              <a:extLst>
                <a:ext uri="{FF2B5EF4-FFF2-40B4-BE49-F238E27FC236}">
                  <a16:creationId xmlns:a16="http://schemas.microsoft.com/office/drawing/2014/main" id="{3419B8ED-255D-805F-6EE2-EA40CC2727C1}"/>
                </a:ext>
              </a:extLst>
            </p:cNvPr>
            <p:cNvSpPr/>
            <p:nvPr/>
          </p:nvSpPr>
          <p:spPr>
            <a:xfrm>
              <a:off x="5598366" y="4930147"/>
              <a:ext cx="616543" cy="776604"/>
            </a:xfrm>
            <a:prstGeom prst="arc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Arco 23">
              <a:extLst>
                <a:ext uri="{FF2B5EF4-FFF2-40B4-BE49-F238E27FC236}">
                  <a16:creationId xmlns:a16="http://schemas.microsoft.com/office/drawing/2014/main" id="{DCF3EDFA-B090-AC8F-AD3E-C180B93E75F8}"/>
                </a:ext>
              </a:extLst>
            </p:cNvPr>
            <p:cNvSpPr/>
            <p:nvPr/>
          </p:nvSpPr>
          <p:spPr>
            <a:xfrm rot="21100416">
              <a:off x="5557838" y="3614738"/>
              <a:ext cx="376430" cy="76200"/>
            </a:xfrm>
            <a:prstGeom prst="arc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Arco 24">
              <a:extLst>
                <a:ext uri="{FF2B5EF4-FFF2-40B4-BE49-F238E27FC236}">
                  <a16:creationId xmlns:a16="http://schemas.microsoft.com/office/drawing/2014/main" id="{DC3F6771-7B3C-3522-2707-B8709B962DA4}"/>
                </a:ext>
              </a:extLst>
            </p:cNvPr>
            <p:cNvSpPr/>
            <p:nvPr/>
          </p:nvSpPr>
          <p:spPr>
            <a:xfrm rot="20646226">
              <a:off x="5369621" y="3570419"/>
              <a:ext cx="376430" cy="76200"/>
            </a:xfrm>
            <a:prstGeom prst="arc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Flecha: a la derecha con bandas 26">
              <a:extLst>
                <a:ext uri="{FF2B5EF4-FFF2-40B4-BE49-F238E27FC236}">
                  <a16:creationId xmlns:a16="http://schemas.microsoft.com/office/drawing/2014/main" id="{AA83E65B-4058-2F57-4802-6BE1E7BD8E4B}"/>
                </a:ext>
              </a:extLst>
            </p:cNvPr>
            <p:cNvSpPr/>
            <p:nvPr/>
          </p:nvSpPr>
          <p:spPr>
            <a:xfrm>
              <a:off x="5978332" y="2361762"/>
              <a:ext cx="765810" cy="186129"/>
            </a:xfrm>
            <a:prstGeom prst="stripedRightArrow">
              <a:avLst>
                <a:gd name="adj1" fmla="val 41812"/>
                <a:gd name="adj2" fmla="val 7865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Flecha: a la derecha con bandas 27">
              <a:extLst>
                <a:ext uri="{FF2B5EF4-FFF2-40B4-BE49-F238E27FC236}">
                  <a16:creationId xmlns:a16="http://schemas.microsoft.com/office/drawing/2014/main" id="{2B21045E-AB66-CF3E-E49A-B771923FF2CE}"/>
                </a:ext>
              </a:extLst>
            </p:cNvPr>
            <p:cNvSpPr/>
            <p:nvPr/>
          </p:nvSpPr>
          <p:spPr>
            <a:xfrm rot="10800000">
              <a:off x="4517790" y="2370217"/>
              <a:ext cx="765810" cy="186129"/>
            </a:xfrm>
            <a:prstGeom prst="stripedRightArrow">
              <a:avLst>
                <a:gd name="adj1" fmla="val 41812"/>
                <a:gd name="adj2" fmla="val 7865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629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8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AE0D50-D71E-FD74-87DF-A50D33E4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Tecnologías utilizadas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983BD-69C1-7F39-E63F-87F368E3D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MediaPipe</a:t>
            </a:r>
            <a:r>
              <a:rPr lang="en-US" dirty="0"/>
              <a:t> con Gesture Recognizer Task</a:t>
            </a:r>
          </a:p>
          <a:p>
            <a:r>
              <a:rPr lang="en-US" dirty="0"/>
              <a:t>OpenCV</a:t>
            </a:r>
          </a:p>
          <a:p>
            <a:r>
              <a:rPr lang="en-US" dirty="0" err="1"/>
              <a:t>PyAutoGUI</a:t>
            </a:r>
            <a:endParaRPr lang="en-US" dirty="0"/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Mouse</a:t>
            </a:r>
          </a:p>
        </p:txBody>
      </p:sp>
    </p:spTree>
    <p:extLst>
      <p:ext uri="{BB962C8B-B14F-4D97-AF65-F5344CB8AC3E}">
        <p14:creationId xmlns:p14="http://schemas.microsoft.com/office/powerpoint/2010/main" val="660252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Calibri Light</vt:lpstr>
      <vt:lpstr>Tema de Office</vt:lpstr>
      <vt:lpstr>Control y manejo del ratón usando los gestos de la mano</vt:lpstr>
      <vt:lpstr>Hand Landmarks</vt:lpstr>
      <vt:lpstr>Gestos</vt:lpstr>
      <vt:lpstr>Gestos</vt:lpstr>
      <vt:lpstr>Gestos</vt:lpstr>
      <vt:lpstr>Tecnologías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y manejo del ratón usando los gestos de la mano</dc:title>
  <dc:creator>Micael Guerra Rodríguez</dc:creator>
  <cp:lastModifiedBy>Micael Guerra Rodríguez</cp:lastModifiedBy>
  <cp:revision>1</cp:revision>
  <dcterms:created xsi:type="dcterms:W3CDTF">2024-01-18T17:44:34Z</dcterms:created>
  <dcterms:modified xsi:type="dcterms:W3CDTF">2024-01-18T19:11:37Z</dcterms:modified>
</cp:coreProperties>
</file>