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304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3568A-2F08-CE46-B15D-C1D8AE7093E1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C4A28-9D80-4747-9173-F0642291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Xbox 360 Wireless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4A28-9D80-4747-9173-F064229153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Logitech F310 Wired USB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4A28-9D80-4747-9173-F06422915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EA0D-6C07-E04C-921A-83F3A9B4F76F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97" y="899197"/>
            <a:ext cx="5059606" cy="5059606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9" idx="3"/>
          </p:cNvCxnSpPr>
          <p:nvPr/>
        </p:nvCxnSpPr>
        <p:spPr>
          <a:xfrm>
            <a:off x="2424157" y="1410642"/>
            <a:ext cx="1635876" cy="115481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477" y="127214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land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987" y="1757269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translate forward/backward</a:t>
            </a:r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1497" y="224678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turn left/right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517" y="3715321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tilt camera up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0517" y="4204834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tilt camera down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19843" y="127214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takeoff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5333" y="1757269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alt_hold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10823" y="224678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stabilize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06313" y="2736295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disarm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101803" y="3225808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arm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101803" y="3715321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translate up/down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101803" y="4204834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translate left/right</a:t>
            </a:r>
          </a:p>
        </p:txBody>
      </p:sp>
      <p:cxnSp>
        <p:nvCxnSpPr>
          <p:cNvPr id="62" name="Straight Connector 61"/>
          <p:cNvCxnSpPr>
            <a:stCxn id="14" idx="3"/>
          </p:cNvCxnSpPr>
          <p:nvPr/>
        </p:nvCxnSpPr>
        <p:spPr>
          <a:xfrm>
            <a:off x="2328667" y="1895769"/>
            <a:ext cx="897228" cy="46051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3"/>
          </p:cNvCxnSpPr>
          <p:nvPr/>
        </p:nvCxnSpPr>
        <p:spPr>
          <a:xfrm>
            <a:off x="2233177" y="2385282"/>
            <a:ext cx="805298" cy="144778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</p:cNvCxnSpPr>
          <p:nvPr/>
        </p:nvCxnSpPr>
        <p:spPr>
          <a:xfrm flipV="1">
            <a:off x="2042197" y="3063861"/>
            <a:ext cx="1796349" cy="789960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4" idx="3"/>
          </p:cNvCxnSpPr>
          <p:nvPr/>
        </p:nvCxnSpPr>
        <p:spPr>
          <a:xfrm flipV="1">
            <a:off x="2042197" y="3606800"/>
            <a:ext cx="1796349" cy="73653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8" idx="1"/>
          </p:cNvCxnSpPr>
          <p:nvPr/>
        </p:nvCxnSpPr>
        <p:spPr>
          <a:xfrm>
            <a:off x="5394972" y="3330958"/>
            <a:ext cx="1706831" cy="1012376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7" idx="1"/>
          </p:cNvCxnSpPr>
          <p:nvPr/>
        </p:nvCxnSpPr>
        <p:spPr>
          <a:xfrm>
            <a:off x="5213548" y="3151990"/>
            <a:ext cx="1888255" cy="70183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6" idx="1"/>
          </p:cNvCxnSpPr>
          <p:nvPr/>
        </p:nvCxnSpPr>
        <p:spPr>
          <a:xfrm>
            <a:off x="5989072" y="2910897"/>
            <a:ext cx="1112731" cy="45341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5" idx="1"/>
          </p:cNvCxnSpPr>
          <p:nvPr/>
        </p:nvCxnSpPr>
        <p:spPr>
          <a:xfrm>
            <a:off x="6343494" y="2565454"/>
            <a:ext cx="662819" cy="30934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4" idx="1"/>
          </p:cNvCxnSpPr>
          <p:nvPr/>
        </p:nvCxnSpPr>
        <p:spPr>
          <a:xfrm flipV="1">
            <a:off x="5610598" y="2385282"/>
            <a:ext cx="1300225" cy="18017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53" idx="1"/>
          </p:cNvCxnSpPr>
          <p:nvPr/>
        </p:nvCxnSpPr>
        <p:spPr>
          <a:xfrm flipV="1">
            <a:off x="5957435" y="1895769"/>
            <a:ext cx="857898" cy="31266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1"/>
          </p:cNvCxnSpPr>
          <p:nvPr/>
        </p:nvCxnSpPr>
        <p:spPr>
          <a:xfrm flipH="1">
            <a:off x="5086609" y="1410642"/>
            <a:ext cx="1633234" cy="115481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100"/>
            <a:ext cx="9144000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</Words>
  <Application>Microsoft Macintosh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SpaceX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Villbrandt</dc:creator>
  <cp:lastModifiedBy>Josh Villbrandt</cp:lastModifiedBy>
  <cp:revision>6</cp:revision>
  <dcterms:created xsi:type="dcterms:W3CDTF">2016-02-01T17:45:57Z</dcterms:created>
  <dcterms:modified xsi:type="dcterms:W3CDTF">2016-02-01T18:33:26Z</dcterms:modified>
</cp:coreProperties>
</file>