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7" r:id="rId4"/>
    <p:sldId id="315" r:id="rId5"/>
    <p:sldId id="322" r:id="rId6"/>
    <p:sldId id="319" r:id="rId7"/>
    <p:sldId id="345" r:id="rId8"/>
    <p:sldId id="318" r:id="rId9"/>
    <p:sldId id="343" r:id="rId10"/>
    <p:sldId id="349" r:id="rId11"/>
    <p:sldId id="350" r:id="rId12"/>
    <p:sldId id="351" r:id="rId13"/>
    <p:sldId id="352" r:id="rId14"/>
    <p:sldId id="353" r:id="rId15"/>
    <p:sldId id="321" r:id="rId16"/>
    <p:sldId id="354" r:id="rId17"/>
    <p:sldId id="330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24" r:id="rId27"/>
    <p:sldId id="30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846" y="6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5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F9074EBC-1F15-45F9-A91E-E5C4D64C818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92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68FC2D2C-E288-4655-B149-7FDC6019F189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7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형: 비어 있음 1">
            <a:extLst>
              <a:ext uri="{FF2B5EF4-FFF2-40B4-BE49-F238E27FC236}">
                <a16:creationId xmlns:a16="http://schemas.microsoft.com/office/drawing/2014/main" id="{B7CABA81-0BBC-49FB-B863-E9687338898B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112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5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3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12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91" r:id="rId9"/>
    <p:sldLayoutId id="2147483682" r:id="rId10"/>
    <p:sldLayoutId id="2147483684" r:id="rId11"/>
    <p:sldLayoutId id="2147483694" r:id="rId12"/>
    <p:sldLayoutId id="2147483687" r:id="rId13"/>
    <p:sldLayoutId id="2147483688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289964" y="1261949"/>
            <a:ext cx="563880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ตรรกศาสตร์ที่ว่าด้วย</a:t>
            </a:r>
          </a:p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th-TH" altLang="ko-KR" sz="54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 pitchFamily="34" charset="0"/>
              </a:rPr>
              <a:t>ประพจน์</a:t>
            </a:r>
          </a:p>
          <a:p>
            <a:pPr algn="ctr"/>
            <a:r>
              <a:rPr lang="en-US" altLang="ko-KR" sz="54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 pitchFamily="34" charset="0"/>
              </a:rPr>
              <a:t>&amp;</a:t>
            </a:r>
            <a:endParaRPr lang="th-TH" altLang="ko-KR" sz="5400" dirty="0">
              <a:solidFill>
                <a:schemeClr val="accent5">
                  <a:lumMod val="75000"/>
                </a:schemeClr>
              </a:solidFill>
              <a:latin typeface="+mj-lt"/>
              <a:cs typeface="Arial" pitchFamily="34" charset="0"/>
            </a:endParaRPr>
          </a:p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th-TH" altLang="ko-KR" sz="54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 pitchFamily="34" charset="0"/>
              </a:rPr>
              <a:t>การอนุมาน</a:t>
            </a:r>
            <a:endParaRPr lang="ko-KR" altLang="en-US" sz="5400" dirty="0">
              <a:solidFill>
                <a:schemeClr val="accent5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334F682-E09B-4591-8866-499DA6E850AC}"/>
              </a:ext>
            </a:extLst>
          </p:cNvPr>
          <p:cNvGrpSpPr/>
          <p:nvPr/>
        </p:nvGrpSpPr>
        <p:grpSpPr>
          <a:xfrm>
            <a:off x="1140789" y="1806548"/>
            <a:ext cx="9705011" cy="1806735"/>
            <a:chOff x="6372200" y="1720413"/>
            <a:chExt cx="4732031" cy="180673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0631E0-36C1-415A-B0FC-09DDDC9CD0FB}"/>
                </a:ext>
              </a:extLst>
            </p:cNvPr>
            <p:cNvSpPr txBox="1"/>
            <p:nvPr/>
          </p:nvSpPr>
          <p:spPr>
            <a:xfrm>
              <a:off x="6372200" y="2788484"/>
              <a:ext cx="3382099" cy="73866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เมื่อเขียนตารางความเป็นจริงเพื่อดูค่าความเป็นจริงของทั้ง 2 ประโยคในทุกกรณี ดังภาพ</a:t>
              </a:r>
            </a:p>
            <a:p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ที่ 6-5 โดยจะเห็นได้ว่าค่าความจริงของประโยคทั้ง 2 มีค่าจริงในกรณีแรกทั้ง 2 ประโยค </a:t>
              </a:r>
            </a:p>
            <a:p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จึงทำให้ทั้งสองประโยคนี้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Consistent </a:t>
              </a:r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ซึ่งกันและกัน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E5AA92-7CE3-46F0-9CF1-454FE6A1C5C9}"/>
                </a:ext>
              </a:extLst>
            </p:cNvPr>
            <p:cNvSpPr txBox="1"/>
            <p:nvPr/>
          </p:nvSpPr>
          <p:spPr>
            <a:xfrm>
              <a:off x="6372200" y="1720413"/>
              <a:ext cx="4732031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Contingent </a:t>
              </a:r>
              <a:r>
                <a:rPr lang="th-TH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เป็นประโยคที่สามารถมีทั้งค่าจริงและเท็จ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</a:t>
              </a:r>
              <a:r>
                <a:rPr lang="th-TH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เมื่อมีประโยคมากกว่า 1 ประโยค เราสามารถเรียกประโยคทั้ง 2 ประโยคนั้น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FB4DC91D-4615-4D33-90C6-08BF8DE71701}"/>
              </a:ext>
            </a:extLst>
          </p:cNvPr>
          <p:cNvSpPr txBox="1">
            <a:spLocks/>
          </p:cNvSpPr>
          <p:nvPr/>
        </p:nvSpPr>
        <p:spPr>
          <a:xfrm>
            <a:off x="2178254" y="257076"/>
            <a:ext cx="8081852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>
                <a:highlight>
                  <a:srgbClr val="00FF00"/>
                </a:highlight>
              </a:rPr>
              <a:t>ตรรกศาสตร์ที่ว่าด้วยประพจน์ (</a:t>
            </a:r>
            <a:r>
              <a:rPr lang="en-US" sz="2800" dirty="0">
                <a:highlight>
                  <a:srgbClr val="00FF00"/>
                </a:highlight>
              </a:rPr>
              <a:t>Propositional Logic)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BAB7BE23-2938-41EA-8652-B8ECB860D2E1}"/>
              </a:ext>
            </a:extLst>
          </p:cNvPr>
          <p:cNvSpPr txBox="1"/>
          <p:nvPr/>
        </p:nvSpPr>
        <p:spPr>
          <a:xfrm>
            <a:off x="1140789" y="970273"/>
            <a:ext cx="9817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2400" b="1" dirty="0">
                <a:solidFill>
                  <a:schemeClr val="accent4"/>
                </a:solidFill>
                <a:highlight>
                  <a:srgbClr val="FFFF00"/>
                </a:highlight>
                <a:cs typeface="Arial" pitchFamily="34" charset="0"/>
              </a:rPr>
              <a:t>คำนิยามเกี่ยวกับค่าความเป็นจริง</a:t>
            </a:r>
          </a:p>
          <a:p>
            <a:pPr algn="ctr"/>
            <a:r>
              <a:rPr lang="th-TH" altLang="ko-KR" sz="20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คำนิยามที่ควรรู้เกี่ยวกับค่าความเป็นจริงของตรรกศาสตร์ว่าด้วยประพจน์ที่สำคัญๆ มีดังนี้</a:t>
            </a:r>
          </a:p>
        </p:txBody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3304AF48-B22F-4048-B7F5-948C3941536F}"/>
              </a:ext>
            </a:extLst>
          </p:cNvPr>
          <p:cNvSpPr txBox="1"/>
          <p:nvPr/>
        </p:nvSpPr>
        <p:spPr>
          <a:xfrm>
            <a:off x="1140789" y="2224828"/>
            <a:ext cx="588231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Consistent </a:t>
            </a:r>
            <a:r>
              <a:rPr lang="th-TH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ก็ต่อเมื่อประโยคเหล่านั้นมีโอกาศที่จะเป็นจริงในกรณีเดียวกัน เช่น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94A9574-5183-4D57-A308-51CFFD30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025" y="2547594"/>
            <a:ext cx="1885950" cy="314325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777A781E-4118-4337-A4D5-C481A9C76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89" y="3669646"/>
            <a:ext cx="7399694" cy="22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334F682-E09B-4591-8866-499DA6E850AC}"/>
              </a:ext>
            </a:extLst>
          </p:cNvPr>
          <p:cNvGrpSpPr/>
          <p:nvPr/>
        </p:nvGrpSpPr>
        <p:grpSpPr>
          <a:xfrm>
            <a:off x="1140789" y="1806548"/>
            <a:ext cx="5882312" cy="941065"/>
            <a:chOff x="6372200" y="1720413"/>
            <a:chExt cx="2868135" cy="9410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0631E0-36C1-415A-B0FC-09DDDC9CD0FB}"/>
                </a:ext>
              </a:extLst>
            </p:cNvPr>
            <p:cNvSpPr txBox="1"/>
            <p:nvPr/>
          </p:nvSpPr>
          <p:spPr>
            <a:xfrm>
              <a:off x="6372200" y="2353701"/>
              <a:ext cx="286813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ซึ่งมีตารางความเป็นจริงของประโยคทั้ง 2 ประโยคในทุกกรณี ดังภาพที่ 6-6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E5AA92-7CE3-46F0-9CF1-454FE6A1C5C9}"/>
                </a:ext>
              </a:extLst>
            </p:cNvPr>
            <p:cNvSpPr txBox="1"/>
            <p:nvPr/>
          </p:nvSpPr>
          <p:spPr>
            <a:xfrm>
              <a:off x="6372200" y="1720413"/>
              <a:ext cx="286813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Inconsistent </a:t>
              </a:r>
              <a:r>
                <a:rPr lang="th-TH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ก็ต่อเมื่อประโยคเหล่านั้นมไม่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Consistent </a:t>
              </a:r>
              <a:r>
                <a:rPr lang="th-TH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กัน เช่น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FB4DC91D-4615-4D33-90C6-08BF8DE71701}"/>
              </a:ext>
            </a:extLst>
          </p:cNvPr>
          <p:cNvSpPr txBox="1">
            <a:spLocks/>
          </p:cNvSpPr>
          <p:nvPr/>
        </p:nvSpPr>
        <p:spPr>
          <a:xfrm>
            <a:off x="2178254" y="257076"/>
            <a:ext cx="8081852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>
                <a:highlight>
                  <a:srgbClr val="00FF00"/>
                </a:highlight>
              </a:rPr>
              <a:t>ตรรกศาสตร์ที่ว่าด้วยประพจน์ (</a:t>
            </a:r>
            <a:r>
              <a:rPr lang="en-US" sz="2800" dirty="0">
                <a:highlight>
                  <a:srgbClr val="00FF00"/>
                </a:highlight>
              </a:rPr>
              <a:t>Propositional Logic)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BAB7BE23-2938-41EA-8652-B8ECB860D2E1}"/>
              </a:ext>
            </a:extLst>
          </p:cNvPr>
          <p:cNvSpPr txBox="1"/>
          <p:nvPr/>
        </p:nvSpPr>
        <p:spPr>
          <a:xfrm>
            <a:off x="1140789" y="970273"/>
            <a:ext cx="9817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2400" b="1" dirty="0">
                <a:solidFill>
                  <a:schemeClr val="accent4"/>
                </a:solidFill>
                <a:highlight>
                  <a:srgbClr val="FFFF00"/>
                </a:highlight>
                <a:cs typeface="Arial" pitchFamily="34" charset="0"/>
              </a:rPr>
              <a:t>คำนิยามเกี่ยวกับค่าความเป็นจริง</a:t>
            </a:r>
          </a:p>
          <a:p>
            <a:pPr algn="ctr"/>
            <a:r>
              <a:rPr lang="th-TH" altLang="ko-KR" sz="20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คำนิยามที่ควรรู้เกี่ยวกับค่าความเป็นจริงของตรรกศาสตร์ว่าด้วยประพจน์ที่สำคัญๆ มีดังนี้</a:t>
            </a: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2FBC2DD5-A749-4057-8132-6EDA500C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175880"/>
            <a:ext cx="2057400" cy="257175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3A134D4-4857-4A7A-9434-C6FB1E40D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4" y="2802386"/>
            <a:ext cx="7908343" cy="26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6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334F682-E09B-4591-8866-499DA6E850AC}"/>
              </a:ext>
            </a:extLst>
          </p:cNvPr>
          <p:cNvGrpSpPr/>
          <p:nvPr/>
        </p:nvGrpSpPr>
        <p:grpSpPr>
          <a:xfrm>
            <a:off x="1140789" y="1806548"/>
            <a:ext cx="7292011" cy="941065"/>
            <a:chOff x="6372200" y="1720413"/>
            <a:chExt cx="3555485" cy="9410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0631E0-36C1-415A-B0FC-09DDDC9CD0FB}"/>
                </a:ext>
              </a:extLst>
            </p:cNvPr>
            <p:cNvSpPr txBox="1"/>
            <p:nvPr/>
          </p:nvSpPr>
          <p:spPr>
            <a:xfrm>
              <a:off x="6372200" y="2353701"/>
              <a:ext cx="286813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ที่มีค่าความจริงแสดงดังภาพที่ 6-7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E5AA92-7CE3-46F0-9CF1-454FE6A1C5C9}"/>
                </a:ext>
              </a:extLst>
            </p:cNvPr>
            <p:cNvSpPr txBox="1"/>
            <p:nvPr/>
          </p:nvSpPr>
          <p:spPr>
            <a:xfrm>
              <a:off x="6372200" y="1720413"/>
              <a:ext cx="355548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Logically equivalent </a:t>
              </a:r>
              <a:r>
                <a:rPr lang="th-TH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ก็ต่อเมื่อค่าความเป็นจริงของทั้ง 2 ประโยคเหมือนกันในทุกกรณี เช่น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FB4DC91D-4615-4D33-90C6-08BF8DE71701}"/>
              </a:ext>
            </a:extLst>
          </p:cNvPr>
          <p:cNvSpPr txBox="1">
            <a:spLocks/>
          </p:cNvSpPr>
          <p:nvPr/>
        </p:nvSpPr>
        <p:spPr>
          <a:xfrm>
            <a:off x="2178254" y="257076"/>
            <a:ext cx="8081852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>
                <a:highlight>
                  <a:srgbClr val="00FF00"/>
                </a:highlight>
              </a:rPr>
              <a:t>ตรรกศาสตร์ที่ว่าด้วยประพจน์ (</a:t>
            </a:r>
            <a:r>
              <a:rPr lang="en-US" sz="2800" dirty="0">
                <a:highlight>
                  <a:srgbClr val="00FF00"/>
                </a:highlight>
              </a:rPr>
              <a:t>Propositional Logic)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BAB7BE23-2938-41EA-8652-B8ECB860D2E1}"/>
              </a:ext>
            </a:extLst>
          </p:cNvPr>
          <p:cNvSpPr txBox="1"/>
          <p:nvPr/>
        </p:nvSpPr>
        <p:spPr>
          <a:xfrm>
            <a:off x="1140789" y="970273"/>
            <a:ext cx="9817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2400" b="1" dirty="0">
                <a:solidFill>
                  <a:schemeClr val="accent4"/>
                </a:solidFill>
                <a:highlight>
                  <a:srgbClr val="FFFF00"/>
                </a:highlight>
                <a:cs typeface="Arial" pitchFamily="34" charset="0"/>
              </a:rPr>
              <a:t>คำนิยามเกี่ยวกับค่าความเป็นจริง</a:t>
            </a:r>
          </a:p>
          <a:p>
            <a:pPr algn="ctr"/>
            <a:r>
              <a:rPr lang="th-TH" altLang="ko-KR" sz="20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คำนิยามที่ควรรู้เกี่ยวกับค่าความเป็นจริงของตรรกศาสตร์ว่าด้วยประพจน์ที่สำคัญๆ มีดังนี้</a:t>
            </a: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280C5D2D-D0E2-4167-8961-06937C46F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2133313"/>
            <a:ext cx="1943100" cy="266700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E7EBAEC-5EB1-45FE-A5F4-1ACA71487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89" y="2787436"/>
            <a:ext cx="7863511" cy="28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6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วงรี 12">
            <a:extLst>
              <a:ext uri="{FF2B5EF4-FFF2-40B4-BE49-F238E27FC236}">
                <a16:creationId xmlns:a16="http://schemas.microsoft.com/office/drawing/2014/main" id="{D0881AF5-FD78-411F-B4C6-03C3357363EC}"/>
              </a:ext>
            </a:extLst>
          </p:cNvPr>
          <p:cNvSpPr/>
          <p:nvPr/>
        </p:nvSpPr>
        <p:spPr>
          <a:xfrm>
            <a:off x="292100" y="1524000"/>
            <a:ext cx="4000500" cy="41275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9643" y="450123"/>
            <a:ext cx="7956871" cy="724247"/>
          </a:xfrm>
        </p:spPr>
        <p:txBody>
          <a:bodyPr/>
          <a:lstStyle/>
          <a:p>
            <a:r>
              <a:rPr lang="th-TH" sz="3200" dirty="0">
                <a:highlight>
                  <a:srgbClr val="FFFF00"/>
                </a:highlight>
              </a:rPr>
              <a:t>กฎของการแทนที่ (</a:t>
            </a:r>
            <a:r>
              <a:rPr lang="en-US" sz="3200" dirty="0">
                <a:highlight>
                  <a:srgbClr val="FFFF00"/>
                </a:highlight>
              </a:rPr>
              <a:t>Rules of Replacement)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E1C12-A224-4DC0-817F-0021D2106B57}"/>
              </a:ext>
            </a:extLst>
          </p:cNvPr>
          <p:cNvSpPr txBox="1"/>
          <p:nvPr/>
        </p:nvSpPr>
        <p:spPr>
          <a:xfrm>
            <a:off x="797086" y="2059170"/>
            <a:ext cx="32533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ประโยคทางตรรกศาสตร์สามารถแทนที่กันได้ถ้าทั้ง</a:t>
            </a:r>
          </a:p>
          <a:p>
            <a:pPr algn="ctr"/>
            <a:r>
              <a:rPr lang="th-TH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 ประโยคนั้น 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Logically Equivalent </a:t>
            </a:r>
            <a:endParaRPr lang="th-TH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th-TH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ซึ่งกันและกัน ดังนั้นจึงมีกฎการแทนที่ขึ้นเพื่อแปลงประโยคทางตรรกศาสตร์ให้อยู่ในรูปแบบที่เหมาะสมขึ้น </a:t>
            </a:r>
          </a:p>
          <a:p>
            <a:pPr algn="ctr"/>
            <a:r>
              <a:rPr lang="th-TH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โดยกฎการแทนที่ทั้งหมด </a:t>
            </a:r>
          </a:p>
          <a:p>
            <a:pPr algn="ctr"/>
            <a:r>
              <a:rPr lang="th-TH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แสดงดังภาพที่ 6-8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15CE38-C529-4FA2-922D-10ACCB1DD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13989"/>
              </p:ext>
            </p:extLst>
          </p:nvPr>
        </p:nvGraphicFramePr>
        <p:xfrm>
          <a:off x="4727849" y="2059170"/>
          <a:ext cx="2182352" cy="4239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7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19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$30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37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07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22C589-0500-4DBD-AED2-CD8CA832C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168970"/>
              </p:ext>
            </p:extLst>
          </p:nvPr>
        </p:nvGraphicFramePr>
        <p:xfrm>
          <a:off x="6731253" y="1843172"/>
          <a:ext cx="2483032" cy="4354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30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84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</a:t>
                      </a:r>
                      <a:endParaRPr lang="en-US" altLang="ko-KR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marL="101237" marR="101237" marT="50619" marB="50619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marL="101237" marR="101237" marT="50619" marB="506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marL="101237" marR="101237" marT="50619" marB="506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799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marL="101237" marR="101237" marT="50619" marB="506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01237" marR="101237" marT="50619" marB="50619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799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marL="101237" marR="101237" marT="50619" marB="506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01237" marR="101237" marT="50619" marB="50619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30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3FBAADAF-8A06-4D14-9F97-0FA239D9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9" y="1222861"/>
            <a:ext cx="5830635" cy="54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9643" y="450123"/>
            <a:ext cx="7956871" cy="724247"/>
          </a:xfrm>
        </p:spPr>
        <p:txBody>
          <a:bodyPr/>
          <a:lstStyle/>
          <a:p>
            <a:r>
              <a:rPr lang="th-TH" sz="3200" dirty="0">
                <a:highlight>
                  <a:srgbClr val="FFFF00"/>
                </a:highlight>
              </a:rPr>
              <a:t>กฎของการแทนที่ (</a:t>
            </a:r>
            <a:r>
              <a:rPr lang="en-US" sz="3200" dirty="0">
                <a:highlight>
                  <a:srgbClr val="FFFF00"/>
                </a:highlight>
              </a:rPr>
              <a:t>Rules of Replacement)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E1C12-A224-4DC0-817F-0021D2106B57}"/>
              </a:ext>
            </a:extLst>
          </p:cNvPr>
          <p:cNvSpPr txBox="1"/>
          <p:nvPr/>
        </p:nvSpPr>
        <p:spPr>
          <a:xfrm>
            <a:off x="623803" y="1174370"/>
            <a:ext cx="110485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การเปรียบเทียบความเท่ากันทางตรรกศาสตร์ (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Logically Equivalent) </a:t>
            </a:r>
            <a:r>
              <a:rPr lang="th-TH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นั้นสามารถทำได้ด้วยการ</a:t>
            </a:r>
          </a:p>
          <a:p>
            <a:r>
              <a:rPr lang="th-TH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ใช้ตารางความเป็นจริง เช่น </a:t>
            </a:r>
          </a:p>
          <a:p>
            <a:endParaRPr lang="th-TH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th-TH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th-TH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ดังภาพที่ 6-9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57C83DE-39D6-40B4-8F84-C3DE8C4D6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55" y="1898616"/>
            <a:ext cx="4511706" cy="331965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F081018E-9944-485B-B767-648852AD3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03" y="2708606"/>
            <a:ext cx="7749763" cy="37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98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ADE5F145-AC16-4982-B578-B0D5EF8EDB25}"/>
              </a:ext>
            </a:extLst>
          </p:cNvPr>
          <p:cNvSpPr/>
          <p:nvPr/>
        </p:nvSpPr>
        <p:spPr>
          <a:xfrm>
            <a:off x="8781862" y="2567101"/>
            <a:ext cx="4150502" cy="4204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sz="4000" dirty="0">
                <a:solidFill>
                  <a:srgbClr val="FFFF00"/>
                </a:solidFill>
                <a:highlight>
                  <a:srgbClr val="808000"/>
                </a:highlight>
              </a:rPr>
              <a:t>กฎของการอนุมาน (</a:t>
            </a:r>
            <a:r>
              <a:rPr lang="en-US" sz="4000" dirty="0">
                <a:solidFill>
                  <a:srgbClr val="FFFF00"/>
                </a:solidFill>
                <a:highlight>
                  <a:srgbClr val="808000"/>
                </a:highlight>
              </a:rPr>
              <a:t>Rules of Inference)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F57278-DD6F-4463-87E4-95DBA5835B10}"/>
              </a:ext>
            </a:extLst>
          </p:cNvPr>
          <p:cNvSpPr txBox="1"/>
          <p:nvPr/>
        </p:nvSpPr>
        <p:spPr>
          <a:xfrm>
            <a:off x="452637" y="1240632"/>
            <a:ext cx="460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การอนุมานด้วยวิธีการให้เหตุผลจะต้องมีการตรวจสอบความสมเหตุสมผล กฎของการอนุมานเชิง ตรรกศาสตร์ส่วนใหญ่ประกอบด้วย 9 กฎ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1684C2-A18C-42CD-B073-42AD4205033D}"/>
                  </a:ext>
                </a:extLst>
              </p:cNvPr>
              <p:cNvSpPr txBox="1"/>
              <p:nvPr/>
            </p:nvSpPr>
            <p:spPr>
              <a:xfrm>
                <a:off x="572178" y="2538280"/>
                <a:ext cx="99014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Modus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Ponen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(MP)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หรือ (</a:t>
                </a:r>
                <a14:m>
                  <m:oMath xmlns:m="http://schemas.openxmlformats.org/officeDocument/2006/math">
                    <m:r>
                      <a:rPr lang="th-TH" altLang="ko-K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→</m:t>
                    </m:r>
                  </m:oMath>
                </a14:m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-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elimination)</a:t>
                </a:r>
              </a:p>
              <a:p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เป็นกฎที่ใช้เพื่อกำจัดตัว </a:t>
                </a:r>
                <a14:m>
                  <m:oMath xmlns:m="http://schemas.openxmlformats.org/officeDocument/2006/math">
                    <m:r>
                      <a:rPr lang="th-TH" altLang="ko-K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→</m:t>
                    </m:r>
                  </m:oMath>
                </a14:m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ถ้า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→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Q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 และ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 จะอนุมานได้ว่า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Q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เป็นจริง ดังแสดงในภาพที่ 6-10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1684C2-A18C-42CD-B073-42AD42050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78" y="2538280"/>
                <a:ext cx="9901495" cy="646331"/>
              </a:xfrm>
              <a:prstGeom prst="rect">
                <a:avLst/>
              </a:prstGeom>
              <a:blipFill>
                <a:blip r:embed="rId2"/>
                <a:stretch>
                  <a:fillRect l="-554" t="-4717" b="-1415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aphic 14">
            <a:extLst>
              <a:ext uri="{FF2B5EF4-FFF2-40B4-BE49-F238E27FC236}">
                <a16:creationId xmlns:a16="http://schemas.microsoft.com/office/drawing/2014/main" id="{15DDA8FA-C87D-4C43-81F0-A8F5C8073A26}"/>
              </a:ext>
            </a:extLst>
          </p:cNvPr>
          <p:cNvGrpSpPr/>
          <p:nvPr/>
        </p:nvGrpSpPr>
        <p:grpSpPr>
          <a:xfrm>
            <a:off x="9760038" y="1077210"/>
            <a:ext cx="2065702" cy="1624710"/>
            <a:chOff x="2444748" y="555045"/>
            <a:chExt cx="7282048" cy="5727454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1216DB-C9D7-453C-8790-7EB62F240F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F3F33FE-6D94-4411-A3BD-BE7FB6EABA2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3F642A-CDB2-4697-81AF-78F5118CA58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0C96483-F14D-4447-86E7-62D8D264818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CD42A4-6DBB-4D30-B86A-AE4DC5996E15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ECA736B-848B-4898-8953-26C3E962665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0E54273-D8F0-4C64-9899-C78C35C490D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3014205-3705-4293-BB44-01C5C4DE28C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9B3510-C717-4BA3-89CD-4D3F0DFED596}"/>
              </a:ext>
            </a:extLst>
          </p:cNvPr>
          <p:cNvGrpSpPr/>
          <p:nvPr/>
        </p:nvGrpSpPr>
        <p:grpSpPr>
          <a:xfrm>
            <a:off x="10055616" y="1846751"/>
            <a:ext cx="1622554" cy="431794"/>
            <a:chOff x="3960971" y="2767117"/>
            <a:chExt cx="4267200" cy="1321489"/>
          </a:xfrm>
          <a:solidFill>
            <a:schemeClr val="accent3"/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F1B8B7D-2872-4322-9195-77708F4D17CE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BB1CFAC-02A3-4688-B37D-69EF25D2B9E2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F52A1B5-D9FE-4DF8-B117-FFDCD7FDB2B0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43827F1-1DEE-4839-A7EB-706BF37C2F5F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7FCA673C-EA55-47AA-8034-D918551F8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214" y="3429000"/>
            <a:ext cx="4266846" cy="27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ADE5F145-AC16-4982-B578-B0D5EF8EDB25}"/>
              </a:ext>
            </a:extLst>
          </p:cNvPr>
          <p:cNvSpPr/>
          <p:nvPr/>
        </p:nvSpPr>
        <p:spPr>
          <a:xfrm>
            <a:off x="8781862" y="2567101"/>
            <a:ext cx="4150502" cy="4204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sz="4000" dirty="0">
                <a:solidFill>
                  <a:srgbClr val="FFFF00"/>
                </a:solidFill>
                <a:highlight>
                  <a:srgbClr val="808000"/>
                </a:highlight>
              </a:rPr>
              <a:t>กฎของการอนุมาน (</a:t>
            </a:r>
            <a:r>
              <a:rPr lang="en-US" sz="4000" dirty="0">
                <a:solidFill>
                  <a:srgbClr val="FFFF00"/>
                </a:solidFill>
                <a:highlight>
                  <a:srgbClr val="808000"/>
                </a:highlight>
              </a:rPr>
              <a:t>Rules of Inference)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F57278-DD6F-4463-87E4-95DBA5835B10}"/>
              </a:ext>
            </a:extLst>
          </p:cNvPr>
          <p:cNvSpPr txBox="1"/>
          <p:nvPr/>
        </p:nvSpPr>
        <p:spPr>
          <a:xfrm>
            <a:off x="452637" y="1240632"/>
            <a:ext cx="460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การอนุมานด้วยวิธีการให้เหตุผลจะต้องมีการตรวจสอบความสมเหตุสมผล กฎของการอนุมานเชิง ตรรกศาสตร์ส่วนใหญ่ประกอบด้วย 9 กฎ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1684C2-A18C-42CD-B073-42AD4205033D}"/>
                  </a:ext>
                </a:extLst>
              </p:cNvPr>
              <p:cNvSpPr txBox="1"/>
              <p:nvPr/>
            </p:nvSpPr>
            <p:spPr>
              <a:xfrm>
                <a:off x="572178" y="2538280"/>
                <a:ext cx="99014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Modus Tollens (MT)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หรือ 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→ </m:t>
                    </m:r>
                  </m:oMath>
                </a14:m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-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elimination)</a:t>
                </a:r>
              </a:p>
              <a:p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เป็นกฎที่ใช้เพื่อกำจัดตัว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→</m:t>
                    </m:r>
                  </m:oMath>
                </a14:m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ถ้า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→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Q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 และ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−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Q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 จะอนุมานได้ว่า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 </a:t>
                </a:r>
              </a:p>
              <a:p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ดังแสดงในภาพที่ 6-11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1684C2-A18C-42CD-B073-42AD42050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78" y="2538280"/>
                <a:ext cx="9901495" cy="923330"/>
              </a:xfrm>
              <a:prstGeom prst="rect">
                <a:avLst/>
              </a:prstGeom>
              <a:blipFill>
                <a:blip r:embed="rId2"/>
                <a:stretch>
                  <a:fillRect l="-554" t="-3289" b="-921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aphic 14">
            <a:extLst>
              <a:ext uri="{FF2B5EF4-FFF2-40B4-BE49-F238E27FC236}">
                <a16:creationId xmlns:a16="http://schemas.microsoft.com/office/drawing/2014/main" id="{15DDA8FA-C87D-4C43-81F0-A8F5C8073A26}"/>
              </a:ext>
            </a:extLst>
          </p:cNvPr>
          <p:cNvGrpSpPr/>
          <p:nvPr/>
        </p:nvGrpSpPr>
        <p:grpSpPr>
          <a:xfrm>
            <a:off x="9760038" y="1077210"/>
            <a:ext cx="2065702" cy="1624710"/>
            <a:chOff x="2444748" y="555045"/>
            <a:chExt cx="7282048" cy="5727454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1216DB-C9D7-453C-8790-7EB62F240F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F3F33FE-6D94-4411-A3BD-BE7FB6EABA2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3F642A-CDB2-4697-81AF-78F5118CA58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0C96483-F14D-4447-86E7-62D8D264818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CD42A4-6DBB-4D30-B86A-AE4DC5996E15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ECA736B-848B-4898-8953-26C3E962665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0E54273-D8F0-4C64-9899-C78C35C490D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3014205-3705-4293-BB44-01C5C4DE28C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9B3510-C717-4BA3-89CD-4D3F0DFED596}"/>
              </a:ext>
            </a:extLst>
          </p:cNvPr>
          <p:cNvGrpSpPr/>
          <p:nvPr/>
        </p:nvGrpSpPr>
        <p:grpSpPr>
          <a:xfrm>
            <a:off x="10055616" y="1846751"/>
            <a:ext cx="1622554" cy="431794"/>
            <a:chOff x="3960971" y="2767117"/>
            <a:chExt cx="4267200" cy="1321489"/>
          </a:xfrm>
          <a:solidFill>
            <a:schemeClr val="accent3"/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F1B8B7D-2872-4322-9195-77708F4D17CE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BB1CFAC-02A3-4688-B37D-69EF25D2B9E2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F52A1B5-D9FE-4DF8-B117-FFDCD7FDB2B0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43827F1-1DEE-4839-A7EB-706BF37C2F5F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1271EC8-063D-43EF-8D78-34F72D308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637" y="3518466"/>
            <a:ext cx="4609547" cy="27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55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ADE5F145-AC16-4982-B578-B0D5EF8EDB25}"/>
              </a:ext>
            </a:extLst>
          </p:cNvPr>
          <p:cNvSpPr/>
          <p:nvPr/>
        </p:nvSpPr>
        <p:spPr>
          <a:xfrm>
            <a:off x="8781862" y="2567101"/>
            <a:ext cx="4150502" cy="4204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sz="4000" dirty="0">
                <a:solidFill>
                  <a:srgbClr val="FFFF00"/>
                </a:solidFill>
                <a:highlight>
                  <a:srgbClr val="808000"/>
                </a:highlight>
              </a:rPr>
              <a:t>กฎของการอนุมาน (</a:t>
            </a:r>
            <a:r>
              <a:rPr lang="en-US" sz="4000" dirty="0">
                <a:solidFill>
                  <a:srgbClr val="FFFF00"/>
                </a:solidFill>
                <a:highlight>
                  <a:srgbClr val="808000"/>
                </a:highlight>
              </a:rPr>
              <a:t>Rules of Inference)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F57278-DD6F-4463-87E4-95DBA5835B10}"/>
              </a:ext>
            </a:extLst>
          </p:cNvPr>
          <p:cNvSpPr txBox="1"/>
          <p:nvPr/>
        </p:nvSpPr>
        <p:spPr>
          <a:xfrm>
            <a:off x="452637" y="1240632"/>
            <a:ext cx="460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การอนุมานด้วยวิธีการให้เหตุผลจะต้องมีการตรวจสอบความสมเหตุสมผล กฎของการอนุมานเชิง ตรรกศาสตร์ส่วนใหญ่ประกอบด้วย 9 กฎ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1684C2-A18C-42CD-B073-42AD4205033D}"/>
                  </a:ext>
                </a:extLst>
              </p:cNvPr>
              <p:cNvSpPr txBox="1"/>
              <p:nvPr/>
            </p:nvSpPr>
            <p:spPr>
              <a:xfrm>
                <a:off x="572178" y="2538280"/>
                <a:ext cx="99014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Disjunctive Syllogism (DS)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หรือ (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-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elimination)</a:t>
                </a:r>
              </a:p>
              <a:p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เป็นกฎที่ใช้เพื่อกำจัดตัว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ถ้า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 V Q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 และ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 จะอนุมานได้ว่า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Q</a:t>
                </a:r>
              </a:p>
              <a:p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 หรือถ้า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 V Q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 และ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 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Q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 จะอนุมานได้ว่า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 ดังแสดงในภาพที่ 6-12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1684C2-A18C-42CD-B073-42AD42050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78" y="2538280"/>
                <a:ext cx="9901495" cy="923330"/>
              </a:xfrm>
              <a:prstGeom prst="rect">
                <a:avLst/>
              </a:prstGeom>
              <a:blipFill>
                <a:blip r:embed="rId2"/>
                <a:stretch>
                  <a:fillRect l="-554" t="-3289" b="-921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aphic 14">
            <a:extLst>
              <a:ext uri="{FF2B5EF4-FFF2-40B4-BE49-F238E27FC236}">
                <a16:creationId xmlns:a16="http://schemas.microsoft.com/office/drawing/2014/main" id="{15DDA8FA-C87D-4C43-81F0-A8F5C8073A26}"/>
              </a:ext>
            </a:extLst>
          </p:cNvPr>
          <p:cNvGrpSpPr/>
          <p:nvPr/>
        </p:nvGrpSpPr>
        <p:grpSpPr>
          <a:xfrm>
            <a:off x="9760038" y="1077210"/>
            <a:ext cx="2065702" cy="1624710"/>
            <a:chOff x="2444748" y="555045"/>
            <a:chExt cx="7282048" cy="5727454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1216DB-C9D7-453C-8790-7EB62F240F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F3F33FE-6D94-4411-A3BD-BE7FB6EABA2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3F642A-CDB2-4697-81AF-78F5118CA58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0C96483-F14D-4447-86E7-62D8D264818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CD42A4-6DBB-4D30-B86A-AE4DC5996E15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ECA736B-848B-4898-8953-26C3E962665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0E54273-D8F0-4C64-9899-C78C35C490D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3014205-3705-4293-BB44-01C5C4DE28C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9B3510-C717-4BA3-89CD-4D3F0DFED596}"/>
              </a:ext>
            </a:extLst>
          </p:cNvPr>
          <p:cNvGrpSpPr/>
          <p:nvPr/>
        </p:nvGrpSpPr>
        <p:grpSpPr>
          <a:xfrm>
            <a:off x="10055616" y="1846751"/>
            <a:ext cx="1622554" cy="431794"/>
            <a:chOff x="3960971" y="2767117"/>
            <a:chExt cx="4267200" cy="1321489"/>
          </a:xfrm>
          <a:solidFill>
            <a:schemeClr val="accent3"/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F1B8B7D-2872-4322-9195-77708F4D17CE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BB1CFAC-02A3-4688-B37D-69EF25D2B9E2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F52A1B5-D9FE-4DF8-B117-FFDCD7FDB2B0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43827F1-1DEE-4839-A7EB-706BF37C2F5F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F62B978-9D07-4408-B5AE-E8FDA982F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81" y="3646816"/>
            <a:ext cx="7110781" cy="257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1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ADE5F145-AC16-4982-B578-B0D5EF8EDB25}"/>
              </a:ext>
            </a:extLst>
          </p:cNvPr>
          <p:cNvSpPr/>
          <p:nvPr/>
        </p:nvSpPr>
        <p:spPr>
          <a:xfrm>
            <a:off x="8781862" y="2567101"/>
            <a:ext cx="4150502" cy="4204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sz="4000" dirty="0">
                <a:solidFill>
                  <a:srgbClr val="FFFF00"/>
                </a:solidFill>
                <a:highlight>
                  <a:srgbClr val="808000"/>
                </a:highlight>
              </a:rPr>
              <a:t>กฎของการอนุมาน (</a:t>
            </a:r>
            <a:r>
              <a:rPr lang="en-US" sz="4000" dirty="0">
                <a:solidFill>
                  <a:srgbClr val="FFFF00"/>
                </a:solidFill>
                <a:highlight>
                  <a:srgbClr val="808000"/>
                </a:highlight>
              </a:rPr>
              <a:t>Rules of Inference)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F57278-DD6F-4463-87E4-95DBA5835B10}"/>
              </a:ext>
            </a:extLst>
          </p:cNvPr>
          <p:cNvSpPr txBox="1"/>
          <p:nvPr/>
        </p:nvSpPr>
        <p:spPr>
          <a:xfrm>
            <a:off x="452637" y="1240632"/>
            <a:ext cx="460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การอนุมานด้วยวิธีการให้เหตุผลจะต้องมีการตรวจสอบความสมเหตุสมผล กฎของการอนุมานเชิง ตรรกศาสตร์ส่วนใหญ่ประกอบด้วย 9 กฎ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1684C2-A18C-42CD-B073-42AD4205033D}"/>
              </a:ext>
            </a:extLst>
          </p:cNvPr>
          <p:cNvSpPr txBox="1"/>
          <p:nvPr/>
        </p:nvSpPr>
        <p:spPr>
          <a:xfrm>
            <a:off x="572178" y="2538280"/>
            <a:ext cx="10284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Addition (Add) </a:t>
            </a:r>
            <a:r>
              <a:rPr lang="th-TH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หรือ (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</a:t>
            </a:r>
            <a:r>
              <a:rPr lang="th-TH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introduction)</a:t>
            </a:r>
          </a:p>
          <a:p>
            <a:r>
              <a:rPr lang="th-TH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เป็นกฎที่ใช้เพื่อเพิ่มตัว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</a:t>
            </a:r>
            <a:r>
              <a:rPr lang="th-TH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ถ้า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 </a:t>
            </a:r>
            <a:r>
              <a:rPr lang="th-TH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เป็นจริงแล้ว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 V Q </a:t>
            </a:r>
            <a:r>
              <a:rPr lang="th-TH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ก็ต้องเป็นจริงด้วย หรือ ถ้า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 </a:t>
            </a:r>
            <a:r>
              <a:rPr lang="th-TH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เป็นจริงแล้ว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 V Q </a:t>
            </a:r>
            <a:r>
              <a:rPr lang="th-TH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ก็ต้องเป็นจริงด้วย ดังแสดงในภาพที่ 6-13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4" name="Graphic 14">
            <a:extLst>
              <a:ext uri="{FF2B5EF4-FFF2-40B4-BE49-F238E27FC236}">
                <a16:creationId xmlns:a16="http://schemas.microsoft.com/office/drawing/2014/main" id="{15DDA8FA-C87D-4C43-81F0-A8F5C8073A26}"/>
              </a:ext>
            </a:extLst>
          </p:cNvPr>
          <p:cNvGrpSpPr/>
          <p:nvPr/>
        </p:nvGrpSpPr>
        <p:grpSpPr>
          <a:xfrm>
            <a:off x="9760038" y="1077210"/>
            <a:ext cx="2065702" cy="1624710"/>
            <a:chOff x="2444748" y="555045"/>
            <a:chExt cx="7282048" cy="5727454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1216DB-C9D7-453C-8790-7EB62F240F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F3F33FE-6D94-4411-A3BD-BE7FB6EABA2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3F642A-CDB2-4697-81AF-78F5118CA58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0C96483-F14D-4447-86E7-62D8D264818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CD42A4-6DBB-4D30-B86A-AE4DC5996E15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ECA736B-848B-4898-8953-26C3E962665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0E54273-D8F0-4C64-9899-C78C35C490D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3014205-3705-4293-BB44-01C5C4DE28C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9B3510-C717-4BA3-89CD-4D3F0DFED596}"/>
              </a:ext>
            </a:extLst>
          </p:cNvPr>
          <p:cNvGrpSpPr/>
          <p:nvPr/>
        </p:nvGrpSpPr>
        <p:grpSpPr>
          <a:xfrm>
            <a:off x="10055616" y="1846751"/>
            <a:ext cx="1622554" cy="431794"/>
            <a:chOff x="3960971" y="2767117"/>
            <a:chExt cx="4267200" cy="1321489"/>
          </a:xfrm>
          <a:solidFill>
            <a:schemeClr val="accent3"/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F1B8B7D-2872-4322-9195-77708F4D17CE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BB1CFAC-02A3-4688-B37D-69EF25D2B9E2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F52A1B5-D9FE-4DF8-B117-FFDCD7FDB2B0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43827F1-1DEE-4839-A7EB-706BF37C2F5F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075A44E-EA3B-491C-8741-8CA44DE51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37" y="3558929"/>
            <a:ext cx="7447825" cy="261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55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ADE5F145-AC16-4982-B578-B0D5EF8EDB25}"/>
              </a:ext>
            </a:extLst>
          </p:cNvPr>
          <p:cNvSpPr/>
          <p:nvPr/>
        </p:nvSpPr>
        <p:spPr>
          <a:xfrm>
            <a:off x="8781862" y="2567101"/>
            <a:ext cx="4150502" cy="4204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sz="4000" dirty="0">
                <a:solidFill>
                  <a:srgbClr val="FFFF00"/>
                </a:solidFill>
                <a:highlight>
                  <a:srgbClr val="808000"/>
                </a:highlight>
              </a:rPr>
              <a:t>กฎของการอนุมาน (</a:t>
            </a:r>
            <a:r>
              <a:rPr lang="en-US" sz="4000" dirty="0">
                <a:solidFill>
                  <a:srgbClr val="FFFF00"/>
                </a:solidFill>
                <a:highlight>
                  <a:srgbClr val="808000"/>
                </a:highlight>
              </a:rPr>
              <a:t>Rules of Inference)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F57278-DD6F-4463-87E4-95DBA5835B10}"/>
              </a:ext>
            </a:extLst>
          </p:cNvPr>
          <p:cNvSpPr txBox="1"/>
          <p:nvPr/>
        </p:nvSpPr>
        <p:spPr>
          <a:xfrm>
            <a:off x="452637" y="1240632"/>
            <a:ext cx="460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การอนุมานด้วยวิธีการให้เหตุผลจะต้องมีการตรวจสอบความสมเหตุสมผล กฎของการอนุมานเชิง ตรรกศาสตร์ส่วนใหญ่ประกอบด้วย 9 กฎ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1684C2-A18C-42CD-B073-42AD4205033D}"/>
                  </a:ext>
                </a:extLst>
              </p:cNvPr>
              <p:cNvSpPr txBox="1"/>
              <p:nvPr/>
            </p:nvSpPr>
            <p:spPr>
              <a:xfrm>
                <a:off x="572178" y="2538280"/>
                <a:ext cx="102849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Simplification (Simp)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หรือ (</a:t>
                </a:r>
                <a14:m>
                  <m:oMath xmlns:m="http://schemas.openxmlformats.org/officeDocument/2006/math">
                    <m:r>
                      <a:rPr lang="th-TH" altLang="ko-K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-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elimination)</a:t>
                </a:r>
              </a:p>
              <a:p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เป็นกฎที่ใช้เพื่อกำจัดตัว </a:t>
                </a:r>
                <a14:m>
                  <m:oMath xmlns:m="http://schemas.openxmlformats.org/officeDocument/2006/math">
                    <m:r>
                      <a:rPr lang="th-TH" altLang="ko-K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ถ้า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th-TH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Q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เป็นจริงแล้ว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ต้องเป็นจริง หรือถ้า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th-TH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Q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เป็นจริงแล้ว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Q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ต้องเป็นจริงเสมอ </a:t>
                </a:r>
              </a:p>
              <a:p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ดังแสดงในภาพที่ 6-14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1684C2-A18C-42CD-B073-42AD42050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78" y="2538280"/>
                <a:ext cx="10284935" cy="923330"/>
              </a:xfrm>
              <a:prstGeom prst="rect">
                <a:avLst/>
              </a:prstGeom>
              <a:blipFill>
                <a:blip r:embed="rId2"/>
                <a:stretch>
                  <a:fillRect l="-533" t="-3289" b="-921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aphic 14">
            <a:extLst>
              <a:ext uri="{FF2B5EF4-FFF2-40B4-BE49-F238E27FC236}">
                <a16:creationId xmlns:a16="http://schemas.microsoft.com/office/drawing/2014/main" id="{15DDA8FA-C87D-4C43-81F0-A8F5C8073A26}"/>
              </a:ext>
            </a:extLst>
          </p:cNvPr>
          <p:cNvGrpSpPr/>
          <p:nvPr/>
        </p:nvGrpSpPr>
        <p:grpSpPr>
          <a:xfrm>
            <a:off x="9760038" y="1077210"/>
            <a:ext cx="2065702" cy="1624710"/>
            <a:chOff x="2444748" y="555045"/>
            <a:chExt cx="7282048" cy="5727454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1216DB-C9D7-453C-8790-7EB62F240F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F3F33FE-6D94-4411-A3BD-BE7FB6EABA2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3F642A-CDB2-4697-81AF-78F5118CA58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0C96483-F14D-4447-86E7-62D8D264818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CD42A4-6DBB-4D30-B86A-AE4DC5996E15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ECA736B-848B-4898-8953-26C3E962665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0E54273-D8F0-4C64-9899-C78C35C490D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3014205-3705-4293-BB44-01C5C4DE28C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9B3510-C717-4BA3-89CD-4D3F0DFED596}"/>
              </a:ext>
            </a:extLst>
          </p:cNvPr>
          <p:cNvGrpSpPr/>
          <p:nvPr/>
        </p:nvGrpSpPr>
        <p:grpSpPr>
          <a:xfrm>
            <a:off x="10055616" y="1846751"/>
            <a:ext cx="1622554" cy="431794"/>
            <a:chOff x="3960971" y="2767117"/>
            <a:chExt cx="4267200" cy="1321489"/>
          </a:xfrm>
          <a:solidFill>
            <a:schemeClr val="accent3"/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F1B8B7D-2872-4322-9195-77708F4D17CE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BB1CFAC-02A3-4688-B37D-69EF25D2B9E2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F52A1B5-D9FE-4DF8-B117-FFDCD7FDB2B0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43827F1-1DEE-4839-A7EB-706BF37C2F5F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6978551A-A9C3-41ED-B653-53C820830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33" y="3591562"/>
            <a:ext cx="7132129" cy="249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3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sz="3600" dirty="0"/>
              <a:t>เนื้อหาบทที่ </a:t>
            </a:r>
            <a:r>
              <a:rPr lang="en-US" sz="3600" dirty="0"/>
              <a:t>6 </a:t>
            </a:r>
            <a:r>
              <a:rPr lang="th-TH" sz="3600" dirty="0"/>
              <a:t>ประกอบด้วย</a:t>
            </a:r>
            <a:endParaRPr lang="en-US" sz="3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A754A9-4331-4224-97D7-8E829A83EC0C}"/>
              </a:ext>
            </a:extLst>
          </p:cNvPr>
          <p:cNvGrpSpPr/>
          <p:nvPr/>
        </p:nvGrpSpPr>
        <p:grpSpPr>
          <a:xfrm rot="20445859">
            <a:off x="11202364" y="1374460"/>
            <a:ext cx="780792" cy="1251232"/>
            <a:chOff x="8125134" y="1155951"/>
            <a:chExt cx="809697" cy="1297553"/>
          </a:xfrm>
        </p:grpSpPr>
        <p:grpSp>
          <p:nvGrpSpPr>
            <p:cNvPr id="34" name="Group 115">
              <a:extLst>
                <a:ext uri="{FF2B5EF4-FFF2-40B4-BE49-F238E27FC236}">
                  <a16:creationId xmlns:a16="http://schemas.microsoft.com/office/drawing/2014/main" id="{7E9214FE-3BF6-4FD5-BF6C-F0C7ED24F4CB}"/>
                </a:ext>
              </a:extLst>
            </p:cNvPr>
            <p:cNvGrpSpPr/>
            <p:nvPr/>
          </p:nvGrpSpPr>
          <p:grpSpPr>
            <a:xfrm>
              <a:off x="8224344" y="1155951"/>
              <a:ext cx="520444" cy="828880"/>
              <a:chOff x="6867874" y="3721883"/>
              <a:chExt cx="1093501" cy="1741553"/>
            </a:xfrm>
          </p:grpSpPr>
          <p:sp>
            <p:nvSpPr>
              <p:cNvPr id="36" name="Oval 7">
                <a:extLst>
                  <a:ext uri="{FF2B5EF4-FFF2-40B4-BE49-F238E27FC236}">
                    <a16:creationId xmlns:a16="http://schemas.microsoft.com/office/drawing/2014/main" id="{3EE3E981-E4E2-4DAD-B6FF-71C8CCA4AF58}"/>
                  </a:ext>
                </a:extLst>
              </p:cNvPr>
              <p:cNvSpPr/>
              <p:nvPr/>
            </p:nvSpPr>
            <p:spPr>
              <a:xfrm>
                <a:off x="6867874" y="3721883"/>
                <a:ext cx="1093501" cy="1741553"/>
              </a:xfrm>
              <a:custGeom>
                <a:avLst/>
                <a:gdLst/>
                <a:ahLst/>
                <a:cxnLst/>
                <a:rect l="l" t="t" r="r" b="b"/>
                <a:pathLst>
                  <a:path w="1093501" h="1741553">
                    <a:moveTo>
                      <a:pt x="422037" y="0"/>
                    </a:moveTo>
                    <a:lnTo>
                      <a:pt x="422037" y="630979"/>
                    </a:lnTo>
                    <a:cubicBezTo>
                      <a:pt x="422037" y="680563"/>
                      <a:pt x="455258" y="722388"/>
                      <a:pt x="500795" y="734926"/>
                    </a:cubicBezTo>
                    <a:lnTo>
                      <a:pt x="500795" y="955639"/>
                    </a:lnTo>
                    <a:cubicBezTo>
                      <a:pt x="500795" y="982077"/>
                      <a:pt x="522227" y="1003509"/>
                      <a:pt x="548664" y="1003509"/>
                    </a:cubicBezTo>
                    <a:cubicBezTo>
                      <a:pt x="575102" y="1003509"/>
                      <a:pt x="596533" y="982077"/>
                      <a:pt x="596533" y="955639"/>
                    </a:cubicBezTo>
                    <a:lnTo>
                      <a:pt x="596533" y="735077"/>
                    </a:lnTo>
                    <a:cubicBezTo>
                      <a:pt x="642317" y="722690"/>
                      <a:pt x="675778" y="680742"/>
                      <a:pt x="675778" y="630979"/>
                    </a:cubicBezTo>
                    <a:lnTo>
                      <a:pt x="675778" y="658"/>
                    </a:lnTo>
                    <a:cubicBezTo>
                      <a:pt x="911634" y="31647"/>
                      <a:pt x="1093500" y="233580"/>
                      <a:pt x="1093500" y="477990"/>
                    </a:cubicBezTo>
                    <a:lnTo>
                      <a:pt x="1093500" y="780133"/>
                    </a:lnTo>
                    <a:lnTo>
                      <a:pt x="1093501" y="780133"/>
                    </a:lnTo>
                    <a:lnTo>
                      <a:pt x="1093501" y="1260843"/>
                    </a:lnTo>
                    <a:cubicBezTo>
                      <a:pt x="1093501" y="1526332"/>
                      <a:pt x="878279" y="1741553"/>
                      <a:pt x="612791" y="1741553"/>
                    </a:cubicBezTo>
                    <a:lnTo>
                      <a:pt x="480710" y="1741553"/>
                    </a:lnTo>
                    <a:cubicBezTo>
                      <a:pt x="215222" y="1741553"/>
                      <a:pt x="1" y="1526332"/>
                      <a:pt x="1" y="1260843"/>
                    </a:cubicBezTo>
                    <a:lnTo>
                      <a:pt x="1" y="787709"/>
                    </a:lnTo>
                    <a:lnTo>
                      <a:pt x="0" y="787709"/>
                    </a:lnTo>
                    <a:lnTo>
                      <a:pt x="0" y="477990"/>
                    </a:lnTo>
                    <a:cubicBezTo>
                      <a:pt x="0" y="232085"/>
                      <a:pt x="184097" y="29180"/>
                      <a:pt x="4220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Rounded Rectangle 108">
                <a:extLst>
                  <a:ext uri="{FF2B5EF4-FFF2-40B4-BE49-F238E27FC236}">
                    <a16:creationId xmlns:a16="http://schemas.microsoft.com/office/drawing/2014/main" id="{560E57D0-D842-4BFE-A934-D8CF839EF568}"/>
                  </a:ext>
                </a:extLst>
              </p:cNvPr>
              <p:cNvSpPr/>
              <p:nvPr/>
            </p:nvSpPr>
            <p:spPr>
              <a:xfrm>
                <a:off x="7309131" y="3809649"/>
                <a:ext cx="210986" cy="4572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5" name="Freeform 62">
              <a:extLst>
                <a:ext uri="{FF2B5EF4-FFF2-40B4-BE49-F238E27FC236}">
                  <a16:creationId xmlns:a16="http://schemas.microsoft.com/office/drawing/2014/main" id="{AA61EA48-6533-436D-8C27-EA2B39078B1D}"/>
                </a:ext>
              </a:extLst>
            </p:cNvPr>
            <p:cNvSpPr/>
            <p:nvPr/>
          </p:nvSpPr>
          <p:spPr>
            <a:xfrm>
              <a:off x="8125134" y="1340038"/>
              <a:ext cx="809697" cy="1113466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  <a:gd name="connsiteX0" fmla="*/ 0 w 1518129"/>
                <a:gd name="connsiteY0" fmla="*/ 891306 h 2174861"/>
                <a:gd name="connsiteX1" fmla="*/ 227051 w 1518129"/>
                <a:gd name="connsiteY1" fmla="*/ 1320850 h 2174861"/>
                <a:gd name="connsiteX2" fmla="*/ 462841 w 1518129"/>
                <a:gd name="connsiteY2" fmla="*/ 1655174 h 2174861"/>
                <a:gd name="connsiteX3" fmla="*/ 644540 w 1518129"/>
                <a:gd name="connsiteY3" fmla="*/ 1879748 h 2174861"/>
                <a:gd name="connsiteX4" fmla="*/ 678137 w 1518129"/>
                <a:gd name="connsiteY4" fmla="*/ 2115210 h 2174861"/>
                <a:gd name="connsiteX5" fmla="*/ 1339145 w 1518129"/>
                <a:gd name="connsiteY5" fmla="*/ 2174859 h 2174861"/>
                <a:gd name="connsiteX6" fmla="*/ 1358227 w 1518129"/>
                <a:gd name="connsiteY6" fmla="*/ 1930484 h 2174861"/>
                <a:gd name="connsiteX7" fmla="*/ 1516859 w 1518129"/>
                <a:gd name="connsiteY7" fmla="*/ 1069958 h 2174861"/>
                <a:gd name="connsiteX8" fmla="*/ 1464891 w 1518129"/>
                <a:gd name="connsiteY8" fmla="*/ 644162 h 2174861"/>
                <a:gd name="connsiteX9" fmla="*/ 1272486 w 1518129"/>
                <a:gd name="connsiteY9" fmla="*/ 612493 h 2174861"/>
                <a:gd name="connsiteX10" fmla="*/ 1264720 w 1518129"/>
                <a:gd name="connsiteY10" fmla="*/ 911472 h 2174861"/>
                <a:gd name="connsiteX11" fmla="*/ 1252622 w 1518129"/>
                <a:gd name="connsiteY11" fmla="*/ 600743 h 2174861"/>
                <a:gd name="connsiteX12" fmla="*/ 1022817 w 1518129"/>
                <a:gd name="connsiteY12" fmla="*/ 558366 h 2174861"/>
                <a:gd name="connsiteX13" fmla="*/ 1053082 w 1518129"/>
                <a:gd name="connsiteY13" fmla="*/ 887580 h 2174861"/>
                <a:gd name="connsiteX14" fmla="*/ 1001757 w 1518129"/>
                <a:gd name="connsiteY14" fmla="*/ 557324 h 2174861"/>
                <a:gd name="connsiteX15" fmla="*/ 806783 w 1518129"/>
                <a:gd name="connsiteY15" fmla="*/ 513030 h 2174861"/>
                <a:gd name="connsiteX16" fmla="*/ 810613 w 1518129"/>
                <a:gd name="connsiteY16" fmla="*/ 901237 h 2174861"/>
                <a:gd name="connsiteX17" fmla="*/ 778941 w 1518129"/>
                <a:gd name="connsiteY17" fmla="*/ 121917 h 2174861"/>
                <a:gd name="connsiteX18" fmla="*/ 582042 w 1518129"/>
                <a:gd name="connsiteY18" fmla="*/ 161731 h 2174861"/>
                <a:gd name="connsiteX19" fmla="*/ 554580 w 1518129"/>
                <a:gd name="connsiteY19" fmla="*/ 1197645 h 2174861"/>
                <a:gd name="connsiteX20" fmla="*/ 419736 w 1518129"/>
                <a:gd name="connsiteY20" fmla="*/ 1153389 h 2174861"/>
                <a:gd name="connsiteX21" fmla="*/ 0 w 1518129"/>
                <a:gd name="connsiteY21" fmla="*/ 891306 h 2174861"/>
                <a:gd name="connsiteX0" fmla="*/ 0 w 1518129"/>
                <a:gd name="connsiteY0" fmla="*/ 891306 h 2116848"/>
                <a:gd name="connsiteX1" fmla="*/ 227051 w 1518129"/>
                <a:gd name="connsiteY1" fmla="*/ 1320850 h 2116848"/>
                <a:gd name="connsiteX2" fmla="*/ 462841 w 1518129"/>
                <a:gd name="connsiteY2" fmla="*/ 1655174 h 2116848"/>
                <a:gd name="connsiteX3" fmla="*/ 644540 w 1518129"/>
                <a:gd name="connsiteY3" fmla="*/ 1879748 h 2116848"/>
                <a:gd name="connsiteX4" fmla="*/ 678137 w 1518129"/>
                <a:gd name="connsiteY4" fmla="*/ 2115210 h 2116848"/>
                <a:gd name="connsiteX5" fmla="*/ 1358227 w 1518129"/>
                <a:gd name="connsiteY5" fmla="*/ 1930484 h 2116848"/>
                <a:gd name="connsiteX6" fmla="*/ 1516859 w 1518129"/>
                <a:gd name="connsiteY6" fmla="*/ 1069958 h 2116848"/>
                <a:gd name="connsiteX7" fmla="*/ 1464891 w 1518129"/>
                <a:gd name="connsiteY7" fmla="*/ 644162 h 2116848"/>
                <a:gd name="connsiteX8" fmla="*/ 1272486 w 1518129"/>
                <a:gd name="connsiteY8" fmla="*/ 612493 h 2116848"/>
                <a:gd name="connsiteX9" fmla="*/ 1264720 w 1518129"/>
                <a:gd name="connsiteY9" fmla="*/ 911472 h 2116848"/>
                <a:gd name="connsiteX10" fmla="*/ 1252622 w 1518129"/>
                <a:gd name="connsiteY10" fmla="*/ 600743 h 2116848"/>
                <a:gd name="connsiteX11" fmla="*/ 1022817 w 1518129"/>
                <a:gd name="connsiteY11" fmla="*/ 558366 h 2116848"/>
                <a:gd name="connsiteX12" fmla="*/ 1053082 w 1518129"/>
                <a:gd name="connsiteY12" fmla="*/ 887580 h 2116848"/>
                <a:gd name="connsiteX13" fmla="*/ 1001757 w 1518129"/>
                <a:gd name="connsiteY13" fmla="*/ 557324 h 2116848"/>
                <a:gd name="connsiteX14" fmla="*/ 806783 w 1518129"/>
                <a:gd name="connsiteY14" fmla="*/ 513030 h 2116848"/>
                <a:gd name="connsiteX15" fmla="*/ 810613 w 1518129"/>
                <a:gd name="connsiteY15" fmla="*/ 901237 h 2116848"/>
                <a:gd name="connsiteX16" fmla="*/ 778941 w 1518129"/>
                <a:gd name="connsiteY16" fmla="*/ 121917 h 2116848"/>
                <a:gd name="connsiteX17" fmla="*/ 582042 w 1518129"/>
                <a:gd name="connsiteY17" fmla="*/ 161731 h 2116848"/>
                <a:gd name="connsiteX18" fmla="*/ 554580 w 1518129"/>
                <a:gd name="connsiteY18" fmla="*/ 1197645 h 2116848"/>
                <a:gd name="connsiteX19" fmla="*/ 419736 w 1518129"/>
                <a:gd name="connsiteY19" fmla="*/ 1153389 h 2116848"/>
                <a:gd name="connsiteX20" fmla="*/ 0 w 1518129"/>
                <a:gd name="connsiteY20" fmla="*/ 891306 h 2116848"/>
                <a:gd name="connsiteX0" fmla="*/ 0 w 1518129"/>
                <a:gd name="connsiteY0" fmla="*/ 891306 h 1987766"/>
                <a:gd name="connsiteX1" fmla="*/ 227051 w 1518129"/>
                <a:gd name="connsiteY1" fmla="*/ 1320850 h 1987766"/>
                <a:gd name="connsiteX2" fmla="*/ 462841 w 1518129"/>
                <a:gd name="connsiteY2" fmla="*/ 1655174 h 1987766"/>
                <a:gd name="connsiteX3" fmla="*/ 644540 w 1518129"/>
                <a:gd name="connsiteY3" fmla="*/ 1879748 h 1987766"/>
                <a:gd name="connsiteX4" fmla="*/ 1358227 w 1518129"/>
                <a:gd name="connsiteY4" fmla="*/ 1930484 h 1987766"/>
                <a:gd name="connsiteX5" fmla="*/ 1516859 w 1518129"/>
                <a:gd name="connsiteY5" fmla="*/ 1069958 h 1987766"/>
                <a:gd name="connsiteX6" fmla="*/ 1464891 w 1518129"/>
                <a:gd name="connsiteY6" fmla="*/ 644162 h 1987766"/>
                <a:gd name="connsiteX7" fmla="*/ 1272486 w 1518129"/>
                <a:gd name="connsiteY7" fmla="*/ 612493 h 1987766"/>
                <a:gd name="connsiteX8" fmla="*/ 1264720 w 1518129"/>
                <a:gd name="connsiteY8" fmla="*/ 911472 h 1987766"/>
                <a:gd name="connsiteX9" fmla="*/ 1252622 w 1518129"/>
                <a:gd name="connsiteY9" fmla="*/ 600743 h 1987766"/>
                <a:gd name="connsiteX10" fmla="*/ 1022817 w 1518129"/>
                <a:gd name="connsiteY10" fmla="*/ 558366 h 1987766"/>
                <a:gd name="connsiteX11" fmla="*/ 1053082 w 1518129"/>
                <a:gd name="connsiteY11" fmla="*/ 887580 h 1987766"/>
                <a:gd name="connsiteX12" fmla="*/ 1001757 w 1518129"/>
                <a:gd name="connsiteY12" fmla="*/ 557324 h 1987766"/>
                <a:gd name="connsiteX13" fmla="*/ 806783 w 1518129"/>
                <a:gd name="connsiteY13" fmla="*/ 513030 h 1987766"/>
                <a:gd name="connsiteX14" fmla="*/ 810613 w 1518129"/>
                <a:gd name="connsiteY14" fmla="*/ 901237 h 1987766"/>
                <a:gd name="connsiteX15" fmla="*/ 778941 w 1518129"/>
                <a:gd name="connsiteY15" fmla="*/ 121917 h 1987766"/>
                <a:gd name="connsiteX16" fmla="*/ 582042 w 1518129"/>
                <a:gd name="connsiteY16" fmla="*/ 161731 h 1987766"/>
                <a:gd name="connsiteX17" fmla="*/ 554580 w 1518129"/>
                <a:gd name="connsiteY17" fmla="*/ 1197645 h 1987766"/>
                <a:gd name="connsiteX18" fmla="*/ 419736 w 1518129"/>
                <a:gd name="connsiteY18" fmla="*/ 1153389 h 1987766"/>
                <a:gd name="connsiteX19" fmla="*/ 0 w 1518129"/>
                <a:gd name="connsiteY19" fmla="*/ 891306 h 1987766"/>
                <a:gd name="connsiteX0" fmla="*/ 0 w 1518129"/>
                <a:gd name="connsiteY0" fmla="*/ 891306 h 1934599"/>
                <a:gd name="connsiteX1" fmla="*/ 227051 w 1518129"/>
                <a:gd name="connsiteY1" fmla="*/ 1320850 h 1934599"/>
                <a:gd name="connsiteX2" fmla="*/ 462841 w 1518129"/>
                <a:gd name="connsiteY2" fmla="*/ 1655174 h 1934599"/>
                <a:gd name="connsiteX3" fmla="*/ 644540 w 1518129"/>
                <a:gd name="connsiteY3" fmla="*/ 1879748 h 1934599"/>
                <a:gd name="connsiteX4" fmla="*/ 1358227 w 1518129"/>
                <a:gd name="connsiteY4" fmla="*/ 1930484 h 1934599"/>
                <a:gd name="connsiteX5" fmla="*/ 1516859 w 1518129"/>
                <a:gd name="connsiteY5" fmla="*/ 1069958 h 1934599"/>
                <a:gd name="connsiteX6" fmla="*/ 1464891 w 1518129"/>
                <a:gd name="connsiteY6" fmla="*/ 644162 h 1934599"/>
                <a:gd name="connsiteX7" fmla="*/ 1272486 w 1518129"/>
                <a:gd name="connsiteY7" fmla="*/ 612493 h 1934599"/>
                <a:gd name="connsiteX8" fmla="*/ 1264720 w 1518129"/>
                <a:gd name="connsiteY8" fmla="*/ 911472 h 1934599"/>
                <a:gd name="connsiteX9" fmla="*/ 1252622 w 1518129"/>
                <a:gd name="connsiteY9" fmla="*/ 600743 h 1934599"/>
                <a:gd name="connsiteX10" fmla="*/ 1022817 w 1518129"/>
                <a:gd name="connsiteY10" fmla="*/ 558366 h 1934599"/>
                <a:gd name="connsiteX11" fmla="*/ 1053082 w 1518129"/>
                <a:gd name="connsiteY11" fmla="*/ 887580 h 1934599"/>
                <a:gd name="connsiteX12" fmla="*/ 1001757 w 1518129"/>
                <a:gd name="connsiteY12" fmla="*/ 557324 h 1934599"/>
                <a:gd name="connsiteX13" fmla="*/ 806783 w 1518129"/>
                <a:gd name="connsiteY13" fmla="*/ 513030 h 1934599"/>
                <a:gd name="connsiteX14" fmla="*/ 810613 w 1518129"/>
                <a:gd name="connsiteY14" fmla="*/ 901237 h 1934599"/>
                <a:gd name="connsiteX15" fmla="*/ 778941 w 1518129"/>
                <a:gd name="connsiteY15" fmla="*/ 121917 h 1934599"/>
                <a:gd name="connsiteX16" fmla="*/ 582042 w 1518129"/>
                <a:gd name="connsiteY16" fmla="*/ 161731 h 1934599"/>
                <a:gd name="connsiteX17" fmla="*/ 554580 w 1518129"/>
                <a:gd name="connsiteY17" fmla="*/ 1197645 h 1934599"/>
                <a:gd name="connsiteX18" fmla="*/ 419736 w 1518129"/>
                <a:gd name="connsiteY18" fmla="*/ 1153389 h 1934599"/>
                <a:gd name="connsiteX19" fmla="*/ 0 w 1518129"/>
                <a:gd name="connsiteY19" fmla="*/ 891306 h 1934599"/>
                <a:gd name="connsiteX0" fmla="*/ 0 w 1518129"/>
                <a:gd name="connsiteY0" fmla="*/ 891306 h 1914832"/>
                <a:gd name="connsiteX1" fmla="*/ 227051 w 1518129"/>
                <a:gd name="connsiteY1" fmla="*/ 1320850 h 1914832"/>
                <a:gd name="connsiteX2" fmla="*/ 462841 w 1518129"/>
                <a:gd name="connsiteY2" fmla="*/ 1655174 h 1914832"/>
                <a:gd name="connsiteX3" fmla="*/ 644540 w 1518129"/>
                <a:gd name="connsiteY3" fmla="*/ 1879748 h 1914832"/>
                <a:gd name="connsiteX4" fmla="*/ 1366786 w 1518129"/>
                <a:gd name="connsiteY4" fmla="*/ 1904807 h 1914832"/>
                <a:gd name="connsiteX5" fmla="*/ 1516859 w 1518129"/>
                <a:gd name="connsiteY5" fmla="*/ 1069958 h 1914832"/>
                <a:gd name="connsiteX6" fmla="*/ 1464891 w 1518129"/>
                <a:gd name="connsiteY6" fmla="*/ 644162 h 1914832"/>
                <a:gd name="connsiteX7" fmla="*/ 1272486 w 1518129"/>
                <a:gd name="connsiteY7" fmla="*/ 612493 h 1914832"/>
                <a:gd name="connsiteX8" fmla="*/ 1264720 w 1518129"/>
                <a:gd name="connsiteY8" fmla="*/ 911472 h 1914832"/>
                <a:gd name="connsiteX9" fmla="*/ 1252622 w 1518129"/>
                <a:gd name="connsiteY9" fmla="*/ 600743 h 1914832"/>
                <a:gd name="connsiteX10" fmla="*/ 1022817 w 1518129"/>
                <a:gd name="connsiteY10" fmla="*/ 558366 h 1914832"/>
                <a:gd name="connsiteX11" fmla="*/ 1053082 w 1518129"/>
                <a:gd name="connsiteY11" fmla="*/ 887580 h 1914832"/>
                <a:gd name="connsiteX12" fmla="*/ 1001757 w 1518129"/>
                <a:gd name="connsiteY12" fmla="*/ 557324 h 1914832"/>
                <a:gd name="connsiteX13" fmla="*/ 806783 w 1518129"/>
                <a:gd name="connsiteY13" fmla="*/ 513030 h 1914832"/>
                <a:gd name="connsiteX14" fmla="*/ 810613 w 1518129"/>
                <a:gd name="connsiteY14" fmla="*/ 901237 h 1914832"/>
                <a:gd name="connsiteX15" fmla="*/ 778941 w 1518129"/>
                <a:gd name="connsiteY15" fmla="*/ 121917 h 1914832"/>
                <a:gd name="connsiteX16" fmla="*/ 582042 w 1518129"/>
                <a:gd name="connsiteY16" fmla="*/ 161731 h 1914832"/>
                <a:gd name="connsiteX17" fmla="*/ 554580 w 1518129"/>
                <a:gd name="connsiteY17" fmla="*/ 1197645 h 1914832"/>
                <a:gd name="connsiteX18" fmla="*/ 419736 w 1518129"/>
                <a:gd name="connsiteY18" fmla="*/ 1153389 h 1914832"/>
                <a:gd name="connsiteX19" fmla="*/ 0 w 1518129"/>
                <a:gd name="connsiteY19" fmla="*/ 891306 h 1914832"/>
                <a:gd name="connsiteX0" fmla="*/ 0 w 1518129"/>
                <a:gd name="connsiteY0" fmla="*/ 891306 h 1910129"/>
                <a:gd name="connsiteX1" fmla="*/ 227051 w 1518129"/>
                <a:gd name="connsiteY1" fmla="*/ 1320850 h 1910129"/>
                <a:gd name="connsiteX2" fmla="*/ 462841 w 1518129"/>
                <a:gd name="connsiteY2" fmla="*/ 1655174 h 1910129"/>
                <a:gd name="connsiteX3" fmla="*/ 644540 w 1518129"/>
                <a:gd name="connsiteY3" fmla="*/ 1879748 h 1910129"/>
                <a:gd name="connsiteX4" fmla="*/ 1366786 w 1518129"/>
                <a:gd name="connsiteY4" fmla="*/ 1904807 h 1910129"/>
                <a:gd name="connsiteX5" fmla="*/ 1516859 w 1518129"/>
                <a:gd name="connsiteY5" fmla="*/ 1069958 h 1910129"/>
                <a:gd name="connsiteX6" fmla="*/ 1464891 w 1518129"/>
                <a:gd name="connsiteY6" fmla="*/ 644162 h 1910129"/>
                <a:gd name="connsiteX7" fmla="*/ 1272486 w 1518129"/>
                <a:gd name="connsiteY7" fmla="*/ 612493 h 1910129"/>
                <a:gd name="connsiteX8" fmla="*/ 1264720 w 1518129"/>
                <a:gd name="connsiteY8" fmla="*/ 911472 h 1910129"/>
                <a:gd name="connsiteX9" fmla="*/ 1252622 w 1518129"/>
                <a:gd name="connsiteY9" fmla="*/ 600743 h 1910129"/>
                <a:gd name="connsiteX10" fmla="*/ 1022817 w 1518129"/>
                <a:gd name="connsiteY10" fmla="*/ 558366 h 1910129"/>
                <a:gd name="connsiteX11" fmla="*/ 1053082 w 1518129"/>
                <a:gd name="connsiteY11" fmla="*/ 887580 h 1910129"/>
                <a:gd name="connsiteX12" fmla="*/ 1001757 w 1518129"/>
                <a:gd name="connsiteY12" fmla="*/ 557324 h 1910129"/>
                <a:gd name="connsiteX13" fmla="*/ 806783 w 1518129"/>
                <a:gd name="connsiteY13" fmla="*/ 513030 h 1910129"/>
                <a:gd name="connsiteX14" fmla="*/ 810613 w 1518129"/>
                <a:gd name="connsiteY14" fmla="*/ 901237 h 1910129"/>
                <a:gd name="connsiteX15" fmla="*/ 778941 w 1518129"/>
                <a:gd name="connsiteY15" fmla="*/ 121917 h 1910129"/>
                <a:gd name="connsiteX16" fmla="*/ 582042 w 1518129"/>
                <a:gd name="connsiteY16" fmla="*/ 161731 h 1910129"/>
                <a:gd name="connsiteX17" fmla="*/ 554580 w 1518129"/>
                <a:gd name="connsiteY17" fmla="*/ 1197645 h 1910129"/>
                <a:gd name="connsiteX18" fmla="*/ 419736 w 1518129"/>
                <a:gd name="connsiteY18" fmla="*/ 1153389 h 1910129"/>
                <a:gd name="connsiteX19" fmla="*/ 0 w 1518129"/>
                <a:gd name="connsiteY19" fmla="*/ 891306 h 1910129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10576"/>
                <a:gd name="connsiteX1" fmla="*/ 227051 w 1518129"/>
                <a:gd name="connsiteY1" fmla="*/ 1320850 h 1910576"/>
                <a:gd name="connsiteX2" fmla="*/ 462841 w 1518129"/>
                <a:gd name="connsiteY2" fmla="*/ 1655174 h 1910576"/>
                <a:gd name="connsiteX3" fmla="*/ 655952 w 1518129"/>
                <a:gd name="connsiteY3" fmla="*/ 1885455 h 1910576"/>
                <a:gd name="connsiteX4" fmla="*/ 1366786 w 1518129"/>
                <a:gd name="connsiteY4" fmla="*/ 1899100 h 1910576"/>
                <a:gd name="connsiteX5" fmla="*/ 1516859 w 1518129"/>
                <a:gd name="connsiteY5" fmla="*/ 1069958 h 1910576"/>
                <a:gd name="connsiteX6" fmla="*/ 1464891 w 1518129"/>
                <a:gd name="connsiteY6" fmla="*/ 644162 h 1910576"/>
                <a:gd name="connsiteX7" fmla="*/ 1272486 w 1518129"/>
                <a:gd name="connsiteY7" fmla="*/ 612493 h 1910576"/>
                <a:gd name="connsiteX8" fmla="*/ 1264720 w 1518129"/>
                <a:gd name="connsiteY8" fmla="*/ 911472 h 1910576"/>
                <a:gd name="connsiteX9" fmla="*/ 1252622 w 1518129"/>
                <a:gd name="connsiteY9" fmla="*/ 600743 h 1910576"/>
                <a:gd name="connsiteX10" fmla="*/ 1022817 w 1518129"/>
                <a:gd name="connsiteY10" fmla="*/ 558366 h 1910576"/>
                <a:gd name="connsiteX11" fmla="*/ 1053082 w 1518129"/>
                <a:gd name="connsiteY11" fmla="*/ 887580 h 1910576"/>
                <a:gd name="connsiteX12" fmla="*/ 1001757 w 1518129"/>
                <a:gd name="connsiteY12" fmla="*/ 557324 h 1910576"/>
                <a:gd name="connsiteX13" fmla="*/ 806783 w 1518129"/>
                <a:gd name="connsiteY13" fmla="*/ 513030 h 1910576"/>
                <a:gd name="connsiteX14" fmla="*/ 810613 w 1518129"/>
                <a:gd name="connsiteY14" fmla="*/ 901237 h 1910576"/>
                <a:gd name="connsiteX15" fmla="*/ 778941 w 1518129"/>
                <a:gd name="connsiteY15" fmla="*/ 121917 h 1910576"/>
                <a:gd name="connsiteX16" fmla="*/ 582042 w 1518129"/>
                <a:gd name="connsiteY16" fmla="*/ 161731 h 1910576"/>
                <a:gd name="connsiteX17" fmla="*/ 554580 w 1518129"/>
                <a:gd name="connsiteY17" fmla="*/ 1197645 h 1910576"/>
                <a:gd name="connsiteX18" fmla="*/ 419736 w 1518129"/>
                <a:gd name="connsiteY18" fmla="*/ 1153389 h 1910576"/>
                <a:gd name="connsiteX19" fmla="*/ 0 w 1518129"/>
                <a:gd name="connsiteY19" fmla="*/ 891306 h 1910576"/>
                <a:gd name="connsiteX0" fmla="*/ 0 w 1518129"/>
                <a:gd name="connsiteY0" fmla="*/ 891306 h 1918220"/>
                <a:gd name="connsiteX1" fmla="*/ 227051 w 1518129"/>
                <a:gd name="connsiteY1" fmla="*/ 1320850 h 1918220"/>
                <a:gd name="connsiteX2" fmla="*/ 462841 w 1518129"/>
                <a:gd name="connsiteY2" fmla="*/ 1655174 h 1918220"/>
                <a:gd name="connsiteX3" fmla="*/ 670217 w 1518129"/>
                <a:gd name="connsiteY3" fmla="*/ 1896868 h 1918220"/>
                <a:gd name="connsiteX4" fmla="*/ 1366786 w 1518129"/>
                <a:gd name="connsiteY4" fmla="*/ 1899100 h 1918220"/>
                <a:gd name="connsiteX5" fmla="*/ 1516859 w 1518129"/>
                <a:gd name="connsiteY5" fmla="*/ 1069958 h 1918220"/>
                <a:gd name="connsiteX6" fmla="*/ 1464891 w 1518129"/>
                <a:gd name="connsiteY6" fmla="*/ 644162 h 1918220"/>
                <a:gd name="connsiteX7" fmla="*/ 1272486 w 1518129"/>
                <a:gd name="connsiteY7" fmla="*/ 612493 h 1918220"/>
                <a:gd name="connsiteX8" fmla="*/ 1264720 w 1518129"/>
                <a:gd name="connsiteY8" fmla="*/ 911472 h 1918220"/>
                <a:gd name="connsiteX9" fmla="*/ 1252622 w 1518129"/>
                <a:gd name="connsiteY9" fmla="*/ 600743 h 1918220"/>
                <a:gd name="connsiteX10" fmla="*/ 1022817 w 1518129"/>
                <a:gd name="connsiteY10" fmla="*/ 558366 h 1918220"/>
                <a:gd name="connsiteX11" fmla="*/ 1053082 w 1518129"/>
                <a:gd name="connsiteY11" fmla="*/ 887580 h 1918220"/>
                <a:gd name="connsiteX12" fmla="*/ 1001757 w 1518129"/>
                <a:gd name="connsiteY12" fmla="*/ 557324 h 1918220"/>
                <a:gd name="connsiteX13" fmla="*/ 806783 w 1518129"/>
                <a:gd name="connsiteY13" fmla="*/ 513030 h 1918220"/>
                <a:gd name="connsiteX14" fmla="*/ 810613 w 1518129"/>
                <a:gd name="connsiteY14" fmla="*/ 901237 h 1918220"/>
                <a:gd name="connsiteX15" fmla="*/ 778941 w 1518129"/>
                <a:gd name="connsiteY15" fmla="*/ 121917 h 1918220"/>
                <a:gd name="connsiteX16" fmla="*/ 582042 w 1518129"/>
                <a:gd name="connsiteY16" fmla="*/ 161731 h 1918220"/>
                <a:gd name="connsiteX17" fmla="*/ 554580 w 1518129"/>
                <a:gd name="connsiteY17" fmla="*/ 1197645 h 1918220"/>
                <a:gd name="connsiteX18" fmla="*/ 419736 w 1518129"/>
                <a:gd name="connsiteY18" fmla="*/ 1153389 h 1918220"/>
                <a:gd name="connsiteX19" fmla="*/ 0 w 1518129"/>
                <a:gd name="connsiteY19" fmla="*/ 891306 h 1918220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0789"/>
                <a:gd name="connsiteX1" fmla="*/ 227051 w 1518129"/>
                <a:gd name="connsiteY1" fmla="*/ 1320850 h 1900789"/>
                <a:gd name="connsiteX2" fmla="*/ 462841 w 1518129"/>
                <a:gd name="connsiteY2" fmla="*/ 1655174 h 1900789"/>
                <a:gd name="connsiteX3" fmla="*/ 670217 w 1518129"/>
                <a:gd name="connsiteY3" fmla="*/ 1896868 h 1900789"/>
                <a:gd name="connsiteX4" fmla="*/ 1366786 w 1518129"/>
                <a:gd name="connsiteY4" fmla="*/ 1899100 h 1900789"/>
                <a:gd name="connsiteX5" fmla="*/ 1516859 w 1518129"/>
                <a:gd name="connsiteY5" fmla="*/ 1069958 h 1900789"/>
                <a:gd name="connsiteX6" fmla="*/ 1464891 w 1518129"/>
                <a:gd name="connsiteY6" fmla="*/ 644162 h 1900789"/>
                <a:gd name="connsiteX7" fmla="*/ 1272486 w 1518129"/>
                <a:gd name="connsiteY7" fmla="*/ 612493 h 1900789"/>
                <a:gd name="connsiteX8" fmla="*/ 1264720 w 1518129"/>
                <a:gd name="connsiteY8" fmla="*/ 911472 h 1900789"/>
                <a:gd name="connsiteX9" fmla="*/ 1252622 w 1518129"/>
                <a:gd name="connsiteY9" fmla="*/ 600743 h 1900789"/>
                <a:gd name="connsiteX10" fmla="*/ 1022817 w 1518129"/>
                <a:gd name="connsiteY10" fmla="*/ 558366 h 1900789"/>
                <a:gd name="connsiteX11" fmla="*/ 1053082 w 1518129"/>
                <a:gd name="connsiteY11" fmla="*/ 887580 h 1900789"/>
                <a:gd name="connsiteX12" fmla="*/ 1001757 w 1518129"/>
                <a:gd name="connsiteY12" fmla="*/ 557324 h 1900789"/>
                <a:gd name="connsiteX13" fmla="*/ 806783 w 1518129"/>
                <a:gd name="connsiteY13" fmla="*/ 513030 h 1900789"/>
                <a:gd name="connsiteX14" fmla="*/ 810613 w 1518129"/>
                <a:gd name="connsiteY14" fmla="*/ 901237 h 1900789"/>
                <a:gd name="connsiteX15" fmla="*/ 778941 w 1518129"/>
                <a:gd name="connsiteY15" fmla="*/ 121917 h 1900789"/>
                <a:gd name="connsiteX16" fmla="*/ 582042 w 1518129"/>
                <a:gd name="connsiteY16" fmla="*/ 161731 h 1900789"/>
                <a:gd name="connsiteX17" fmla="*/ 554580 w 1518129"/>
                <a:gd name="connsiteY17" fmla="*/ 1197645 h 1900789"/>
                <a:gd name="connsiteX18" fmla="*/ 419736 w 1518129"/>
                <a:gd name="connsiteY18" fmla="*/ 1153389 h 1900789"/>
                <a:gd name="connsiteX19" fmla="*/ 0 w 1518129"/>
                <a:gd name="connsiteY19" fmla="*/ 891306 h 1900789"/>
                <a:gd name="connsiteX0" fmla="*/ 0 w 1518129"/>
                <a:gd name="connsiteY0" fmla="*/ 891306 h 1899182"/>
                <a:gd name="connsiteX1" fmla="*/ 227051 w 1518129"/>
                <a:gd name="connsiteY1" fmla="*/ 1320850 h 1899182"/>
                <a:gd name="connsiteX2" fmla="*/ 462841 w 1518129"/>
                <a:gd name="connsiteY2" fmla="*/ 1655174 h 1899182"/>
                <a:gd name="connsiteX3" fmla="*/ 670217 w 1518129"/>
                <a:gd name="connsiteY3" fmla="*/ 1896868 h 1899182"/>
                <a:gd name="connsiteX4" fmla="*/ 1366786 w 1518129"/>
                <a:gd name="connsiteY4" fmla="*/ 1899100 h 1899182"/>
                <a:gd name="connsiteX5" fmla="*/ 1516859 w 1518129"/>
                <a:gd name="connsiteY5" fmla="*/ 1069958 h 1899182"/>
                <a:gd name="connsiteX6" fmla="*/ 1464891 w 1518129"/>
                <a:gd name="connsiteY6" fmla="*/ 644162 h 1899182"/>
                <a:gd name="connsiteX7" fmla="*/ 1272486 w 1518129"/>
                <a:gd name="connsiteY7" fmla="*/ 612493 h 1899182"/>
                <a:gd name="connsiteX8" fmla="*/ 1264720 w 1518129"/>
                <a:gd name="connsiteY8" fmla="*/ 911472 h 1899182"/>
                <a:gd name="connsiteX9" fmla="*/ 1252622 w 1518129"/>
                <a:gd name="connsiteY9" fmla="*/ 600743 h 1899182"/>
                <a:gd name="connsiteX10" fmla="*/ 1022817 w 1518129"/>
                <a:gd name="connsiteY10" fmla="*/ 558366 h 1899182"/>
                <a:gd name="connsiteX11" fmla="*/ 1053082 w 1518129"/>
                <a:gd name="connsiteY11" fmla="*/ 887580 h 1899182"/>
                <a:gd name="connsiteX12" fmla="*/ 1001757 w 1518129"/>
                <a:gd name="connsiteY12" fmla="*/ 557324 h 1899182"/>
                <a:gd name="connsiteX13" fmla="*/ 806783 w 1518129"/>
                <a:gd name="connsiteY13" fmla="*/ 513030 h 1899182"/>
                <a:gd name="connsiteX14" fmla="*/ 810613 w 1518129"/>
                <a:gd name="connsiteY14" fmla="*/ 901237 h 1899182"/>
                <a:gd name="connsiteX15" fmla="*/ 778941 w 1518129"/>
                <a:gd name="connsiteY15" fmla="*/ 121917 h 1899182"/>
                <a:gd name="connsiteX16" fmla="*/ 582042 w 1518129"/>
                <a:gd name="connsiteY16" fmla="*/ 161731 h 1899182"/>
                <a:gd name="connsiteX17" fmla="*/ 554580 w 1518129"/>
                <a:gd name="connsiteY17" fmla="*/ 1197645 h 1899182"/>
                <a:gd name="connsiteX18" fmla="*/ 419736 w 1518129"/>
                <a:gd name="connsiteY18" fmla="*/ 1153389 h 1899182"/>
                <a:gd name="connsiteX19" fmla="*/ 0 w 1518129"/>
                <a:gd name="connsiteY19" fmla="*/ 891306 h 1899182"/>
                <a:gd name="connsiteX0" fmla="*/ 0 w 1518129"/>
                <a:gd name="connsiteY0" fmla="*/ 891306 h 1898397"/>
                <a:gd name="connsiteX1" fmla="*/ 227051 w 1518129"/>
                <a:gd name="connsiteY1" fmla="*/ 1320850 h 1898397"/>
                <a:gd name="connsiteX2" fmla="*/ 462841 w 1518129"/>
                <a:gd name="connsiteY2" fmla="*/ 1655174 h 1898397"/>
                <a:gd name="connsiteX3" fmla="*/ 670217 w 1518129"/>
                <a:gd name="connsiteY3" fmla="*/ 1896868 h 1898397"/>
                <a:gd name="connsiteX4" fmla="*/ 1366786 w 1518129"/>
                <a:gd name="connsiteY4" fmla="*/ 1893394 h 1898397"/>
                <a:gd name="connsiteX5" fmla="*/ 1516859 w 1518129"/>
                <a:gd name="connsiteY5" fmla="*/ 1069958 h 1898397"/>
                <a:gd name="connsiteX6" fmla="*/ 1464891 w 1518129"/>
                <a:gd name="connsiteY6" fmla="*/ 644162 h 1898397"/>
                <a:gd name="connsiteX7" fmla="*/ 1272486 w 1518129"/>
                <a:gd name="connsiteY7" fmla="*/ 612493 h 1898397"/>
                <a:gd name="connsiteX8" fmla="*/ 1264720 w 1518129"/>
                <a:gd name="connsiteY8" fmla="*/ 911472 h 1898397"/>
                <a:gd name="connsiteX9" fmla="*/ 1252622 w 1518129"/>
                <a:gd name="connsiteY9" fmla="*/ 600743 h 1898397"/>
                <a:gd name="connsiteX10" fmla="*/ 1022817 w 1518129"/>
                <a:gd name="connsiteY10" fmla="*/ 558366 h 1898397"/>
                <a:gd name="connsiteX11" fmla="*/ 1053082 w 1518129"/>
                <a:gd name="connsiteY11" fmla="*/ 887580 h 1898397"/>
                <a:gd name="connsiteX12" fmla="*/ 1001757 w 1518129"/>
                <a:gd name="connsiteY12" fmla="*/ 557324 h 1898397"/>
                <a:gd name="connsiteX13" fmla="*/ 806783 w 1518129"/>
                <a:gd name="connsiteY13" fmla="*/ 513030 h 1898397"/>
                <a:gd name="connsiteX14" fmla="*/ 810613 w 1518129"/>
                <a:gd name="connsiteY14" fmla="*/ 901237 h 1898397"/>
                <a:gd name="connsiteX15" fmla="*/ 778941 w 1518129"/>
                <a:gd name="connsiteY15" fmla="*/ 121917 h 1898397"/>
                <a:gd name="connsiteX16" fmla="*/ 582042 w 1518129"/>
                <a:gd name="connsiteY16" fmla="*/ 161731 h 1898397"/>
                <a:gd name="connsiteX17" fmla="*/ 554580 w 1518129"/>
                <a:gd name="connsiteY17" fmla="*/ 1197645 h 1898397"/>
                <a:gd name="connsiteX18" fmla="*/ 419736 w 1518129"/>
                <a:gd name="connsiteY18" fmla="*/ 1153389 h 1898397"/>
                <a:gd name="connsiteX19" fmla="*/ 0 w 1518129"/>
                <a:gd name="connsiteY19" fmla="*/ 891306 h 1898397"/>
                <a:gd name="connsiteX0" fmla="*/ 0 w 1518129"/>
                <a:gd name="connsiteY0" fmla="*/ 891306 h 2083506"/>
                <a:gd name="connsiteX1" fmla="*/ 227051 w 1518129"/>
                <a:gd name="connsiteY1" fmla="*/ 1320850 h 2083506"/>
                <a:gd name="connsiteX2" fmla="*/ 462841 w 1518129"/>
                <a:gd name="connsiteY2" fmla="*/ 1655174 h 2083506"/>
                <a:gd name="connsiteX3" fmla="*/ 685760 w 1518129"/>
                <a:gd name="connsiteY3" fmla="*/ 2083377 h 2083506"/>
                <a:gd name="connsiteX4" fmla="*/ 1366786 w 1518129"/>
                <a:gd name="connsiteY4" fmla="*/ 1893394 h 2083506"/>
                <a:gd name="connsiteX5" fmla="*/ 1516859 w 1518129"/>
                <a:gd name="connsiteY5" fmla="*/ 1069958 h 2083506"/>
                <a:gd name="connsiteX6" fmla="*/ 1464891 w 1518129"/>
                <a:gd name="connsiteY6" fmla="*/ 644162 h 2083506"/>
                <a:gd name="connsiteX7" fmla="*/ 1272486 w 1518129"/>
                <a:gd name="connsiteY7" fmla="*/ 612493 h 2083506"/>
                <a:gd name="connsiteX8" fmla="*/ 1264720 w 1518129"/>
                <a:gd name="connsiteY8" fmla="*/ 911472 h 2083506"/>
                <a:gd name="connsiteX9" fmla="*/ 1252622 w 1518129"/>
                <a:gd name="connsiteY9" fmla="*/ 600743 h 2083506"/>
                <a:gd name="connsiteX10" fmla="*/ 1022817 w 1518129"/>
                <a:gd name="connsiteY10" fmla="*/ 558366 h 2083506"/>
                <a:gd name="connsiteX11" fmla="*/ 1053082 w 1518129"/>
                <a:gd name="connsiteY11" fmla="*/ 887580 h 2083506"/>
                <a:gd name="connsiteX12" fmla="*/ 1001757 w 1518129"/>
                <a:gd name="connsiteY12" fmla="*/ 557324 h 2083506"/>
                <a:gd name="connsiteX13" fmla="*/ 806783 w 1518129"/>
                <a:gd name="connsiteY13" fmla="*/ 513030 h 2083506"/>
                <a:gd name="connsiteX14" fmla="*/ 810613 w 1518129"/>
                <a:gd name="connsiteY14" fmla="*/ 901237 h 2083506"/>
                <a:gd name="connsiteX15" fmla="*/ 778941 w 1518129"/>
                <a:gd name="connsiteY15" fmla="*/ 121917 h 2083506"/>
                <a:gd name="connsiteX16" fmla="*/ 582042 w 1518129"/>
                <a:gd name="connsiteY16" fmla="*/ 161731 h 2083506"/>
                <a:gd name="connsiteX17" fmla="*/ 554580 w 1518129"/>
                <a:gd name="connsiteY17" fmla="*/ 1197645 h 2083506"/>
                <a:gd name="connsiteX18" fmla="*/ 419736 w 1518129"/>
                <a:gd name="connsiteY18" fmla="*/ 1153389 h 2083506"/>
                <a:gd name="connsiteX19" fmla="*/ 0 w 1518129"/>
                <a:gd name="connsiteY19" fmla="*/ 891306 h 2083506"/>
                <a:gd name="connsiteX0" fmla="*/ 0 w 1518129"/>
                <a:gd name="connsiteY0" fmla="*/ 891306 h 2087673"/>
                <a:gd name="connsiteX1" fmla="*/ 227051 w 1518129"/>
                <a:gd name="connsiteY1" fmla="*/ 1320850 h 2087673"/>
                <a:gd name="connsiteX2" fmla="*/ 462841 w 1518129"/>
                <a:gd name="connsiteY2" fmla="*/ 1655174 h 2087673"/>
                <a:gd name="connsiteX3" fmla="*/ 685760 w 1518129"/>
                <a:gd name="connsiteY3" fmla="*/ 2083377 h 2087673"/>
                <a:gd name="connsiteX4" fmla="*/ 1304616 w 1518129"/>
                <a:gd name="connsiteY4" fmla="*/ 2087673 h 2087673"/>
                <a:gd name="connsiteX5" fmla="*/ 1516859 w 1518129"/>
                <a:gd name="connsiteY5" fmla="*/ 1069958 h 2087673"/>
                <a:gd name="connsiteX6" fmla="*/ 1464891 w 1518129"/>
                <a:gd name="connsiteY6" fmla="*/ 644162 h 2087673"/>
                <a:gd name="connsiteX7" fmla="*/ 1272486 w 1518129"/>
                <a:gd name="connsiteY7" fmla="*/ 612493 h 2087673"/>
                <a:gd name="connsiteX8" fmla="*/ 1264720 w 1518129"/>
                <a:gd name="connsiteY8" fmla="*/ 911472 h 2087673"/>
                <a:gd name="connsiteX9" fmla="*/ 1252622 w 1518129"/>
                <a:gd name="connsiteY9" fmla="*/ 600743 h 2087673"/>
                <a:gd name="connsiteX10" fmla="*/ 1022817 w 1518129"/>
                <a:gd name="connsiteY10" fmla="*/ 558366 h 2087673"/>
                <a:gd name="connsiteX11" fmla="*/ 1053082 w 1518129"/>
                <a:gd name="connsiteY11" fmla="*/ 887580 h 2087673"/>
                <a:gd name="connsiteX12" fmla="*/ 1001757 w 1518129"/>
                <a:gd name="connsiteY12" fmla="*/ 557324 h 2087673"/>
                <a:gd name="connsiteX13" fmla="*/ 806783 w 1518129"/>
                <a:gd name="connsiteY13" fmla="*/ 513030 h 2087673"/>
                <a:gd name="connsiteX14" fmla="*/ 810613 w 1518129"/>
                <a:gd name="connsiteY14" fmla="*/ 901237 h 2087673"/>
                <a:gd name="connsiteX15" fmla="*/ 778941 w 1518129"/>
                <a:gd name="connsiteY15" fmla="*/ 121917 h 2087673"/>
                <a:gd name="connsiteX16" fmla="*/ 582042 w 1518129"/>
                <a:gd name="connsiteY16" fmla="*/ 161731 h 2087673"/>
                <a:gd name="connsiteX17" fmla="*/ 554580 w 1518129"/>
                <a:gd name="connsiteY17" fmla="*/ 1197645 h 2087673"/>
                <a:gd name="connsiteX18" fmla="*/ 419736 w 1518129"/>
                <a:gd name="connsiteY18" fmla="*/ 1153389 h 2087673"/>
                <a:gd name="connsiteX19" fmla="*/ 0 w 1518129"/>
                <a:gd name="connsiteY19" fmla="*/ 891306 h 208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18129" h="2087673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45749" y="2041189"/>
                    <a:pt x="685760" y="2083377"/>
                  </a:cubicBezTo>
                  <a:cubicBezTo>
                    <a:pt x="889200" y="2089319"/>
                    <a:pt x="1008846" y="2083505"/>
                    <a:pt x="1304616" y="2087673"/>
                  </a:cubicBezTo>
                  <a:cubicBezTo>
                    <a:pt x="1468370" y="1792044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rgbClr val="FCC698"/>
            </a:solidFill>
            <a:ln w="336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9CA423-8831-4FA8-9534-323FED892CF5}"/>
              </a:ext>
            </a:extLst>
          </p:cNvPr>
          <p:cNvGrpSpPr/>
          <p:nvPr/>
        </p:nvGrpSpPr>
        <p:grpSpPr>
          <a:xfrm>
            <a:off x="517658" y="313634"/>
            <a:ext cx="885381" cy="1653382"/>
            <a:chOff x="5358511" y="2127877"/>
            <a:chExt cx="1207481" cy="225487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E8FA264-6FE1-4981-8C83-7C46A75717C9}"/>
                </a:ext>
              </a:extLst>
            </p:cNvPr>
            <p:cNvGrpSpPr/>
            <p:nvPr/>
          </p:nvGrpSpPr>
          <p:grpSpPr>
            <a:xfrm>
              <a:off x="5671878" y="2127877"/>
              <a:ext cx="894114" cy="1668796"/>
              <a:chOff x="3501573" y="3178068"/>
              <a:chExt cx="1340594" cy="273784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086604F-3B5B-413A-94E7-C7DFECD1F602}"/>
                  </a:ext>
                </a:extLst>
              </p:cNvPr>
              <p:cNvSpPr/>
              <p:nvPr/>
            </p:nvSpPr>
            <p:spPr>
              <a:xfrm>
                <a:off x="3504728" y="3612346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2F26AAF-F102-4076-A0D2-C6C265A992A2}"/>
                  </a:ext>
                </a:extLst>
              </p:cNvPr>
              <p:cNvSpPr/>
              <p:nvPr/>
            </p:nvSpPr>
            <p:spPr>
              <a:xfrm>
                <a:off x="3501573" y="3832632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946B4DB-1352-4D89-B7E9-490C512727CA}"/>
                  </a:ext>
                </a:extLst>
              </p:cNvPr>
              <p:cNvSpPr/>
              <p:nvPr/>
            </p:nvSpPr>
            <p:spPr>
              <a:xfrm>
                <a:off x="4776089" y="3829487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9526" y="65246"/>
                      <a:pt x="16669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ED3C73D-8349-452C-9449-023500E50637}"/>
                  </a:ext>
                </a:extLst>
              </p:cNvPr>
              <p:cNvSpPr/>
              <p:nvPr/>
            </p:nvSpPr>
            <p:spPr>
              <a:xfrm>
                <a:off x="3520451" y="3178068"/>
                <a:ext cx="1321716" cy="2737840"/>
              </a:xfrm>
              <a:custGeom>
                <a:avLst/>
                <a:gdLst>
                  <a:gd name="connsiteX0" fmla="*/ 350044 w 400050"/>
                  <a:gd name="connsiteY0" fmla="*/ 7144 h 828675"/>
                  <a:gd name="connsiteX1" fmla="*/ 53816 w 400050"/>
                  <a:gd name="connsiteY1" fmla="*/ 7144 h 828675"/>
                  <a:gd name="connsiteX2" fmla="*/ 7144 w 400050"/>
                  <a:gd name="connsiteY2" fmla="*/ 53816 h 828675"/>
                  <a:gd name="connsiteX3" fmla="*/ 7144 w 400050"/>
                  <a:gd name="connsiteY3" fmla="*/ 781526 h 828675"/>
                  <a:gd name="connsiteX4" fmla="*/ 53816 w 400050"/>
                  <a:gd name="connsiteY4" fmla="*/ 828199 h 828675"/>
                  <a:gd name="connsiteX5" fmla="*/ 350044 w 400050"/>
                  <a:gd name="connsiteY5" fmla="*/ 828199 h 828675"/>
                  <a:gd name="connsiteX6" fmla="*/ 396716 w 400050"/>
                  <a:gd name="connsiteY6" fmla="*/ 781526 h 828675"/>
                  <a:gd name="connsiteX7" fmla="*/ 396716 w 400050"/>
                  <a:gd name="connsiteY7" fmla="*/ 53816 h 828675"/>
                  <a:gd name="connsiteX8" fmla="*/ 350044 w 400050"/>
                  <a:gd name="connsiteY8" fmla="*/ 7144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050" h="828675">
                    <a:moveTo>
                      <a:pt x="350044" y="7144"/>
                    </a:moveTo>
                    <a:lnTo>
                      <a:pt x="53816" y="7144"/>
                    </a:lnTo>
                    <a:cubicBezTo>
                      <a:pt x="28099" y="7144"/>
                      <a:pt x="7144" y="28099"/>
                      <a:pt x="7144" y="53816"/>
                    </a:cubicBezTo>
                    <a:lnTo>
                      <a:pt x="7144" y="781526"/>
                    </a:lnTo>
                    <a:cubicBezTo>
                      <a:pt x="7144" y="807244"/>
                      <a:pt x="28099" y="828199"/>
                      <a:pt x="53816" y="828199"/>
                    </a:cubicBezTo>
                    <a:lnTo>
                      <a:pt x="350044" y="828199"/>
                    </a:lnTo>
                    <a:cubicBezTo>
                      <a:pt x="375761" y="828199"/>
                      <a:pt x="396716" y="807244"/>
                      <a:pt x="396716" y="781526"/>
                    </a:cubicBezTo>
                    <a:lnTo>
                      <a:pt x="396716" y="53816"/>
                    </a:lnTo>
                    <a:cubicBezTo>
                      <a:pt x="396716" y="28099"/>
                      <a:pt x="375761" y="7144"/>
                      <a:pt x="350044" y="714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67B4BDE-AA2B-48B8-A91C-C7CE010FA868}"/>
                  </a:ext>
                </a:extLst>
              </p:cNvPr>
              <p:cNvSpPr/>
              <p:nvPr/>
            </p:nvSpPr>
            <p:spPr>
              <a:xfrm>
                <a:off x="3529897" y="3190651"/>
                <a:ext cx="1290246" cy="2706371"/>
              </a:xfrm>
              <a:custGeom>
                <a:avLst/>
                <a:gdLst>
                  <a:gd name="connsiteX0" fmla="*/ 345281 w 390525"/>
                  <a:gd name="connsiteY0" fmla="*/ 7144 h 819150"/>
                  <a:gd name="connsiteX1" fmla="*/ 52864 w 390525"/>
                  <a:gd name="connsiteY1" fmla="*/ 7144 h 819150"/>
                  <a:gd name="connsiteX2" fmla="*/ 7144 w 390525"/>
                  <a:gd name="connsiteY2" fmla="*/ 52864 h 819150"/>
                  <a:gd name="connsiteX3" fmla="*/ 7144 w 390525"/>
                  <a:gd name="connsiteY3" fmla="*/ 772954 h 819150"/>
                  <a:gd name="connsiteX4" fmla="*/ 52864 w 390525"/>
                  <a:gd name="connsiteY4" fmla="*/ 818674 h 819150"/>
                  <a:gd name="connsiteX5" fmla="*/ 345281 w 390525"/>
                  <a:gd name="connsiteY5" fmla="*/ 818674 h 819150"/>
                  <a:gd name="connsiteX6" fmla="*/ 391001 w 390525"/>
                  <a:gd name="connsiteY6" fmla="*/ 772954 h 819150"/>
                  <a:gd name="connsiteX7" fmla="*/ 391001 w 390525"/>
                  <a:gd name="connsiteY7" fmla="*/ 52864 h 819150"/>
                  <a:gd name="connsiteX8" fmla="*/ 345281 w 390525"/>
                  <a:gd name="connsiteY8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525" h="819150">
                    <a:moveTo>
                      <a:pt x="345281" y="7144"/>
                    </a:moveTo>
                    <a:lnTo>
                      <a:pt x="52864" y="7144"/>
                    </a:lnTo>
                    <a:cubicBezTo>
                      <a:pt x="27146" y="7144"/>
                      <a:pt x="7144" y="27146"/>
                      <a:pt x="7144" y="52864"/>
                    </a:cubicBezTo>
                    <a:lnTo>
                      <a:pt x="7144" y="772954"/>
                    </a:lnTo>
                    <a:cubicBezTo>
                      <a:pt x="7144" y="798671"/>
                      <a:pt x="27146" y="818674"/>
                      <a:pt x="52864" y="818674"/>
                    </a:cubicBezTo>
                    <a:lnTo>
                      <a:pt x="345281" y="818674"/>
                    </a:lnTo>
                    <a:cubicBezTo>
                      <a:pt x="370999" y="818674"/>
                      <a:pt x="391001" y="798671"/>
                      <a:pt x="391001" y="772954"/>
                    </a:cubicBezTo>
                    <a:lnTo>
                      <a:pt x="391001" y="52864"/>
                    </a:lnTo>
                    <a:cubicBezTo>
                      <a:pt x="391001" y="28099"/>
                      <a:pt x="370046" y="7144"/>
                      <a:pt x="345281" y="7144"/>
                    </a:cubicBez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1D59B6A-9302-4B65-A26D-8F6732E7B887}"/>
                  </a:ext>
                </a:extLst>
              </p:cNvPr>
              <p:cNvSpPr/>
              <p:nvPr/>
            </p:nvSpPr>
            <p:spPr>
              <a:xfrm>
                <a:off x="3627447" y="3596610"/>
                <a:ext cx="1101430" cy="1951104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A64F929-DE66-4865-977B-16B5D23753F5}"/>
                  </a:ext>
                </a:extLst>
              </p:cNvPr>
              <p:cNvGrpSpPr/>
              <p:nvPr/>
            </p:nvGrpSpPr>
            <p:grpSpPr>
              <a:xfrm>
                <a:off x="4092761" y="5635852"/>
                <a:ext cx="164520" cy="173080"/>
                <a:chOff x="6772303" y="6038214"/>
                <a:chExt cx="140650" cy="147968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4801F9FF-23EE-41A0-A0E9-12A461EC1165}"/>
                    </a:ext>
                  </a:extLst>
                </p:cNvPr>
                <p:cNvSpPr/>
                <p:nvPr/>
              </p:nvSpPr>
              <p:spPr>
                <a:xfrm>
                  <a:off x="6772303" y="6038214"/>
                  <a:ext cx="140650" cy="14796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FAEFD6A-A8B8-4038-AF89-49E905DD243E}"/>
                    </a:ext>
                  </a:extLst>
                </p:cNvPr>
                <p:cNvSpPr/>
                <p:nvPr/>
              </p:nvSpPr>
              <p:spPr>
                <a:xfrm>
                  <a:off x="6807465" y="6071635"/>
                  <a:ext cx="70326" cy="811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BC3888E-01D7-4EE4-BA11-AB37FD49318D}"/>
                  </a:ext>
                </a:extLst>
              </p:cNvPr>
              <p:cNvSpPr/>
              <p:nvPr/>
            </p:nvSpPr>
            <p:spPr>
              <a:xfrm>
                <a:off x="3821102" y="3628406"/>
                <a:ext cx="906450" cy="1887518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B0323A6A-7C95-4494-B940-1498254AEEF5}"/>
                  </a:ext>
                </a:extLst>
              </p:cNvPr>
              <p:cNvSpPr/>
              <p:nvPr/>
            </p:nvSpPr>
            <p:spPr>
              <a:xfrm>
                <a:off x="4058661" y="3449093"/>
                <a:ext cx="254255" cy="5839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A694850-5289-4A40-A07F-BD188CB6EAF7}"/>
                  </a:ext>
                </a:extLst>
              </p:cNvPr>
              <p:cNvSpPr/>
              <p:nvPr/>
            </p:nvSpPr>
            <p:spPr>
              <a:xfrm>
                <a:off x="3922825" y="3449093"/>
                <a:ext cx="58393" cy="583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Freeform 62">
              <a:extLst>
                <a:ext uri="{FF2B5EF4-FFF2-40B4-BE49-F238E27FC236}">
                  <a16:creationId xmlns:a16="http://schemas.microsoft.com/office/drawing/2014/main" id="{842610EA-1E58-4144-B351-9DFAD59DD472}"/>
                </a:ext>
              </a:extLst>
            </p:cNvPr>
            <p:cNvSpPr/>
            <p:nvPr/>
          </p:nvSpPr>
          <p:spPr>
            <a:xfrm rot="1176569" flipH="1">
              <a:off x="5358511" y="3050258"/>
              <a:ext cx="968974" cy="1332498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  <a:gd name="connsiteX0" fmla="*/ 0 w 1518129"/>
                <a:gd name="connsiteY0" fmla="*/ 891306 h 2174861"/>
                <a:gd name="connsiteX1" fmla="*/ 227051 w 1518129"/>
                <a:gd name="connsiteY1" fmla="*/ 1320850 h 2174861"/>
                <a:gd name="connsiteX2" fmla="*/ 462841 w 1518129"/>
                <a:gd name="connsiteY2" fmla="*/ 1655174 h 2174861"/>
                <a:gd name="connsiteX3" fmla="*/ 644540 w 1518129"/>
                <a:gd name="connsiteY3" fmla="*/ 1879748 h 2174861"/>
                <a:gd name="connsiteX4" fmla="*/ 678137 w 1518129"/>
                <a:gd name="connsiteY4" fmla="*/ 2115210 h 2174861"/>
                <a:gd name="connsiteX5" fmla="*/ 1339145 w 1518129"/>
                <a:gd name="connsiteY5" fmla="*/ 2174859 h 2174861"/>
                <a:gd name="connsiteX6" fmla="*/ 1358227 w 1518129"/>
                <a:gd name="connsiteY6" fmla="*/ 1930484 h 2174861"/>
                <a:gd name="connsiteX7" fmla="*/ 1516859 w 1518129"/>
                <a:gd name="connsiteY7" fmla="*/ 1069958 h 2174861"/>
                <a:gd name="connsiteX8" fmla="*/ 1464891 w 1518129"/>
                <a:gd name="connsiteY8" fmla="*/ 644162 h 2174861"/>
                <a:gd name="connsiteX9" fmla="*/ 1272486 w 1518129"/>
                <a:gd name="connsiteY9" fmla="*/ 612493 h 2174861"/>
                <a:gd name="connsiteX10" fmla="*/ 1264720 w 1518129"/>
                <a:gd name="connsiteY10" fmla="*/ 911472 h 2174861"/>
                <a:gd name="connsiteX11" fmla="*/ 1252622 w 1518129"/>
                <a:gd name="connsiteY11" fmla="*/ 600743 h 2174861"/>
                <a:gd name="connsiteX12" fmla="*/ 1022817 w 1518129"/>
                <a:gd name="connsiteY12" fmla="*/ 558366 h 2174861"/>
                <a:gd name="connsiteX13" fmla="*/ 1053082 w 1518129"/>
                <a:gd name="connsiteY13" fmla="*/ 887580 h 2174861"/>
                <a:gd name="connsiteX14" fmla="*/ 1001757 w 1518129"/>
                <a:gd name="connsiteY14" fmla="*/ 557324 h 2174861"/>
                <a:gd name="connsiteX15" fmla="*/ 806783 w 1518129"/>
                <a:gd name="connsiteY15" fmla="*/ 513030 h 2174861"/>
                <a:gd name="connsiteX16" fmla="*/ 810613 w 1518129"/>
                <a:gd name="connsiteY16" fmla="*/ 901237 h 2174861"/>
                <a:gd name="connsiteX17" fmla="*/ 778941 w 1518129"/>
                <a:gd name="connsiteY17" fmla="*/ 121917 h 2174861"/>
                <a:gd name="connsiteX18" fmla="*/ 582042 w 1518129"/>
                <a:gd name="connsiteY18" fmla="*/ 161731 h 2174861"/>
                <a:gd name="connsiteX19" fmla="*/ 554580 w 1518129"/>
                <a:gd name="connsiteY19" fmla="*/ 1197645 h 2174861"/>
                <a:gd name="connsiteX20" fmla="*/ 419736 w 1518129"/>
                <a:gd name="connsiteY20" fmla="*/ 1153389 h 2174861"/>
                <a:gd name="connsiteX21" fmla="*/ 0 w 1518129"/>
                <a:gd name="connsiteY21" fmla="*/ 891306 h 2174861"/>
                <a:gd name="connsiteX0" fmla="*/ 0 w 1518129"/>
                <a:gd name="connsiteY0" fmla="*/ 891306 h 2116848"/>
                <a:gd name="connsiteX1" fmla="*/ 227051 w 1518129"/>
                <a:gd name="connsiteY1" fmla="*/ 1320850 h 2116848"/>
                <a:gd name="connsiteX2" fmla="*/ 462841 w 1518129"/>
                <a:gd name="connsiteY2" fmla="*/ 1655174 h 2116848"/>
                <a:gd name="connsiteX3" fmla="*/ 644540 w 1518129"/>
                <a:gd name="connsiteY3" fmla="*/ 1879748 h 2116848"/>
                <a:gd name="connsiteX4" fmla="*/ 678137 w 1518129"/>
                <a:gd name="connsiteY4" fmla="*/ 2115210 h 2116848"/>
                <a:gd name="connsiteX5" fmla="*/ 1358227 w 1518129"/>
                <a:gd name="connsiteY5" fmla="*/ 1930484 h 2116848"/>
                <a:gd name="connsiteX6" fmla="*/ 1516859 w 1518129"/>
                <a:gd name="connsiteY6" fmla="*/ 1069958 h 2116848"/>
                <a:gd name="connsiteX7" fmla="*/ 1464891 w 1518129"/>
                <a:gd name="connsiteY7" fmla="*/ 644162 h 2116848"/>
                <a:gd name="connsiteX8" fmla="*/ 1272486 w 1518129"/>
                <a:gd name="connsiteY8" fmla="*/ 612493 h 2116848"/>
                <a:gd name="connsiteX9" fmla="*/ 1264720 w 1518129"/>
                <a:gd name="connsiteY9" fmla="*/ 911472 h 2116848"/>
                <a:gd name="connsiteX10" fmla="*/ 1252622 w 1518129"/>
                <a:gd name="connsiteY10" fmla="*/ 600743 h 2116848"/>
                <a:gd name="connsiteX11" fmla="*/ 1022817 w 1518129"/>
                <a:gd name="connsiteY11" fmla="*/ 558366 h 2116848"/>
                <a:gd name="connsiteX12" fmla="*/ 1053082 w 1518129"/>
                <a:gd name="connsiteY12" fmla="*/ 887580 h 2116848"/>
                <a:gd name="connsiteX13" fmla="*/ 1001757 w 1518129"/>
                <a:gd name="connsiteY13" fmla="*/ 557324 h 2116848"/>
                <a:gd name="connsiteX14" fmla="*/ 806783 w 1518129"/>
                <a:gd name="connsiteY14" fmla="*/ 513030 h 2116848"/>
                <a:gd name="connsiteX15" fmla="*/ 810613 w 1518129"/>
                <a:gd name="connsiteY15" fmla="*/ 901237 h 2116848"/>
                <a:gd name="connsiteX16" fmla="*/ 778941 w 1518129"/>
                <a:gd name="connsiteY16" fmla="*/ 121917 h 2116848"/>
                <a:gd name="connsiteX17" fmla="*/ 582042 w 1518129"/>
                <a:gd name="connsiteY17" fmla="*/ 161731 h 2116848"/>
                <a:gd name="connsiteX18" fmla="*/ 554580 w 1518129"/>
                <a:gd name="connsiteY18" fmla="*/ 1197645 h 2116848"/>
                <a:gd name="connsiteX19" fmla="*/ 419736 w 1518129"/>
                <a:gd name="connsiteY19" fmla="*/ 1153389 h 2116848"/>
                <a:gd name="connsiteX20" fmla="*/ 0 w 1518129"/>
                <a:gd name="connsiteY20" fmla="*/ 891306 h 2116848"/>
                <a:gd name="connsiteX0" fmla="*/ 0 w 1518129"/>
                <a:gd name="connsiteY0" fmla="*/ 891306 h 1987766"/>
                <a:gd name="connsiteX1" fmla="*/ 227051 w 1518129"/>
                <a:gd name="connsiteY1" fmla="*/ 1320850 h 1987766"/>
                <a:gd name="connsiteX2" fmla="*/ 462841 w 1518129"/>
                <a:gd name="connsiteY2" fmla="*/ 1655174 h 1987766"/>
                <a:gd name="connsiteX3" fmla="*/ 644540 w 1518129"/>
                <a:gd name="connsiteY3" fmla="*/ 1879748 h 1987766"/>
                <a:gd name="connsiteX4" fmla="*/ 1358227 w 1518129"/>
                <a:gd name="connsiteY4" fmla="*/ 1930484 h 1987766"/>
                <a:gd name="connsiteX5" fmla="*/ 1516859 w 1518129"/>
                <a:gd name="connsiteY5" fmla="*/ 1069958 h 1987766"/>
                <a:gd name="connsiteX6" fmla="*/ 1464891 w 1518129"/>
                <a:gd name="connsiteY6" fmla="*/ 644162 h 1987766"/>
                <a:gd name="connsiteX7" fmla="*/ 1272486 w 1518129"/>
                <a:gd name="connsiteY7" fmla="*/ 612493 h 1987766"/>
                <a:gd name="connsiteX8" fmla="*/ 1264720 w 1518129"/>
                <a:gd name="connsiteY8" fmla="*/ 911472 h 1987766"/>
                <a:gd name="connsiteX9" fmla="*/ 1252622 w 1518129"/>
                <a:gd name="connsiteY9" fmla="*/ 600743 h 1987766"/>
                <a:gd name="connsiteX10" fmla="*/ 1022817 w 1518129"/>
                <a:gd name="connsiteY10" fmla="*/ 558366 h 1987766"/>
                <a:gd name="connsiteX11" fmla="*/ 1053082 w 1518129"/>
                <a:gd name="connsiteY11" fmla="*/ 887580 h 1987766"/>
                <a:gd name="connsiteX12" fmla="*/ 1001757 w 1518129"/>
                <a:gd name="connsiteY12" fmla="*/ 557324 h 1987766"/>
                <a:gd name="connsiteX13" fmla="*/ 806783 w 1518129"/>
                <a:gd name="connsiteY13" fmla="*/ 513030 h 1987766"/>
                <a:gd name="connsiteX14" fmla="*/ 810613 w 1518129"/>
                <a:gd name="connsiteY14" fmla="*/ 901237 h 1987766"/>
                <a:gd name="connsiteX15" fmla="*/ 778941 w 1518129"/>
                <a:gd name="connsiteY15" fmla="*/ 121917 h 1987766"/>
                <a:gd name="connsiteX16" fmla="*/ 582042 w 1518129"/>
                <a:gd name="connsiteY16" fmla="*/ 161731 h 1987766"/>
                <a:gd name="connsiteX17" fmla="*/ 554580 w 1518129"/>
                <a:gd name="connsiteY17" fmla="*/ 1197645 h 1987766"/>
                <a:gd name="connsiteX18" fmla="*/ 419736 w 1518129"/>
                <a:gd name="connsiteY18" fmla="*/ 1153389 h 1987766"/>
                <a:gd name="connsiteX19" fmla="*/ 0 w 1518129"/>
                <a:gd name="connsiteY19" fmla="*/ 891306 h 1987766"/>
                <a:gd name="connsiteX0" fmla="*/ 0 w 1518129"/>
                <a:gd name="connsiteY0" fmla="*/ 891306 h 1934599"/>
                <a:gd name="connsiteX1" fmla="*/ 227051 w 1518129"/>
                <a:gd name="connsiteY1" fmla="*/ 1320850 h 1934599"/>
                <a:gd name="connsiteX2" fmla="*/ 462841 w 1518129"/>
                <a:gd name="connsiteY2" fmla="*/ 1655174 h 1934599"/>
                <a:gd name="connsiteX3" fmla="*/ 644540 w 1518129"/>
                <a:gd name="connsiteY3" fmla="*/ 1879748 h 1934599"/>
                <a:gd name="connsiteX4" fmla="*/ 1358227 w 1518129"/>
                <a:gd name="connsiteY4" fmla="*/ 1930484 h 1934599"/>
                <a:gd name="connsiteX5" fmla="*/ 1516859 w 1518129"/>
                <a:gd name="connsiteY5" fmla="*/ 1069958 h 1934599"/>
                <a:gd name="connsiteX6" fmla="*/ 1464891 w 1518129"/>
                <a:gd name="connsiteY6" fmla="*/ 644162 h 1934599"/>
                <a:gd name="connsiteX7" fmla="*/ 1272486 w 1518129"/>
                <a:gd name="connsiteY7" fmla="*/ 612493 h 1934599"/>
                <a:gd name="connsiteX8" fmla="*/ 1264720 w 1518129"/>
                <a:gd name="connsiteY8" fmla="*/ 911472 h 1934599"/>
                <a:gd name="connsiteX9" fmla="*/ 1252622 w 1518129"/>
                <a:gd name="connsiteY9" fmla="*/ 600743 h 1934599"/>
                <a:gd name="connsiteX10" fmla="*/ 1022817 w 1518129"/>
                <a:gd name="connsiteY10" fmla="*/ 558366 h 1934599"/>
                <a:gd name="connsiteX11" fmla="*/ 1053082 w 1518129"/>
                <a:gd name="connsiteY11" fmla="*/ 887580 h 1934599"/>
                <a:gd name="connsiteX12" fmla="*/ 1001757 w 1518129"/>
                <a:gd name="connsiteY12" fmla="*/ 557324 h 1934599"/>
                <a:gd name="connsiteX13" fmla="*/ 806783 w 1518129"/>
                <a:gd name="connsiteY13" fmla="*/ 513030 h 1934599"/>
                <a:gd name="connsiteX14" fmla="*/ 810613 w 1518129"/>
                <a:gd name="connsiteY14" fmla="*/ 901237 h 1934599"/>
                <a:gd name="connsiteX15" fmla="*/ 778941 w 1518129"/>
                <a:gd name="connsiteY15" fmla="*/ 121917 h 1934599"/>
                <a:gd name="connsiteX16" fmla="*/ 582042 w 1518129"/>
                <a:gd name="connsiteY16" fmla="*/ 161731 h 1934599"/>
                <a:gd name="connsiteX17" fmla="*/ 554580 w 1518129"/>
                <a:gd name="connsiteY17" fmla="*/ 1197645 h 1934599"/>
                <a:gd name="connsiteX18" fmla="*/ 419736 w 1518129"/>
                <a:gd name="connsiteY18" fmla="*/ 1153389 h 1934599"/>
                <a:gd name="connsiteX19" fmla="*/ 0 w 1518129"/>
                <a:gd name="connsiteY19" fmla="*/ 891306 h 1934599"/>
                <a:gd name="connsiteX0" fmla="*/ 0 w 1518129"/>
                <a:gd name="connsiteY0" fmla="*/ 891306 h 1914832"/>
                <a:gd name="connsiteX1" fmla="*/ 227051 w 1518129"/>
                <a:gd name="connsiteY1" fmla="*/ 1320850 h 1914832"/>
                <a:gd name="connsiteX2" fmla="*/ 462841 w 1518129"/>
                <a:gd name="connsiteY2" fmla="*/ 1655174 h 1914832"/>
                <a:gd name="connsiteX3" fmla="*/ 644540 w 1518129"/>
                <a:gd name="connsiteY3" fmla="*/ 1879748 h 1914832"/>
                <a:gd name="connsiteX4" fmla="*/ 1366786 w 1518129"/>
                <a:gd name="connsiteY4" fmla="*/ 1904807 h 1914832"/>
                <a:gd name="connsiteX5" fmla="*/ 1516859 w 1518129"/>
                <a:gd name="connsiteY5" fmla="*/ 1069958 h 1914832"/>
                <a:gd name="connsiteX6" fmla="*/ 1464891 w 1518129"/>
                <a:gd name="connsiteY6" fmla="*/ 644162 h 1914832"/>
                <a:gd name="connsiteX7" fmla="*/ 1272486 w 1518129"/>
                <a:gd name="connsiteY7" fmla="*/ 612493 h 1914832"/>
                <a:gd name="connsiteX8" fmla="*/ 1264720 w 1518129"/>
                <a:gd name="connsiteY8" fmla="*/ 911472 h 1914832"/>
                <a:gd name="connsiteX9" fmla="*/ 1252622 w 1518129"/>
                <a:gd name="connsiteY9" fmla="*/ 600743 h 1914832"/>
                <a:gd name="connsiteX10" fmla="*/ 1022817 w 1518129"/>
                <a:gd name="connsiteY10" fmla="*/ 558366 h 1914832"/>
                <a:gd name="connsiteX11" fmla="*/ 1053082 w 1518129"/>
                <a:gd name="connsiteY11" fmla="*/ 887580 h 1914832"/>
                <a:gd name="connsiteX12" fmla="*/ 1001757 w 1518129"/>
                <a:gd name="connsiteY12" fmla="*/ 557324 h 1914832"/>
                <a:gd name="connsiteX13" fmla="*/ 806783 w 1518129"/>
                <a:gd name="connsiteY13" fmla="*/ 513030 h 1914832"/>
                <a:gd name="connsiteX14" fmla="*/ 810613 w 1518129"/>
                <a:gd name="connsiteY14" fmla="*/ 901237 h 1914832"/>
                <a:gd name="connsiteX15" fmla="*/ 778941 w 1518129"/>
                <a:gd name="connsiteY15" fmla="*/ 121917 h 1914832"/>
                <a:gd name="connsiteX16" fmla="*/ 582042 w 1518129"/>
                <a:gd name="connsiteY16" fmla="*/ 161731 h 1914832"/>
                <a:gd name="connsiteX17" fmla="*/ 554580 w 1518129"/>
                <a:gd name="connsiteY17" fmla="*/ 1197645 h 1914832"/>
                <a:gd name="connsiteX18" fmla="*/ 419736 w 1518129"/>
                <a:gd name="connsiteY18" fmla="*/ 1153389 h 1914832"/>
                <a:gd name="connsiteX19" fmla="*/ 0 w 1518129"/>
                <a:gd name="connsiteY19" fmla="*/ 891306 h 1914832"/>
                <a:gd name="connsiteX0" fmla="*/ 0 w 1518129"/>
                <a:gd name="connsiteY0" fmla="*/ 891306 h 1910129"/>
                <a:gd name="connsiteX1" fmla="*/ 227051 w 1518129"/>
                <a:gd name="connsiteY1" fmla="*/ 1320850 h 1910129"/>
                <a:gd name="connsiteX2" fmla="*/ 462841 w 1518129"/>
                <a:gd name="connsiteY2" fmla="*/ 1655174 h 1910129"/>
                <a:gd name="connsiteX3" fmla="*/ 644540 w 1518129"/>
                <a:gd name="connsiteY3" fmla="*/ 1879748 h 1910129"/>
                <a:gd name="connsiteX4" fmla="*/ 1366786 w 1518129"/>
                <a:gd name="connsiteY4" fmla="*/ 1904807 h 1910129"/>
                <a:gd name="connsiteX5" fmla="*/ 1516859 w 1518129"/>
                <a:gd name="connsiteY5" fmla="*/ 1069958 h 1910129"/>
                <a:gd name="connsiteX6" fmla="*/ 1464891 w 1518129"/>
                <a:gd name="connsiteY6" fmla="*/ 644162 h 1910129"/>
                <a:gd name="connsiteX7" fmla="*/ 1272486 w 1518129"/>
                <a:gd name="connsiteY7" fmla="*/ 612493 h 1910129"/>
                <a:gd name="connsiteX8" fmla="*/ 1264720 w 1518129"/>
                <a:gd name="connsiteY8" fmla="*/ 911472 h 1910129"/>
                <a:gd name="connsiteX9" fmla="*/ 1252622 w 1518129"/>
                <a:gd name="connsiteY9" fmla="*/ 600743 h 1910129"/>
                <a:gd name="connsiteX10" fmla="*/ 1022817 w 1518129"/>
                <a:gd name="connsiteY10" fmla="*/ 558366 h 1910129"/>
                <a:gd name="connsiteX11" fmla="*/ 1053082 w 1518129"/>
                <a:gd name="connsiteY11" fmla="*/ 887580 h 1910129"/>
                <a:gd name="connsiteX12" fmla="*/ 1001757 w 1518129"/>
                <a:gd name="connsiteY12" fmla="*/ 557324 h 1910129"/>
                <a:gd name="connsiteX13" fmla="*/ 806783 w 1518129"/>
                <a:gd name="connsiteY13" fmla="*/ 513030 h 1910129"/>
                <a:gd name="connsiteX14" fmla="*/ 810613 w 1518129"/>
                <a:gd name="connsiteY14" fmla="*/ 901237 h 1910129"/>
                <a:gd name="connsiteX15" fmla="*/ 778941 w 1518129"/>
                <a:gd name="connsiteY15" fmla="*/ 121917 h 1910129"/>
                <a:gd name="connsiteX16" fmla="*/ 582042 w 1518129"/>
                <a:gd name="connsiteY16" fmla="*/ 161731 h 1910129"/>
                <a:gd name="connsiteX17" fmla="*/ 554580 w 1518129"/>
                <a:gd name="connsiteY17" fmla="*/ 1197645 h 1910129"/>
                <a:gd name="connsiteX18" fmla="*/ 419736 w 1518129"/>
                <a:gd name="connsiteY18" fmla="*/ 1153389 h 1910129"/>
                <a:gd name="connsiteX19" fmla="*/ 0 w 1518129"/>
                <a:gd name="connsiteY19" fmla="*/ 891306 h 1910129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10576"/>
                <a:gd name="connsiteX1" fmla="*/ 227051 w 1518129"/>
                <a:gd name="connsiteY1" fmla="*/ 1320850 h 1910576"/>
                <a:gd name="connsiteX2" fmla="*/ 462841 w 1518129"/>
                <a:gd name="connsiteY2" fmla="*/ 1655174 h 1910576"/>
                <a:gd name="connsiteX3" fmla="*/ 655952 w 1518129"/>
                <a:gd name="connsiteY3" fmla="*/ 1885455 h 1910576"/>
                <a:gd name="connsiteX4" fmla="*/ 1366786 w 1518129"/>
                <a:gd name="connsiteY4" fmla="*/ 1899100 h 1910576"/>
                <a:gd name="connsiteX5" fmla="*/ 1516859 w 1518129"/>
                <a:gd name="connsiteY5" fmla="*/ 1069958 h 1910576"/>
                <a:gd name="connsiteX6" fmla="*/ 1464891 w 1518129"/>
                <a:gd name="connsiteY6" fmla="*/ 644162 h 1910576"/>
                <a:gd name="connsiteX7" fmla="*/ 1272486 w 1518129"/>
                <a:gd name="connsiteY7" fmla="*/ 612493 h 1910576"/>
                <a:gd name="connsiteX8" fmla="*/ 1264720 w 1518129"/>
                <a:gd name="connsiteY8" fmla="*/ 911472 h 1910576"/>
                <a:gd name="connsiteX9" fmla="*/ 1252622 w 1518129"/>
                <a:gd name="connsiteY9" fmla="*/ 600743 h 1910576"/>
                <a:gd name="connsiteX10" fmla="*/ 1022817 w 1518129"/>
                <a:gd name="connsiteY10" fmla="*/ 558366 h 1910576"/>
                <a:gd name="connsiteX11" fmla="*/ 1053082 w 1518129"/>
                <a:gd name="connsiteY11" fmla="*/ 887580 h 1910576"/>
                <a:gd name="connsiteX12" fmla="*/ 1001757 w 1518129"/>
                <a:gd name="connsiteY12" fmla="*/ 557324 h 1910576"/>
                <a:gd name="connsiteX13" fmla="*/ 806783 w 1518129"/>
                <a:gd name="connsiteY13" fmla="*/ 513030 h 1910576"/>
                <a:gd name="connsiteX14" fmla="*/ 810613 w 1518129"/>
                <a:gd name="connsiteY14" fmla="*/ 901237 h 1910576"/>
                <a:gd name="connsiteX15" fmla="*/ 778941 w 1518129"/>
                <a:gd name="connsiteY15" fmla="*/ 121917 h 1910576"/>
                <a:gd name="connsiteX16" fmla="*/ 582042 w 1518129"/>
                <a:gd name="connsiteY16" fmla="*/ 161731 h 1910576"/>
                <a:gd name="connsiteX17" fmla="*/ 554580 w 1518129"/>
                <a:gd name="connsiteY17" fmla="*/ 1197645 h 1910576"/>
                <a:gd name="connsiteX18" fmla="*/ 419736 w 1518129"/>
                <a:gd name="connsiteY18" fmla="*/ 1153389 h 1910576"/>
                <a:gd name="connsiteX19" fmla="*/ 0 w 1518129"/>
                <a:gd name="connsiteY19" fmla="*/ 891306 h 1910576"/>
                <a:gd name="connsiteX0" fmla="*/ 0 w 1518129"/>
                <a:gd name="connsiteY0" fmla="*/ 891306 h 1918220"/>
                <a:gd name="connsiteX1" fmla="*/ 227051 w 1518129"/>
                <a:gd name="connsiteY1" fmla="*/ 1320850 h 1918220"/>
                <a:gd name="connsiteX2" fmla="*/ 462841 w 1518129"/>
                <a:gd name="connsiteY2" fmla="*/ 1655174 h 1918220"/>
                <a:gd name="connsiteX3" fmla="*/ 670217 w 1518129"/>
                <a:gd name="connsiteY3" fmla="*/ 1896868 h 1918220"/>
                <a:gd name="connsiteX4" fmla="*/ 1366786 w 1518129"/>
                <a:gd name="connsiteY4" fmla="*/ 1899100 h 1918220"/>
                <a:gd name="connsiteX5" fmla="*/ 1516859 w 1518129"/>
                <a:gd name="connsiteY5" fmla="*/ 1069958 h 1918220"/>
                <a:gd name="connsiteX6" fmla="*/ 1464891 w 1518129"/>
                <a:gd name="connsiteY6" fmla="*/ 644162 h 1918220"/>
                <a:gd name="connsiteX7" fmla="*/ 1272486 w 1518129"/>
                <a:gd name="connsiteY7" fmla="*/ 612493 h 1918220"/>
                <a:gd name="connsiteX8" fmla="*/ 1264720 w 1518129"/>
                <a:gd name="connsiteY8" fmla="*/ 911472 h 1918220"/>
                <a:gd name="connsiteX9" fmla="*/ 1252622 w 1518129"/>
                <a:gd name="connsiteY9" fmla="*/ 600743 h 1918220"/>
                <a:gd name="connsiteX10" fmla="*/ 1022817 w 1518129"/>
                <a:gd name="connsiteY10" fmla="*/ 558366 h 1918220"/>
                <a:gd name="connsiteX11" fmla="*/ 1053082 w 1518129"/>
                <a:gd name="connsiteY11" fmla="*/ 887580 h 1918220"/>
                <a:gd name="connsiteX12" fmla="*/ 1001757 w 1518129"/>
                <a:gd name="connsiteY12" fmla="*/ 557324 h 1918220"/>
                <a:gd name="connsiteX13" fmla="*/ 806783 w 1518129"/>
                <a:gd name="connsiteY13" fmla="*/ 513030 h 1918220"/>
                <a:gd name="connsiteX14" fmla="*/ 810613 w 1518129"/>
                <a:gd name="connsiteY14" fmla="*/ 901237 h 1918220"/>
                <a:gd name="connsiteX15" fmla="*/ 778941 w 1518129"/>
                <a:gd name="connsiteY15" fmla="*/ 121917 h 1918220"/>
                <a:gd name="connsiteX16" fmla="*/ 582042 w 1518129"/>
                <a:gd name="connsiteY16" fmla="*/ 161731 h 1918220"/>
                <a:gd name="connsiteX17" fmla="*/ 554580 w 1518129"/>
                <a:gd name="connsiteY17" fmla="*/ 1197645 h 1918220"/>
                <a:gd name="connsiteX18" fmla="*/ 419736 w 1518129"/>
                <a:gd name="connsiteY18" fmla="*/ 1153389 h 1918220"/>
                <a:gd name="connsiteX19" fmla="*/ 0 w 1518129"/>
                <a:gd name="connsiteY19" fmla="*/ 891306 h 1918220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0789"/>
                <a:gd name="connsiteX1" fmla="*/ 227051 w 1518129"/>
                <a:gd name="connsiteY1" fmla="*/ 1320850 h 1900789"/>
                <a:gd name="connsiteX2" fmla="*/ 462841 w 1518129"/>
                <a:gd name="connsiteY2" fmla="*/ 1655174 h 1900789"/>
                <a:gd name="connsiteX3" fmla="*/ 670217 w 1518129"/>
                <a:gd name="connsiteY3" fmla="*/ 1896868 h 1900789"/>
                <a:gd name="connsiteX4" fmla="*/ 1366786 w 1518129"/>
                <a:gd name="connsiteY4" fmla="*/ 1899100 h 1900789"/>
                <a:gd name="connsiteX5" fmla="*/ 1516859 w 1518129"/>
                <a:gd name="connsiteY5" fmla="*/ 1069958 h 1900789"/>
                <a:gd name="connsiteX6" fmla="*/ 1464891 w 1518129"/>
                <a:gd name="connsiteY6" fmla="*/ 644162 h 1900789"/>
                <a:gd name="connsiteX7" fmla="*/ 1272486 w 1518129"/>
                <a:gd name="connsiteY7" fmla="*/ 612493 h 1900789"/>
                <a:gd name="connsiteX8" fmla="*/ 1264720 w 1518129"/>
                <a:gd name="connsiteY8" fmla="*/ 911472 h 1900789"/>
                <a:gd name="connsiteX9" fmla="*/ 1252622 w 1518129"/>
                <a:gd name="connsiteY9" fmla="*/ 600743 h 1900789"/>
                <a:gd name="connsiteX10" fmla="*/ 1022817 w 1518129"/>
                <a:gd name="connsiteY10" fmla="*/ 558366 h 1900789"/>
                <a:gd name="connsiteX11" fmla="*/ 1053082 w 1518129"/>
                <a:gd name="connsiteY11" fmla="*/ 887580 h 1900789"/>
                <a:gd name="connsiteX12" fmla="*/ 1001757 w 1518129"/>
                <a:gd name="connsiteY12" fmla="*/ 557324 h 1900789"/>
                <a:gd name="connsiteX13" fmla="*/ 806783 w 1518129"/>
                <a:gd name="connsiteY13" fmla="*/ 513030 h 1900789"/>
                <a:gd name="connsiteX14" fmla="*/ 810613 w 1518129"/>
                <a:gd name="connsiteY14" fmla="*/ 901237 h 1900789"/>
                <a:gd name="connsiteX15" fmla="*/ 778941 w 1518129"/>
                <a:gd name="connsiteY15" fmla="*/ 121917 h 1900789"/>
                <a:gd name="connsiteX16" fmla="*/ 582042 w 1518129"/>
                <a:gd name="connsiteY16" fmla="*/ 161731 h 1900789"/>
                <a:gd name="connsiteX17" fmla="*/ 554580 w 1518129"/>
                <a:gd name="connsiteY17" fmla="*/ 1197645 h 1900789"/>
                <a:gd name="connsiteX18" fmla="*/ 419736 w 1518129"/>
                <a:gd name="connsiteY18" fmla="*/ 1153389 h 1900789"/>
                <a:gd name="connsiteX19" fmla="*/ 0 w 1518129"/>
                <a:gd name="connsiteY19" fmla="*/ 891306 h 1900789"/>
                <a:gd name="connsiteX0" fmla="*/ 0 w 1518129"/>
                <a:gd name="connsiteY0" fmla="*/ 891306 h 1899182"/>
                <a:gd name="connsiteX1" fmla="*/ 227051 w 1518129"/>
                <a:gd name="connsiteY1" fmla="*/ 1320850 h 1899182"/>
                <a:gd name="connsiteX2" fmla="*/ 462841 w 1518129"/>
                <a:gd name="connsiteY2" fmla="*/ 1655174 h 1899182"/>
                <a:gd name="connsiteX3" fmla="*/ 670217 w 1518129"/>
                <a:gd name="connsiteY3" fmla="*/ 1896868 h 1899182"/>
                <a:gd name="connsiteX4" fmla="*/ 1366786 w 1518129"/>
                <a:gd name="connsiteY4" fmla="*/ 1899100 h 1899182"/>
                <a:gd name="connsiteX5" fmla="*/ 1516859 w 1518129"/>
                <a:gd name="connsiteY5" fmla="*/ 1069958 h 1899182"/>
                <a:gd name="connsiteX6" fmla="*/ 1464891 w 1518129"/>
                <a:gd name="connsiteY6" fmla="*/ 644162 h 1899182"/>
                <a:gd name="connsiteX7" fmla="*/ 1272486 w 1518129"/>
                <a:gd name="connsiteY7" fmla="*/ 612493 h 1899182"/>
                <a:gd name="connsiteX8" fmla="*/ 1264720 w 1518129"/>
                <a:gd name="connsiteY8" fmla="*/ 911472 h 1899182"/>
                <a:gd name="connsiteX9" fmla="*/ 1252622 w 1518129"/>
                <a:gd name="connsiteY9" fmla="*/ 600743 h 1899182"/>
                <a:gd name="connsiteX10" fmla="*/ 1022817 w 1518129"/>
                <a:gd name="connsiteY10" fmla="*/ 558366 h 1899182"/>
                <a:gd name="connsiteX11" fmla="*/ 1053082 w 1518129"/>
                <a:gd name="connsiteY11" fmla="*/ 887580 h 1899182"/>
                <a:gd name="connsiteX12" fmla="*/ 1001757 w 1518129"/>
                <a:gd name="connsiteY12" fmla="*/ 557324 h 1899182"/>
                <a:gd name="connsiteX13" fmla="*/ 806783 w 1518129"/>
                <a:gd name="connsiteY13" fmla="*/ 513030 h 1899182"/>
                <a:gd name="connsiteX14" fmla="*/ 810613 w 1518129"/>
                <a:gd name="connsiteY14" fmla="*/ 901237 h 1899182"/>
                <a:gd name="connsiteX15" fmla="*/ 778941 w 1518129"/>
                <a:gd name="connsiteY15" fmla="*/ 121917 h 1899182"/>
                <a:gd name="connsiteX16" fmla="*/ 582042 w 1518129"/>
                <a:gd name="connsiteY16" fmla="*/ 161731 h 1899182"/>
                <a:gd name="connsiteX17" fmla="*/ 554580 w 1518129"/>
                <a:gd name="connsiteY17" fmla="*/ 1197645 h 1899182"/>
                <a:gd name="connsiteX18" fmla="*/ 419736 w 1518129"/>
                <a:gd name="connsiteY18" fmla="*/ 1153389 h 1899182"/>
                <a:gd name="connsiteX19" fmla="*/ 0 w 1518129"/>
                <a:gd name="connsiteY19" fmla="*/ 891306 h 1899182"/>
                <a:gd name="connsiteX0" fmla="*/ 0 w 1518129"/>
                <a:gd name="connsiteY0" fmla="*/ 891306 h 1898397"/>
                <a:gd name="connsiteX1" fmla="*/ 227051 w 1518129"/>
                <a:gd name="connsiteY1" fmla="*/ 1320850 h 1898397"/>
                <a:gd name="connsiteX2" fmla="*/ 462841 w 1518129"/>
                <a:gd name="connsiteY2" fmla="*/ 1655174 h 1898397"/>
                <a:gd name="connsiteX3" fmla="*/ 670217 w 1518129"/>
                <a:gd name="connsiteY3" fmla="*/ 1896868 h 1898397"/>
                <a:gd name="connsiteX4" fmla="*/ 1366786 w 1518129"/>
                <a:gd name="connsiteY4" fmla="*/ 1893394 h 1898397"/>
                <a:gd name="connsiteX5" fmla="*/ 1516859 w 1518129"/>
                <a:gd name="connsiteY5" fmla="*/ 1069958 h 1898397"/>
                <a:gd name="connsiteX6" fmla="*/ 1464891 w 1518129"/>
                <a:gd name="connsiteY6" fmla="*/ 644162 h 1898397"/>
                <a:gd name="connsiteX7" fmla="*/ 1272486 w 1518129"/>
                <a:gd name="connsiteY7" fmla="*/ 612493 h 1898397"/>
                <a:gd name="connsiteX8" fmla="*/ 1264720 w 1518129"/>
                <a:gd name="connsiteY8" fmla="*/ 911472 h 1898397"/>
                <a:gd name="connsiteX9" fmla="*/ 1252622 w 1518129"/>
                <a:gd name="connsiteY9" fmla="*/ 600743 h 1898397"/>
                <a:gd name="connsiteX10" fmla="*/ 1022817 w 1518129"/>
                <a:gd name="connsiteY10" fmla="*/ 558366 h 1898397"/>
                <a:gd name="connsiteX11" fmla="*/ 1053082 w 1518129"/>
                <a:gd name="connsiteY11" fmla="*/ 887580 h 1898397"/>
                <a:gd name="connsiteX12" fmla="*/ 1001757 w 1518129"/>
                <a:gd name="connsiteY12" fmla="*/ 557324 h 1898397"/>
                <a:gd name="connsiteX13" fmla="*/ 806783 w 1518129"/>
                <a:gd name="connsiteY13" fmla="*/ 513030 h 1898397"/>
                <a:gd name="connsiteX14" fmla="*/ 810613 w 1518129"/>
                <a:gd name="connsiteY14" fmla="*/ 901237 h 1898397"/>
                <a:gd name="connsiteX15" fmla="*/ 778941 w 1518129"/>
                <a:gd name="connsiteY15" fmla="*/ 121917 h 1898397"/>
                <a:gd name="connsiteX16" fmla="*/ 582042 w 1518129"/>
                <a:gd name="connsiteY16" fmla="*/ 161731 h 1898397"/>
                <a:gd name="connsiteX17" fmla="*/ 554580 w 1518129"/>
                <a:gd name="connsiteY17" fmla="*/ 1197645 h 1898397"/>
                <a:gd name="connsiteX18" fmla="*/ 419736 w 1518129"/>
                <a:gd name="connsiteY18" fmla="*/ 1153389 h 1898397"/>
                <a:gd name="connsiteX19" fmla="*/ 0 w 1518129"/>
                <a:gd name="connsiteY19" fmla="*/ 891306 h 1898397"/>
                <a:gd name="connsiteX0" fmla="*/ 0 w 1518129"/>
                <a:gd name="connsiteY0" fmla="*/ 891306 h 2083506"/>
                <a:gd name="connsiteX1" fmla="*/ 227051 w 1518129"/>
                <a:gd name="connsiteY1" fmla="*/ 1320850 h 2083506"/>
                <a:gd name="connsiteX2" fmla="*/ 462841 w 1518129"/>
                <a:gd name="connsiteY2" fmla="*/ 1655174 h 2083506"/>
                <a:gd name="connsiteX3" fmla="*/ 685760 w 1518129"/>
                <a:gd name="connsiteY3" fmla="*/ 2083377 h 2083506"/>
                <a:gd name="connsiteX4" fmla="*/ 1366786 w 1518129"/>
                <a:gd name="connsiteY4" fmla="*/ 1893394 h 2083506"/>
                <a:gd name="connsiteX5" fmla="*/ 1516859 w 1518129"/>
                <a:gd name="connsiteY5" fmla="*/ 1069958 h 2083506"/>
                <a:gd name="connsiteX6" fmla="*/ 1464891 w 1518129"/>
                <a:gd name="connsiteY6" fmla="*/ 644162 h 2083506"/>
                <a:gd name="connsiteX7" fmla="*/ 1272486 w 1518129"/>
                <a:gd name="connsiteY7" fmla="*/ 612493 h 2083506"/>
                <a:gd name="connsiteX8" fmla="*/ 1264720 w 1518129"/>
                <a:gd name="connsiteY8" fmla="*/ 911472 h 2083506"/>
                <a:gd name="connsiteX9" fmla="*/ 1252622 w 1518129"/>
                <a:gd name="connsiteY9" fmla="*/ 600743 h 2083506"/>
                <a:gd name="connsiteX10" fmla="*/ 1022817 w 1518129"/>
                <a:gd name="connsiteY10" fmla="*/ 558366 h 2083506"/>
                <a:gd name="connsiteX11" fmla="*/ 1053082 w 1518129"/>
                <a:gd name="connsiteY11" fmla="*/ 887580 h 2083506"/>
                <a:gd name="connsiteX12" fmla="*/ 1001757 w 1518129"/>
                <a:gd name="connsiteY12" fmla="*/ 557324 h 2083506"/>
                <a:gd name="connsiteX13" fmla="*/ 806783 w 1518129"/>
                <a:gd name="connsiteY13" fmla="*/ 513030 h 2083506"/>
                <a:gd name="connsiteX14" fmla="*/ 810613 w 1518129"/>
                <a:gd name="connsiteY14" fmla="*/ 901237 h 2083506"/>
                <a:gd name="connsiteX15" fmla="*/ 778941 w 1518129"/>
                <a:gd name="connsiteY15" fmla="*/ 121917 h 2083506"/>
                <a:gd name="connsiteX16" fmla="*/ 582042 w 1518129"/>
                <a:gd name="connsiteY16" fmla="*/ 161731 h 2083506"/>
                <a:gd name="connsiteX17" fmla="*/ 554580 w 1518129"/>
                <a:gd name="connsiteY17" fmla="*/ 1197645 h 2083506"/>
                <a:gd name="connsiteX18" fmla="*/ 419736 w 1518129"/>
                <a:gd name="connsiteY18" fmla="*/ 1153389 h 2083506"/>
                <a:gd name="connsiteX19" fmla="*/ 0 w 1518129"/>
                <a:gd name="connsiteY19" fmla="*/ 891306 h 2083506"/>
                <a:gd name="connsiteX0" fmla="*/ 0 w 1518129"/>
                <a:gd name="connsiteY0" fmla="*/ 891306 h 2087673"/>
                <a:gd name="connsiteX1" fmla="*/ 227051 w 1518129"/>
                <a:gd name="connsiteY1" fmla="*/ 1320850 h 2087673"/>
                <a:gd name="connsiteX2" fmla="*/ 462841 w 1518129"/>
                <a:gd name="connsiteY2" fmla="*/ 1655174 h 2087673"/>
                <a:gd name="connsiteX3" fmla="*/ 685760 w 1518129"/>
                <a:gd name="connsiteY3" fmla="*/ 2083377 h 2087673"/>
                <a:gd name="connsiteX4" fmla="*/ 1304616 w 1518129"/>
                <a:gd name="connsiteY4" fmla="*/ 2087673 h 2087673"/>
                <a:gd name="connsiteX5" fmla="*/ 1516859 w 1518129"/>
                <a:gd name="connsiteY5" fmla="*/ 1069958 h 2087673"/>
                <a:gd name="connsiteX6" fmla="*/ 1464891 w 1518129"/>
                <a:gd name="connsiteY6" fmla="*/ 644162 h 2087673"/>
                <a:gd name="connsiteX7" fmla="*/ 1272486 w 1518129"/>
                <a:gd name="connsiteY7" fmla="*/ 612493 h 2087673"/>
                <a:gd name="connsiteX8" fmla="*/ 1264720 w 1518129"/>
                <a:gd name="connsiteY8" fmla="*/ 911472 h 2087673"/>
                <a:gd name="connsiteX9" fmla="*/ 1252622 w 1518129"/>
                <a:gd name="connsiteY9" fmla="*/ 600743 h 2087673"/>
                <a:gd name="connsiteX10" fmla="*/ 1022817 w 1518129"/>
                <a:gd name="connsiteY10" fmla="*/ 558366 h 2087673"/>
                <a:gd name="connsiteX11" fmla="*/ 1053082 w 1518129"/>
                <a:gd name="connsiteY11" fmla="*/ 887580 h 2087673"/>
                <a:gd name="connsiteX12" fmla="*/ 1001757 w 1518129"/>
                <a:gd name="connsiteY12" fmla="*/ 557324 h 2087673"/>
                <a:gd name="connsiteX13" fmla="*/ 806783 w 1518129"/>
                <a:gd name="connsiteY13" fmla="*/ 513030 h 2087673"/>
                <a:gd name="connsiteX14" fmla="*/ 810613 w 1518129"/>
                <a:gd name="connsiteY14" fmla="*/ 901237 h 2087673"/>
                <a:gd name="connsiteX15" fmla="*/ 778941 w 1518129"/>
                <a:gd name="connsiteY15" fmla="*/ 121917 h 2087673"/>
                <a:gd name="connsiteX16" fmla="*/ 582042 w 1518129"/>
                <a:gd name="connsiteY16" fmla="*/ 161731 h 2087673"/>
                <a:gd name="connsiteX17" fmla="*/ 554580 w 1518129"/>
                <a:gd name="connsiteY17" fmla="*/ 1197645 h 2087673"/>
                <a:gd name="connsiteX18" fmla="*/ 419736 w 1518129"/>
                <a:gd name="connsiteY18" fmla="*/ 1153389 h 2087673"/>
                <a:gd name="connsiteX19" fmla="*/ 0 w 1518129"/>
                <a:gd name="connsiteY19" fmla="*/ 891306 h 208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18129" h="2087673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45749" y="2041189"/>
                    <a:pt x="685760" y="2083377"/>
                  </a:cubicBezTo>
                  <a:cubicBezTo>
                    <a:pt x="889200" y="2089319"/>
                    <a:pt x="1008846" y="2083505"/>
                    <a:pt x="1304616" y="2087673"/>
                  </a:cubicBezTo>
                  <a:cubicBezTo>
                    <a:pt x="1468370" y="1792044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rgbClr val="FCC698"/>
            </a:solidFill>
            <a:ln w="336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08431B-5C4C-4D0F-B748-6210D6FAC31B}"/>
                </a:ext>
              </a:extLst>
            </p:cNvPr>
            <p:cNvSpPr/>
            <p:nvPr/>
          </p:nvSpPr>
          <p:spPr>
            <a:xfrm>
              <a:off x="5972306" y="2661668"/>
              <a:ext cx="299619" cy="298686"/>
            </a:xfrm>
            <a:custGeom>
              <a:avLst/>
              <a:gdLst/>
              <a:ahLst/>
              <a:cxnLst/>
              <a:rect l="l" t="t" r="r" b="b"/>
              <a:pathLst>
                <a:path w="170460" h="169929">
                  <a:moveTo>
                    <a:pt x="83154" y="51960"/>
                  </a:moveTo>
                  <a:cubicBezTo>
                    <a:pt x="78087" y="51960"/>
                    <a:pt x="73404" y="53918"/>
                    <a:pt x="69103" y="57836"/>
                  </a:cubicBezTo>
                  <a:cubicBezTo>
                    <a:pt x="64803" y="61754"/>
                    <a:pt x="61563" y="67335"/>
                    <a:pt x="59383" y="74582"/>
                  </a:cubicBezTo>
                  <a:cubicBezTo>
                    <a:pt x="57203" y="81828"/>
                    <a:pt x="56113" y="88249"/>
                    <a:pt x="56113" y="93845"/>
                  </a:cubicBezTo>
                  <a:cubicBezTo>
                    <a:pt x="56113" y="101327"/>
                    <a:pt x="57630" y="106835"/>
                    <a:pt x="60664" y="110370"/>
                  </a:cubicBezTo>
                  <a:cubicBezTo>
                    <a:pt x="63698" y="113905"/>
                    <a:pt x="67454" y="115672"/>
                    <a:pt x="71931" y="115672"/>
                  </a:cubicBezTo>
                  <a:cubicBezTo>
                    <a:pt x="75289" y="115672"/>
                    <a:pt x="78441" y="114847"/>
                    <a:pt x="81386" y="113198"/>
                  </a:cubicBezTo>
                  <a:cubicBezTo>
                    <a:pt x="83625" y="112020"/>
                    <a:pt x="85834" y="110164"/>
                    <a:pt x="88014" y="107631"/>
                  </a:cubicBezTo>
                  <a:cubicBezTo>
                    <a:pt x="91136" y="104037"/>
                    <a:pt x="93831" y="98794"/>
                    <a:pt x="96099" y="91901"/>
                  </a:cubicBezTo>
                  <a:cubicBezTo>
                    <a:pt x="98367" y="85009"/>
                    <a:pt x="99501" y="78587"/>
                    <a:pt x="99501" y="72637"/>
                  </a:cubicBezTo>
                  <a:cubicBezTo>
                    <a:pt x="99501" y="65980"/>
                    <a:pt x="97955" y="60870"/>
                    <a:pt x="94862" y="57306"/>
                  </a:cubicBezTo>
                  <a:cubicBezTo>
                    <a:pt x="91769" y="53742"/>
                    <a:pt x="87866" y="51960"/>
                    <a:pt x="83154" y="51960"/>
                  </a:cubicBezTo>
                  <a:close/>
                  <a:moveTo>
                    <a:pt x="90576" y="0"/>
                  </a:moveTo>
                  <a:cubicBezTo>
                    <a:pt x="105422" y="0"/>
                    <a:pt x="118618" y="2887"/>
                    <a:pt x="130165" y="8660"/>
                  </a:cubicBezTo>
                  <a:cubicBezTo>
                    <a:pt x="141711" y="14433"/>
                    <a:pt x="150533" y="22637"/>
                    <a:pt x="156630" y="33270"/>
                  </a:cubicBezTo>
                  <a:cubicBezTo>
                    <a:pt x="162728" y="43904"/>
                    <a:pt x="165776" y="55524"/>
                    <a:pt x="165776" y="68131"/>
                  </a:cubicBezTo>
                  <a:cubicBezTo>
                    <a:pt x="165776" y="83153"/>
                    <a:pt x="161152" y="96732"/>
                    <a:pt x="151903" y="108868"/>
                  </a:cubicBezTo>
                  <a:cubicBezTo>
                    <a:pt x="140297" y="124185"/>
                    <a:pt x="125422" y="131843"/>
                    <a:pt x="107278" y="131843"/>
                  </a:cubicBezTo>
                  <a:cubicBezTo>
                    <a:pt x="102388" y="131843"/>
                    <a:pt x="98706" y="130989"/>
                    <a:pt x="96232" y="129280"/>
                  </a:cubicBezTo>
                  <a:cubicBezTo>
                    <a:pt x="93758" y="127572"/>
                    <a:pt x="92108" y="125068"/>
                    <a:pt x="91283" y="121769"/>
                  </a:cubicBezTo>
                  <a:cubicBezTo>
                    <a:pt x="84332" y="128485"/>
                    <a:pt x="76320" y="131843"/>
                    <a:pt x="67248" y="131843"/>
                  </a:cubicBezTo>
                  <a:cubicBezTo>
                    <a:pt x="57468" y="131843"/>
                    <a:pt x="49353" y="128470"/>
                    <a:pt x="42903" y="121725"/>
                  </a:cubicBezTo>
                  <a:cubicBezTo>
                    <a:pt x="36452" y="114980"/>
                    <a:pt x="33227" y="106011"/>
                    <a:pt x="33227" y="94817"/>
                  </a:cubicBezTo>
                  <a:cubicBezTo>
                    <a:pt x="33227" y="80973"/>
                    <a:pt x="37115" y="68337"/>
                    <a:pt x="44891" y="56908"/>
                  </a:cubicBezTo>
                  <a:cubicBezTo>
                    <a:pt x="54317" y="43005"/>
                    <a:pt x="66393" y="36054"/>
                    <a:pt x="81121" y="36054"/>
                  </a:cubicBezTo>
                  <a:cubicBezTo>
                    <a:pt x="91607" y="36054"/>
                    <a:pt x="99354" y="40060"/>
                    <a:pt x="104362" y="48072"/>
                  </a:cubicBezTo>
                  <a:lnTo>
                    <a:pt x="106571" y="38263"/>
                  </a:lnTo>
                  <a:lnTo>
                    <a:pt x="129900" y="38263"/>
                  </a:lnTo>
                  <a:lnTo>
                    <a:pt x="116556" y="101622"/>
                  </a:lnTo>
                  <a:cubicBezTo>
                    <a:pt x="115732" y="105628"/>
                    <a:pt x="115319" y="108220"/>
                    <a:pt x="115319" y="109398"/>
                  </a:cubicBezTo>
                  <a:cubicBezTo>
                    <a:pt x="115319" y="110871"/>
                    <a:pt x="115658" y="111975"/>
                    <a:pt x="116335" y="112712"/>
                  </a:cubicBezTo>
                  <a:cubicBezTo>
                    <a:pt x="117013" y="113448"/>
                    <a:pt x="117823" y="113816"/>
                    <a:pt x="118765" y="113816"/>
                  </a:cubicBezTo>
                  <a:cubicBezTo>
                    <a:pt x="121593" y="113816"/>
                    <a:pt x="125246" y="112108"/>
                    <a:pt x="129723" y="108691"/>
                  </a:cubicBezTo>
                  <a:cubicBezTo>
                    <a:pt x="135732" y="104214"/>
                    <a:pt x="140592" y="98205"/>
                    <a:pt x="144303" y="90664"/>
                  </a:cubicBezTo>
                  <a:cubicBezTo>
                    <a:pt x="148015" y="83124"/>
                    <a:pt x="149870" y="75318"/>
                    <a:pt x="149870" y="67247"/>
                  </a:cubicBezTo>
                  <a:cubicBezTo>
                    <a:pt x="149870" y="52755"/>
                    <a:pt x="144627" y="40634"/>
                    <a:pt x="134141" y="30884"/>
                  </a:cubicBezTo>
                  <a:cubicBezTo>
                    <a:pt x="123655" y="21134"/>
                    <a:pt x="109016" y="16259"/>
                    <a:pt x="90223" y="16259"/>
                  </a:cubicBezTo>
                  <a:cubicBezTo>
                    <a:pt x="74258" y="16259"/>
                    <a:pt x="60723" y="19514"/>
                    <a:pt x="49618" y="26024"/>
                  </a:cubicBezTo>
                  <a:cubicBezTo>
                    <a:pt x="38514" y="32534"/>
                    <a:pt x="30148" y="41694"/>
                    <a:pt x="24522" y="53506"/>
                  </a:cubicBezTo>
                  <a:cubicBezTo>
                    <a:pt x="18896" y="65318"/>
                    <a:pt x="16083" y="77615"/>
                    <a:pt x="16083" y="90399"/>
                  </a:cubicBezTo>
                  <a:cubicBezTo>
                    <a:pt x="16083" y="102829"/>
                    <a:pt x="19220" y="114140"/>
                    <a:pt x="25494" y="124332"/>
                  </a:cubicBezTo>
                  <a:cubicBezTo>
                    <a:pt x="31768" y="134524"/>
                    <a:pt x="40576" y="141961"/>
                    <a:pt x="51916" y="146645"/>
                  </a:cubicBezTo>
                  <a:cubicBezTo>
                    <a:pt x="63256" y="151328"/>
                    <a:pt x="76232" y="153670"/>
                    <a:pt x="90841" y="153670"/>
                  </a:cubicBezTo>
                  <a:cubicBezTo>
                    <a:pt x="104921" y="153670"/>
                    <a:pt x="117028" y="151711"/>
                    <a:pt x="127160" y="147793"/>
                  </a:cubicBezTo>
                  <a:cubicBezTo>
                    <a:pt x="137293" y="143876"/>
                    <a:pt x="145452" y="137999"/>
                    <a:pt x="151638" y="130164"/>
                  </a:cubicBezTo>
                  <a:lnTo>
                    <a:pt x="170460" y="130164"/>
                  </a:lnTo>
                  <a:cubicBezTo>
                    <a:pt x="164569" y="142123"/>
                    <a:pt x="155526" y="151490"/>
                    <a:pt x="143331" y="158265"/>
                  </a:cubicBezTo>
                  <a:cubicBezTo>
                    <a:pt x="129369" y="166041"/>
                    <a:pt x="112344" y="169929"/>
                    <a:pt x="92255" y="169929"/>
                  </a:cubicBezTo>
                  <a:cubicBezTo>
                    <a:pt x="72815" y="169929"/>
                    <a:pt x="56025" y="166645"/>
                    <a:pt x="41886" y="160076"/>
                  </a:cubicBezTo>
                  <a:cubicBezTo>
                    <a:pt x="27748" y="153508"/>
                    <a:pt x="17232" y="143817"/>
                    <a:pt x="10339" y="131004"/>
                  </a:cubicBezTo>
                  <a:cubicBezTo>
                    <a:pt x="3447" y="118190"/>
                    <a:pt x="0" y="104243"/>
                    <a:pt x="0" y="89162"/>
                  </a:cubicBezTo>
                  <a:cubicBezTo>
                    <a:pt x="0" y="72608"/>
                    <a:pt x="3918" y="57188"/>
                    <a:pt x="11753" y="42902"/>
                  </a:cubicBezTo>
                  <a:cubicBezTo>
                    <a:pt x="19589" y="28616"/>
                    <a:pt x="30310" y="17894"/>
                    <a:pt x="43919" y="10737"/>
                  </a:cubicBezTo>
                  <a:cubicBezTo>
                    <a:pt x="57527" y="3579"/>
                    <a:pt x="73080" y="0"/>
                    <a:pt x="9057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FF71FFE-A0FF-4F0E-81EC-1BE3DAC319D5}"/>
              </a:ext>
            </a:extLst>
          </p:cNvPr>
          <p:cNvGrpSpPr/>
          <p:nvPr/>
        </p:nvGrpSpPr>
        <p:grpSpPr>
          <a:xfrm flipH="1">
            <a:off x="2175643" y="1294783"/>
            <a:ext cx="7491161" cy="4268434"/>
            <a:chOff x="2613261" y="1530257"/>
            <a:chExt cx="7491161" cy="4268434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8E1324F-45E6-4905-81D1-199B39D03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8791" y="2693971"/>
              <a:ext cx="1035189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F309F68-9ADA-4B10-9CFB-F2EA8688D9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8791" y="3695246"/>
              <a:ext cx="1045631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6210D13-3BF5-452C-8E6F-E7E444E75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7616" y="4587981"/>
              <a:ext cx="1046364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B6FFEBA-E7AD-429B-9DE4-13A022DCC0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7616" y="5537081"/>
              <a:ext cx="104563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EB9E3E8-C3DF-4A3A-B6ED-B45A23FD26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8791" y="1781209"/>
              <a:ext cx="1035189" cy="12578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AEC43E-4FE2-4FEF-A0A6-2B218670B9DC}"/>
                </a:ext>
              </a:extLst>
            </p:cNvPr>
            <p:cNvSpPr txBox="1"/>
            <p:nvPr/>
          </p:nvSpPr>
          <p:spPr>
            <a:xfrm>
              <a:off x="3028405" y="1530257"/>
              <a:ext cx="616893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h-TH" altLang="ko-KR" sz="2800" b="1" dirty="0">
                  <a:solidFill>
                    <a:schemeClr val="accent1"/>
                  </a:solidFill>
                  <a:cs typeface="Arial" pitchFamily="34" charset="0"/>
                </a:rPr>
                <a:t>6.1 พื้นฐานของตรรกศาสตร์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C47686F-38DB-4886-AE94-E44B92DDFD9E}"/>
                </a:ext>
              </a:extLst>
            </p:cNvPr>
            <p:cNvSpPr txBox="1"/>
            <p:nvPr/>
          </p:nvSpPr>
          <p:spPr>
            <a:xfrm>
              <a:off x="2978557" y="2430188"/>
              <a:ext cx="547785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h-TH" altLang="ko-KR" sz="2800" b="1" dirty="0">
                  <a:solidFill>
                    <a:schemeClr val="accent2"/>
                  </a:solidFill>
                  <a:cs typeface="Arial" pitchFamily="34" charset="0"/>
                </a:rPr>
                <a:t>6.2 ตรรกศาสตร์ที่ว่าด้วยประพจน์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84B1795-6A9A-4B5C-A77B-4BD4A2767ABE}"/>
                </a:ext>
              </a:extLst>
            </p:cNvPr>
            <p:cNvSpPr txBox="1"/>
            <p:nvPr/>
          </p:nvSpPr>
          <p:spPr>
            <a:xfrm>
              <a:off x="2613261" y="3411780"/>
              <a:ext cx="572652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h-TH" altLang="ko-KR" sz="2800" b="1" dirty="0">
                  <a:solidFill>
                    <a:schemeClr val="accent3"/>
                  </a:solidFill>
                  <a:cs typeface="Arial" pitchFamily="34" charset="0"/>
                </a:rPr>
                <a:t>6.3 คำนิยามเกี่ยวกับค่าความเป็นจริง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A7421B6-7B68-403D-8B52-A08B4A365F87}"/>
                </a:ext>
              </a:extLst>
            </p:cNvPr>
            <p:cNvSpPr txBox="1"/>
            <p:nvPr/>
          </p:nvSpPr>
          <p:spPr>
            <a:xfrm>
              <a:off x="4223976" y="5275471"/>
              <a:ext cx="462693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h-TH" altLang="ko-KR" sz="2800" b="1" dirty="0">
                  <a:solidFill>
                    <a:schemeClr val="accent5"/>
                  </a:solidFill>
                  <a:cs typeface="Arial" pitchFamily="34" charset="0"/>
                </a:rPr>
                <a:t>6.5 กฎของการอนุมาน</a:t>
              </a:r>
              <a:endParaRPr lang="ko-KR" altLang="en-US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8A82199-5FF7-464B-B69B-D3967B6AD3C6}"/>
                </a:ext>
              </a:extLst>
            </p:cNvPr>
            <p:cNvSpPr txBox="1"/>
            <p:nvPr/>
          </p:nvSpPr>
          <p:spPr>
            <a:xfrm>
              <a:off x="3851386" y="4393372"/>
              <a:ext cx="553327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h-TH" altLang="ko-KR" sz="2800" b="1" dirty="0">
                  <a:solidFill>
                    <a:schemeClr val="accent4"/>
                  </a:solidFill>
                  <a:cs typeface="Arial" pitchFamily="34" charset="0"/>
                </a:rPr>
                <a:t>6.4 กฎของการแทนที่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aphic 5343">
            <a:extLst>
              <a:ext uri="{FF2B5EF4-FFF2-40B4-BE49-F238E27FC236}">
                <a16:creationId xmlns:a16="http://schemas.microsoft.com/office/drawing/2014/main" id="{6FF32ECD-F9A8-4BD6-9AE0-EA2778C55F74}"/>
              </a:ext>
            </a:extLst>
          </p:cNvPr>
          <p:cNvGrpSpPr/>
          <p:nvPr/>
        </p:nvGrpSpPr>
        <p:grpSpPr>
          <a:xfrm rot="14298466">
            <a:off x="353327" y="5854195"/>
            <a:ext cx="384186" cy="1157652"/>
            <a:chOff x="7783270" y="3992865"/>
            <a:chExt cx="267645" cy="1213522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72591F3-2D39-4C82-860D-6635D5D38BB1}"/>
                </a:ext>
              </a:extLst>
            </p:cNvPr>
            <p:cNvSpPr/>
            <p:nvPr/>
          </p:nvSpPr>
          <p:spPr>
            <a:xfrm>
              <a:off x="7783287" y="4105294"/>
              <a:ext cx="190501" cy="990600"/>
            </a:xfrm>
            <a:custGeom>
              <a:avLst/>
              <a:gdLst>
                <a:gd name="connsiteX0" fmla="*/ 155734 w 190500"/>
                <a:gd name="connsiteY0" fmla="*/ 973931 h 990600"/>
                <a:gd name="connsiteX1" fmla="*/ 21431 w 190500"/>
                <a:gd name="connsiteY1" fmla="*/ 970121 h 990600"/>
                <a:gd name="connsiteX2" fmla="*/ 43339 w 190500"/>
                <a:gd name="connsiteY2" fmla="*/ 21431 h 990600"/>
                <a:gd name="connsiteX3" fmla="*/ 177641 w 190500"/>
                <a:gd name="connsiteY3" fmla="*/ 25241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990600">
                  <a:moveTo>
                    <a:pt x="155734" y="973931"/>
                  </a:moveTo>
                  <a:lnTo>
                    <a:pt x="21431" y="970121"/>
                  </a:lnTo>
                  <a:lnTo>
                    <a:pt x="43339" y="21431"/>
                  </a:lnTo>
                  <a:lnTo>
                    <a:pt x="177641" y="25241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1E7CF1-F59F-4541-86FD-58A95E7F1136}"/>
                </a:ext>
              </a:extLst>
            </p:cNvPr>
            <p:cNvSpPr/>
            <p:nvPr/>
          </p:nvSpPr>
          <p:spPr>
            <a:xfrm>
              <a:off x="7831864" y="3992865"/>
              <a:ext cx="123825" cy="152400"/>
            </a:xfrm>
            <a:custGeom>
              <a:avLst/>
              <a:gdLst>
                <a:gd name="connsiteX0" fmla="*/ 66199 w 123825"/>
                <a:gd name="connsiteY0" fmla="*/ 21467 h 152400"/>
                <a:gd name="connsiteX1" fmla="*/ 66199 w 123825"/>
                <a:gd name="connsiteY1" fmla="*/ 21467 h 152400"/>
                <a:gd name="connsiteX2" fmla="*/ 24289 w 123825"/>
                <a:gd name="connsiteY2" fmla="*/ 61472 h 152400"/>
                <a:gd name="connsiteX3" fmla="*/ 21431 w 123825"/>
                <a:gd name="connsiteY3" fmla="*/ 134815 h 152400"/>
                <a:gd name="connsiteX4" fmla="*/ 102394 w 123825"/>
                <a:gd name="connsiteY4" fmla="*/ 137672 h 152400"/>
                <a:gd name="connsiteX5" fmla="*/ 105251 w 123825"/>
                <a:gd name="connsiteY5" fmla="*/ 64330 h 152400"/>
                <a:gd name="connsiteX6" fmla="*/ 66199 w 123825"/>
                <a:gd name="connsiteY6" fmla="*/ 2146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152400">
                  <a:moveTo>
                    <a:pt x="66199" y="21467"/>
                  </a:moveTo>
                  <a:lnTo>
                    <a:pt x="66199" y="21467"/>
                  </a:lnTo>
                  <a:cubicBezTo>
                    <a:pt x="44291" y="20515"/>
                    <a:pt x="25241" y="38612"/>
                    <a:pt x="24289" y="61472"/>
                  </a:cubicBezTo>
                  <a:lnTo>
                    <a:pt x="21431" y="134815"/>
                  </a:lnTo>
                  <a:lnTo>
                    <a:pt x="102394" y="137672"/>
                  </a:lnTo>
                  <a:lnTo>
                    <a:pt x="105251" y="64330"/>
                  </a:lnTo>
                  <a:cubicBezTo>
                    <a:pt x="106204" y="40517"/>
                    <a:pt x="89059" y="22420"/>
                    <a:pt x="66199" y="21467"/>
                  </a:cubicBezTo>
                  <a:close/>
                </a:path>
              </a:pathLst>
            </a:custGeom>
            <a:solidFill>
              <a:schemeClr val="bg1"/>
            </a:solidFill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5010C36-B5EB-4CA5-88F5-43E7DA5D873B}"/>
                </a:ext>
              </a:extLst>
            </p:cNvPr>
            <p:cNvSpPr/>
            <p:nvPr/>
          </p:nvSpPr>
          <p:spPr>
            <a:xfrm>
              <a:off x="7783270" y="5053987"/>
              <a:ext cx="171451" cy="152400"/>
            </a:xfrm>
            <a:custGeom>
              <a:avLst/>
              <a:gdLst>
                <a:gd name="connsiteX0" fmla="*/ 21431 w 171450"/>
                <a:gd name="connsiteY0" fmla="*/ 21431 h 152400"/>
                <a:gd name="connsiteX1" fmla="*/ 61436 w 171450"/>
                <a:gd name="connsiteY1" fmla="*/ 118586 h 152400"/>
                <a:gd name="connsiteX2" fmla="*/ 109061 w 171450"/>
                <a:gd name="connsiteY2" fmla="*/ 119539 h 152400"/>
                <a:gd name="connsiteX3" fmla="*/ 154781 w 171450"/>
                <a:gd name="connsiteY3" fmla="*/ 25241 h 152400"/>
                <a:gd name="connsiteX4" fmla="*/ 21431 w 171450"/>
                <a:gd name="connsiteY4" fmla="*/ 2143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52400">
                  <a:moveTo>
                    <a:pt x="21431" y="21431"/>
                  </a:moveTo>
                  <a:lnTo>
                    <a:pt x="61436" y="118586"/>
                  </a:lnTo>
                  <a:cubicBezTo>
                    <a:pt x="70009" y="139541"/>
                    <a:pt x="99536" y="140494"/>
                    <a:pt x="109061" y="119539"/>
                  </a:cubicBezTo>
                  <a:lnTo>
                    <a:pt x="154781" y="25241"/>
                  </a:lnTo>
                  <a:lnTo>
                    <a:pt x="21431" y="2143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3A6B83A-5FEA-4D7F-B2B0-C52DC60D2A7A}"/>
                </a:ext>
              </a:extLst>
            </p:cNvPr>
            <p:cNvSpPr/>
            <p:nvPr/>
          </p:nvSpPr>
          <p:spPr>
            <a:xfrm>
              <a:off x="7812789" y="4156731"/>
              <a:ext cx="238126" cy="314325"/>
            </a:xfrm>
            <a:custGeom>
              <a:avLst/>
              <a:gdLst>
                <a:gd name="connsiteX0" fmla="*/ 21431 w 238125"/>
                <a:gd name="connsiteY0" fmla="*/ 21431 h 314325"/>
                <a:gd name="connsiteX1" fmla="*/ 164306 w 238125"/>
                <a:gd name="connsiteY1" fmla="*/ 23336 h 314325"/>
                <a:gd name="connsiteX2" fmla="*/ 224314 w 238125"/>
                <a:gd name="connsiteY2" fmla="*/ 100489 h 314325"/>
                <a:gd name="connsiteX3" fmla="*/ 218599 w 238125"/>
                <a:gd name="connsiteY3" fmla="*/ 297656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314325">
                  <a:moveTo>
                    <a:pt x="21431" y="21431"/>
                  </a:moveTo>
                  <a:lnTo>
                    <a:pt x="164306" y="23336"/>
                  </a:lnTo>
                  <a:cubicBezTo>
                    <a:pt x="198596" y="24289"/>
                    <a:pt x="226219" y="58579"/>
                    <a:pt x="224314" y="100489"/>
                  </a:cubicBezTo>
                  <a:lnTo>
                    <a:pt x="218599" y="297656"/>
                  </a:lnTo>
                </a:path>
              </a:pathLst>
            </a:custGeom>
            <a:noFill/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0" name="Straight Arrow Connector 65">
            <a:extLst>
              <a:ext uri="{FF2B5EF4-FFF2-40B4-BE49-F238E27FC236}">
                <a16:creationId xmlns:a16="http://schemas.microsoft.com/office/drawing/2014/main" id="{C31CE35E-FB23-42C4-A0BF-0F112F2931ED}"/>
              </a:ext>
            </a:extLst>
          </p:cNvPr>
          <p:cNvCxnSpPr>
            <a:cxnSpLocks/>
          </p:cNvCxnSpPr>
          <p:nvPr/>
        </p:nvCxnSpPr>
        <p:spPr>
          <a:xfrm>
            <a:off x="2186085" y="6082972"/>
            <a:ext cx="1046364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81">
            <a:extLst>
              <a:ext uri="{FF2B5EF4-FFF2-40B4-BE49-F238E27FC236}">
                <a16:creationId xmlns:a16="http://schemas.microsoft.com/office/drawing/2014/main" id="{90BE810B-DAE4-4746-8867-D4315D6F0732}"/>
              </a:ext>
            </a:extLst>
          </p:cNvPr>
          <p:cNvSpPr txBox="1"/>
          <p:nvPr/>
        </p:nvSpPr>
        <p:spPr>
          <a:xfrm flipH="1">
            <a:off x="2673927" y="5821362"/>
            <a:ext cx="63806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2800" b="1" dirty="0">
                <a:solidFill>
                  <a:schemeClr val="accent4"/>
                </a:solidFill>
                <a:cs typeface="Arial" pitchFamily="34" charset="0"/>
              </a:rPr>
              <a:t>6.6 การน</a:t>
            </a:r>
            <a:r>
              <a:rPr lang="th-TH" altLang="ko-KR" sz="2800" b="1" dirty="0" err="1">
                <a:solidFill>
                  <a:schemeClr val="accent4"/>
                </a:solidFill>
                <a:cs typeface="Arial" pitchFamily="34" charset="0"/>
              </a:rPr>
              <a:t>ิร</a:t>
            </a:r>
            <a:r>
              <a:rPr lang="th-TH" altLang="ko-KR" sz="2800" b="1" dirty="0">
                <a:solidFill>
                  <a:schemeClr val="accent4"/>
                </a:solidFill>
                <a:cs typeface="Arial" pitchFamily="34" charset="0"/>
              </a:rPr>
              <a:t>นัยหาข้อสรุป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ADE5F145-AC16-4982-B578-B0D5EF8EDB25}"/>
              </a:ext>
            </a:extLst>
          </p:cNvPr>
          <p:cNvSpPr/>
          <p:nvPr/>
        </p:nvSpPr>
        <p:spPr>
          <a:xfrm>
            <a:off x="8781862" y="2567101"/>
            <a:ext cx="4150502" cy="4204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sz="4000" dirty="0">
                <a:solidFill>
                  <a:srgbClr val="FFFF00"/>
                </a:solidFill>
                <a:highlight>
                  <a:srgbClr val="808000"/>
                </a:highlight>
              </a:rPr>
              <a:t>กฎของการอนุมาน (</a:t>
            </a:r>
            <a:r>
              <a:rPr lang="en-US" sz="4000" dirty="0">
                <a:solidFill>
                  <a:srgbClr val="FFFF00"/>
                </a:solidFill>
                <a:highlight>
                  <a:srgbClr val="808000"/>
                </a:highlight>
              </a:rPr>
              <a:t>Rules of Inference)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F57278-DD6F-4463-87E4-95DBA5835B10}"/>
              </a:ext>
            </a:extLst>
          </p:cNvPr>
          <p:cNvSpPr txBox="1"/>
          <p:nvPr/>
        </p:nvSpPr>
        <p:spPr>
          <a:xfrm>
            <a:off x="452637" y="1240632"/>
            <a:ext cx="460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การอนุมานด้วยวิธีการให้เหตุผลจะต้องมีการตรวจสอบความสมเหตุสมผล กฎของการอนุมานเชิง ตรรกศาสตร์ส่วนใหญ่ประกอบด้วย 9 กฎ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1684C2-A18C-42CD-B073-42AD4205033D}"/>
                  </a:ext>
                </a:extLst>
              </p:cNvPr>
              <p:cNvSpPr txBox="1"/>
              <p:nvPr/>
            </p:nvSpPr>
            <p:spPr>
              <a:xfrm>
                <a:off x="572178" y="2538280"/>
                <a:ext cx="102849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6"/>
                </a:pP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Conjunction (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Conj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)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หรือ (</a:t>
                </a:r>
                <a14:m>
                  <m:oMath xmlns:m="http://schemas.openxmlformats.org/officeDocument/2006/math">
                    <m:r>
                      <a:rPr lang="th-TH" altLang="ko-K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-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introduction)</a:t>
                </a:r>
              </a:p>
              <a:p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เป็นกฎที่ใช้เพื่อเพิ่มตัว </a:t>
                </a:r>
                <a14:m>
                  <m:oMath xmlns:m="http://schemas.openxmlformats.org/officeDocument/2006/math">
                    <m:r>
                      <a:rPr lang="th-TH" altLang="ko-K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ถ้า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 และ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Q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เป็นจริงแล้ว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th-TH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Q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จะเป็นจริง ดังแสดงในภาพที่ 6-15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1684C2-A18C-42CD-B073-42AD42050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78" y="2538280"/>
                <a:ext cx="10284935" cy="923330"/>
              </a:xfrm>
              <a:prstGeom prst="rect">
                <a:avLst/>
              </a:prstGeom>
              <a:blipFill>
                <a:blip r:embed="rId2"/>
                <a:stretch>
                  <a:fillRect l="-533" t="-328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aphic 14">
            <a:extLst>
              <a:ext uri="{FF2B5EF4-FFF2-40B4-BE49-F238E27FC236}">
                <a16:creationId xmlns:a16="http://schemas.microsoft.com/office/drawing/2014/main" id="{15DDA8FA-C87D-4C43-81F0-A8F5C8073A26}"/>
              </a:ext>
            </a:extLst>
          </p:cNvPr>
          <p:cNvGrpSpPr/>
          <p:nvPr/>
        </p:nvGrpSpPr>
        <p:grpSpPr>
          <a:xfrm>
            <a:off x="9760038" y="1077210"/>
            <a:ext cx="2065702" cy="1624710"/>
            <a:chOff x="2444748" y="555045"/>
            <a:chExt cx="7282048" cy="5727454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1216DB-C9D7-453C-8790-7EB62F240F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F3F33FE-6D94-4411-A3BD-BE7FB6EABA2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3F642A-CDB2-4697-81AF-78F5118CA58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0C96483-F14D-4447-86E7-62D8D264818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CD42A4-6DBB-4D30-B86A-AE4DC5996E15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ECA736B-848B-4898-8953-26C3E962665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0E54273-D8F0-4C64-9899-C78C35C490D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3014205-3705-4293-BB44-01C5C4DE28C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9B3510-C717-4BA3-89CD-4D3F0DFED596}"/>
              </a:ext>
            </a:extLst>
          </p:cNvPr>
          <p:cNvGrpSpPr/>
          <p:nvPr/>
        </p:nvGrpSpPr>
        <p:grpSpPr>
          <a:xfrm>
            <a:off x="10055616" y="1846751"/>
            <a:ext cx="1622554" cy="431794"/>
            <a:chOff x="3960971" y="2767117"/>
            <a:chExt cx="4267200" cy="1321489"/>
          </a:xfrm>
          <a:solidFill>
            <a:schemeClr val="accent3"/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F1B8B7D-2872-4322-9195-77708F4D17CE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BB1CFAC-02A3-4688-B37D-69EF25D2B9E2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F52A1B5-D9FE-4DF8-B117-FFDCD7FDB2B0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43827F1-1DEE-4839-A7EB-706BF37C2F5F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BCEE67E7-79E6-41BF-B8F2-C0019B59A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8" y="3284845"/>
            <a:ext cx="4266767" cy="28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46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ADE5F145-AC16-4982-B578-B0D5EF8EDB25}"/>
              </a:ext>
            </a:extLst>
          </p:cNvPr>
          <p:cNvSpPr/>
          <p:nvPr/>
        </p:nvSpPr>
        <p:spPr>
          <a:xfrm>
            <a:off x="8781862" y="2567101"/>
            <a:ext cx="4150502" cy="4204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sz="4000" dirty="0">
                <a:solidFill>
                  <a:srgbClr val="FFFF00"/>
                </a:solidFill>
                <a:highlight>
                  <a:srgbClr val="808000"/>
                </a:highlight>
              </a:rPr>
              <a:t>กฎของการอนุมาน (</a:t>
            </a:r>
            <a:r>
              <a:rPr lang="en-US" sz="4000" dirty="0">
                <a:solidFill>
                  <a:srgbClr val="FFFF00"/>
                </a:solidFill>
                <a:highlight>
                  <a:srgbClr val="808000"/>
                </a:highlight>
              </a:rPr>
              <a:t>Rules of Inference)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F57278-DD6F-4463-87E4-95DBA5835B10}"/>
              </a:ext>
            </a:extLst>
          </p:cNvPr>
          <p:cNvSpPr txBox="1"/>
          <p:nvPr/>
        </p:nvSpPr>
        <p:spPr>
          <a:xfrm>
            <a:off x="452637" y="1240632"/>
            <a:ext cx="460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การอนุมานด้วยวิธีการให้เหตุผลจะต้องมีการตรวจสอบความสมเหตุสมผล กฎของการอนุมานเชิง ตรรกศาสตร์ส่วนใหญ่ประกอบด้วย 9 กฎ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1684C2-A18C-42CD-B073-42AD4205033D}"/>
                  </a:ext>
                </a:extLst>
              </p:cNvPr>
              <p:cNvSpPr txBox="1"/>
              <p:nvPr/>
            </p:nvSpPr>
            <p:spPr>
              <a:xfrm>
                <a:off x="572178" y="2538280"/>
                <a:ext cx="102849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Hypothetical syllogism (HS)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หรือ (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Chain Reasoning)</a:t>
                </a:r>
              </a:p>
              <a:p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ถ้า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→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Q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เป็นจริงและ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Q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→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R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เป็นจริงแล้ว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→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R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จะเป็นจริง ดังภาพที่ 6-16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1684C2-A18C-42CD-B073-42AD42050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78" y="2538280"/>
                <a:ext cx="10284935" cy="646331"/>
              </a:xfrm>
              <a:prstGeom prst="rect">
                <a:avLst/>
              </a:prstGeom>
              <a:blipFill>
                <a:blip r:embed="rId2"/>
                <a:stretch>
                  <a:fillRect l="-533" t="-4717" b="-1415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aphic 14">
            <a:extLst>
              <a:ext uri="{FF2B5EF4-FFF2-40B4-BE49-F238E27FC236}">
                <a16:creationId xmlns:a16="http://schemas.microsoft.com/office/drawing/2014/main" id="{15DDA8FA-C87D-4C43-81F0-A8F5C8073A26}"/>
              </a:ext>
            </a:extLst>
          </p:cNvPr>
          <p:cNvGrpSpPr/>
          <p:nvPr/>
        </p:nvGrpSpPr>
        <p:grpSpPr>
          <a:xfrm>
            <a:off x="9760038" y="1077210"/>
            <a:ext cx="2065702" cy="1624710"/>
            <a:chOff x="2444748" y="555045"/>
            <a:chExt cx="7282048" cy="5727454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1216DB-C9D7-453C-8790-7EB62F240F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F3F33FE-6D94-4411-A3BD-BE7FB6EABA2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3F642A-CDB2-4697-81AF-78F5118CA58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0C96483-F14D-4447-86E7-62D8D264818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CD42A4-6DBB-4D30-B86A-AE4DC5996E15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ECA736B-848B-4898-8953-26C3E962665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0E54273-D8F0-4C64-9899-C78C35C490D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3014205-3705-4293-BB44-01C5C4DE28C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9B3510-C717-4BA3-89CD-4D3F0DFED596}"/>
              </a:ext>
            </a:extLst>
          </p:cNvPr>
          <p:cNvGrpSpPr/>
          <p:nvPr/>
        </p:nvGrpSpPr>
        <p:grpSpPr>
          <a:xfrm>
            <a:off x="10055616" y="1846751"/>
            <a:ext cx="1622554" cy="431794"/>
            <a:chOff x="3960971" y="2767117"/>
            <a:chExt cx="4267200" cy="1321489"/>
          </a:xfrm>
          <a:solidFill>
            <a:schemeClr val="accent3"/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F1B8B7D-2872-4322-9195-77708F4D17CE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BB1CFAC-02A3-4688-B37D-69EF25D2B9E2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F52A1B5-D9FE-4DF8-B117-FFDCD7FDB2B0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43827F1-1DEE-4839-A7EB-706BF37C2F5F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4E83DFD-5D1E-45E4-BF33-A9966A43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842" y="3241467"/>
            <a:ext cx="4904883" cy="25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50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ADE5F145-AC16-4982-B578-B0D5EF8EDB25}"/>
              </a:ext>
            </a:extLst>
          </p:cNvPr>
          <p:cNvSpPr/>
          <p:nvPr/>
        </p:nvSpPr>
        <p:spPr>
          <a:xfrm>
            <a:off x="8781862" y="2567101"/>
            <a:ext cx="4150502" cy="4204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sz="4000" dirty="0">
                <a:solidFill>
                  <a:srgbClr val="FFFF00"/>
                </a:solidFill>
                <a:highlight>
                  <a:srgbClr val="808000"/>
                </a:highlight>
              </a:rPr>
              <a:t>กฎของการอนุมาน (</a:t>
            </a:r>
            <a:r>
              <a:rPr lang="en-US" sz="4000" dirty="0">
                <a:solidFill>
                  <a:srgbClr val="FFFF00"/>
                </a:solidFill>
                <a:highlight>
                  <a:srgbClr val="808000"/>
                </a:highlight>
              </a:rPr>
              <a:t>Rules of Inference)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F57278-DD6F-4463-87E4-95DBA5835B10}"/>
              </a:ext>
            </a:extLst>
          </p:cNvPr>
          <p:cNvSpPr txBox="1"/>
          <p:nvPr/>
        </p:nvSpPr>
        <p:spPr>
          <a:xfrm>
            <a:off x="452637" y="1240632"/>
            <a:ext cx="460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การอนุมานด้วยวิธีการให้เหตุผลจะต้องมีการตรวจสอบความสมเหตุสมผล กฎของการอนุมานเชิง ตรรกศาสตร์ส่วนใหญ่ประกอบด้วย 9 กฎ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1684C2-A18C-42CD-B073-42AD4205033D}"/>
                  </a:ext>
                </a:extLst>
              </p:cNvPr>
              <p:cNvSpPr txBox="1"/>
              <p:nvPr/>
            </p:nvSpPr>
            <p:spPr>
              <a:xfrm>
                <a:off x="572178" y="2538280"/>
                <a:ext cx="102849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8"/>
                </a:pP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Constructive Dilemma (CD)</a:t>
                </a:r>
              </a:p>
              <a:p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ถ้า (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→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Q) </a:t>
                </a:r>
                <a14:m>
                  <m:oMath xmlns:m="http://schemas.openxmlformats.org/officeDocument/2006/math">
                    <m:r>
                      <a:rPr lang="th-TH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(R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→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S)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เป็นจริงและ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 V R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เป็นจริงแล้ว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Q V S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จะเป็นจริง ดังภาพที่ 6-17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1684C2-A18C-42CD-B073-42AD42050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78" y="2538280"/>
                <a:ext cx="10284935" cy="646331"/>
              </a:xfrm>
              <a:prstGeom prst="rect">
                <a:avLst/>
              </a:prstGeom>
              <a:blipFill>
                <a:blip r:embed="rId2"/>
                <a:stretch>
                  <a:fillRect l="-533" t="-4717" b="-1415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aphic 14">
            <a:extLst>
              <a:ext uri="{FF2B5EF4-FFF2-40B4-BE49-F238E27FC236}">
                <a16:creationId xmlns:a16="http://schemas.microsoft.com/office/drawing/2014/main" id="{15DDA8FA-C87D-4C43-81F0-A8F5C8073A26}"/>
              </a:ext>
            </a:extLst>
          </p:cNvPr>
          <p:cNvGrpSpPr/>
          <p:nvPr/>
        </p:nvGrpSpPr>
        <p:grpSpPr>
          <a:xfrm>
            <a:off x="9760038" y="1077210"/>
            <a:ext cx="2065702" cy="1624710"/>
            <a:chOff x="2444748" y="555045"/>
            <a:chExt cx="7282048" cy="5727454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1216DB-C9D7-453C-8790-7EB62F240F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F3F33FE-6D94-4411-A3BD-BE7FB6EABA2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3F642A-CDB2-4697-81AF-78F5118CA58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0C96483-F14D-4447-86E7-62D8D264818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CD42A4-6DBB-4D30-B86A-AE4DC5996E15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ECA736B-848B-4898-8953-26C3E962665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0E54273-D8F0-4C64-9899-C78C35C490D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3014205-3705-4293-BB44-01C5C4DE28C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9B3510-C717-4BA3-89CD-4D3F0DFED596}"/>
              </a:ext>
            </a:extLst>
          </p:cNvPr>
          <p:cNvGrpSpPr/>
          <p:nvPr/>
        </p:nvGrpSpPr>
        <p:grpSpPr>
          <a:xfrm>
            <a:off x="10055616" y="1846751"/>
            <a:ext cx="1622554" cy="431794"/>
            <a:chOff x="3960971" y="2767117"/>
            <a:chExt cx="4267200" cy="1321489"/>
          </a:xfrm>
          <a:solidFill>
            <a:schemeClr val="accent3"/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F1B8B7D-2872-4322-9195-77708F4D17CE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BB1CFAC-02A3-4688-B37D-69EF25D2B9E2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F52A1B5-D9FE-4DF8-B117-FFDCD7FDB2B0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43827F1-1DEE-4839-A7EB-706BF37C2F5F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336ED58-6F60-4D6B-A9CE-6A14989A2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351" y="3394364"/>
            <a:ext cx="5066337" cy="27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33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ADE5F145-AC16-4982-B578-B0D5EF8EDB25}"/>
              </a:ext>
            </a:extLst>
          </p:cNvPr>
          <p:cNvSpPr/>
          <p:nvPr/>
        </p:nvSpPr>
        <p:spPr>
          <a:xfrm>
            <a:off x="8781862" y="2567101"/>
            <a:ext cx="4150502" cy="4204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sz="4000" dirty="0">
                <a:solidFill>
                  <a:srgbClr val="FFFF00"/>
                </a:solidFill>
                <a:highlight>
                  <a:srgbClr val="808000"/>
                </a:highlight>
              </a:rPr>
              <a:t>กฎของการอนุมาน (</a:t>
            </a:r>
            <a:r>
              <a:rPr lang="en-US" sz="4000" dirty="0">
                <a:solidFill>
                  <a:srgbClr val="FFFF00"/>
                </a:solidFill>
                <a:highlight>
                  <a:srgbClr val="808000"/>
                </a:highlight>
              </a:rPr>
              <a:t>Rules of Inference)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F57278-DD6F-4463-87E4-95DBA5835B10}"/>
              </a:ext>
            </a:extLst>
          </p:cNvPr>
          <p:cNvSpPr txBox="1"/>
          <p:nvPr/>
        </p:nvSpPr>
        <p:spPr>
          <a:xfrm>
            <a:off x="452637" y="1240632"/>
            <a:ext cx="460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การอนุมานด้วยวิธีการให้เหตุผลจะต้องมีการตรวจสอบความสมเหตุสมผล กฎของการอนุมานเชิง ตรรกศาสตร์ส่วนใหญ่ประกอบด้วย 9 กฎ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1684C2-A18C-42CD-B073-42AD4205033D}"/>
                  </a:ext>
                </a:extLst>
              </p:cNvPr>
              <p:cNvSpPr txBox="1"/>
              <p:nvPr/>
            </p:nvSpPr>
            <p:spPr>
              <a:xfrm>
                <a:off x="572178" y="2538280"/>
                <a:ext cx="102849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9"/>
                </a:pP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Absorption (Abs)</a:t>
                </a:r>
              </a:p>
              <a:p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ถ้า (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→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Q)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เป็นจริงแล้ว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→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(P</a:t>
                </a:r>
                <a14:m>
                  <m:oMath xmlns:m="http://schemas.openxmlformats.org/officeDocument/2006/math">
                    <m:r>
                      <a:rPr lang="th-TH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Q) </a:t>
                </a:r>
                <a:r>
                  <a:rPr lang="th-TH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จะเป็นจริง ดังภาพที่ 6-18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1684C2-A18C-42CD-B073-42AD42050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78" y="2538280"/>
                <a:ext cx="10284935" cy="646331"/>
              </a:xfrm>
              <a:prstGeom prst="rect">
                <a:avLst/>
              </a:prstGeom>
              <a:blipFill>
                <a:blip r:embed="rId2"/>
                <a:stretch>
                  <a:fillRect l="-533" t="-4717" b="-1415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aphic 14">
            <a:extLst>
              <a:ext uri="{FF2B5EF4-FFF2-40B4-BE49-F238E27FC236}">
                <a16:creationId xmlns:a16="http://schemas.microsoft.com/office/drawing/2014/main" id="{15DDA8FA-C87D-4C43-81F0-A8F5C8073A26}"/>
              </a:ext>
            </a:extLst>
          </p:cNvPr>
          <p:cNvGrpSpPr/>
          <p:nvPr/>
        </p:nvGrpSpPr>
        <p:grpSpPr>
          <a:xfrm>
            <a:off x="9760038" y="1077210"/>
            <a:ext cx="2065702" cy="1624710"/>
            <a:chOff x="2444748" y="555045"/>
            <a:chExt cx="7282048" cy="5727454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1216DB-C9D7-453C-8790-7EB62F240F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F3F33FE-6D94-4411-A3BD-BE7FB6EABA2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3F642A-CDB2-4697-81AF-78F5118CA58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0C96483-F14D-4447-86E7-62D8D264818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CD42A4-6DBB-4D30-B86A-AE4DC5996E15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ECA736B-848B-4898-8953-26C3E962665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0E54273-D8F0-4C64-9899-C78C35C490D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3014205-3705-4293-BB44-01C5C4DE28C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9B3510-C717-4BA3-89CD-4D3F0DFED596}"/>
              </a:ext>
            </a:extLst>
          </p:cNvPr>
          <p:cNvGrpSpPr/>
          <p:nvPr/>
        </p:nvGrpSpPr>
        <p:grpSpPr>
          <a:xfrm>
            <a:off x="10055616" y="1846751"/>
            <a:ext cx="1622554" cy="431794"/>
            <a:chOff x="3960971" y="2767117"/>
            <a:chExt cx="4267200" cy="1321489"/>
          </a:xfrm>
          <a:solidFill>
            <a:schemeClr val="accent3"/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F1B8B7D-2872-4322-9195-77708F4D17CE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BB1CFAC-02A3-4688-B37D-69EF25D2B9E2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F52A1B5-D9FE-4DF8-B117-FFDCD7FDB2B0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43827F1-1DEE-4839-A7EB-706BF37C2F5F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62D2800D-9E45-4237-81D2-D8428DDC8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919" y="3281930"/>
            <a:ext cx="3981299" cy="29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99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803" y="388884"/>
            <a:ext cx="11573197" cy="724247"/>
          </a:xfrm>
        </p:spPr>
        <p:txBody>
          <a:bodyPr/>
          <a:lstStyle/>
          <a:p>
            <a:r>
              <a:rPr lang="th-TH" sz="4000" dirty="0">
                <a:solidFill>
                  <a:srgbClr val="C00000"/>
                </a:solidFill>
              </a:rPr>
              <a:t>การน</a:t>
            </a:r>
            <a:r>
              <a:rPr lang="th-TH" sz="4000" dirty="0" err="1">
                <a:solidFill>
                  <a:srgbClr val="C00000"/>
                </a:solidFill>
              </a:rPr>
              <a:t>ิร</a:t>
            </a:r>
            <a:r>
              <a:rPr lang="th-TH" sz="4000" dirty="0">
                <a:solidFill>
                  <a:srgbClr val="C00000"/>
                </a:solidFill>
              </a:rPr>
              <a:t>นัยหาข้อสรุป</a:t>
            </a:r>
          </a:p>
          <a:p>
            <a:r>
              <a:rPr lang="th-TH" sz="2400" dirty="0">
                <a:solidFill>
                  <a:schemeClr val="tx1"/>
                </a:solidFill>
              </a:rPr>
              <a:t>การน</a:t>
            </a:r>
            <a:r>
              <a:rPr lang="th-TH" sz="2400" dirty="0" err="1">
                <a:solidFill>
                  <a:schemeClr val="tx1"/>
                </a:solidFill>
              </a:rPr>
              <a:t>ิร</a:t>
            </a:r>
            <a:r>
              <a:rPr lang="th-TH" sz="2400" dirty="0">
                <a:solidFill>
                  <a:schemeClr val="tx1"/>
                </a:solidFill>
              </a:rPr>
              <a:t>นัยหาข้อสรุปแบ่งออกเป็นวิธีใหญ่ๆ 2 วิธีคือ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" name="Elbow Connector 11">
            <a:extLst>
              <a:ext uri="{FF2B5EF4-FFF2-40B4-BE49-F238E27FC236}">
                <a16:creationId xmlns:a16="http://schemas.microsoft.com/office/drawing/2014/main" id="{6436BF6A-BC8C-4147-9FA7-BACC6415024F}"/>
              </a:ext>
            </a:extLst>
          </p:cNvPr>
          <p:cNvCxnSpPr/>
          <p:nvPr/>
        </p:nvCxnSpPr>
        <p:spPr>
          <a:xfrm>
            <a:off x="3287690" y="4377452"/>
            <a:ext cx="1650685" cy="535038"/>
          </a:xfrm>
          <a:prstGeom prst="bentConnector3">
            <a:avLst>
              <a:gd name="adj1" fmla="val -202"/>
            </a:avLst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53">
            <a:extLst>
              <a:ext uri="{FF2B5EF4-FFF2-40B4-BE49-F238E27FC236}">
                <a16:creationId xmlns:a16="http://schemas.microsoft.com/office/drawing/2014/main" id="{BFCE1F58-BC50-4DB3-BC06-3D77B9BBDEBB}"/>
              </a:ext>
            </a:extLst>
          </p:cNvPr>
          <p:cNvCxnSpPr/>
          <p:nvPr/>
        </p:nvCxnSpPr>
        <p:spPr>
          <a:xfrm rot="10800000" flipV="1">
            <a:off x="7320140" y="4644970"/>
            <a:ext cx="1510938" cy="267520"/>
          </a:xfrm>
          <a:prstGeom prst="bentConnector3">
            <a:avLst>
              <a:gd name="adj1" fmla="val 198"/>
            </a:avLst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44">
            <a:extLst>
              <a:ext uri="{FF2B5EF4-FFF2-40B4-BE49-F238E27FC236}">
                <a16:creationId xmlns:a16="http://schemas.microsoft.com/office/drawing/2014/main" id="{690A250C-1C13-490D-BF9F-41A656A23763}"/>
              </a:ext>
            </a:extLst>
          </p:cNvPr>
          <p:cNvSpPr>
            <a:spLocks noChangeAspect="1"/>
          </p:cNvSpPr>
          <p:nvPr/>
        </p:nvSpPr>
        <p:spPr>
          <a:xfrm>
            <a:off x="3433481" y="1743569"/>
            <a:ext cx="2275213" cy="1225848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accent2"/>
          </a:solidFill>
          <a:ln w="88900">
            <a:solidFill>
              <a:schemeClr val="bg1"/>
            </a:solidFill>
          </a:ln>
          <a:effectLst>
            <a:innerShdw blurRad="127000" dist="1270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20D3B618-2061-4582-9435-52E0ED3E41E0}"/>
              </a:ext>
            </a:extLst>
          </p:cNvPr>
          <p:cNvSpPr>
            <a:spLocks noChangeAspect="1"/>
          </p:cNvSpPr>
          <p:nvPr/>
        </p:nvSpPr>
        <p:spPr>
          <a:xfrm>
            <a:off x="6787505" y="1743569"/>
            <a:ext cx="2275213" cy="1225848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9016" y="108164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accent3"/>
          </a:solidFill>
          <a:ln w="88900">
            <a:solidFill>
              <a:schemeClr val="bg1"/>
            </a:solidFill>
          </a:ln>
          <a:effectLst>
            <a:innerShdw blurRad="127000" dist="1270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CE2869-3487-4060-98F9-7A3F2AD6364A}"/>
              </a:ext>
            </a:extLst>
          </p:cNvPr>
          <p:cNvSpPr txBox="1"/>
          <p:nvPr/>
        </p:nvSpPr>
        <p:spPr>
          <a:xfrm>
            <a:off x="3740339" y="2290432"/>
            <a:ext cx="173934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1400" b="1" dirty="0">
                <a:solidFill>
                  <a:schemeClr val="bg1"/>
                </a:solidFill>
                <a:cs typeface="Arial" pitchFamily="34" charset="0"/>
              </a:rPr>
              <a:t>การน</a:t>
            </a:r>
            <a:r>
              <a:rPr lang="th-TH" altLang="ko-KR" sz="1400" b="1" dirty="0" err="1">
                <a:solidFill>
                  <a:schemeClr val="bg1"/>
                </a:solidFill>
                <a:cs typeface="Arial" pitchFamily="34" charset="0"/>
              </a:rPr>
              <a:t>ิร</a:t>
            </a:r>
            <a:r>
              <a:rPr lang="th-TH" altLang="ko-KR" sz="1400" b="1" dirty="0">
                <a:solidFill>
                  <a:schemeClr val="bg1"/>
                </a:solidFill>
                <a:cs typeface="Arial" pitchFamily="34" charset="0"/>
              </a:rPr>
              <a:t>นัยทางตรง (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Direct deduction)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D0486-3B3F-4B0E-B0EE-CB3E8C176627}"/>
              </a:ext>
            </a:extLst>
          </p:cNvPr>
          <p:cNvSpPr txBox="1"/>
          <p:nvPr/>
        </p:nvSpPr>
        <p:spPr>
          <a:xfrm>
            <a:off x="7106327" y="2237742"/>
            <a:ext cx="19385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1400" b="1" dirty="0">
                <a:solidFill>
                  <a:schemeClr val="bg1"/>
                </a:solidFill>
                <a:cs typeface="Arial" pitchFamily="34" charset="0"/>
              </a:rPr>
              <a:t>การน</a:t>
            </a:r>
            <a:r>
              <a:rPr lang="th-TH" altLang="ko-KR" sz="1400" b="1" dirty="0" err="1">
                <a:solidFill>
                  <a:schemeClr val="bg1"/>
                </a:solidFill>
                <a:cs typeface="Arial" pitchFamily="34" charset="0"/>
              </a:rPr>
              <a:t>ิร</a:t>
            </a:r>
            <a:r>
              <a:rPr lang="th-TH" altLang="ko-KR" sz="1400" b="1" dirty="0">
                <a:solidFill>
                  <a:schemeClr val="bg1"/>
                </a:solidFill>
                <a:cs typeface="Arial" pitchFamily="34" charset="0"/>
              </a:rPr>
              <a:t>นัยทางอ้อม (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Indirect deduction)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9917D8-3F12-4FB2-9BB9-1766490CE2B5}"/>
                  </a:ext>
                </a:extLst>
              </p:cNvPr>
              <p:cNvSpPr txBox="1"/>
              <p:nvPr/>
            </p:nvSpPr>
            <p:spPr>
              <a:xfrm>
                <a:off x="9167368" y="3111008"/>
                <a:ext cx="2629078" cy="323165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thaiDist"/>
                <a:r>
                  <a:rPr lang="th-TH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ตัวอย่างที่ 4: จงพิสูจน์ว่าค ากล่าวต่อไปนี้ถูกต้อง ถ้าอุณหภูมิและความดันคงที่ฝนจะไม่ตกขณะนี้อุณหภูมิคงที่ ดังนั้นถ้าฝนตกแล้วหมายความว่าความดันไม่คงที่</a:t>
                </a:r>
              </a:p>
              <a:p>
                <a:pPr algn="thaiDist"/>
                <a:r>
                  <a:rPr lang="th-TH" altLang="ko-KR" sz="1200" b="1" dirty="0">
                    <a:solidFill>
                      <a:srgbClr val="FF0000"/>
                    </a:solidFill>
                    <a:cs typeface="Arial" pitchFamily="34" charset="0"/>
                  </a:rPr>
                  <a:t>วิธีพิสูจน์กำหนด</a:t>
                </a:r>
              </a:p>
              <a:p>
                <a:pPr marL="171450" indent="-171450" algn="thaiDist"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 </a:t>
                </a:r>
                <a:r>
                  <a:rPr lang="th-TH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แทน อุณหภูมิคงที่</a:t>
                </a:r>
              </a:p>
              <a:p>
                <a:pPr marL="171450" indent="-171450" algn="thaiDist"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 </a:t>
                </a:r>
                <a:r>
                  <a:rPr lang="th-TH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แทน ความดันคงที่</a:t>
                </a:r>
              </a:p>
              <a:p>
                <a:pPr marL="171450" indent="-171450" algn="thaiDist"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 </a:t>
                </a:r>
                <a:r>
                  <a:rPr lang="th-TH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แทน ฝนตก</a:t>
                </a:r>
              </a:p>
              <a:p>
                <a:pPr algn="thaiDist"/>
                <a:r>
                  <a:rPr lang="th-TH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แทนประโยคด้วย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propositional logic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Premise : </a:t>
                </a:r>
                <a:r>
                  <a:rPr lang="th-TH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ถ้าอุณหภูมิและความดันคงที่ฝนจะไม่ตก (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th-TH" altLang="ko-KR" sz="1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→</m:t>
                    </m:r>
                  </m:oMath>
                </a14:m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</m:oMath>
                </a14:m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Premise : </a:t>
                </a:r>
                <a:r>
                  <a:rPr lang="th-TH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ขณะนี้อุณหภูมิคงที่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Conclusion:</a:t>
                </a:r>
                <a:r>
                  <a:rPr lang="th-TH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ถ้าฝนตกแล้วหมายความว่าความดันไม่คงที่ 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 C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→</m:t>
                    </m:r>
                  </m:oMath>
                </a14:m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 </m:t>
                    </m:r>
                  </m:oMath>
                </a14:m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9917D8-3F12-4FB2-9BB9-1766490CE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368" y="3111008"/>
                <a:ext cx="2629078" cy="3231654"/>
              </a:xfrm>
              <a:prstGeom prst="rect">
                <a:avLst/>
              </a:prstGeom>
              <a:blipFill>
                <a:blip r:embed="rId2"/>
                <a:stretch>
                  <a:fillRect r="-1152" b="-56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95">
            <a:extLst>
              <a:ext uri="{FF2B5EF4-FFF2-40B4-BE49-F238E27FC236}">
                <a16:creationId xmlns:a16="http://schemas.microsoft.com/office/drawing/2014/main" id="{B1D446FC-6D57-4E6A-AAAB-CE0ED3A63E90}"/>
              </a:ext>
            </a:extLst>
          </p:cNvPr>
          <p:cNvGrpSpPr/>
          <p:nvPr/>
        </p:nvGrpSpPr>
        <p:grpSpPr>
          <a:xfrm>
            <a:off x="9015900" y="1378276"/>
            <a:ext cx="2814517" cy="1651758"/>
            <a:chOff x="-675616" y="24060"/>
            <a:chExt cx="3970085" cy="165175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315FC7-5F2D-4FCE-AD36-216712BA6950}"/>
                </a:ext>
              </a:extLst>
            </p:cNvPr>
            <p:cNvSpPr txBox="1"/>
            <p:nvPr/>
          </p:nvSpPr>
          <p:spPr>
            <a:xfrm>
              <a:off x="-609575" y="24060"/>
              <a:ext cx="358491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th-TH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การน</a:t>
              </a:r>
              <a:r>
                <a:rPr lang="th-TH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ิร</a:t>
              </a:r>
              <a:r>
                <a:rPr lang="th-TH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นัยทางอ้อมหรือ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Indirect deduction </a:t>
              </a:r>
              <a:r>
                <a:rPr lang="th-TH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มี2 วิธีคือ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155E81-7B96-47C6-AFAE-328C6AFAE53F}"/>
                </a:ext>
              </a:extLst>
            </p:cNvPr>
            <p:cNvSpPr txBox="1"/>
            <p:nvPr/>
          </p:nvSpPr>
          <p:spPr>
            <a:xfrm>
              <a:off x="-675616" y="506267"/>
              <a:ext cx="397008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thaiDist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Conditional proof: </a:t>
              </a:r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สมมุติค่าความเป็นจริงให้ 1 ตัว</a:t>
              </a:r>
              <a:r>
                <a:rPr lang="th-TH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ปร</a:t>
              </a:r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เพื่อแก้ปัญหา</a:t>
              </a:r>
            </a:p>
            <a:p>
              <a:pPr marL="171450" indent="-171450" algn="thaiDist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Indirect proof: </a:t>
              </a:r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กำหนดข้อสรุปเป็นเท็จ แล้วถ้ามีพิสูจน์หักล้างได้ จะท าให้ข้อสรุปนั้นเป็นจริง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614350B-2F21-4965-A954-B2BA9CD7600E}"/>
              </a:ext>
            </a:extLst>
          </p:cNvPr>
          <p:cNvSpPr txBox="1"/>
          <p:nvPr/>
        </p:nvSpPr>
        <p:spPr>
          <a:xfrm>
            <a:off x="741852" y="977560"/>
            <a:ext cx="2532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เป็นการน</a:t>
            </a:r>
            <a:r>
              <a:rPr lang="th-TH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ิร</a:t>
            </a:r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นัยแบบตรงเพื่อหาข้อสรุปจากเซ็ตของสมมุติฐาน ที่ประกอบไปด้วยลำดับของประโยคสมมุติฐาน (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premise) </a:t>
            </a:r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ประโยคที่มาจากกฎของการอนุมาน (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rules of inference) </a:t>
            </a:r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ประโยคที่มา</a:t>
            </a:r>
          </a:p>
          <a:p>
            <a:pPr algn="r"/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จากกฎของการแทนที่ </a:t>
            </a:r>
          </a:p>
          <a:p>
            <a:pPr algn="r"/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rules of replacement)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0F1780-7D5D-4009-9468-9AD5D5357239}"/>
                  </a:ext>
                </a:extLst>
              </p:cNvPr>
              <p:cNvSpPr txBox="1"/>
              <p:nvPr/>
            </p:nvSpPr>
            <p:spPr>
              <a:xfrm>
                <a:off x="663015" y="2551869"/>
                <a:ext cx="2541458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th-TH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ตัวอย่างที่ 1: การใช้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direct deduction </a:t>
                </a:r>
                <a:r>
                  <a:rPr lang="th-TH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เพื่อพิสูจน์ความจริงของข้อสรุป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 </a:t>
                </a:r>
                <a:r>
                  <a:rPr lang="th-TH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จากสมมุติฐานคือ 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 V D, C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→</m:t>
                    </m:r>
                  </m:oMath>
                </a14:m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O, D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→</m:t>
                    </m:r>
                  </m:oMath>
                </a14:m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M, </a:t>
                </a:r>
                <a:r>
                  <a:rPr lang="th-TH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และ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</m:oMath>
                </a14:m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</a:t>
                </a:r>
              </a:p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th-TH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มีขั้นตอนดังนี้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0F1780-7D5D-4009-9468-9AD5D535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15" y="2551869"/>
                <a:ext cx="2541458" cy="1015663"/>
              </a:xfrm>
              <a:prstGeom prst="rect">
                <a:avLst/>
              </a:prstGeom>
              <a:blipFill>
                <a:blip r:embed="rId3"/>
                <a:stretch>
                  <a:fillRect l="-240" t="-602" b="-36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199061C3-9A26-4587-9D2C-2E0EB77A7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67" y="3685976"/>
            <a:ext cx="2047875" cy="2362200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F96D0A11-D371-4F80-A60F-ECD365F91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735" y="3756846"/>
            <a:ext cx="2971800" cy="2362200"/>
          </a:xfrm>
          <a:prstGeom prst="rect">
            <a:avLst/>
          </a:prstGeom>
        </p:spPr>
      </p:pic>
      <p:sp>
        <p:nvSpPr>
          <p:cNvPr id="9" name="TextBox 25">
            <a:extLst>
              <a:ext uri="{FF2B5EF4-FFF2-40B4-BE49-F238E27FC236}">
                <a16:creationId xmlns:a16="http://schemas.microsoft.com/office/drawing/2014/main" id="{B0AF1766-174A-40FA-B68F-A19F675C835B}"/>
              </a:ext>
            </a:extLst>
          </p:cNvPr>
          <p:cNvSpPr txBox="1"/>
          <p:nvPr/>
        </p:nvSpPr>
        <p:spPr>
          <a:xfrm>
            <a:off x="430716" y="6140377"/>
            <a:ext cx="417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ทั้ง 2 วิธีข้างต้นสามารถสรุป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M </a:t>
            </a:r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ว่าเป็นจริงได้ทั้งสองวิธีจึงสรุปได้ว่า </a:t>
            </a:r>
          </a:p>
          <a:p>
            <a:pPr algn="ctr"/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จากสมมุติฐานที่ให้มาข้อสรุป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M </a:t>
            </a:r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เป็นข้อสรุปที่จริง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593D0410-12C1-4376-A1CC-468B6F8FD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8089" y="3059700"/>
            <a:ext cx="3143250" cy="3267075"/>
          </a:xfrm>
          <a:prstGeom prst="rect">
            <a:avLst/>
          </a:prstGeom>
        </p:spPr>
      </p:pic>
      <p:cxnSp>
        <p:nvCxnSpPr>
          <p:cNvPr id="51" name="ตัวเชื่อมต่อตรง 50">
            <a:extLst>
              <a:ext uri="{FF2B5EF4-FFF2-40B4-BE49-F238E27FC236}">
                <a16:creationId xmlns:a16="http://schemas.microsoft.com/office/drawing/2014/main" id="{904066EE-C0E9-48CF-A80F-A62C81190A97}"/>
              </a:ext>
            </a:extLst>
          </p:cNvPr>
          <p:cNvCxnSpPr/>
          <p:nvPr/>
        </p:nvCxnSpPr>
        <p:spPr>
          <a:xfrm>
            <a:off x="5958075" y="1260764"/>
            <a:ext cx="0" cy="511044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5BA3FA5-FA57-4313-9DF4-64E137512FCB}"/>
              </a:ext>
            </a:extLst>
          </p:cNvPr>
          <p:cNvGrpSpPr/>
          <p:nvPr/>
        </p:nvGrpSpPr>
        <p:grpSpPr>
          <a:xfrm>
            <a:off x="0" y="4676325"/>
            <a:ext cx="12192000" cy="1682640"/>
            <a:chOff x="0" y="4685117"/>
            <a:chExt cx="12192000" cy="168264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4685117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148" y="5700780"/>
              <a:ext cx="12191852" cy="666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</a:p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By Kronwarin 6008111001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0B50BDA-9DD3-47E4-8852-4E61CF2A00B0}"/>
              </a:ext>
            </a:extLst>
          </p:cNvPr>
          <p:cNvSpPr/>
          <p:nvPr/>
        </p:nvSpPr>
        <p:spPr>
          <a:xfrm>
            <a:off x="0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F188E-C654-4B5C-ABF1-DB0BEABF2171}"/>
              </a:ext>
            </a:extLst>
          </p:cNvPr>
          <p:cNvSpPr/>
          <p:nvPr/>
        </p:nvSpPr>
        <p:spPr>
          <a:xfrm>
            <a:off x="8296859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BB7F4AB4-A7FA-4962-8EBF-F64E1089ADF1}"/>
              </a:ext>
            </a:extLst>
          </p:cNvPr>
          <p:cNvGrpSpPr/>
          <p:nvPr/>
        </p:nvGrpSpPr>
        <p:grpSpPr>
          <a:xfrm>
            <a:off x="711398" y="5111637"/>
            <a:ext cx="877735" cy="599367"/>
            <a:chOff x="3366914" y="2916559"/>
            <a:chExt cx="2424286" cy="165544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C05B748-71C9-40E7-86D5-28EC019736F2}"/>
                </a:ext>
              </a:extLst>
            </p:cNvPr>
            <p:cNvSpPr/>
            <p:nvPr/>
          </p:nvSpPr>
          <p:spPr>
            <a:xfrm>
              <a:off x="3366914" y="3203451"/>
              <a:ext cx="2424286" cy="129614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C268929-DAE9-4BD8-80F5-E99497BEFF6F}"/>
                </a:ext>
              </a:extLst>
            </p:cNvPr>
            <p:cNvSpPr/>
            <p:nvPr/>
          </p:nvSpPr>
          <p:spPr>
            <a:xfrm>
              <a:off x="3419872" y="3140968"/>
              <a:ext cx="2304256" cy="129614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C6704C23-8226-4899-8B14-AF1061FF1CC9}"/>
                </a:ext>
              </a:extLst>
            </p:cNvPr>
            <p:cNvSpPr/>
            <p:nvPr/>
          </p:nvSpPr>
          <p:spPr>
            <a:xfrm>
              <a:off x="457200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id="{666AF13E-509E-4C14-9FF1-4660C3375170}"/>
                </a:ext>
              </a:extLst>
            </p:cNvPr>
            <p:cNvSpPr/>
            <p:nvPr/>
          </p:nvSpPr>
          <p:spPr>
            <a:xfrm flipH="1">
              <a:off x="349188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F8EAE829-1CB9-4938-8076-5D3DEC1AE1E7}"/>
                </a:ext>
              </a:extLst>
            </p:cNvPr>
            <p:cNvSpPr/>
            <p:nvPr/>
          </p:nvSpPr>
          <p:spPr>
            <a:xfrm>
              <a:off x="4439051" y="4449847"/>
              <a:ext cx="257915" cy="122153"/>
            </a:xfrm>
            <a:custGeom>
              <a:avLst/>
              <a:gdLst/>
              <a:ahLst/>
              <a:cxnLst/>
              <a:rect l="l" t="t" r="r" b="b"/>
              <a:pathLst>
                <a:path w="900094" h="360040">
                  <a:moveTo>
                    <a:pt x="0" y="0"/>
                  </a:moveTo>
                  <a:lnTo>
                    <a:pt x="900094" y="0"/>
                  </a:lnTo>
                  <a:cubicBezTo>
                    <a:pt x="900094" y="198845"/>
                    <a:pt x="698601" y="360040"/>
                    <a:pt x="450047" y="360040"/>
                  </a:cubicBezTo>
                  <a:cubicBezTo>
                    <a:pt x="201493" y="360040"/>
                    <a:pt x="0" y="19884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F8ED824-B115-4795-A074-B86BF9FA2D38}"/>
              </a:ext>
            </a:extLst>
          </p:cNvPr>
          <p:cNvGrpSpPr/>
          <p:nvPr/>
        </p:nvGrpSpPr>
        <p:grpSpPr>
          <a:xfrm>
            <a:off x="346191" y="4777240"/>
            <a:ext cx="3957382" cy="1653123"/>
            <a:chOff x="434509" y="3232290"/>
            <a:chExt cx="7866058" cy="3285899"/>
          </a:xfrm>
          <a:solidFill>
            <a:schemeClr val="accent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E6D5D66-AF38-42A5-AE34-D81B98E34F16}"/>
                </a:ext>
              </a:extLst>
            </p:cNvPr>
            <p:cNvSpPr/>
            <p:nvPr/>
          </p:nvSpPr>
          <p:spPr>
            <a:xfrm>
              <a:off x="434509" y="3232290"/>
              <a:ext cx="2986139" cy="3285899"/>
            </a:xfrm>
            <a:custGeom>
              <a:avLst/>
              <a:gdLst>
                <a:gd name="connsiteX0" fmla="*/ 1711336 w 2986139"/>
                <a:gd name="connsiteY0" fmla="*/ 2011 h 3285899"/>
                <a:gd name="connsiteX1" fmla="*/ 2285809 w 2986139"/>
                <a:gd name="connsiteY1" fmla="*/ 131475 h 3285899"/>
                <a:gd name="connsiteX2" fmla="*/ 2864184 w 2986139"/>
                <a:gd name="connsiteY2" fmla="*/ 653376 h 3285899"/>
                <a:gd name="connsiteX3" fmla="*/ 2977619 w 2986139"/>
                <a:gd name="connsiteY3" fmla="*/ 1032143 h 3285899"/>
                <a:gd name="connsiteX4" fmla="*/ 2855421 w 2986139"/>
                <a:gd name="connsiteY4" fmla="*/ 1795034 h 3285899"/>
                <a:gd name="connsiteX5" fmla="*/ 2717643 w 2986139"/>
                <a:gd name="connsiteY5" fmla="*/ 2017523 h 3285899"/>
                <a:gd name="connsiteX6" fmla="*/ 2575970 w 2986139"/>
                <a:gd name="connsiteY6" fmla="*/ 2268250 h 3285899"/>
                <a:gd name="connsiteX7" fmla="*/ 2555036 w 2986139"/>
                <a:gd name="connsiteY7" fmla="*/ 2384606 h 3285899"/>
                <a:gd name="connsiteX8" fmla="*/ 2555036 w 2986139"/>
                <a:gd name="connsiteY8" fmla="*/ 3090536 h 3285899"/>
                <a:gd name="connsiteX9" fmla="*/ 2581812 w 2986139"/>
                <a:gd name="connsiteY9" fmla="*/ 3117312 h 3285899"/>
                <a:gd name="connsiteX10" fmla="*/ 2788723 w 2986139"/>
                <a:gd name="connsiteY10" fmla="*/ 3116339 h 3285899"/>
                <a:gd name="connsiteX11" fmla="*/ 2809170 w 2986139"/>
                <a:gd name="connsiteY11" fmla="*/ 3136300 h 3285899"/>
                <a:gd name="connsiteX12" fmla="*/ 2809170 w 2986139"/>
                <a:gd name="connsiteY12" fmla="*/ 3197156 h 3285899"/>
                <a:gd name="connsiteX13" fmla="*/ 2793104 w 2986139"/>
                <a:gd name="connsiteY13" fmla="*/ 3214195 h 3285899"/>
                <a:gd name="connsiteX14" fmla="*/ 2503430 w 2986139"/>
                <a:gd name="connsiteY14" fmla="*/ 3214195 h 3285899"/>
                <a:gd name="connsiteX15" fmla="*/ 2487364 w 2986139"/>
                <a:gd name="connsiteY15" fmla="*/ 3192774 h 3285899"/>
                <a:gd name="connsiteX16" fmla="*/ 2486390 w 2986139"/>
                <a:gd name="connsiteY16" fmla="*/ 2411383 h 3285899"/>
                <a:gd name="connsiteX17" fmla="*/ 2554549 w 2986139"/>
                <a:gd name="connsiteY17" fmla="*/ 2149459 h 3285899"/>
                <a:gd name="connsiteX18" fmla="*/ 2677721 w 2986139"/>
                <a:gd name="connsiteY18" fmla="*/ 1957641 h 3285899"/>
                <a:gd name="connsiteX19" fmla="*/ 2882197 w 2986139"/>
                <a:gd name="connsiteY19" fmla="*/ 1492701 h 3285899"/>
                <a:gd name="connsiteX20" fmla="*/ 2919685 w 2986139"/>
                <a:gd name="connsiteY20" fmla="*/ 1189882 h 3285899"/>
                <a:gd name="connsiteX21" fmla="*/ 2430403 w 2986139"/>
                <a:gd name="connsiteY21" fmla="*/ 283371 h 3285899"/>
                <a:gd name="connsiteX22" fmla="*/ 1883186 w 2986139"/>
                <a:gd name="connsiteY22" fmla="*/ 88632 h 3285899"/>
                <a:gd name="connsiteX23" fmla="*/ 1587669 w 2986139"/>
                <a:gd name="connsiteY23" fmla="*/ 69645 h 3285899"/>
                <a:gd name="connsiteX24" fmla="*/ 917280 w 2986139"/>
                <a:gd name="connsiteY24" fmla="*/ 246858 h 3285899"/>
                <a:gd name="connsiteX25" fmla="*/ 480577 w 2986139"/>
                <a:gd name="connsiteY25" fmla="*/ 799917 h 3285899"/>
                <a:gd name="connsiteX26" fmla="*/ 467919 w 2986139"/>
                <a:gd name="connsiteY26" fmla="*/ 1060867 h 3285899"/>
                <a:gd name="connsiteX27" fmla="*/ 442116 w 2986139"/>
                <a:gd name="connsiteY27" fmla="*/ 1162131 h 3285899"/>
                <a:gd name="connsiteX28" fmla="*/ 152441 w 2986139"/>
                <a:gd name="connsiteY28" fmla="*/ 1525320 h 3285899"/>
                <a:gd name="connsiteX29" fmla="*/ 77954 w 2986139"/>
                <a:gd name="connsiteY29" fmla="*/ 1652874 h 3285899"/>
                <a:gd name="connsiteX30" fmla="*/ 105704 w 2986139"/>
                <a:gd name="connsiteY30" fmla="*/ 1730770 h 3285899"/>
                <a:gd name="connsiteX31" fmla="*/ 228877 w 2986139"/>
                <a:gd name="connsiteY31" fmla="*/ 1777994 h 3285899"/>
                <a:gd name="connsiteX32" fmla="*/ 308233 w 2986139"/>
                <a:gd name="connsiteY32" fmla="*/ 1906522 h 3285899"/>
                <a:gd name="connsiteX33" fmla="*/ 248838 w 2986139"/>
                <a:gd name="connsiteY33" fmla="*/ 2034563 h 3285899"/>
                <a:gd name="connsiteX34" fmla="*/ 253219 w 2986139"/>
                <a:gd name="connsiteY34" fmla="*/ 2075458 h 3285899"/>
                <a:gd name="connsiteX35" fmla="*/ 294601 w 2986139"/>
                <a:gd name="connsiteY35" fmla="*/ 2109051 h 3285899"/>
                <a:gd name="connsiteX36" fmla="*/ 304338 w 2986139"/>
                <a:gd name="connsiteY36" fmla="*/ 2186946 h 3285899"/>
                <a:gd name="connsiteX37" fmla="*/ 272207 w 2986139"/>
                <a:gd name="connsiteY37" fmla="*/ 2223460 h 3285899"/>
                <a:gd name="connsiteX38" fmla="*/ 271719 w 2986139"/>
                <a:gd name="connsiteY38" fmla="*/ 2255592 h 3285899"/>
                <a:gd name="connsiteX39" fmla="*/ 315049 w 2986139"/>
                <a:gd name="connsiteY39" fmla="*/ 2308171 h 3285899"/>
                <a:gd name="connsiteX40" fmla="*/ 336470 w 2986139"/>
                <a:gd name="connsiteY40" fmla="*/ 2448383 h 3285899"/>
                <a:gd name="connsiteX41" fmla="*/ 294114 w 2986139"/>
                <a:gd name="connsiteY41" fmla="*/ 2577398 h 3285899"/>
                <a:gd name="connsiteX42" fmla="*/ 354484 w 2986139"/>
                <a:gd name="connsiteY42" fmla="*/ 2746822 h 3285899"/>
                <a:gd name="connsiteX43" fmla="*/ 525367 w 2986139"/>
                <a:gd name="connsiteY43" fmla="*/ 2809138 h 3285899"/>
                <a:gd name="connsiteX44" fmla="*/ 777554 w 2986139"/>
                <a:gd name="connsiteY44" fmla="*/ 2805243 h 3285899"/>
                <a:gd name="connsiteX45" fmla="*/ 905595 w 2986139"/>
                <a:gd name="connsiteY45" fmla="*/ 2812546 h 3285899"/>
                <a:gd name="connsiteX46" fmla="*/ 1035097 w 2986139"/>
                <a:gd name="connsiteY46" fmla="*/ 2932797 h 3285899"/>
                <a:gd name="connsiteX47" fmla="*/ 1076965 w 2986139"/>
                <a:gd name="connsiteY47" fmla="*/ 3141655 h 3285899"/>
                <a:gd name="connsiteX48" fmla="*/ 1161677 w 2986139"/>
                <a:gd name="connsiteY48" fmla="*/ 3217603 h 3285899"/>
                <a:gd name="connsiteX49" fmla="*/ 1414049 w 2986139"/>
                <a:gd name="connsiteY49" fmla="*/ 3216893 h 3285899"/>
                <a:gd name="connsiteX50" fmla="*/ 1493069 w 2986139"/>
                <a:gd name="connsiteY50" fmla="*/ 3216522 h 3285899"/>
                <a:gd name="connsiteX51" fmla="*/ 1493069 w 2986139"/>
                <a:gd name="connsiteY51" fmla="*/ 3285899 h 3285899"/>
                <a:gd name="connsiteX52" fmla="*/ 1145611 w 2986139"/>
                <a:gd name="connsiteY52" fmla="*/ 3284788 h 3285899"/>
                <a:gd name="connsiteX53" fmla="*/ 1006373 w 2986139"/>
                <a:gd name="connsiteY53" fmla="*/ 3147010 h 3285899"/>
                <a:gd name="connsiteX54" fmla="*/ 964991 w 2986139"/>
                <a:gd name="connsiteY54" fmla="*/ 2943021 h 3285899"/>
                <a:gd name="connsiteX55" fmla="*/ 872003 w 2986139"/>
                <a:gd name="connsiteY55" fmla="*/ 2876809 h 3285899"/>
                <a:gd name="connsiteX56" fmla="*/ 689921 w 2986139"/>
                <a:gd name="connsiteY56" fmla="*/ 2880217 h 3285899"/>
                <a:gd name="connsiteX57" fmla="*/ 392458 w 2986139"/>
                <a:gd name="connsiteY57" fmla="*/ 2848085 h 3285899"/>
                <a:gd name="connsiteX58" fmla="*/ 260035 w 2986139"/>
                <a:gd name="connsiteY58" fmla="*/ 2752176 h 3285899"/>
                <a:gd name="connsiteX59" fmla="*/ 224495 w 2986139"/>
                <a:gd name="connsiteY59" fmla="*/ 2565227 h 3285899"/>
                <a:gd name="connsiteX60" fmla="*/ 268312 w 2986139"/>
                <a:gd name="connsiteY60" fmla="*/ 2428910 h 3285899"/>
                <a:gd name="connsiteX61" fmla="*/ 255167 w 2986139"/>
                <a:gd name="connsiteY61" fmla="*/ 2344685 h 3285899"/>
                <a:gd name="connsiteX62" fmla="*/ 216219 w 2986139"/>
                <a:gd name="connsiteY62" fmla="*/ 2297947 h 3285899"/>
                <a:gd name="connsiteX63" fmla="*/ 212324 w 2986139"/>
                <a:gd name="connsiteY63" fmla="*/ 2184025 h 3285899"/>
                <a:gd name="connsiteX64" fmla="*/ 235206 w 2986139"/>
                <a:gd name="connsiteY64" fmla="*/ 2154814 h 3285899"/>
                <a:gd name="connsiteX65" fmla="*/ 209403 w 2986139"/>
                <a:gd name="connsiteY65" fmla="*/ 2130958 h 3285899"/>
                <a:gd name="connsiteX66" fmla="*/ 193824 w 2986139"/>
                <a:gd name="connsiteY66" fmla="*/ 1991234 h 3285899"/>
                <a:gd name="connsiteX67" fmla="*/ 243969 w 2986139"/>
                <a:gd name="connsiteY67" fmla="*/ 1871956 h 3285899"/>
                <a:gd name="connsiteX68" fmla="*/ 234232 w 2986139"/>
                <a:gd name="connsiteY68" fmla="*/ 1851021 h 3285899"/>
                <a:gd name="connsiteX69" fmla="*/ 213297 w 2986139"/>
                <a:gd name="connsiteY69" fmla="*/ 1845179 h 3285899"/>
                <a:gd name="connsiteX70" fmla="*/ 65782 w 2986139"/>
                <a:gd name="connsiteY70" fmla="*/ 1788218 h 3285899"/>
                <a:gd name="connsiteX71" fmla="*/ 10769 w 2986139"/>
                <a:gd name="connsiteY71" fmla="*/ 1627071 h 3285899"/>
                <a:gd name="connsiteX72" fmla="*/ 127126 w 2986139"/>
                <a:gd name="connsiteY72" fmla="*/ 1440122 h 3285899"/>
                <a:gd name="connsiteX73" fmla="*/ 389536 w 2986139"/>
                <a:gd name="connsiteY73" fmla="*/ 1111500 h 3285899"/>
                <a:gd name="connsiteX74" fmla="*/ 398787 w 2986139"/>
                <a:gd name="connsiteY74" fmla="*/ 1078394 h 3285899"/>
                <a:gd name="connsiteX75" fmla="*/ 459643 w 2986139"/>
                <a:gd name="connsiteY75" fmla="*/ 654836 h 3285899"/>
                <a:gd name="connsiteX76" fmla="*/ 1142690 w 2986139"/>
                <a:gd name="connsiteY76" fmla="*/ 68671 h 3285899"/>
                <a:gd name="connsiteX77" fmla="*/ 1512208 w 2986139"/>
                <a:gd name="connsiteY77" fmla="*/ 3434 h 3285899"/>
                <a:gd name="connsiteX78" fmla="*/ 1711336 w 2986139"/>
                <a:gd name="connsiteY78" fmla="*/ 2011 h 328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2986139" h="3285899">
                  <a:moveTo>
                    <a:pt x="1711336" y="2011"/>
                  </a:moveTo>
                  <a:cubicBezTo>
                    <a:pt x="1908715" y="11345"/>
                    <a:pt x="2100685" y="53335"/>
                    <a:pt x="2285809" y="131475"/>
                  </a:cubicBezTo>
                  <a:cubicBezTo>
                    <a:pt x="2537996" y="238581"/>
                    <a:pt x="2736143" y="408004"/>
                    <a:pt x="2864184" y="653376"/>
                  </a:cubicBezTo>
                  <a:cubicBezTo>
                    <a:pt x="2926014" y="772166"/>
                    <a:pt x="2962528" y="899234"/>
                    <a:pt x="2977619" y="1032143"/>
                  </a:cubicBezTo>
                  <a:cubicBezTo>
                    <a:pt x="3007318" y="1297475"/>
                    <a:pt x="2957659" y="1550636"/>
                    <a:pt x="2855421" y="1795034"/>
                  </a:cubicBezTo>
                  <a:cubicBezTo>
                    <a:pt x="2821828" y="1876337"/>
                    <a:pt x="2767301" y="1945470"/>
                    <a:pt x="2717643" y="2017523"/>
                  </a:cubicBezTo>
                  <a:cubicBezTo>
                    <a:pt x="2662629" y="2096879"/>
                    <a:pt x="2608102" y="2176236"/>
                    <a:pt x="2575970" y="2268250"/>
                  </a:cubicBezTo>
                  <a:cubicBezTo>
                    <a:pt x="2561852" y="2305737"/>
                    <a:pt x="2555036" y="2344198"/>
                    <a:pt x="2555036" y="2384606"/>
                  </a:cubicBezTo>
                  <a:cubicBezTo>
                    <a:pt x="2556009" y="2619754"/>
                    <a:pt x="2556009" y="2855388"/>
                    <a:pt x="2555036" y="3090536"/>
                  </a:cubicBezTo>
                  <a:cubicBezTo>
                    <a:pt x="2555036" y="3112444"/>
                    <a:pt x="2560391" y="3117800"/>
                    <a:pt x="2581812" y="3117312"/>
                  </a:cubicBezTo>
                  <a:cubicBezTo>
                    <a:pt x="2650945" y="3115852"/>
                    <a:pt x="2719590" y="3117312"/>
                    <a:pt x="2788723" y="3116339"/>
                  </a:cubicBezTo>
                  <a:cubicBezTo>
                    <a:pt x="2804302" y="3115852"/>
                    <a:pt x="2810144" y="3119746"/>
                    <a:pt x="2809170" y="3136300"/>
                  </a:cubicBezTo>
                  <a:cubicBezTo>
                    <a:pt x="2807710" y="3156747"/>
                    <a:pt x="2808197" y="3176708"/>
                    <a:pt x="2809170" y="3197156"/>
                  </a:cubicBezTo>
                  <a:cubicBezTo>
                    <a:pt x="2809657" y="3209813"/>
                    <a:pt x="2806250" y="3214195"/>
                    <a:pt x="2793104" y="3214195"/>
                  </a:cubicBezTo>
                  <a:cubicBezTo>
                    <a:pt x="2696709" y="3213708"/>
                    <a:pt x="2599826" y="3213222"/>
                    <a:pt x="2503430" y="3214195"/>
                  </a:cubicBezTo>
                  <a:cubicBezTo>
                    <a:pt x="2484930" y="3214682"/>
                    <a:pt x="2487364" y="3203971"/>
                    <a:pt x="2487364" y="3192774"/>
                  </a:cubicBezTo>
                  <a:cubicBezTo>
                    <a:pt x="2487364" y="3051588"/>
                    <a:pt x="2490772" y="2530661"/>
                    <a:pt x="2486390" y="2411383"/>
                  </a:cubicBezTo>
                  <a:cubicBezTo>
                    <a:pt x="2482982" y="2315961"/>
                    <a:pt x="2511706" y="2231736"/>
                    <a:pt x="2554549" y="2149459"/>
                  </a:cubicBezTo>
                  <a:cubicBezTo>
                    <a:pt x="2589602" y="2081787"/>
                    <a:pt x="2630984" y="2017523"/>
                    <a:pt x="2677721" y="1957641"/>
                  </a:cubicBezTo>
                  <a:cubicBezTo>
                    <a:pt x="2785802" y="1819376"/>
                    <a:pt x="2843250" y="1660664"/>
                    <a:pt x="2882197" y="1492701"/>
                  </a:cubicBezTo>
                  <a:cubicBezTo>
                    <a:pt x="2905566" y="1392897"/>
                    <a:pt x="2920172" y="1292119"/>
                    <a:pt x="2919685" y="1189882"/>
                  </a:cubicBezTo>
                  <a:cubicBezTo>
                    <a:pt x="2917250" y="801378"/>
                    <a:pt x="2759999" y="495150"/>
                    <a:pt x="2430403" y="283371"/>
                  </a:cubicBezTo>
                  <a:cubicBezTo>
                    <a:pt x="2263414" y="176265"/>
                    <a:pt x="2078412" y="117356"/>
                    <a:pt x="1883186" y="88632"/>
                  </a:cubicBezTo>
                  <a:cubicBezTo>
                    <a:pt x="1785329" y="74027"/>
                    <a:pt x="1686499" y="67211"/>
                    <a:pt x="1587669" y="69645"/>
                  </a:cubicBezTo>
                  <a:cubicBezTo>
                    <a:pt x="1350087" y="75487"/>
                    <a:pt x="1122729" y="121251"/>
                    <a:pt x="917280" y="246858"/>
                  </a:cubicBezTo>
                  <a:cubicBezTo>
                    <a:pt x="704041" y="376846"/>
                    <a:pt x="553117" y="557954"/>
                    <a:pt x="480577" y="799917"/>
                  </a:cubicBezTo>
                  <a:cubicBezTo>
                    <a:pt x="454774" y="885602"/>
                    <a:pt x="445524" y="972748"/>
                    <a:pt x="467919" y="1060867"/>
                  </a:cubicBezTo>
                  <a:cubicBezTo>
                    <a:pt x="477656" y="1099815"/>
                    <a:pt x="466458" y="1131947"/>
                    <a:pt x="442116" y="1162131"/>
                  </a:cubicBezTo>
                  <a:cubicBezTo>
                    <a:pt x="345233" y="1282870"/>
                    <a:pt x="248351" y="1403608"/>
                    <a:pt x="152441" y="1525320"/>
                  </a:cubicBezTo>
                  <a:cubicBezTo>
                    <a:pt x="121770" y="1564268"/>
                    <a:pt x="94020" y="1605163"/>
                    <a:pt x="77954" y="1652874"/>
                  </a:cubicBezTo>
                  <a:cubicBezTo>
                    <a:pt x="65296" y="1690848"/>
                    <a:pt x="72112" y="1709835"/>
                    <a:pt x="105704" y="1730770"/>
                  </a:cubicBezTo>
                  <a:cubicBezTo>
                    <a:pt x="143678" y="1754139"/>
                    <a:pt x="182626" y="1772639"/>
                    <a:pt x="228877" y="1777994"/>
                  </a:cubicBezTo>
                  <a:cubicBezTo>
                    <a:pt x="302877" y="1786271"/>
                    <a:pt x="330628" y="1835929"/>
                    <a:pt x="308233" y="1906522"/>
                  </a:cubicBezTo>
                  <a:cubicBezTo>
                    <a:pt x="293628" y="1951799"/>
                    <a:pt x="283404" y="1998049"/>
                    <a:pt x="248838" y="2034563"/>
                  </a:cubicBezTo>
                  <a:cubicBezTo>
                    <a:pt x="236180" y="2047707"/>
                    <a:pt x="240074" y="2063773"/>
                    <a:pt x="253219" y="2075458"/>
                  </a:cubicBezTo>
                  <a:cubicBezTo>
                    <a:pt x="266364" y="2087142"/>
                    <a:pt x="280970" y="2097853"/>
                    <a:pt x="294601" y="2109051"/>
                  </a:cubicBezTo>
                  <a:cubicBezTo>
                    <a:pt x="323812" y="2132906"/>
                    <a:pt x="326733" y="2156761"/>
                    <a:pt x="304338" y="2186946"/>
                  </a:cubicBezTo>
                  <a:cubicBezTo>
                    <a:pt x="294601" y="2200091"/>
                    <a:pt x="283890" y="2212262"/>
                    <a:pt x="272207" y="2223460"/>
                  </a:cubicBezTo>
                  <a:cubicBezTo>
                    <a:pt x="260035" y="2234657"/>
                    <a:pt x="260522" y="2243420"/>
                    <a:pt x="271719" y="2255592"/>
                  </a:cubicBezTo>
                  <a:cubicBezTo>
                    <a:pt x="287299" y="2272144"/>
                    <a:pt x="301417" y="2290158"/>
                    <a:pt x="315049" y="2308171"/>
                  </a:cubicBezTo>
                  <a:cubicBezTo>
                    <a:pt x="347181" y="2351014"/>
                    <a:pt x="353023" y="2397751"/>
                    <a:pt x="336470" y="2448383"/>
                  </a:cubicBezTo>
                  <a:cubicBezTo>
                    <a:pt x="322838" y="2491713"/>
                    <a:pt x="307746" y="2534068"/>
                    <a:pt x="294114" y="2577398"/>
                  </a:cubicBezTo>
                  <a:cubicBezTo>
                    <a:pt x="270746" y="2650425"/>
                    <a:pt x="298496" y="2703492"/>
                    <a:pt x="354484" y="2746822"/>
                  </a:cubicBezTo>
                  <a:cubicBezTo>
                    <a:pt x="404629" y="2785769"/>
                    <a:pt x="463538" y="2801835"/>
                    <a:pt x="525367" y="2809138"/>
                  </a:cubicBezTo>
                  <a:cubicBezTo>
                    <a:pt x="609592" y="2818875"/>
                    <a:pt x="693329" y="2809624"/>
                    <a:pt x="777554" y="2805243"/>
                  </a:cubicBezTo>
                  <a:cubicBezTo>
                    <a:pt x="820397" y="2802809"/>
                    <a:pt x="863240" y="2803783"/>
                    <a:pt x="905595" y="2812546"/>
                  </a:cubicBezTo>
                  <a:cubicBezTo>
                    <a:pt x="973754" y="2826178"/>
                    <a:pt x="1015136" y="2868046"/>
                    <a:pt x="1035097" y="2932797"/>
                  </a:cubicBezTo>
                  <a:cubicBezTo>
                    <a:pt x="1056031" y="3000956"/>
                    <a:pt x="1072097" y="3070088"/>
                    <a:pt x="1076965" y="3141655"/>
                  </a:cubicBezTo>
                  <a:cubicBezTo>
                    <a:pt x="1080374" y="3200076"/>
                    <a:pt x="1101795" y="3217116"/>
                    <a:pt x="1161677" y="3217603"/>
                  </a:cubicBezTo>
                  <a:cubicBezTo>
                    <a:pt x="1191801" y="3217786"/>
                    <a:pt x="1295659" y="3217420"/>
                    <a:pt x="1414049" y="3216893"/>
                  </a:cubicBezTo>
                  <a:lnTo>
                    <a:pt x="1493069" y="3216522"/>
                  </a:lnTo>
                  <a:lnTo>
                    <a:pt x="1493069" y="3285899"/>
                  </a:lnTo>
                  <a:lnTo>
                    <a:pt x="1145611" y="3284788"/>
                  </a:lnTo>
                  <a:cubicBezTo>
                    <a:pt x="1075505" y="3284788"/>
                    <a:pt x="1005886" y="3246814"/>
                    <a:pt x="1006373" y="3147010"/>
                  </a:cubicBezTo>
                  <a:cubicBezTo>
                    <a:pt x="1006860" y="3075930"/>
                    <a:pt x="985438" y="3009232"/>
                    <a:pt x="964991" y="2943021"/>
                  </a:cubicBezTo>
                  <a:cubicBezTo>
                    <a:pt x="951359" y="2899205"/>
                    <a:pt x="915332" y="2881191"/>
                    <a:pt x="872003" y="2876809"/>
                  </a:cubicBezTo>
                  <a:cubicBezTo>
                    <a:pt x="811147" y="2870968"/>
                    <a:pt x="750777" y="2878270"/>
                    <a:pt x="689921" y="2880217"/>
                  </a:cubicBezTo>
                  <a:cubicBezTo>
                    <a:pt x="589144" y="2883625"/>
                    <a:pt x="488853" y="2886060"/>
                    <a:pt x="392458" y="2848085"/>
                  </a:cubicBezTo>
                  <a:cubicBezTo>
                    <a:pt x="339878" y="2827638"/>
                    <a:pt x="296548" y="2794532"/>
                    <a:pt x="260035" y="2752176"/>
                  </a:cubicBezTo>
                  <a:cubicBezTo>
                    <a:pt x="211837" y="2696676"/>
                    <a:pt x="206482" y="2632899"/>
                    <a:pt x="224495" y="2565227"/>
                  </a:cubicBezTo>
                  <a:cubicBezTo>
                    <a:pt x="236666" y="2518976"/>
                    <a:pt x="251758" y="2473700"/>
                    <a:pt x="268312" y="2428910"/>
                  </a:cubicBezTo>
                  <a:cubicBezTo>
                    <a:pt x="280482" y="2397264"/>
                    <a:pt x="275127" y="2370001"/>
                    <a:pt x="255167" y="2344685"/>
                  </a:cubicBezTo>
                  <a:cubicBezTo>
                    <a:pt x="242509" y="2328619"/>
                    <a:pt x="229851" y="2313040"/>
                    <a:pt x="216219" y="2297947"/>
                  </a:cubicBezTo>
                  <a:cubicBezTo>
                    <a:pt x="179219" y="2256566"/>
                    <a:pt x="178245" y="2227354"/>
                    <a:pt x="212324" y="2184025"/>
                  </a:cubicBezTo>
                  <a:cubicBezTo>
                    <a:pt x="220114" y="2174288"/>
                    <a:pt x="237153" y="2166498"/>
                    <a:pt x="235206" y="2154814"/>
                  </a:cubicBezTo>
                  <a:cubicBezTo>
                    <a:pt x="234232" y="2145564"/>
                    <a:pt x="218166" y="2139235"/>
                    <a:pt x="209403" y="2130958"/>
                  </a:cubicBezTo>
                  <a:cubicBezTo>
                    <a:pt x="162665" y="2088603"/>
                    <a:pt x="154876" y="2039918"/>
                    <a:pt x="193824" y="1991234"/>
                  </a:cubicBezTo>
                  <a:cubicBezTo>
                    <a:pt x="222548" y="1955207"/>
                    <a:pt x="228390" y="1911877"/>
                    <a:pt x="243969" y="1871956"/>
                  </a:cubicBezTo>
                  <a:cubicBezTo>
                    <a:pt x="248351" y="1861245"/>
                    <a:pt x="243969" y="1854916"/>
                    <a:pt x="234232" y="1851021"/>
                  </a:cubicBezTo>
                  <a:cubicBezTo>
                    <a:pt x="227416" y="1848587"/>
                    <a:pt x="220114" y="1845666"/>
                    <a:pt x="213297" y="1845179"/>
                  </a:cubicBezTo>
                  <a:cubicBezTo>
                    <a:pt x="157797" y="1842745"/>
                    <a:pt x="111060" y="1816942"/>
                    <a:pt x="65782" y="1788218"/>
                  </a:cubicBezTo>
                  <a:cubicBezTo>
                    <a:pt x="3953" y="1748783"/>
                    <a:pt x="-14061" y="1695717"/>
                    <a:pt x="10769" y="1627071"/>
                  </a:cubicBezTo>
                  <a:cubicBezTo>
                    <a:pt x="36085" y="1556478"/>
                    <a:pt x="81848" y="1498056"/>
                    <a:pt x="127126" y="1440122"/>
                  </a:cubicBezTo>
                  <a:cubicBezTo>
                    <a:pt x="213297" y="1329607"/>
                    <a:pt x="306285" y="1224448"/>
                    <a:pt x="389536" y="1111500"/>
                  </a:cubicBezTo>
                  <a:cubicBezTo>
                    <a:pt x="397326" y="1101275"/>
                    <a:pt x="402194" y="1092025"/>
                    <a:pt x="398787" y="1078394"/>
                  </a:cubicBezTo>
                  <a:cubicBezTo>
                    <a:pt x="360326" y="928932"/>
                    <a:pt x="396839" y="789206"/>
                    <a:pt x="459643" y="654836"/>
                  </a:cubicBezTo>
                  <a:cubicBezTo>
                    <a:pt x="598394" y="356398"/>
                    <a:pt x="832568" y="167988"/>
                    <a:pt x="1142690" y="68671"/>
                  </a:cubicBezTo>
                  <a:cubicBezTo>
                    <a:pt x="1262941" y="30210"/>
                    <a:pt x="1386601" y="10736"/>
                    <a:pt x="1512208" y="3434"/>
                  </a:cubicBezTo>
                  <a:cubicBezTo>
                    <a:pt x="1579150" y="-583"/>
                    <a:pt x="1645544" y="-1100"/>
                    <a:pt x="1711336" y="2011"/>
                  </a:cubicBezTo>
                  <a:close/>
                </a:path>
              </a:pathLst>
            </a:custGeom>
            <a:grpFill/>
            <a:ln w="754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594A1A-DEC1-4BDD-B179-612D2028240D}"/>
                </a:ext>
              </a:extLst>
            </p:cNvPr>
            <p:cNvSpPr/>
            <p:nvPr/>
          </p:nvSpPr>
          <p:spPr>
            <a:xfrm>
              <a:off x="1984565" y="5435937"/>
              <a:ext cx="302819" cy="590546"/>
            </a:xfrm>
            <a:custGeom>
              <a:avLst/>
              <a:gdLst>
                <a:gd name="connsiteX0" fmla="*/ 433812 w 469271"/>
                <a:gd name="connsiteY0" fmla="*/ 340259 h 915154"/>
                <a:gd name="connsiteX1" fmla="*/ 428531 w 469271"/>
                <a:gd name="connsiteY1" fmla="*/ 340259 h 915154"/>
                <a:gd name="connsiteX2" fmla="*/ 428531 w 469271"/>
                <a:gd name="connsiteY2" fmla="*/ 20370 h 915154"/>
                <a:gd name="connsiteX3" fmla="*/ 408160 w 469271"/>
                <a:gd name="connsiteY3" fmla="*/ 0 h 915154"/>
                <a:gd name="connsiteX4" fmla="*/ 70164 w 469271"/>
                <a:gd name="connsiteY4" fmla="*/ 0 h 915154"/>
                <a:gd name="connsiteX5" fmla="*/ 49794 w 469271"/>
                <a:gd name="connsiteY5" fmla="*/ 20370 h 915154"/>
                <a:gd name="connsiteX6" fmla="*/ 49794 w 469271"/>
                <a:gd name="connsiteY6" fmla="*/ 340259 h 915154"/>
                <a:gd name="connsiteX7" fmla="*/ 34705 w 469271"/>
                <a:gd name="connsiteY7" fmla="*/ 340259 h 915154"/>
                <a:gd name="connsiteX8" fmla="*/ 0 w 469271"/>
                <a:gd name="connsiteY8" fmla="*/ 374964 h 915154"/>
                <a:gd name="connsiteX9" fmla="*/ 0 w 469271"/>
                <a:gd name="connsiteY9" fmla="*/ 880449 h 915154"/>
                <a:gd name="connsiteX10" fmla="*/ 34705 w 469271"/>
                <a:gd name="connsiteY10" fmla="*/ 915155 h 915154"/>
                <a:gd name="connsiteX11" fmla="*/ 434566 w 469271"/>
                <a:gd name="connsiteY11" fmla="*/ 915155 h 915154"/>
                <a:gd name="connsiteX12" fmla="*/ 469271 w 469271"/>
                <a:gd name="connsiteY12" fmla="*/ 880449 h 915154"/>
                <a:gd name="connsiteX13" fmla="*/ 469271 w 469271"/>
                <a:gd name="connsiteY13" fmla="*/ 374964 h 915154"/>
                <a:gd name="connsiteX14" fmla="*/ 433812 w 469271"/>
                <a:gd name="connsiteY14" fmla="*/ 340259 h 91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9271" h="915154">
                  <a:moveTo>
                    <a:pt x="433812" y="340259"/>
                  </a:moveTo>
                  <a:lnTo>
                    <a:pt x="428531" y="340259"/>
                  </a:lnTo>
                  <a:lnTo>
                    <a:pt x="428531" y="20370"/>
                  </a:lnTo>
                  <a:cubicBezTo>
                    <a:pt x="428531" y="9054"/>
                    <a:pt x="419477" y="0"/>
                    <a:pt x="408160" y="0"/>
                  </a:cubicBezTo>
                  <a:lnTo>
                    <a:pt x="70164" y="0"/>
                  </a:lnTo>
                  <a:cubicBezTo>
                    <a:pt x="58847" y="0"/>
                    <a:pt x="49794" y="9054"/>
                    <a:pt x="49794" y="20370"/>
                  </a:cubicBezTo>
                  <a:lnTo>
                    <a:pt x="49794" y="340259"/>
                  </a:lnTo>
                  <a:lnTo>
                    <a:pt x="34705" y="340259"/>
                  </a:lnTo>
                  <a:cubicBezTo>
                    <a:pt x="15089" y="340259"/>
                    <a:pt x="0" y="356103"/>
                    <a:pt x="0" y="374964"/>
                  </a:cubicBezTo>
                  <a:lnTo>
                    <a:pt x="0" y="880449"/>
                  </a:lnTo>
                  <a:cubicBezTo>
                    <a:pt x="0" y="900065"/>
                    <a:pt x="15843" y="915155"/>
                    <a:pt x="34705" y="915155"/>
                  </a:cubicBezTo>
                  <a:lnTo>
                    <a:pt x="434566" y="915155"/>
                  </a:lnTo>
                  <a:cubicBezTo>
                    <a:pt x="454182" y="915155"/>
                    <a:pt x="469271" y="899311"/>
                    <a:pt x="469271" y="880449"/>
                  </a:cubicBezTo>
                  <a:lnTo>
                    <a:pt x="469271" y="374964"/>
                  </a:lnTo>
                  <a:cubicBezTo>
                    <a:pt x="468517" y="356103"/>
                    <a:pt x="452673" y="340259"/>
                    <a:pt x="433812" y="340259"/>
                  </a:cubicBezTo>
                  <a:close/>
                </a:path>
              </a:pathLst>
            </a:custGeom>
            <a:solidFill>
              <a:schemeClr val="accent3"/>
            </a:solidFill>
            <a:ln w="75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75EBB24-C0EE-4F17-8782-0AC53EC8FCC6}"/>
                </a:ext>
              </a:extLst>
            </p:cNvPr>
            <p:cNvSpPr/>
            <p:nvPr/>
          </p:nvSpPr>
          <p:spPr>
            <a:xfrm>
              <a:off x="7430570" y="5852483"/>
              <a:ext cx="869997" cy="445952"/>
            </a:xfrm>
            <a:custGeom>
              <a:avLst/>
              <a:gdLst>
                <a:gd name="connsiteX0" fmla="*/ 847254 w 1348211"/>
                <a:gd name="connsiteY0" fmla="*/ 639778 h 691080"/>
                <a:gd name="connsiteX1" fmla="*/ 847254 w 1348211"/>
                <a:gd name="connsiteY1" fmla="*/ 632234 h 691080"/>
                <a:gd name="connsiteX2" fmla="*/ 1318033 w 1348211"/>
                <a:gd name="connsiteY2" fmla="*/ 632234 h 691080"/>
                <a:gd name="connsiteX3" fmla="*/ 1348212 w 1348211"/>
                <a:gd name="connsiteY3" fmla="*/ 602055 h 691080"/>
                <a:gd name="connsiteX4" fmla="*/ 1348212 w 1348211"/>
                <a:gd name="connsiteY4" fmla="*/ 104115 h 691080"/>
                <a:gd name="connsiteX5" fmla="*/ 1318033 w 1348211"/>
                <a:gd name="connsiteY5" fmla="*/ 73937 h 691080"/>
                <a:gd name="connsiteX6" fmla="*/ 847254 w 1348211"/>
                <a:gd name="connsiteY6" fmla="*/ 73937 h 691080"/>
                <a:gd name="connsiteX7" fmla="*/ 847254 w 1348211"/>
                <a:gd name="connsiteY7" fmla="*/ 51303 h 691080"/>
                <a:gd name="connsiteX8" fmla="*/ 795951 w 1348211"/>
                <a:gd name="connsiteY8" fmla="*/ 0 h 691080"/>
                <a:gd name="connsiteX9" fmla="*/ 51303 w 1348211"/>
                <a:gd name="connsiteY9" fmla="*/ 0 h 691080"/>
                <a:gd name="connsiteX10" fmla="*/ 0 w 1348211"/>
                <a:gd name="connsiteY10" fmla="*/ 51303 h 691080"/>
                <a:gd name="connsiteX11" fmla="*/ 0 w 1348211"/>
                <a:gd name="connsiteY11" fmla="*/ 639778 h 691080"/>
                <a:gd name="connsiteX12" fmla="*/ 51303 w 1348211"/>
                <a:gd name="connsiteY12" fmla="*/ 691081 h 691080"/>
                <a:gd name="connsiteX13" fmla="*/ 795951 w 1348211"/>
                <a:gd name="connsiteY13" fmla="*/ 691081 h 691080"/>
                <a:gd name="connsiteX14" fmla="*/ 847254 w 1348211"/>
                <a:gd name="connsiteY14" fmla="*/ 639778 h 69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48211" h="691080">
                  <a:moveTo>
                    <a:pt x="847254" y="639778"/>
                  </a:moveTo>
                  <a:lnTo>
                    <a:pt x="847254" y="632234"/>
                  </a:lnTo>
                  <a:lnTo>
                    <a:pt x="1318033" y="632234"/>
                  </a:lnTo>
                  <a:cubicBezTo>
                    <a:pt x="1334632" y="632234"/>
                    <a:pt x="1348212" y="618653"/>
                    <a:pt x="1348212" y="602055"/>
                  </a:cubicBezTo>
                  <a:lnTo>
                    <a:pt x="1348212" y="104115"/>
                  </a:lnTo>
                  <a:cubicBezTo>
                    <a:pt x="1348212" y="87517"/>
                    <a:pt x="1334632" y="73937"/>
                    <a:pt x="1318033" y="73937"/>
                  </a:cubicBezTo>
                  <a:lnTo>
                    <a:pt x="847254" y="73937"/>
                  </a:lnTo>
                  <a:lnTo>
                    <a:pt x="847254" y="51303"/>
                  </a:lnTo>
                  <a:cubicBezTo>
                    <a:pt x="847254" y="22634"/>
                    <a:pt x="823865" y="0"/>
                    <a:pt x="795951" y="0"/>
                  </a:cubicBezTo>
                  <a:lnTo>
                    <a:pt x="51303" y="0"/>
                  </a:lnTo>
                  <a:cubicBezTo>
                    <a:pt x="22634" y="0"/>
                    <a:pt x="0" y="23388"/>
                    <a:pt x="0" y="51303"/>
                  </a:cubicBezTo>
                  <a:lnTo>
                    <a:pt x="0" y="639778"/>
                  </a:lnTo>
                  <a:cubicBezTo>
                    <a:pt x="0" y="668447"/>
                    <a:pt x="23388" y="691081"/>
                    <a:pt x="51303" y="691081"/>
                  </a:cubicBezTo>
                  <a:lnTo>
                    <a:pt x="795951" y="691081"/>
                  </a:lnTo>
                  <a:cubicBezTo>
                    <a:pt x="823865" y="691081"/>
                    <a:pt x="847254" y="668447"/>
                    <a:pt x="847254" y="639778"/>
                  </a:cubicBezTo>
                  <a:close/>
                </a:path>
              </a:pathLst>
            </a:custGeom>
            <a:solidFill>
              <a:schemeClr val="accent3"/>
            </a:solidFill>
            <a:ln w="75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CD7CB72-5C6F-4722-8B05-BBF0C7313532}"/>
                </a:ext>
              </a:extLst>
            </p:cNvPr>
            <p:cNvSpPr/>
            <p:nvPr/>
          </p:nvSpPr>
          <p:spPr>
            <a:xfrm>
              <a:off x="4912106" y="5693966"/>
              <a:ext cx="485917" cy="753737"/>
            </a:xfrm>
            <a:custGeom>
              <a:avLst/>
              <a:gdLst>
                <a:gd name="connsiteX0" fmla="*/ 608091 w 753013"/>
                <a:gd name="connsiteY0" fmla="*/ 906552 h 1168047"/>
                <a:gd name="connsiteX1" fmla="*/ 607337 w 753013"/>
                <a:gd name="connsiteY1" fmla="*/ 640984 h 1168047"/>
                <a:gd name="connsiteX2" fmla="*/ 603564 w 753013"/>
                <a:gd name="connsiteY2" fmla="*/ 29875 h 1168047"/>
                <a:gd name="connsiteX3" fmla="*/ 632988 w 753013"/>
                <a:gd name="connsiteY3" fmla="*/ 451 h 1168047"/>
                <a:gd name="connsiteX4" fmla="*/ 715978 w 753013"/>
                <a:gd name="connsiteY4" fmla="*/ 451 h 1168047"/>
                <a:gd name="connsiteX5" fmla="*/ 752946 w 753013"/>
                <a:gd name="connsiteY5" fmla="*/ 38174 h 1168047"/>
                <a:gd name="connsiteX6" fmla="*/ 752192 w 753013"/>
                <a:gd name="connsiteY6" fmla="*/ 841669 h 1168047"/>
                <a:gd name="connsiteX7" fmla="*/ 752946 w 753013"/>
                <a:gd name="connsiteY7" fmla="*/ 1128362 h 1168047"/>
                <a:gd name="connsiteX8" fmla="*/ 718242 w 753013"/>
                <a:gd name="connsiteY8" fmla="*/ 1165330 h 1168047"/>
                <a:gd name="connsiteX9" fmla="*/ 596020 w 753013"/>
                <a:gd name="connsiteY9" fmla="*/ 1159295 h 1168047"/>
                <a:gd name="connsiteX10" fmla="*/ 535663 w 753013"/>
                <a:gd name="connsiteY10" fmla="*/ 1054426 h 1168047"/>
                <a:gd name="connsiteX11" fmla="*/ 162208 w 753013"/>
                <a:gd name="connsiteY11" fmla="*/ 278845 h 1168047"/>
                <a:gd name="connsiteX12" fmla="*/ 139574 w 753013"/>
                <a:gd name="connsiteY12" fmla="*/ 222261 h 1168047"/>
                <a:gd name="connsiteX13" fmla="*/ 148628 w 753013"/>
                <a:gd name="connsiteY13" fmla="*/ 622122 h 1168047"/>
                <a:gd name="connsiteX14" fmla="*/ 150136 w 753013"/>
                <a:gd name="connsiteY14" fmla="*/ 1135152 h 1168047"/>
                <a:gd name="connsiteX15" fmla="*/ 119958 w 753013"/>
                <a:gd name="connsiteY15" fmla="*/ 1164576 h 1168047"/>
                <a:gd name="connsiteX16" fmla="*/ 29423 w 753013"/>
                <a:gd name="connsiteY16" fmla="*/ 1164576 h 1168047"/>
                <a:gd name="connsiteX17" fmla="*/ 0 w 753013"/>
                <a:gd name="connsiteY17" fmla="*/ 1134398 h 1168047"/>
                <a:gd name="connsiteX18" fmla="*/ 0 w 753013"/>
                <a:gd name="connsiteY18" fmla="*/ 32893 h 1168047"/>
                <a:gd name="connsiteX19" fmla="*/ 30932 w 753013"/>
                <a:gd name="connsiteY19" fmla="*/ 451 h 1168047"/>
                <a:gd name="connsiteX20" fmla="*/ 151645 w 753013"/>
                <a:gd name="connsiteY20" fmla="*/ 451 h 1168047"/>
                <a:gd name="connsiteX21" fmla="*/ 184087 w 753013"/>
                <a:gd name="connsiteY21" fmla="*/ 19313 h 1168047"/>
                <a:gd name="connsiteX22" fmla="*/ 591493 w 753013"/>
                <a:gd name="connsiteY22" fmla="*/ 853740 h 1168047"/>
                <a:gd name="connsiteX23" fmla="*/ 613372 w 753013"/>
                <a:gd name="connsiteY23" fmla="*/ 908061 h 1168047"/>
                <a:gd name="connsiteX24" fmla="*/ 608091 w 753013"/>
                <a:gd name="connsiteY24" fmla="*/ 906552 h 116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53013" h="1168047">
                  <a:moveTo>
                    <a:pt x="608091" y="906552"/>
                  </a:moveTo>
                  <a:cubicBezTo>
                    <a:pt x="608091" y="818281"/>
                    <a:pt x="610354" y="729255"/>
                    <a:pt x="607337" y="640984"/>
                  </a:cubicBezTo>
                  <a:cubicBezTo>
                    <a:pt x="600546" y="437281"/>
                    <a:pt x="605828" y="233578"/>
                    <a:pt x="603564" y="29875"/>
                  </a:cubicBezTo>
                  <a:cubicBezTo>
                    <a:pt x="603564" y="6487"/>
                    <a:pt x="610354" y="-1058"/>
                    <a:pt x="632988" y="451"/>
                  </a:cubicBezTo>
                  <a:cubicBezTo>
                    <a:pt x="660903" y="1960"/>
                    <a:pt x="688818" y="2714"/>
                    <a:pt x="715978" y="451"/>
                  </a:cubicBezTo>
                  <a:cubicBezTo>
                    <a:pt x="746156" y="-2567"/>
                    <a:pt x="752946" y="9505"/>
                    <a:pt x="752946" y="38174"/>
                  </a:cubicBezTo>
                  <a:cubicBezTo>
                    <a:pt x="752192" y="306006"/>
                    <a:pt x="752192" y="573837"/>
                    <a:pt x="752192" y="841669"/>
                  </a:cubicBezTo>
                  <a:cubicBezTo>
                    <a:pt x="752192" y="937485"/>
                    <a:pt x="751437" y="1032546"/>
                    <a:pt x="752946" y="1128362"/>
                  </a:cubicBezTo>
                  <a:cubicBezTo>
                    <a:pt x="753701" y="1155522"/>
                    <a:pt x="748420" y="1166839"/>
                    <a:pt x="718242" y="1165330"/>
                  </a:cubicBezTo>
                  <a:cubicBezTo>
                    <a:pt x="676747" y="1162313"/>
                    <a:pt x="629216" y="1176647"/>
                    <a:pt x="596020" y="1159295"/>
                  </a:cubicBezTo>
                  <a:cubicBezTo>
                    <a:pt x="562824" y="1142696"/>
                    <a:pt x="553770" y="1091394"/>
                    <a:pt x="535663" y="1054426"/>
                  </a:cubicBezTo>
                  <a:cubicBezTo>
                    <a:pt x="408915" y="797156"/>
                    <a:pt x="267832" y="546677"/>
                    <a:pt x="162208" y="278845"/>
                  </a:cubicBezTo>
                  <a:cubicBezTo>
                    <a:pt x="156172" y="263002"/>
                    <a:pt x="149382" y="247158"/>
                    <a:pt x="139574" y="222261"/>
                  </a:cubicBezTo>
                  <a:cubicBezTo>
                    <a:pt x="142592" y="362590"/>
                    <a:pt x="147119" y="492356"/>
                    <a:pt x="148628" y="622122"/>
                  </a:cubicBezTo>
                  <a:cubicBezTo>
                    <a:pt x="150136" y="793384"/>
                    <a:pt x="148628" y="963891"/>
                    <a:pt x="150136" y="1135152"/>
                  </a:cubicBezTo>
                  <a:cubicBezTo>
                    <a:pt x="150136" y="1158540"/>
                    <a:pt x="143347" y="1166085"/>
                    <a:pt x="119958" y="1164576"/>
                  </a:cubicBezTo>
                  <a:cubicBezTo>
                    <a:pt x="89780" y="1163067"/>
                    <a:pt x="59602" y="1162313"/>
                    <a:pt x="29423" y="1164576"/>
                  </a:cubicBezTo>
                  <a:cubicBezTo>
                    <a:pt x="5281" y="1166085"/>
                    <a:pt x="0" y="1156277"/>
                    <a:pt x="0" y="1134398"/>
                  </a:cubicBezTo>
                  <a:cubicBezTo>
                    <a:pt x="754" y="766978"/>
                    <a:pt x="754" y="400313"/>
                    <a:pt x="0" y="32893"/>
                  </a:cubicBezTo>
                  <a:cubicBezTo>
                    <a:pt x="0" y="9505"/>
                    <a:pt x="5281" y="-1058"/>
                    <a:pt x="30932" y="451"/>
                  </a:cubicBezTo>
                  <a:cubicBezTo>
                    <a:pt x="70919" y="2714"/>
                    <a:pt x="111659" y="1205"/>
                    <a:pt x="151645" y="451"/>
                  </a:cubicBezTo>
                  <a:cubicBezTo>
                    <a:pt x="166734" y="451"/>
                    <a:pt x="176542" y="4224"/>
                    <a:pt x="184087" y="19313"/>
                  </a:cubicBezTo>
                  <a:cubicBezTo>
                    <a:pt x="319889" y="297706"/>
                    <a:pt x="475307" y="565538"/>
                    <a:pt x="591493" y="853740"/>
                  </a:cubicBezTo>
                  <a:cubicBezTo>
                    <a:pt x="599037" y="871847"/>
                    <a:pt x="605828" y="889954"/>
                    <a:pt x="613372" y="908061"/>
                  </a:cubicBezTo>
                  <a:cubicBezTo>
                    <a:pt x="611109" y="908061"/>
                    <a:pt x="609600" y="907307"/>
                    <a:pt x="608091" y="906552"/>
                  </a:cubicBezTo>
                  <a:close/>
                </a:path>
              </a:pathLst>
            </a:custGeom>
            <a:grpFill/>
            <a:ln w="75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B17BC9-8DE8-4A6F-981F-87E3D30B0804}"/>
                </a:ext>
              </a:extLst>
            </p:cNvPr>
            <p:cNvSpPr/>
            <p:nvPr/>
          </p:nvSpPr>
          <p:spPr>
            <a:xfrm>
              <a:off x="5779633" y="5691659"/>
              <a:ext cx="487684" cy="756747"/>
            </a:xfrm>
            <a:custGeom>
              <a:avLst/>
              <a:gdLst>
                <a:gd name="connsiteX0" fmla="*/ 613427 w 755751"/>
                <a:gd name="connsiteY0" fmla="*/ 916163 h 1172711"/>
                <a:gd name="connsiteX1" fmla="*/ 603619 w 755751"/>
                <a:gd name="connsiteY1" fmla="*/ 34205 h 1172711"/>
                <a:gd name="connsiteX2" fmla="*/ 633798 w 755751"/>
                <a:gd name="connsiteY2" fmla="*/ 4781 h 1172711"/>
                <a:gd name="connsiteX3" fmla="*/ 745457 w 755751"/>
                <a:gd name="connsiteY3" fmla="*/ 13080 h 1172711"/>
                <a:gd name="connsiteX4" fmla="*/ 751493 w 755751"/>
                <a:gd name="connsiteY4" fmla="*/ 118704 h 1172711"/>
                <a:gd name="connsiteX5" fmla="*/ 752247 w 755751"/>
                <a:gd name="connsiteY5" fmla="*/ 1128919 h 1172711"/>
                <a:gd name="connsiteX6" fmla="*/ 713770 w 755751"/>
                <a:gd name="connsiteY6" fmla="*/ 1169660 h 1172711"/>
                <a:gd name="connsiteX7" fmla="*/ 534209 w 755751"/>
                <a:gd name="connsiteY7" fmla="*/ 1061773 h 1172711"/>
                <a:gd name="connsiteX8" fmla="*/ 182633 w 755751"/>
                <a:gd name="connsiteY8" fmla="*/ 334478 h 1172711"/>
                <a:gd name="connsiteX9" fmla="*/ 138120 w 755751"/>
                <a:gd name="connsiteY9" fmla="*/ 237908 h 1172711"/>
                <a:gd name="connsiteX10" fmla="*/ 139629 w 755751"/>
                <a:gd name="connsiteY10" fmla="*/ 278648 h 1172711"/>
                <a:gd name="connsiteX11" fmla="*/ 148682 w 755751"/>
                <a:gd name="connsiteY11" fmla="*/ 1137973 h 1172711"/>
                <a:gd name="connsiteX12" fmla="*/ 116241 w 755751"/>
                <a:gd name="connsiteY12" fmla="*/ 1168906 h 1172711"/>
                <a:gd name="connsiteX13" fmla="*/ 33251 w 755751"/>
                <a:gd name="connsiteY13" fmla="*/ 1168906 h 1172711"/>
                <a:gd name="connsiteX14" fmla="*/ 55 w 755751"/>
                <a:gd name="connsiteY14" fmla="*/ 1134955 h 1172711"/>
                <a:gd name="connsiteX15" fmla="*/ 809 w 755751"/>
                <a:gd name="connsiteY15" fmla="*/ 633242 h 1172711"/>
                <a:gd name="connsiteX16" fmla="*/ 55 w 755751"/>
                <a:gd name="connsiteY16" fmla="*/ 44767 h 1172711"/>
                <a:gd name="connsiteX17" fmla="*/ 42304 w 755751"/>
                <a:gd name="connsiteY17" fmla="*/ 4781 h 1172711"/>
                <a:gd name="connsiteX18" fmla="*/ 49849 w 755751"/>
                <a:gd name="connsiteY18" fmla="*/ 4781 h 1172711"/>
                <a:gd name="connsiteX19" fmla="*/ 171316 w 755751"/>
                <a:gd name="connsiteY19" fmla="*/ 10817 h 1172711"/>
                <a:gd name="connsiteX20" fmla="*/ 229410 w 755751"/>
                <a:gd name="connsiteY20" fmla="*/ 113423 h 1172711"/>
                <a:gd name="connsiteX21" fmla="*/ 580232 w 755751"/>
                <a:gd name="connsiteY21" fmla="*/ 832419 h 1172711"/>
                <a:gd name="connsiteX22" fmla="*/ 613427 w 755751"/>
                <a:gd name="connsiteY22" fmla="*/ 916163 h 1172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5751" h="1172711">
                  <a:moveTo>
                    <a:pt x="613427" y="916163"/>
                  </a:moveTo>
                  <a:cubicBezTo>
                    <a:pt x="598338" y="621925"/>
                    <a:pt x="605128" y="327688"/>
                    <a:pt x="603619" y="34205"/>
                  </a:cubicBezTo>
                  <a:cubicBezTo>
                    <a:pt x="603619" y="10817"/>
                    <a:pt x="610410" y="2518"/>
                    <a:pt x="633798" y="4781"/>
                  </a:cubicBezTo>
                  <a:cubicBezTo>
                    <a:pt x="672275" y="8553"/>
                    <a:pt x="722069" y="-11063"/>
                    <a:pt x="745457" y="13080"/>
                  </a:cubicBezTo>
                  <a:cubicBezTo>
                    <a:pt x="764318" y="32696"/>
                    <a:pt x="751493" y="82490"/>
                    <a:pt x="751493" y="118704"/>
                  </a:cubicBezTo>
                  <a:cubicBezTo>
                    <a:pt x="751493" y="455191"/>
                    <a:pt x="751493" y="792433"/>
                    <a:pt x="752247" y="1128919"/>
                  </a:cubicBezTo>
                  <a:cubicBezTo>
                    <a:pt x="752247" y="1159852"/>
                    <a:pt x="743948" y="1165133"/>
                    <a:pt x="713770" y="1169660"/>
                  </a:cubicBezTo>
                  <a:cubicBezTo>
                    <a:pt x="620971" y="1183995"/>
                    <a:pt x="573441" y="1147781"/>
                    <a:pt x="534209" y="1061773"/>
                  </a:cubicBezTo>
                  <a:cubicBezTo>
                    <a:pt x="421796" y="817329"/>
                    <a:pt x="286748" y="583448"/>
                    <a:pt x="182633" y="334478"/>
                  </a:cubicBezTo>
                  <a:cubicBezTo>
                    <a:pt x="169053" y="302037"/>
                    <a:pt x="156981" y="269595"/>
                    <a:pt x="138120" y="237908"/>
                  </a:cubicBezTo>
                  <a:cubicBezTo>
                    <a:pt x="138875" y="251488"/>
                    <a:pt x="139629" y="265068"/>
                    <a:pt x="139629" y="278648"/>
                  </a:cubicBezTo>
                  <a:cubicBezTo>
                    <a:pt x="150946" y="565341"/>
                    <a:pt x="147174" y="851280"/>
                    <a:pt x="148682" y="1137973"/>
                  </a:cubicBezTo>
                  <a:cubicBezTo>
                    <a:pt x="148682" y="1163625"/>
                    <a:pt x="140384" y="1170415"/>
                    <a:pt x="116241" y="1168906"/>
                  </a:cubicBezTo>
                  <a:cubicBezTo>
                    <a:pt x="89080" y="1167397"/>
                    <a:pt x="61166" y="1166642"/>
                    <a:pt x="33251" y="1168906"/>
                  </a:cubicBezTo>
                  <a:cubicBezTo>
                    <a:pt x="6090" y="1171169"/>
                    <a:pt x="-699" y="1160607"/>
                    <a:pt x="55" y="1134955"/>
                  </a:cubicBezTo>
                  <a:cubicBezTo>
                    <a:pt x="809" y="967466"/>
                    <a:pt x="809" y="800731"/>
                    <a:pt x="809" y="633242"/>
                  </a:cubicBezTo>
                  <a:cubicBezTo>
                    <a:pt x="809" y="437084"/>
                    <a:pt x="1564" y="240925"/>
                    <a:pt x="55" y="44767"/>
                  </a:cubicBezTo>
                  <a:cubicBezTo>
                    <a:pt x="55" y="10062"/>
                    <a:pt x="10618" y="-500"/>
                    <a:pt x="42304" y="4781"/>
                  </a:cubicBezTo>
                  <a:cubicBezTo>
                    <a:pt x="44568" y="5535"/>
                    <a:pt x="47585" y="4781"/>
                    <a:pt x="49849" y="4781"/>
                  </a:cubicBezTo>
                  <a:cubicBezTo>
                    <a:pt x="91344" y="6290"/>
                    <a:pt x="140384" y="-10308"/>
                    <a:pt x="171316" y="10817"/>
                  </a:cubicBezTo>
                  <a:cubicBezTo>
                    <a:pt x="200740" y="31187"/>
                    <a:pt x="212057" y="77963"/>
                    <a:pt x="229410" y="113423"/>
                  </a:cubicBezTo>
                  <a:cubicBezTo>
                    <a:pt x="347105" y="353339"/>
                    <a:pt x="480643" y="584957"/>
                    <a:pt x="580232" y="832419"/>
                  </a:cubicBezTo>
                  <a:cubicBezTo>
                    <a:pt x="591548" y="861088"/>
                    <a:pt x="602865" y="888248"/>
                    <a:pt x="613427" y="916163"/>
                  </a:cubicBezTo>
                  <a:close/>
                </a:path>
              </a:pathLst>
            </a:custGeom>
            <a:grpFill/>
            <a:ln w="75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CED99F3-F48F-4F0A-A158-E80042725BEC}"/>
                </a:ext>
              </a:extLst>
            </p:cNvPr>
            <p:cNvSpPr/>
            <p:nvPr/>
          </p:nvSpPr>
          <p:spPr>
            <a:xfrm>
              <a:off x="4384069" y="5689434"/>
              <a:ext cx="434768" cy="758447"/>
            </a:xfrm>
            <a:custGeom>
              <a:avLst/>
              <a:gdLst>
                <a:gd name="connsiteX0" fmla="*/ 176411 w 434768"/>
                <a:gd name="connsiteY0" fmla="*/ 88440 h 758447"/>
                <a:gd name="connsiteX1" fmla="*/ 122005 w 434768"/>
                <a:gd name="connsiteY1" fmla="*/ 91970 h 758447"/>
                <a:gd name="connsiteX2" fmla="*/ 104966 w 434768"/>
                <a:gd name="connsiteY2" fmla="*/ 112417 h 758447"/>
                <a:gd name="connsiteX3" fmla="*/ 105453 w 434768"/>
                <a:gd name="connsiteY3" fmla="*/ 221471 h 758447"/>
                <a:gd name="connsiteX4" fmla="*/ 104479 w 434768"/>
                <a:gd name="connsiteY4" fmla="*/ 333933 h 758447"/>
                <a:gd name="connsiteX5" fmla="*/ 123953 w 434768"/>
                <a:gd name="connsiteY5" fmla="*/ 352920 h 758447"/>
                <a:gd name="connsiteX6" fmla="*/ 179941 w 434768"/>
                <a:gd name="connsiteY6" fmla="*/ 352434 h 758447"/>
                <a:gd name="connsiteX7" fmla="*/ 312363 w 434768"/>
                <a:gd name="connsiteY7" fmla="*/ 226340 h 758447"/>
                <a:gd name="connsiteX8" fmla="*/ 230086 w 434768"/>
                <a:gd name="connsiteY8" fmla="*/ 95865 h 758447"/>
                <a:gd name="connsiteX9" fmla="*/ 176411 w 434768"/>
                <a:gd name="connsiteY9" fmla="*/ 88440 h 758447"/>
                <a:gd name="connsiteX10" fmla="*/ 149757 w 434768"/>
                <a:gd name="connsiteY10" fmla="*/ 137 h 758447"/>
                <a:gd name="connsiteX11" fmla="*/ 262218 w 434768"/>
                <a:gd name="connsiteY11" fmla="*/ 9692 h 758447"/>
                <a:gd name="connsiteX12" fmla="*/ 412167 w 434768"/>
                <a:gd name="connsiteY12" fmla="*/ 233155 h 758447"/>
                <a:gd name="connsiteX13" fmla="*/ 295811 w 434768"/>
                <a:gd name="connsiteY13" fmla="*/ 398196 h 758447"/>
                <a:gd name="connsiteX14" fmla="*/ 385878 w 434768"/>
                <a:gd name="connsiteY14" fmla="*/ 540843 h 758447"/>
                <a:gd name="connsiteX15" fmla="*/ 433102 w 434768"/>
                <a:gd name="connsiteY15" fmla="*/ 741424 h 758447"/>
                <a:gd name="connsiteX16" fmla="*/ 421418 w 434768"/>
                <a:gd name="connsiteY16" fmla="*/ 756029 h 758447"/>
                <a:gd name="connsiteX17" fmla="*/ 358128 w 434768"/>
                <a:gd name="connsiteY17" fmla="*/ 756516 h 758447"/>
                <a:gd name="connsiteX18" fmla="*/ 322101 w 434768"/>
                <a:gd name="connsiteY18" fmla="*/ 728766 h 758447"/>
                <a:gd name="connsiteX19" fmla="*/ 283153 w 434768"/>
                <a:gd name="connsiteY19" fmla="*/ 548632 h 758447"/>
                <a:gd name="connsiteX20" fmla="*/ 262706 w 434768"/>
                <a:gd name="connsiteY20" fmla="*/ 491671 h 758447"/>
                <a:gd name="connsiteX21" fmla="*/ 178481 w 434768"/>
                <a:gd name="connsiteY21" fmla="*/ 439578 h 758447"/>
                <a:gd name="connsiteX22" fmla="*/ 109835 w 434768"/>
                <a:gd name="connsiteY22" fmla="*/ 442986 h 758447"/>
                <a:gd name="connsiteX23" fmla="*/ 104967 w 434768"/>
                <a:gd name="connsiteY23" fmla="*/ 510171 h 758447"/>
                <a:gd name="connsiteX24" fmla="*/ 104967 w 434768"/>
                <a:gd name="connsiteY24" fmla="*/ 731687 h 758447"/>
                <a:gd name="connsiteX25" fmla="*/ 81598 w 434768"/>
                <a:gd name="connsiteY25" fmla="*/ 756516 h 758447"/>
                <a:gd name="connsiteX26" fmla="*/ 9058 w 434768"/>
                <a:gd name="connsiteY26" fmla="*/ 752135 h 758447"/>
                <a:gd name="connsiteX27" fmla="*/ 3702 w 434768"/>
                <a:gd name="connsiteY27" fmla="*/ 677647 h 758447"/>
                <a:gd name="connsiteX28" fmla="*/ 3216 w 434768"/>
                <a:gd name="connsiteY28" fmla="*/ 50100 h 758447"/>
                <a:gd name="connsiteX29" fmla="*/ 37295 w 434768"/>
                <a:gd name="connsiteY29" fmla="*/ 10666 h 758447"/>
                <a:gd name="connsiteX30" fmla="*/ 149757 w 434768"/>
                <a:gd name="connsiteY30" fmla="*/ 137 h 75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34768" h="758447">
                  <a:moveTo>
                    <a:pt x="176411" y="88440"/>
                  </a:moveTo>
                  <a:cubicBezTo>
                    <a:pt x="158397" y="88196"/>
                    <a:pt x="140262" y="89779"/>
                    <a:pt x="122005" y="91970"/>
                  </a:cubicBezTo>
                  <a:cubicBezTo>
                    <a:pt x="108374" y="93431"/>
                    <a:pt x="104479" y="99272"/>
                    <a:pt x="104966" y="112417"/>
                  </a:cubicBezTo>
                  <a:cubicBezTo>
                    <a:pt x="105940" y="148444"/>
                    <a:pt x="105453" y="184958"/>
                    <a:pt x="105453" y="221471"/>
                  </a:cubicBezTo>
                  <a:cubicBezTo>
                    <a:pt x="105453" y="258959"/>
                    <a:pt x="105940" y="295959"/>
                    <a:pt x="104479" y="333933"/>
                  </a:cubicBezTo>
                  <a:cubicBezTo>
                    <a:pt x="104479" y="348539"/>
                    <a:pt x="108861" y="353894"/>
                    <a:pt x="123953" y="352920"/>
                  </a:cubicBezTo>
                  <a:cubicBezTo>
                    <a:pt x="142453" y="351460"/>
                    <a:pt x="161440" y="352920"/>
                    <a:pt x="179941" y="352434"/>
                  </a:cubicBezTo>
                  <a:cubicBezTo>
                    <a:pt x="256376" y="351460"/>
                    <a:pt x="307981" y="302288"/>
                    <a:pt x="312363" y="226340"/>
                  </a:cubicBezTo>
                  <a:cubicBezTo>
                    <a:pt x="316258" y="161589"/>
                    <a:pt x="285100" y="111443"/>
                    <a:pt x="230086" y="95865"/>
                  </a:cubicBezTo>
                  <a:cubicBezTo>
                    <a:pt x="212316" y="90753"/>
                    <a:pt x="194424" y="88683"/>
                    <a:pt x="176411" y="88440"/>
                  </a:cubicBezTo>
                  <a:close/>
                  <a:moveTo>
                    <a:pt x="149757" y="137"/>
                  </a:moveTo>
                  <a:cubicBezTo>
                    <a:pt x="187244" y="-654"/>
                    <a:pt x="224731" y="1902"/>
                    <a:pt x="262218" y="9692"/>
                  </a:cubicBezTo>
                  <a:cubicBezTo>
                    <a:pt x="381983" y="34521"/>
                    <a:pt x="423852" y="131891"/>
                    <a:pt x="412167" y="233155"/>
                  </a:cubicBezTo>
                  <a:cubicBezTo>
                    <a:pt x="403891" y="312024"/>
                    <a:pt x="377115" y="346590"/>
                    <a:pt x="295811" y="398196"/>
                  </a:cubicBezTo>
                  <a:cubicBezTo>
                    <a:pt x="354233" y="427894"/>
                    <a:pt x="372733" y="482908"/>
                    <a:pt x="385878" y="540843"/>
                  </a:cubicBezTo>
                  <a:cubicBezTo>
                    <a:pt x="400970" y="608027"/>
                    <a:pt x="412167" y="675700"/>
                    <a:pt x="433102" y="741424"/>
                  </a:cubicBezTo>
                  <a:cubicBezTo>
                    <a:pt x="437484" y="754569"/>
                    <a:pt x="433102" y="756516"/>
                    <a:pt x="421418" y="756029"/>
                  </a:cubicBezTo>
                  <a:cubicBezTo>
                    <a:pt x="400483" y="755543"/>
                    <a:pt x="379062" y="754082"/>
                    <a:pt x="358128" y="756516"/>
                  </a:cubicBezTo>
                  <a:cubicBezTo>
                    <a:pt x="335245" y="758951"/>
                    <a:pt x="327456" y="748726"/>
                    <a:pt x="322101" y="728766"/>
                  </a:cubicBezTo>
                  <a:cubicBezTo>
                    <a:pt x="306522" y="669370"/>
                    <a:pt x="296298" y="608514"/>
                    <a:pt x="283153" y="548632"/>
                  </a:cubicBezTo>
                  <a:cubicBezTo>
                    <a:pt x="278772" y="528671"/>
                    <a:pt x="272443" y="509685"/>
                    <a:pt x="262706" y="491671"/>
                  </a:cubicBezTo>
                  <a:cubicBezTo>
                    <a:pt x="244692" y="458078"/>
                    <a:pt x="216942" y="440065"/>
                    <a:pt x="178481" y="439578"/>
                  </a:cubicBezTo>
                  <a:cubicBezTo>
                    <a:pt x="155112" y="439092"/>
                    <a:pt x="124928" y="431789"/>
                    <a:pt x="109835" y="442986"/>
                  </a:cubicBezTo>
                  <a:cubicBezTo>
                    <a:pt x="94256" y="455158"/>
                    <a:pt x="104967" y="486802"/>
                    <a:pt x="104967" y="510171"/>
                  </a:cubicBezTo>
                  <a:cubicBezTo>
                    <a:pt x="104480" y="584172"/>
                    <a:pt x="103993" y="657686"/>
                    <a:pt x="104967" y="731687"/>
                  </a:cubicBezTo>
                  <a:cubicBezTo>
                    <a:pt x="104967" y="749214"/>
                    <a:pt x="102533" y="758463"/>
                    <a:pt x="81598" y="756516"/>
                  </a:cubicBezTo>
                  <a:cubicBezTo>
                    <a:pt x="56769" y="754082"/>
                    <a:pt x="23176" y="764792"/>
                    <a:pt x="9058" y="752135"/>
                  </a:cubicBezTo>
                  <a:cubicBezTo>
                    <a:pt x="-7495" y="737529"/>
                    <a:pt x="3702" y="703450"/>
                    <a:pt x="3702" y="677647"/>
                  </a:cubicBezTo>
                  <a:cubicBezTo>
                    <a:pt x="3216" y="468302"/>
                    <a:pt x="3216" y="259445"/>
                    <a:pt x="3216" y="50100"/>
                  </a:cubicBezTo>
                  <a:cubicBezTo>
                    <a:pt x="3216" y="16021"/>
                    <a:pt x="3216" y="15534"/>
                    <a:pt x="37295" y="10666"/>
                  </a:cubicBezTo>
                  <a:cubicBezTo>
                    <a:pt x="74783" y="5067"/>
                    <a:pt x="112270" y="929"/>
                    <a:pt x="149757" y="137"/>
                  </a:cubicBezTo>
                  <a:close/>
                </a:path>
              </a:pathLst>
            </a:custGeom>
            <a:grpFill/>
            <a:ln w="754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5395073-4096-4EF7-B796-D50A48BAD7CE}"/>
                </a:ext>
              </a:extLst>
            </p:cNvPr>
            <p:cNvSpPr/>
            <p:nvPr/>
          </p:nvSpPr>
          <p:spPr>
            <a:xfrm>
              <a:off x="3756816" y="5694161"/>
              <a:ext cx="535240" cy="751342"/>
            </a:xfrm>
            <a:custGeom>
              <a:avLst/>
              <a:gdLst>
                <a:gd name="connsiteX0" fmla="*/ 265333 w 535240"/>
                <a:gd name="connsiteY0" fmla="*/ 104768 h 751342"/>
                <a:gd name="connsiteX1" fmla="*/ 183055 w 535240"/>
                <a:gd name="connsiteY1" fmla="*/ 429009 h 751342"/>
                <a:gd name="connsiteX2" fmla="*/ 195713 w 535240"/>
                <a:gd name="connsiteY2" fmla="*/ 444102 h 751342"/>
                <a:gd name="connsiteX3" fmla="*/ 331544 w 535240"/>
                <a:gd name="connsiteY3" fmla="*/ 444102 h 751342"/>
                <a:gd name="connsiteX4" fmla="*/ 347610 w 535240"/>
                <a:gd name="connsiteY4" fmla="*/ 424141 h 751342"/>
                <a:gd name="connsiteX5" fmla="*/ 265333 w 535240"/>
                <a:gd name="connsiteY5" fmla="*/ 104768 h 751342"/>
                <a:gd name="connsiteX6" fmla="*/ 227845 w 535240"/>
                <a:gd name="connsiteY6" fmla="*/ 97 h 751342"/>
                <a:gd name="connsiteX7" fmla="*/ 313043 w 535240"/>
                <a:gd name="connsiteY7" fmla="*/ 97 h 751342"/>
                <a:gd name="connsiteX8" fmla="*/ 336899 w 535240"/>
                <a:gd name="connsiteY8" fmla="*/ 17137 h 751342"/>
                <a:gd name="connsiteX9" fmla="*/ 533585 w 535240"/>
                <a:gd name="connsiteY9" fmla="*/ 732803 h 751342"/>
                <a:gd name="connsiteX10" fmla="*/ 520440 w 535240"/>
                <a:gd name="connsiteY10" fmla="*/ 750816 h 751342"/>
                <a:gd name="connsiteX11" fmla="*/ 488795 w 535240"/>
                <a:gd name="connsiteY11" fmla="*/ 750816 h 751342"/>
                <a:gd name="connsiteX12" fmla="*/ 414307 w 535240"/>
                <a:gd name="connsiteY12" fmla="*/ 692882 h 751342"/>
                <a:gd name="connsiteX13" fmla="*/ 375360 w 535240"/>
                <a:gd name="connsiteY13" fmla="*/ 550235 h 751342"/>
                <a:gd name="connsiteX14" fmla="*/ 348583 w 535240"/>
                <a:gd name="connsiteY14" fmla="*/ 530274 h 751342"/>
                <a:gd name="connsiteX15" fmla="*/ 183055 w 535240"/>
                <a:gd name="connsiteY15" fmla="*/ 530274 h 751342"/>
                <a:gd name="connsiteX16" fmla="*/ 157252 w 535240"/>
                <a:gd name="connsiteY16" fmla="*/ 550722 h 751342"/>
                <a:gd name="connsiteX17" fmla="*/ 109541 w 535240"/>
                <a:gd name="connsiteY17" fmla="*/ 733777 h 751342"/>
                <a:gd name="connsiteX18" fmla="*/ 86659 w 535240"/>
                <a:gd name="connsiteY18" fmla="*/ 751303 h 751342"/>
                <a:gd name="connsiteX19" fmla="*/ 0 w 535240"/>
                <a:gd name="connsiteY19" fmla="*/ 751303 h 751342"/>
                <a:gd name="connsiteX20" fmla="*/ 65238 w 535240"/>
                <a:gd name="connsiteY20" fmla="*/ 512748 h 751342"/>
                <a:gd name="connsiteX21" fmla="*/ 200094 w 535240"/>
                <a:gd name="connsiteY21" fmla="*/ 21518 h 751342"/>
                <a:gd name="connsiteX22" fmla="*/ 227845 w 535240"/>
                <a:gd name="connsiteY22" fmla="*/ 97 h 75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35240" h="751342">
                  <a:moveTo>
                    <a:pt x="265333" y="104768"/>
                  </a:moveTo>
                  <a:cubicBezTo>
                    <a:pt x="243911" y="214796"/>
                    <a:pt x="212266" y="321416"/>
                    <a:pt x="183055" y="429009"/>
                  </a:cubicBezTo>
                  <a:cubicBezTo>
                    <a:pt x="179160" y="442641"/>
                    <a:pt x="184516" y="444102"/>
                    <a:pt x="195713" y="444102"/>
                  </a:cubicBezTo>
                  <a:cubicBezTo>
                    <a:pt x="240990" y="443615"/>
                    <a:pt x="286267" y="443615"/>
                    <a:pt x="331544" y="444102"/>
                  </a:cubicBezTo>
                  <a:cubicBezTo>
                    <a:pt x="347610" y="444102"/>
                    <a:pt x="352478" y="442154"/>
                    <a:pt x="347610" y="424141"/>
                  </a:cubicBezTo>
                  <a:cubicBezTo>
                    <a:pt x="318886" y="318007"/>
                    <a:pt x="288214" y="212849"/>
                    <a:pt x="265333" y="104768"/>
                  </a:cubicBezTo>
                  <a:close/>
                  <a:moveTo>
                    <a:pt x="227845" y="97"/>
                  </a:moveTo>
                  <a:cubicBezTo>
                    <a:pt x="256082" y="1557"/>
                    <a:pt x="284806" y="1071"/>
                    <a:pt x="313043" y="97"/>
                  </a:cubicBezTo>
                  <a:cubicBezTo>
                    <a:pt x="326188" y="-391"/>
                    <a:pt x="333004" y="3018"/>
                    <a:pt x="336899" y="17137"/>
                  </a:cubicBezTo>
                  <a:cubicBezTo>
                    <a:pt x="402136" y="255692"/>
                    <a:pt x="467374" y="494247"/>
                    <a:pt x="533585" y="732803"/>
                  </a:cubicBezTo>
                  <a:cubicBezTo>
                    <a:pt x="537480" y="747408"/>
                    <a:pt x="535045" y="751790"/>
                    <a:pt x="520440" y="750816"/>
                  </a:cubicBezTo>
                  <a:cubicBezTo>
                    <a:pt x="509730" y="749843"/>
                    <a:pt x="499506" y="750816"/>
                    <a:pt x="488795" y="750816"/>
                  </a:cubicBezTo>
                  <a:cubicBezTo>
                    <a:pt x="429886" y="750816"/>
                    <a:pt x="430373" y="750816"/>
                    <a:pt x="414307" y="692882"/>
                  </a:cubicBezTo>
                  <a:cubicBezTo>
                    <a:pt x="401162" y="645170"/>
                    <a:pt x="387530" y="597946"/>
                    <a:pt x="375360" y="550235"/>
                  </a:cubicBezTo>
                  <a:cubicBezTo>
                    <a:pt x="371465" y="535143"/>
                    <a:pt x="364649" y="530274"/>
                    <a:pt x="348583" y="530274"/>
                  </a:cubicBezTo>
                  <a:cubicBezTo>
                    <a:pt x="293569" y="531248"/>
                    <a:pt x="238068" y="531248"/>
                    <a:pt x="183055" y="530274"/>
                  </a:cubicBezTo>
                  <a:cubicBezTo>
                    <a:pt x="166502" y="529787"/>
                    <a:pt x="160660" y="536116"/>
                    <a:pt x="157252" y="550722"/>
                  </a:cubicBezTo>
                  <a:cubicBezTo>
                    <a:pt x="141672" y="612065"/>
                    <a:pt x="124633" y="672434"/>
                    <a:pt x="109541" y="733777"/>
                  </a:cubicBezTo>
                  <a:cubicBezTo>
                    <a:pt x="106133" y="747895"/>
                    <a:pt x="100291" y="751790"/>
                    <a:pt x="86659" y="751303"/>
                  </a:cubicBezTo>
                  <a:cubicBezTo>
                    <a:pt x="58422" y="750329"/>
                    <a:pt x="30185" y="751303"/>
                    <a:pt x="0" y="751303"/>
                  </a:cubicBezTo>
                  <a:cubicBezTo>
                    <a:pt x="21908" y="669999"/>
                    <a:pt x="43329" y="591617"/>
                    <a:pt x="65238" y="512748"/>
                  </a:cubicBezTo>
                  <a:cubicBezTo>
                    <a:pt x="110514" y="349167"/>
                    <a:pt x="155792" y="185586"/>
                    <a:pt x="200094" y="21518"/>
                  </a:cubicBezTo>
                  <a:cubicBezTo>
                    <a:pt x="204476" y="5452"/>
                    <a:pt x="210805" y="-877"/>
                    <a:pt x="227845" y="97"/>
                  </a:cubicBezTo>
                  <a:close/>
                </a:path>
              </a:pathLst>
            </a:custGeom>
            <a:grpFill/>
            <a:ln w="754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9E1E01E-7A1E-43FF-84A2-4DC69431BE0B}"/>
                </a:ext>
              </a:extLst>
            </p:cNvPr>
            <p:cNvSpPr/>
            <p:nvPr/>
          </p:nvSpPr>
          <p:spPr>
            <a:xfrm>
              <a:off x="3333258" y="5694258"/>
              <a:ext cx="367661" cy="751692"/>
            </a:xfrm>
            <a:custGeom>
              <a:avLst/>
              <a:gdLst>
                <a:gd name="connsiteX0" fmla="*/ 754 w 569754"/>
                <a:gd name="connsiteY0" fmla="*/ 582440 h 1164878"/>
                <a:gd name="connsiteX1" fmla="*/ 0 w 569754"/>
                <a:gd name="connsiteY1" fmla="*/ 35459 h 1164878"/>
                <a:gd name="connsiteX2" fmla="*/ 35459 w 569754"/>
                <a:gd name="connsiteY2" fmla="*/ 0 h 1164878"/>
                <a:gd name="connsiteX3" fmla="*/ 510766 w 569754"/>
                <a:gd name="connsiteY3" fmla="*/ 0 h 1164878"/>
                <a:gd name="connsiteX4" fmla="*/ 546225 w 569754"/>
                <a:gd name="connsiteY4" fmla="*/ 35459 h 1164878"/>
                <a:gd name="connsiteX5" fmla="*/ 546225 w 569754"/>
                <a:gd name="connsiteY5" fmla="*/ 110905 h 1164878"/>
                <a:gd name="connsiteX6" fmla="*/ 507748 w 569754"/>
                <a:gd name="connsiteY6" fmla="*/ 147119 h 1164878"/>
                <a:gd name="connsiteX7" fmla="*/ 190877 w 569754"/>
                <a:gd name="connsiteY7" fmla="*/ 146364 h 1164878"/>
                <a:gd name="connsiteX8" fmla="*/ 158436 w 569754"/>
                <a:gd name="connsiteY8" fmla="*/ 177297 h 1164878"/>
                <a:gd name="connsiteX9" fmla="*/ 158436 w 569754"/>
                <a:gd name="connsiteY9" fmla="*/ 456446 h 1164878"/>
                <a:gd name="connsiteX10" fmla="*/ 188614 w 569754"/>
                <a:gd name="connsiteY10" fmla="*/ 485115 h 1164878"/>
                <a:gd name="connsiteX11" fmla="*/ 490396 w 569754"/>
                <a:gd name="connsiteY11" fmla="*/ 484360 h 1164878"/>
                <a:gd name="connsiteX12" fmla="*/ 524347 w 569754"/>
                <a:gd name="connsiteY12" fmla="*/ 517556 h 1164878"/>
                <a:gd name="connsiteX13" fmla="*/ 524347 w 569754"/>
                <a:gd name="connsiteY13" fmla="*/ 596774 h 1164878"/>
                <a:gd name="connsiteX14" fmla="*/ 491150 w 569754"/>
                <a:gd name="connsiteY14" fmla="*/ 630725 h 1164878"/>
                <a:gd name="connsiteX15" fmla="*/ 193140 w 569754"/>
                <a:gd name="connsiteY15" fmla="*/ 629216 h 1164878"/>
                <a:gd name="connsiteX16" fmla="*/ 158436 w 569754"/>
                <a:gd name="connsiteY16" fmla="*/ 665430 h 1164878"/>
                <a:gd name="connsiteX17" fmla="*/ 158436 w 569754"/>
                <a:gd name="connsiteY17" fmla="*/ 982301 h 1164878"/>
                <a:gd name="connsiteX18" fmla="*/ 191631 w 569754"/>
                <a:gd name="connsiteY18" fmla="*/ 1016252 h 1164878"/>
                <a:gd name="connsiteX19" fmla="*/ 534909 w 569754"/>
                <a:gd name="connsiteY19" fmla="*/ 1014743 h 1164878"/>
                <a:gd name="connsiteX20" fmla="*/ 569614 w 569754"/>
                <a:gd name="connsiteY20" fmla="*/ 1047938 h 1164878"/>
                <a:gd name="connsiteX21" fmla="*/ 569614 w 569754"/>
                <a:gd name="connsiteY21" fmla="*/ 1138473 h 1164878"/>
                <a:gd name="connsiteX22" fmla="*/ 544716 w 569754"/>
                <a:gd name="connsiteY22" fmla="*/ 1164879 h 1164878"/>
                <a:gd name="connsiteX23" fmla="*/ 24142 w 569754"/>
                <a:gd name="connsiteY23" fmla="*/ 1164879 h 1164878"/>
                <a:gd name="connsiteX24" fmla="*/ 754 w 569754"/>
                <a:gd name="connsiteY24" fmla="*/ 1129420 h 1164878"/>
                <a:gd name="connsiteX25" fmla="*/ 754 w 569754"/>
                <a:gd name="connsiteY25" fmla="*/ 582440 h 116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69754" h="1164878">
                  <a:moveTo>
                    <a:pt x="754" y="582440"/>
                  </a:moveTo>
                  <a:cubicBezTo>
                    <a:pt x="754" y="399861"/>
                    <a:pt x="1509" y="218037"/>
                    <a:pt x="0" y="35459"/>
                  </a:cubicBezTo>
                  <a:cubicBezTo>
                    <a:pt x="0" y="7545"/>
                    <a:pt x="7545" y="0"/>
                    <a:pt x="35459" y="0"/>
                  </a:cubicBezTo>
                  <a:cubicBezTo>
                    <a:pt x="193895" y="1509"/>
                    <a:pt x="352330" y="1509"/>
                    <a:pt x="510766" y="0"/>
                  </a:cubicBezTo>
                  <a:cubicBezTo>
                    <a:pt x="538681" y="0"/>
                    <a:pt x="549244" y="6790"/>
                    <a:pt x="546225" y="35459"/>
                  </a:cubicBezTo>
                  <a:cubicBezTo>
                    <a:pt x="543962" y="60356"/>
                    <a:pt x="543208" y="86008"/>
                    <a:pt x="546225" y="110905"/>
                  </a:cubicBezTo>
                  <a:cubicBezTo>
                    <a:pt x="549998" y="142592"/>
                    <a:pt x="535663" y="147873"/>
                    <a:pt x="507748" y="147119"/>
                  </a:cubicBezTo>
                  <a:cubicBezTo>
                    <a:pt x="402125" y="145610"/>
                    <a:pt x="296501" y="147119"/>
                    <a:pt x="190877" y="146364"/>
                  </a:cubicBezTo>
                  <a:cubicBezTo>
                    <a:pt x="167489" y="146364"/>
                    <a:pt x="157681" y="150891"/>
                    <a:pt x="158436" y="177297"/>
                  </a:cubicBezTo>
                  <a:cubicBezTo>
                    <a:pt x="159944" y="270095"/>
                    <a:pt x="159944" y="363648"/>
                    <a:pt x="158436" y="456446"/>
                  </a:cubicBezTo>
                  <a:cubicBezTo>
                    <a:pt x="158436" y="480588"/>
                    <a:pt x="165980" y="485869"/>
                    <a:pt x="188614" y="485115"/>
                  </a:cubicBezTo>
                  <a:cubicBezTo>
                    <a:pt x="288956" y="484360"/>
                    <a:pt x="390053" y="485115"/>
                    <a:pt x="490396" y="484360"/>
                  </a:cubicBezTo>
                  <a:cubicBezTo>
                    <a:pt x="516047" y="484360"/>
                    <a:pt x="527364" y="489641"/>
                    <a:pt x="524347" y="517556"/>
                  </a:cubicBezTo>
                  <a:cubicBezTo>
                    <a:pt x="522083" y="543962"/>
                    <a:pt x="522083" y="570368"/>
                    <a:pt x="524347" y="596774"/>
                  </a:cubicBezTo>
                  <a:cubicBezTo>
                    <a:pt x="526610" y="623180"/>
                    <a:pt x="517556" y="631479"/>
                    <a:pt x="491150" y="630725"/>
                  </a:cubicBezTo>
                  <a:cubicBezTo>
                    <a:pt x="391562" y="629216"/>
                    <a:pt x="292729" y="631479"/>
                    <a:pt x="193140" y="629216"/>
                  </a:cubicBezTo>
                  <a:cubicBezTo>
                    <a:pt x="163716" y="628461"/>
                    <a:pt x="157681" y="637515"/>
                    <a:pt x="158436" y="665430"/>
                  </a:cubicBezTo>
                  <a:cubicBezTo>
                    <a:pt x="159944" y="771054"/>
                    <a:pt x="159944" y="876677"/>
                    <a:pt x="158436" y="982301"/>
                  </a:cubicBezTo>
                  <a:cubicBezTo>
                    <a:pt x="158436" y="1008707"/>
                    <a:pt x="165225" y="1016252"/>
                    <a:pt x="191631" y="1016252"/>
                  </a:cubicBezTo>
                  <a:cubicBezTo>
                    <a:pt x="306309" y="1014743"/>
                    <a:pt x="420231" y="1016252"/>
                    <a:pt x="534909" y="1014743"/>
                  </a:cubicBezTo>
                  <a:cubicBezTo>
                    <a:pt x="560560" y="1014743"/>
                    <a:pt x="571122" y="1020778"/>
                    <a:pt x="569614" y="1047938"/>
                  </a:cubicBezTo>
                  <a:cubicBezTo>
                    <a:pt x="567350" y="1078117"/>
                    <a:pt x="568105" y="1108295"/>
                    <a:pt x="569614" y="1138473"/>
                  </a:cubicBezTo>
                  <a:cubicBezTo>
                    <a:pt x="570368" y="1157334"/>
                    <a:pt x="565087" y="1164879"/>
                    <a:pt x="544716" y="1164879"/>
                  </a:cubicBezTo>
                  <a:cubicBezTo>
                    <a:pt x="371192" y="1164125"/>
                    <a:pt x="197667" y="1164125"/>
                    <a:pt x="24142" y="1164879"/>
                  </a:cubicBezTo>
                  <a:cubicBezTo>
                    <a:pt x="-6036" y="1164879"/>
                    <a:pt x="754" y="1146018"/>
                    <a:pt x="754" y="1129420"/>
                  </a:cubicBezTo>
                  <a:cubicBezTo>
                    <a:pt x="0" y="946842"/>
                    <a:pt x="754" y="765018"/>
                    <a:pt x="754" y="582440"/>
                  </a:cubicBezTo>
                  <a:close/>
                </a:path>
              </a:pathLst>
            </a:custGeom>
            <a:grpFill/>
            <a:ln w="75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07F9F48-4E12-4E50-B898-676145E935DA}"/>
                </a:ext>
              </a:extLst>
            </p:cNvPr>
            <p:cNvSpPr/>
            <p:nvPr/>
          </p:nvSpPr>
          <p:spPr>
            <a:xfrm>
              <a:off x="5537705" y="5693978"/>
              <a:ext cx="103251" cy="751790"/>
            </a:xfrm>
            <a:custGeom>
              <a:avLst/>
              <a:gdLst>
                <a:gd name="connsiteX0" fmla="*/ 755 w 160005"/>
                <a:gd name="connsiteY0" fmla="*/ 579855 h 1165029"/>
                <a:gd name="connsiteX1" fmla="*/ 0 w 160005"/>
                <a:gd name="connsiteY1" fmla="*/ 36647 h 1165029"/>
                <a:gd name="connsiteX2" fmla="*/ 34706 w 160005"/>
                <a:gd name="connsiteY2" fmla="*/ 433 h 1165029"/>
                <a:gd name="connsiteX3" fmla="*/ 125240 w 160005"/>
                <a:gd name="connsiteY3" fmla="*/ 433 h 1165029"/>
                <a:gd name="connsiteX4" fmla="*/ 159945 w 160005"/>
                <a:gd name="connsiteY4" fmla="*/ 36647 h 1165029"/>
                <a:gd name="connsiteX5" fmla="*/ 159191 w 160005"/>
                <a:gd name="connsiteY5" fmla="*/ 387469 h 1165029"/>
                <a:gd name="connsiteX6" fmla="*/ 159945 w 160005"/>
                <a:gd name="connsiteY6" fmla="*/ 1126835 h 1165029"/>
                <a:gd name="connsiteX7" fmla="*/ 122977 w 160005"/>
                <a:gd name="connsiteY7" fmla="*/ 1164558 h 1165029"/>
                <a:gd name="connsiteX8" fmla="*/ 36214 w 160005"/>
                <a:gd name="connsiteY8" fmla="*/ 1164558 h 1165029"/>
                <a:gd name="connsiteX9" fmla="*/ 0 w 160005"/>
                <a:gd name="connsiteY9" fmla="*/ 1126081 h 1165029"/>
                <a:gd name="connsiteX10" fmla="*/ 755 w 160005"/>
                <a:gd name="connsiteY10" fmla="*/ 579855 h 116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0005" h="1165029">
                  <a:moveTo>
                    <a:pt x="755" y="579855"/>
                  </a:moveTo>
                  <a:cubicBezTo>
                    <a:pt x="755" y="398786"/>
                    <a:pt x="1509" y="217716"/>
                    <a:pt x="0" y="36647"/>
                  </a:cubicBezTo>
                  <a:cubicBezTo>
                    <a:pt x="0" y="9486"/>
                    <a:pt x="6036" y="-1830"/>
                    <a:pt x="34706" y="433"/>
                  </a:cubicBezTo>
                  <a:cubicBezTo>
                    <a:pt x="64884" y="2696"/>
                    <a:pt x="95062" y="3451"/>
                    <a:pt x="125240" y="433"/>
                  </a:cubicBezTo>
                  <a:cubicBezTo>
                    <a:pt x="154663" y="-2585"/>
                    <a:pt x="160699" y="10241"/>
                    <a:pt x="159945" y="36647"/>
                  </a:cubicBezTo>
                  <a:cubicBezTo>
                    <a:pt x="158436" y="153588"/>
                    <a:pt x="159191" y="270528"/>
                    <a:pt x="159191" y="387469"/>
                  </a:cubicBezTo>
                  <a:cubicBezTo>
                    <a:pt x="159191" y="634176"/>
                    <a:pt x="158436" y="880128"/>
                    <a:pt x="159945" y="1126835"/>
                  </a:cubicBezTo>
                  <a:cubicBezTo>
                    <a:pt x="159945" y="1156259"/>
                    <a:pt x="153155" y="1167576"/>
                    <a:pt x="122977" y="1164558"/>
                  </a:cubicBezTo>
                  <a:cubicBezTo>
                    <a:pt x="94307" y="1161540"/>
                    <a:pt x="64884" y="1161540"/>
                    <a:pt x="36214" y="1164558"/>
                  </a:cubicBezTo>
                  <a:cubicBezTo>
                    <a:pt x="4527" y="1167576"/>
                    <a:pt x="0" y="1153995"/>
                    <a:pt x="0" y="1126081"/>
                  </a:cubicBezTo>
                  <a:cubicBezTo>
                    <a:pt x="755" y="944257"/>
                    <a:pt x="755" y="761678"/>
                    <a:pt x="755" y="579855"/>
                  </a:cubicBezTo>
                  <a:close/>
                </a:path>
              </a:pathLst>
            </a:custGeom>
            <a:grpFill/>
            <a:ln w="75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01263E-3E0F-477F-A22F-0F063E2BFCAD}"/>
                </a:ext>
              </a:extLst>
            </p:cNvPr>
            <p:cNvSpPr/>
            <p:nvPr/>
          </p:nvSpPr>
          <p:spPr>
            <a:xfrm>
              <a:off x="2032763" y="5451515"/>
              <a:ext cx="211779" cy="211779"/>
            </a:xfrm>
            <a:custGeom>
              <a:avLst/>
              <a:gdLst>
                <a:gd name="connsiteX0" fmla="*/ 306309 w 328188"/>
                <a:gd name="connsiteY0" fmla="*/ 0 h 328188"/>
                <a:gd name="connsiteX1" fmla="*/ 21879 w 328188"/>
                <a:gd name="connsiteY1" fmla="*/ 0 h 328188"/>
                <a:gd name="connsiteX2" fmla="*/ 0 w 328188"/>
                <a:gd name="connsiteY2" fmla="*/ 21879 h 328188"/>
                <a:gd name="connsiteX3" fmla="*/ 0 w 328188"/>
                <a:gd name="connsiteY3" fmla="*/ 306309 h 328188"/>
                <a:gd name="connsiteX4" fmla="*/ 21879 w 328188"/>
                <a:gd name="connsiteY4" fmla="*/ 328188 h 328188"/>
                <a:gd name="connsiteX5" fmla="*/ 306309 w 328188"/>
                <a:gd name="connsiteY5" fmla="*/ 328188 h 328188"/>
                <a:gd name="connsiteX6" fmla="*/ 328188 w 328188"/>
                <a:gd name="connsiteY6" fmla="*/ 306309 h 328188"/>
                <a:gd name="connsiteX7" fmla="*/ 328188 w 328188"/>
                <a:gd name="connsiteY7" fmla="*/ 21879 h 328188"/>
                <a:gd name="connsiteX8" fmla="*/ 306309 w 328188"/>
                <a:gd name="connsiteY8" fmla="*/ 0 h 328188"/>
                <a:gd name="connsiteX9" fmla="*/ 132030 w 328188"/>
                <a:gd name="connsiteY9" fmla="*/ 114677 h 328188"/>
                <a:gd name="connsiteX10" fmla="*/ 116941 w 328188"/>
                <a:gd name="connsiteY10" fmla="*/ 129766 h 328188"/>
                <a:gd name="connsiteX11" fmla="*/ 56584 w 328188"/>
                <a:gd name="connsiteY11" fmla="*/ 129766 h 328188"/>
                <a:gd name="connsiteX12" fmla="*/ 41495 w 328188"/>
                <a:gd name="connsiteY12" fmla="*/ 114677 h 328188"/>
                <a:gd name="connsiteX13" fmla="*/ 41495 w 328188"/>
                <a:gd name="connsiteY13" fmla="*/ 61865 h 328188"/>
                <a:gd name="connsiteX14" fmla="*/ 56584 w 328188"/>
                <a:gd name="connsiteY14" fmla="*/ 46776 h 328188"/>
                <a:gd name="connsiteX15" fmla="*/ 116941 w 328188"/>
                <a:gd name="connsiteY15" fmla="*/ 46776 h 328188"/>
                <a:gd name="connsiteX16" fmla="*/ 132030 w 328188"/>
                <a:gd name="connsiteY16" fmla="*/ 61865 h 328188"/>
                <a:gd name="connsiteX17" fmla="*/ 132030 w 328188"/>
                <a:gd name="connsiteY17" fmla="*/ 114677 h 328188"/>
                <a:gd name="connsiteX18" fmla="*/ 298764 w 328188"/>
                <a:gd name="connsiteY18" fmla="*/ 114677 h 328188"/>
                <a:gd name="connsiteX19" fmla="*/ 283675 w 328188"/>
                <a:gd name="connsiteY19" fmla="*/ 129766 h 328188"/>
                <a:gd name="connsiteX20" fmla="*/ 223319 w 328188"/>
                <a:gd name="connsiteY20" fmla="*/ 129766 h 328188"/>
                <a:gd name="connsiteX21" fmla="*/ 208230 w 328188"/>
                <a:gd name="connsiteY21" fmla="*/ 114677 h 328188"/>
                <a:gd name="connsiteX22" fmla="*/ 208230 w 328188"/>
                <a:gd name="connsiteY22" fmla="*/ 61865 h 328188"/>
                <a:gd name="connsiteX23" fmla="*/ 223319 w 328188"/>
                <a:gd name="connsiteY23" fmla="*/ 46776 h 328188"/>
                <a:gd name="connsiteX24" fmla="*/ 283675 w 328188"/>
                <a:gd name="connsiteY24" fmla="*/ 46776 h 328188"/>
                <a:gd name="connsiteX25" fmla="*/ 298764 w 328188"/>
                <a:gd name="connsiteY25" fmla="*/ 61865 h 328188"/>
                <a:gd name="connsiteX26" fmla="*/ 298764 w 328188"/>
                <a:gd name="connsiteY26" fmla="*/ 114677 h 32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8188" h="328188">
                  <a:moveTo>
                    <a:pt x="306309" y="0"/>
                  </a:moveTo>
                  <a:lnTo>
                    <a:pt x="21879" y="0"/>
                  </a:lnTo>
                  <a:cubicBezTo>
                    <a:pt x="9808" y="0"/>
                    <a:pt x="0" y="9808"/>
                    <a:pt x="0" y="21879"/>
                  </a:cubicBezTo>
                  <a:lnTo>
                    <a:pt x="0" y="306309"/>
                  </a:lnTo>
                  <a:cubicBezTo>
                    <a:pt x="0" y="318380"/>
                    <a:pt x="9808" y="328188"/>
                    <a:pt x="21879" y="328188"/>
                  </a:cubicBezTo>
                  <a:lnTo>
                    <a:pt x="306309" y="328188"/>
                  </a:lnTo>
                  <a:cubicBezTo>
                    <a:pt x="318380" y="328188"/>
                    <a:pt x="328188" y="318380"/>
                    <a:pt x="328188" y="306309"/>
                  </a:cubicBezTo>
                  <a:lnTo>
                    <a:pt x="328188" y="21879"/>
                  </a:lnTo>
                  <a:cubicBezTo>
                    <a:pt x="328188" y="9808"/>
                    <a:pt x="318380" y="0"/>
                    <a:pt x="306309" y="0"/>
                  </a:cubicBezTo>
                  <a:close/>
                  <a:moveTo>
                    <a:pt x="132030" y="114677"/>
                  </a:moveTo>
                  <a:cubicBezTo>
                    <a:pt x="132030" y="122976"/>
                    <a:pt x="125240" y="129766"/>
                    <a:pt x="116941" y="129766"/>
                  </a:cubicBezTo>
                  <a:lnTo>
                    <a:pt x="56584" y="129766"/>
                  </a:lnTo>
                  <a:cubicBezTo>
                    <a:pt x="48285" y="129766"/>
                    <a:pt x="41495" y="122976"/>
                    <a:pt x="41495" y="114677"/>
                  </a:cubicBezTo>
                  <a:lnTo>
                    <a:pt x="41495" y="61865"/>
                  </a:lnTo>
                  <a:cubicBezTo>
                    <a:pt x="41495" y="53566"/>
                    <a:pt x="48285" y="46776"/>
                    <a:pt x="56584" y="46776"/>
                  </a:cubicBezTo>
                  <a:lnTo>
                    <a:pt x="116941" y="46776"/>
                  </a:lnTo>
                  <a:cubicBezTo>
                    <a:pt x="125240" y="46776"/>
                    <a:pt x="132030" y="53566"/>
                    <a:pt x="132030" y="61865"/>
                  </a:cubicBezTo>
                  <a:lnTo>
                    <a:pt x="132030" y="114677"/>
                  </a:lnTo>
                  <a:close/>
                  <a:moveTo>
                    <a:pt x="298764" y="114677"/>
                  </a:moveTo>
                  <a:cubicBezTo>
                    <a:pt x="298764" y="122976"/>
                    <a:pt x="291974" y="129766"/>
                    <a:pt x="283675" y="129766"/>
                  </a:cubicBezTo>
                  <a:lnTo>
                    <a:pt x="223319" y="129766"/>
                  </a:lnTo>
                  <a:cubicBezTo>
                    <a:pt x="215020" y="129766"/>
                    <a:pt x="208230" y="122976"/>
                    <a:pt x="208230" y="114677"/>
                  </a:cubicBezTo>
                  <a:lnTo>
                    <a:pt x="208230" y="61865"/>
                  </a:lnTo>
                  <a:cubicBezTo>
                    <a:pt x="208230" y="53566"/>
                    <a:pt x="215020" y="46776"/>
                    <a:pt x="223319" y="46776"/>
                  </a:cubicBezTo>
                  <a:lnTo>
                    <a:pt x="283675" y="46776"/>
                  </a:lnTo>
                  <a:cubicBezTo>
                    <a:pt x="291974" y="46776"/>
                    <a:pt x="298764" y="53566"/>
                    <a:pt x="298764" y="61865"/>
                  </a:cubicBezTo>
                  <a:lnTo>
                    <a:pt x="298764" y="11467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5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3AA911-4F52-46D8-A7C0-2721C3CEA449}"/>
                </a:ext>
              </a:extLst>
            </p:cNvPr>
            <p:cNvSpPr/>
            <p:nvPr/>
          </p:nvSpPr>
          <p:spPr>
            <a:xfrm>
              <a:off x="7965616" y="5924050"/>
              <a:ext cx="312069" cy="312086"/>
            </a:xfrm>
            <a:custGeom>
              <a:avLst/>
              <a:gdLst>
                <a:gd name="connsiteX0" fmla="*/ 483606 w 483605"/>
                <a:gd name="connsiteY0" fmla="*/ 451164 h 483632"/>
                <a:gd name="connsiteX1" fmla="*/ 483606 w 483605"/>
                <a:gd name="connsiteY1" fmla="*/ 32441 h 483632"/>
                <a:gd name="connsiteX2" fmla="*/ 451164 w 483605"/>
                <a:gd name="connsiteY2" fmla="*/ 0 h 483632"/>
                <a:gd name="connsiteX3" fmla="*/ 32441 w 483605"/>
                <a:gd name="connsiteY3" fmla="*/ 0 h 483632"/>
                <a:gd name="connsiteX4" fmla="*/ 0 w 483605"/>
                <a:gd name="connsiteY4" fmla="*/ 32441 h 483632"/>
                <a:gd name="connsiteX5" fmla="*/ 0 w 483605"/>
                <a:gd name="connsiteY5" fmla="*/ 451164 h 483632"/>
                <a:gd name="connsiteX6" fmla="*/ 32441 w 483605"/>
                <a:gd name="connsiteY6" fmla="*/ 483606 h 483632"/>
                <a:gd name="connsiteX7" fmla="*/ 451164 w 483605"/>
                <a:gd name="connsiteY7" fmla="*/ 483606 h 483632"/>
                <a:gd name="connsiteX8" fmla="*/ 483606 w 483605"/>
                <a:gd name="connsiteY8" fmla="*/ 451164 h 483632"/>
                <a:gd name="connsiteX9" fmla="*/ 314608 w 483605"/>
                <a:gd name="connsiteY9" fmla="*/ 194649 h 483632"/>
                <a:gd name="connsiteX10" fmla="*/ 292728 w 483605"/>
                <a:gd name="connsiteY10" fmla="*/ 172770 h 483632"/>
                <a:gd name="connsiteX11" fmla="*/ 292728 w 483605"/>
                <a:gd name="connsiteY11" fmla="*/ 83744 h 483632"/>
                <a:gd name="connsiteX12" fmla="*/ 314608 w 483605"/>
                <a:gd name="connsiteY12" fmla="*/ 61865 h 483632"/>
                <a:gd name="connsiteX13" fmla="*/ 392317 w 483605"/>
                <a:gd name="connsiteY13" fmla="*/ 61865 h 483632"/>
                <a:gd name="connsiteX14" fmla="*/ 414196 w 483605"/>
                <a:gd name="connsiteY14" fmla="*/ 83744 h 483632"/>
                <a:gd name="connsiteX15" fmla="*/ 414196 w 483605"/>
                <a:gd name="connsiteY15" fmla="*/ 172770 h 483632"/>
                <a:gd name="connsiteX16" fmla="*/ 392317 w 483605"/>
                <a:gd name="connsiteY16" fmla="*/ 194649 h 483632"/>
                <a:gd name="connsiteX17" fmla="*/ 314608 w 483605"/>
                <a:gd name="connsiteY17" fmla="*/ 194649 h 483632"/>
                <a:gd name="connsiteX18" fmla="*/ 314608 w 483605"/>
                <a:gd name="connsiteY18" fmla="*/ 440602 h 483632"/>
                <a:gd name="connsiteX19" fmla="*/ 292728 w 483605"/>
                <a:gd name="connsiteY19" fmla="*/ 418723 h 483632"/>
                <a:gd name="connsiteX20" fmla="*/ 292728 w 483605"/>
                <a:gd name="connsiteY20" fmla="*/ 329697 h 483632"/>
                <a:gd name="connsiteX21" fmla="*/ 314608 w 483605"/>
                <a:gd name="connsiteY21" fmla="*/ 307818 h 483632"/>
                <a:gd name="connsiteX22" fmla="*/ 392317 w 483605"/>
                <a:gd name="connsiteY22" fmla="*/ 307818 h 483632"/>
                <a:gd name="connsiteX23" fmla="*/ 414196 w 483605"/>
                <a:gd name="connsiteY23" fmla="*/ 329697 h 483632"/>
                <a:gd name="connsiteX24" fmla="*/ 414196 w 483605"/>
                <a:gd name="connsiteY24" fmla="*/ 418723 h 483632"/>
                <a:gd name="connsiteX25" fmla="*/ 392317 w 483605"/>
                <a:gd name="connsiteY25" fmla="*/ 440602 h 483632"/>
                <a:gd name="connsiteX26" fmla="*/ 314608 w 483605"/>
                <a:gd name="connsiteY26" fmla="*/ 440602 h 4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605" h="483632">
                  <a:moveTo>
                    <a:pt x="483606" y="451164"/>
                  </a:moveTo>
                  <a:lnTo>
                    <a:pt x="483606" y="32441"/>
                  </a:lnTo>
                  <a:cubicBezTo>
                    <a:pt x="483606" y="14334"/>
                    <a:pt x="469271" y="0"/>
                    <a:pt x="451164" y="0"/>
                  </a:cubicBezTo>
                  <a:lnTo>
                    <a:pt x="32441" y="0"/>
                  </a:lnTo>
                  <a:cubicBezTo>
                    <a:pt x="14335" y="0"/>
                    <a:pt x="0" y="14334"/>
                    <a:pt x="0" y="32441"/>
                  </a:cubicBezTo>
                  <a:lnTo>
                    <a:pt x="0" y="451164"/>
                  </a:lnTo>
                  <a:cubicBezTo>
                    <a:pt x="0" y="469271"/>
                    <a:pt x="14335" y="483606"/>
                    <a:pt x="32441" y="483606"/>
                  </a:cubicBezTo>
                  <a:lnTo>
                    <a:pt x="451164" y="483606"/>
                  </a:lnTo>
                  <a:cubicBezTo>
                    <a:pt x="468517" y="484360"/>
                    <a:pt x="483606" y="469271"/>
                    <a:pt x="483606" y="451164"/>
                  </a:cubicBezTo>
                  <a:close/>
                  <a:moveTo>
                    <a:pt x="314608" y="194649"/>
                  </a:moveTo>
                  <a:cubicBezTo>
                    <a:pt x="302536" y="194649"/>
                    <a:pt x="292728" y="184842"/>
                    <a:pt x="292728" y="172770"/>
                  </a:cubicBezTo>
                  <a:lnTo>
                    <a:pt x="292728" y="83744"/>
                  </a:lnTo>
                  <a:cubicBezTo>
                    <a:pt x="292728" y="71673"/>
                    <a:pt x="302536" y="61865"/>
                    <a:pt x="314608" y="61865"/>
                  </a:cubicBezTo>
                  <a:lnTo>
                    <a:pt x="392317" y="61865"/>
                  </a:lnTo>
                  <a:cubicBezTo>
                    <a:pt x="404388" y="61865"/>
                    <a:pt x="414196" y="71673"/>
                    <a:pt x="414196" y="83744"/>
                  </a:cubicBezTo>
                  <a:lnTo>
                    <a:pt x="414196" y="172770"/>
                  </a:lnTo>
                  <a:cubicBezTo>
                    <a:pt x="414196" y="184842"/>
                    <a:pt x="404388" y="194649"/>
                    <a:pt x="392317" y="194649"/>
                  </a:cubicBezTo>
                  <a:lnTo>
                    <a:pt x="314608" y="194649"/>
                  </a:lnTo>
                  <a:close/>
                  <a:moveTo>
                    <a:pt x="314608" y="440602"/>
                  </a:moveTo>
                  <a:cubicBezTo>
                    <a:pt x="302536" y="440602"/>
                    <a:pt x="292728" y="430794"/>
                    <a:pt x="292728" y="418723"/>
                  </a:cubicBezTo>
                  <a:lnTo>
                    <a:pt x="292728" y="329697"/>
                  </a:lnTo>
                  <a:cubicBezTo>
                    <a:pt x="292728" y="317626"/>
                    <a:pt x="302536" y="307818"/>
                    <a:pt x="314608" y="307818"/>
                  </a:cubicBezTo>
                  <a:lnTo>
                    <a:pt x="392317" y="307818"/>
                  </a:lnTo>
                  <a:cubicBezTo>
                    <a:pt x="404388" y="307818"/>
                    <a:pt x="414196" y="317626"/>
                    <a:pt x="414196" y="329697"/>
                  </a:cubicBezTo>
                  <a:lnTo>
                    <a:pt x="414196" y="418723"/>
                  </a:lnTo>
                  <a:cubicBezTo>
                    <a:pt x="414196" y="430794"/>
                    <a:pt x="404388" y="440602"/>
                    <a:pt x="392317" y="440602"/>
                  </a:cubicBezTo>
                  <a:lnTo>
                    <a:pt x="314608" y="44060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5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9690716-9C05-48B4-9278-48B7AF1C02AE}"/>
                </a:ext>
              </a:extLst>
            </p:cNvPr>
            <p:cNvSpPr/>
            <p:nvPr/>
          </p:nvSpPr>
          <p:spPr>
            <a:xfrm>
              <a:off x="6368011" y="5686397"/>
              <a:ext cx="1080572" cy="766589"/>
            </a:xfrm>
            <a:custGeom>
              <a:avLst/>
              <a:gdLst>
                <a:gd name="connsiteX0" fmla="*/ 1673780 w 1674534"/>
                <a:gd name="connsiteY0" fmla="*/ 507103 h 1187963"/>
                <a:gd name="connsiteX1" fmla="*/ 491549 w 1674534"/>
                <a:gd name="connsiteY1" fmla="*/ 498050 h 1187963"/>
                <a:gd name="connsiteX2" fmla="*/ 468915 w 1674534"/>
                <a:gd name="connsiteY2" fmla="*/ 517666 h 1187963"/>
                <a:gd name="connsiteX3" fmla="*/ 473442 w 1674534"/>
                <a:gd name="connsiteY3" fmla="*/ 667802 h 1187963"/>
                <a:gd name="connsiteX4" fmla="*/ 502112 w 1674534"/>
                <a:gd name="connsiteY4" fmla="*/ 691191 h 1187963"/>
                <a:gd name="connsiteX5" fmla="*/ 622824 w 1674534"/>
                <a:gd name="connsiteY5" fmla="*/ 690436 h 1187963"/>
                <a:gd name="connsiteX6" fmla="*/ 656020 w 1674534"/>
                <a:gd name="connsiteY6" fmla="*/ 720614 h 1187963"/>
                <a:gd name="connsiteX7" fmla="*/ 656020 w 1674534"/>
                <a:gd name="connsiteY7" fmla="*/ 992218 h 1187963"/>
                <a:gd name="connsiteX8" fmla="*/ 625087 w 1674534"/>
                <a:gd name="connsiteY8" fmla="*/ 1030696 h 1187963"/>
                <a:gd name="connsiteX9" fmla="*/ 203346 w 1674534"/>
                <a:gd name="connsiteY9" fmla="*/ 811904 h 1187963"/>
                <a:gd name="connsiteX10" fmla="*/ 197311 w 1674534"/>
                <a:gd name="connsiteY10" fmla="*/ 400725 h 1187963"/>
                <a:gd name="connsiteX11" fmla="*/ 480986 w 1674534"/>
                <a:gd name="connsiteY11" fmla="*/ 154018 h 1187963"/>
                <a:gd name="connsiteX12" fmla="*/ 745046 w 1674534"/>
                <a:gd name="connsiteY12" fmla="*/ 192495 h 1187963"/>
                <a:gd name="connsiteX13" fmla="*/ 775978 w 1674534"/>
                <a:gd name="connsiteY13" fmla="*/ 75555 h 1187963"/>
                <a:gd name="connsiteX14" fmla="*/ 752590 w 1674534"/>
                <a:gd name="connsiteY14" fmla="*/ 34815 h 1187963"/>
                <a:gd name="connsiteX15" fmla="*/ 594909 w 1674534"/>
                <a:gd name="connsiteY15" fmla="*/ 2373 h 1187963"/>
                <a:gd name="connsiteX16" fmla="*/ 46420 w 1674534"/>
                <a:gd name="connsiteY16" fmla="*/ 339614 h 1187963"/>
                <a:gd name="connsiteX17" fmla="*/ 53965 w 1674534"/>
                <a:gd name="connsiteY17" fmla="*/ 892630 h 1187963"/>
                <a:gd name="connsiteX18" fmla="*/ 344430 w 1674534"/>
                <a:gd name="connsiteY18" fmla="*/ 1164989 h 1187963"/>
                <a:gd name="connsiteX19" fmla="*/ 788049 w 1674534"/>
                <a:gd name="connsiteY19" fmla="*/ 1137828 h 1187963"/>
                <a:gd name="connsiteX20" fmla="*/ 810683 w 1674534"/>
                <a:gd name="connsiteY20" fmla="*/ 1097088 h 1187963"/>
                <a:gd name="connsiteX21" fmla="*/ 809929 w 1674534"/>
                <a:gd name="connsiteY21" fmla="*/ 685909 h 1187963"/>
                <a:gd name="connsiteX22" fmla="*/ 841617 w 1674534"/>
                <a:gd name="connsiteY22" fmla="*/ 654977 h 1187963"/>
                <a:gd name="connsiteX23" fmla="*/ 1674535 w 1674534"/>
                <a:gd name="connsiteY23" fmla="*/ 661767 h 1187963"/>
                <a:gd name="connsiteX24" fmla="*/ 1674535 w 1674534"/>
                <a:gd name="connsiteY24" fmla="*/ 507103 h 1187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74534" h="1187963">
                  <a:moveTo>
                    <a:pt x="1673780" y="507103"/>
                  </a:moveTo>
                  <a:cubicBezTo>
                    <a:pt x="1630777" y="504840"/>
                    <a:pt x="524745" y="500314"/>
                    <a:pt x="491549" y="498050"/>
                  </a:cubicBezTo>
                  <a:cubicBezTo>
                    <a:pt x="474950" y="496541"/>
                    <a:pt x="468161" y="501068"/>
                    <a:pt x="468915" y="517666"/>
                  </a:cubicBezTo>
                  <a:cubicBezTo>
                    <a:pt x="471178" y="567460"/>
                    <a:pt x="465897" y="618008"/>
                    <a:pt x="473442" y="667802"/>
                  </a:cubicBezTo>
                  <a:cubicBezTo>
                    <a:pt x="476460" y="688927"/>
                    <a:pt x="484759" y="691945"/>
                    <a:pt x="502112" y="691191"/>
                  </a:cubicBezTo>
                  <a:cubicBezTo>
                    <a:pt x="542097" y="690436"/>
                    <a:pt x="582838" y="691945"/>
                    <a:pt x="622824" y="690436"/>
                  </a:cubicBezTo>
                  <a:cubicBezTo>
                    <a:pt x="645458" y="689682"/>
                    <a:pt x="656020" y="694208"/>
                    <a:pt x="656020" y="720614"/>
                  </a:cubicBezTo>
                  <a:cubicBezTo>
                    <a:pt x="654511" y="811149"/>
                    <a:pt x="654511" y="901684"/>
                    <a:pt x="656020" y="992218"/>
                  </a:cubicBezTo>
                  <a:cubicBezTo>
                    <a:pt x="656775" y="1017116"/>
                    <a:pt x="644703" y="1026169"/>
                    <a:pt x="625087" y="1030696"/>
                  </a:cubicBezTo>
                  <a:cubicBezTo>
                    <a:pt x="441755" y="1069173"/>
                    <a:pt x="274265" y="1015607"/>
                    <a:pt x="203346" y="811904"/>
                  </a:cubicBezTo>
                  <a:cubicBezTo>
                    <a:pt x="155816" y="676856"/>
                    <a:pt x="155062" y="537282"/>
                    <a:pt x="197311" y="400725"/>
                  </a:cubicBezTo>
                  <a:cubicBezTo>
                    <a:pt x="240315" y="261905"/>
                    <a:pt x="333113" y="174389"/>
                    <a:pt x="480986" y="154018"/>
                  </a:cubicBezTo>
                  <a:cubicBezTo>
                    <a:pt x="571521" y="141193"/>
                    <a:pt x="658284" y="154773"/>
                    <a:pt x="745046" y="192495"/>
                  </a:cubicBezTo>
                  <a:cubicBezTo>
                    <a:pt x="755608" y="152509"/>
                    <a:pt x="763907" y="114032"/>
                    <a:pt x="775978" y="75555"/>
                  </a:cubicBezTo>
                  <a:cubicBezTo>
                    <a:pt x="783523" y="51412"/>
                    <a:pt x="773716" y="43113"/>
                    <a:pt x="752590" y="34815"/>
                  </a:cubicBezTo>
                  <a:cubicBezTo>
                    <a:pt x="701287" y="15199"/>
                    <a:pt x="648475" y="6900"/>
                    <a:pt x="594909" y="2373"/>
                  </a:cubicBezTo>
                  <a:cubicBezTo>
                    <a:pt x="361028" y="-17243"/>
                    <a:pt x="136955" y="83854"/>
                    <a:pt x="46420" y="339614"/>
                  </a:cubicBezTo>
                  <a:cubicBezTo>
                    <a:pt x="-19218" y="523702"/>
                    <a:pt x="-13936" y="710052"/>
                    <a:pt x="53965" y="892630"/>
                  </a:cubicBezTo>
                  <a:cubicBezTo>
                    <a:pt x="105267" y="1029941"/>
                    <a:pt x="201084" y="1125757"/>
                    <a:pt x="344430" y="1164989"/>
                  </a:cubicBezTo>
                  <a:cubicBezTo>
                    <a:pt x="494567" y="1206484"/>
                    <a:pt x="643194" y="1188377"/>
                    <a:pt x="788049" y="1137828"/>
                  </a:cubicBezTo>
                  <a:cubicBezTo>
                    <a:pt x="809929" y="1130284"/>
                    <a:pt x="810683" y="1115949"/>
                    <a:pt x="810683" y="1097088"/>
                  </a:cubicBezTo>
                  <a:cubicBezTo>
                    <a:pt x="809929" y="959777"/>
                    <a:pt x="811438" y="823220"/>
                    <a:pt x="809929" y="685909"/>
                  </a:cubicBezTo>
                  <a:cubicBezTo>
                    <a:pt x="809929" y="661013"/>
                    <a:pt x="816719" y="654222"/>
                    <a:pt x="841617" y="654977"/>
                  </a:cubicBezTo>
                  <a:cubicBezTo>
                    <a:pt x="939696" y="657240"/>
                    <a:pt x="1519871" y="657240"/>
                    <a:pt x="1674535" y="661767"/>
                  </a:cubicBezTo>
                  <a:lnTo>
                    <a:pt x="1674535" y="507103"/>
                  </a:lnTo>
                  <a:close/>
                </a:path>
              </a:pathLst>
            </a:custGeom>
            <a:grpFill/>
            <a:ln w="75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8C5DAA6-31CB-48FF-841A-A1B9E09AAE54}"/>
                </a:ext>
              </a:extLst>
            </p:cNvPr>
            <p:cNvSpPr/>
            <p:nvPr/>
          </p:nvSpPr>
          <p:spPr>
            <a:xfrm>
              <a:off x="1674291" y="6016064"/>
              <a:ext cx="505986" cy="502125"/>
            </a:xfrm>
            <a:custGeom>
              <a:avLst/>
              <a:gdLst>
                <a:gd name="connsiteX0" fmla="*/ 436854 w 505986"/>
                <a:gd name="connsiteY0" fmla="*/ 0 h 502125"/>
                <a:gd name="connsiteX1" fmla="*/ 505986 w 505986"/>
                <a:gd name="connsiteY1" fmla="*/ 0 h 502125"/>
                <a:gd name="connsiteX2" fmla="*/ 500144 w 505986"/>
                <a:gd name="connsiteY2" fmla="*/ 369517 h 502125"/>
                <a:gd name="connsiteX3" fmla="*/ 375025 w 505986"/>
                <a:gd name="connsiteY3" fmla="*/ 498531 h 502125"/>
                <a:gd name="connsiteX4" fmla="*/ 13966 w 505986"/>
                <a:gd name="connsiteY4" fmla="*/ 502122 h 502125"/>
                <a:gd name="connsiteX5" fmla="*/ 0 w 505986"/>
                <a:gd name="connsiteY5" fmla="*/ 502077 h 502125"/>
                <a:gd name="connsiteX6" fmla="*/ 0 w 505986"/>
                <a:gd name="connsiteY6" fmla="*/ 432700 h 502125"/>
                <a:gd name="connsiteX7" fmla="*/ 42020 w 505986"/>
                <a:gd name="connsiteY7" fmla="*/ 432503 h 502125"/>
                <a:gd name="connsiteX8" fmla="*/ 359932 w 505986"/>
                <a:gd name="connsiteY8" fmla="*/ 430860 h 502125"/>
                <a:gd name="connsiteX9" fmla="*/ 429551 w 505986"/>
                <a:gd name="connsiteY9" fmla="*/ 362701 h 502125"/>
                <a:gd name="connsiteX10" fmla="*/ 436854 w 505986"/>
                <a:gd name="connsiteY10" fmla="*/ 0 h 50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5986" h="502125">
                  <a:moveTo>
                    <a:pt x="436854" y="0"/>
                  </a:moveTo>
                  <a:lnTo>
                    <a:pt x="505986" y="0"/>
                  </a:lnTo>
                  <a:cubicBezTo>
                    <a:pt x="505500" y="487"/>
                    <a:pt x="501605" y="255108"/>
                    <a:pt x="500144" y="369517"/>
                  </a:cubicBezTo>
                  <a:cubicBezTo>
                    <a:pt x="499171" y="450821"/>
                    <a:pt x="455354" y="496584"/>
                    <a:pt x="375025" y="498531"/>
                  </a:cubicBezTo>
                  <a:cubicBezTo>
                    <a:pt x="254774" y="501453"/>
                    <a:pt x="134400" y="502183"/>
                    <a:pt x="13966" y="502122"/>
                  </a:cubicBezTo>
                  <a:lnTo>
                    <a:pt x="0" y="502077"/>
                  </a:lnTo>
                  <a:lnTo>
                    <a:pt x="0" y="432700"/>
                  </a:lnTo>
                  <a:lnTo>
                    <a:pt x="42020" y="432503"/>
                  </a:lnTo>
                  <a:cubicBezTo>
                    <a:pt x="204019" y="431712"/>
                    <a:pt x="356767" y="430860"/>
                    <a:pt x="359932" y="430860"/>
                  </a:cubicBezTo>
                  <a:cubicBezTo>
                    <a:pt x="416893" y="429886"/>
                    <a:pt x="426630" y="418689"/>
                    <a:pt x="429551" y="362701"/>
                  </a:cubicBezTo>
                  <a:cubicBezTo>
                    <a:pt x="433933" y="271661"/>
                    <a:pt x="435393" y="21907"/>
                    <a:pt x="436854" y="0"/>
                  </a:cubicBezTo>
                  <a:close/>
                </a:path>
              </a:pathLst>
            </a:custGeom>
            <a:grpFill/>
            <a:ln w="754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19166C2-B4C7-4FC5-800E-5EE4C27CD2EF}"/>
              </a:ext>
            </a:extLst>
          </p:cNvPr>
          <p:cNvSpPr txBox="1"/>
          <p:nvPr/>
        </p:nvSpPr>
        <p:spPr>
          <a:xfrm>
            <a:off x="501096" y="1747845"/>
            <a:ext cx="3633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ตรรกศาสตร์แบ่งออกเป็น 2 ประเภท</a:t>
            </a:r>
            <a:endParaRPr lang="ko-KR" altLang="en-US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B568D7-528E-4078-9424-8AE795659FE6}"/>
              </a:ext>
            </a:extLst>
          </p:cNvPr>
          <p:cNvSpPr txBox="1"/>
          <p:nvPr/>
        </p:nvSpPr>
        <p:spPr>
          <a:xfrm>
            <a:off x="434508" y="1030987"/>
            <a:ext cx="704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ตรรกะ (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Logic) </a:t>
            </a:r>
            <a:r>
              <a:rPr lang="th-TH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คือ ศาสตร์ที่ว่าด้วยการหาเหตุและผลด้วยวิธีการต่างๆ </a:t>
            </a:r>
          </a:p>
          <a:p>
            <a:r>
              <a:rPr lang="th-TH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อย่างมีรูปแบบและระบบที่ชัดเจน โดยการพิสูจน์จากข้อเท็จจริงที่กำหนด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281F095B-D94A-4902-8C4B-0497E560D04E}"/>
              </a:ext>
            </a:extLst>
          </p:cNvPr>
          <p:cNvSpPr/>
          <p:nvPr/>
        </p:nvSpPr>
        <p:spPr>
          <a:xfrm>
            <a:off x="501097" y="2514297"/>
            <a:ext cx="376186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710512C4-E10E-4AA8-B503-89675545FE19}"/>
              </a:ext>
            </a:extLst>
          </p:cNvPr>
          <p:cNvSpPr/>
          <p:nvPr/>
        </p:nvSpPr>
        <p:spPr>
          <a:xfrm>
            <a:off x="4017429" y="2607861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590EF4-2093-4A25-9E5A-095A483DFDB6}"/>
              </a:ext>
            </a:extLst>
          </p:cNvPr>
          <p:cNvGrpSpPr/>
          <p:nvPr/>
        </p:nvGrpSpPr>
        <p:grpSpPr>
          <a:xfrm>
            <a:off x="8354213" y="3637327"/>
            <a:ext cx="3081144" cy="1477327"/>
            <a:chOff x="2113657" y="4283314"/>
            <a:chExt cx="4332094" cy="147732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146819E-7F06-4A79-BC76-D67C4E2D8516}"/>
                </a:ext>
              </a:extLst>
            </p:cNvPr>
            <p:cNvSpPr txBox="1"/>
            <p:nvPr/>
          </p:nvSpPr>
          <p:spPr>
            <a:xfrm>
              <a:off x="2113657" y="4806534"/>
              <a:ext cx="43320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thaiDist"/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เป็นตรรกศาสตร์ที่ทดสอบประโยคกล่าวอ้าง</a:t>
              </a:r>
            </a:p>
            <a:p>
              <a:pPr algn="thaiDist"/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ที่เกี่ยวข้องกับประโยคทั่วไป และ ประพจน์เชิงเดี่ยว เพื่อหาความสมเหตุสมผลของประโยคกล่าวอ้าง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0404B5F-0651-4696-A6E5-749FDA72DB8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4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ตรรกะที่ว่าด้วยภาคขยาย (</a:t>
              </a:r>
              <a:r>
                <a:rPr lang="en-US" altLang="ko-KR" sz="14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Predicate Logic)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1010CF-5158-4350-9388-67CB98832592}"/>
              </a:ext>
            </a:extLst>
          </p:cNvPr>
          <p:cNvGrpSpPr/>
          <p:nvPr/>
        </p:nvGrpSpPr>
        <p:grpSpPr>
          <a:xfrm>
            <a:off x="8354213" y="1763872"/>
            <a:ext cx="3101257" cy="1692771"/>
            <a:chOff x="2113657" y="4283314"/>
            <a:chExt cx="4360373" cy="169277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91C8105-0D6B-466F-BD7F-FB8D226EC11A}"/>
                </a:ext>
              </a:extLst>
            </p:cNvPr>
            <p:cNvSpPr txBox="1"/>
            <p:nvPr/>
          </p:nvSpPr>
          <p:spPr>
            <a:xfrm>
              <a:off x="2113657" y="4806534"/>
              <a:ext cx="43603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thaiDist"/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เป็นตรรกศาสตร์ที่ว่าด้วยการทดสอบ</a:t>
              </a:r>
            </a:p>
            <a:p>
              <a:pPr algn="thaiDist"/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ประโยคหรือเนื้อหาที่เรียกว่า ประพจน์เพื่อหาข้อเท็จจริงหรือความสมเหตุสมผลของประพจน์ลักษณะต่างๆ ทั้งที่เป็นประพจน์เชิงเดี่ยว และ ประพจน์เชิงซ้อน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C4F6F9-0933-41BC-B558-967DAA6612DF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4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ตรรกะที่ว่าด้วยประพจน์ (</a:t>
              </a:r>
              <a:r>
                <a:rPr lang="en-US" altLang="ko-KR" sz="14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Propositional Logic)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16A56B8-6839-4371-9A08-312DE06F2D2F}"/>
              </a:ext>
            </a:extLst>
          </p:cNvPr>
          <p:cNvGrpSpPr/>
          <p:nvPr/>
        </p:nvGrpSpPr>
        <p:grpSpPr>
          <a:xfrm>
            <a:off x="4585202" y="2298248"/>
            <a:ext cx="2594207" cy="1165956"/>
            <a:chOff x="2113657" y="4283314"/>
            <a:chExt cx="3647460" cy="116595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992CD9-C384-4363-B443-13A4CD82401B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thaiDist"/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เป็นตรรกศาสตร์ที่ใช้วิธีการทางคณิตศาสตร์เข้ามาพิสูจน์ข้อเท็จจริง มีการใช้สัญลักษณ์แทนการใช้เวลาที่มีความกำกวม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94403C9-47C2-43E2-9875-39D5585F9CDF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b="1" dirty="0" err="1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ตร</a:t>
              </a:r>
              <a:r>
                <a:rPr lang="th-TH" altLang="ko-KR" sz="1200" b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รกสัญลักษณ์</a:t>
              </a:r>
              <a:r>
                <a:rPr lang="en-US" altLang="ko-KR" sz="1200" b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(Symbolic Logic)</a:t>
              </a:r>
              <a:endParaRPr lang="ko-KR" altLang="en-US" sz="1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053A9C8-51B5-4E72-AF8B-27828B996C50}"/>
              </a:ext>
            </a:extLst>
          </p:cNvPr>
          <p:cNvGrpSpPr/>
          <p:nvPr/>
        </p:nvGrpSpPr>
        <p:grpSpPr>
          <a:xfrm>
            <a:off x="1033803" y="2261281"/>
            <a:ext cx="3101258" cy="1812287"/>
            <a:chOff x="2113656" y="4283314"/>
            <a:chExt cx="4360374" cy="181228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609717-2076-4642-AF71-53F517B0E193}"/>
                </a:ext>
              </a:extLst>
            </p:cNvPr>
            <p:cNvSpPr txBox="1"/>
            <p:nvPr/>
          </p:nvSpPr>
          <p:spPr>
            <a:xfrm>
              <a:off x="2113656" y="4495163"/>
              <a:ext cx="436037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thaiDist"/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เป็นตรรกศาสตร์แรกเริ่มที่พัฒนามาจากหลักการและกระบวนการทางเหตุผลของอริสโตเ</a:t>
              </a:r>
              <a:r>
                <a:rPr lang="th-TH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ติล</a:t>
              </a:r>
              <a:endPara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171450" indent="-171450" algn="thaiDist">
                <a:buFont typeface="Wingdings" panose="05000000000000000000" pitchFamily="2" charset="2"/>
                <a:buChar char="v"/>
              </a:pPr>
              <a:r>
                <a:rPr lang="th-TH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ตรร</a:t>
              </a:r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กน</a:t>
              </a:r>
              <a:r>
                <a:rPr lang="th-TH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ิร</a:t>
              </a:r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นัย (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Deductive Logic) </a:t>
              </a:r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เป็นการหาความจริงจากส่วนมากไปหาส่วนน้อย</a:t>
              </a:r>
            </a:p>
            <a:p>
              <a:pPr marL="171450" indent="-171450" algn="thaiDist">
                <a:buFont typeface="Wingdings" panose="05000000000000000000" pitchFamily="2" charset="2"/>
                <a:buChar char="v"/>
              </a:pPr>
              <a:r>
                <a:rPr lang="th-TH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ตร</a:t>
              </a:r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รกอุปนัย (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Inductive Logic) </a:t>
              </a:r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เป็นการหาความจริงจากส่วนน้อยไปหาส่วนมาก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7D94B6-AF3C-4CF3-949E-D039C46FA9D2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b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ตรรกศาสตร์แบบดั้งเดิม</a:t>
              </a:r>
              <a:endParaRPr lang="ko-KR" altLang="en-US" sz="1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658988B2-3C3A-4943-94F9-3B62F0EC5DBB}"/>
              </a:ext>
            </a:extLst>
          </p:cNvPr>
          <p:cNvSpPr txBox="1"/>
          <p:nvPr/>
        </p:nvSpPr>
        <p:spPr>
          <a:xfrm>
            <a:off x="515166" y="367236"/>
            <a:ext cx="378887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th-TH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</a:rPr>
              <a:t>พื้นฐานของ</a:t>
            </a:r>
            <a:r>
              <a:rPr lang="th-TH" altLang="ko-KR" sz="4000" b="1" dirty="0">
                <a:solidFill>
                  <a:srgbClr val="FFC000"/>
                </a:solidFill>
                <a:highlight>
                  <a:srgbClr val="00FFFF"/>
                </a:highlight>
              </a:rPr>
              <a:t>ตรรกศาสตร์</a:t>
            </a:r>
            <a:endParaRPr lang="ko-KR" altLang="en-US" sz="4000" b="1" dirty="0">
              <a:solidFill>
                <a:srgbClr val="FFC000"/>
              </a:solidFill>
              <a:highlight>
                <a:srgbClr val="00FFFF"/>
              </a:highlight>
            </a:endParaRP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66FC981E-1A0E-4544-B97B-B2A8F917DD11}"/>
              </a:ext>
            </a:extLst>
          </p:cNvPr>
          <p:cNvSpPr txBox="1"/>
          <p:nvPr/>
        </p:nvSpPr>
        <p:spPr>
          <a:xfrm>
            <a:off x="7780695" y="846321"/>
            <a:ext cx="4068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altLang="ko-K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!!</a:t>
            </a:r>
            <a:r>
              <a:rPr lang="th-TH" altLang="ko-KR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ในทางปัญญาประดิษฐ์จะใช้</a:t>
            </a:r>
            <a:r>
              <a:rPr lang="th-TH" altLang="ko-KR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ตร</a:t>
            </a:r>
            <a:r>
              <a:rPr lang="th-TH" altLang="ko-KR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รกสัญลักษณ์ในการแทนองค์ความรู้ โดย</a:t>
            </a:r>
            <a:r>
              <a:rPr lang="th-TH" altLang="ko-KR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ตร</a:t>
            </a:r>
            <a:r>
              <a:rPr lang="th-TH" altLang="ko-KR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รกสัญลักษณ์สามารถแบ่งได้ 2 ประเภท คือ</a:t>
            </a:r>
            <a:endParaRPr lang="ko-KR" altLang="en-US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FD31AFE-7880-4095-AA76-2BED6B69FAA8}"/>
              </a:ext>
            </a:extLst>
          </p:cNvPr>
          <p:cNvGrpSpPr/>
          <p:nvPr/>
        </p:nvGrpSpPr>
        <p:grpSpPr>
          <a:xfrm flipH="1">
            <a:off x="9639372" y="174063"/>
            <a:ext cx="2150810" cy="1973503"/>
            <a:chOff x="837241" y="2338238"/>
            <a:chExt cx="4340280" cy="398247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9991483-56A2-44DA-B419-8815AA6055BD}"/>
                </a:ext>
              </a:extLst>
            </p:cNvPr>
            <p:cNvSpPr/>
            <p:nvPr/>
          </p:nvSpPr>
          <p:spPr>
            <a:xfrm>
              <a:off x="837241" y="2338238"/>
              <a:ext cx="4340280" cy="3982478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4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4A83A3-590E-4507-87C4-1C9DCFFBED6D}"/>
                </a:ext>
              </a:extLst>
            </p:cNvPr>
            <p:cNvSpPr/>
            <p:nvPr/>
          </p:nvSpPr>
          <p:spPr>
            <a:xfrm>
              <a:off x="964804" y="4244480"/>
              <a:ext cx="31113" cy="31113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B4A1985-8821-45E2-AA41-E44DF08E797B}"/>
                </a:ext>
              </a:extLst>
            </p:cNvPr>
            <p:cNvSpPr/>
            <p:nvPr/>
          </p:nvSpPr>
          <p:spPr>
            <a:xfrm>
              <a:off x="2588649" y="2367347"/>
              <a:ext cx="933393" cy="871167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759DD21-5F09-4F49-8480-B1EF47A739AF}"/>
                </a:ext>
              </a:extLst>
            </p:cNvPr>
            <p:cNvSpPr/>
            <p:nvPr/>
          </p:nvSpPr>
          <p:spPr>
            <a:xfrm>
              <a:off x="2582521" y="3220640"/>
              <a:ext cx="202235" cy="653375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ADCBB2C-20E2-42BC-AF38-FAB607ED5C4D}"/>
                </a:ext>
              </a:extLst>
            </p:cNvPr>
            <p:cNvSpPr/>
            <p:nvPr/>
          </p:nvSpPr>
          <p:spPr>
            <a:xfrm>
              <a:off x="2580960" y="4446546"/>
              <a:ext cx="964507" cy="1835674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09B874C-F7C9-4225-995C-624812CF026D}"/>
                </a:ext>
              </a:extLst>
            </p:cNvPr>
            <p:cNvSpPr/>
            <p:nvPr/>
          </p:nvSpPr>
          <p:spPr>
            <a:xfrm>
              <a:off x="3563507" y="3778501"/>
              <a:ext cx="497810" cy="684488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Freeform 10">
            <a:extLst>
              <a:ext uri="{FF2B5EF4-FFF2-40B4-BE49-F238E27FC236}">
                <a16:creationId xmlns:a16="http://schemas.microsoft.com/office/drawing/2014/main" id="{FF1EE9CA-FAF3-4082-9A3B-C14C34E5E508}"/>
              </a:ext>
            </a:extLst>
          </p:cNvPr>
          <p:cNvSpPr/>
          <p:nvPr/>
        </p:nvSpPr>
        <p:spPr>
          <a:xfrm>
            <a:off x="-1382202" y="3041489"/>
            <a:ext cx="11698048" cy="2366505"/>
          </a:xfrm>
          <a:custGeom>
            <a:avLst/>
            <a:gdLst>
              <a:gd name="connsiteX0" fmla="*/ 0 w 7344461"/>
              <a:gd name="connsiteY0" fmla="*/ 1843430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43430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43430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2472538 w 7344461"/>
              <a:gd name="connsiteY9" fmla="*/ 409651 h 3489350"/>
              <a:gd name="connsiteX10" fmla="*/ 3160166 w 7344461"/>
              <a:gd name="connsiteY10" fmla="*/ 14630 h 3489350"/>
              <a:gd name="connsiteX11" fmla="*/ 3803904 w 7344461"/>
              <a:gd name="connsiteY11" fmla="*/ 387705 h 3489350"/>
              <a:gd name="connsiteX12" fmla="*/ 4462272 w 7344461"/>
              <a:gd name="connsiteY12" fmla="*/ 0 h 3489350"/>
              <a:gd name="connsiteX13" fmla="*/ 5113325 w 7344461"/>
              <a:gd name="connsiteY13" fmla="*/ 475488 h 3489350"/>
              <a:gd name="connsiteX14" fmla="*/ 4096512 w 7344461"/>
              <a:gd name="connsiteY14" fmla="*/ 1821485 h 3489350"/>
              <a:gd name="connsiteX15" fmla="*/ 5479085 w 7344461"/>
              <a:gd name="connsiteY15" fmla="*/ 1836115 h 3489350"/>
              <a:gd name="connsiteX16" fmla="*/ 5698541 w 7344461"/>
              <a:gd name="connsiteY16" fmla="*/ 2179929 h 3489350"/>
              <a:gd name="connsiteX17" fmla="*/ 5888736 w 7344461"/>
              <a:gd name="connsiteY17" fmla="*/ 29261 h 3489350"/>
              <a:gd name="connsiteX18" fmla="*/ 6166714 w 7344461"/>
              <a:gd name="connsiteY18" fmla="*/ 3489350 h 3489350"/>
              <a:gd name="connsiteX19" fmla="*/ 6510528 w 7344461"/>
              <a:gd name="connsiteY19" fmla="*/ 1331366 h 3489350"/>
              <a:gd name="connsiteX20" fmla="*/ 6620256 w 7344461"/>
              <a:gd name="connsiteY20" fmla="*/ 1916582 h 3489350"/>
              <a:gd name="connsiteX21" fmla="*/ 7344461 w 7344461"/>
              <a:gd name="connsiteY21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96512 w 7344461"/>
              <a:gd name="connsiteY15" fmla="*/ 1821485 h 3489350"/>
              <a:gd name="connsiteX16" fmla="*/ 5479085 w 7344461"/>
              <a:gd name="connsiteY16" fmla="*/ 1836115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36115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498920 w 7344461"/>
              <a:gd name="connsiteY17" fmla="*/ 1860327 h 3489350"/>
              <a:gd name="connsiteX18" fmla="*/ 5698541 w 7344461"/>
              <a:gd name="connsiteY18" fmla="*/ 2179929 h 3489350"/>
              <a:gd name="connsiteX19" fmla="*/ 5888736 w 7344461"/>
              <a:gd name="connsiteY19" fmla="*/ 29261 h 3489350"/>
              <a:gd name="connsiteX20" fmla="*/ 6166714 w 7344461"/>
              <a:gd name="connsiteY20" fmla="*/ 3489350 h 3489350"/>
              <a:gd name="connsiteX21" fmla="*/ 6510528 w 7344461"/>
              <a:gd name="connsiteY21" fmla="*/ 1331366 h 3489350"/>
              <a:gd name="connsiteX22" fmla="*/ 6620256 w 7344461"/>
              <a:gd name="connsiteY22" fmla="*/ 1916582 h 3489350"/>
              <a:gd name="connsiteX23" fmla="*/ 7344461 w 7344461"/>
              <a:gd name="connsiteY23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498920 w 7344461"/>
              <a:gd name="connsiteY17" fmla="*/ 1860327 h 3489350"/>
              <a:gd name="connsiteX18" fmla="*/ 5698541 w 7344461"/>
              <a:gd name="connsiteY18" fmla="*/ 2179929 h 3489350"/>
              <a:gd name="connsiteX19" fmla="*/ 5888736 w 7344461"/>
              <a:gd name="connsiteY19" fmla="*/ 29261 h 3489350"/>
              <a:gd name="connsiteX20" fmla="*/ 6166714 w 7344461"/>
              <a:gd name="connsiteY20" fmla="*/ 3489350 h 3489350"/>
              <a:gd name="connsiteX21" fmla="*/ 6510528 w 7344461"/>
              <a:gd name="connsiteY21" fmla="*/ 1331366 h 3489350"/>
              <a:gd name="connsiteX22" fmla="*/ 6620256 w 7344461"/>
              <a:gd name="connsiteY22" fmla="*/ 1880006 h 3489350"/>
              <a:gd name="connsiteX23" fmla="*/ 7344461 w 7344461"/>
              <a:gd name="connsiteY23" fmla="*/ 1865376 h 3489350"/>
              <a:gd name="connsiteX0" fmla="*/ 0 w 7366407"/>
              <a:gd name="connsiteY0" fmla="*/ 1865375 h 3489350"/>
              <a:gd name="connsiteX1" fmla="*/ 885139 w 7366407"/>
              <a:gd name="connsiteY1" fmla="*/ 1858061 h 3489350"/>
              <a:gd name="connsiteX2" fmla="*/ 994867 w 7366407"/>
              <a:gd name="connsiteY2" fmla="*/ 1316736 h 3489350"/>
              <a:gd name="connsiteX3" fmla="*/ 1338682 w 7366407"/>
              <a:gd name="connsiteY3" fmla="*/ 3489350 h 3489350"/>
              <a:gd name="connsiteX4" fmla="*/ 1609344 w 7366407"/>
              <a:gd name="connsiteY4" fmla="*/ 43891 h 3489350"/>
              <a:gd name="connsiteX5" fmla="*/ 1799539 w 7366407"/>
              <a:gd name="connsiteY5" fmla="*/ 2216505 h 3489350"/>
              <a:gd name="connsiteX6" fmla="*/ 2011680 w 7366407"/>
              <a:gd name="connsiteY6" fmla="*/ 1872691 h 3489350"/>
              <a:gd name="connsiteX7" fmla="*/ 2038831 w 7366407"/>
              <a:gd name="connsiteY7" fmla="*/ 1838381 h 3489350"/>
              <a:gd name="connsiteX8" fmla="*/ 3518611 w 7366407"/>
              <a:gd name="connsiteY8" fmla="*/ 1843430 h 3489350"/>
              <a:gd name="connsiteX9" fmla="*/ 3501871 w 7366407"/>
              <a:gd name="connsiteY9" fmla="*/ 1845697 h 3489350"/>
              <a:gd name="connsiteX10" fmla="*/ 2472538 w 7366407"/>
              <a:gd name="connsiteY10" fmla="*/ 409651 h 3489350"/>
              <a:gd name="connsiteX11" fmla="*/ 3160166 w 7366407"/>
              <a:gd name="connsiteY11" fmla="*/ 14630 h 3489350"/>
              <a:gd name="connsiteX12" fmla="*/ 3803904 w 7366407"/>
              <a:gd name="connsiteY12" fmla="*/ 387705 h 3489350"/>
              <a:gd name="connsiteX13" fmla="*/ 4462272 w 7366407"/>
              <a:gd name="connsiteY13" fmla="*/ 0 h 3489350"/>
              <a:gd name="connsiteX14" fmla="*/ 5113325 w 7366407"/>
              <a:gd name="connsiteY14" fmla="*/ 475488 h 3489350"/>
              <a:gd name="connsiteX15" fmla="*/ 4089196 w 7366407"/>
              <a:gd name="connsiteY15" fmla="*/ 1843431 h 3489350"/>
              <a:gd name="connsiteX16" fmla="*/ 5479085 w 7366407"/>
              <a:gd name="connsiteY16" fmla="*/ 1865376 h 3489350"/>
              <a:gd name="connsiteX17" fmla="*/ 5498920 w 7366407"/>
              <a:gd name="connsiteY17" fmla="*/ 1860327 h 3489350"/>
              <a:gd name="connsiteX18" fmla="*/ 5698541 w 7366407"/>
              <a:gd name="connsiteY18" fmla="*/ 2179929 h 3489350"/>
              <a:gd name="connsiteX19" fmla="*/ 5888736 w 7366407"/>
              <a:gd name="connsiteY19" fmla="*/ 29261 h 3489350"/>
              <a:gd name="connsiteX20" fmla="*/ 6166714 w 7366407"/>
              <a:gd name="connsiteY20" fmla="*/ 3489350 h 3489350"/>
              <a:gd name="connsiteX21" fmla="*/ 6510528 w 7366407"/>
              <a:gd name="connsiteY21" fmla="*/ 1331366 h 3489350"/>
              <a:gd name="connsiteX22" fmla="*/ 6620256 w 7366407"/>
              <a:gd name="connsiteY22" fmla="*/ 1880006 h 3489350"/>
              <a:gd name="connsiteX23" fmla="*/ 7366407 w 7366407"/>
              <a:gd name="connsiteY23" fmla="*/ 1887322 h 3489350"/>
              <a:gd name="connsiteX0" fmla="*/ 0 w 7366407"/>
              <a:gd name="connsiteY0" fmla="*/ 1865375 h 3489350"/>
              <a:gd name="connsiteX1" fmla="*/ 885139 w 7366407"/>
              <a:gd name="connsiteY1" fmla="*/ 1858061 h 3489350"/>
              <a:gd name="connsiteX2" fmla="*/ 1009498 w 7366407"/>
              <a:gd name="connsiteY2" fmla="*/ 1228954 h 3489350"/>
              <a:gd name="connsiteX3" fmla="*/ 1338682 w 7366407"/>
              <a:gd name="connsiteY3" fmla="*/ 3489350 h 3489350"/>
              <a:gd name="connsiteX4" fmla="*/ 1609344 w 7366407"/>
              <a:gd name="connsiteY4" fmla="*/ 43891 h 3489350"/>
              <a:gd name="connsiteX5" fmla="*/ 1799539 w 7366407"/>
              <a:gd name="connsiteY5" fmla="*/ 2216505 h 3489350"/>
              <a:gd name="connsiteX6" fmla="*/ 2011680 w 7366407"/>
              <a:gd name="connsiteY6" fmla="*/ 1872691 h 3489350"/>
              <a:gd name="connsiteX7" fmla="*/ 2038831 w 7366407"/>
              <a:gd name="connsiteY7" fmla="*/ 1838381 h 3489350"/>
              <a:gd name="connsiteX8" fmla="*/ 3518611 w 7366407"/>
              <a:gd name="connsiteY8" fmla="*/ 1843430 h 3489350"/>
              <a:gd name="connsiteX9" fmla="*/ 3501871 w 7366407"/>
              <a:gd name="connsiteY9" fmla="*/ 1845697 h 3489350"/>
              <a:gd name="connsiteX10" fmla="*/ 2472538 w 7366407"/>
              <a:gd name="connsiteY10" fmla="*/ 409651 h 3489350"/>
              <a:gd name="connsiteX11" fmla="*/ 3160166 w 7366407"/>
              <a:gd name="connsiteY11" fmla="*/ 14630 h 3489350"/>
              <a:gd name="connsiteX12" fmla="*/ 3803904 w 7366407"/>
              <a:gd name="connsiteY12" fmla="*/ 387705 h 3489350"/>
              <a:gd name="connsiteX13" fmla="*/ 4462272 w 7366407"/>
              <a:gd name="connsiteY13" fmla="*/ 0 h 3489350"/>
              <a:gd name="connsiteX14" fmla="*/ 5113325 w 7366407"/>
              <a:gd name="connsiteY14" fmla="*/ 475488 h 3489350"/>
              <a:gd name="connsiteX15" fmla="*/ 4089196 w 7366407"/>
              <a:gd name="connsiteY15" fmla="*/ 1843431 h 3489350"/>
              <a:gd name="connsiteX16" fmla="*/ 5479085 w 7366407"/>
              <a:gd name="connsiteY16" fmla="*/ 1865376 h 3489350"/>
              <a:gd name="connsiteX17" fmla="*/ 5498920 w 7366407"/>
              <a:gd name="connsiteY17" fmla="*/ 1860327 h 3489350"/>
              <a:gd name="connsiteX18" fmla="*/ 5698541 w 7366407"/>
              <a:gd name="connsiteY18" fmla="*/ 2179929 h 3489350"/>
              <a:gd name="connsiteX19" fmla="*/ 5888736 w 7366407"/>
              <a:gd name="connsiteY19" fmla="*/ 29261 h 3489350"/>
              <a:gd name="connsiteX20" fmla="*/ 6166714 w 7366407"/>
              <a:gd name="connsiteY20" fmla="*/ 3489350 h 3489350"/>
              <a:gd name="connsiteX21" fmla="*/ 6510528 w 7366407"/>
              <a:gd name="connsiteY21" fmla="*/ 1331366 h 3489350"/>
              <a:gd name="connsiteX22" fmla="*/ 6620256 w 7366407"/>
              <a:gd name="connsiteY22" fmla="*/ 1880006 h 3489350"/>
              <a:gd name="connsiteX23" fmla="*/ 7366407 w 7366407"/>
              <a:gd name="connsiteY23" fmla="*/ 1887322 h 3489350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609344 w 7366407"/>
              <a:gd name="connsiteY4" fmla="*/ 43891 h 3555187"/>
              <a:gd name="connsiteX5" fmla="*/ 1799539 w 7366407"/>
              <a:gd name="connsiteY5" fmla="*/ 2216505 h 3555187"/>
              <a:gd name="connsiteX6" fmla="*/ 2011680 w 7366407"/>
              <a:gd name="connsiteY6" fmla="*/ 1872691 h 3555187"/>
              <a:gd name="connsiteX7" fmla="*/ 2038831 w 7366407"/>
              <a:gd name="connsiteY7" fmla="*/ 1838381 h 3555187"/>
              <a:gd name="connsiteX8" fmla="*/ 3518611 w 7366407"/>
              <a:gd name="connsiteY8" fmla="*/ 1843430 h 3555187"/>
              <a:gd name="connsiteX9" fmla="*/ 3501871 w 7366407"/>
              <a:gd name="connsiteY9" fmla="*/ 1845697 h 3555187"/>
              <a:gd name="connsiteX10" fmla="*/ 2472538 w 7366407"/>
              <a:gd name="connsiteY10" fmla="*/ 409651 h 3555187"/>
              <a:gd name="connsiteX11" fmla="*/ 3160166 w 7366407"/>
              <a:gd name="connsiteY11" fmla="*/ 14630 h 3555187"/>
              <a:gd name="connsiteX12" fmla="*/ 3803904 w 7366407"/>
              <a:gd name="connsiteY12" fmla="*/ 387705 h 3555187"/>
              <a:gd name="connsiteX13" fmla="*/ 4462272 w 7366407"/>
              <a:gd name="connsiteY13" fmla="*/ 0 h 3555187"/>
              <a:gd name="connsiteX14" fmla="*/ 5113325 w 7366407"/>
              <a:gd name="connsiteY14" fmla="*/ 475488 h 3555187"/>
              <a:gd name="connsiteX15" fmla="*/ 4089196 w 7366407"/>
              <a:gd name="connsiteY15" fmla="*/ 1843431 h 3555187"/>
              <a:gd name="connsiteX16" fmla="*/ 5479085 w 7366407"/>
              <a:gd name="connsiteY16" fmla="*/ 1865376 h 3555187"/>
              <a:gd name="connsiteX17" fmla="*/ 5498920 w 7366407"/>
              <a:gd name="connsiteY17" fmla="*/ 1860327 h 3555187"/>
              <a:gd name="connsiteX18" fmla="*/ 5698541 w 7366407"/>
              <a:gd name="connsiteY18" fmla="*/ 2179929 h 3555187"/>
              <a:gd name="connsiteX19" fmla="*/ 5888736 w 7366407"/>
              <a:gd name="connsiteY19" fmla="*/ 29261 h 3555187"/>
              <a:gd name="connsiteX20" fmla="*/ 6166714 w 7366407"/>
              <a:gd name="connsiteY20" fmla="*/ 3489350 h 3555187"/>
              <a:gd name="connsiteX21" fmla="*/ 6510528 w 7366407"/>
              <a:gd name="connsiteY21" fmla="*/ 1331366 h 3555187"/>
              <a:gd name="connsiteX22" fmla="*/ 6620256 w 7366407"/>
              <a:gd name="connsiteY22" fmla="*/ 1880006 h 3555187"/>
              <a:gd name="connsiteX23" fmla="*/ 7366407 w 7366407"/>
              <a:gd name="connsiteY23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11680 w 7366407"/>
              <a:gd name="connsiteY6" fmla="*/ 1872691 h 3555187"/>
              <a:gd name="connsiteX7" fmla="*/ 2038831 w 7366407"/>
              <a:gd name="connsiteY7" fmla="*/ 1838381 h 3555187"/>
              <a:gd name="connsiteX8" fmla="*/ 3518611 w 7366407"/>
              <a:gd name="connsiteY8" fmla="*/ 1843430 h 3555187"/>
              <a:gd name="connsiteX9" fmla="*/ 3501871 w 7366407"/>
              <a:gd name="connsiteY9" fmla="*/ 1845697 h 3555187"/>
              <a:gd name="connsiteX10" fmla="*/ 2472538 w 7366407"/>
              <a:gd name="connsiteY10" fmla="*/ 409651 h 3555187"/>
              <a:gd name="connsiteX11" fmla="*/ 3160166 w 7366407"/>
              <a:gd name="connsiteY11" fmla="*/ 14630 h 3555187"/>
              <a:gd name="connsiteX12" fmla="*/ 3803904 w 7366407"/>
              <a:gd name="connsiteY12" fmla="*/ 387705 h 3555187"/>
              <a:gd name="connsiteX13" fmla="*/ 4462272 w 7366407"/>
              <a:gd name="connsiteY13" fmla="*/ 0 h 3555187"/>
              <a:gd name="connsiteX14" fmla="*/ 5113325 w 7366407"/>
              <a:gd name="connsiteY14" fmla="*/ 475488 h 3555187"/>
              <a:gd name="connsiteX15" fmla="*/ 4089196 w 7366407"/>
              <a:gd name="connsiteY15" fmla="*/ 1843431 h 3555187"/>
              <a:gd name="connsiteX16" fmla="*/ 5479085 w 7366407"/>
              <a:gd name="connsiteY16" fmla="*/ 1865376 h 3555187"/>
              <a:gd name="connsiteX17" fmla="*/ 5498920 w 7366407"/>
              <a:gd name="connsiteY17" fmla="*/ 1860327 h 3555187"/>
              <a:gd name="connsiteX18" fmla="*/ 5698541 w 7366407"/>
              <a:gd name="connsiteY18" fmla="*/ 2179929 h 3555187"/>
              <a:gd name="connsiteX19" fmla="*/ 5888736 w 7366407"/>
              <a:gd name="connsiteY19" fmla="*/ 29261 h 3555187"/>
              <a:gd name="connsiteX20" fmla="*/ 6166714 w 7366407"/>
              <a:gd name="connsiteY20" fmla="*/ 3489350 h 3555187"/>
              <a:gd name="connsiteX21" fmla="*/ 6510528 w 7366407"/>
              <a:gd name="connsiteY21" fmla="*/ 1331366 h 3555187"/>
              <a:gd name="connsiteX22" fmla="*/ 6620256 w 7366407"/>
              <a:gd name="connsiteY22" fmla="*/ 1880006 h 3555187"/>
              <a:gd name="connsiteX23" fmla="*/ 7366407 w 7366407"/>
              <a:gd name="connsiteY23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38831 w 7366407"/>
              <a:gd name="connsiteY6" fmla="*/ 1838381 h 3555187"/>
              <a:gd name="connsiteX7" fmla="*/ 3518611 w 7366407"/>
              <a:gd name="connsiteY7" fmla="*/ 1843430 h 3555187"/>
              <a:gd name="connsiteX8" fmla="*/ 3501871 w 7366407"/>
              <a:gd name="connsiteY8" fmla="*/ 1845697 h 3555187"/>
              <a:gd name="connsiteX9" fmla="*/ 2472538 w 7366407"/>
              <a:gd name="connsiteY9" fmla="*/ 409651 h 3555187"/>
              <a:gd name="connsiteX10" fmla="*/ 3160166 w 7366407"/>
              <a:gd name="connsiteY10" fmla="*/ 14630 h 3555187"/>
              <a:gd name="connsiteX11" fmla="*/ 3803904 w 7366407"/>
              <a:gd name="connsiteY11" fmla="*/ 387705 h 3555187"/>
              <a:gd name="connsiteX12" fmla="*/ 4462272 w 7366407"/>
              <a:gd name="connsiteY12" fmla="*/ 0 h 3555187"/>
              <a:gd name="connsiteX13" fmla="*/ 5113325 w 7366407"/>
              <a:gd name="connsiteY13" fmla="*/ 475488 h 3555187"/>
              <a:gd name="connsiteX14" fmla="*/ 4089196 w 7366407"/>
              <a:gd name="connsiteY14" fmla="*/ 1843431 h 3555187"/>
              <a:gd name="connsiteX15" fmla="*/ 5479085 w 7366407"/>
              <a:gd name="connsiteY15" fmla="*/ 1865376 h 3555187"/>
              <a:gd name="connsiteX16" fmla="*/ 5498920 w 7366407"/>
              <a:gd name="connsiteY16" fmla="*/ 1860327 h 3555187"/>
              <a:gd name="connsiteX17" fmla="*/ 5698541 w 7366407"/>
              <a:gd name="connsiteY17" fmla="*/ 2179929 h 3555187"/>
              <a:gd name="connsiteX18" fmla="*/ 5888736 w 7366407"/>
              <a:gd name="connsiteY18" fmla="*/ 29261 h 3555187"/>
              <a:gd name="connsiteX19" fmla="*/ 6166714 w 7366407"/>
              <a:gd name="connsiteY19" fmla="*/ 3489350 h 3555187"/>
              <a:gd name="connsiteX20" fmla="*/ 6510528 w 7366407"/>
              <a:gd name="connsiteY20" fmla="*/ 1331366 h 3555187"/>
              <a:gd name="connsiteX21" fmla="*/ 6620256 w 7366407"/>
              <a:gd name="connsiteY21" fmla="*/ 1880006 h 3555187"/>
              <a:gd name="connsiteX22" fmla="*/ 7366407 w 7366407"/>
              <a:gd name="connsiteY22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38831 w 7366407"/>
              <a:gd name="connsiteY6" fmla="*/ 1838381 h 3555187"/>
              <a:gd name="connsiteX7" fmla="*/ 3518611 w 7366407"/>
              <a:gd name="connsiteY7" fmla="*/ 1843430 h 3555187"/>
              <a:gd name="connsiteX8" fmla="*/ 3501871 w 7366407"/>
              <a:gd name="connsiteY8" fmla="*/ 1845697 h 3555187"/>
              <a:gd name="connsiteX9" fmla="*/ 2472538 w 7366407"/>
              <a:gd name="connsiteY9" fmla="*/ 409651 h 3555187"/>
              <a:gd name="connsiteX10" fmla="*/ 3160166 w 7366407"/>
              <a:gd name="connsiteY10" fmla="*/ 14630 h 3555187"/>
              <a:gd name="connsiteX11" fmla="*/ 3803904 w 7366407"/>
              <a:gd name="connsiteY11" fmla="*/ 387705 h 3555187"/>
              <a:gd name="connsiteX12" fmla="*/ 4462272 w 7366407"/>
              <a:gd name="connsiteY12" fmla="*/ 0 h 3555187"/>
              <a:gd name="connsiteX13" fmla="*/ 5113325 w 7366407"/>
              <a:gd name="connsiteY13" fmla="*/ 475488 h 3555187"/>
              <a:gd name="connsiteX14" fmla="*/ 4089196 w 7366407"/>
              <a:gd name="connsiteY14" fmla="*/ 1843431 h 3555187"/>
              <a:gd name="connsiteX15" fmla="*/ 5479085 w 7366407"/>
              <a:gd name="connsiteY15" fmla="*/ 1865376 h 3555187"/>
              <a:gd name="connsiteX16" fmla="*/ 5498920 w 7366407"/>
              <a:gd name="connsiteY16" fmla="*/ 1860327 h 3555187"/>
              <a:gd name="connsiteX17" fmla="*/ 5793639 w 7366407"/>
              <a:gd name="connsiteY17" fmla="*/ 2238451 h 3555187"/>
              <a:gd name="connsiteX18" fmla="*/ 5888736 w 7366407"/>
              <a:gd name="connsiteY18" fmla="*/ 29261 h 3555187"/>
              <a:gd name="connsiteX19" fmla="*/ 6166714 w 7366407"/>
              <a:gd name="connsiteY19" fmla="*/ 3489350 h 3555187"/>
              <a:gd name="connsiteX20" fmla="*/ 6510528 w 7366407"/>
              <a:gd name="connsiteY20" fmla="*/ 1331366 h 3555187"/>
              <a:gd name="connsiteX21" fmla="*/ 6620256 w 7366407"/>
              <a:gd name="connsiteY21" fmla="*/ 1880006 h 3555187"/>
              <a:gd name="connsiteX22" fmla="*/ 7366407 w 7366407"/>
              <a:gd name="connsiteY22" fmla="*/ 1887322 h 3555187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5976519 w 7366407"/>
              <a:gd name="connsiteY18" fmla="*/ 0 h 3562502"/>
              <a:gd name="connsiteX19" fmla="*/ 6166714 w 7366407"/>
              <a:gd name="connsiteY19" fmla="*/ 3496665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166714 w 7366407"/>
              <a:gd name="connsiteY19" fmla="*/ 3496665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61734 w 7366407"/>
              <a:gd name="connsiteY20" fmla="*/ 1265529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50745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1770 w 7366407"/>
              <a:gd name="connsiteY15" fmla="*/ 1880006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98920 w 7366407"/>
              <a:gd name="connsiteY15" fmla="*/ 1867642 h 3562502"/>
              <a:gd name="connsiteX16" fmla="*/ 5793639 w 7366407"/>
              <a:gd name="connsiteY16" fmla="*/ 2245766 h 3562502"/>
              <a:gd name="connsiteX17" fmla="*/ 6005780 w 7366407"/>
              <a:gd name="connsiteY17" fmla="*/ 0 h 3562502"/>
              <a:gd name="connsiteX18" fmla="*/ 6269127 w 7366407"/>
              <a:gd name="connsiteY18" fmla="*/ 3533241 h 3562502"/>
              <a:gd name="connsiteX19" fmla="*/ 6590995 w 7366407"/>
              <a:gd name="connsiteY19" fmla="*/ 1250899 h 3562502"/>
              <a:gd name="connsiteX20" fmla="*/ 6686093 w 7366407"/>
              <a:gd name="connsiteY20" fmla="*/ 1894636 h 3562502"/>
              <a:gd name="connsiteX21" fmla="*/ 7366407 w 7366407"/>
              <a:gd name="connsiteY21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140402 w 7366407"/>
              <a:gd name="connsiteY14" fmla="*/ 1880007 h 3562502"/>
              <a:gd name="connsiteX15" fmla="*/ 5498920 w 7366407"/>
              <a:gd name="connsiteY15" fmla="*/ 1867642 h 3562502"/>
              <a:gd name="connsiteX16" fmla="*/ 5793639 w 7366407"/>
              <a:gd name="connsiteY16" fmla="*/ 2245766 h 3562502"/>
              <a:gd name="connsiteX17" fmla="*/ 6005780 w 7366407"/>
              <a:gd name="connsiteY17" fmla="*/ 0 h 3562502"/>
              <a:gd name="connsiteX18" fmla="*/ 6269127 w 7366407"/>
              <a:gd name="connsiteY18" fmla="*/ 3533241 h 3562502"/>
              <a:gd name="connsiteX19" fmla="*/ 6590995 w 7366407"/>
              <a:gd name="connsiteY19" fmla="*/ 1250899 h 3562502"/>
              <a:gd name="connsiteX20" fmla="*/ 6686093 w 7366407"/>
              <a:gd name="connsiteY20" fmla="*/ 1894636 h 3562502"/>
              <a:gd name="connsiteX21" fmla="*/ 7366407 w 7366407"/>
              <a:gd name="connsiteY21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01871 w 7366407"/>
              <a:gd name="connsiteY7" fmla="*/ 1853012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20487 w 7366407"/>
              <a:gd name="connsiteY15" fmla="*/ 2238450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96902 h 3562502"/>
              <a:gd name="connsiteX15" fmla="*/ 5720487 w 7366407"/>
              <a:gd name="connsiteY15" fmla="*/ 2238450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60857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30905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30905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462272 w 7454190"/>
              <a:gd name="connsiteY11" fmla="*/ 872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9049317"/>
              <a:gd name="connsiteY0" fmla="*/ 1873451 h 3563263"/>
              <a:gd name="connsiteX1" fmla="*/ 907085 w 9049317"/>
              <a:gd name="connsiteY1" fmla="*/ 1866137 h 3563263"/>
              <a:gd name="connsiteX2" fmla="*/ 1009498 w 9049317"/>
              <a:gd name="connsiteY2" fmla="*/ 1237030 h 3563263"/>
              <a:gd name="connsiteX3" fmla="*/ 1294790 w 9049317"/>
              <a:gd name="connsiteY3" fmla="*/ 3563263 h 3563263"/>
              <a:gd name="connsiteX4" fmla="*/ 1587398 w 9049317"/>
              <a:gd name="connsiteY4" fmla="*/ 15391 h 3563263"/>
              <a:gd name="connsiteX5" fmla="*/ 1865376 w 9049317"/>
              <a:gd name="connsiteY5" fmla="*/ 2239211 h 3563263"/>
              <a:gd name="connsiteX6" fmla="*/ 2038831 w 9049317"/>
              <a:gd name="connsiteY6" fmla="*/ 1875718 h 3563263"/>
              <a:gd name="connsiteX7" fmla="*/ 3457980 w 9049317"/>
              <a:gd name="connsiteY7" fmla="*/ 1890349 h 3563263"/>
              <a:gd name="connsiteX8" fmla="*/ 2443277 w 9049317"/>
              <a:gd name="connsiteY8" fmla="*/ 490879 h 3563263"/>
              <a:gd name="connsiteX9" fmla="*/ 3043123 w 9049317"/>
              <a:gd name="connsiteY9" fmla="*/ 761 h 3563263"/>
              <a:gd name="connsiteX10" fmla="*/ 3803904 w 9049317"/>
              <a:gd name="connsiteY10" fmla="*/ 395781 h 3563263"/>
              <a:gd name="connsiteX11" fmla="*/ 4586631 w 9049317"/>
              <a:gd name="connsiteY11" fmla="*/ 22706 h 3563263"/>
              <a:gd name="connsiteX12" fmla="*/ 5171847 w 9049317"/>
              <a:gd name="connsiteY12" fmla="*/ 483564 h 3563263"/>
              <a:gd name="connsiteX13" fmla="*/ 4140402 w 9049317"/>
              <a:gd name="connsiteY13" fmla="*/ 1880768 h 3563263"/>
              <a:gd name="connsiteX14" fmla="*/ 5498920 w 9049317"/>
              <a:gd name="connsiteY14" fmla="*/ 1897663 h 3563263"/>
              <a:gd name="connsiteX15" fmla="*/ 5720487 w 9049317"/>
              <a:gd name="connsiteY15" fmla="*/ 2239211 h 3563263"/>
              <a:gd name="connsiteX16" fmla="*/ 6005780 w 9049317"/>
              <a:gd name="connsiteY16" fmla="*/ 761 h 3563263"/>
              <a:gd name="connsiteX17" fmla="*/ 6269127 w 9049317"/>
              <a:gd name="connsiteY17" fmla="*/ 3534002 h 3563263"/>
              <a:gd name="connsiteX18" fmla="*/ 6590995 w 9049317"/>
              <a:gd name="connsiteY18" fmla="*/ 1251660 h 3563263"/>
              <a:gd name="connsiteX19" fmla="*/ 6686093 w 9049317"/>
              <a:gd name="connsiteY19" fmla="*/ 1895397 h 3563263"/>
              <a:gd name="connsiteX20" fmla="*/ 9049317 w 9049317"/>
              <a:gd name="connsiteY20" fmla="*/ 1903256 h 3563263"/>
              <a:gd name="connsiteX0" fmla="*/ 0 w 9151469"/>
              <a:gd name="connsiteY0" fmla="*/ 1873451 h 3563263"/>
              <a:gd name="connsiteX1" fmla="*/ 907085 w 9151469"/>
              <a:gd name="connsiteY1" fmla="*/ 1866137 h 3563263"/>
              <a:gd name="connsiteX2" fmla="*/ 1009498 w 9151469"/>
              <a:gd name="connsiteY2" fmla="*/ 1237030 h 3563263"/>
              <a:gd name="connsiteX3" fmla="*/ 1294790 w 9151469"/>
              <a:gd name="connsiteY3" fmla="*/ 3563263 h 3563263"/>
              <a:gd name="connsiteX4" fmla="*/ 1587398 w 9151469"/>
              <a:gd name="connsiteY4" fmla="*/ 15391 h 3563263"/>
              <a:gd name="connsiteX5" fmla="*/ 1865376 w 9151469"/>
              <a:gd name="connsiteY5" fmla="*/ 2239211 h 3563263"/>
              <a:gd name="connsiteX6" fmla="*/ 2038831 w 9151469"/>
              <a:gd name="connsiteY6" fmla="*/ 1875718 h 3563263"/>
              <a:gd name="connsiteX7" fmla="*/ 3457980 w 9151469"/>
              <a:gd name="connsiteY7" fmla="*/ 1890349 h 3563263"/>
              <a:gd name="connsiteX8" fmla="*/ 2443277 w 9151469"/>
              <a:gd name="connsiteY8" fmla="*/ 490879 h 3563263"/>
              <a:gd name="connsiteX9" fmla="*/ 3043123 w 9151469"/>
              <a:gd name="connsiteY9" fmla="*/ 761 h 3563263"/>
              <a:gd name="connsiteX10" fmla="*/ 3803904 w 9151469"/>
              <a:gd name="connsiteY10" fmla="*/ 395781 h 3563263"/>
              <a:gd name="connsiteX11" fmla="*/ 4586631 w 9151469"/>
              <a:gd name="connsiteY11" fmla="*/ 22706 h 3563263"/>
              <a:gd name="connsiteX12" fmla="*/ 5171847 w 9151469"/>
              <a:gd name="connsiteY12" fmla="*/ 483564 h 3563263"/>
              <a:gd name="connsiteX13" fmla="*/ 4140402 w 9151469"/>
              <a:gd name="connsiteY13" fmla="*/ 1880768 h 3563263"/>
              <a:gd name="connsiteX14" fmla="*/ 5498920 w 9151469"/>
              <a:gd name="connsiteY14" fmla="*/ 1897663 h 3563263"/>
              <a:gd name="connsiteX15" fmla="*/ 5720487 w 9151469"/>
              <a:gd name="connsiteY15" fmla="*/ 2239211 h 3563263"/>
              <a:gd name="connsiteX16" fmla="*/ 6005780 w 9151469"/>
              <a:gd name="connsiteY16" fmla="*/ 761 h 3563263"/>
              <a:gd name="connsiteX17" fmla="*/ 6269127 w 9151469"/>
              <a:gd name="connsiteY17" fmla="*/ 3534002 h 3563263"/>
              <a:gd name="connsiteX18" fmla="*/ 6590995 w 9151469"/>
              <a:gd name="connsiteY18" fmla="*/ 1251660 h 3563263"/>
              <a:gd name="connsiteX19" fmla="*/ 6686093 w 9151469"/>
              <a:gd name="connsiteY19" fmla="*/ 1895397 h 3563263"/>
              <a:gd name="connsiteX20" fmla="*/ 9151469 w 9151469"/>
              <a:gd name="connsiteY20" fmla="*/ 1903256 h 3563263"/>
              <a:gd name="connsiteX0" fmla="*/ 0 w 9088607"/>
              <a:gd name="connsiteY0" fmla="*/ 1873451 h 3563263"/>
              <a:gd name="connsiteX1" fmla="*/ 907085 w 9088607"/>
              <a:gd name="connsiteY1" fmla="*/ 1866137 h 3563263"/>
              <a:gd name="connsiteX2" fmla="*/ 1009498 w 9088607"/>
              <a:gd name="connsiteY2" fmla="*/ 1237030 h 3563263"/>
              <a:gd name="connsiteX3" fmla="*/ 1294790 w 9088607"/>
              <a:gd name="connsiteY3" fmla="*/ 3563263 h 3563263"/>
              <a:gd name="connsiteX4" fmla="*/ 1587398 w 9088607"/>
              <a:gd name="connsiteY4" fmla="*/ 15391 h 3563263"/>
              <a:gd name="connsiteX5" fmla="*/ 1865376 w 9088607"/>
              <a:gd name="connsiteY5" fmla="*/ 2239211 h 3563263"/>
              <a:gd name="connsiteX6" fmla="*/ 2038831 w 9088607"/>
              <a:gd name="connsiteY6" fmla="*/ 1875718 h 3563263"/>
              <a:gd name="connsiteX7" fmla="*/ 3457980 w 9088607"/>
              <a:gd name="connsiteY7" fmla="*/ 1890349 h 3563263"/>
              <a:gd name="connsiteX8" fmla="*/ 2443277 w 9088607"/>
              <a:gd name="connsiteY8" fmla="*/ 490879 h 3563263"/>
              <a:gd name="connsiteX9" fmla="*/ 3043123 w 9088607"/>
              <a:gd name="connsiteY9" fmla="*/ 761 h 3563263"/>
              <a:gd name="connsiteX10" fmla="*/ 3803904 w 9088607"/>
              <a:gd name="connsiteY10" fmla="*/ 395781 h 3563263"/>
              <a:gd name="connsiteX11" fmla="*/ 4586631 w 9088607"/>
              <a:gd name="connsiteY11" fmla="*/ 22706 h 3563263"/>
              <a:gd name="connsiteX12" fmla="*/ 5171847 w 9088607"/>
              <a:gd name="connsiteY12" fmla="*/ 483564 h 3563263"/>
              <a:gd name="connsiteX13" fmla="*/ 4140402 w 9088607"/>
              <a:gd name="connsiteY13" fmla="*/ 1880768 h 3563263"/>
              <a:gd name="connsiteX14" fmla="*/ 5498920 w 9088607"/>
              <a:gd name="connsiteY14" fmla="*/ 1897663 h 3563263"/>
              <a:gd name="connsiteX15" fmla="*/ 5720487 w 9088607"/>
              <a:gd name="connsiteY15" fmla="*/ 2239211 h 3563263"/>
              <a:gd name="connsiteX16" fmla="*/ 6005780 w 9088607"/>
              <a:gd name="connsiteY16" fmla="*/ 761 h 3563263"/>
              <a:gd name="connsiteX17" fmla="*/ 6269127 w 9088607"/>
              <a:gd name="connsiteY17" fmla="*/ 3534002 h 3563263"/>
              <a:gd name="connsiteX18" fmla="*/ 6590995 w 9088607"/>
              <a:gd name="connsiteY18" fmla="*/ 1251660 h 3563263"/>
              <a:gd name="connsiteX19" fmla="*/ 6686093 w 9088607"/>
              <a:gd name="connsiteY19" fmla="*/ 1895397 h 3563263"/>
              <a:gd name="connsiteX20" fmla="*/ 9088607 w 9088607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1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2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2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2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0526578"/>
              <a:gd name="connsiteY0" fmla="*/ 1930018 h 3611972"/>
              <a:gd name="connsiteX1" fmla="*/ 2345056 w 10526578"/>
              <a:gd name="connsiteY1" fmla="*/ 1914846 h 3611972"/>
              <a:gd name="connsiteX2" fmla="*/ 2447469 w 10526578"/>
              <a:gd name="connsiteY2" fmla="*/ 1285739 h 3611972"/>
              <a:gd name="connsiteX3" fmla="*/ 2732761 w 10526578"/>
              <a:gd name="connsiteY3" fmla="*/ 3611972 h 3611972"/>
              <a:gd name="connsiteX4" fmla="*/ 3025369 w 10526578"/>
              <a:gd name="connsiteY4" fmla="*/ 64100 h 3611972"/>
              <a:gd name="connsiteX5" fmla="*/ 3303347 w 10526578"/>
              <a:gd name="connsiteY5" fmla="*/ 2287920 h 3611972"/>
              <a:gd name="connsiteX6" fmla="*/ 3476802 w 10526578"/>
              <a:gd name="connsiteY6" fmla="*/ 1924427 h 3611972"/>
              <a:gd name="connsiteX7" fmla="*/ 4895951 w 10526578"/>
              <a:gd name="connsiteY7" fmla="*/ 1939058 h 3611972"/>
              <a:gd name="connsiteX8" fmla="*/ 3881248 w 10526578"/>
              <a:gd name="connsiteY8" fmla="*/ 539588 h 3611972"/>
              <a:gd name="connsiteX9" fmla="*/ 4481094 w 10526578"/>
              <a:gd name="connsiteY9" fmla="*/ 49470 h 3611972"/>
              <a:gd name="connsiteX10" fmla="*/ 6024602 w 10526578"/>
              <a:gd name="connsiteY10" fmla="*/ 71415 h 3611972"/>
              <a:gd name="connsiteX11" fmla="*/ 6609818 w 10526578"/>
              <a:gd name="connsiteY11" fmla="*/ 532273 h 3611972"/>
              <a:gd name="connsiteX12" fmla="*/ 5578373 w 10526578"/>
              <a:gd name="connsiteY12" fmla="*/ 1929477 h 3611972"/>
              <a:gd name="connsiteX13" fmla="*/ 6936891 w 10526578"/>
              <a:gd name="connsiteY13" fmla="*/ 1946372 h 3611972"/>
              <a:gd name="connsiteX14" fmla="*/ 7158458 w 10526578"/>
              <a:gd name="connsiteY14" fmla="*/ 2287920 h 3611972"/>
              <a:gd name="connsiteX15" fmla="*/ 7443751 w 10526578"/>
              <a:gd name="connsiteY15" fmla="*/ 49470 h 3611972"/>
              <a:gd name="connsiteX16" fmla="*/ 7707098 w 10526578"/>
              <a:gd name="connsiteY16" fmla="*/ 3582711 h 3611972"/>
              <a:gd name="connsiteX17" fmla="*/ 8028966 w 10526578"/>
              <a:gd name="connsiteY17" fmla="*/ 1300369 h 3611972"/>
              <a:gd name="connsiteX18" fmla="*/ 8124064 w 10526578"/>
              <a:gd name="connsiteY18" fmla="*/ 1944106 h 3611972"/>
              <a:gd name="connsiteX19" fmla="*/ 10526578 w 10526578"/>
              <a:gd name="connsiteY19" fmla="*/ 1951965 h 3611972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03347 w 10526578"/>
              <a:gd name="connsiteY5" fmla="*/ 2238451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3881248 w 10526578"/>
              <a:gd name="connsiteY8" fmla="*/ 490119 h 3562503"/>
              <a:gd name="connsiteX9" fmla="*/ 6024602 w 10526578"/>
              <a:gd name="connsiteY9" fmla="*/ 21946 h 3562503"/>
              <a:gd name="connsiteX10" fmla="*/ 6609818 w 10526578"/>
              <a:gd name="connsiteY10" fmla="*/ 482804 h 3562503"/>
              <a:gd name="connsiteX11" fmla="*/ 5578373 w 10526578"/>
              <a:gd name="connsiteY11" fmla="*/ 1880008 h 3562503"/>
              <a:gd name="connsiteX12" fmla="*/ 6936891 w 10526578"/>
              <a:gd name="connsiteY12" fmla="*/ 1896903 h 3562503"/>
              <a:gd name="connsiteX13" fmla="*/ 7158458 w 10526578"/>
              <a:gd name="connsiteY13" fmla="*/ 2238451 h 3562503"/>
              <a:gd name="connsiteX14" fmla="*/ 7443751 w 10526578"/>
              <a:gd name="connsiteY14" fmla="*/ 1 h 3562503"/>
              <a:gd name="connsiteX15" fmla="*/ 7707098 w 10526578"/>
              <a:gd name="connsiteY15" fmla="*/ 3533242 h 3562503"/>
              <a:gd name="connsiteX16" fmla="*/ 8028966 w 10526578"/>
              <a:gd name="connsiteY16" fmla="*/ 1250900 h 3562503"/>
              <a:gd name="connsiteX17" fmla="*/ 8124064 w 10526578"/>
              <a:gd name="connsiteY17" fmla="*/ 1894637 h 3562503"/>
              <a:gd name="connsiteX18" fmla="*/ 10526578 w 10526578"/>
              <a:gd name="connsiteY18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03347 w 10526578"/>
              <a:gd name="connsiteY5" fmla="*/ 2238451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6024602 w 10526578"/>
              <a:gd name="connsiteY8" fmla="*/ 21946 h 3562503"/>
              <a:gd name="connsiteX9" fmla="*/ 6609818 w 10526578"/>
              <a:gd name="connsiteY9" fmla="*/ 482804 h 3562503"/>
              <a:gd name="connsiteX10" fmla="*/ 5578373 w 10526578"/>
              <a:gd name="connsiteY10" fmla="*/ 1880008 h 3562503"/>
              <a:gd name="connsiteX11" fmla="*/ 6936891 w 10526578"/>
              <a:gd name="connsiteY11" fmla="*/ 1896903 h 3562503"/>
              <a:gd name="connsiteX12" fmla="*/ 7158458 w 10526578"/>
              <a:gd name="connsiteY12" fmla="*/ 2238451 h 3562503"/>
              <a:gd name="connsiteX13" fmla="*/ 7443751 w 10526578"/>
              <a:gd name="connsiteY13" fmla="*/ 1 h 3562503"/>
              <a:gd name="connsiteX14" fmla="*/ 7707098 w 10526578"/>
              <a:gd name="connsiteY14" fmla="*/ 3533242 h 3562503"/>
              <a:gd name="connsiteX15" fmla="*/ 8028966 w 10526578"/>
              <a:gd name="connsiteY15" fmla="*/ 1250900 h 3562503"/>
              <a:gd name="connsiteX16" fmla="*/ 8124064 w 10526578"/>
              <a:gd name="connsiteY16" fmla="*/ 1894637 h 3562503"/>
              <a:gd name="connsiteX17" fmla="*/ 10526578 w 10526578"/>
              <a:gd name="connsiteY17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03347 w 10526578"/>
              <a:gd name="connsiteY5" fmla="*/ 2238451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6609818 w 10526578"/>
              <a:gd name="connsiteY8" fmla="*/ 482804 h 3562503"/>
              <a:gd name="connsiteX9" fmla="*/ 5578373 w 10526578"/>
              <a:gd name="connsiteY9" fmla="*/ 1880008 h 3562503"/>
              <a:gd name="connsiteX10" fmla="*/ 6936891 w 10526578"/>
              <a:gd name="connsiteY10" fmla="*/ 1896903 h 3562503"/>
              <a:gd name="connsiteX11" fmla="*/ 7158458 w 10526578"/>
              <a:gd name="connsiteY11" fmla="*/ 2238451 h 3562503"/>
              <a:gd name="connsiteX12" fmla="*/ 7443751 w 10526578"/>
              <a:gd name="connsiteY12" fmla="*/ 1 h 3562503"/>
              <a:gd name="connsiteX13" fmla="*/ 7707098 w 10526578"/>
              <a:gd name="connsiteY13" fmla="*/ 3533242 h 3562503"/>
              <a:gd name="connsiteX14" fmla="*/ 8028966 w 10526578"/>
              <a:gd name="connsiteY14" fmla="*/ 1250900 h 3562503"/>
              <a:gd name="connsiteX15" fmla="*/ 8124064 w 10526578"/>
              <a:gd name="connsiteY15" fmla="*/ 1894637 h 3562503"/>
              <a:gd name="connsiteX16" fmla="*/ 10526578 w 10526578"/>
              <a:gd name="connsiteY16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03347 w 10526578"/>
              <a:gd name="connsiteY5" fmla="*/ 2238451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5578373 w 10526578"/>
              <a:gd name="connsiteY8" fmla="*/ 1880008 h 3562503"/>
              <a:gd name="connsiteX9" fmla="*/ 6936891 w 10526578"/>
              <a:gd name="connsiteY9" fmla="*/ 1896903 h 3562503"/>
              <a:gd name="connsiteX10" fmla="*/ 7158458 w 10526578"/>
              <a:gd name="connsiteY10" fmla="*/ 2238451 h 3562503"/>
              <a:gd name="connsiteX11" fmla="*/ 7443751 w 10526578"/>
              <a:gd name="connsiteY11" fmla="*/ 1 h 3562503"/>
              <a:gd name="connsiteX12" fmla="*/ 7707098 w 10526578"/>
              <a:gd name="connsiteY12" fmla="*/ 3533242 h 3562503"/>
              <a:gd name="connsiteX13" fmla="*/ 8028966 w 10526578"/>
              <a:gd name="connsiteY13" fmla="*/ 1250900 h 3562503"/>
              <a:gd name="connsiteX14" fmla="*/ 8124064 w 10526578"/>
              <a:gd name="connsiteY14" fmla="*/ 1894637 h 3562503"/>
              <a:gd name="connsiteX15" fmla="*/ 10526578 w 10526578"/>
              <a:gd name="connsiteY15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36542 w 10526578"/>
              <a:gd name="connsiteY5" fmla="*/ 3076606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5578373 w 10526578"/>
              <a:gd name="connsiteY8" fmla="*/ 1880008 h 3562503"/>
              <a:gd name="connsiteX9" fmla="*/ 6936891 w 10526578"/>
              <a:gd name="connsiteY9" fmla="*/ 1896903 h 3562503"/>
              <a:gd name="connsiteX10" fmla="*/ 7158458 w 10526578"/>
              <a:gd name="connsiteY10" fmla="*/ 2238451 h 3562503"/>
              <a:gd name="connsiteX11" fmla="*/ 7443751 w 10526578"/>
              <a:gd name="connsiteY11" fmla="*/ 1 h 3562503"/>
              <a:gd name="connsiteX12" fmla="*/ 7707098 w 10526578"/>
              <a:gd name="connsiteY12" fmla="*/ 3533242 h 3562503"/>
              <a:gd name="connsiteX13" fmla="*/ 8028966 w 10526578"/>
              <a:gd name="connsiteY13" fmla="*/ 1250900 h 3562503"/>
              <a:gd name="connsiteX14" fmla="*/ 8124064 w 10526578"/>
              <a:gd name="connsiteY14" fmla="*/ 1894637 h 3562503"/>
              <a:gd name="connsiteX15" fmla="*/ 10526578 w 10526578"/>
              <a:gd name="connsiteY15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36542 w 10526578"/>
              <a:gd name="connsiteY5" fmla="*/ 3076606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5578373 w 10526578"/>
              <a:gd name="connsiteY8" fmla="*/ 1880008 h 3562503"/>
              <a:gd name="connsiteX9" fmla="*/ 6936891 w 10526578"/>
              <a:gd name="connsiteY9" fmla="*/ 1896903 h 3562503"/>
              <a:gd name="connsiteX10" fmla="*/ 7224844 w 10526578"/>
              <a:gd name="connsiteY10" fmla="*/ 3305198 h 3562503"/>
              <a:gd name="connsiteX11" fmla="*/ 7443751 w 10526578"/>
              <a:gd name="connsiteY11" fmla="*/ 1 h 3562503"/>
              <a:gd name="connsiteX12" fmla="*/ 7707098 w 10526578"/>
              <a:gd name="connsiteY12" fmla="*/ 3533242 h 3562503"/>
              <a:gd name="connsiteX13" fmla="*/ 8028966 w 10526578"/>
              <a:gd name="connsiteY13" fmla="*/ 1250900 h 3562503"/>
              <a:gd name="connsiteX14" fmla="*/ 8124064 w 10526578"/>
              <a:gd name="connsiteY14" fmla="*/ 1894637 h 3562503"/>
              <a:gd name="connsiteX15" fmla="*/ 10526578 w 10526578"/>
              <a:gd name="connsiteY15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36542 w 10526578"/>
              <a:gd name="connsiteY5" fmla="*/ 3076606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5578373 w 10526578"/>
              <a:gd name="connsiteY8" fmla="*/ 1880008 h 3562503"/>
              <a:gd name="connsiteX9" fmla="*/ 6936891 w 10526578"/>
              <a:gd name="connsiteY9" fmla="*/ 1896903 h 3562503"/>
              <a:gd name="connsiteX10" fmla="*/ 7191650 w 10526578"/>
              <a:gd name="connsiteY10" fmla="*/ 2848025 h 3562503"/>
              <a:gd name="connsiteX11" fmla="*/ 7443751 w 10526578"/>
              <a:gd name="connsiteY11" fmla="*/ 1 h 3562503"/>
              <a:gd name="connsiteX12" fmla="*/ 7707098 w 10526578"/>
              <a:gd name="connsiteY12" fmla="*/ 3533242 h 3562503"/>
              <a:gd name="connsiteX13" fmla="*/ 8028966 w 10526578"/>
              <a:gd name="connsiteY13" fmla="*/ 1250900 h 3562503"/>
              <a:gd name="connsiteX14" fmla="*/ 8124064 w 10526578"/>
              <a:gd name="connsiteY14" fmla="*/ 1894637 h 3562503"/>
              <a:gd name="connsiteX15" fmla="*/ 10526578 w 10526578"/>
              <a:gd name="connsiteY15" fmla="*/ 1902496 h 3562503"/>
              <a:gd name="connsiteX0" fmla="*/ 0 w 12662007"/>
              <a:gd name="connsiteY0" fmla="*/ 1880551 h 3562503"/>
              <a:gd name="connsiteX1" fmla="*/ 4480485 w 12662007"/>
              <a:gd name="connsiteY1" fmla="*/ 1865377 h 3562503"/>
              <a:gd name="connsiteX2" fmla="*/ 4582898 w 12662007"/>
              <a:gd name="connsiteY2" fmla="*/ 1236270 h 3562503"/>
              <a:gd name="connsiteX3" fmla="*/ 4868190 w 12662007"/>
              <a:gd name="connsiteY3" fmla="*/ 3562503 h 3562503"/>
              <a:gd name="connsiteX4" fmla="*/ 5160798 w 12662007"/>
              <a:gd name="connsiteY4" fmla="*/ 14631 h 3562503"/>
              <a:gd name="connsiteX5" fmla="*/ 5471971 w 12662007"/>
              <a:gd name="connsiteY5" fmla="*/ 3076606 h 3562503"/>
              <a:gd name="connsiteX6" fmla="*/ 5612231 w 12662007"/>
              <a:gd name="connsiteY6" fmla="*/ 1874958 h 3562503"/>
              <a:gd name="connsiteX7" fmla="*/ 7031380 w 12662007"/>
              <a:gd name="connsiteY7" fmla="*/ 1889589 h 3562503"/>
              <a:gd name="connsiteX8" fmla="*/ 7713802 w 12662007"/>
              <a:gd name="connsiteY8" fmla="*/ 1880008 h 3562503"/>
              <a:gd name="connsiteX9" fmla="*/ 9072320 w 12662007"/>
              <a:gd name="connsiteY9" fmla="*/ 1896903 h 3562503"/>
              <a:gd name="connsiteX10" fmla="*/ 9327079 w 12662007"/>
              <a:gd name="connsiteY10" fmla="*/ 2848025 h 3562503"/>
              <a:gd name="connsiteX11" fmla="*/ 9579180 w 12662007"/>
              <a:gd name="connsiteY11" fmla="*/ 1 h 3562503"/>
              <a:gd name="connsiteX12" fmla="*/ 9842527 w 12662007"/>
              <a:gd name="connsiteY12" fmla="*/ 3533242 h 3562503"/>
              <a:gd name="connsiteX13" fmla="*/ 10164395 w 12662007"/>
              <a:gd name="connsiteY13" fmla="*/ 1250900 h 3562503"/>
              <a:gd name="connsiteX14" fmla="*/ 10259493 w 12662007"/>
              <a:gd name="connsiteY14" fmla="*/ 1894637 h 3562503"/>
              <a:gd name="connsiteX15" fmla="*/ 12662007 w 12662007"/>
              <a:gd name="connsiteY15" fmla="*/ 1902496 h 3562503"/>
              <a:gd name="connsiteX0" fmla="*/ 0 w 14808500"/>
              <a:gd name="connsiteY0" fmla="*/ 1880551 h 3562503"/>
              <a:gd name="connsiteX1" fmla="*/ 4480485 w 14808500"/>
              <a:gd name="connsiteY1" fmla="*/ 1865377 h 3562503"/>
              <a:gd name="connsiteX2" fmla="*/ 4582898 w 14808500"/>
              <a:gd name="connsiteY2" fmla="*/ 1236270 h 3562503"/>
              <a:gd name="connsiteX3" fmla="*/ 4868190 w 14808500"/>
              <a:gd name="connsiteY3" fmla="*/ 3562503 h 3562503"/>
              <a:gd name="connsiteX4" fmla="*/ 5160798 w 14808500"/>
              <a:gd name="connsiteY4" fmla="*/ 14631 h 3562503"/>
              <a:gd name="connsiteX5" fmla="*/ 5471971 w 14808500"/>
              <a:gd name="connsiteY5" fmla="*/ 3076606 h 3562503"/>
              <a:gd name="connsiteX6" fmla="*/ 5612231 w 14808500"/>
              <a:gd name="connsiteY6" fmla="*/ 1874958 h 3562503"/>
              <a:gd name="connsiteX7" fmla="*/ 7031380 w 14808500"/>
              <a:gd name="connsiteY7" fmla="*/ 1889589 h 3562503"/>
              <a:gd name="connsiteX8" fmla="*/ 7713802 w 14808500"/>
              <a:gd name="connsiteY8" fmla="*/ 1880008 h 3562503"/>
              <a:gd name="connsiteX9" fmla="*/ 9072320 w 14808500"/>
              <a:gd name="connsiteY9" fmla="*/ 1896903 h 3562503"/>
              <a:gd name="connsiteX10" fmla="*/ 9327079 w 14808500"/>
              <a:gd name="connsiteY10" fmla="*/ 2848025 h 3562503"/>
              <a:gd name="connsiteX11" fmla="*/ 9579180 w 14808500"/>
              <a:gd name="connsiteY11" fmla="*/ 1 h 3562503"/>
              <a:gd name="connsiteX12" fmla="*/ 9842527 w 14808500"/>
              <a:gd name="connsiteY12" fmla="*/ 3533242 h 3562503"/>
              <a:gd name="connsiteX13" fmla="*/ 10164395 w 14808500"/>
              <a:gd name="connsiteY13" fmla="*/ 1250900 h 3562503"/>
              <a:gd name="connsiteX14" fmla="*/ 10259493 w 14808500"/>
              <a:gd name="connsiteY14" fmla="*/ 1894637 h 3562503"/>
              <a:gd name="connsiteX15" fmla="*/ 14808500 w 14808500"/>
              <a:gd name="connsiteY15" fmla="*/ 1940591 h 3562503"/>
              <a:gd name="connsiteX0" fmla="*/ 0 w 18482842"/>
              <a:gd name="connsiteY0" fmla="*/ 1904392 h 3562502"/>
              <a:gd name="connsiteX1" fmla="*/ 8154827 w 18482842"/>
              <a:gd name="connsiteY1" fmla="*/ 1865376 h 3562502"/>
              <a:gd name="connsiteX2" fmla="*/ 8257240 w 18482842"/>
              <a:gd name="connsiteY2" fmla="*/ 1236269 h 3562502"/>
              <a:gd name="connsiteX3" fmla="*/ 8542532 w 18482842"/>
              <a:gd name="connsiteY3" fmla="*/ 3562502 h 3562502"/>
              <a:gd name="connsiteX4" fmla="*/ 8835140 w 18482842"/>
              <a:gd name="connsiteY4" fmla="*/ 14630 h 3562502"/>
              <a:gd name="connsiteX5" fmla="*/ 9146313 w 18482842"/>
              <a:gd name="connsiteY5" fmla="*/ 3076605 h 3562502"/>
              <a:gd name="connsiteX6" fmla="*/ 9286573 w 18482842"/>
              <a:gd name="connsiteY6" fmla="*/ 1874957 h 3562502"/>
              <a:gd name="connsiteX7" fmla="*/ 10705722 w 18482842"/>
              <a:gd name="connsiteY7" fmla="*/ 1889588 h 3562502"/>
              <a:gd name="connsiteX8" fmla="*/ 11388144 w 18482842"/>
              <a:gd name="connsiteY8" fmla="*/ 1880007 h 3562502"/>
              <a:gd name="connsiteX9" fmla="*/ 12746662 w 18482842"/>
              <a:gd name="connsiteY9" fmla="*/ 1896902 h 3562502"/>
              <a:gd name="connsiteX10" fmla="*/ 13001421 w 18482842"/>
              <a:gd name="connsiteY10" fmla="*/ 2848024 h 3562502"/>
              <a:gd name="connsiteX11" fmla="*/ 13253522 w 18482842"/>
              <a:gd name="connsiteY11" fmla="*/ 0 h 3562502"/>
              <a:gd name="connsiteX12" fmla="*/ 13516869 w 18482842"/>
              <a:gd name="connsiteY12" fmla="*/ 3533241 h 3562502"/>
              <a:gd name="connsiteX13" fmla="*/ 13838737 w 18482842"/>
              <a:gd name="connsiteY13" fmla="*/ 1250899 h 3562502"/>
              <a:gd name="connsiteX14" fmla="*/ 13933835 w 18482842"/>
              <a:gd name="connsiteY14" fmla="*/ 1894636 h 3562502"/>
              <a:gd name="connsiteX15" fmla="*/ 18482842 w 18482842"/>
              <a:gd name="connsiteY15" fmla="*/ 1940590 h 3562502"/>
              <a:gd name="connsiteX0" fmla="*/ 0 w 14744037"/>
              <a:gd name="connsiteY0" fmla="*/ 1904392 h 3562502"/>
              <a:gd name="connsiteX1" fmla="*/ 8154827 w 14744037"/>
              <a:gd name="connsiteY1" fmla="*/ 1865376 h 3562502"/>
              <a:gd name="connsiteX2" fmla="*/ 8257240 w 14744037"/>
              <a:gd name="connsiteY2" fmla="*/ 1236269 h 3562502"/>
              <a:gd name="connsiteX3" fmla="*/ 8542532 w 14744037"/>
              <a:gd name="connsiteY3" fmla="*/ 3562502 h 3562502"/>
              <a:gd name="connsiteX4" fmla="*/ 8835140 w 14744037"/>
              <a:gd name="connsiteY4" fmla="*/ 14630 h 3562502"/>
              <a:gd name="connsiteX5" fmla="*/ 9146313 w 14744037"/>
              <a:gd name="connsiteY5" fmla="*/ 3076605 h 3562502"/>
              <a:gd name="connsiteX6" fmla="*/ 9286573 w 14744037"/>
              <a:gd name="connsiteY6" fmla="*/ 1874957 h 3562502"/>
              <a:gd name="connsiteX7" fmla="*/ 10705722 w 14744037"/>
              <a:gd name="connsiteY7" fmla="*/ 1889588 h 3562502"/>
              <a:gd name="connsiteX8" fmla="*/ 11388144 w 14744037"/>
              <a:gd name="connsiteY8" fmla="*/ 1880007 h 3562502"/>
              <a:gd name="connsiteX9" fmla="*/ 12746662 w 14744037"/>
              <a:gd name="connsiteY9" fmla="*/ 1896902 h 3562502"/>
              <a:gd name="connsiteX10" fmla="*/ 13001421 w 14744037"/>
              <a:gd name="connsiteY10" fmla="*/ 2848024 h 3562502"/>
              <a:gd name="connsiteX11" fmla="*/ 13253522 w 14744037"/>
              <a:gd name="connsiteY11" fmla="*/ 0 h 3562502"/>
              <a:gd name="connsiteX12" fmla="*/ 13516869 w 14744037"/>
              <a:gd name="connsiteY12" fmla="*/ 3533241 h 3562502"/>
              <a:gd name="connsiteX13" fmla="*/ 13838737 w 14744037"/>
              <a:gd name="connsiteY13" fmla="*/ 1250899 h 3562502"/>
              <a:gd name="connsiteX14" fmla="*/ 13933835 w 14744037"/>
              <a:gd name="connsiteY14" fmla="*/ 1894636 h 3562502"/>
              <a:gd name="connsiteX15" fmla="*/ 14744037 w 14744037"/>
              <a:gd name="connsiteY15" fmla="*/ 1892908 h 3562502"/>
              <a:gd name="connsiteX0" fmla="*/ 0 w 14782714"/>
              <a:gd name="connsiteY0" fmla="*/ 1904392 h 3562502"/>
              <a:gd name="connsiteX1" fmla="*/ 8154827 w 14782714"/>
              <a:gd name="connsiteY1" fmla="*/ 1865376 h 3562502"/>
              <a:gd name="connsiteX2" fmla="*/ 8257240 w 14782714"/>
              <a:gd name="connsiteY2" fmla="*/ 1236269 h 3562502"/>
              <a:gd name="connsiteX3" fmla="*/ 8542532 w 14782714"/>
              <a:gd name="connsiteY3" fmla="*/ 3562502 h 3562502"/>
              <a:gd name="connsiteX4" fmla="*/ 8835140 w 14782714"/>
              <a:gd name="connsiteY4" fmla="*/ 14630 h 3562502"/>
              <a:gd name="connsiteX5" fmla="*/ 9146313 w 14782714"/>
              <a:gd name="connsiteY5" fmla="*/ 3076605 h 3562502"/>
              <a:gd name="connsiteX6" fmla="*/ 9286573 w 14782714"/>
              <a:gd name="connsiteY6" fmla="*/ 1874957 h 3562502"/>
              <a:gd name="connsiteX7" fmla="*/ 10705722 w 14782714"/>
              <a:gd name="connsiteY7" fmla="*/ 1889588 h 3562502"/>
              <a:gd name="connsiteX8" fmla="*/ 11388144 w 14782714"/>
              <a:gd name="connsiteY8" fmla="*/ 1880007 h 3562502"/>
              <a:gd name="connsiteX9" fmla="*/ 12746662 w 14782714"/>
              <a:gd name="connsiteY9" fmla="*/ 1896902 h 3562502"/>
              <a:gd name="connsiteX10" fmla="*/ 13001421 w 14782714"/>
              <a:gd name="connsiteY10" fmla="*/ 2848024 h 3562502"/>
              <a:gd name="connsiteX11" fmla="*/ 13253522 w 14782714"/>
              <a:gd name="connsiteY11" fmla="*/ 0 h 3562502"/>
              <a:gd name="connsiteX12" fmla="*/ 13516869 w 14782714"/>
              <a:gd name="connsiteY12" fmla="*/ 3533241 h 3562502"/>
              <a:gd name="connsiteX13" fmla="*/ 13838737 w 14782714"/>
              <a:gd name="connsiteY13" fmla="*/ 1250899 h 3562502"/>
              <a:gd name="connsiteX14" fmla="*/ 13933835 w 14782714"/>
              <a:gd name="connsiteY14" fmla="*/ 1894636 h 3562502"/>
              <a:gd name="connsiteX15" fmla="*/ 14782714 w 14782714"/>
              <a:gd name="connsiteY15" fmla="*/ 1904828 h 3562502"/>
              <a:gd name="connsiteX0" fmla="*/ 0 w 14821391"/>
              <a:gd name="connsiteY0" fmla="*/ 1904392 h 3562502"/>
              <a:gd name="connsiteX1" fmla="*/ 8154827 w 14821391"/>
              <a:gd name="connsiteY1" fmla="*/ 1865376 h 3562502"/>
              <a:gd name="connsiteX2" fmla="*/ 8257240 w 14821391"/>
              <a:gd name="connsiteY2" fmla="*/ 1236269 h 3562502"/>
              <a:gd name="connsiteX3" fmla="*/ 8542532 w 14821391"/>
              <a:gd name="connsiteY3" fmla="*/ 3562502 h 3562502"/>
              <a:gd name="connsiteX4" fmla="*/ 8835140 w 14821391"/>
              <a:gd name="connsiteY4" fmla="*/ 14630 h 3562502"/>
              <a:gd name="connsiteX5" fmla="*/ 9146313 w 14821391"/>
              <a:gd name="connsiteY5" fmla="*/ 3076605 h 3562502"/>
              <a:gd name="connsiteX6" fmla="*/ 9286573 w 14821391"/>
              <a:gd name="connsiteY6" fmla="*/ 1874957 h 3562502"/>
              <a:gd name="connsiteX7" fmla="*/ 10705722 w 14821391"/>
              <a:gd name="connsiteY7" fmla="*/ 1889588 h 3562502"/>
              <a:gd name="connsiteX8" fmla="*/ 11388144 w 14821391"/>
              <a:gd name="connsiteY8" fmla="*/ 1880007 h 3562502"/>
              <a:gd name="connsiteX9" fmla="*/ 12746662 w 14821391"/>
              <a:gd name="connsiteY9" fmla="*/ 1896902 h 3562502"/>
              <a:gd name="connsiteX10" fmla="*/ 13001421 w 14821391"/>
              <a:gd name="connsiteY10" fmla="*/ 2848024 h 3562502"/>
              <a:gd name="connsiteX11" fmla="*/ 13253522 w 14821391"/>
              <a:gd name="connsiteY11" fmla="*/ 0 h 3562502"/>
              <a:gd name="connsiteX12" fmla="*/ 13516869 w 14821391"/>
              <a:gd name="connsiteY12" fmla="*/ 3533241 h 3562502"/>
              <a:gd name="connsiteX13" fmla="*/ 13838737 w 14821391"/>
              <a:gd name="connsiteY13" fmla="*/ 1250899 h 3562502"/>
              <a:gd name="connsiteX14" fmla="*/ 13933835 w 14821391"/>
              <a:gd name="connsiteY14" fmla="*/ 1894636 h 3562502"/>
              <a:gd name="connsiteX15" fmla="*/ 14821391 w 14821391"/>
              <a:gd name="connsiteY15" fmla="*/ 1916748 h 3562502"/>
              <a:gd name="connsiteX0" fmla="*/ 0 w 17332784"/>
              <a:gd name="connsiteY0" fmla="*/ 1904392 h 3562502"/>
              <a:gd name="connsiteX1" fmla="*/ 8154827 w 17332784"/>
              <a:gd name="connsiteY1" fmla="*/ 1865376 h 3562502"/>
              <a:gd name="connsiteX2" fmla="*/ 8257240 w 17332784"/>
              <a:gd name="connsiteY2" fmla="*/ 1236269 h 3562502"/>
              <a:gd name="connsiteX3" fmla="*/ 8542532 w 17332784"/>
              <a:gd name="connsiteY3" fmla="*/ 3562502 h 3562502"/>
              <a:gd name="connsiteX4" fmla="*/ 8835140 w 17332784"/>
              <a:gd name="connsiteY4" fmla="*/ 14630 h 3562502"/>
              <a:gd name="connsiteX5" fmla="*/ 9146313 w 17332784"/>
              <a:gd name="connsiteY5" fmla="*/ 3076605 h 3562502"/>
              <a:gd name="connsiteX6" fmla="*/ 9286573 w 17332784"/>
              <a:gd name="connsiteY6" fmla="*/ 1874957 h 3562502"/>
              <a:gd name="connsiteX7" fmla="*/ 10705722 w 17332784"/>
              <a:gd name="connsiteY7" fmla="*/ 1889588 h 3562502"/>
              <a:gd name="connsiteX8" fmla="*/ 11388144 w 17332784"/>
              <a:gd name="connsiteY8" fmla="*/ 1880007 h 3562502"/>
              <a:gd name="connsiteX9" fmla="*/ 12746662 w 17332784"/>
              <a:gd name="connsiteY9" fmla="*/ 1896902 h 3562502"/>
              <a:gd name="connsiteX10" fmla="*/ 13001421 w 17332784"/>
              <a:gd name="connsiteY10" fmla="*/ 2848024 h 3562502"/>
              <a:gd name="connsiteX11" fmla="*/ 13253522 w 17332784"/>
              <a:gd name="connsiteY11" fmla="*/ 0 h 3562502"/>
              <a:gd name="connsiteX12" fmla="*/ 13516869 w 17332784"/>
              <a:gd name="connsiteY12" fmla="*/ 3533241 h 3562502"/>
              <a:gd name="connsiteX13" fmla="*/ 13838737 w 17332784"/>
              <a:gd name="connsiteY13" fmla="*/ 1250899 h 3562502"/>
              <a:gd name="connsiteX14" fmla="*/ 13933835 w 17332784"/>
              <a:gd name="connsiteY14" fmla="*/ 1894636 h 3562502"/>
              <a:gd name="connsiteX15" fmla="*/ 17332784 w 17332784"/>
              <a:gd name="connsiteY15" fmla="*/ 1860793 h 3562502"/>
              <a:gd name="connsiteX0" fmla="*/ 0 w 17255964"/>
              <a:gd name="connsiteY0" fmla="*/ 1904392 h 3562502"/>
              <a:gd name="connsiteX1" fmla="*/ 8154827 w 17255964"/>
              <a:gd name="connsiteY1" fmla="*/ 1865376 h 3562502"/>
              <a:gd name="connsiteX2" fmla="*/ 8257240 w 17255964"/>
              <a:gd name="connsiteY2" fmla="*/ 1236269 h 3562502"/>
              <a:gd name="connsiteX3" fmla="*/ 8542532 w 17255964"/>
              <a:gd name="connsiteY3" fmla="*/ 3562502 h 3562502"/>
              <a:gd name="connsiteX4" fmla="*/ 8835140 w 17255964"/>
              <a:gd name="connsiteY4" fmla="*/ 14630 h 3562502"/>
              <a:gd name="connsiteX5" fmla="*/ 9146313 w 17255964"/>
              <a:gd name="connsiteY5" fmla="*/ 3076605 h 3562502"/>
              <a:gd name="connsiteX6" fmla="*/ 9286573 w 17255964"/>
              <a:gd name="connsiteY6" fmla="*/ 1874957 h 3562502"/>
              <a:gd name="connsiteX7" fmla="*/ 10705722 w 17255964"/>
              <a:gd name="connsiteY7" fmla="*/ 1889588 h 3562502"/>
              <a:gd name="connsiteX8" fmla="*/ 11388144 w 17255964"/>
              <a:gd name="connsiteY8" fmla="*/ 1880007 h 3562502"/>
              <a:gd name="connsiteX9" fmla="*/ 12746662 w 17255964"/>
              <a:gd name="connsiteY9" fmla="*/ 1896902 h 3562502"/>
              <a:gd name="connsiteX10" fmla="*/ 13001421 w 17255964"/>
              <a:gd name="connsiteY10" fmla="*/ 2848024 h 3562502"/>
              <a:gd name="connsiteX11" fmla="*/ 13253522 w 17255964"/>
              <a:gd name="connsiteY11" fmla="*/ 0 h 3562502"/>
              <a:gd name="connsiteX12" fmla="*/ 13516869 w 17255964"/>
              <a:gd name="connsiteY12" fmla="*/ 3533241 h 3562502"/>
              <a:gd name="connsiteX13" fmla="*/ 13838737 w 17255964"/>
              <a:gd name="connsiteY13" fmla="*/ 1250899 h 3562502"/>
              <a:gd name="connsiteX14" fmla="*/ 13933835 w 17255964"/>
              <a:gd name="connsiteY14" fmla="*/ 1894636 h 3562502"/>
              <a:gd name="connsiteX15" fmla="*/ 17255964 w 17255964"/>
              <a:gd name="connsiteY15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74957 h 3562502"/>
              <a:gd name="connsiteX7" fmla="*/ 10705722 w 17279011"/>
              <a:gd name="connsiteY7" fmla="*/ 1889588 h 3562502"/>
              <a:gd name="connsiteX8" fmla="*/ 11388144 w 17279011"/>
              <a:gd name="connsiteY8" fmla="*/ 1880007 h 3562502"/>
              <a:gd name="connsiteX9" fmla="*/ 12746662 w 17279011"/>
              <a:gd name="connsiteY9" fmla="*/ 1896902 h 3562502"/>
              <a:gd name="connsiteX10" fmla="*/ 13001421 w 17279011"/>
              <a:gd name="connsiteY10" fmla="*/ 2848024 h 3562502"/>
              <a:gd name="connsiteX11" fmla="*/ 13253522 w 17279011"/>
              <a:gd name="connsiteY11" fmla="*/ 0 h 3562502"/>
              <a:gd name="connsiteX12" fmla="*/ 13516869 w 17279011"/>
              <a:gd name="connsiteY12" fmla="*/ 3533241 h 3562502"/>
              <a:gd name="connsiteX13" fmla="*/ 13838737 w 17279011"/>
              <a:gd name="connsiteY13" fmla="*/ 1250899 h 3562502"/>
              <a:gd name="connsiteX14" fmla="*/ 13933835 w 17279011"/>
              <a:gd name="connsiteY14" fmla="*/ 1894636 h 3562502"/>
              <a:gd name="connsiteX15" fmla="*/ 17279011 w 17279011"/>
              <a:gd name="connsiteY15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74957 h 3562502"/>
              <a:gd name="connsiteX7" fmla="*/ 10705722 w 17279011"/>
              <a:gd name="connsiteY7" fmla="*/ 1889588 h 3562502"/>
              <a:gd name="connsiteX8" fmla="*/ 11388144 w 17279011"/>
              <a:gd name="connsiteY8" fmla="*/ 1880007 h 3562502"/>
              <a:gd name="connsiteX9" fmla="*/ 12746662 w 17279011"/>
              <a:gd name="connsiteY9" fmla="*/ 1896902 h 3562502"/>
              <a:gd name="connsiteX10" fmla="*/ 13001421 w 17279011"/>
              <a:gd name="connsiteY10" fmla="*/ 2848024 h 3562502"/>
              <a:gd name="connsiteX11" fmla="*/ 13253522 w 17279011"/>
              <a:gd name="connsiteY11" fmla="*/ 0 h 3562502"/>
              <a:gd name="connsiteX12" fmla="*/ 13516869 w 17279011"/>
              <a:gd name="connsiteY12" fmla="*/ 3533241 h 3562502"/>
              <a:gd name="connsiteX13" fmla="*/ 13838737 w 17279011"/>
              <a:gd name="connsiteY13" fmla="*/ 1250899 h 3562502"/>
              <a:gd name="connsiteX14" fmla="*/ 13933836 w 17279011"/>
              <a:gd name="connsiteY14" fmla="*/ 1873328 h 3562502"/>
              <a:gd name="connsiteX15" fmla="*/ 17279011 w 17279011"/>
              <a:gd name="connsiteY15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74957 h 3562502"/>
              <a:gd name="connsiteX7" fmla="*/ 10705722 w 17279011"/>
              <a:gd name="connsiteY7" fmla="*/ 1889588 h 3562502"/>
              <a:gd name="connsiteX8" fmla="*/ 11388144 w 17279011"/>
              <a:gd name="connsiteY8" fmla="*/ 1880007 h 3562502"/>
              <a:gd name="connsiteX9" fmla="*/ 12746662 w 17279011"/>
              <a:gd name="connsiteY9" fmla="*/ 1882695 h 3562502"/>
              <a:gd name="connsiteX10" fmla="*/ 13001421 w 17279011"/>
              <a:gd name="connsiteY10" fmla="*/ 2848024 h 3562502"/>
              <a:gd name="connsiteX11" fmla="*/ 13253522 w 17279011"/>
              <a:gd name="connsiteY11" fmla="*/ 0 h 3562502"/>
              <a:gd name="connsiteX12" fmla="*/ 13516869 w 17279011"/>
              <a:gd name="connsiteY12" fmla="*/ 3533241 h 3562502"/>
              <a:gd name="connsiteX13" fmla="*/ 13838737 w 17279011"/>
              <a:gd name="connsiteY13" fmla="*/ 1250899 h 3562502"/>
              <a:gd name="connsiteX14" fmla="*/ 13933836 w 17279011"/>
              <a:gd name="connsiteY14" fmla="*/ 1873328 h 3562502"/>
              <a:gd name="connsiteX15" fmla="*/ 17279011 w 17279011"/>
              <a:gd name="connsiteY15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67853 h 3562502"/>
              <a:gd name="connsiteX7" fmla="*/ 10705722 w 17279011"/>
              <a:gd name="connsiteY7" fmla="*/ 1889588 h 3562502"/>
              <a:gd name="connsiteX8" fmla="*/ 11388144 w 17279011"/>
              <a:gd name="connsiteY8" fmla="*/ 1880007 h 3562502"/>
              <a:gd name="connsiteX9" fmla="*/ 12746662 w 17279011"/>
              <a:gd name="connsiteY9" fmla="*/ 1882695 h 3562502"/>
              <a:gd name="connsiteX10" fmla="*/ 13001421 w 17279011"/>
              <a:gd name="connsiteY10" fmla="*/ 2848024 h 3562502"/>
              <a:gd name="connsiteX11" fmla="*/ 13253522 w 17279011"/>
              <a:gd name="connsiteY11" fmla="*/ 0 h 3562502"/>
              <a:gd name="connsiteX12" fmla="*/ 13516869 w 17279011"/>
              <a:gd name="connsiteY12" fmla="*/ 3533241 h 3562502"/>
              <a:gd name="connsiteX13" fmla="*/ 13838737 w 17279011"/>
              <a:gd name="connsiteY13" fmla="*/ 1250899 h 3562502"/>
              <a:gd name="connsiteX14" fmla="*/ 13933836 w 17279011"/>
              <a:gd name="connsiteY14" fmla="*/ 1873328 h 3562502"/>
              <a:gd name="connsiteX15" fmla="*/ 17279011 w 17279011"/>
              <a:gd name="connsiteY15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67853 h 3562502"/>
              <a:gd name="connsiteX7" fmla="*/ 10705722 w 17279011"/>
              <a:gd name="connsiteY7" fmla="*/ 1889588 h 3562502"/>
              <a:gd name="connsiteX8" fmla="*/ 12746662 w 17279011"/>
              <a:gd name="connsiteY8" fmla="*/ 1882695 h 3562502"/>
              <a:gd name="connsiteX9" fmla="*/ 13001421 w 17279011"/>
              <a:gd name="connsiteY9" fmla="*/ 2848024 h 3562502"/>
              <a:gd name="connsiteX10" fmla="*/ 13253522 w 17279011"/>
              <a:gd name="connsiteY10" fmla="*/ 0 h 3562502"/>
              <a:gd name="connsiteX11" fmla="*/ 13516869 w 17279011"/>
              <a:gd name="connsiteY11" fmla="*/ 3533241 h 3562502"/>
              <a:gd name="connsiteX12" fmla="*/ 13838737 w 17279011"/>
              <a:gd name="connsiteY12" fmla="*/ 1250899 h 3562502"/>
              <a:gd name="connsiteX13" fmla="*/ 13933836 w 17279011"/>
              <a:gd name="connsiteY13" fmla="*/ 1873328 h 3562502"/>
              <a:gd name="connsiteX14" fmla="*/ 17279011 w 17279011"/>
              <a:gd name="connsiteY14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67853 h 3562502"/>
              <a:gd name="connsiteX7" fmla="*/ 12746662 w 17279011"/>
              <a:gd name="connsiteY7" fmla="*/ 1882695 h 3562502"/>
              <a:gd name="connsiteX8" fmla="*/ 13001421 w 17279011"/>
              <a:gd name="connsiteY8" fmla="*/ 2848024 h 3562502"/>
              <a:gd name="connsiteX9" fmla="*/ 13253522 w 17279011"/>
              <a:gd name="connsiteY9" fmla="*/ 0 h 3562502"/>
              <a:gd name="connsiteX10" fmla="*/ 13516869 w 17279011"/>
              <a:gd name="connsiteY10" fmla="*/ 3533241 h 3562502"/>
              <a:gd name="connsiteX11" fmla="*/ 13838737 w 17279011"/>
              <a:gd name="connsiteY11" fmla="*/ 1250899 h 3562502"/>
              <a:gd name="connsiteX12" fmla="*/ 13933836 w 17279011"/>
              <a:gd name="connsiteY12" fmla="*/ 1873328 h 3562502"/>
              <a:gd name="connsiteX13" fmla="*/ 17279011 w 17279011"/>
              <a:gd name="connsiteY13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67853 h 3562502"/>
              <a:gd name="connsiteX7" fmla="*/ 12746662 w 17279011"/>
              <a:gd name="connsiteY7" fmla="*/ 1868490 h 3562502"/>
              <a:gd name="connsiteX8" fmla="*/ 13001421 w 17279011"/>
              <a:gd name="connsiteY8" fmla="*/ 2848024 h 3562502"/>
              <a:gd name="connsiteX9" fmla="*/ 13253522 w 17279011"/>
              <a:gd name="connsiteY9" fmla="*/ 0 h 3562502"/>
              <a:gd name="connsiteX10" fmla="*/ 13516869 w 17279011"/>
              <a:gd name="connsiteY10" fmla="*/ 3533241 h 3562502"/>
              <a:gd name="connsiteX11" fmla="*/ 13838737 w 17279011"/>
              <a:gd name="connsiteY11" fmla="*/ 1250899 h 3562502"/>
              <a:gd name="connsiteX12" fmla="*/ 13933836 w 17279011"/>
              <a:gd name="connsiteY12" fmla="*/ 1873328 h 3562502"/>
              <a:gd name="connsiteX13" fmla="*/ 17279011 w 17279011"/>
              <a:gd name="connsiteY13" fmla="*/ 1867897 h 3562502"/>
              <a:gd name="connsiteX0" fmla="*/ 0 w 19775667"/>
              <a:gd name="connsiteY0" fmla="*/ 1861774 h 3562502"/>
              <a:gd name="connsiteX1" fmla="*/ 10651483 w 19775667"/>
              <a:gd name="connsiteY1" fmla="*/ 1865376 h 3562502"/>
              <a:gd name="connsiteX2" fmla="*/ 10753896 w 19775667"/>
              <a:gd name="connsiteY2" fmla="*/ 1236269 h 3562502"/>
              <a:gd name="connsiteX3" fmla="*/ 11039188 w 19775667"/>
              <a:gd name="connsiteY3" fmla="*/ 3562502 h 3562502"/>
              <a:gd name="connsiteX4" fmla="*/ 11331796 w 19775667"/>
              <a:gd name="connsiteY4" fmla="*/ 14630 h 3562502"/>
              <a:gd name="connsiteX5" fmla="*/ 11642969 w 19775667"/>
              <a:gd name="connsiteY5" fmla="*/ 3076605 h 3562502"/>
              <a:gd name="connsiteX6" fmla="*/ 11783229 w 19775667"/>
              <a:gd name="connsiteY6" fmla="*/ 1867853 h 3562502"/>
              <a:gd name="connsiteX7" fmla="*/ 15243318 w 19775667"/>
              <a:gd name="connsiteY7" fmla="*/ 1868490 h 3562502"/>
              <a:gd name="connsiteX8" fmla="*/ 15498077 w 19775667"/>
              <a:gd name="connsiteY8" fmla="*/ 2848024 h 3562502"/>
              <a:gd name="connsiteX9" fmla="*/ 15750178 w 19775667"/>
              <a:gd name="connsiteY9" fmla="*/ 0 h 3562502"/>
              <a:gd name="connsiteX10" fmla="*/ 16013525 w 19775667"/>
              <a:gd name="connsiteY10" fmla="*/ 3533241 h 3562502"/>
              <a:gd name="connsiteX11" fmla="*/ 16335393 w 19775667"/>
              <a:gd name="connsiteY11" fmla="*/ 1250899 h 3562502"/>
              <a:gd name="connsiteX12" fmla="*/ 16430492 w 19775667"/>
              <a:gd name="connsiteY12" fmla="*/ 1873328 h 3562502"/>
              <a:gd name="connsiteX13" fmla="*/ 19775667 w 19775667"/>
              <a:gd name="connsiteY13" fmla="*/ 1867897 h 3562502"/>
              <a:gd name="connsiteX0" fmla="*/ 0 w 19075538"/>
              <a:gd name="connsiteY0" fmla="*/ 1861774 h 3562502"/>
              <a:gd name="connsiteX1" fmla="*/ 10651483 w 19075538"/>
              <a:gd name="connsiteY1" fmla="*/ 1865376 h 3562502"/>
              <a:gd name="connsiteX2" fmla="*/ 10753896 w 19075538"/>
              <a:gd name="connsiteY2" fmla="*/ 1236269 h 3562502"/>
              <a:gd name="connsiteX3" fmla="*/ 11039188 w 19075538"/>
              <a:gd name="connsiteY3" fmla="*/ 3562502 h 3562502"/>
              <a:gd name="connsiteX4" fmla="*/ 11331796 w 19075538"/>
              <a:gd name="connsiteY4" fmla="*/ 14630 h 3562502"/>
              <a:gd name="connsiteX5" fmla="*/ 11642969 w 19075538"/>
              <a:gd name="connsiteY5" fmla="*/ 3076605 h 3562502"/>
              <a:gd name="connsiteX6" fmla="*/ 11783229 w 19075538"/>
              <a:gd name="connsiteY6" fmla="*/ 1867853 h 3562502"/>
              <a:gd name="connsiteX7" fmla="*/ 15243318 w 19075538"/>
              <a:gd name="connsiteY7" fmla="*/ 1868490 h 3562502"/>
              <a:gd name="connsiteX8" fmla="*/ 15498077 w 19075538"/>
              <a:gd name="connsiteY8" fmla="*/ 2848024 h 3562502"/>
              <a:gd name="connsiteX9" fmla="*/ 15750178 w 19075538"/>
              <a:gd name="connsiteY9" fmla="*/ 0 h 3562502"/>
              <a:gd name="connsiteX10" fmla="*/ 16013525 w 19075538"/>
              <a:gd name="connsiteY10" fmla="*/ 3533241 h 3562502"/>
              <a:gd name="connsiteX11" fmla="*/ 16335393 w 19075538"/>
              <a:gd name="connsiteY11" fmla="*/ 1250899 h 3562502"/>
              <a:gd name="connsiteX12" fmla="*/ 16430492 w 19075538"/>
              <a:gd name="connsiteY12" fmla="*/ 1873328 h 3562502"/>
              <a:gd name="connsiteX13" fmla="*/ 19075538 w 19075538"/>
              <a:gd name="connsiteY13" fmla="*/ 1874243 h 3562502"/>
              <a:gd name="connsiteX0" fmla="*/ 0 w 19096130"/>
              <a:gd name="connsiteY0" fmla="*/ 1861774 h 3562502"/>
              <a:gd name="connsiteX1" fmla="*/ 10651483 w 19096130"/>
              <a:gd name="connsiteY1" fmla="*/ 1865376 h 3562502"/>
              <a:gd name="connsiteX2" fmla="*/ 10753896 w 19096130"/>
              <a:gd name="connsiteY2" fmla="*/ 1236269 h 3562502"/>
              <a:gd name="connsiteX3" fmla="*/ 11039188 w 19096130"/>
              <a:gd name="connsiteY3" fmla="*/ 3562502 h 3562502"/>
              <a:gd name="connsiteX4" fmla="*/ 11331796 w 19096130"/>
              <a:gd name="connsiteY4" fmla="*/ 14630 h 3562502"/>
              <a:gd name="connsiteX5" fmla="*/ 11642969 w 19096130"/>
              <a:gd name="connsiteY5" fmla="*/ 3076605 h 3562502"/>
              <a:gd name="connsiteX6" fmla="*/ 11783229 w 19096130"/>
              <a:gd name="connsiteY6" fmla="*/ 1867853 h 3562502"/>
              <a:gd name="connsiteX7" fmla="*/ 15243318 w 19096130"/>
              <a:gd name="connsiteY7" fmla="*/ 1868490 h 3562502"/>
              <a:gd name="connsiteX8" fmla="*/ 15498077 w 19096130"/>
              <a:gd name="connsiteY8" fmla="*/ 2848024 h 3562502"/>
              <a:gd name="connsiteX9" fmla="*/ 15750178 w 19096130"/>
              <a:gd name="connsiteY9" fmla="*/ 0 h 3562502"/>
              <a:gd name="connsiteX10" fmla="*/ 16013525 w 19096130"/>
              <a:gd name="connsiteY10" fmla="*/ 3533241 h 3562502"/>
              <a:gd name="connsiteX11" fmla="*/ 16335393 w 19096130"/>
              <a:gd name="connsiteY11" fmla="*/ 1250899 h 3562502"/>
              <a:gd name="connsiteX12" fmla="*/ 16430492 w 19096130"/>
              <a:gd name="connsiteY12" fmla="*/ 1873328 h 3562502"/>
              <a:gd name="connsiteX13" fmla="*/ 19096130 w 19096130"/>
              <a:gd name="connsiteY13" fmla="*/ 1874243 h 3562502"/>
              <a:gd name="connsiteX0" fmla="*/ 0 w 19096130"/>
              <a:gd name="connsiteY0" fmla="*/ 1861774 h 3562502"/>
              <a:gd name="connsiteX1" fmla="*/ 10651483 w 19096130"/>
              <a:gd name="connsiteY1" fmla="*/ 1865376 h 3562502"/>
              <a:gd name="connsiteX2" fmla="*/ 10753896 w 19096130"/>
              <a:gd name="connsiteY2" fmla="*/ 1236269 h 3562502"/>
              <a:gd name="connsiteX3" fmla="*/ 11039188 w 19096130"/>
              <a:gd name="connsiteY3" fmla="*/ 3562502 h 3562502"/>
              <a:gd name="connsiteX4" fmla="*/ 11331796 w 19096130"/>
              <a:gd name="connsiteY4" fmla="*/ 14630 h 3562502"/>
              <a:gd name="connsiteX5" fmla="*/ 11642969 w 19096130"/>
              <a:gd name="connsiteY5" fmla="*/ 3076605 h 3562502"/>
              <a:gd name="connsiteX6" fmla="*/ 11783229 w 19096130"/>
              <a:gd name="connsiteY6" fmla="*/ 1867853 h 3562502"/>
              <a:gd name="connsiteX7" fmla="*/ 15243318 w 19096130"/>
              <a:gd name="connsiteY7" fmla="*/ 1868490 h 3562502"/>
              <a:gd name="connsiteX8" fmla="*/ 15498077 w 19096130"/>
              <a:gd name="connsiteY8" fmla="*/ 2848024 h 3562502"/>
              <a:gd name="connsiteX9" fmla="*/ 15750178 w 19096130"/>
              <a:gd name="connsiteY9" fmla="*/ 0 h 3562502"/>
              <a:gd name="connsiteX10" fmla="*/ 16013525 w 19096130"/>
              <a:gd name="connsiteY10" fmla="*/ 3533241 h 3562502"/>
              <a:gd name="connsiteX11" fmla="*/ 16335393 w 19096130"/>
              <a:gd name="connsiteY11" fmla="*/ 1250899 h 3562502"/>
              <a:gd name="connsiteX12" fmla="*/ 16430492 w 19096130"/>
              <a:gd name="connsiteY12" fmla="*/ 1873328 h 3562502"/>
              <a:gd name="connsiteX13" fmla="*/ 19096130 w 19096130"/>
              <a:gd name="connsiteY13" fmla="*/ 1867897 h 3562502"/>
              <a:gd name="connsiteX0" fmla="*/ 0 w 19096130"/>
              <a:gd name="connsiteY0" fmla="*/ 1861774 h 3562502"/>
              <a:gd name="connsiteX1" fmla="*/ 10651483 w 19096130"/>
              <a:gd name="connsiteY1" fmla="*/ 1865376 h 3562502"/>
              <a:gd name="connsiteX2" fmla="*/ 10753896 w 19096130"/>
              <a:gd name="connsiteY2" fmla="*/ 1236269 h 3562502"/>
              <a:gd name="connsiteX3" fmla="*/ 11039188 w 19096130"/>
              <a:gd name="connsiteY3" fmla="*/ 3562502 h 3562502"/>
              <a:gd name="connsiteX4" fmla="*/ 11331796 w 19096130"/>
              <a:gd name="connsiteY4" fmla="*/ 14630 h 3562502"/>
              <a:gd name="connsiteX5" fmla="*/ 11642969 w 19096130"/>
              <a:gd name="connsiteY5" fmla="*/ 3076605 h 3562502"/>
              <a:gd name="connsiteX6" fmla="*/ 11783229 w 19096130"/>
              <a:gd name="connsiteY6" fmla="*/ 1867853 h 3562502"/>
              <a:gd name="connsiteX7" fmla="*/ 15243318 w 19096130"/>
              <a:gd name="connsiteY7" fmla="*/ 1868490 h 3562502"/>
              <a:gd name="connsiteX8" fmla="*/ 15498077 w 19096130"/>
              <a:gd name="connsiteY8" fmla="*/ 2848024 h 3562502"/>
              <a:gd name="connsiteX9" fmla="*/ 15750178 w 19096130"/>
              <a:gd name="connsiteY9" fmla="*/ 0 h 3562502"/>
              <a:gd name="connsiteX10" fmla="*/ 16013525 w 19096130"/>
              <a:gd name="connsiteY10" fmla="*/ 3533241 h 3562502"/>
              <a:gd name="connsiteX11" fmla="*/ 16335393 w 19096130"/>
              <a:gd name="connsiteY11" fmla="*/ 1250899 h 3562502"/>
              <a:gd name="connsiteX12" fmla="*/ 16430492 w 19096130"/>
              <a:gd name="connsiteY12" fmla="*/ 1873328 h 3562502"/>
              <a:gd name="connsiteX13" fmla="*/ 19096130 w 19096130"/>
              <a:gd name="connsiteY13" fmla="*/ 1867897 h 3562502"/>
              <a:gd name="connsiteX0" fmla="*/ 0 w 19096130"/>
              <a:gd name="connsiteY0" fmla="*/ 1861774 h 3562502"/>
              <a:gd name="connsiteX1" fmla="*/ 10651483 w 19096130"/>
              <a:gd name="connsiteY1" fmla="*/ 1865376 h 3562502"/>
              <a:gd name="connsiteX2" fmla="*/ 10753896 w 19096130"/>
              <a:gd name="connsiteY2" fmla="*/ 1236269 h 3562502"/>
              <a:gd name="connsiteX3" fmla="*/ 11039188 w 19096130"/>
              <a:gd name="connsiteY3" fmla="*/ 3562502 h 3562502"/>
              <a:gd name="connsiteX4" fmla="*/ 11331796 w 19096130"/>
              <a:gd name="connsiteY4" fmla="*/ 14630 h 3562502"/>
              <a:gd name="connsiteX5" fmla="*/ 11642969 w 19096130"/>
              <a:gd name="connsiteY5" fmla="*/ 3076605 h 3562502"/>
              <a:gd name="connsiteX6" fmla="*/ 11783229 w 19096130"/>
              <a:gd name="connsiteY6" fmla="*/ 1867853 h 3562502"/>
              <a:gd name="connsiteX7" fmla="*/ 15243318 w 19096130"/>
              <a:gd name="connsiteY7" fmla="*/ 1868490 h 3562502"/>
              <a:gd name="connsiteX8" fmla="*/ 15498077 w 19096130"/>
              <a:gd name="connsiteY8" fmla="*/ 2848024 h 3562502"/>
              <a:gd name="connsiteX9" fmla="*/ 15750178 w 19096130"/>
              <a:gd name="connsiteY9" fmla="*/ 0 h 3562502"/>
              <a:gd name="connsiteX10" fmla="*/ 16013525 w 19096130"/>
              <a:gd name="connsiteY10" fmla="*/ 3533241 h 3562502"/>
              <a:gd name="connsiteX11" fmla="*/ 16335393 w 19096130"/>
              <a:gd name="connsiteY11" fmla="*/ 1250899 h 3562502"/>
              <a:gd name="connsiteX12" fmla="*/ 16430491 w 19096130"/>
              <a:gd name="connsiteY12" fmla="*/ 1860635 h 3562502"/>
              <a:gd name="connsiteX13" fmla="*/ 19096130 w 19096130"/>
              <a:gd name="connsiteY13" fmla="*/ 1867897 h 3562502"/>
              <a:gd name="connsiteX0" fmla="*/ 0 w 19748213"/>
              <a:gd name="connsiteY0" fmla="*/ 1868122 h 3562502"/>
              <a:gd name="connsiteX1" fmla="*/ 11303566 w 19748213"/>
              <a:gd name="connsiteY1" fmla="*/ 1865376 h 3562502"/>
              <a:gd name="connsiteX2" fmla="*/ 11405979 w 19748213"/>
              <a:gd name="connsiteY2" fmla="*/ 1236269 h 3562502"/>
              <a:gd name="connsiteX3" fmla="*/ 11691271 w 19748213"/>
              <a:gd name="connsiteY3" fmla="*/ 3562502 h 3562502"/>
              <a:gd name="connsiteX4" fmla="*/ 11983879 w 19748213"/>
              <a:gd name="connsiteY4" fmla="*/ 14630 h 3562502"/>
              <a:gd name="connsiteX5" fmla="*/ 12295052 w 19748213"/>
              <a:gd name="connsiteY5" fmla="*/ 3076605 h 3562502"/>
              <a:gd name="connsiteX6" fmla="*/ 12435312 w 19748213"/>
              <a:gd name="connsiteY6" fmla="*/ 1867853 h 3562502"/>
              <a:gd name="connsiteX7" fmla="*/ 15895401 w 19748213"/>
              <a:gd name="connsiteY7" fmla="*/ 1868490 h 3562502"/>
              <a:gd name="connsiteX8" fmla="*/ 16150160 w 19748213"/>
              <a:gd name="connsiteY8" fmla="*/ 2848024 h 3562502"/>
              <a:gd name="connsiteX9" fmla="*/ 16402261 w 19748213"/>
              <a:gd name="connsiteY9" fmla="*/ 0 h 3562502"/>
              <a:gd name="connsiteX10" fmla="*/ 16665608 w 19748213"/>
              <a:gd name="connsiteY10" fmla="*/ 3533241 h 3562502"/>
              <a:gd name="connsiteX11" fmla="*/ 16987476 w 19748213"/>
              <a:gd name="connsiteY11" fmla="*/ 1250899 h 3562502"/>
              <a:gd name="connsiteX12" fmla="*/ 17082574 w 19748213"/>
              <a:gd name="connsiteY12" fmla="*/ 1860635 h 3562502"/>
              <a:gd name="connsiteX13" fmla="*/ 19748213 w 19748213"/>
              <a:gd name="connsiteY13" fmla="*/ 1867897 h 3562502"/>
              <a:gd name="connsiteX0" fmla="*/ 0 w 19782534"/>
              <a:gd name="connsiteY0" fmla="*/ 1868122 h 3562502"/>
              <a:gd name="connsiteX1" fmla="*/ 11337887 w 19782534"/>
              <a:gd name="connsiteY1" fmla="*/ 1865376 h 3562502"/>
              <a:gd name="connsiteX2" fmla="*/ 11440300 w 19782534"/>
              <a:gd name="connsiteY2" fmla="*/ 1236269 h 3562502"/>
              <a:gd name="connsiteX3" fmla="*/ 11725592 w 19782534"/>
              <a:gd name="connsiteY3" fmla="*/ 3562502 h 3562502"/>
              <a:gd name="connsiteX4" fmla="*/ 12018200 w 19782534"/>
              <a:gd name="connsiteY4" fmla="*/ 14630 h 3562502"/>
              <a:gd name="connsiteX5" fmla="*/ 12329373 w 19782534"/>
              <a:gd name="connsiteY5" fmla="*/ 3076605 h 3562502"/>
              <a:gd name="connsiteX6" fmla="*/ 12469633 w 19782534"/>
              <a:gd name="connsiteY6" fmla="*/ 1867853 h 3562502"/>
              <a:gd name="connsiteX7" fmla="*/ 15929722 w 19782534"/>
              <a:gd name="connsiteY7" fmla="*/ 1868490 h 3562502"/>
              <a:gd name="connsiteX8" fmla="*/ 16184481 w 19782534"/>
              <a:gd name="connsiteY8" fmla="*/ 2848024 h 3562502"/>
              <a:gd name="connsiteX9" fmla="*/ 16436582 w 19782534"/>
              <a:gd name="connsiteY9" fmla="*/ 0 h 3562502"/>
              <a:gd name="connsiteX10" fmla="*/ 16699929 w 19782534"/>
              <a:gd name="connsiteY10" fmla="*/ 3533241 h 3562502"/>
              <a:gd name="connsiteX11" fmla="*/ 17021797 w 19782534"/>
              <a:gd name="connsiteY11" fmla="*/ 1250899 h 3562502"/>
              <a:gd name="connsiteX12" fmla="*/ 17116895 w 19782534"/>
              <a:gd name="connsiteY12" fmla="*/ 1860635 h 3562502"/>
              <a:gd name="connsiteX13" fmla="*/ 19782534 w 19782534"/>
              <a:gd name="connsiteY13" fmla="*/ 1867897 h 3562502"/>
              <a:gd name="connsiteX0" fmla="*/ 0 w 17116895"/>
              <a:gd name="connsiteY0" fmla="*/ 1868122 h 3562502"/>
              <a:gd name="connsiteX1" fmla="*/ 11337887 w 17116895"/>
              <a:gd name="connsiteY1" fmla="*/ 1865376 h 3562502"/>
              <a:gd name="connsiteX2" fmla="*/ 11440300 w 17116895"/>
              <a:gd name="connsiteY2" fmla="*/ 1236269 h 3562502"/>
              <a:gd name="connsiteX3" fmla="*/ 11725592 w 17116895"/>
              <a:gd name="connsiteY3" fmla="*/ 3562502 h 3562502"/>
              <a:gd name="connsiteX4" fmla="*/ 12018200 w 17116895"/>
              <a:gd name="connsiteY4" fmla="*/ 14630 h 3562502"/>
              <a:gd name="connsiteX5" fmla="*/ 12329373 w 17116895"/>
              <a:gd name="connsiteY5" fmla="*/ 3076605 h 3562502"/>
              <a:gd name="connsiteX6" fmla="*/ 12469633 w 17116895"/>
              <a:gd name="connsiteY6" fmla="*/ 1867853 h 3562502"/>
              <a:gd name="connsiteX7" fmla="*/ 15929722 w 17116895"/>
              <a:gd name="connsiteY7" fmla="*/ 1868490 h 3562502"/>
              <a:gd name="connsiteX8" fmla="*/ 16184481 w 17116895"/>
              <a:gd name="connsiteY8" fmla="*/ 2848024 h 3562502"/>
              <a:gd name="connsiteX9" fmla="*/ 16436582 w 17116895"/>
              <a:gd name="connsiteY9" fmla="*/ 0 h 3562502"/>
              <a:gd name="connsiteX10" fmla="*/ 16699929 w 17116895"/>
              <a:gd name="connsiteY10" fmla="*/ 3533241 h 3562502"/>
              <a:gd name="connsiteX11" fmla="*/ 17021797 w 17116895"/>
              <a:gd name="connsiteY11" fmla="*/ 1250899 h 3562502"/>
              <a:gd name="connsiteX12" fmla="*/ 17116895 w 17116895"/>
              <a:gd name="connsiteY12" fmla="*/ 1860635 h 3562502"/>
              <a:gd name="connsiteX0" fmla="*/ 0 w 17021797"/>
              <a:gd name="connsiteY0" fmla="*/ 1868122 h 3562502"/>
              <a:gd name="connsiteX1" fmla="*/ 11337887 w 17021797"/>
              <a:gd name="connsiteY1" fmla="*/ 1865376 h 3562502"/>
              <a:gd name="connsiteX2" fmla="*/ 11440300 w 17021797"/>
              <a:gd name="connsiteY2" fmla="*/ 1236269 h 3562502"/>
              <a:gd name="connsiteX3" fmla="*/ 11725592 w 17021797"/>
              <a:gd name="connsiteY3" fmla="*/ 3562502 h 3562502"/>
              <a:gd name="connsiteX4" fmla="*/ 12018200 w 17021797"/>
              <a:gd name="connsiteY4" fmla="*/ 14630 h 3562502"/>
              <a:gd name="connsiteX5" fmla="*/ 12329373 w 17021797"/>
              <a:gd name="connsiteY5" fmla="*/ 3076605 h 3562502"/>
              <a:gd name="connsiteX6" fmla="*/ 12469633 w 17021797"/>
              <a:gd name="connsiteY6" fmla="*/ 1867853 h 3562502"/>
              <a:gd name="connsiteX7" fmla="*/ 15929722 w 17021797"/>
              <a:gd name="connsiteY7" fmla="*/ 1868490 h 3562502"/>
              <a:gd name="connsiteX8" fmla="*/ 16184481 w 17021797"/>
              <a:gd name="connsiteY8" fmla="*/ 2848024 h 3562502"/>
              <a:gd name="connsiteX9" fmla="*/ 16436582 w 17021797"/>
              <a:gd name="connsiteY9" fmla="*/ 0 h 3562502"/>
              <a:gd name="connsiteX10" fmla="*/ 16699929 w 17021797"/>
              <a:gd name="connsiteY10" fmla="*/ 3533241 h 3562502"/>
              <a:gd name="connsiteX11" fmla="*/ 17021797 w 17021797"/>
              <a:gd name="connsiteY11" fmla="*/ 1250899 h 3562502"/>
              <a:gd name="connsiteX0" fmla="*/ 0 w 16699928"/>
              <a:gd name="connsiteY0" fmla="*/ 1868122 h 3562502"/>
              <a:gd name="connsiteX1" fmla="*/ 11337887 w 16699928"/>
              <a:gd name="connsiteY1" fmla="*/ 1865376 h 3562502"/>
              <a:gd name="connsiteX2" fmla="*/ 11440300 w 16699928"/>
              <a:gd name="connsiteY2" fmla="*/ 1236269 h 3562502"/>
              <a:gd name="connsiteX3" fmla="*/ 11725592 w 16699928"/>
              <a:gd name="connsiteY3" fmla="*/ 3562502 h 3562502"/>
              <a:gd name="connsiteX4" fmla="*/ 12018200 w 16699928"/>
              <a:gd name="connsiteY4" fmla="*/ 14630 h 3562502"/>
              <a:gd name="connsiteX5" fmla="*/ 12329373 w 16699928"/>
              <a:gd name="connsiteY5" fmla="*/ 3076605 h 3562502"/>
              <a:gd name="connsiteX6" fmla="*/ 12469633 w 16699928"/>
              <a:gd name="connsiteY6" fmla="*/ 1867853 h 3562502"/>
              <a:gd name="connsiteX7" fmla="*/ 15929722 w 16699928"/>
              <a:gd name="connsiteY7" fmla="*/ 1868490 h 3562502"/>
              <a:gd name="connsiteX8" fmla="*/ 16184481 w 16699928"/>
              <a:gd name="connsiteY8" fmla="*/ 2848024 h 3562502"/>
              <a:gd name="connsiteX9" fmla="*/ 16436582 w 16699928"/>
              <a:gd name="connsiteY9" fmla="*/ 0 h 3562502"/>
              <a:gd name="connsiteX10" fmla="*/ 16699929 w 16699928"/>
              <a:gd name="connsiteY10" fmla="*/ 3533241 h 3562502"/>
              <a:gd name="connsiteX0" fmla="*/ 0 w 16436581"/>
              <a:gd name="connsiteY0" fmla="*/ 1868122 h 3562502"/>
              <a:gd name="connsiteX1" fmla="*/ 11337887 w 16436581"/>
              <a:gd name="connsiteY1" fmla="*/ 1865376 h 3562502"/>
              <a:gd name="connsiteX2" fmla="*/ 11440300 w 16436581"/>
              <a:gd name="connsiteY2" fmla="*/ 1236269 h 3562502"/>
              <a:gd name="connsiteX3" fmla="*/ 11725592 w 16436581"/>
              <a:gd name="connsiteY3" fmla="*/ 3562502 h 3562502"/>
              <a:gd name="connsiteX4" fmla="*/ 12018200 w 16436581"/>
              <a:gd name="connsiteY4" fmla="*/ 14630 h 3562502"/>
              <a:gd name="connsiteX5" fmla="*/ 12329373 w 16436581"/>
              <a:gd name="connsiteY5" fmla="*/ 3076605 h 3562502"/>
              <a:gd name="connsiteX6" fmla="*/ 12469633 w 16436581"/>
              <a:gd name="connsiteY6" fmla="*/ 1867853 h 3562502"/>
              <a:gd name="connsiteX7" fmla="*/ 15929722 w 16436581"/>
              <a:gd name="connsiteY7" fmla="*/ 1868490 h 3562502"/>
              <a:gd name="connsiteX8" fmla="*/ 16184481 w 16436581"/>
              <a:gd name="connsiteY8" fmla="*/ 2848024 h 3562502"/>
              <a:gd name="connsiteX9" fmla="*/ 16436582 w 16436581"/>
              <a:gd name="connsiteY9" fmla="*/ 0 h 3562502"/>
              <a:gd name="connsiteX0" fmla="*/ 0 w 16184481"/>
              <a:gd name="connsiteY0" fmla="*/ 1853491 h 3547871"/>
              <a:gd name="connsiteX1" fmla="*/ 11337887 w 16184481"/>
              <a:gd name="connsiteY1" fmla="*/ 1850745 h 3547871"/>
              <a:gd name="connsiteX2" fmla="*/ 11440300 w 16184481"/>
              <a:gd name="connsiteY2" fmla="*/ 1221638 h 3547871"/>
              <a:gd name="connsiteX3" fmla="*/ 11725592 w 16184481"/>
              <a:gd name="connsiteY3" fmla="*/ 3547871 h 3547871"/>
              <a:gd name="connsiteX4" fmla="*/ 12018200 w 16184481"/>
              <a:gd name="connsiteY4" fmla="*/ -1 h 3547871"/>
              <a:gd name="connsiteX5" fmla="*/ 12329373 w 16184481"/>
              <a:gd name="connsiteY5" fmla="*/ 3061974 h 3547871"/>
              <a:gd name="connsiteX6" fmla="*/ 12469633 w 16184481"/>
              <a:gd name="connsiteY6" fmla="*/ 1853222 h 3547871"/>
              <a:gd name="connsiteX7" fmla="*/ 15929722 w 16184481"/>
              <a:gd name="connsiteY7" fmla="*/ 1853859 h 3547871"/>
              <a:gd name="connsiteX8" fmla="*/ 16184481 w 16184481"/>
              <a:gd name="connsiteY8" fmla="*/ 2833393 h 3547871"/>
              <a:gd name="connsiteX0" fmla="*/ 0 w 15929721"/>
              <a:gd name="connsiteY0" fmla="*/ 1853492 h 3547872"/>
              <a:gd name="connsiteX1" fmla="*/ 11337887 w 15929721"/>
              <a:gd name="connsiteY1" fmla="*/ 1850746 h 3547872"/>
              <a:gd name="connsiteX2" fmla="*/ 11440300 w 15929721"/>
              <a:gd name="connsiteY2" fmla="*/ 1221639 h 3547872"/>
              <a:gd name="connsiteX3" fmla="*/ 11725592 w 15929721"/>
              <a:gd name="connsiteY3" fmla="*/ 3547872 h 3547872"/>
              <a:gd name="connsiteX4" fmla="*/ 12018200 w 15929721"/>
              <a:gd name="connsiteY4" fmla="*/ 0 h 3547872"/>
              <a:gd name="connsiteX5" fmla="*/ 12329373 w 15929721"/>
              <a:gd name="connsiteY5" fmla="*/ 3061975 h 3547872"/>
              <a:gd name="connsiteX6" fmla="*/ 12469633 w 15929721"/>
              <a:gd name="connsiteY6" fmla="*/ 1853223 h 3547872"/>
              <a:gd name="connsiteX7" fmla="*/ 15929722 w 15929721"/>
              <a:gd name="connsiteY7" fmla="*/ 1853860 h 3547872"/>
              <a:gd name="connsiteX0" fmla="*/ 0 w 17764659"/>
              <a:gd name="connsiteY0" fmla="*/ 1853492 h 3547872"/>
              <a:gd name="connsiteX1" fmla="*/ 11337887 w 17764659"/>
              <a:gd name="connsiteY1" fmla="*/ 1850746 h 3547872"/>
              <a:gd name="connsiteX2" fmla="*/ 11440300 w 17764659"/>
              <a:gd name="connsiteY2" fmla="*/ 1221639 h 3547872"/>
              <a:gd name="connsiteX3" fmla="*/ 11725592 w 17764659"/>
              <a:gd name="connsiteY3" fmla="*/ 3547872 h 3547872"/>
              <a:gd name="connsiteX4" fmla="*/ 12018200 w 17764659"/>
              <a:gd name="connsiteY4" fmla="*/ 0 h 3547872"/>
              <a:gd name="connsiteX5" fmla="*/ 12329373 w 17764659"/>
              <a:gd name="connsiteY5" fmla="*/ 3061975 h 3547872"/>
              <a:gd name="connsiteX6" fmla="*/ 12469633 w 17764659"/>
              <a:gd name="connsiteY6" fmla="*/ 1853223 h 3547872"/>
              <a:gd name="connsiteX7" fmla="*/ 17764659 w 17764659"/>
              <a:gd name="connsiteY7" fmla="*/ 1853861 h 354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64659" h="3547872">
                <a:moveTo>
                  <a:pt x="0" y="1853492"/>
                </a:moveTo>
                <a:lnTo>
                  <a:pt x="11337887" y="1850746"/>
                </a:lnTo>
                <a:lnTo>
                  <a:pt x="11440300" y="1221639"/>
                </a:lnTo>
                <a:lnTo>
                  <a:pt x="11725592" y="3547872"/>
                </a:lnTo>
                <a:lnTo>
                  <a:pt x="12018200" y="0"/>
                </a:lnTo>
                <a:lnTo>
                  <a:pt x="12329373" y="3061975"/>
                </a:lnTo>
                <a:lnTo>
                  <a:pt x="12469633" y="1853223"/>
                </a:lnTo>
                <a:lnTo>
                  <a:pt x="17764659" y="1853861"/>
                </a:lnTo>
              </a:path>
            </a:pathLst>
          </a:cu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4A7FD-3C38-4323-916E-2D0734E3E7F6}"/>
              </a:ext>
            </a:extLst>
          </p:cNvPr>
          <p:cNvSpPr txBox="1"/>
          <p:nvPr/>
        </p:nvSpPr>
        <p:spPr>
          <a:xfrm>
            <a:off x="235381" y="1096536"/>
            <a:ext cx="8606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ประพจน์ (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Proposition) </a:t>
            </a:r>
            <a:r>
              <a:rPr lang="th-TH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เป็นส่วนที่ใช้พิสูจน์ เพื่อบ่งชี้ความจริงตามหลักเหตุผล มี 2 ชนิด คือ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DD5F7-A217-4F1A-9801-1370F040694C}"/>
              </a:ext>
            </a:extLst>
          </p:cNvPr>
          <p:cNvSpPr txBox="1"/>
          <p:nvPr/>
        </p:nvSpPr>
        <p:spPr>
          <a:xfrm>
            <a:off x="96852" y="2496604"/>
            <a:ext cx="11059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600" dirty="0">
                <a:cs typeface="Arial" pitchFamily="34" charset="0"/>
              </a:rPr>
              <a:t>เป็นประโยคหรือเนื้อหาทางตรรกะที่มีเพียงใจความเดียว มีประธานและภาคแสดงเพียงตัวเดียว และไม่สามารถแบ่งย่อยเนื้อหาได้อีก ประพจน์เชิงเดียวมีทั้งหมด 4 รูปแบบคือ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altLang="ko-KR" sz="1600" dirty="0">
                <a:cs typeface="Arial" pitchFamily="34" charset="0"/>
              </a:rPr>
              <a:t>ประพจน์เชิงเดี่ยวแบบยืนยัน แสดงถึงข้อความทั้งหมดที่สามารถยืนยันได้ </a:t>
            </a:r>
          </a:p>
          <a:p>
            <a:r>
              <a:rPr lang="th-TH" altLang="ko-KR" sz="1600" dirty="0">
                <a:cs typeface="Arial" pitchFamily="34" charset="0"/>
              </a:rPr>
              <a:t>ไม่มีข้อความแสดงการปฏิเสธ เช่น นักเรียนทุกๆคนอยากเรียนจบ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altLang="ko-KR" sz="1600" dirty="0">
                <a:cs typeface="Arial" pitchFamily="34" charset="0"/>
              </a:rPr>
              <a:t>ประพจน์เชิงเดี่ยวแบบปฏิเสธ แสดงถึงข้อความที่มีคำคัดค้าน</a:t>
            </a:r>
            <a:r>
              <a:rPr lang="th-TH" altLang="ko-KR" sz="1600" dirty="0" err="1">
                <a:cs typeface="Arial" pitchFamily="34" charset="0"/>
              </a:rPr>
              <a:t>หร</a:t>
            </a:r>
            <a:r>
              <a:rPr lang="th-TH" altLang="ko-KR" sz="1600" dirty="0">
                <a:cs typeface="Arial" pitchFamily="34" charset="0"/>
              </a:rPr>
              <a:t>ือป</a:t>
            </a:r>
            <a:r>
              <a:rPr lang="th-TH" altLang="ko-KR" sz="1600" dirty="0" err="1">
                <a:cs typeface="Arial" pitchFamily="34" charset="0"/>
              </a:rPr>
              <a:t>ฎิ</a:t>
            </a:r>
            <a:r>
              <a:rPr lang="th-TH" altLang="ko-KR" sz="1600" dirty="0">
                <a:cs typeface="Arial" pitchFamily="34" charset="0"/>
              </a:rPr>
              <a:t>เสธ </a:t>
            </a:r>
          </a:p>
          <a:p>
            <a:r>
              <a:rPr lang="th-TH" altLang="ko-KR" sz="1600" dirty="0">
                <a:cs typeface="Arial" pitchFamily="34" charset="0"/>
              </a:rPr>
              <a:t>เช่น ไม่มีนักเรียนคนไหนอยากสอบตก</a:t>
            </a:r>
          </a:p>
          <a:p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5150D-7E7C-491C-916D-B48770E7A9D3}"/>
              </a:ext>
            </a:extLst>
          </p:cNvPr>
          <p:cNvSpPr txBox="1"/>
          <p:nvPr/>
        </p:nvSpPr>
        <p:spPr>
          <a:xfrm>
            <a:off x="-445089" y="1908062"/>
            <a:ext cx="60715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th-TH" altLang="ko-KR" sz="2800" dirty="0">
                <a:solidFill>
                  <a:srgbClr val="0070C0"/>
                </a:solidFill>
                <a:cs typeface="Arial" pitchFamily="34" charset="0"/>
              </a:rPr>
              <a:t>ประพจน์เชิงเดี่ยว (</a:t>
            </a:r>
            <a:r>
              <a:rPr lang="en-GB" altLang="ko-KR" sz="2800" dirty="0">
                <a:solidFill>
                  <a:srgbClr val="0070C0"/>
                </a:solidFill>
                <a:cs typeface="Arial" pitchFamily="34" charset="0"/>
              </a:rPr>
              <a:t>Single Proposition)</a:t>
            </a:r>
            <a:endParaRPr lang="ko-KR" altLang="en-US" sz="2800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A2785-B9B3-4499-9668-474405C9ABCD}"/>
              </a:ext>
            </a:extLst>
          </p:cNvPr>
          <p:cNvSpPr txBox="1"/>
          <p:nvPr/>
        </p:nvSpPr>
        <p:spPr>
          <a:xfrm>
            <a:off x="-136547" y="4451314"/>
            <a:ext cx="64394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th-TH" altLang="ko-KR" sz="2800" dirty="0">
                <a:solidFill>
                  <a:srgbClr val="0070C0"/>
                </a:solidFill>
                <a:cs typeface="Arial" pitchFamily="34" charset="0"/>
              </a:rPr>
              <a:t>ประพจน์เชิงซ้อน (</a:t>
            </a:r>
            <a:r>
              <a:rPr lang="en-GB" altLang="ko-KR" sz="2800" dirty="0">
                <a:solidFill>
                  <a:srgbClr val="0070C0"/>
                </a:solidFill>
                <a:cs typeface="Arial" pitchFamily="34" charset="0"/>
              </a:rPr>
              <a:t>Compound Proposition)</a:t>
            </a:r>
            <a:endParaRPr lang="ko-KR" altLang="en-US" sz="2800" dirty="0">
              <a:solidFill>
                <a:srgbClr val="0070C0"/>
              </a:solidFill>
              <a:cs typeface="Arial" pitchFamily="34" charset="0"/>
            </a:endParaRPr>
          </a:p>
        </p:txBody>
      </p:sp>
      <p:grpSp>
        <p:nvGrpSpPr>
          <p:cNvPr id="10" name="Graphic 25">
            <a:extLst>
              <a:ext uri="{FF2B5EF4-FFF2-40B4-BE49-F238E27FC236}">
                <a16:creationId xmlns:a16="http://schemas.microsoft.com/office/drawing/2014/main" id="{2A195617-8C33-4516-AA94-DEABA42B6273}"/>
              </a:ext>
            </a:extLst>
          </p:cNvPr>
          <p:cNvGrpSpPr/>
          <p:nvPr/>
        </p:nvGrpSpPr>
        <p:grpSpPr>
          <a:xfrm flipH="1">
            <a:off x="10152150" y="3755782"/>
            <a:ext cx="1293645" cy="859652"/>
            <a:chOff x="342288" y="5278574"/>
            <a:chExt cx="1920177" cy="127599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300C03-56F7-4199-896D-9561814F75B8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4A809B-1731-4412-8C04-9FA8D03C146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1E9AB0D-7577-4DA7-A6B0-686C2988B69F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D4692C2-AC80-49DD-BEC0-C32C001A2158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810160-F85C-4AEB-95B0-26D1CD53DF84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3CA08F-845A-421F-BF37-FA351150F82E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CF61E43-FACB-44FE-939A-3F5B6644F6A8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843CEC-BEE7-4157-8831-3DB462E3F5C9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68">
            <a:extLst>
              <a:ext uri="{FF2B5EF4-FFF2-40B4-BE49-F238E27FC236}">
                <a16:creationId xmlns:a16="http://schemas.microsoft.com/office/drawing/2014/main" id="{25322606-D78A-4CE1-9C47-2F70A8E59BC4}"/>
              </a:ext>
            </a:extLst>
          </p:cNvPr>
          <p:cNvSpPr txBox="1"/>
          <p:nvPr/>
        </p:nvSpPr>
        <p:spPr>
          <a:xfrm>
            <a:off x="291130" y="373303"/>
            <a:ext cx="378887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th-TH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</a:rPr>
              <a:t>พื้นฐานของ</a:t>
            </a:r>
            <a:r>
              <a:rPr lang="th-TH" altLang="ko-KR" sz="4000" b="1" dirty="0">
                <a:solidFill>
                  <a:srgbClr val="FFC000"/>
                </a:solidFill>
                <a:highlight>
                  <a:srgbClr val="00FFFF"/>
                </a:highlight>
              </a:rPr>
              <a:t>ตรรกศาสตร์</a:t>
            </a:r>
            <a:endParaRPr lang="ko-KR" altLang="en-US" sz="4000" b="1" dirty="0">
              <a:solidFill>
                <a:srgbClr val="FFC000"/>
              </a:solidFill>
              <a:highlight>
                <a:srgbClr val="00FFFF"/>
              </a:highlight>
            </a:endParaRPr>
          </a:p>
        </p:txBody>
      </p:sp>
      <p:sp>
        <p:nvSpPr>
          <p:cNvPr id="28" name="กล่องข้อความ 27">
            <a:extLst>
              <a:ext uri="{FF2B5EF4-FFF2-40B4-BE49-F238E27FC236}">
                <a16:creationId xmlns:a16="http://schemas.microsoft.com/office/drawing/2014/main" id="{8FA471DD-9089-43F5-83D0-B65DDB25B7AB}"/>
              </a:ext>
            </a:extLst>
          </p:cNvPr>
          <p:cNvSpPr txBox="1"/>
          <p:nvPr/>
        </p:nvSpPr>
        <p:spPr>
          <a:xfrm>
            <a:off x="6304063" y="2894539"/>
            <a:ext cx="712042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altLang="ko-KR" sz="1600" dirty="0">
                <a:cs typeface="Arial" pitchFamily="34" charset="0"/>
              </a:rPr>
              <a:t>ประพจน์เชิงเดี่ยวแบบยืนยันบางส่วน แสดงข้อความยืนยันบางส่วน </a:t>
            </a:r>
          </a:p>
          <a:p>
            <a:pPr lvl="1"/>
            <a:r>
              <a:rPr lang="th-TH" altLang="ko-KR" sz="1600" dirty="0">
                <a:cs typeface="Arial" pitchFamily="34" charset="0"/>
              </a:rPr>
              <a:t>เช่น นักเรียนส่วนใหญ่เรียน 4 ปีก็จบการศึกษา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altLang="ko-KR" sz="1600" dirty="0">
                <a:cs typeface="Arial" pitchFamily="34" charset="0"/>
              </a:rPr>
              <a:t>ประพจน์เชิงเดี่ยวแบบปฎิเสธบางส่วน แสดงข้อความปฎิเสธบางส่วน </a:t>
            </a:r>
          </a:p>
          <a:p>
            <a:pPr lvl="1"/>
            <a:r>
              <a:rPr lang="th-TH" altLang="ko-KR" sz="1600" dirty="0">
                <a:cs typeface="Arial" pitchFamily="34" charset="0"/>
              </a:rPr>
              <a:t>เช่น คนไทยส่วนใหญ่ไม่ยากจน</a:t>
            </a:r>
          </a:p>
          <a:p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5">
                <a:extLst>
                  <a:ext uri="{FF2B5EF4-FFF2-40B4-BE49-F238E27FC236}">
                    <a16:creationId xmlns:a16="http://schemas.microsoft.com/office/drawing/2014/main" id="{97517CC9-0D0D-47E8-A87F-37BFC2EE843F}"/>
                  </a:ext>
                </a:extLst>
              </p:cNvPr>
              <p:cNvSpPr txBox="1"/>
              <p:nvPr/>
            </p:nvSpPr>
            <p:spPr>
              <a:xfrm>
                <a:off x="96852" y="4963049"/>
                <a:ext cx="11630117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cs typeface="Arial" pitchFamily="34" charset="0"/>
                  </a:rPr>
                  <a:t>เป็นการนำเอาประพจน์เชิงเดี่ยวหลายประโยคมารวมกันด้วยคำเชื่อมประโยค โดยทั่วไปจะมีตัวเชื่อมอยู่ 4 รูปแบบ ดังนี้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h-TH" altLang="ko-KR" sz="1600" dirty="0">
                    <a:cs typeface="Arial" pitchFamily="34" charset="0"/>
                  </a:rPr>
                  <a:t>ประโยคความรวม เป็นประโยคตรรกะที่เกิดจากคำเชื่อม “และ”, “แต่”, “แม้”,“เมื่อ” ในตรรกะศาสตร์จะใช้ตัว </a:t>
                </a:r>
                <a:r>
                  <a:rPr lang="en-US" altLang="ko-KR" sz="1600" dirty="0">
                    <a:cs typeface="Arial" pitchFamily="34" charset="0"/>
                  </a:rPr>
                  <a:t>AND (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US" altLang="ko-KR" sz="1600" dirty="0">
                    <a:cs typeface="Arial" pitchFamily="34" charset="0"/>
                  </a:rPr>
                  <a:t>) </a:t>
                </a:r>
                <a:r>
                  <a:rPr lang="th-TH" altLang="ko-KR" sz="1600" dirty="0">
                    <a:cs typeface="Arial" pitchFamily="34" charset="0"/>
                  </a:rPr>
                  <a:t>เช่น ฉันชอบกินข้าวสวยแต่เธอชอบกินข้าวเหนียว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h-TH" altLang="ko-KR" sz="1600" dirty="0">
                    <a:cs typeface="Arial" pitchFamily="34" charset="0"/>
                  </a:rPr>
                  <a:t>ประโยคความเลือก คือ ประโยคตรรกะที่เกิดจากคำเชื่อม “หรือ” (</a:t>
                </a:r>
                <a:r>
                  <a:rPr lang="en-US" altLang="ko-KR" sz="1600" dirty="0">
                    <a:cs typeface="Arial" pitchFamily="34" charset="0"/>
                  </a:rPr>
                  <a:t>v)</a:t>
                </a:r>
                <a:r>
                  <a:rPr lang="th-TH" altLang="ko-KR" sz="1600" dirty="0">
                    <a:cs typeface="Arial" pitchFamily="34" charset="0"/>
                  </a:rPr>
                  <a:t> เช่น พรุ่งนี้เป็นวันพุธหรือวันพฤหัสบดี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h-TH" altLang="ko-KR" sz="1600" dirty="0">
                    <a:cs typeface="Arial" pitchFamily="34" charset="0"/>
                  </a:rPr>
                  <a:t>ประโยคมีเงื่อนไข เป็นประโยคตรรกะที่เกิดจากคำเชื่อม “ถ้า...แล้ว” โดยประพจน์หนึ่งจะเป็นเงื่อนไข อีกตัวจะเป็นผลสรุป (</a:t>
                </a:r>
                <a14:m>
                  <m:oMath xmlns:m="http://schemas.openxmlformats.org/officeDocument/2006/math">
                    <m:r>
                      <a:rPr lang="th-TH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→</m:t>
                    </m:r>
                  </m:oMath>
                </a14:m>
                <a:r>
                  <a:rPr lang="th-TH" altLang="ko-KR" sz="1600" dirty="0">
                    <a:cs typeface="Arial" pitchFamily="34" charset="0"/>
                  </a:rPr>
                  <a:t>) เช่น ถ้านักศึกษาทำข้อสอบได้คะแนนเต็มแล้วจะได้เกรด </a:t>
                </a:r>
                <a:r>
                  <a:rPr lang="en-US" altLang="ko-KR" sz="1600" dirty="0">
                    <a:cs typeface="Arial" pitchFamily="34" charset="0"/>
                  </a:rPr>
                  <a:t>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h-TH" altLang="ko-KR" sz="1600" dirty="0">
                    <a:cs typeface="Arial" pitchFamily="34" charset="0"/>
                  </a:rPr>
                  <a:t>ประโยคสมภาค คือ ประโยคตรรกะที่เกิดจากคำเชื่อม “..ก็ต่อเมื่อ..” (</a:t>
                </a:r>
                <a14:m>
                  <m:oMath xmlns:m="http://schemas.openxmlformats.org/officeDocument/2006/math">
                    <m:r>
                      <a:rPr lang="th-TH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↔</m:t>
                    </m:r>
                  </m:oMath>
                </a14:m>
                <a:r>
                  <a:rPr lang="th-TH" altLang="ko-KR" sz="1600" dirty="0">
                    <a:cs typeface="Arial" pitchFamily="34" charset="0"/>
                  </a:rPr>
                  <a:t>) เช่น สมชายเป็นคนดีก็ต่อเมื่อสมชายไม่ทำชั่ว</a:t>
                </a:r>
              </a:p>
              <a:p>
                <a:endParaRPr lang="en-US" altLang="ko-KR" sz="12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0" name="TextBox 5">
                <a:extLst>
                  <a:ext uri="{FF2B5EF4-FFF2-40B4-BE49-F238E27FC236}">
                    <a16:creationId xmlns:a16="http://schemas.microsoft.com/office/drawing/2014/main" id="{97517CC9-0D0D-47E8-A87F-37BFC2EE8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2" y="4963049"/>
                <a:ext cx="11630117" cy="2000548"/>
              </a:xfrm>
              <a:prstGeom prst="rect">
                <a:avLst/>
              </a:prstGeom>
              <a:blipFill>
                <a:blip r:embed="rId2"/>
                <a:stretch>
                  <a:fillRect l="-314" t="-91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F179900A-3C2E-4FAF-BBA0-27C7D52F4885}"/>
              </a:ext>
            </a:extLst>
          </p:cNvPr>
          <p:cNvSpPr txBox="1">
            <a:spLocks/>
          </p:cNvSpPr>
          <p:nvPr/>
        </p:nvSpPr>
        <p:spPr>
          <a:xfrm>
            <a:off x="6747163" y="2693135"/>
            <a:ext cx="4087092" cy="187220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th-TH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ประพจน์จะเป็นประโยคที่มีเหตุผลและพิจารณาได้ว่าเป็นจริงหรือเท็จ 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th-TH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จึงมีกฎ 3 ข้อดังนี้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BC4D50-6F0D-4959-9338-DAAF8E68F27F}"/>
              </a:ext>
            </a:extLst>
          </p:cNvPr>
          <p:cNvSpPr txBox="1"/>
          <p:nvPr/>
        </p:nvSpPr>
        <p:spPr>
          <a:xfrm>
            <a:off x="389940" y="5258649"/>
            <a:ext cx="5445409" cy="7357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1400" b="1" dirty="0">
                <a:solidFill>
                  <a:schemeClr val="bg1"/>
                </a:solidFill>
                <a:cs typeface="Arial" pitchFamily="34" charset="0"/>
              </a:rPr>
              <a:t>ประพจน์เชิงซ้อน จะหาค่าความจริงโดยรวม เช่น ประเทศไทยอยู่ในทวีป</a:t>
            </a:r>
            <a:r>
              <a:rPr lang="th-TH" altLang="ko-KR" sz="1400" b="1" dirty="0" err="1">
                <a:solidFill>
                  <a:schemeClr val="bg1"/>
                </a:solidFill>
                <a:cs typeface="Arial" pitchFamily="34" charset="0"/>
              </a:rPr>
              <a:t>เอเซีย</a:t>
            </a:r>
            <a:r>
              <a:rPr lang="th-TH" altLang="ko-KR" sz="1400" b="1" dirty="0">
                <a:solidFill>
                  <a:schemeClr val="bg1"/>
                </a:solidFill>
                <a:cs typeface="Arial" pitchFamily="34" charset="0"/>
              </a:rPr>
              <a:t>มีกรุงเทพเป็นเมืองหลวง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32">
            <a:extLst>
              <a:ext uri="{FF2B5EF4-FFF2-40B4-BE49-F238E27FC236}">
                <a16:creationId xmlns:a16="http://schemas.microsoft.com/office/drawing/2014/main" id="{88F00649-7D22-4FF1-AEAB-A83C637E964C}"/>
              </a:ext>
            </a:extLst>
          </p:cNvPr>
          <p:cNvSpPr txBox="1"/>
          <p:nvPr/>
        </p:nvSpPr>
        <p:spPr>
          <a:xfrm>
            <a:off x="389941" y="3261365"/>
            <a:ext cx="4805514" cy="7357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1400" b="1" dirty="0">
                <a:solidFill>
                  <a:schemeClr val="bg1"/>
                </a:solidFill>
                <a:cs typeface="Arial" pitchFamily="34" charset="0"/>
              </a:rPr>
              <a:t>ประพจน์จะเป็นจริงหรือเท็จพร้อมกันไม่ได้ เช่น กรุงเทพเป็นเมืองหลวงของประเทศไทยตั้งอยู่ที่ภาคเหนือ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2">
            <a:extLst>
              <a:ext uri="{FF2B5EF4-FFF2-40B4-BE49-F238E27FC236}">
                <a16:creationId xmlns:a16="http://schemas.microsoft.com/office/drawing/2014/main" id="{AC63FF28-61AF-4EE2-8796-A6AEF622B02E}"/>
              </a:ext>
            </a:extLst>
          </p:cNvPr>
          <p:cNvSpPr txBox="1"/>
          <p:nvPr/>
        </p:nvSpPr>
        <p:spPr>
          <a:xfrm>
            <a:off x="542341" y="1219486"/>
            <a:ext cx="5082604" cy="7357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1400" b="1" dirty="0">
                <a:solidFill>
                  <a:schemeClr val="bg1"/>
                </a:solidFill>
                <a:cs typeface="Arial" pitchFamily="34" charset="0"/>
              </a:rPr>
              <a:t>ประพจน์ต้องเป็นจริงหรือเท็จเท่านั้น </a:t>
            </a:r>
          </a:p>
          <a:p>
            <a:pPr algn="ctr"/>
            <a:r>
              <a:rPr lang="th-TH" altLang="ko-KR" sz="1400" b="1" dirty="0">
                <a:solidFill>
                  <a:schemeClr val="bg1"/>
                </a:solidFill>
                <a:cs typeface="Arial" pitchFamily="34" charset="0"/>
              </a:rPr>
              <a:t>เช่น กรุงเทพเป็นเมืองหลวงของประเทศไทย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4" name="Straight Arrow Connector 63">
            <a:extLst>
              <a:ext uri="{FF2B5EF4-FFF2-40B4-BE49-F238E27FC236}">
                <a16:creationId xmlns:a16="http://schemas.microsoft.com/office/drawing/2014/main" id="{6B135796-1B0A-4C6B-A224-78382575BF60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1773382"/>
            <a:ext cx="1035581" cy="463442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63">
            <a:extLst>
              <a:ext uri="{FF2B5EF4-FFF2-40B4-BE49-F238E27FC236}">
                <a16:creationId xmlns:a16="http://schemas.microsoft.com/office/drawing/2014/main" id="{08324101-8C7F-40E8-AFD1-7B44530AC78B}"/>
              </a:ext>
            </a:extLst>
          </p:cNvPr>
          <p:cNvCxnSpPr>
            <a:cxnSpLocks/>
          </p:cNvCxnSpPr>
          <p:nvPr/>
        </p:nvCxnSpPr>
        <p:spPr>
          <a:xfrm flipH="1">
            <a:off x="5195455" y="3629239"/>
            <a:ext cx="111353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63">
            <a:extLst>
              <a:ext uri="{FF2B5EF4-FFF2-40B4-BE49-F238E27FC236}">
                <a16:creationId xmlns:a16="http://schemas.microsoft.com/office/drawing/2014/main" id="{7BE791AD-9005-4C08-AC7C-D2E8393E0728}"/>
              </a:ext>
            </a:extLst>
          </p:cNvPr>
          <p:cNvCxnSpPr>
            <a:cxnSpLocks/>
          </p:cNvCxnSpPr>
          <p:nvPr/>
        </p:nvCxnSpPr>
        <p:spPr>
          <a:xfrm flipH="1">
            <a:off x="5835349" y="4983031"/>
            <a:ext cx="947282" cy="610252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77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8254" y="257076"/>
            <a:ext cx="8081852" cy="724247"/>
          </a:xfrm>
        </p:spPr>
        <p:txBody>
          <a:bodyPr/>
          <a:lstStyle/>
          <a:p>
            <a:r>
              <a:rPr lang="th-TH" sz="2800" dirty="0">
                <a:highlight>
                  <a:srgbClr val="00FF00"/>
                </a:highlight>
              </a:rPr>
              <a:t>ตรรกศาสตร์ที่ว่าด้วยประพจน์ (</a:t>
            </a:r>
            <a:r>
              <a:rPr lang="en-US" sz="2800" dirty="0">
                <a:highlight>
                  <a:srgbClr val="00FF00"/>
                </a:highlight>
              </a:rPr>
              <a:t>Propositional Logic)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915FD2-D0E6-4DEB-B1C9-9340552A3344}"/>
              </a:ext>
            </a:extLst>
          </p:cNvPr>
          <p:cNvGrpSpPr/>
          <p:nvPr/>
        </p:nvGrpSpPr>
        <p:grpSpPr>
          <a:xfrm flipH="1">
            <a:off x="9235536" y="180941"/>
            <a:ext cx="2717504" cy="6496117"/>
            <a:chOff x="896897" y="372794"/>
            <a:chExt cx="2425766" cy="614569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1D8A4D9-073F-4BB6-A662-1EFDCB85E80C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7DF9A70-42B4-4956-A6DE-65EC83042B41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1EA2B28-8846-4C7F-88A9-8ADBC0501178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F3EF62E-06EA-4D0D-A441-B65B6FB961EF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E20A684-E434-40C4-84DE-66387E9E9CDA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2723C70-5094-47B0-BC93-ED8A527333DB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1EF34FD-D5C4-4393-B6D7-67E4DFF7534A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F4A134F-9F05-4D10-8F90-D5BBBDC78A1A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F9C0EC-A17E-433A-8DA0-F9E36EE2B618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2A4C65E-0C75-4DB0-82EF-744D0558FF37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AB7B3CA-67A1-4869-BE7B-1BEA69037B5E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D98CE6B-6D12-45B9-A830-4F286947E6BE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65AE8CE-85F5-4CEF-80A8-3599D73F25D1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FC040DF-8608-444D-92AC-39F0AE68CB07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389FFD7-DE4F-47D1-9314-82320CDDE13E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972D6D6-3A17-4A2E-AAB1-897CF6022D4F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898C49-F9BC-4092-B007-970A80368E3F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ECFD8E-5027-4C50-A0BB-AC8B7749E800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583191-69B8-463E-8E8A-295A73BDD1DC}"/>
                  </a:ext>
                </a:extLst>
              </p:cNvPr>
              <p:cNvSpPr txBox="1"/>
              <p:nvPr/>
            </p:nvSpPr>
            <p:spPr>
              <a:xfrm>
                <a:off x="1086163" y="1600172"/>
                <a:ext cx="7001183" cy="2554545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Atomic sentences </a:t>
                </a:r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ประกอบไปด้วย 1 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proposition symbol.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แต่ละ 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proposition symbol </a:t>
                </a:r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จะให้ค่า จริง หรือ เท็จ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Symbol </a:t>
                </a:r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จะใช้ภาษาอังกฤษตัวพิมพ์ใหญ่ เช่น 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P, Q, R </a:t>
                </a:r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แล้วแต่จะตั้ง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มี 2 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symbol </a:t>
                </a:r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ที่สงวนค่าความเป็นจริงไว้ คือ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True </a:t>
                </a:r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จะเป็นจริงเสมอ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False </a:t>
                </a:r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จะเป็นเท็จเสมอ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Complex sentences </a:t>
                </a:r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เกิดจากการนำ 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sentences </a:t>
                </a:r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มาเชื่อมต่อกันซึ่งมีตัวเชื่อมอยู่ 5 ตัว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Not -	-p = -</a:t>
                </a:r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</a:t>
                </a:r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) 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= F , -p = -</a:t>
                </a:r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</a:t>
                </a:r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)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= T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And ^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Or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v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Implies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→</m:t>
                    </m:r>
                  </m:oMath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↔</m:t>
                    </m:r>
                  </m:oMath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583191-69B8-463E-8E8A-295A73BDD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63" y="1600172"/>
                <a:ext cx="7001183" cy="2554545"/>
              </a:xfrm>
              <a:prstGeom prst="rect">
                <a:avLst/>
              </a:prstGeom>
              <a:blipFill>
                <a:blip r:embed="rId2"/>
                <a:stretch>
                  <a:fillRect l="-1654" t="-714" b="-190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1EF8622-94E7-4149-8E38-3AC446FFB96D}"/>
              </a:ext>
            </a:extLst>
          </p:cNvPr>
          <p:cNvSpPr txBox="1"/>
          <p:nvPr/>
        </p:nvSpPr>
        <p:spPr>
          <a:xfrm>
            <a:off x="906168" y="1090429"/>
            <a:ext cx="5690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2400" dirty="0">
                <a:solidFill>
                  <a:schemeClr val="accent3"/>
                </a:solidFill>
                <a:cs typeface="Arial" pitchFamily="34" charset="0"/>
              </a:rPr>
              <a:t>ไวยกรณ</a:t>
            </a:r>
            <a:r>
              <a:rPr lang="th-TH" altLang="ko-KR" sz="2400" dirty="0" err="1">
                <a:solidFill>
                  <a:schemeClr val="accent3"/>
                </a:solidFill>
                <a:cs typeface="Arial" pitchFamily="34" charset="0"/>
              </a:rPr>
              <a:t>์ข</a:t>
            </a:r>
            <a:r>
              <a:rPr lang="th-TH" altLang="ko-KR" sz="2400" dirty="0">
                <a:solidFill>
                  <a:schemeClr val="accent3"/>
                </a:solidFill>
                <a:cs typeface="Arial" pitchFamily="34" charset="0"/>
              </a:rPr>
              <a:t>องภาษาตรรกศาสตร์ที่ว่าด้วยประพจน์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32" name="รูปภาพ 31">
            <a:extLst>
              <a:ext uri="{FF2B5EF4-FFF2-40B4-BE49-F238E27FC236}">
                <a16:creationId xmlns:a16="http://schemas.microsoft.com/office/drawing/2014/main" id="{02C63C5A-401C-43EC-9081-E4F9C2FF3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20" y="4538015"/>
            <a:ext cx="5010150" cy="2219325"/>
          </a:xfrm>
          <a:prstGeom prst="rect">
            <a:avLst/>
          </a:prstGeom>
        </p:spPr>
      </p:pic>
      <p:sp>
        <p:nvSpPr>
          <p:cNvPr id="36" name="TextBox 34">
            <a:extLst>
              <a:ext uri="{FF2B5EF4-FFF2-40B4-BE49-F238E27FC236}">
                <a16:creationId xmlns:a16="http://schemas.microsoft.com/office/drawing/2014/main" id="{44EC19B1-2DE4-407C-8DE7-F2FD22E3033C}"/>
              </a:ext>
            </a:extLst>
          </p:cNvPr>
          <p:cNvSpPr txBox="1"/>
          <p:nvPr/>
        </p:nvSpPr>
        <p:spPr>
          <a:xfrm>
            <a:off x="905379" y="4158012"/>
            <a:ext cx="88003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โครงสร้างของภาษาตรรกศาสตร์ที่ว่าด้วยประพจน์ในรูปแบบ 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Backus-Naur Form (BNF)</a:t>
            </a: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8EB39080-BAFF-4CC1-A511-354143C5CB95}"/>
              </a:ext>
            </a:extLst>
          </p:cNvPr>
          <p:cNvSpPr txBox="1"/>
          <p:nvPr/>
        </p:nvSpPr>
        <p:spPr>
          <a:xfrm>
            <a:off x="4204346" y="736749"/>
            <a:ext cx="4704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altLang="ko-KR" sz="1800" dirty="0">
                <a:solidFill>
                  <a:srgbClr val="FF0000"/>
                </a:solidFill>
                <a:cs typeface="Arial" pitchFamily="34" charset="0"/>
              </a:rPr>
              <a:t>ไวยกรณ</a:t>
            </a:r>
            <a:r>
              <a:rPr lang="th-TH" altLang="ko-KR" sz="1800" dirty="0" err="1">
                <a:solidFill>
                  <a:srgbClr val="FF0000"/>
                </a:solidFill>
                <a:cs typeface="Arial" pitchFamily="34" charset="0"/>
              </a:rPr>
              <a:t>์ข</a:t>
            </a:r>
            <a:r>
              <a:rPr lang="th-TH" altLang="ko-KR" sz="1800" dirty="0">
                <a:solidFill>
                  <a:srgbClr val="FF0000"/>
                </a:solidFill>
                <a:cs typeface="Arial" pitchFamily="34" charset="0"/>
              </a:rPr>
              <a:t>องภาษา เช่น </a:t>
            </a:r>
            <a:r>
              <a:rPr lang="en-US" altLang="ko-KR" sz="1800" dirty="0" err="1">
                <a:solidFill>
                  <a:srgbClr val="FF0000"/>
                </a:solidFill>
                <a:cs typeface="Arial" pitchFamily="34" charset="0"/>
              </a:rPr>
              <a:t>S+Verb</a:t>
            </a:r>
            <a:r>
              <a:rPr lang="en-US" altLang="ko-KR" sz="1800" dirty="0">
                <a:solidFill>
                  <a:srgbClr val="FF0000"/>
                </a:solidFill>
                <a:cs typeface="Arial" pitchFamily="34" charset="0"/>
              </a:rPr>
              <a:t>, </a:t>
            </a:r>
            <a:r>
              <a:rPr lang="en-US" altLang="ko-KR" sz="1800" dirty="0" err="1">
                <a:solidFill>
                  <a:srgbClr val="FF0000"/>
                </a:solidFill>
                <a:cs typeface="Arial" pitchFamily="34" charset="0"/>
              </a:rPr>
              <a:t>S+Verb</a:t>
            </a:r>
            <a:r>
              <a:rPr lang="en-US" altLang="ko-KR" sz="1800" dirty="0">
                <a:solidFill>
                  <a:srgbClr val="FF0000"/>
                </a:solidFill>
                <a:cs typeface="Arial" pitchFamily="34" charset="0"/>
              </a:rPr>
              <a:t>+</a:t>
            </a:r>
            <a:r>
              <a:rPr lang="th-TH" altLang="ko-KR" sz="1800" dirty="0">
                <a:solidFill>
                  <a:srgbClr val="FF0000"/>
                </a:solidFill>
                <a:cs typeface="Arial" pitchFamily="34" charset="0"/>
              </a:rPr>
              <a:t>กรรม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FB9E2B-F6E2-4F5C-9D9F-9F25EACFB16C}"/>
              </a:ext>
            </a:extLst>
          </p:cNvPr>
          <p:cNvSpPr/>
          <p:nvPr/>
        </p:nvSpPr>
        <p:spPr>
          <a:xfrm>
            <a:off x="1440871" y="3060998"/>
            <a:ext cx="9460195" cy="29892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7E11C6-BBF7-4C68-9E52-B8B934809E6F}"/>
              </a:ext>
            </a:extLst>
          </p:cNvPr>
          <p:cNvSpPr txBox="1"/>
          <p:nvPr/>
        </p:nvSpPr>
        <p:spPr>
          <a:xfrm>
            <a:off x="1143814" y="905711"/>
            <a:ext cx="91162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th-TH" altLang="ko-KR" sz="2400" b="1" dirty="0">
                <a:solidFill>
                  <a:schemeClr val="accent1"/>
                </a:solidFill>
                <a:cs typeface="Arial" pitchFamily="34" charset="0"/>
              </a:rPr>
              <a:t>ความหมายของประโยคในภาษาตรรกศาสตร์ที่ว่าด้วยประพจน์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B96EF9-3626-47B1-A8D0-EE3F7B83F272}"/>
              </a:ext>
            </a:extLst>
          </p:cNvPr>
          <p:cNvSpPr txBox="1"/>
          <p:nvPr/>
        </p:nvSpPr>
        <p:spPr>
          <a:xfrm>
            <a:off x="1440870" y="1429357"/>
            <a:ext cx="9460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ความหมาย (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Semantics) 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ของ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Propositional Logic 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มีเพื่อใช้กำหนดค่าความเป็นจริงให้กับ ประโยค (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Sentence)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สำหรับ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Atomic Sentence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-True 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คือจริงเสมอ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-False 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คือเท็จเสมอ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-Symbol 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ขึ้นอยู่กับค่าความจริงที่กำหนด			</a:t>
            </a:r>
            <a:endParaRPr lang="th-TH" altLang="ko-KR" sz="1600" dirty="0">
              <a:solidFill>
                <a:srgbClr val="FF0000"/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สำหรับ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Complex Sentence 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ให้ถือตามตารางความจริง ดังภาพที่ 6-2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9F3A24-E60F-4BF2-8FD6-EA83C0678935}"/>
              </a:ext>
            </a:extLst>
          </p:cNvPr>
          <p:cNvSpPr txBox="1">
            <a:spLocks/>
          </p:cNvSpPr>
          <p:nvPr/>
        </p:nvSpPr>
        <p:spPr>
          <a:xfrm>
            <a:off x="2178254" y="257076"/>
            <a:ext cx="8081852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>
                <a:highlight>
                  <a:srgbClr val="00FF00"/>
                </a:highlight>
              </a:rPr>
              <a:t>ตรรกศาสตร์ที่ว่าด้วยประพจน์ (</a:t>
            </a:r>
            <a:r>
              <a:rPr lang="en-US" sz="2800" dirty="0">
                <a:highlight>
                  <a:srgbClr val="00FF00"/>
                </a:highlight>
              </a:rPr>
              <a:t>Propositional Logic)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939D0A94-B36A-4BB5-B334-C3A62E66B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43" y="3312621"/>
            <a:ext cx="6632999" cy="2421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กล่องข้อความ 4">
                <a:extLst>
                  <a:ext uri="{FF2B5EF4-FFF2-40B4-BE49-F238E27FC236}">
                    <a16:creationId xmlns:a16="http://schemas.microsoft.com/office/drawing/2014/main" id="{99C40FC5-07B9-4E21-8C23-6DE85136099E}"/>
                  </a:ext>
                </a:extLst>
              </p:cNvPr>
              <p:cNvSpPr txBox="1"/>
              <p:nvPr/>
            </p:nvSpPr>
            <p:spPr>
              <a:xfrm>
                <a:off x="8252258" y="3236719"/>
                <a:ext cx="2602192" cy="255454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h-TH" sz="2000" dirty="0"/>
                  <a:t>ตัวอย่างที่ 1 ถ้าฝนตกแล้วจะอยู่บ้าน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 </a:t>
                </a:r>
                <a:r>
                  <a:rPr lang="th-TH" sz="2000" dirty="0"/>
                  <a:t>แทน ฝนตก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Q </a:t>
                </a:r>
                <a:r>
                  <a:rPr lang="th-TH" sz="2000" dirty="0"/>
                  <a:t>แทน อยู่บ้าน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h-TH" sz="2000" dirty="0"/>
                  <a:t>รูปประโยคจะเป็น </a:t>
                </a:r>
                <a:r>
                  <a:rPr lang="en-US" sz="2000" dirty="0"/>
                  <a:t>P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Q</a:t>
                </a:r>
              </a:p>
              <a:p>
                <a:r>
                  <a:rPr lang="th-TH" sz="2000" dirty="0"/>
                  <a:t>ดังนั้นถ้า </a:t>
                </a:r>
                <a:r>
                  <a:rPr lang="en-US" sz="2000" dirty="0"/>
                  <a:t>P </a:t>
                </a:r>
                <a:r>
                  <a:rPr lang="th-TH" sz="2000" dirty="0"/>
                  <a:t>เป็นจริง คือฝนตก ประโยคจะให้ค่าเป็นจริง </a:t>
                </a:r>
              </a:p>
              <a:p>
                <a:r>
                  <a:rPr lang="th-TH" sz="2000" dirty="0"/>
                  <a:t>เมื่อ </a:t>
                </a:r>
                <a:r>
                  <a:rPr lang="en-US" sz="2000" dirty="0"/>
                  <a:t>Q </a:t>
                </a:r>
                <a:r>
                  <a:rPr lang="th-TH" sz="2000" dirty="0"/>
                  <a:t>เป็นจริง ก็คือ อยู่บ้าน</a:t>
                </a:r>
              </a:p>
            </p:txBody>
          </p:sp>
        </mc:Choice>
        <mc:Fallback xmlns="">
          <p:sp>
            <p:nvSpPr>
              <p:cNvPr id="5" name="กล่องข้อความ 4">
                <a:extLst>
                  <a:ext uri="{FF2B5EF4-FFF2-40B4-BE49-F238E27FC236}">
                    <a16:creationId xmlns:a16="http://schemas.microsoft.com/office/drawing/2014/main" id="{99C40FC5-07B9-4E21-8C23-6DE851360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258" y="3236719"/>
                <a:ext cx="2602192" cy="2554545"/>
              </a:xfrm>
              <a:prstGeom prst="rect">
                <a:avLst/>
              </a:prstGeom>
              <a:blipFill>
                <a:blip r:embed="rId3"/>
                <a:stretch>
                  <a:fillRect l="-2576" t="-2387" b="-358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57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334F682-E09B-4591-8866-499DA6E850AC}"/>
              </a:ext>
            </a:extLst>
          </p:cNvPr>
          <p:cNvGrpSpPr/>
          <p:nvPr/>
        </p:nvGrpSpPr>
        <p:grpSpPr>
          <a:xfrm>
            <a:off x="1140789" y="1806548"/>
            <a:ext cx="5882312" cy="1156508"/>
            <a:chOff x="6372200" y="1720413"/>
            <a:chExt cx="2868135" cy="115650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0631E0-36C1-415A-B0FC-09DDDC9CD0FB}"/>
                </a:ext>
              </a:extLst>
            </p:cNvPr>
            <p:cNvSpPr txBox="1"/>
            <p:nvPr/>
          </p:nvSpPr>
          <p:spPr>
            <a:xfrm>
              <a:off x="6372200" y="2353701"/>
              <a:ext cx="2868135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เมื่อเขียนตารางความเป็นจริงเพื่อดูค่าความเป็นจริงของประโยคในทุกกรณี ดังภาพที่ 6-3</a:t>
              </a:r>
            </a:p>
            <a:p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โดยจะเห็นได้ว่าผลลัพธ์ของประโยคจะเป็นจริงในทุกกรณี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E5AA92-7CE3-46F0-9CF1-454FE6A1C5C9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Tautology </a:t>
              </a:r>
              <a:r>
                <a:rPr lang="th-TH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เป็นประโยคที่ให้ความเป็นจริงในทุกกรณีเช่น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FB4DC91D-4615-4D33-90C6-08BF8DE71701}"/>
              </a:ext>
            </a:extLst>
          </p:cNvPr>
          <p:cNvSpPr txBox="1">
            <a:spLocks/>
          </p:cNvSpPr>
          <p:nvPr/>
        </p:nvSpPr>
        <p:spPr>
          <a:xfrm>
            <a:off x="2178254" y="257076"/>
            <a:ext cx="8081852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>
                <a:highlight>
                  <a:srgbClr val="00FF00"/>
                </a:highlight>
              </a:rPr>
              <a:t>ตรรกศาสตร์ที่ว่าด้วยประพจน์ (</a:t>
            </a:r>
            <a:r>
              <a:rPr lang="en-US" sz="2800" dirty="0">
                <a:highlight>
                  <a:srgbClr val="00FF00"/>
                </a:highlight>
              </a:rPr>
              <a:t>Propositional Logic)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BAB7BE23-2938-41EA-8652-B8ECB860D2E1}"/>
              </a:ext>
            </a:extLst>
          </p:cNvPr>
          <p:cNvSpPr txBox="1"/>
          <p:nvPr/>
        </p:nvSpPr>
        <p:spPr>
          <a:xfrm>
            <a:off x="1140789" y="970273"/>
            <a:ext cx="9817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2400" b="1" dirty="0">
                <a:solidFill>
                  <a:schemeClr val="accent4"/>
                </a:solidFill>
                <a:highlight>
                  <a:srgbClr val="FFFF00"/>
                </a:highlight>
                <a:cs typeface="Arial" pitchFamily="34" charset="0"/>
              </a:rPr>
              <a:t>คำนิยามเกี่ยวกับค่าความเป็นจริง</a:t>
            </a:r>
          </a:p>
          <a:p>
            <a:pPr algn="ctr"/>
            <a:r>
              <a:rPr lang="th-TH" altLang="ko-KR" sz="20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คำนิยามที่ควรรู้เกี่ยวกับค่าความเป็นจริงของตรรกศาสตร์ว่าด้วยประพจน์ที่สำคัญๆ มีดังนี้</a:t>
            </a:r>
          </a:p>
        </p:txBody>
      </p:sp>
      <p:pic>
        <p:nvPicPr>
          <p:cNvPr id="37" name="รูปภาพ 36">
            <a:extLst>
              <a:ext uri="{FF2B5EF4-FFF2-40B4-BE49-F238E27FC236}">
                <a16:creationId xmlns:a16="http://schemas.microsoft.com/office/drawing/2014/main" id="{5C39E04E-F9B2-4A02-A817-698BBC5FA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89" y="2143843"/>
            <a:ext cx="2028825" cy="257175"/>
          </a:xfrm>
          <a:prstGeom prst="rect">
            <a:avLst/>
          </a:prstGeom>
        </p:spPr>
      </p:pic>
      <p:pic>
        <p:nvPicPr>
          <p:cNvPr id="38" name="รูปภาพ 37">
            <a:extLst>
              <a:ext uri="{FF2B5EF4-FFF2-40B4-BE49-F238E27FC236}">
                <a16:creationId xmlns:a16="http://schemas.microsoft.com/office/drawing/2014/main" id="{FDAA4E05-A069-4F21-853D-7C6A0F17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32" y="3136228"/>
            <a:ext cx="6787668" cy="310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4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334F682-E09B-4591-8866-499DA6E850AC}"/>
              </a:ext>
            </a:extLst>
          </p:cNvPr>
          <p:cNvGrpSpPr/>
          <p:nvPr/>
        </p:nvGrpSpPr>
        <p:grpSpPr>
          <a:xfrm>
            <a:off x="1140788" y="1806548"/>
            <a:ext cx="6314110" cy="1156508"/>
            <a:chOff x="6372200" y="1720413"/>
            <a:chExt cx="3078674" cy="115650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0631E0-36C1-415A-B0FC-09DDDC9CD0FB}"/>
                </a:ext>
              </a:extLst>
            </p:cNvPr>
            <p:cNvSpPr txBox="1"/>
            <p:nvPr/>
          </p:nvSpPr>
          <p:spPr>
            <a:xfrm>
              <a:off x="6372200" y="2353701"/>
              <a:ext cx="2868135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เมื่อเขียนตารางความเป็นจริงเพื่อดูค่าความเป็นจริงของประโยคในทุกกรณี ดังภาพที่ 6-4</a:t>
              </a:r>
            </a:p>
            <a:p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โดยจะเห็นได้ว่าผลลัพธ์ของประโยคจะเป็นเท็จในทุกกรณี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E5AA92-7CE3-46F0-9CF1-454FE6A1C5C9}"/>
                </a:ext>
              </a:extLst>
            </p:cNvPr>
            <p:cNvSpPr txBox="1"/>
            <p:nvPr/>
          </p:nvSpPr>
          <p:spPr>
            <a:xfrm>
              <a:off x="6372200" y="1720413"/>
              <a:ext cx="3078674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Self-contradiction </a:t>
              </a:r>
              <a:r>
                <a:rPr lang="th-TH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เป็นประโยคที่ให้ความเป็นเท็จในทุกกรณีเช่น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FB4DC91D-4615-4D33-90C6-08BF8DE71701}"/>
              </a:ext>
            </a:extLst>
          </p:cNvPr>
          <p:cNvSpPr txBox="1">
            <a:spLocks/>
          </p:cNvSpPr>
          <p:nvPr/>
        </p:nvSpPr>
        <p:spPr>
          <a:xfrm>
            <a:off x="2178254" y="257076"/>
            <a:ext cx="8081852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>
                <a:highlight>
                  <a:srgbClr val="00FF00"/>
                </a:highlight>
              </a:rPr>
              <a:t>ตรรกศาสตร์ที่ว่าด้วยประพจน์ (</a:t>
            </a:r>
            <a:r>
              <a:rPr lang="en-US" sz="2800" dirty="0">
                <a:highlight>
                  <a:srgbClr val="00FF00"/>
                </a:highlight>
              </a:rPr>
              <a:t>Propositional Logic)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BAB7BE23-2938-41EA-8652-B8ECB860D2E1}"/>
              </a:ext>
            </a:extLst>
          </p:cNvPr>
          <p:cNvSpPr txBox="1"/>
          <p:nvPr/>
        </p:nvSpPr>
        <p:spPr>
          <a:xfrm>
            <a:off x="1140789" y="970273"/>
            <a:ext cx="9817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2400" b="1" dirty="0">
                <a:solidFill>
                  <a:schemeClr val="accent4"/>
                </a:solidFill>
                <a:highlight>
                  <a:srgbClr val="FFFF00"/>
                </a:highlight>
                <a:cs typeface="Arial" pitchFamily="34" charset="0"/>
              </a:rPr>
              <a:t>คำนิยามเกี่ยวกับค่าความเป็นจริง</a:t>
            </a:r>
          </a:p>
          <a:p>
            <a:pPr algn="ctr"/>
            <a:r>
              <a:rPr lang="th-TH" altLang="ko-KR" sz="20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คำนิยามที่ควรรู้เกี่ยวกับค่าความเป็นจริงของตรรกศาสตร์ว่าด้วยประพจน์ที่สำคัญๆ มีดังนี้</a:t>
            </a: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D9D7A095-F5C7-4309-ACD3-F116079E3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12" y="2163611"/>
            <a:ext cx="1704975" cy="276225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4989D36-0D08-48B4-B743-076B22D3B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456" y="3103563"/>
            <a:ext cx="7339980" cy="26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2434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2410</Words>
  <Application>Microsoft Office PowerPoint</Application>
  <PresentationFormat>แบบจอกว้าง</PresentationFormat>
  <Paragraphs>206</Paragraphs>
  <Slides>25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3</vt:i4>
      </vt:variant>
      <vt:variant>
        <vt:lpstr>ชื่อเรื่องสไลด์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Cover and End Slide Master</vt:lpstr>
      <vt:lpstr>Contents Slide Master</vt:lpstr>
      <vt:lpstr>Section Break Slide Master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namwan199920@gmail.com</cp:lastModifiedBy>
  <cp:revision>130</cp:revision>
  <dcterms:created xsi:type="dcterms:W3CDTF">2020-01-20T05:08:25Z</dcterms:created>
  <dcterms:modified xsi:type="dcterms:W3CDTF">2020-11-02T03:02:29Z</dcterms:modified>
</cp:coreProperties>
</file>