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2346" y="-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861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040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11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79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207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50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668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317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429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18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30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DCC3-D097-461D-8134-F387FACE119F}" type="datetimeFigureOut">
              <a:rPr lang="th-TH" smtClean="0"/>
              <a:t>28/08/61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9EE5-43A4-4BBE-9EC6-9754682E7EF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28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7431177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333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กระดาษ A4 (210x297 มม.)</PresentationFormat>
  <Paragraphs>0</Paragraphs>
  <Slides>1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</vt:i4>
      </vt:variant>
    </vt:vector>
  </HeadingPairs>
  <TitlesOfParts>
    <vt:vector size="2" baseType="lpstr"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Microsoft</dc:creator>
  <cp:lastModifiedBy>Microsoft</cp:lastModifiedBy>
  <cp:revision>1</cp:revision>
  <dcterms:created xsi:type="dcterms:W3CDTF">2018-08-28T15:57:04Z</dcterms:created>
  <dcterms:modified xsi:type="dcterms:W3CDTF">2018-08-28T15:59:29Z</dcterms:modified>
</cp:coreProperties>
</file>