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3" r:id="rId5"/>
    <p:sldId id="262" r:id="rId6"/>
    <p:sldId id="279" r:id="rId7"/>
    <p:sldId id="282" r:id="rId8"/>
    <p:sldId id="272" r:id="rId9"/>
    <p:sldId id="273" r:id="rId10"/>
    <p:sldId id="274" r:id="rId11"/>
    <p:sldId id="276" r:id="rId12"/>
    <p:sldId id="277" r:id="rId13"/>
    <p:sldId id="278" r:id="rId14"/>
    <p:sldId id="280" r:id="rId15"/>
    <p:sldId id="281" r:id="rId16"/>
    <p:sldId id="264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23417-5496-40E7-91CA-F4ABD01B7E26}" v="2" dt="2024-01-18T22:10:1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581" autoAdjust="0"/>
  </p:normalViewPr>
  <p:slideViewPr>
    <p:cSldViewPr showGuides="1">
      <p:cViewPr varScale="1">
        <p:scale>
          <a:sx n="82" d="100"/>
          <a:sy n="82" d="100"/>
        </p:scale>
        <p:origin x="715" y="77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karim Hassan Ahmed Alharthi" userId="766ea6d2-a42e-4911-a4f9-0874310e7d84" providerId="ADAL" clId="{7C623417-5496-40E7-91CA-F4ABD01B7E26}"/>
    <pc:docChg chg="undo custSel modSld">
      <pc:chgData name="Abdulkarim Hassan Ahmed Alharthi" userId="766ea6d2-a42e-4911-a4f9-0874310e7d84" providerId="ADAL" clId="{7C623417-5496-40E7-91CA-F4ABD01B7E26}" dt="2024-01-18T22:10:34.009" v="8"/>
      <pc:docMkLst>
        <pc:docMk/>
      </pc:docMkLst>
      <pc:sldChg chg="modSp mod">
        <pc:chgData name="Abdulkarim Hassan Ahmed Alharthi" userId="766ea6d2-a42e-4911-a4f9-0874310e7d84" providerId="ADAL" clId="{7C623417-5496-40E7-91CA-F4ABD01B7E26}" dt="2024-01-18T22:09:13.558" v="1" actId="1076"/>
        <pc:sldMkLst>
          <pc:docMk/>
          <pc:sldMk cId="2506257789" sldId="262"/>
        </pc:sldMkLst>
        <pc:spChg chg="mod">
          <ac:chgData name="Abdulkarim Hassan Ahmed Alharthi" userId="766ea6d2-a42e-4911-a4f9-0874310e7d84" providerId="ADAL" clId="{7C623417-5496-40E7-91CA-F4ABD01B7E26}" dt="2024-01-18T22:09:13.558" v="1" actId="1076"/>
          <ac:spMkLst>
            <pc:docMk/>
            <pc:sldMk cId="2506257789" sldId="262"/>
            <ac:spMk id="5" creationId="{622E1959-FAD8-111D-8014-1F7348BCD77D}"/>
          </ac:spMkLst>
        </pc:spChg>
      </pc:sldChg>
      <pc:sldChg chg="modSp mod">
        <pc:chgData name="Abdulkarim Hassan Ahmed Alharthi" userId="766ea6d2-a42e-4911-a4f9-0874310e7d84" providerId="ADAL" clId="{7C623417-5496-40E7-91CA-F4ABD01B7E26}" dt="2024-01-18T22:10:34.009" v="8"/>
        <pc:sldMkLst>
          <pc:docMk/>
          <pc:sldMk cId="0" sldId="263"/>
        </pc:sldMkLst>
        <pc:spChg chg="mod">
          <ac:chgData name="Abdulkarim Hassan Ahmed Alharthi" userId="766ea6d2-a42e-4911-a4f9-0874310e7d84" providerId="ADAL" clId="{7C623417-5496-40E7-91CA-F4ABD01B7E26}" dt="2024-01-18T22:10:34.009" v="8"/>
          <ac:spMkLst>
            <pc:docMk/>
            <pc:sldMk cId="0" sldId="263"/>
            <ac:spMk id="6" creationId="{5B0ED4E1-3695-0571-46F7-47B35D1B5D4C}"/>
          </ac:spMkLst>
        </pc:spChg>
        <pc:spChg chg="mod">
          <ac:chgData name="Abdulkarim Hassan Ahmed Alharthi" userId="766ea6d2-a42e-4911-a4f9-0874310e7d84" providerId="ADAL" clId="{7C623417-5496-40E7-91CA-F4ABD01B7E26}" dt="2024-01-18T22:10:18.251" v="5"/>
          <ac:spMkLst>
            <pc:docMk/>
            <pc:sldMk cId="0" sldId="263"/>
            <ac:spMk id="2651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2C13C-16D8-45A2-A529-921A9042FC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453F80-D341-40BB-B394-B45BDD2FF220}">
      <dgm:prSet/>
      <dgm:spPr/>
      <dgm:t>
        <a:bodyPr/>
        <a:lstStyle/>
        <a:p>
          <a:r>
            <a:rPr lang="en-US" b="1" i="0"/>
            <a:t>Urban Challenges:</a:t>
          </a:r>
          <a:endParaRPr lang="en-US"/>
        </a:p>
      </dgm:t>
    </dgm:pt>
    <dgm:pt modelId="{6350EEED-B9A8-4021-8D5D-0C297D408C3B}" type="parTrans" cxnId="{B1E9E7BB-F88A-4D92-A098-DE021797290E}">
      <dgm:prSet/>
      <dgm:spPr/>
      <dgm:t>
        <a:bodyPr/>
        <a:lstStyle/>
        <a:p>
          <a:endParaRPr lang="en-US"/>
        </a:p>
      </dgm:t>
    </dgm:pt>
    <dgm:pt modelId="{B3C50963-C88A-477E-9845-C3DB1A887C3A}" type="sibTrans" cxnId="{B1E9E7BB-F88A-4D92-A098-DE021797290E}">
      <dgm:prSet/>
      <dgm:spPr/>
      <dgm:t>
        <a:bodyPr/>
        <a:lstStyle/>
        <a:p>
          <a:endParaRPr lang="en-US"/>
        </a:p>
      </dgm:t>
    </dgm:pt>
    <dgm:pt modelId="{407039C9-40B8-457B-B172-21EE974606BB}">
      <dgm:prSet/>
      <dgm:spPr/>
      <dgm:t>
        <a:bodyPr/>
        <a:lstStyle/>
        <a:p>
          <a:r>
            <a:rPr lang="en-US" b="0" i="0"/>
            <a:t>Explore the impact of rapid urbanization and technological advancements on city living.</a:t>
          </a:r>
          <a:endParaRPr lang="en-US"/>
        </a:p>
      </dgm:t>
    </dgm:pt>
    <dgm:pt modelId="{12213673-4634-4F48-8BDB-F259444F5702}" type="parTrans" cxnId="{D7675C5C-2252-40A9-A48D-71CB5C1CA91C}">
      <dgm:prSet/>
      <dgm:spPr/>
      <dgm:t>
        <a:bodyPr/>
        <a:lstStyle/>
        <a:p>
          <a:endParaRPr lang="en-US"/>
        </a:p>
      </dgm:t>
    </dgm:pt>
    <dgm:pt modelId="{58612A68-7C8C-4736-BBA3-5E59116ED131}" type="sibTrans" cxnId="{D7675C5C-2252-40A9-A48D-71CB5C1CA91C}">
      <dgm:prSet/>
      <dgm:spPr/>
      <dgm:t>
        <a:bodyPr/>
        <a:lstStyle/>
        <a:p>
          <a:endParaRPr lang="en-US"/>
        </a:p>
      </dgm:t>
    </dgm:pt>
    <dgm:pt modelId="{E78BBF92-DBA0-41A9-8621-9C9164982F64}">
      <dgm:prSet/>
      <dgm:spPr/>
      <dgm:t>
        <a:bodyPr/>
        <a:lstStyle/>
        <a:p>
          <a:r>
            <a:rPr lang="en-US" b="1" i="0"/>
            <a:t>Smart City Concept:</a:t>
          </a:r>
          <a:endParaRPr lang="en-US"/>
        </a:p>
      </dgm:t>
    </dgm:pt>
    <dgm:pt modelId="{21F85BE4-E311-493C-A838-067BF6916EB2}" type="parTrans" cxnId="{784B27A4-E4D8-4A95-968F-FFDBEDA0EA01}">
      <dgm:prSet/>
      <dgm:spPr/>
      <dgm:t>
        <a:bodyPr/>
        <a:lstStyle/>
        <a:p>
          <a:endParaRPr lang="en-US"/>
        </a:p>
      </dgm:t>
    </dgm:pt>
    <dgm:pt modelId="{F1934C58-5D9E-4C12-BC5D-78E8A2C70C40}" type="sibTrans" cxnId="{784B27A4-E4D8-4A95-968F-FFDBEDA0EA01}">
      <dgm:prSet/>
      <dgm:spPr/>
      <dgm:t>
        <a:bodyPr/>
        <a:lstStyle/>
        <a:p>
          <a:endParaRPr lang="en-US"/>
        </a:p>
      </dgm:t>
    </dgm:pt>
    <dgm:pt modelId="{E50FEE41-8E40-488A-8D3D-A192B44B4DFB}">
      <dgm:prSet/>
      <dgm:spPr/>
      <dgm:t>
        <a:bodyPr/>
        <a:lstStyle/>
        <a:p>
          <a:r>
            <a:rPr lang="en-US" b="0" i="0"/>
            <a:t>Understand how technology and data-driven solutions enhance urban living.</a:t>
          </a:r>
          <a:endParaRPr lang="en-US"/>
        </a:p>
      </dgm:t>
    </dgm:pt>
    <dgm:pt modelId="{FC7FE0A2-5280-49E5-8CAA-83CEC6D47528}" type="parTrans" cxnId="{1B6A8254-2BD0-4A0E-9C22-BF4033FE256A}">
      <dgm:prSet/>
      <dgm:spPr/>
      <dgm:t>
        <a:bodyPr/>
        <a:lstStyle/>
        <a:p>
          <a:endParaRPr lang="en-US"/>
        </a:p>
      </dgm:t>
    </dgm:pt>
    <dgm:pt modelId="{D3FAB40A-E3F5-4CA1-841D-7FED13518B95}" type="sibTrans" cxnId="{1B6A8254-2BD0-4A0E-9C22-BF4033FE256A}">
      <dgm:prSet/>
      <dgm:spPr/>
      <dgm:t>
        <a:bodyPr/>
        <a:lstStyle/>
        <a:p>
          <a:endParaRPr lang="en-US"/>
        </a:p>
      </dgm:t>
    </dgm:pt>
    <dgm:pt modelId="{03F6847E-B8DE-4E5F-B4FA-29C66BCC1F91}">
      <dgm:prSet/>
      <dgm:spPr/>
      <dgm:t>
        <a:bodyPr/>
        <a:lstStyle/>
        <a:p>
          <a:r>
            <a:rPr lang="en-US" b="1" i="0"/>
            <a:t>Traffic Management Importance:</a:t>
          </a:r>
          <a:endParaRPr lang="en-US"/>
        </a:p>
      </dgm:t>
    </dgm:pt>
    <dgm:pt modelId="{B823AC04-C763-43AF-8051-C6721DD13000}" type="parTrans" cxnId="{14EFC9AC-A115-44BA-8573-40C450EFCDA9}">
      <dgm:prSet/>
      <dgm:spPr/>
      <dgm:t>
        <a:bodyPr/>
        <a:lstStyle/>
        <a:p>
          <a:endParaRPr lang="en-US"/>
        </a:p>
      </dgm:t>
    </dgm:pt>
    <dgm:pt modelId="{C97BE3DC-E205-4FC7-8E51-F34EBA66EFC5}" type="sibTrans" cxnId="{14EFC9AC-A115-44BA-8573-40C450EFCDA9}">
      <dgm:prSet/>
      <dgm:spPr/>
      <dgm:t>
        <a:bodyPr/>
        <a:lstStyle/>
        <a:p>
          <a:endParaRPr lang="en-US"/>
        </a:p>
      </dgm:t>
    </dgm:pt>
    <dgm:pt modelId="{A26EFD57-6ACC-4290-BFAA-AFCBA2469235}">
      <dgm:prSet/>
      <dgm:spPr/>
      <dgm:t>
        <a:bodyPr/>
        <a:lstStyle/>
        <a:p>
          <a:r>
            <a:rPr lang="en-US" b="0" i="0"/>
            <a:t>Recognize the critical role of traffic management in creating sustainable and efficient cities.</a:t>
          </a:r>
          <a:endParaRPr lang="en-US"/>
        </a:p>
      </dgm:t>
    </dgm:pt>
    <dgm:pt modelId="{161C1540-BBBE-4940-AAD3-DE4C5424EA19}" type="parTrans" cxnId="{7113B359-44AE-450E-9586-A13256556ADB}">
      <dgm:prSet/>
      <dgm:spPr/>
      <dgm:t>
        <a:bodyPr/>
        <a:lstStyle/>
        <a:p>
          <a:endParaRPr lang="en-US"/>
        </a:p>
      </dgm:t>
    </dgm:pt>
    <dgm:pt modelId="{F9B7F1C8-4C37-4ECA-8EC7-D9D6BBC9D980}" type="sibTrans" cxnId="{7113B359-44AE-450E-9586-A13256556ADB}">
      <dgm:prSet/>
      <dgm:spPr/>
      <dgm:t>
        <a:bodyPr/>
        <a:lstStyle/>
        <a:p>
          <a:endParaRPr lang="en-US"/>
        </a:p>
      </dgm:t>
    </dgm:pt>
    <dgm:pt modelId="{71B8FA38-3EF1-40BE-B9FA-49B18DEBC708}" type="pres">
      <dgm:prSet presAssocID="{F4F2C13C-16D8-45A2-A529-921A9042FC4C}" presName="root" presStyleCnt="0">
        <dgm:presLayoutVars>
          <dgm:dir/>
          <dgm:resizeHandles val="exact"/>
        </dgm:presLayoutVars>
      </dgm:prSet>
      <dgm:spPr/>
    </dgm:pt>
    <dgm:pt modelId="{5F15C4D0-E462-4981-B33F-69AC24DADD93}" type="pres">
      <dgm:prSet presAssocID="{DC453F80-D341-40BB-B394-B45BDD2FF220}" presName="compNode" presStyleCnt="0"/>
      <dgm:spPr/>
    </dgm:pt>
    <dgm:pt modelId="{51AE018D-4D75-49D9-857A-6E15899A1AB3}" type="pres">
      <dgm:prSet presAssocID="{DC453F80-D341-40BB-B394-B45BDD2FF220}" presName="bgRect" presStyleLbl="bgShp" presStyleIdx="0" presStyleCnt="3"/>
      <dgm:spPr/>
    </dgm:pt>
    <dgm:pt modelId="{CE3E0865-721E-47F9-808F-420C6D4B32C9}" type="pres">
      <dgm:prSet presAssocID="{DC453F80-D341-40BB-B394-B45BDD2FF2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دينة"/>
        </a:ext>
      </dgm:extLst>
    </dgm:pt>
    <dgm:pt modelId="{53CAAD90-EA4F-4AD1-9B2B-01DF69A4B5DD}" type="pres">
      <dgm:prSet presAssocID="{DC453F80-D341-40BB-B394-B45BDD2FF220}" presName="spaceRect" presStyleCnt="0"/>
      <dgm:spPr/>
    </dgm:pt>
    <dgm:pt modelId="{AA35254F-D4B1-4B15-B88B-6E2E6D76A880}" type="pres">
      <dgm:prSet presAssocID="{DC453F80-D341-40BB-B394-B45BDD2FF220}" presName="parTx" presStyleLbl="revTx" presStyleIdx="0" presStyleCnt="6">
        <dgm:presLayoutVars>
          <dgm:chMax val="0"/>
          <dgm:chPref val="0"/>
        </dgm:presLayoutVars>
      </dgm:prSet>
      <dgm:spPr/>
    </dgm:pt>
    <dgm:pt modelId="{6592F868-5FFB-4624-AA8E-39B341316F95}" type="pres">
      <dgm:prSet presAssocID="{DC453F80-D341-40BB-B394-B45BDD2FF220}" presName="desTx" presStyleLbl="revTx" presStyleIdx="1" presStyleCnt="6">
        <dgm:presLayoutVars/>
      </dgm:prSet>
      <dgm:spPr/>
    </dgm:pt>
    <dgm:pt modelId="{904CF1F6-91F0-4ABB-8260-F0BA740725AE}" type="pres">
      <dgm:prSet presAssocID="{B3C50963-C88A-477E-9845-C3DB1A887C3A}" presName="sibTrans" presStyleCnt="0"/>
      <dgm:spPr/>
    </dgm:pt>
    <dgm:pt modelId="{0CF1B68F-868A-46F8-BDB3-FC17508B2210}" type="pres">
      <dgm:prSet presAssocID="{E78BBF92-DBA0-41A9-8621-9C9164982F64}" presName="compNode" presStyleCnt="0"/>
      <dgm:spPr/>
    </dgm:pt>
    <dgm:pt modelId="{219C41D7-0DCD-4308-8347-282529297058}" type="pres">
      <dgm:prSet presAssocID="{E78BBF92-DBA0-41A9-8621-9C9164982F64}" presName="bgRect" presStyleLbl="bgShp" presStyleIdx="1" presStyleCnt="3"/>
      <dgm:spPr/>
    </dgm:pt>
    <dgm:pt modelId="{96144F69-E38C-4988-BE07-0884EFF3207D}" type="pres">
      <dgm:prSet presAssocID="{E78BBF92-DBA0-41A9-8621-9C9164982F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بنى"/>
        </a:ext>
      </dgm:extLst>
    </dgm:pt>
    <dgm:pt modelId="{D9F146C8-7B22-41C8-974D-8FF671303477}" type="pres">
      <dgm:prSet presAssocID="{E78BBF92-DBA0-41A9-8621-9C9164982F64}" presName="spaceRect" presStyleCnt="0"/>
      <dgm:spPr/>
    </dgm:pt>
    <dgm:pt modelId="{F9764B23-4EFD-4EB7-9EA4-41600137F3BB}" type="pres">
      <dgm:prSet presAssocID="{E78BBF92-DBA0-41A9-8621-9C9164982F64}" presName="parTx" presStyleLbl="revTx" presStyleIdx="2" presStyleCnt="6">
        <dgm:presLayoutVars>
          <dgm:chMax val="0"/>
          <dgm:chPref val="0"/>
        </dgm:presLayoutVars>
      </dgm:prSet>
      <dgm:spPr/>
    </dgm:pt>
    <dgm:pt modelId="{011AC6BF-DCA4-477A-A35B-BEC82C1E9141}" type="pres">
      <dgm:prSet presAssocID="{E78BBF92-DBA0-41A9-8621-9C9164982F64}" presName="desTx" presStyleLbl="revTx" presStyleIdx="3" presStyleCnt="6">
        <dgm:presLayoutVars/>
      </dgm:prSet>
      <dgm:spPr/>
    </dgm:pt>
    <dgm:pt modelId="{5D6A15A9-7F09-4801-B81F-FAD731E0B715}" type="pres">
      <dgm:prSet presAssocID="{F1934C58-5D9E-4C12-BC5D-78E8A2C70C40}" presName="sibTrans" presStyleCnt="0"/>
      <dgm:spPr/>
    </dgm:pt>
    <dgm:pt modelId="{ABDBAB28-B2E3-4518-90F0-5C35B0DEC9D6}" type="pres">
      <dgm:prSet presAssocID="{03F6847E-B8DE-4E5F-B4FA-29C66BCC1F91}" presName="compNode" presStyleCnt="0"/>
      <dgm:spPr/>
    </dgm:pt>
    <dgm:pt modelId="{68697F63-0C6E-4BBE-8AE2-39E5B04507B5}" type="pres">
      <dgm:prSet presAssocID="{03F6847E-B8DE-4E5F-B4FA-29C66BCC1F91}" presName="bgRect" presStyleLbl="bgShp" presStyleIdx="2" presStyleCnt="3"/>
      <dgm:spPr/>
    </dgm:pt>
    <dgm:pt modelId="{5898BE20-8B28-4BD3-AE0A-CA9BE3463682}" type="pres">
      <dgm:prSet presAssocID="{03F6847E-B8DE-4E5F-B4FA-29C66BCC1F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95FBCAB1-3C0A-4EE8-A5BA-04A7F136F9CE}" type="pres">
      <dgm:prSet presAssocID="{03F6847E-B8DE-4E5F-B4FA-29C66BCC1F91}" presName="spaceRect" presStyleCnt="0"/>
      <dgm:spPr/>
    </dgm:pt>
    <dgm:pt modelId="{D6C8FCE0-9DA7-4270-B3FF-1C4B1208DE13}" type="pres">
      <dgm:prSet presAssocID="{03F6847E-B8DE-4E5F-B4FA-29C66BCC1F91}" presName="parTx" presStyleLbl="revTx" presStyleIdx="4" presStyleCnt="6">
        <dgm:presLayoutVars>
          <dgm:chMax val="0"/>
          <dgm:chPref val="0"/>
        </dgm:presLayoutVars>
      </dgm:prSet>
      <dgm:spPr/>
    </dgm:pt>
    <dgm:pt modelId="{4DDBFE80-F04A-4ABC-A522-9E5FF8C66EE7}" type="pres">
      <dgm:prSet presAssocID="{03F6847E-B8DE-4E5F-B4FA-29C66BCC1F91}" presName="desTx" presStyleLbl="revTx" presStyleIdx="5" presStyleCnt="6">
        <dgm:presLayoutVars/>
      </dgm:prSet>
      <dgm:spPr/>
    </dgm:pt>
  </dgm:ptLst>
  <dgm:cxnLst>
    <dgm:cxn modelId="{DD62A027-D1D4-41D4-9D7E-6226F53DFC17}" type="presOf" srcId="{DC453F80-D341-40BB-B394-B45BDD2FF220}" destId="{AA35254F-D4B1-4B15-B88B-6E2E6D76A880}" srcOrd="0" destOrd="0" presId="urn:microsoft.com/office/officeart/2018/2/layout/IconVerticalSolidList"/>
    <dgm:cxn modelId="{E44BCD3E-FC9C-41CE-842F-26D8C90DB506}" type="presOf" srcId="{F4F2C13C-16D8-45A2-A529-921A9042FC4C}" destId="{71B8FA38-3EF1-40BE-B9FA-49B18DEBC708}" srcOrd="0" destOrd="0" presId="urn:microsoft.com/office/officeart/2018/2/layout/IconVerticalSolidList"/>
    <dgm:cxn modelId="{D7675C5C-2252-40A9-A48D-71CB5C1CA91C}" srcId="{DC453F80-D341-40BB-B394-B45BDD2FF220}" destId="{407039C9-40B8-457B-B172-21EE974606BB}" srcOrd="0" destOrd="0" parTransId="{12213673-4634-4F48-8BDB-F259444F5702}" sibTransId="{58612A68-7C8C-4736-BBA3-5E59116ED131}"/>
    <dgm:cxn modelId="{1B6A8254-2BD0-4A0E-9C22-BF4033FE256A}" srcId="{E78BBF92-DBA0-41A9-8621-9C9164982F64}" destId="{E50FEE41-8E40-488A-8D3D-A192B44B4DFB}" srcOrd="0" destOrd="0" parTransId="{FC7FE0A2-5280-49E5-8CAA-83CEC6D47528}" sibTransId="{D3FAB40A-E3F5-4CA1-841D-7FED13518B95}"/>
    <dgm:cxn modelId="{7113B359-44AE-450E-9586-A13256556ADB}" srcId="{03F6847E-B8DE-4E5F-B4FA-29C66BCC1F91}" destId="{A26EFD57-6ACC-4290-BFAA-AFCBA2469235}" srcOrd="0" destOrd="0" parTransId="{161C1540-BBBE-4940-AAD3-DE4C5424EA19}" sibTransId="{F9B7F1C8-4C37-4ECA-8EC7-D9D6BBC9D980}"/>
    <dgm:cxn modelId="{E0BCB68E-2864-472F-AD10-048A3A0F7F2F}" type="presOf" srcId="{A26EFD57-6ACC-4290-BFAA-AFCBA2469235}" destId="{4DDBFE80-F04A-4ABC-A522-9E5FF8C66EE7}" srcOrd="0" destOrd="0" presId="urn:microsoft.com/office/officeart/2018/2/layout/IconVerticalSolidList"/>
    <dgm:cxn modelId="{36C1AB95-0575-4DF7-8045-20723A30F5AE}" type="presOf" srcId="{E78BBF92-DBA0-41A9-8621-9C9164982F64}" destId="{F9764B23-4EFD-4EB7-9EA4-41600137F3BB}" srcOrd="0" destOrd="0" presId="urn:microsoft.com/office/officeart/2018/2/layout/IconVerticalSolidList"/>
    <dgm:cxn modelId="{784B27A4-E4D8-4A95-968F-FFDBEDA0EA01}" srcId="{F4F2C13C-16D8-45A2-A529-921A9042FC4C}" destId="{E78BBF92-DBA0-41A9-8621-9C9164982F64}" srcOrd="1" destOrd="0" parTransId="{21F85BE4-E311-493C-A838-067BF6916EB2}" sibTransId="{F1934C58-5D9E-4C12-BC5D-78E8A2C70C40}"/>
    <dgm:cxn modelId="{14EFC9AC-A115-44BA-8573-40C450EFCDA9}" srcId="{F4F2C13C-16D8-45A2-A529-921A9042FC4C}" destId="{03F6847E-B8DE-4E5F-B4FA-29C66BCC1F91}" srcOrd="2" destOrd="0" parTransId="{B823AC04-C763-43AF-8051-C6721DD13000}" sibTransId="{C97BE3DC-E205-4FC7-8E51-F34EBA66EFC5}"/>
    <dgm:cxn modelId="{B1E9E7BB-F88A-4D92-A098-DE021797290E}" srcId="{F4F2C13C-16D8-45A2-A529-921A9042FC4C}" destId="{DC453F80-D341-40BB-B394-B45BDD2FF220}" srcOrd="0" destOrd="0" parTransId="{6350EEED-B9A8-4021-8D5D-0C297D408C3B}" sibTransId="{B3C50963-C88A-477E-9845-C3DB1A887C3A}"/>
    <dgm:cxn modelId="{F01C1AC5-0430-4620-BC81-0ABDD0F5953B}" type="presOf" srcId="{E50FEE41-8E40-488A-8D3D-A192B44B4DFB}" destId="{011AC6BF-DCA4-477A-A35B-BEC82C1E9141}" srcOrd="0" destOrd="0" presId="urn:microsoft.com/office/officeart/2018/2/layout/IconVerticalSolidList"/>
    <dgm:cxn modelId="{BACA8BE4-2C9A-461E-BC5F-F874FB6863ED}" type="presOf" srcId="{407039C9-40B8-457B-B172-21EE974606BB}" destId="{6592F868-5FFB-4624-AA8E-39B341316F95}" srcOrd="0" destOrd="0" presId="urn:microsoft.com/office/officeart/2018/2/layout/IconVerticalSolidList"/>
    <dgm:cxn modelId="{B7910FFF-B4AD-48F8-B9D0-D90B6EB3AA4E}" type="presOf" srcId="{03F6847E-B8DE-4E5F-B4FA-29C66BCC1F91}" destId="{D6C8FCE0-9DA7-4270-B3FF-1C4B1208DE13}" srcOrd="0" destOrd="0" presId="urn:microsoft.com/office/officeart/2018/2/layout/IconVerticalSolidList"/>
    <dgm:cxn modelId="{9F6CD102-C864-47D8-9E9D-E8A1F04CD6F1}" type="presParOf" srcId="{71B8FA38-3EF1-40BE-B9FA-49B18DEBC708}" destId="{5F15C4D0-E462-4981-B33F-69AC24DADD93}" srcOrd="0" destOrd="0" presId="urn:microsoft.com/office/officeart/2018/2/layout/IconVerticalSolidList"/>
    <dgm:cxn modelId="{92060201-4EB3-4D91-8A53-31E818DD17CF}" type="presParOf" srcId="{5F15C4D0-E462-4981-B33F-69AC24DADD93}" destId="{51AE018D-4D75-49D9-857A-6E15899A1AB3}" srcOrd="0" destOrd="0" presId="urn:microsoft.com/office/officeart/2018/2/layout/IconVerticalSolidList"/>
    <dgm:cxn modelId="{4F730011-5EE5-455A-85E7-9E2A4B05FD72}" type="presParOf" srcId="{5F15C4D0-E462-4981-B33F-69AC24DADD93}" destId="{CE3E0865-721E-47F9-808F-420C6D4B32C9}" srcOrd="1" destOrd="0" presId="urn:microsoft.com/office/officeart/2018/2/layout/IconVerticalSolidList"/>
    <dgm:cxn modelId="{8273E8D9-63F4-4896-BA9E-C4B34C97F1A4}" type="presParOf" srcId="{5F15C4D0-E462-4981-B33F-69AC24DADD93}" destId="{53CAAD90-EA4F-4AD1-9B2B-01DF69A4B5DD}" srcOrd="2" destOrd="0" presId="urn:microsoft.com/office/officeart/2018/2/layout/IconVerticalSolidList"/>
    <dgm:cxn modelId="{18EAD806-92D5-4D57-BC1F-05F34CC09580}" type="presParOf" srcId="{5F15C4D0-E462-4981-B33F-69AC24DADD93}" destId="{AA35254F-D4B1-4B15-B88B-6E2E6D76A880}" srcOrd="3" destOrd="0" presId="urn:microsoft.com/office/officeart/2018/2/layout/IconVerticalSolidList"/>
    <dgm:cxn modelId="{D81D4D5B-607A-4460-A767-30FC0C4D27C9}" type="presParOf" srcId="{5F15C4D0-E462-4981-B33F-69AC24DADD93}" destId="{6592F868-5FFB-4624-AA8E-39B341316F95}" srcOrd="4" destOrd="0" presId="urn:microsoft.com/office/officeart/2018/2/layout/IconVerticalSolidList"/>
    <dgm:cxn modelId="{7B52986A-763C-4B6E-878B-CE76F8A0C822}" type="presParOf" srcId="{71B8FA38-3EF1-40BE-B9FA-49B18DEBC708}" destId="{904CF1F6-91F0-4ABB-8260-F0BA740725AE}" srcOrd="1" destOrd="0" presId="urn:microsoft.com/office/officeart/2018/2/layout/IconVerticalSolidList"/>
    <dgm:cxn modelId="{D6D3B8E1-E8C5-4FB5-A6E0-866F05F83C91}" type="presParOf" srcId="{71B8FA38-3EF1-40BE-B9FA-49B18DEBC708}" destId="{0CF1B68F-868A-46F8-BDB3-FC17508B2210}" srcOrd="2" destOrd="0" presId="urn:microsoft.com/office/officeart/2018/2/layout/IconVerticalSolidList"/>
    <dgm:cxn modelId="{79BFAF44-2D03-4E9B-8780-66C334A1C322}" type="presParOf" srcId="{0CF1B68F-868A-46F8-BDB3-FC17508B2210}" destId="{219C41D7-0DCD-4308-8347-282529297058}" srcOrd="0" destOrd="0" presId="urn:microsoft.com/office/officeart/2018/2/layout/IconVerticalSolidList"/>
    <dgm:cxn modelId="{C32D29A3-76DE-4339-8109-5DF084B28683}" type="presParOf" srcId="{0CF1B68F-868A-46F8-BDB3-FC17508B2210}" destId="{96144F69-E38C-4988-BE07-0884EFF3207D}" srcOrd="1" destOrd="0" presId="urn:microsoft.com/office/officeart/2018/2/layout/IconVerticalSolidList"/>
    <dgm:cxn modelId="{7487B21F-948D-4627-90E9-F4D91FB9DA67}" type="presParOf" srcId="{0CF1B68F-868A-46F8-BDB3-FC17508B2210}" destId="{D9F146C8-7B22-41C8-974D-8FF671303477}" srcOrd="2" destOrd="0" presId="urn:microsoft.com/office/officeart/2018/2/layout/IconVerticalSolidList"/>
    <dgm:cxn modelId="{D510A5C4-27BE-49F8-B0D6-7903CAB03006}" type="presParOf" srcId="{0CF1B68F-868A-46F8-BDB3-FC17508B2210}" destId="{F9764B23-4EFD-4EB7-9EA4-41600137F3BB}" srcOrd="3" destOrd="0" presId="urn:microsoft.com/office/officeart/2018/2/layout/IconVerticalSolidList"/>
    <dgm:cxn modelId="{9574E6A8-ADA6-4A51-A187-66711137A78C}" type="presParOf" srcId="{0CF1B68F-868A-46F8-BDB3-FC17508B2210}" destId="{011AC6BF-DCA4-477A-A35B-BEC82C1E9141}" srcOrd="4" destOrd="0" presId="urn:microsoft.com/office/officeart/2018/2/layout/IconVerticalSolidList"/>
    <dgm:cxn modelId="{5EB0881F-9BBF-4454-AA4B-DE9718ABA443}" type="presParOf" srcId="{71B8FA38-3EF1-40BE-B9FA-49B18DEBC708}" destId="{5D6A15A9-7F09-4801-B81F-FAD731E0B715}" srcOrd="3" destOrd="0" presId="urn:microsoft.com/office/officeart/2018/2/layout/IconVerticalSolidList"/>
    <dgm:cxn modelId="{F1ED633C-7D47-4A91-8B0B-B335CAC40D12}" type="presParOf" srcId="{71B8FA38-3EF1-40BE-B9FA-49B18DEBC708}" destId="{ABDBAB28-B2E3-4518-90F0-5C35B0DEC9D6}" srcOrd="4" destOrd="0" presId="urn:microsoft.com/office/officeart/2018/2/layout/IconVerticalSolidList"/>
    <dgm:cxn modelId="{E5666658-4093-4F9D-8B7C-34655515379E}" type="presParOf" srcId="{ABDBAB28-B2E3-4518-90F0-5C35B0DEC9D6}" destId="{68697F63-0C6E-4BBE-8AE2-39E5B04507B5}" srcOrd="0" destOrd="0" presId="urn:microsoft.com/office/officeart/2018/2/layout/IconVerticalSolidList"/>
    <dgm:cxn modelId="{2E1EE6C1-6304-4AF0-9B10-7E00E7079510}" type="presParOf" srcId="{ABDBAB28-B2E3-4518-90F0-5C35B0DEC9D6}" destId="{5898BE20-8B28-4BD3-AE0A-CA9BE3463682}" srcOrd="1" destOrd="0" presId="urn:microsoft.com/office/officeart/2018/2/layout/IconVerticalSolidList"/>
    <dgm:cxn modelId="{0F84B2C2-936C-4F3F-9B6D-CF6223D9E228}" type="presParOf" srcId="{ABDBAB28-B2E3-4518-90F0-5C35B0DEC9D6}" destId="{95FBCAB1-3C0A-4EE8-A5BA-04A7F136F9CE}" srcOrd="2" destOrd="0" presId="urn:microsoft.com/office/officeart/2018/2/layout/IconVerticalSolidList"/>
    <dgm:cxn modelId="{8E695E6C-D54A-41A3-A632-2F9FB54EBC93}" type="presParOf" srcId="{ABDBAB28-B2E3-4518-90F0-5C35B0DEC9D6}" destId="{D6C8FCE0-9DA7-4270-B3FF-1C4B1208DE13}" srcOrd="3" destOrd="0" presId="urn:microsoft.com/office/officeart/2018/2/layout/IconVerticalSolidList"/>
    <dgm:cxn modelId="{91F72BF6-2942-47CE-A4BE-C22D4FDC80A4}" type="presParOf" srcId="{ABDBAB28-B2E3-4518-90F0-5C35B0DEC9D6}" destId="{4DDBFE80-F04A-4ABC-A522-9E5FF8C66EE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0A99E1-D1D0-4AF4-9732-3F9CCF2D5D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31DC01-2345-4729-8036-5C53467DA10D}">
      <dgm:prSet/>
      <dgm:spPr/>
      <dgm:t>
        <a:bodyPr/>
        <a:lstStyle/>
        <a:p>
          <a:r>
            <a:rPr lang="en-US" b="1" i="0"/>
            <a:t>Selected Dataset:</a:t>
          </a:r>
          <a:endParaRPr lang="en-US"/>
        </a:p>
      </dgm:t>
    </dgm:pt>
    <dgm:pt modelId="{1CFDCC32-85C0-4E95-B6CE-67A6EE29937D}" type="parTrans" cxnId="{6CAB052B-3E39-4905-AE33-CBBB5D200F78}">
      <dgm:prSet/>
      <dgm:spPr/>
      <dgm:t>
        <a:bodyPr/>
        <a:lstStyle/>
        <a:p>
          <a:endParaRPr lang="en-US"/>
        </a:p>
      </dgm:t>
    </dgm:pt>
    <dgm:pt modelId="{31D3B0CA-0E8F-4ECE-A33F-12040D2814FB}" type="sibTrans" cxnId="{6CAB052B-3E39-4905-AE33-CBBB5D200F78}">
      <dgm:prSet/>
      <dgm:spPr/>
      <dgm:t>
        <a:bodyPr/>
        <a:lstStyle/>
        <a:p>
          <a:endParaRPr lang="en-US"/>
        </a:p>
      </dgm:t>
    </dgm:pt>
    <dgm:pt modelId="{B38B208A-8F0C-4753-A7B6-770C547DBA88}">
      <dgm:prSet/>
      <dgm:spPr/>
      <dgm:t>
        <a:bodyPr/>
        <a:lstStyle/>
        <a:p>
          <a:r>
            <a:rPr lang="en-US" b="0" i="0"/>
            <a:t>Discover the comprehensive time series dataset capturing traffic volume at different junctions.</a:t>
          </a:r>
          <a:endParaRPr lang="en-US"/>
        </a:p>
      </dgm:t>
    </dgm:pt>
    <dgm:pt modelId="{EED710C9-5C34-4AD8-B311-58EE13232EAA}" type="parTrans" cxnId="{7D433E17-4C65-44B8-B2AE-5A1697E57D9A}">
      <dgm:prSet/>
      <dgm:spPr/>
      <dgm:t>
        <a:bodyPr/>
        <a:lstStyle/>
        <a:p>
          <a:endParaRPr lang="en-US"/>
        </a:p>
      </dgm:t>
    </dgm:pt>
    <dgm:pt modelId="{EAE99F57-E661-4BC0-8364-617DF8AE5F5E}" type="sibTrans" cxnId="{7D433E17-4C65-44B8-B2AE-5A1697E57D9A}">
      <dgm:prSet/>
      <dgm:spPr/>
      <dgm:t>
        <a:bodyPr/>
        <a:lstStyle/>
        <a:p>
          <a:endParaRPr lang="en-US"/>
        </a:p>
      </dgm:t>
    </dgm:pt>
    <dgm:pt modelId="{A675C7FF-1311-40BE-8867-8BDAD7689305}">
      <dgm:prSet/>
      <dgm:spPr/>
      <dgm:t>
        <a:bodyPr/>
        <a:lstStyle/>
        <a:p>
          <a:r>
            <a:rPr lang="en-US" b="1" i="0"/>
            <a:t>Attributes/Features Types:</a:t>
          </a:r>
          <a:endParaRPr lang="en-US"/>
        </a:p>
      </dgm:t>
    </dgm:pt>
    <dgm:pt modelId="{E9C94DFE-79FA-4A93-A0BE-568F27C55567}" type="parTrans" cxnId="{9369416C-05AD-46DE-8070-A97666A28EF0}">
      <dgm:prSet/>
      <dgm:spPr/>
      <dgm:t>
        <a:bodyPr/>
        <a:lstStyle/>
        <a:p>
          <a:endParaRPr lang="en-US"/>
        </a:p>
      </dgm:t>
    </dgm:pt>
    <dgm:pt modelId="{FAB3D7F0-A048-4349-9CB2-66989DF4B3C2}" type="sibTrans" cxnId="{9369416C-05AD-46DE-8070-A97666A28EF0}">
      <dgm:prSet/>
      <dgm:spPr/>
      <dgm:t>
        <a:bodyPr/>
        <a:lstStyle/>
        <a:p>
          <a:endParaRPr lang="en-US"/>
        </a:p>
      </dgm:t>
    </dgm:pt>
    <dgm:pt modelId="{E7D58329-D7B7-4A3D-B5C3-974B9B891357}">
      <dgm:prSet/>
      <dgm:spPr/>
      <dgm:t>
        <a:bodyPr/>
        <a:lstStyle/>
        <a:p>
          <a:r>
            <a:rPr lang="en-US" b="0" i="0"/>
            <a:t>Explore the features, including Date Time, Junction, Vehicles, and ID, with detailed explanations.</a:t>
          </a:r>
          <a:endParaRPr lang="en-US"/>
        </a:p>
      </dgm:t>
    </dgm:pt>
    <dgm:pt modelId="{CC92E905-1337-4046-81F0-234B961DB2A7}" type="parTrans" cxnId="{D153E239-F0E9-444D-88C7-93C699443C24}">
      <dgm:prSet/>
      <dgm:spPr/>
      <dgm:t>
        <a:bodyPr/>
        <a:lstStyle/>
        <a:p>
          <a:endParaRPr lang="en-US"/>
        </a:p>
      </dgm:t>
    </dgm:pt>
    <dgm:pt modelId="{F8BAE35A-042F-429D-8C1C-BE689C178D5D}" type="sibTrans" cxnId="{D153E239-F0E9-444D-88C7-93C699443C24}">
      <dgm:prSet/>
      <dgm:spPr/>
      <dgm:t>
        <a:bodyPr/>
        <a:lstStyle/>
        <a:p>
          <a:endParaRPr lang="en-US"/>
        </a:p>
      </dgm:t>
    </dgm:pt>
    <dgm:pt modelId="{80799430-BB4F-4A22-86A9-06A7BFB20B93}">
      <dgm:prSet/>
      <dgm:spPr/>
      <dgm:t>
        <a:bodyPr/>
        <a:lstStyle/>
        <a:p>
          <a:r>
            <a:rPr lang="en-US" b="1" i="0"/>
            <a:t>Target Concept Visualization:</a:t>
          </a:r>
          <a:endParaRPr lang="en-US"/>
        </a:p>
      </dgm:t>
    </dgm:pt>
    <dgm:pt modelId="{59C25CDB-4FDB-4317-9444-83B94D72F1F9}" type="parTrans" cxnId="{A0431A0F-2980-433B-93C3-1E69ED64ECCE}">
      <dgm:prSet/>
      <dgm:spPr/>
      <dgm:t>
        <a:bodyPr/>
        <a:lstStyle/>
        <a:p>
          <a:endParaRPr lang="en-US"/>
        </a:p>
      </dgm:t>
    </dgm:pt>
    <dgm:pt modelId="{01C21195-2475-4C5D-836E-7CC7F1EB5487}" type="sibTrans" cxnId="{A0431A0F-2980-433B-93C3-1E69ED64ECCE}">
      <dgm:prSet/>
      <dgm:spPr/>
      <dgm:t>
        <a:bodyPr/>
        <a:lstStyle/>
        <a:p>
          <a:endParaRPr lang="en-US"/>
        </a:p>
      </dgm:t>
    </dgm:pt>
    <dgm:pt modelId="{AA874530-E37D-484B-A358-F0BA7F25F3C4}">
      <dgm:prSet/>
      <dgm:spPr/>
      <dgm:t>
        <a:bodyPr/>
        <a:lstStyle/>
        <a:p>
          <a:r>
            <a:rPr lang="en-US" b="0" i="0"/>
            <a:t>Visualize traffic patterns and variations through a graphical representation.</a:t>
          </a:r>
          <a:endParaRPr lang="en-US"/>
        </a:p>
      </dgm:t>
    </dgm:pt>
    <dgm:pt modelId="{5A26AFAB-3A41-481F-B1DF-7FB7484E2326}" type="parTrans" cxnId="{4DFE62F5-D0D9-4F62-A4D8-0906E3D87882}">
      <dgm:prSet/>
      <dgm:spPr/>
      <dgm:t>
        <a:bodyPr/>
        <a:lstStyle/>
        <a:p>
          <a:endParaRPr lang="en-US"/>
        </a:p>
      </dgm:t>
    </dgm:pt>
    <dgm:pt modelId="{D23419E2-F8BB-417E-84E3-43E6F7685FDE}" type="sibTrans" cxnId="{4DFE62F5-D0D9-4F62-A4D8-0906E3D87882}">
      <dgm:prSet/>
      <dgm:spPr/>
      <dgm:t>
        <a:bodyPr/>
        <a:lstStyle/>
        <a:p>
          <a:endParaRPr lang="en-US"/>
        </a:p>
      </dgm:t>
    </dgm:pt>
    <dgm:pt modelId="{85045D99-C90B-4006-8666-3610D83D66F5}" type="pres">
      <dgm:prSet presAssocID="{AC0A99E1-D1D0-4AF4-9732-3F9CCF2D5D1F}" presName="root" presStyleCnt="0">
        <dgm:presLayoutVars>
          <dgm:dir/>
          <dgm:resizeHandles val="exact"/>
        </dgm:presLayoutVars>
      </dgm:prSet>
      <dgm:spPr/>
    </dgm:pt>
    <dgm:pt modelId="{81A2E1A4-F16B-4A27-8E11-0714783A3509}" type="pres">
      <dgm:prSet presAssocID="{5331DC01-2345-4729-8036-5C53467DA10D}" presName="compNode" presStyleCnt="0"/>
      <dgm:spPr/>
    </dgm:pt>
    <dgm:pt modelId="{C1C903ED-EE55-49D0-8D53-DC5E84F16BAC}" type="pres">
      <dgm:prSet presAssocID="{5331DC01-2345-4729-8036-5C53467DA10D}" presName="bgRect" presStyleLbl="bgShp" presStyleIdx="0" presStyleCnt="3"/>
      <dgm:spPr/>
    </dgm:pt>
    <dgm:pt modelId="{AF206CF6-9470-46B2-84B4-D78B57FA2218}" type="pres">
      <dgm:prSet presAssocID="{5331DC01-2345-4729-8036-5C53467DA1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قاعدة بيانات"/>
        </a:ext>
      </dgm:extLst>
    </dgm:pt>
    <dgm:pt modelId="{7A0A4F6B-CF67-414D-BF19-0D95ED6619D5}" type="pres">
      <dgm:prSet presAssocID="{5331DC01-2345-4729-8036-5C53467DA10D}" presName="spaceRect" presStyleCnt="0"/>
      <dgm:spPr/>
    </dgm:pt>
    <dgm:pt modelId="{3FC784FD-1F97-4482-9A5A-0DB4082B4380}" type="pres">
      <dgm:prSet presAssocID="{5331DC01-2345-4729-8036-5C53467DA10D}" presName="parTx" presStyleLbl="revTx" presStyleIdx="0" presStyleCnt="6">
        <dgm:presLayoutVars>
          <dgm:chMax val="0"/>
          <dgm:chPref val="0"/>
        </dgm:presLayoutVars>
      </dgm:prSet>
      <dgm:spPr/>
    </dgm:pt>
    <dgm:pt modelId="{91D92A1C-8B1F-4DCC-B0B6-1003044F4602}" type="pres">
      <dgm:prSet presAssocID="{5331DC01-2345-4729-8036-5C53467DA10D}" presName="desTx" presStyleLbl="revTx" presStyleIdx="1" presStyleCnt="6">
        <dgm:presLayoutVars/>
      </dgm:prSet>
      <dgm:spPr/>
    </dgm:pt>
    <dgm:pt modelId="{6A5F6586-84AB-495C-A760-BA2E16AF6DB4}" type="pres">
      <dgm:prSet presAssocID="{31D3B0CA-0E8F-4ECE-A33F-12040D2814FB}" presName="sibTrans" presStyleCnt="0"/>
      <dgm:spPr/>
    </dgm:pt>
    <dgm:pt modelId="{D98D27AA-8C80-471A-B005-44AC46463D18}" type="pres">
      <dgm:prSet presAssocID="{A675C7FF-1311-40BE-8867-8BDAD7689305}" presName="compNode" presStyleCnt="0"/>
      <dgm:spPr/>
    </dgm:pt>
    <dgm:pt modelId="{01D89096-2A3C-4657-8F78-CE1672CB785F}" type="pres">
      <dgm:prSet presAssocID="{A675C7FF-1311-40BE-8867-8BDAD7689305}" presName="bgRect" presStyleLbl="bgShp" presStyleIdx="1" presStyleCnt="3"/>
      <dgm:spPr/>
    </dgm:pt>
    <dgm:pt modelId="{1AA71936-EA04-49B7-BC40-6699C8202D21}" type="pres">
      <dgm:prSet presAssocID="{A675C7FF-1311-40BE-8867-8BDAD76893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سيارة"/>
        </a:ext>
      </dgm:extLst>
    </dgm:pt>
    <dgm:pt modelId="{186EA3EE-B18B-48CD-B94E-1DA8F0A3C82A}" type="pres">
      <dgm:prSet presAssocID="{A675C7FF-1311-40BE-8867-8BDAD7689305}" presName="spaceRect" presStyleCnt="0"/>
      <dgm:spPr/>
    </dgm:pt>
    <dgm:pt modelId="{DA051576-156B-4D83-B831-32E664B1D00D}" type="pres">
      <dgm:prSet presAssocID="{A675C7FF-1311-40BE-8867-8BDAD7689305}" presName="parTx" presStyleLbl="revTx" presStyleIdx="2" presStyleCnt="6">
        <dgm:presLayoutVars>
          <dgm:chMax val="0"/>
          <dgm:chPref val="0"/>
        </dgm:presLayoutVars>
      </dgm:prSet>
      <dgm:spPr/>
    </dgm:pt>
    <dgm:pt modelId="{8595200F-6B36-4880-A0FE-CD5986FC58F9}" type="pres">
      <dgm:prSet presAssocID="{A675C7FF-1311-40BE-8867-8BDAD7689305}" presName="desTx" presStyleLbl="revTx" presStyleIdx="3" presStyleCnt="6">
        <dgm:presLayoutVars/>
      </dgm:prSet>
      <dgm:spPr/>
    </dgm:pt>
    <dgm:pt modelId="{14797406-EB5B-4EE4-B47F-011030062F7E}" type="pres">
      <dgm:prSet presAssocID="{FAB3D7F0-A048-4349-9CB2-66989DF4B3C2}" presName="sibTrans" presStyleCnt="0"/>
      <dgm:spPr/>
    </dgm:pt>
    <dgm:pt modelId="{A6039DC4-E670-4A54-9186-6FF1D4213E5E}" type="pres">
      <dgm:prSet presAssocID="{80799430-BB4F-4A22-86A9-06A7BFB20B93}" presName="compNode" presStyleCnt="0"/>
      <dgm:spPr/>
    </dgm:pt>
    <dgm:pt modelId="{197B11E0-4A3C-4D99-B83C-2F90002D59B0}" type="pres">
      <dgm:prSet presAssocID="{80799430-BB4F-4A22-86A9-06A7BFB20B93}" presName="bgRect" presStyleLbl="bgShp" presStyleIdx="2" presStyleCnt="3"/>
      <dgm:spPr/>
    </dgm:pt>
    <dgm:pt modelId="{5AF2DB38-A15D-4292-9512-B49F08751802}" type="pres">
      <dgm:prSet presAssocID="{80799430-BB4F-4A22-86A9-06A7BFB20B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إحصائيات"/>
        </a:ext>
      </dgm:extLst>
    </dgm:pt>
    <dgm:pt modelId="{515FC959-67FA-48DF-BD91-E7D7218D7078}" type="pres">
      <dgm:prSet presAssocID="{80799430-BB4F-4A22-86A9-06A7BFB20B93}" presName="spaceRect" presStyleCnt="0"/>
      <dgm:spPr/>
    </dgm:pt>
    <dgm:pt modelId="{94DC49F5-4F1C-45DC-A03D-0DE83EE87A01}" type="pres">
      <dgm:prSet presAssocID="{80799430-BB4F-4A22-86A9-06A7BFB20B93}" presName="parTx" presStyleLbl="revTx" presStyleIdx="4" presStyleCnt="6">
        <dgm:presLayoutVars>
          <dgm:chMax val="0"/>
          <dgm:chPref val="0"/>
        </dgm:presLayoutVars>
      </dgm:prSet>
      <dgm:spPr/>
    </dgm:pt>
    <dgm:pt modelId="{30AFC957-09A4-416B-92B4-5CAADD3228F2}" type="pres">
      <dgm:prSet presAssocID="{80799430-BB4F-4A22-86A9-06A7BFB20B93}" presName="desTx" presStyleLbl="revTx" presStyleIdx="5" presStyleCnt="6">
        <dgm:presLayoutVars/>
      </dgm:prSet>
      <dgm:spPr/>
    </dgm:pt>
  </dgm:ptLst>
  <dgm:cxnLst>
    <dgm:cxn modelId="{EE0B8502-D926-4250-B7A7-8E349A170E4F}" type="presOf" srcId="{A675C7FF-1311-40BE-8867-8BDAD7689305}" destId="{DA051576-156B-4D83-B831-32E664B1D00D}" srcOrd="0" destOrd="0" presId="urn:microsoft.com/office/officeart/2018/2/layout/IconVerticalSolidList"/>
    <dgm:cxn modelId="{A0431A0F-2980-433B-93C3-1E69ED64ECCE}" srcId="{AC0A99E1-D1D0-4AF4-9732-3F9CCF2D5D1F}" destId="{80799430-BB4F-4A22-86A9-06A7BFB20B93}" srcOrd="2" destOrd="0" parTransId="{59C25CDB-4FDB-4317-9444-83B94D72F1F9}" sibTransId="{01C21195-2475-4C5D-836E-7CC7F1EB5487}"/>
    <dgm:cxn modelId="{7D433E17-4C65-44B8-B2AE-5A1697E57D9A}" srcId="{5331DC01-2345-4729-8036-5C53467DA10D}" destId="{B38B208A-8F0C-4753-A7B6-770C547DBA88}" srcOrd="0" destOrd="0" parTransId="{EED710C9-5C34-4AD8-B311-58EE13232EAA}" sibTransId="{EAE99F57-E661-4BC0-8364-617DF8AE5F5E}"/>
    <dgm:cxn modelId="{6CAB052B-3E39-4905-AE33-CBBB5D200F78}" srcId="{AC0A99E1-D1D0-4AF4-9732-3F9CCF2D5D1F}" destId="{5331DC01-2345-4729-8036-5C53467DA10D}" srcOrd="0" destOrd="0" parTransId="{1CFDCC32-85C0-4E95-B6CE-67A6EE29937D}" sibTransId="{31D3B0CA-0E8F-4ECE-A33F-12040D2814FB}"/>
    <dgm:cxn modelId="{153E9438-6400-4B95-977A-FA686AB81DE5}" type="presOf" srcId="{5331DC01-2345-4729-8036-5C53467DA10D}" destId="{3FC784FD-1F97-4482-9A5A-0DB4082B4380}" srcOrd="0" destOrd="0" presId="urn:microsoft.com/office/officeart/2018/2/layout/IconVerticalSolidList"/>
    <dgm:cxn modelId="{D153E239-F0E9-444D-88C7-93C699443C24}" srcId="{A675C7FF-1311-40BE-8867-8BDAD7689305}" destId="{E7D58329-D7B7-4A3D-B5C3-974B9B891357}" srcOrd="0" destOrd="0" parTransId="{CC92E905-1337-4046-81F0-234B961DB2A7}" sibTransId="{F8BAE35A-042F-429D-8C1C-BE689C178D5D}"/>
    <dgm:cxn modelId="{9369416C-05AD-46DE-8070-A97666A28EF0}" srcId="{AC0A99E1-D1D0-4AF4-9732-3F9CCF2D5D1F}" destId="{A675C7FF-1311-40BE-8867-8BDAD7689305}" srcOrd="1" destOrd="0" parTransId="{E9C94DFE-79FA-4A93-A0BE-568F27C55567}" sibTransId="{FAB3D7F0-A048-4349-9CB2-66989DF4B3C2}"/>
    <dgm:cxn modelId="{BF6B8A50-6D2E-4B2A-9ED7-E41BE66E2C20}" type="presOf" srcId="{AC0A99E1-D1D0-4AF4-9732-3F9CCF2D5D1F}" destId="{85045D99-C90B-4006-8666-3610D83D66F5}" srcOrd="0" destOrd="0" presId="urn:microsoft.com/office/officeart/2018/2/layout/IconVerticalSolidList"/>
    <dgm:cxn modelId="{B3178988-565B-402C-B370-399443D0CE3E}" type="presOf" srcId="{AA874530-E37D-484B-A358-F0BA7F25F3C4}" destId="{30AFC957-09A4-416B-92B4-5CAADD3228F2}" srcOrd="0" destOrd="0" presId="urn:microsoft.com/office/officeart/2018/2/layout/IconVerticalSolidList"/>
    <dgm:cxn modelId="{3439899B-2C8D-4BE2-88C0-BB94E07E8B8E}" type="presOf" srcId="{80799430-BB4F-4A22-86A9-06A7BFB20B93}" destId="{94DC49F5-4F1C-45DC-A03D-0DE83EE87A01}" srcOrd="0" destOrd="0" presId="urn:microsoft.com/office/officeart/2018/2/layout/IconVerticalSolidList"/>
    <dgm:cxn modelId="{5D796BEB-4B61-4C76-8800-59A122E37F79}" type="presOf" srcId="{B38B208A-8F0C-4753-A7B6-770C547DBA88}" destId="{91D92A1C-8B1F-4DCC-B0B6-1003044F4602}" srcOrd="0" destOrd="0" presId="urn:microsoft.com/office/officeart/2018/2/layout/IconVerticalSolidList"/>
    <dgm:cxn modelId="{4DFE62F5-D0D9-4F62-A4D8-0906E3D87882}" srcId="{80799430-BB4F-4A22-86A9-06A7BFB20B93}" destId="{AA874530-E37D-484B-A358-F0BA7F25F3C4}" srcOrd="0" destOrd="0" parTransId="{5A26AFAB-3A41-481F-B1DF-7FB7484E2326}" sibTransId="{D23419E2-F8BB-417E-84E3-43E6F7685FDE}"/>
    <dgm:cxn modelId="{2CF4B1F9-585A-4E5B-A54A-2BA1F426F6A9}" type="presOf" srcId="{E7D58329-D7B7-4A3D-B5C3-974B9B891357}" destId="{8595200F-6B36-4880-A0FE-CD5986FC58F9}" srcOrd="0" destOrd="0" presId="urn:microsoft.com/office/officeart/2018/2/layout/IconVerticalSolidList"/>
    <dgm:cxn modelId="{115CF2F8-EA05-49C2-8930-ADF07B172563}" type="presParOf" srcId="{85045D99-C90B-4006-8666-3610D83D66F5}" destId="{81A2E1A4-F16B-4A27-8E11-0714783A3509}" srcOrd="0" destOrd="0" presId="urn:microsoft.com/office/officeart/2018/2/layout/IconVerticalSolidList"/>
    <dgm:cxn modelId="{D4B63AA0-4CF7-4262-A97F-BBFB740A3DE1}" type="presParOf" srcId="{81A2E1A4-F16B-4A27-8E11-0714783A3509}" destId="{C1C903ED-EE55-49D0-8D53-DC5E84F16BAC}" srcOrd="0" destOrd="0" presId="urn:microsoft.com/office/officeart/2018/2/layout/IconVerticalSolidList"/>
    <dgm:cxn modelId="{8909BFA3-C58F-476D-B627-9A6E20A0B630}" type="presParOf" srcId="{81A2E1A4-F16B-4A27-8E11-0714783A3509}" destId="{AF206CF6-9470-46B2-84B4-D78B57FA2218}" srcOrd="1" destOrd="0" presId="urn:microsoft.com/office/officeart/2018/2/layout/IconVerticalSolidList"/>
    <dgm:cxn modelId="{766BC574-8B08-48CB-8528-0F658069418E}" type="presParOf" srcId="{81A2E1A4-F16B-4A27-8E11-0714783A3509}" destId="{7A0A4F6B-CF67-414D-BF19-0D95ED6619D5}" srcOrd="2" destOrd="0" presId="urn:microsoft.com/office/officeart/2018/2/layout/IconVerticalSolidList"/>
    <dgm:cxn modelId="{422F945F-7A26-4C6B-A165-1A81BDE4F256}" type="presParOf" srcId="{81A2E1A4-F16B-4A27-8E11-0714783A3509}" destId="{3FC784FD-1F97-4482-9A5A-0DB4082B4380}" srcOrd="3" destOrd="0" presId="urn:microsoft.com/office/officeart/2018/2/layout/IconVerticalSolidList"/>
    <dgm:cxn modelId="{E80E7E80-2B9F-4FA7-A728-C290E4EBCAA1}" type="presParOf" srcId="{81A2E1A4-F16B-4A27-8E11-0714783A3509}" destId="{91D92A1C-8B1F-4DCC-B0B6-1003044F4602}" srcOrd="4" destOrd="0" presId="urn:microsoft.com/office/officeart/2018/2/layout/IconVerticalSolidList"/>
    <dgm:cxn modelId="{4BD750D5-E245-4C3C-9A02-96E98BBEEA73}" type="presParOf" srcId="{85045D99-C90B-4006-8666-3610D83D66F5}" destId="{6A5F6586-84AB-495C-A760-BA2E16AF6DB4}" srcOrd="1" destOrd="0" presId="urn:microsoft.com/office/officeart/2018/2/layout/IconVerticalSolidList"/>
    <dgm:cxn modelId="{569F2F3F-2615-434B-B036-D500321A3BCA}" type="presParOf" srcId="{85045D99-C90B-4006-8666-3610D83D66F5}" destId="{D98D27AA-8C80-471A-B005-44AC46463D18}" srcOrd="2" destOrd="0" presId="urn:microsoft.com/office/officeart/2018/2/layout/IconVerticalSolidList"/>
    <dgm:cxn modelId="{10AECEDC-5B7A-4E64-A6E6-1FD64D2234F6}" type="presParOf" srcId="{D98D27AA-8C80-471A-B005-44AC46463D18}" destId="{01D89096-2A3C-4657-8F78-CE1672CB785F}" srcOrd="0" destOrd="0" presId="urn:microsoft.com/office/officeart/2018/2/layout/IconVerticalSolidList"/>
    <dgm:cxn modelId="{C496D411-71A6-43E8-A38E-60994D696FA3}" type="presParOf" srcId="{D98D27AA-8C80-471A-B005-44AC46463D18}" destId="{1AA71936-EA04-49B7-BC40-6699C8202D21}" srcOrd="1" destOrd="0" presId="urn:microsoft.com/office/officeart/2018/2/layout/IconVerticalSolidList"/>
    <dgm:cxn modelId="{44D7CDAC-F25D-4ACA-9CCA-AD2C2113FFCB}" type="presParOf" srcId="{D98D27AA-8C80-471A-B005-44AC46463D18}" destId="{186EA3EE-B18B-48CD-B94E-1DA8F0A3C82A}" srcOrd="2" destOrd="0" presId="urn:microsoft.com/office/officeart/2018/2/layout/IconVerticalSolidList"/>
    <dgm:cxn modelId="{9B86A203-65AA-4158-865A-1E7DA3E34DF6}" type="presParOf" srcId="{D98D27AA-8C80-471A-B005-44AC46463D18}" destId="{DA051576-156B-4D83-B831-32E664B1D00D}" srcOrd="3" destOrd="0" presId="urn:microsoft.com/office/officeart/2018/2/layout/IconVerticalSolidList"/>
    <dgm:cxn modelId="{D29442DF-464A-4D25-B8D2-A5EDEA1C087A}" type="presParOf" srcId="{D98D27AA-8C80-471A-B005-44AC46463D18}" destId="{8595200F-6B36-4880-A0FE-CD5986FC58F9}" srcOrd="4" destOrd="0" presId="urn:microsoft.com/office/officeart/2018/2/layout/IconVerticalSolidList"/>
    <dgm:cxn modelId="{52299CE9-E211-4753-A985-3B8AF5D166BD}" type="presParOf" srcId="{85045D99-C90B-4006-8666-3610D83D66F5}" destId="{14797406-EB5B-4EE4-B47F-011030062F7E}" srcOrd="3" destOrd="0" presId="urn:microsoft.com/office/officeart/2018/2/layout/IconVerticalSolidList"/>
    <dgm:cxn modelId="{3A97D523-3245-4DE7-8B04-B58E3F8DBB2B}" type="presParOf" srcId="{85045D99-C90B-4006-8666-3610D83D66F5}" destId="{A6039DC4-E670-4A54-9186-6FF1D4213E5E}" srcOrd="4" destOrd="0" presId="urn:microsoft.com/office/officeart/2018/2/layout/IconVerticalSolidList"/>
    <dgm:cxn modelId="{F81C5F80-7127-4666-8754-81AE1BE48A12}" type="presParOf" srcId="{A6039DC4-E670-4A54-9186-6FF1D4213E5E}" destId="{197B11E0-4A3C-4D99-B83C-2F90002D59B0}" srcOrd="0" destOrd="0" presId="urn:microsoft.com/office/officeart/2018/2/layout/IconVerticalSolidList"/>
    <dgm:cxn modelId="{428B3033-F390-423D-A512-4C718BFFCDE8}" type="presParOf" srcId="{A6039DC4-E670-4A54-9186-6FF1D4213E5E}" destId="{5AF2DB38-A15D-4292-9512-B49F08751802}" srcOrd="1" destOrd="0" presId="urn:microsoft.com/office/officeart/2018/2/layout/IconVerticalSolidList"/>
    <dgm:cxn modelId="{CCBF33F6-EF46-492A-BA19-4B1D64E53A0E}" type="presParOf" srcId="{A6039DC4-E670-4A54-9186-6FF1D4213E5E}" destId="{515FC959-67FA-48DF-BD91-E7D7218D7078}" srcOrd="2" destOrd="0" presId="urn:microsoft.com/office/officeart/2018/2/layout/IconVerticalSolidList"/>
    <dgm:cxn modelId="{50E60896-5765-4E03-B1F0-5EF94055DDC6}" type="presParOf" srcId="{A6039DC4-E670-4A54-9186-6FF1D4213E5E}" destId="{94DC49F5-4F1C-45DC-A03D-0DE83EE87A01}" srcOrd="3" destOrd="0" presId="urn:microsoft.com/office/officeart/2018/2/layout/IconVerticalSolidList"/>
    <dgm:cxn modelId="{7C5B109D-633B-49D1-ADBE-8A03793817A4}" type="presParOf" srcId="{A6039DC4-E670-4A54-9186-6FF1D4213E5E}" destId="{30AFC957-09A4-416B-92B4-5CAADD3228F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1397C7-AF3F-4814-B848-2C9576721F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2163F29-6376-4ECB-B3A2-096B20EF09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Selected ML Model:</a:t>
          </a:r>
          <a:endParaRPr lang="en-US"/>
        </a:p>
      </dgm:t>
    </dgm:pt>
    <dgm:pt modelId="{13961E0A-484B-4504-986A-E52EB14E1D11}" type="parTrans" cxnId="{C5E5502D-E034-4C7C-87CB-F1930AF1354B}">
      <dgm:prSet/>
      <dgm:spPr/>
      <dgm:t>
        <a:bodyPr/>
        <a:lstStyle/>
        <a:p>
          <a:endParaRPr lang="en-US"/>
        </a:p>
      </dgm:t>
    </dgm:pt>
    <dgm:pt modelId="{09EAC03C-3918-4B98-9B1E-456C8E93ACE7}" type="sibTrans" cxnId="{C5E5502D-E034-4C7C-87CB-F1930AF1354B}">
      <dgm:prSet/>
      <dgm:spPr/>
      <dgm:t>
        <a:bodyPr/>
        <a:lstStyle/>
        <a:p>
          <a:endParaRPr lang="en-US"/>
        </a:p>
      </dgm:t>
    </dgm:pt>
    <dgm:pt modelId="{7CF22072-ECD8-4E63-BD54-E480E2EFF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Introduce the Decision Tree Regressor and understand why it's chosen for the task.</a:t>
          </a:r>
          <a:endParaRPr lang="en-US"/>
        </a:p>
      </dgm:t>
    </dgm:pt>
    <dgm:pt modelId="{B07061D7-A49C-4A68-ABB0-CFACE0924407}" type="parTrans" cxnId="{754AAD61-8625-49BD-AAC1-B70D33000FFB}">
      <dgm:prSet/>
      <dgm:spPr/>
      <dgm:t>
        <a:bodyPr/>
        <a:lstStyle/>
        <a:p>
          <a:endParaRPr lang="en-US"/>
        </a:p>
      </dgm:t>
    </dgm:pt>
    <dgm:pt modelId="{58E61FB5-7612-4A40-8500-2BCA7728ED0C}" type="sibTrans" cxnId="{754AAD61-8625-49BD-AAC1-B70D33000FFB}">
      <dgm:prSet/>
      <dgm:spPr/>
      <dgm:t>
        <a:bodyPr/>
        <a:lstStyle/>
        <a:p>
          <a:endParaRPr lang="en-US"/>
        </a:p>
      </dgm:t>
    </dgm:pt>
    <dgm:pt modelId="{596A6232-A21A-493E-9EB3-E629157EF8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Rationale:</a:t>
          </a:r>
          <a:endParaRPr lang="en-US"/>
        </a:p>
      </dgm:t>
    </dgm:pt>
    <dgm:pt modelId="{A2F97C68-8DB3-45F4-AD66-98020A24F102}" type="parTrans" cxnId="{ECE9C1DB-DB1F-4CB8-870A-2158FFE3ECF2}">
      <dgm:prSet/>
      <dgm:spPr/>
      <dgm:t>
        <a:bodyPr/>
        <a:lstStyle/>
        <a:p>
          <a:endParaRPr lang="en-US"/>
        </a:p>
      </dgm:t>
    </dgm:pt>
    <dgm:pt modelId="{10A99B01-FE8B-48AC-9AEC-545A38EB7EFA}" type="sibTrans" cxnId="{ECE9C1DB-DB1F-4CB8-870A-2158FFE3ECF2}">
      <dgm:prSet/>
      <dgm:spPr/>
      <dgm:t>
        <a:bodyPr/>
        <a:lstStyle/>
        <a:p>
          <a:endParaRPr lang="en-US"/>
        </a:p>
      </dgm:t>
    </dgm:pt>
    <dgm:pt modelId="{2F3F9DF4-BA3C-4AF9-ACDB-F3B91A5CB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Grasp the versatility of Decision Tree Regressor for regression tasks, its interpretability, and ability to handle complex relationships.</a:t>
          </a:r>
          <a:endParaRPr lang="en-US"/>
        </a:p>
      </dgm:t>
    </dgm:pt>
    <dgm:pt modelId="{24FEA72B-6EF9-4CC2-9FFB-4CFA70E5B2B0}" type="parTrans" cxnId="{C8B7C0E1-BD14-4DB6-A6E5-5C7D944BA60A}">
      <dgm:prSet/>
      <dgm:spPr/>
      <dgm:t>
        <a:bodyPr/>
        <a:lstStyle/>
        <a:p>
          <a:endParaRPr lang="en-US"/>
        </a:p>
      </dgm:t>
    </dgm:pt>
    <dgm:pt modelId="{6DB73A67-101A-44F2-B8AA-31505C6A26B6}" type="sibTrans" cxnId="{C8B7C0E1-BD14-4DB6-A6E5-5C7D944BA60A}">
      <dgm:prSet/>
      <dgm:spPr/>
      <dgm:t>
        <a:bodyPr/>
        <a:lstStyle/>
        <a:p>
          <a:endParaRPr lang="en-US"/>
        </a:p>
      </dgm:t>
    </dgm:pt>
    <dgm:pt modelId="{65159165-935A-4993-9738-5524D70EA40D}" type="pres">
      <dgm:prSet presAssocID="{481397C7-AF3F-4814-B848-2C9576721F24}" presName="root" presStyleCnt="0">
        <dgm:presLayoutVars>
          <dgm:dir/>
          <dgm:resizeHandles val="exact"/>
        </dgm:presLayoutVars>
      </dgm:prSet>
      <dgm:spPr/>
    </dgm:pt>
    <dgm:pt modelId="{546F21D0-E499-404B-BCC5-5F2B8458C55E}" type="pres">
      <dgm:prSet presAssocID="{72163F29-6376-4ECB-B3A2-096B20EF094F}" presName="compNode" presStyleCnt="0"/>
      <dgm:spPr/>
    </dgm:pt>
    <dgm:pt modelId="{C69C2D55-311D-48BA-BBB9-53AD12759C4E}" type="pres">
      <dgm:prSet presAssocID="{72163F29-6376-4ECB-B3A2-096B20EF09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E0EAF3-550E-471F-9DC6-BC7A9D99F828}" type="pres">
      <dgm:prSet presAssocID="{72163F29-6376-4ECB-B3A2-096B20EF094F}" presName="iconSpace" presStyleCnt="0"/>
      <dgm:spPr/>
    </dgm:pt>
    <dgm:pt modelId="{2339E862-993B-4FEE-8C91-C40129DCCDE1}" type="pres">
      <dgm:prSet presAssocID="{72163F29-6376-4ECB-B3A2-096B20EF094F}" presName="parTx" presStyleLbl="revTx" presStyleIdx="0" presStyleCnt="4">
        <dgm:presLayoutVars>
          <dgm:chMax val="0"/>
          <dgm:chPref val="0"/>
        </dgm:presLayoutVars>
      </dgm:prSet>
      <dgm:spPr/>
    </dgm:pt>
    <dgm:pt modelId="{0D83609A-F9E0-4C96-BB57-C1096E459CEB}" type="pres">
      <dgm:prSet presAssocID="{72163F29-6376-4ECB-B3A2-096B20EF094F}" presName="txSpace" presStyleCnt="0"/>
      <dgm:spPr/>
    </dgm:pt>
    <dgm:pt modelId="{764CF876-D618-44A0-B3AC-2720DBF48E6C}" type="pres">
      <dgm:prSet presAssocID="{72163F29-6376-4ECB-B3A2-096B20EF094F}" presName="desTx" presStyleLbl="revTx" presStyleIdx="1" presStyleCnt="4">
        <dgm:presLayoutVars/>
      </dgm:prSet>
      <dgm:spPr/>
    </dgm:pt>
    <dgm:pt modelId="{533450EC-03FE-4A7C-BC8A-36726F3B8619}" type="pres">
      <dgm:prSet presAssocID="{09EAC03C-3918-4B98-9B1E-456C8E93ACE7}" presName="sibTrans" presStyleCnt="0"/>
      <dgm:spPr/>
    </dgm:pt>
    <dgm:pt modelId="{59C9B812-529E-4FD2-A60F-FE25AF582B2F}" type="pres">
      <dgm:prSet presAssocID="{596A6232-A21A-493E-9EB3-E629157EF84B}" presName="compNode" presStyleCnt="0"/>
      <dgm:spPr/>
    </dgm:pt>
    <dgm:pt modelId="{862A9DA2-EB59-4E8D-871B-29EA2926A2E5}" type="pres">
      <dgm:prSet presAssocID="{596A6232-A21A-493E-9EB3-E629157EF8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C6FCF87-5236-4D00-A937-EF89736248AA}" type="pres">
      <dgm:prSet presAssocID="{596A6232-A21A-493E-9EB3-E629157EF84B}" presName="iconSpace" presStyleCnt="0"/>
      <dgm:spPr/>
    </dgm:pt>
    <dgm:pt modelId="{691DC440-AE4B-4E18-904F-8C3D0526298C}" type="pres">
      <dgm:prSet presAssocID="{596A6232-A21A-493E-9EB3-E629157EF84B}" presName="parTx" presStyleLbl="revTx" presStyleIdx="2" presStyleCnt="4">
        <dgm:presLayoutVars>
          <dgm:chMax val="0"/>
          <dgm:chPref val="0"/>
        </dgm:presLayoutVars>
      </dgm:prSet>
      <dgm:spPr/>
    </dgm:pt>
    <dgm:pt modelId="{63803870-835B-4437-B135-CBAD87448499}" type="pres">
      <dgm:prSet presAssocID="{596A6232-A21A-493E-9EB3-E629157EF84B}" presName="txSpace" presStyleCnt="0"/>
      <dgm:spPr/>
    </dgm:pt>
    <dgm:pt modelId="{283B4EEE-196E-4267-859D-F77D423B805A}" type="pres">
      <dgm:prSet presAssocID="{596A6232-A21A-493E-9EB3-E629157EF84B}" presName="desTx" presStyleLbl="revTx" presStyleIdx="3" presStyleCnt="4">
        <dgm:presLayoutVars/>
      </dgm:prSet>
      <dgm:spPr/>
    </dgm:pt>
  </dgm:ptLst>
  <dgm:cxnLst>
    <dgm:cxn modelId="{B6E4F006-6A06-4416-84BD-B0E16113347A}" type="presOf" srcId="{7CF22072-ECD8-4E63-BD54-E480E2EFF17E}" destId="{764CF876-D618-44A0-B3AC-2720DBF48E6C}" srcOrd="0" destOrd="0" presId="urn:microsoft.com/office/officeart/2018/5/layout/CenteredIconLabelDescriptionList"/>
    <dgm:cxn modelId="{FBFA2C21-2248-447C-8339-16C852C26D60}" type="presOf" srcId="{596A6232-A21A-493E-9EB3-E629157EF84B}" destId="{691DC440-AE4B-4E18-904F-8C3D0526298C}" srcOrd="0" destOrd="0" presId="urn:microsoft.com/office/officeart/2018/5/layout/CenteredIconLabelDescriptionList"/>
    <dgm:cxn modelId="{C5E5502D-E034-4C7C-87CB-F1930AF1354B}" srcId="{481397C7-AF3F-4814-B848-2C9576721F24}" destId="{72163F29-6376-4ECB-B3A2-096B20EF094F}" srcOrd="0" destOrd="0" parTransId="{13961E0A-484B-4504-986A-E52EB14E1D11}" sibTransId="{09EAC03C-3918-4B98-9B1E-456C8E93ACE7}"/>
    <dgm:cxn modelId="{754AAD61-8625-49BD-AAC1-B70D33000FFB}" srcId="{72163F29-6376-4ECB-B3A2-096B20EF094F}" destId="{7CF22072-ECD8-4E63-BD54-E480E2EFF17E}" srcOrd="0" destOrd="0" parTransId="{B07061D7-A49C-4A68-ABB0-CFACE0924407}" sibTransId="{58E61FB5-7612-4A40-8500-2BCA7728ED0C}"/>
    <dgm:cxn modelId="{B374F347-5BCD-4B64-B81D-79633BFB37E9}" type="presOf" srcId="{481397C7-AF3F-4814-B848-2C9576721F24}" destId="{65159165-935A-4993-9738-5524D70EA40D}" srcOrd="0" destOrd="0" presId="urn:microsoft.com/office/officeart/2018/5/layout/CenteredIconLabelDescriptionList"/>
    <dgm:cxn modelId="{2DB08A6D-4450-46A1-B12D-EAED4A61CDEF}" type="presOf" srcId="{2F3F9DF4-BA3C-4AF9-ACDB-F3B91A5CBA91}" destId="{283B4EEE-196E-4267-859D-F77D423B805A}" srcOrd="0" destOrd="0" presId="urn:microsoft.com/office/officeart/2018/5/layout/CenteredIconLabelDescriptionList"/>
    <dgm:cxn modelId="{9262BF82-75A0-4611-8862-F643BF361756}" type="presOf" srcId="{72163F29-6376-4ECB-B3A2-096B20EF094F}" destId="{2339E862-993B-4FEE-8C91-C40129DCCDE1}" srcOrd="0" destOrd="0" presId="urn:microsoft.com/office/officeart/2018/5/layout/CenteredIconLabelDescriptionList"/>
    <dgm:cxn modelId="{ECE9C1DB-DB1F-4CB8-870A-2158FFE3ECF2}" srcId="{481397C7-AF3F-4814-B848-2C9576721F24}" destId="{596A6232-A21A-493E-9EB3-E629157EF84B}" srcOrd="1" destOrd="0" parTransId="{A2F97C68-8DB3-45F4-AD66-98020A24F102}" sibTransId="{10A99B01-FE8B-48AC-9AEC-545A38EB7EFA}"/>
    <dgm:cxn modelId="{C8B7C0E1-BD14-4DB6-A6E5-5C7D944BA60A}" srcId="{596A6232-A21A-493E-9EB3-E629157EF84B}" destId="{2F3F9DF4-BA3C-4AF9-ACDB-F3B91A5CBA91}" srcOrd="0" destOrd="0" parTransId="{24FEA72B-6EF9-4CC2-9FFB-4CFA70E5B2B0}" sibTransId="{6DB73A67-101A-44F2-B8AA-31505C6A26B6}"/>
    <dgm:cxn modelId="{10EFB132-03DC-4AA7-833C-ED2195324A4A}" type="presParOf" srcId="{65159165-935A-4993-9738-5524D70EA40D}" destId="{546F21D0-E499-404B-BCC5-5F2B8458C55E}" srcOrd="0" destOrd="0" presId="urn:microsoft.com/office/officeart/2018/5/layout/CenteredIconLabelDescriptionList"/>
    <dgm:cxn modelId="{F6C5802F-BA82-4574-A79C-CD43035DBA0E}" type="presParOf" srcId="{546F21D0-E499-404B-BCC5-5F2B8458C55E}" destId="{C69C2D55-311D-48BA-BBB9-53AD12759C4E}" srcOrd="0" destOrd="0" presId="urn:microsoft.com/office/officeart/2018/5/layout/CenteredIconLabelDescriptionList"/>
    <dgm:cxn modelId="{8C8499F6-599E-4FDE-8415-4E956D8C55F3}" type="presParOf" srcId="{546F21D0-E499-404B-BCC5-5F2B8458C55E}" destId="{E6E0EAF3-550E-471F-9DC6-BC7A9D99F828}" srcOrd="1" destOrd="0" presId="urn:microsoft.com/office/officeart/2018/5/layout/CenteredIconLabelDescriptionList"/>
    <dgm:cxn modelId="{8F6BA3CC-C023-4503-A7AB-8DC377688821}" type="presParOf" srcId="{546F21D0-E499-404B-BCC5-5F2B8458C55E}" destId="{2339E862-993B-4FEE-8C91-C40129DCCDE1}" srcOrd="2" destOrd="0" presId="urn:microsoft.com/office/officeart/2018/5/layout/CenteredIconLabelDescriptionList"/>
    <dgm:cxn modelId="{94C1C4A6-6FB9-48B7-8BA4-B6696DA5358F}" type="presParOf" srcId="{546F21D0-E499-404B-BCC5-5F2B8458C55E}" destId="{0D83609A-F9E0-4C96-BB57-C1096E459CEB}" srcOrd="3" destOrd="0" presId="urn:microsoft.com/office/officeart/2018/5/layout/CenteredIconLabelDescriptionList"/>
    <dgm:cxn modelId="{F44F8785-7370-43E7-A752-8C746E882696}" type="presParOf" srcId="{546F21D0-E499-404B-BCC5-5F2B8458C55E}" destId="{764CF876-D618-44A0-B3AC-2720DBF48E6C}" srcOrd="4" destOrd="0" presId="urn:microsoft.com/office/officeart/2018/5/layout/CenteredIconLabelDescriptionList"/>
    <dgm:cxn modelId="{093BFE2C-6339-462C-A3FF-E1DE13DA4693}" type="presParOf" srcId="{65159165-935A-4993-9738-5524D70EA40D}" destId="{533450EC-03FE-4A7C-BC8A-36726F3B8619}" srcOrd="1" destOrd="0" presId="urn:microsoft.com/office/officeart/2018/5/layout/CenteredIconLabelDescriptionList"/>
    <dgm:cxn modelId="{7B4CD8BF-0A98-4A9B-95C7-1016C264E5B4}" type="presParOf" srcId="{65159165-935A-4993-9738-5524D70EA40D}" destId="{59C9B812-529E-4FD2-A60F-FE25AF582B2F}" srcOrd="2" destOrd="0" presId="urn:microsoft.com/office/officeart/2018/5/layout/CenteredIconLabelDescriptionList"/>
    <dgm:cxn modelId="{CEF4C04F-515D-43CF-8544-FB76A69F6727}" type="presParOf" srcId="{59C9B812-529E-4FD2-A60F-FE25AF582B2F}" destId="{862A9DA2-EB59-4E8D-871B-29EA2926A2E5}" srcOrd="0" destOrd="0" presId="urn:microsoft.com/office/officeart/2018/5/layout/CenteredIconLabelDescriptionList"/>
    <dgm:cxn modelId="{44689792-A716-48CA-955C-B956AEDB2E87}" type="presParOf" srcId="{59C9B812-529E-4FD2-A60F-FE25AF582B2F}" destId="{EC6FCF87-5236-4D00-A937-EF89736248AA}" srcOrd="1" destOrd="0" presId="urn:microsoft.com/office/officeart/2018/5/layout/CenteredIconLabelDescriptionList"/>
    <dgm:cxn modelId="{5668147D-9CF6-4E7F-9A4E-E137B791B52B}" type="presParOf" srcId="{59C9B812-529E-4FD2-A60F-FE25AF582B2F}" destId="{691DC440-AE4B-4E18-904F-8C3D0526298C}" srcOrd="2" destOrd="0" presId="urn:microsoft.com/office/officeart/2018/5/layout/CenteredIconLabelDescriptionList"/>
    <dgm:cxn modelId="{1B8D5A5D-025F-45C3-9C05-E92A2F722006}" type="presParOf" srcId="{59C9B812-529E-4FD2-A60F-FE25AF582B2F}" destId="{63803870-835B-4437-B135-CBAD87448499}" srcOrd="3" destOrd="0" presId="urn:microsoft.com/office/officeart/2018/5/layout/CenteredIconLabelDescriptionList"/>
    <dgm:cxn modelId="{25B15754-15F0-4931-A4B4-08BFD2D5FFEE}" type="presParOf" srcId="{59C9B812-529E-4FD2-A60F-FE25AF582B2F}" destId="{283B4EEE-196E-4267-859D-F77D423B805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FBF9AD-7BAD-4B1F-B92C-3EB2697338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CAAEEC-8E84-465F-B575-A7C374369309}">
      <dgm:prSet/>
      <dgm:spPr/>
      <dgm:t>
        <a:bodyPr/>
        <a:lstStyle/>
        <a:p>
          <a:r>
            <a:rPr lang="en-US" b="1" i="0"/>
            <a:t>Detailed Process:</a:t>
          </a:r>
          <a:endParaRPr lang="en-US"/>
        </a:p>
      </dgm:t>
    </dgm:pt>
    <dgm:pt modelId="{6B8D7BE3-E5BE-4F9E-85AB-91860871564D}" type="parTrans" cxnId="{08F59E3D-D8A4-450F-9CAB-975588E32212}">
      <dgm:prSet/>
      <dgm:spPr/>
      <dgm:t>
        <a:bodyPr/>
        <a:lstStyle/>
        <a:p>
          <a:endParaRPr lang="en-US"/>
        </a:p>
      </dgm:t>
    </dgm:pt>
    <dgm:pt modelId="{7A1986F5-BEDF-4511-9BE5-68F4E45C1484}" type="sibTrans" cxnId="{08F59E3D-D8A4-450F-9CAB-975588E32212}">
      <dgm:prSet/>
      <dgm:spPr/>
      <dgm:t>
        <a:bodyPr/>
        <a:lstStyle/>
        <a:p>
          <a:endParaRPr lang="en-US"/>
        </a:p>
      </dgm:t>
    </dgm:pt>
    <dgm:pt modelId="{0F6C3EF9-C855-47A7-AD4A-7F4D568EA1DF}">
      <dgm:prSet/>
      <dgm:spPr/>
      <dgm:t>
        <a:bodyPr/>
        <a:lstStyle/>
        <a:p>
          <a:r>
            <a:rPr lang="en-US" b="0" i="0"/>
            <a:t>Break down the technical process, providing a step-by-step explanation.</a:t>
          </a:r>
          <a:endParaRPr lang="en-US"/>
        </a:p>
      </dgm:t>
    </dgm:pt>
    <dgm:pt modelId="{E390C70D-FF4B-4C62-89B2-1AE5DF3F9736}" type="parTrans" cxnId="{804D1067-EFDE-4B11-81B6-89BCE57DF43C}">
      <dgm:prSet/>
      <dgm:spPr/>
      <dgm:t>
        <a:bodyPr/>
        <a:lstStyle/>
        <a:p>
          <a:endParaRPr lang="en-US"/>
        </a:p>
      </dgm:t>
    </dgm:pt>
    <dgm:pt modelId="{3286F995-2374-4CBB-9341-8BE0D341BBEF}" type="sibTrans" cxnId="{804D1067-EFDE-4B11-81B6-89BCE57DF43C}">
      <dgm:prSet/>
      <dgm:spPr/>
      <dgm:t>
        <a:bodyPr/>
        <a:lstStyle/>
        <a:p>
          <a:endParaRPr lang="en-US"/>
        </a:p>
      </dgm:t>
    </dgm:pt>
    <dgm:pt modelId="{7D21795D-AF7F-40B0-8053-C80FECFC581C}">
      <dgm:prSet/>
      <dgm:spPr/>
      <dgm:t>
        <a:bodyPr/>
        <a:lstStyle/>
        <a:p>
          <a:r>
            <a:rPr lang="en-US" b="1" i="0"/>
            <a:t>Code Snippet:</a:t>
          </a:r>
          <a:endParaRPr lang="en-US"/>
        </a:p>
      </dgm:t>
    </dgm:pt>
    <dgm:pt modelId="{83C86EA4-29EE-4263-8114-B370217E67E6}" type="parTrans" cxnId="{42B77E7F-74D5-492C-A8FA-1883B2E2D82C}">
      <dgm:prSet/>
      <dgm:spPr/>
      <dgm:t>
        <a:bodyPr/>
        <a:lstStyle/>
        <a:p>
          <a:endParaRPr lang="en-US"/>
        </a:p>
      </dgm:t>
    </dgm:pt>
    <dgm:pt modelId="{429BE05B-FA62-4837-B32A-62EE0524389C}" type="sibTrans" cxnId="{42B77E7F-74D5-492C-A8FA-1883B2E2D82C}">
      <dgm:prSet/>
      <dgm:spPr/>
      <dgm:t>
        <a:bodyPr/>
        <a:lstStyle/>
        <a:p>
          <a:endParaRPr lang="en-US"/>
        </a:p>
      </dgm:t>
    </dgm:pt>
    <dgm:pt modelId="{BF267C1A-7985-4E5A-89FE-3FA14CADF583}">
      <dgm:prSet/>
      <dgm:spPr/>
      <dgm:t>
        <a:bodyPr/>
        <a:lstStyle/>
        <a:p>
          <a:r>
            <a:rPr lang="en-US" b="0" i="0"/>
            <a:t>Include a simplified Python code snippet showcasing the technical implementation.</a:t>
          </a:r>
          <a:endParaRPr lang="en-US"/>
        </a:p>
      </dgm:t>
    </dgm:pt>
    <dgm:pt modelId="{E1CFF3BB-D641-471B-B1B8-9101DEB8D1D9}" type="parTrans" cxnId="{E5F1DC0C-9AB8-4F7D-9182-6F70346C110D}">
      <dgm:prSet/>
      <dgm:spPr/>
      <dgm:t>
        <a:bodyPr/>
        <a:lstStyle/>
        <a:p>
          <a:endParaRPr lang="en-US"/>
        </a:p>
      </dgm:t>
    </dgm:pt>
    <dgm:pt modelId="{EBF98FB7-29C7-4D9A-981D-19A3D428D2A2}" type="sibTrans" cxnId="{E5F1DC0C-9AB8-4F7D-9182-6F70346C110D}">
      <dgm:prSet/>
      <dgm:spPr/>
      <dgm:t>
        <a:bodyPr/>
        <a:lstStyle/>
        <a:p>
          <a:endParaRPr lang="en-US"/>
        </a:p>
      </dgm:t>
    </dgm:pt>
    <dgm:pt modelId="{6372E0FD-0940-41C1-87D3-6697C1A2239F}" type="pres">
      <dgm:prSet presAssocID="{41FBF9AD-7BAD-4B1F-B92C-3EB26973381A}" presName="root" presStyleCnt="0">
        <dgm:presLayoutVars>
          <dgm:dir/>
          <dgm:resizeHandles val="exact"/>
        </dgm:presLayoutVars>
      </dgm:prSet>
      <dgm:spPr/>
    </dgm:pt>
    <dgm:pt modelId="{F5424A81-7665-4A24-B060-6F313C6940A9}" type="pres">
      <dgm:prSet presAssocID="{1FCAAEEC-8E84-465F-B575-A7C374369309}" presName="compNode" presStyleCnt="0"/>
      <dgm:spPr/>
    </dgm:pt>
    <dgm:pt modelId="{525F8413-ED38-41F1-8F7A-E90889FA0CC5}" type="pres">
      <dgm:prSet presAssocID="{1FCAAEEC-8E84-465F-B575-A7C374369309}" presName="bgRect" presStyleLbl="bgShp" presStyleIdx="0" presStyleCnt="2"/>
      <dgm:spPr/>
    </dgm:pt>
    <dgm:pt modelId="{F2E4531C-390D-4946-B170-7A6CCA4F3910}" type="pres">
      <dgm:prSet presAssocID="{1FCAAEEC-8E84-465F-B575-A7C374369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26D8C59-60DC-4323-82B5-D1E4809B86E9}" type="pres">
      <dgm:prSet presAssocID="{1FCAAEEC-8E84-465F-B575-A7C374369309}" presName="spaceRect" presStyleCnt="0"/>
      <dgm:spPr/>
    </dgm:pt>
    <dgm:pt modelId="{F80372D7-F27E-4DF9-A2DA-54120BC83E1D}" type="pres">
      <dgm:prSet presAssocID="{1FCAAEEC-8E84-465F-B575-A7C374369309}" presName="parTx" presStyleLbl="revTx" presStyleIdx="0" presStyleCnt="4">
        <dgm:presLayoutVars>
          <dgm:chMax val="0"/>
          <dgm:chPref val="0"/>
        </dgm:presLayoutVars>
      </dgm:prSet>
      <dgm:spPr/>
    </dgm:pt>
    <dgm:pt modelId="{BA6C86A4-A926-4C3A-96C3-969CABE59356}" type="pres">
      <dgm:prSet presAssocID="{1FCAAEEC-8E84-465F-B575-A7C374369309}" presName="desTx" presStyleLbl="revTx" presStyleIdx="1" presStyleCnt="4">
        <dgm:presLayoutVars/>
      </dgm:prSet>
      <dgm:spPr/>
    </dgm:pt>
    <dgm:pt modelId="{E3FD81D0-F53D-4C66-BFA2-56D179886CB0}" type="pres">
      <dgm:prSet presAssocID="{7A1986F5-BEDF-4511-9BE5-68F4E45C1484}" presName="sibTrans" presStyleCnt="0"/>
      <dgm:spPr/>
    </dgm:pt>
    <dgm:pt modelId="{7B8CBA0E-F367-4C2C-A931-9A7891ED7507}" type="pres">
      <dgm:prSet presAssocID="{7D21795D-AF7F-40B0-8053-C80FECFC581C}" presName="compNode" presStyleCnt="0"/>
      <dgm:spPr/>
    </dgm:pt>
    <dgm:pt modelId="{B3F35BD9-09A8-4AAF-9C08-B5A802AEE71F}" type="pres">
      <dgm:prSet presAssocID="{7D21795D-AF7F-40B0-8053-C80FECFC581C}" presName="bgRect" presStyleLbl="bgShp" presStyleIdx="1" presStyleCnt="2"/>
      <dgm:spPr/>
    </dgm:pt>
    <dgm:pt modelId="{C43A773F-32A6-46CA-AC58-A4EFD3B9D2EF}" type="pres">
      <dgm:prSet presAssocID="{7D21795D-AF7F-40B0-8053-C80FECFC58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برمج"/>
        </a:ext>
      </dgm:extLst>
    </dgm:pt>
    <dgm:pt modelId="{4EBC48E7-6670-4190-ABD3-E628976758F7}" type="pres">
      <dgm:prSet presAssocID="{7D21795D-AF7F-40B0-8053-C80FECFC581C}" presName="spaceRect" presStyleCnt="0"/>
      <dgm:spPr/>
    </dgm:pt>
    <dgm:pt modelId="{A98F60E7-AA20-4A0C-8F3B-F31765E2BE30}" type="pres">
      <dgm:prSet presAssocID="{7D21795D-AF7F-40B0-8053-C80FECFC581C}" presName="parTx" presStyleLbl="revTx" presStyleIdx="2" presStyleCnt="4">
        <dgm:presLayoutVars>
          <dgm:chMax val="0"/>
          <dgm:chPref val="0"/>
        </dgm:presLayoutVars>
      </dgm:prSet>
      <dgm:spPr/>
    </dgm:pt>
    <dgm:pt modelId="{E5DBA647-3EE8-4F65-866F-9FE17DBC2727}" type="pres">
      <dgm:prSet presAssocID="{7D21795D-AF7F-40B0-8053-C80FECFC581C}" presName="desTx" presStyleLbl="revTx" presStyleIdx="3" presStyleCnt="4">
        <dgm:presLayoutVars/>
      </dgm:prSet>
      <dgm:spPr/>
    </dgm:pt>
  </dgm:ptLst>
  <dgm:cxnLst>
    <dgm:cxn modelId="{52E0760B-F2B8-4580-9AD8-0A87469C7824}" type="presOf" srcId="{41FBF9AD-7BAD-4B1F-B92C-3EB26973381A}" destId="{6372E0FD-0940-41C1-87D3-6697C1A2239F}" srcOrd="0" destOrd="0" presId="urn:microsoft.com/office/officeart/2018/2/layout/IconVerticalSolidList"/>
    <dgm:cxn modelId="{E5F1DC0C-9AB8-4F7D-9182-6F70346C110D}" srcId="{7D21795D-AF7F-40B0-8053-C80FECFC581C}" destId="{BF267C1A-7985-4E5A-89FE-3FA14CADF583}" srcOrd="0" destOrd="0" parTransId="{E1CFF3BB-D641-471B-B1B8-9101DEB8D1D9}" sibTransId="{EBF98FB7-29C7-4D9A-981D-19A3D428D2A2}"/>
    <dgm:cxn modelId="{5A24D115-104A-4331-BCE6-1445B9CE0D92}" type="presOf" srcId="{BF267C1A-7985-4E5A-89FE-3FA14CADF583}" destId="{E5DBA647-3EE8-4F65-866F-9FE17DBC2727}" srcOrd="0" destOrd="0" presId="urn:microsoft.com/office/officeart/2018/2/layout/IconVerticalSolidList"/>
    <dgm:cxn modelId="{ED94DD17-71E0-47B1-AF64-7941AEB4C6FA}" type="presOf" srcId="{1FCAAEEC-8E84-465F-B575-A7C374369309}" destId="{F80372D7-F27E-4DF9-A2DA-54120BC83E1D}" srcOrd="0" destOrd="0" presId="urn:microsoft.com/office/officeart/2018/2/layout/IconVerticalSolidList"/>
    <dgm:cxn modelId="{320CAA28-80E5-4BD6-87C9-3C33EFCE3784}" type="presOf" srcId="{0F6C3EF9-C855-47A7-AD4A-7F4D568EA1DF}" destId="{BA6C86A4-A926-4C3A-96C3-969CABE59356}" srcOrd="0" destOrd="0" presId="urn:microsoft.com/office/officeart/2018/2/layout/IconVerticalSolidList"/>
    <dgm:cxn modelId="{08F59E3D-D8A4-450F-9CAB-975588E32212}" srcId="{41FBF9AD-7BAD-4B1F-B92C-3EB26973381A}" destId="{1FCAAEEC-8E84-465F-B575-A7C374369309}" srcOrd="0" destOrd="0" parTransId="{6B8D7BE3-E5BE-4F9E-85AB-91860871564D}" sibTransId="{7A1986F5-BEDF-4511-9BE5-68F4E45C1484}"/>
    <dgm:cxn modelId="{804D1067-EFDE-4B11-81B6-89BCE57DF43C}" srcId="{1FCAAEEC-8E84-465F-B575-A7C374369309}" destId="{0F6C3EF9-C855-47A7-AD4A-7F4D568EA1DF}" srcOrd="0" destOrd="0" parTransId="{E390C70D-FF4B-4C62-89B2-1AE5DF3F9736}" sibTransId="{3286F995-2374-4CBB-9341-8BE0D341BBEF}"/>
    <dgm:cxn modelId="{42B77E7F-74D5-492C-A8FA-1883B2E2D82C}" srcId="{41FBF9AD-7BAD-4B1F-B92C-3EB26973381A}" destId="{7D21795D-AF7F-40B0-8053-C80FECFC581C}" srcOrd="1" destOrd="0" parTransId="{83C86EA4-29EE-4263-8114-B370217E67E6}" sibTransId="{429BE05B-FA62-4837-B32A-62EE0524389C}"/>
    <dgm:cxn modelId="{D445B4A7-89E6-4F55-B375-146A539CAEDC}" type="presOf" srcId="{7D21795D-AF7F-40B0-8053-C80FECFC581C}" destId="{A98F60E7-AA20-4A0C-8F3B-F31765E2BE30}" srcOrd="0" destOrd="0" presId="urn:microsoft.com/office/officeart/2018/2/layout/IconVerticalSolidList"/>
    <dgm:cxn modelId="{48D9A144-6E2B-46B8-BCAE-BCCEE19194F0}" type="presParOf" srcId="{6372E0FD-0940-41C1-87D3-6697C1A2239F}" destId="{F5424A81-7665-4A24-B060-6F313C6940A9}" srcOrd="0" destOrd="0" presId="urn:microsoft.com/office/officeart/2018/2/layout/IconVerticalSolidList"/>
    <dgm:cxn modelId="{D7C66506-D841-443B-ACC2-EBCA5EDC6EAE}" type="presParOf" srcId="{F5424A81-7665-4A24-B060-6F313C6940A9}" destId="{525F8413-ED38-41F1-8F7A-E90889FA0CC5}" srcOrd="0" destOrd="0" presId="urn:microsoft.com/office/officeart/2018/2/layout/IconVerticalSolidList"/>
    <dgm:cxn modelId="{72BAE010-BA43-4373-AFB7-81D2F79B7019}" type="presParOf" srcId="{F5424A81-7665-4A24-B060-6F313C6940A9}" destId="{F2E4531C-390D-4946-B170-7A6CCA4F3910}" srcOrd="1" destOrd="0" presId="urn:microsoft.com/office/officeart/2018/2/layout/IconVerticalSolidList"/>
    <dgm:cxn modelId="{677A8746-6215-4586-959F-5124B19A4059}" type="presParOf" srcId="{F5424A81-7665-4A24-B060-6F313C6940A9}" destId="{126D8C59-60DC-4323-82B5-D1E4809B86E9}" srcOrd="2" destOrd="0" presId="urn:microsoft.com/office/officeart/2018/2/layout/IconVerticalSolidList"/>
    <dgm:cxn modelId="{B69E71D8-C1E6-4D7A-941C-185377EC1342}" type="presParOf" srcId="{F5424A81-7665-4A24-B060-6F313C6940A9}" destId="{F80372D7-F27E-4DF9-A2DA-54120BC83E1D}" srcOrd="3" destOrd="0" presId="urn:microsoft.com/office/officeart/2018/2/layout/IconVerticalSolidList"/>
    <dgm:cxn modelId="{1EC91320-D120-4067-9548-A61FF622C1A7}" type="presParOf" srcId="{F5424A81-7665-4A24-B060-6F313C6940A9}" destId="{BA6C86A4-A926-4C3A-96C3-969CABE59356}" srcOrd="4" destOrd="0" presId="urn:microsoft.com/office/officeart/2018/2/layout/IconVerticalSolidList"/>
    <dgm:cxn modelId="{BD35021C-DA11-4400-91FF-5EFF35BBFDA8}" type="presParOf" srcId="{6372E0FD-0940-41C1-87D3-6697C1A2239F}" destId="{E3FD81D0-F53D-4C66-BFA2-56D179886CB0}" srcOrd="1" destOrd="0" presId="urn:microsoft.com/office/officeart/2018/2/layout/IconVerticalSolidList"/>
    <dgm:cxn modelId="{D51AEFC0-CE2B-4182-AE80-6D9D4C21892D}" type="presParOf" srcId="{6372E0FD-0940-41C1-87D3-6697C1A2239F}" destId="{7B8CBA0E-F367-4C2C-A931-9A7891ED7507}" srcOrd="2" destOrd="0" presId="urn:microsoft.com/office/officeart/2018/2/layout/IconVerticalSolidList"/>
    <dgm:cxn modelId="{CBBFF318-8386-4816-8EC3-144503E97A27}" type="presParOf" srcId="{7B8CBA0E-F367-4C2C-A931-9A7891ED7507}" destId="{B3F35BD9-09A8-4AAF-9C08-B5A802AEE71F}" srcOrd="0" destOrd="0" presId="urn:microsoft.com/office/officeart/2018/2/layout/IconVerticalSolidList"/>
    <dgm:cxn modelId="{06190DE1-8F74-4F5F-B55B-A3CFEEBB30B1}" type="presParOf" srcId="{7B8CBA0E-F367-4C2C-A931-9A7891ED7507}" destId="{C43A773F-32A6-46CA-AC58-A4EFD3B9D2EF}" srcOrd="1" destOrd="0" presId="urn:microsoft.com/office/officeart/2018/2/layout/IconVerticalSolidList"/>
    <dgm:cxn modelId="{F932B2C5-E1DD-47E5-953C-7A09C75A3EAA}" type="presParOf" srcId="{7B8CBA0E-F367-4C2C-A931-9A7891ED7507}" destId="{4EBC48E7-6670-4190-ABD3-E628976758F7}" srcOrd="2" destOrd="0" presId="urn:microsoft.com/office/officeart/2018/2/layout/IconVerticalSolidList"/>
    <dgm:cxn modelId="{D822B997-76C2-4192-825F-18D4B29F620F}" type="presParOf" srcId="{7B8CBA0E-F367-4C2C-A931-9A7891ED7507}" destId="{A98F60E7-AA20-4A0C-8F3B-F31765E2BE30}" srcOrd="3" destOrd="0" presId="urn:microsoft.com/office/officeart/2018/2/layout/IconVerticalSolidList"/>
    <dgm:cxn modelId="{6B4A2AED-4F8B-458B-AA33-2E508B439078}" type="presParOf" srcId="{7B8CBA0E-F367-4C2C-A931-9A7891ED7507}" destId="{E5DBA647-3EE8-4F65-866F-9FE17DBC27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E018D-4D75-49D9-857A-6E15899A1AB3}">
      <dsp:nvSpPr>
        <dsp:cNvPr id="0" name=""/>
        <dsp:cNvSpPr/>
      </dsp:nvSpPr>
      <dsp:spPr>
        <a:xfrm>
          <a:off x="0" y="680"/>
          <a:ext cx="625947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E0865-721E-47F9-808F-420C6D4B32C9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254F-D4B1-4B15-B88B-6E2E6D76A880}">
      <dsp:nvSpPr>
        <dsp:cNvPr id="0" name=""/>
        <dsp:cNvSpPr/>
      </dsp:nvSpPr>
      <dsp:spPr>
        <a:xfrm>
          <a:off x="1840447" y="680"/>
          <a:ext cx="2816761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Urban Challenges:</a:t>
          </a:r>
          <a:endParaRPr lang="en-US" sz="2500" kern="1200"/>
        </a:p>
      </dsp:txBody>
      <dsp:txXfrm>
        <a:off x="1840447" y="680"/>
        <a:ext cx="2816761" cy="1593460"/>
      </dsp:txXfrm>
    </dsp:sp>
    <dsp:sp modelId="{6592F868-5FFB-4624-AA8E-39B341316F95}">
      <dsp:nvSpPr>
        <dsp:cNvPr id="0" name=""/>
        <dsp:cNvSpPr/>
      </dsp:nvSpPr>
      <dsp:spPr>
        <a:xfrm>
          <a:off x="4657208" y="680"/>
          <a:ext cx="1602261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Explore the impact of rapid urbanization and technological advancements on city living.</a:t>
          </a:r>
          <a:endParaRPr lang="en-US" sz="1300" kern="1200"/>
        </a:p>
      </dsp:txBody>
      <dsp:txXfrm>
        <a:off x="4657208" y="680"/>
        <a:ext cx="1602261" cy="1593460"/>
      </dsp:txXfrm>
    </dsp:sp>
    <dsp:sp modelId="{219C41D7-0DCD-4308-8347-282529297058}">
      <dsp:nvSpPr>
        <dsp:cNvPr id="0" name=""/>
        <dsp:cNvSpPr/>
      </dsp:nvSpPr>
      <dsp:spPr>
        <a:xfrm>
          <a:off x="0" y="1992507"/>
          <a:ext cx="625947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44F69-E38C-4988-BE07-0884EFF3207D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64B23-4EFD-4EB7-9EA4-41600137F3BB}">
      <dsp:nvSpPr>
        <dsp:cNvPr id="0" name=""/>
        <dsp:cNvSpPr/>
      </dsp:nvSpPr>
      <dsp:spPr>
        <a:xfrm>
          <a:off x="1840447" y="1992507"/>
          <a:ext cx="2816761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Smart City Concept:</a:t>
          </a:r>
          <a:endParaRPr lang="en-US" sz="2500" kern="1200"/>
        </a:p>
      </dsp:txBody>
      <dsp:txXfrm>
        <a:off x="1840447" y="1992507"/>
        <a:ext cx="2816761" cy="1593460"/>
      </dsp:txXfrm>
    </dsp:sp>
    <dsp:sp modelId="{011AC6BF-DCA4-477A-A35B-BEC82C1E9141}">
      <dsp:nvSpPr>
        <dsp:cNvPr id="0" name=""/>
        <dsp:cNvSpPr/>
      </dsp:nvSpPr>
      <dsp:spPr>
        <a:xfrm>
          <a:off x="4657208" y="1992507"/>
          <a:ext cx="1602261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Understand how technology and data-driven solutions enhance urban living.</a:t>
          </a:r>
          <a:endParaRPr lang="en-US" sz="1300" kern="1200"/>
        </a:p>
      </dsp:txBody>
      <dsp:txXfrm>
        <a:off x="4657208" y="1992507"/>
        <a:ext cx="1602261" cy="1593460"/>
      </dsp:txXfrm>
    </dsp:sp>
    <dsp:sp modelId="{68697F63-0C6E-4BBE-8AE2-39E5B04507B5}">
      <dsp:nvSpPr>
        <dsp:cNvPr id="0" name=""/>
        <dsp:cNvSpPr/>
      </dsp:nvSpPr>
      <dsp:spPr>
        <a:xfrm>
          <a:off x="0" y="3984333"/>
          <a:ext cx="625947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BE20-8B28-4BD3-AE0A-CA9BE3463682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FCE0-9DA7-4270-B3FF-1C4B1208DE13}">
      <dsp:nvSpPr>
        <dsp:cNvPr id="0" name=""/>
        <dsp:cNvSpPr/>
      </dsp:nvSpPr>
      <dsp:spPr>
        <a:xfrm>
          <a:off x="1840447" y="3984333"/>
          <a:ext cx="2816761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Traffic Management Importance:</a:t>
          </a:r>
          <a:endParaRPr lang="en-US" sz="2500" kern="1200"/>
        </a:p>
      </dsp:txBody>
      <dsp:txXfrm>
        <a:off x="1840447" y="3984333"/>
        <a:ext cx="2816761" cy="1593460"/>
      </dsp:txXfrm>
    </dsp:sp>
    <dsp:sp modelId="{4DDBFE80-F04A-4ABC-A522-9E5FF8C66EE7}">
      <dsp:nvSpPr>
        <dsp:cNvPr id="0" name=""/>
        <dsp:cNvSpPr/>
      </dsp:nvSpPr>
      <dsp:spPr>
        <a:xfrm>
          <a:off x="4657208" y="3984333"/>
          <a:ext cx="1602261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Recognize the critical role of traffic management in creating sustainable and efficient cities.</a:t>
          </a:r>
          <a:endParaRPr lang="en-US" sz="1300" kern="1200"/>
        </a:p>
      </dsp:txBody>
      <dsp:txXfrm>
        <a:off x="4657208" y="3984333"/>
        <a:ext cx="1602261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903ED-EE55-49D0-8D53-DC5E84F16BAC}">
      <dsp:nvSpPr>
        <dsp:cNvPr id="0" name=""/>
        <dsp:cNvSpPr/>
      </dsp:nvSpPr>
      <dsp:spPr>
        <a:xfrm>
          <a:off x="0" y="439"/>
          <a:ext cx="10827821" cy="1027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06CF6-9470-46B2-84B4-D78B57FA2218}">
      <dsp:nvSpPr>
        <dsp:cNvPr id="0" name=""/>
        <dsp:cNvSpPr/>
      </dsp:nvSpPr>
      <dsp:spPr>
        <a:xfrm>
          <a:off x="310968" y="231738"/>
          <a:ext cx="565397" cy="56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784FD-1F97-4482-9A5A-0DB4082B4380}">
      <dsp:nvSpPr>
        <dsp:cNvPr id="0" name=""/>
        <dsp:cNvSpPr/>
      </dsp:nvSpPr>
      <dsp:spPr>
        <a:xfrm>
          <a:off x="1187334" y="439"/>
          <a:ext cx="4872519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Selected Dataset:</a:t>
          </a:r>
          <a:endParaRPr lang="en-US" sz="2500" kern="1200"/>
        </a:p>
      </dsp:txBody>
      <dsp:txXfrm>
        <a:off x="1187334" y="439"/>
        <a:ext cx="4872519" cy="1027995"/>
      </dsp:txXfrm>
    </dsp:sp>
    <dsp:sp modelId="{91D92A1C-8B1F-4DCC-B0B6-1003044F4602}">
      <dsp:nvSpPr>
        <dsp:cNvPr id="0" name=""/>
        <dsp:cNvSpPr/>
      </dsp:nvSpPr>
      <dsp:spPr>
        <a:xfrm>
          <a:off x="6059854" y="439"/>
          <a:ext cx="476796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Discover the comprehensive time series dataset capturing traffic volume at different junctions.</a:t>
          </a:r>
          <a:endParaRPr lang="en-US" sz="1800" kern="1200"/>
        </a:p>
      </dsp:txBody>
      <dsp:txXfrm>
        <a:off x="6059854" y="439"/>
        <a:ext cx="4767966" cy="1027995"/>
      </dsp:txXfrm>
    </dsp:sp>
    <dsp:sp modelId="{01D89096-2A3C-4657-8F78-CE1672CB785F}">
      <dsp:nvSpPr>
        <dsp:cNvPr id="0" name=""/>
        <dsp:cNvSpPr/>
      </dsp:nvSpPr>
      <dsp:spPr>
        <a:xfrm>
          <a:off x="0" y="1285433"/>
          <a:ext cx="10827821" cy="1027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71936-EA04-49B7-BC40-6699C8202D21}">
      <dsp:nvSpPr>
        <dsp:cNvPr id="0" name=""/>
        <dsp:cNvSpPr/>
      </dsp:nvSpPr>
      <dsp:spPr>
        <a:xfrm>
          <a:off x="310968" y="1516732"/>
          <a:ext cx="565397" cy="56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51576-156B-4D83-B831-32E664B1D00D}">
      <dsp:nvSpPr>
        <dsp:cNvPr id="0" name=""/>
        <dsp:cNvSpPr/>
      </dsp:nvSpPr>
      <dsp:spPr>
        <a:xfrm>
          <a:off x="1187334" y="1285433"/>
          <a:ext cx="4872519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Attributes/Features Types:</a:t>
          </a:r>
          <a:endParaRPr lang="en-US" sz="2500" kern="1200"/>
        </a:p>
      </dsp:txBody>
      <dsp:txXfrm>
        <a:off x="1187334" y="1285433"/>
        <a:ext cx="4872519" cy="1027995"/>
      </dsp:txXfrm>
    </dsp:sp>
    <dsp:sp modelId="{8595200F-6B36-4880-A0FE-CD5986FC58F9}">
      <dsp:nvSpPr>
        <dsp:cNvPr id="0" name=""/>
        <dsp:cNvSpPr/>
      </dsp:nvSpPr>
      <dsp:spPr>
        <a:xfrm>
          <a:off x="6059854" y="1285433"/>
          <a:ext cx="476796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Explore the features, including Date Time, Junction, Vehicles, and ID, with detailed explanations.</a:t>
          </a:r>
          <a:endParaRPr lang="en-US" sz="1800" kern="1200"/>
        </a:p>
      </dsp:txBody>
      <dsp:txXfrm>
        <a:off x="6059854" y="1285433"/>
        <a:ext cx="4767966" cy="1027995"/>
      </dsp:txXfrm>
    </dsp:sp>
    <dsp:sp modelId="{197B11E0-4A3C-4D99-B83C-2F90002D59B0}">
      <dsp:nvSpPr>
        <dsp:cNvPr id="0" name=""/>
        <dsp:cNvSpPr/>
      </dsp:nvSpPr>
      <dsp:spPr>
        <a:xfrm>
          <a:off x="0" y="2570428"/>
          <a:ext cx="10827821" cy="1027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2DB38-A15D-4292-9512-B49F08751802}">
      <dsp:nvSpPr>
        <dsp:cNvPr id="0" name=""/>
        <dsp:cNvSpPr/>
      </dsp:nvSpPr>
      <dsp:spPr>
        <a:xfrm>
          <a:off x="310968" y="2801727"/>
          <a:ext cx="565397" cy="56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C49F5-4F1C-45DC-A03D-0DE83EE87A01}">
      <dsp:nvSpPr>
        <dsp:cNvPr id="0" name=""/>
        <dsp:cNvSpPr/>
      </dsp:nvSpPr>
      <dsp:spPr>
        <a:xfrm>
          <a:off x="1187334" y="2570428"/>
          <a:ext cx="4872519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Target Concept Visualization:</a:t>
          </a:r>
          <a:endParaRPr lang="en-US" sz="2500" kern="1200"/>
        </a:p>
      </dsp:txBody>
      <dsp:txXfrm>
        <a:off x="1187334" y="2570428"/>
        <a:ext cx="4872519" cy="1027995"/>
      </dsp:txXfrm>
    </dsp:sp>
    <dsp:sp modelId="{30AFC957-09A4-416B-92B4-5CAADD3228F2}">
      <dsp:nvSpPr>
        <dsp:cNvPr id="0" name=""/>
        <dsp:cNvSpPr/>
      </dsp:nvSpPr>
      <dsp:spPr>
        <a:xfrm>
          <a:off x="6059854" y="2570428"/>
          <a:ext cx="4767966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Visualize traffic patterns and variations through a graphical representation.</a:t>
          </a:r>
          <a:endParaRPr lang="en-US" sz="1800" kern="1200"/>
        </a:p>
      </dsp:txBody>
      <dsp:txXfrm>
        <a:off x="6059854" y="2570428"/>
        <a:ext cx="4767966" cy="1027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C2D55-311D-48BA-BBB9-53AD12759C4E}">
      <dsp:nvSpPr>
        <dsp:cNvPr id="0" name=""/>
        <dsp:cNvSpPr/>
      </dsp:nvSpPr>
      <dsp:spPr>
        <a:xfrm>
          <a:off x="2119910" y="10993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9E862-993B-4FEE-8C91-C40129DCCDE1}">
      <dsp:nvSpPr>
        <dsp:cNvPr id="0" name=""/>
        <dsp:cNvSpPr/>
      </dsp:nvSpPr>
      <dsp:spPr>
        <a:xfrm>
          <a:off x="715910" y="176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Selected ML Model:</a:t>
          </a:r>
          <a:endParaRPr lang="en-US" sz="3600" kern="1200"/>
        </a:p>
      </dsp:txBody>
      <dsp:txXfrm>
        <a:off x="715910" y="1767227"/>
        <a:ext cx="4320000" cy="648000"/>
      </dsp:txXfrm>
    </dsp:sp>
    <dsp:sp modelId="{764CF876-D618-44A0-B3AC-2720DBF48E6C}">
      <dsp:nvSpPr>
        <dsp:cNvPr id="0" name=""/>
        <dsp:cNvSpPr/>
      </dsp:nvSpPr>
      <dsp:spPr>
        <a:xfrm>
          <a:off x="715910" y="2482807"/>
          <a:ext cx="4320000" cy="100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Introduce the Decision Tree Regressor and understand why it's chosen for the task.</a:t>
          </a:r>
          <a:endParaRPr lang="en-US" sz="1700" kern="1200"/>
        </a:p>
      </dsp:txBody>
      <dsp:txXfrm>
        <a:off x="715910" y="2482807"/>
        <a:ext cx="4320000" cy="1006125"/>
      </dsp:txXfrm>
    </dsp:sp>
    <dsp:sp modelId="{862A9DA2-EB59-4E8D-871B-29EA2926A2E5}">
      <dsp:nvSpPr>
        <dsp:cNvPr id="0" name=""/>
        <dsp:cNvSpPr/>
      </dsp:nvSpPr>
      <dsp:spPr>
        <a:xfrm>
          <a:off x="7195910" y="10993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DC440-AE4B-4E18-904F-8C3D0526298C}">
      <dsp:nvSpPr>
        <dsp:cNvPr id="0" name=""/>
        <dsp:cNvSpPr/>
      </dsp:nvSpPr>
      <dsp:spPr>
        <a:xfrm>
          <a:off x="5791910" y="17672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Rationale:</a:t>
          </a:r>
          <a:endParaRPr lang="en-US" sz="3600" kern="1200"/>
        </a:p>
      </dsp:txBody>
      <dsp:txXfrm>
        <a:off x="5791910" y="1767227"/>
        <a:ext cx="4320000" cy="648000"/>
      </dsp:txXfrm>
    </dsp:sp>
    <dsp:sp modelId="{283B4EEE-196E-4267-859D-F77D423B805A}">
      <dsp:nvSpPr>
        <dsp:cNvPr id="0" name=""/>
        <dsp:cNvSpPr/>
      </dsp:nvSpPr>
      <dsp:spPr>
        <a:xfrm>
          <a:off x="5791910" y="2482807"/>
          <a:ext cx="4320000" cy="100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Grasp the versatility of Decision Tree Regressor for regression tasks, its interpretability, and ability to handle complex relationships.</a:t>
          </a:r>
          <a:endParaRPr lang="en-US" sz="1700" kern="1200"/>
        </a:p>
      </dsp:txBody>
      <dsp:txXfrm>
        <a:off x="5791910" y="2482807"/>
        <a:ext cx="4320000" cy="1006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F8413-ED38-41F1-8F7A-E90889FA0CC5}">
      <dsp:nvSpPr>
        <dsp:cNvPr id="0" name=""/>
        <dsp:cNvSpPr/>
      </dsp:nvSpPr>
      <dsp:spPr>
        <a:xfrm>
          <a:off x="0" y="875120"/>
          <a:ext cx="5954108" cy="1615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4531C-390D-4946-B170-7A6CCA4F3910}">
      <dsp:nvSpPr>
        <dsp:cNvPr id="0" name=""/>
        <dsp:cNvSpPr/>
      </dsp:nvSpPr>
      <dsp:spPr>
        <a:xfrm>
          <a:off x="488720" y="1238631"/>
          <a:ext cx="888583" cy="88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72D7-F27E-4DF9-A2DA-54120BC83E1D}">
      <dsp:nvSpPr>
        <dsp:cNvPr id="0" name=""/>
        <dsp:cNvSpPr/>
      </dsp:nvSpPr>
      <dsp:spPr>
        <a:xfrm>
          <a:off x="1866025" y="875120"/>
          <a:ext cx="2679348" cy="16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85" tIns="170985" rIns="170985" bIns="1709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Detailed Process:</a:t>
          </a:r>
          <a:endParaRPr lang="en-US" sz="2500" kern="1200"/>
        </a:p>
      </dsp:txBody>
      <dsp:txXfrm>
        <a:off x="1866025" y="875120"/>
        <a:ext cx="2679348" cy="1615606"/>
      </dsp:txXfrm>
    </dsp:sp>
    <dsp:sp modelId="{BA6C86A4-A926-4C3A-96C3-969CABE59356}">
      <dsp:nvSpPr>
        <dsp:cNvPr id="0" name=""/>
        <dsp:cNvSpPr/>
      </dsp:nvSpPr>
      <dsp:spPr>
        <a:xfrm>
          <a:off x="4545373" y="875120"/>
          <a:ext cx="1408734" cy="16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85" tIns="170985" rIns="170985" bIns="170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Break down the technical process, providing a step-by-step explanation.</a:t>
          </a:r>
          <a:endParaRPr lang="en-US" sz="1100" kern="1200"/>
        </a:p>
      </dsp:txBody>
      <dsp:txXfrm>
        <a:off x="4545373" y="875120"/>
        <a:ext cx="1408734" cy="1615606"/>
      </dsp:txXfrm>
    </dsp:sp>
    <dsp:sp modelId="{B3F35BD9-09A8-4AAF-9C08-B5A802AEE71F}">
      <dsp:nvSpPr>
        <dsp:cNvPr id="0" name=""/>
        <dsp:cNvSpPr/>
      </dsp:nvSpPr>
      <dsp:spPr>
        <a:xfrm>
          <a:off x="0" y="2894627"/>
          <a:ext cx="5954108" cy="1615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A773F-32A6-46CA-AC58-A4EFD3B9D2EF}">
      <dsp:nvSpPr>
        <dsp:cNvPr id="0" name=""/>
        <dsp:cNvSpPr/>
      </dsp:nvSpPr>
      <dsp:spPr>
        <a:xfrm>
          <a:off x="488720" y="3258139"/>
          <a:ext cx="888583" cy="88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60E7-AA20-4A0C-8F3B-F31765E2BE30}">
      <dsp:nvSpPr>
        <dsp:cNvPr id="0" name=""/>
        <dsp:cNvSpPr/>
      </dsp:nvSpPr>
      <dsp:spPr>
        <a:xfrm>
          <a:off x="1866025" y="2894627"/>
          <a:ext cx="2679348" cy="16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85" tIns="170985" rIns="170985" bIns="1709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Code Snippet:</a:t>
          </a:r>
          <a:endParaRPr lang="en-US" sz="2500" kern="1200"/>
        </a:p>
      </dsp:txBody>
      <dsp:txXfrm>
        <a:off x="1866025" y="2894627"/>
        <a:ext cx="2679348" cy="1615606"/>
      </dsp:txXfrm>
    </dsp:sp>
    <dsp:sp modelId="{E5DBA647-3EE8-4F65-866F-9FE17DBC2727}">
      <dsp:nvSpPr>
        <dsp:cNvPr id="0" name=""/>
        <dsp:cNvSpPr/>
      </dsp:nvSpPr>
      <dsp:spPr>
        <a:xfrm>
          <a:off x="4545373" y="2894627"/>
          <a:ext cx="1408734" cy="1615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85" tIns="170985" rIns="170985" bIns="1709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Include a simplified Python code snippet showcasing the technical implementation.</a:t>
          </a:r>
          <a:endParaRPr lang="en-US" sz="1100" kern="1200"/>
        </a:p>
      </dsp:txBody>
      <dsp:txXfrm>
        <a:off x="4545373" y="2894627"/>
        <a:ext cx="1408734" cy="161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5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395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98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42799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312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93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1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01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06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79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872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557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699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030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94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25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354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2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 txBox="1">
            <a:spLocks noGrp="1"/>
          </p:cNvSpPr>
          <p:nvPr>
            <p:ph type="ctrTitle"/>
          </p:nvPr>
        </p:nvSpPr>
        <p:spPr>
          <a:xfrm>
            <a:off x="2632410" y="3958696"/>
            <a:ext cx="5945030" cy="1513791"/>
          </a:xfrm>
          <a:prstGeom prst="rect">
            <a:avLst/>
          </a:prstGeom>
        </p:spPr>
        <p:txBody>
          <a:bodyPr spcFirstLastPara="1" vert="horz" lIns="121868" tIns="121868" rIns="121868" bIns="121868" rtlCol="1" anchor="t" anchorCtr="0">
            <a:norm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sz="4000" b="1" dirty="0">
                <a:latin typeface="Söhne"/>
              </a:rPr>
              <a:t>Machine Learning</a:t>
            </a:r>
            <a:endParaRPr lang="en-US" altLang="en-US" sz="3999" dirty="0"/>
          </a:p>
        </p:txBody>
      </p:sp>
      <p:sp>
        <p:nvSpPr>
          <p:cNvPr id="2652" name="Google Shape;2652;p61"/>
          <p:cNvSpPr txBox="1">
            <a:spLocks noGrp="1"/>
          </p:cNvSpPr>
          <p:nvPr>
            <p:ph type="subTitle" idx="1"/>
          </p:nvPr>
        </p:nvSpPr>
        <p:spPr>
          <a:xfrm>
            <a:off x="2632785" y="3009694"/>
            <a:ext cx="5944654" cy="838613"/>
          </a:xfrm>
          <a:prstGeom prst="rect">
            <a:avLst/>
          </a:prstGeom>
        </p:spPr>
        <p:txBody>
          <a:bodyPr spcFirstLastPara="1" vert="horz" lIns="121868" tIns="121868" rIns="121868" bIns="121868" rtlCol="1" anchor="b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799" dirty="0"/>
              <a:t>CS383</a:t>
            </a:r>
            <a:r>
              <a:rPr lang="en-US" sz="1999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653" name="Google Shape;2653;p61"/>
          <p:cNvPicPr preferRelativeResize="0"/>
          <p:nvPr/>
        </p:nvPicPr>
        <p:blipFill rotWithShape="1">
          <a:blip r:embed="rId3"/>
          <a:srcRect l="16095" r="16163" b="-1"/>
          <a:stretch/>
        </p:blipFill>
        <p:spPr>
          <a:xfrm>
            <a:off x="9930246" y="4414182"/>
            <a:ext cx="2899982" cy="2310278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5CE3DC7-0F7B-66EE-296A-DC03E234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9"/>
            <a:ext cx="184683" cy="36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6" tIns="45708" rIns="91416" bIns="45708" numCol="1" anchor="ctr" anchorCtr="0" compatLnSpc="1">
            <a:prstTxWarp prst="textNoShape">
              <a:avLst/>
            </a:prstTxWarp>
            <a:spAutoFit/>
          </a:bodyPr>
          <a:lstStyle/>
          <a:p>
            <a:pPr defTabSz="457063"/>
            <a:endParaRPr lang="en-US" sz="1799" dirty="0">
              <a:solidFill>
                <a:srgbClr val="000000"/>
              </a:solidFill>
              <a:latin typeface="Corbel" panose="020B0503020204020204"/>
            </a:endParaRPr>
          </a:p>
        </p:txBody>
      </p:sp>
      <p:pic>
        <p:nvPicPr>
          <p:cNvPr id="2052" name="صورة 2" descr="شعار الجامعة">
            <a:extLst>
              <a:ext uri="{FF2B5EF4-FFF2-40B4-BE49-F238E27FC236}">
                <a16:creationId xmlns:a16="http://schemas.microsoft.com/office/drawing/2014/main" id="{1699819E-196D-C12E-2FAB-904F70E3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431" y="44879"/>
            <a:ext cx="1231611" cy="178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B0ED4E1-3695-0571-46F7-47B35D1B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035"/>
            <a:ext cx="3809667" cy="116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6" tIns="45708" rIns="91416" bIns="45708" numCol="1" anchor="ctr" anchorCtr="0" compatLnSpc="1">
            <a:prstTxWarp prst="textNoShape">
              <a:avLst/>
            </a:prstTxWarp>
            <a:spAutoFit/>
          </a:bodyPr>
          <a:lstStyle/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Al-Imam Mohammad ibn Saud Islamic University</a:t>
            </a:r>
            <a:endParaRPr lang="en-US" altLang="en-US" sz="1400" dirty="0">
              <a:latin typeface="Corbel" panose="020B0503020204020204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 of Computer and Information Sciences</a:t>
            </a:r>
            <a:endParaRPr lang="en-US" altLang="en-US" sz="1400" dirty="0">
              <a:latin typeface="Corbel" panose="020B0503020204020204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Department</a:t>
            </a:r>
            <a:endParaRPr lang="en-US" altLang="en-US" sz="1400" dirty="0">
              <a:latin typeface="Corbel" panose="020B0503020204020204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 364: Machine Learning </a:t>
            </a:r>
            <a:endParaRPr lang="en-US" altLang="en-US" sz="1400" dirty="0">
              <a:latin typeface="Corbel" panose="020B0503020204020204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1st Semester 1445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C083-7179-7987-FB5E-C984FACE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Model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1DCE-C776-AC02-7ED0-8BFD772C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Visual Representation: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Visualize a comparison between Decision Tree Regressor and other potential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Pros and Cons: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Simplify the strengths and limitations of the chosen model.</a:t>
            </a:r>
          </a:p>
        </p:txBody>
      </p:sp>
    </p:spTree>
    <p:extLst>
      <p:ext uri="{BB962C8B-B14F-4D97-AF65-F5344CB8AC3E}">
        <p14:creationId xmlns:p14="http://schemas.microsoft.com/office/powerpoint/2010/main" val="3445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3317" y="0"/>
            <a:ext cx="75509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4963899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4963273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88EDE-4E4E-B324-CB3B-D9AADFFC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" y="2063262"/>
            <a:ext cx="3738306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 i="0">
                <a:effectLst/>
                <a:latin typeface="Söhne"/>
              </a:rPr>
              <a:t>Technical Framework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6270F-0D20-E379-F225-2887C201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60151"/>
              </p:ext>
            </p:extLst>
          </p:nvPr>
        </p:nvGraphicFramePr>
        <p:xfrm>
          <a:off x="5436092" y="777860"/>
          <a:ext cx="595410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235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7658-8073-3EAB-8613-B231D46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FC83-6AF7-C10C-BFA8-1BADFE90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Key Findings/Contributions: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Summarize the key learnings, emphasizing the successful application of machine learning in predicting traffic volume.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Summary: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Provide a quick, digestible overview of the project's impact on smart city planning.</a:t>
            </a:r>
          </a:p>
        </p:txBody>
      </p:sp>
    </p:spTree>
    <p:extLst>
      <p:ext uri="{BB962C8B-B14F-4D97-AF65-F5344CB8AC3E}">
        <p14:creationId xmlns:p14="http://schemas.microsoft.com/office/powerpoint/2010/main" val="22275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E560-B122-7051-9F2A-6106350C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16" tIns="45708" rIns="91416" bIns="45708" rtlCol="0" anchor="b">
            <a:normAutofit/>
          </a:bodyPr>
          <a:lstStyle/>
          <a:p>
            <a:r>
              <a:rPr lang="en-US"/>
              <a:t>Thank you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20004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E1959-FAD8-111D-8014-1F7348BCD77D}"/>
              </a:ext>
            </a:extLst>
          </p:cNvPr>
          <p:cNvSpPr txBox="1"/>
          <p:nvPr/>
        </p:nvSpPr>
        <p:spPr>
          <a:xfrm flipH="1">
            <a:off x="3718148" y="4869160"/>
            <a:ext cx="4553804" cy="99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63">
              <a:lnSpc>
                <a:spcPct val="107000"/>
              </a:lnSpc>
              <a:spcAft>
                <a:spcPts val="800"/>
              </a:spcAft>
            </a:pPr>
            <a:r>
              <a:rPr lang="en-US" sz="2800" dirty="0"/>
              <a:t>Instructor: Qaisar Abbas Muhammad Abbas.</a:t>
            </a:r>
            <a:endParaRPr lang="en-US" sz="2499" dirty="0">
              <a:latin typeface="Corbel" panose="020B050302020402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3B626A-9604-4AF2-2663-7EFFE44EF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803913"/>
              </p:ext>
            </p:extLst>
          </p:nvPr>
        </p:nvGraphicFramePr>
        <p:xfrm>
          <a:off x="1629912" y="1988840"/>
          <a:ext cx="8856988" cy="246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8494">
                  <a:extLst>
                    <a:ext uri="{9D8B030D-6E8A-4147-A177-3AD203B41FA5}">
                      <a16:colId xmlns:a16="http://schemas.microsoft.com/office/drawing/2014/main" val="2422361379"/>
                    </a:ext>
                  </a:extLst>
                </a:gridCol>
                <a:gridCol w="4428494">
                  <a:extLst>
                    <a:ext uri="{9D8B030D-6E8A-4147-A177-3AD203B41FA5}">
                      <a16:colId xmlns:a16="http://schemas.microsoft.com/office/drawing/2014/main" val="1575617151"/>
                    </a:ext>
                  </a:extLst>
                </a:gridCol>
              </a:tblGrid>
              <a:tr h="616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600" kern="100" dirty="0">
                          <a:solidFill>
                            <a:schemeClr val="tx1"/>
                          </a:solidFill>
                          <a:effectLst/>
                        </a:rPr>
                        <a:t>الرقم الاكاديمي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600" kern="100" dirty="0">
                          <a:solidFill>
                            <a:schemeClr val="tx1"/>
                          </a:solidFill>
                          <a:effectLst/>
                        </a:rPr>
                        <a:t>الطالب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311279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441013628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Meshari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Abdulrahman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Almouslfeh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7052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441013300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Faisal Abdullah bin awn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077326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/>
                        <a:t>441017066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Abdulkarim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Hassan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Alharthi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alpha val="4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3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8965749" cy="275942"/>
          </a:xfrm>
          <a:prstGeom prst="rect">
            <a:avLst/>
          </a:prstGeom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6" cy="276940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5749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9342" y="2590078"/>
            <a:ext cx="307630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Picture 4" descr="Blurred micro image of a street traffic">
            <a:extLst>
              <a:ext uri="{FF2B5EF4-FFF2-40B4-BE49-F238E27FC236}">
                <a16:creationId xmlns:a16="http://schemas.microsoft.com/office/drawing/2014/main" id="{2C3EF875-3D84-0966-FB5F-201B9D7E39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09"/>
          <a:stretch/>
        </p:blipFill>
        <p:spPr>
          <a:xfrm>
            <a:off x="-3175" y="10"/>
            <a:ext cx="12188824" cy="6857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5749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AC2A2-0334-CCF3-6974-A217CA2D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4" y="4402667"/>
            <a:ext cx="8131360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800" b="0" i="0">
                <a:effectLst/>
              </a:rPr>
              <a:t> Title and Authors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CE28-08CB-D95C-791E-422E74FDC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4" y="5342302"/>
            <a:ext cx="8131360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defTabSz="914400">
              <a:buNone/>
            </a:pPr>
            <a:r>
              <a:rPr lang="en-US" sz="1800"/>
              <a:t>"Improving City Traffic Predictions with Machine Learning"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9342" y="4249541"/>
            <a:ext cx="307630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5749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9342" y="5902314"/>
            <a:ext cx="3079483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3317" y="0"/>
            <a:ext cx="75509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4963899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4963273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A91A8-3FC9-C05E-D00D-49E1341F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" y="2063262"/>
            <a:ext cx="3738306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0" i="0">
                <a:effectLst/>
              </a:rPr>
              <a:t>Introduction: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0CF31-34A6-CC03-C1F5-0D155C66D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648343"/>
              </p:ext>
            </p:extLst>
          </p:nvPr>
        </p:nvGraphicFramePr>
        <p:xfrm>
          <a:off x="5283411" y="639763"/>
          <a:ext cx="625947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71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10435094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9" y="1971234"/>
            <a:ext cx="1602579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509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070" y="609600"/>
            <a:ext cx="1602579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0"/>
            <a:ext cx="12188824" cy="6858001"/>
            <a:chOff x="-3176" y="0"/>
            <a:chExt cx="12192000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Cars in a traffic jam">
            <a:extLst>
              <a:ext uri="{FF2B5EF4-FFF2-40B4-BE49-F238E27FC236}">
                <a16:creationId xmlns:a16="http://schemas.microsoft.com/office/drawing/2014/main" id="{A4F98878-CF7D-9AE4-428F-3906146ED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48" r="28365" b="-2"/>
          <a:stretch/>
        </p:blipFill>
        <p:spPr>
          <a:xfrm>
            <a:off x="7545844" y="10"/>
            <a:ext cx="4639804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796497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C9EFD-5280-8B6A-D7C5-8FB9E63D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" y="753228"/>
            <a:ext cx="7085707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i="0">
                <a:effectLst/>
              </a:rPr>
              <a:t>Project Overview</a:t>
            </a:r>
            <a:endParaRPr lang="en-US" sz="36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964974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36B8-A33B-438D-B826-9E4C1A36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642153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2000" b="1" i="0">
                <a:effectLst/>
              </a:rPr>
              <a:t>Problem Statement:</a:t>
            </a:r>
            <a:r>
              <a:rPr lang="en-US" sz="2000" b="0" i="0">
                <a:effectLst/>
              </a:rPr>
              <a:t>Dive into the challenge of addressing traffic congestion through predictive modeling.</a:t>
            </a:r>
          </a:p>
        </p:txBody>
      </p:sp>
    </p:spTree>
    <p:extLst>
      <p:ext uri="{BB962C8B-B14F-4D97-AF65-F5344CB8AC3E}">
        <p14:creationId xmlns:p14="http://schemas.microsoft.com/office/powerpoint/2010/main" val="17435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6324-4384-21ED-385A-F94E8521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" y="753228"/>
            <a:ext cx="9611358" cy="10809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Dataset Description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5A3063A-D636-3532-08E0-37CFEC744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64548"/>
              </p:ext>
            </p:extLst>
          </p:nvPr>
        </p:nvGraphicFramePr>
        <p:xfrm>
          <a:off x="680859" y="2336800"/>
          <a:ext cx="1082782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2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0C04-FAF7-B2D5-A4A7-75DC07EB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" y="753228"/>
            <a:ext cx="9611358" cy="10809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Machine Learning Model Selection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8381F-D7AD-9824-D4EB-3C1618135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38354"/>
              </p:ext>
            </p:extLst>
          </p:nvPr>
        </p:nvGraphicFramePr>
        <p:xfrm>
          <a:off x="680859" y="2336800"/>
          <a:ext cx="1082782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9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3221-3D0C-77FF-84E3-D72E830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07E3-1676-2193-5568-586C7C23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Technical Framework: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Simplify the technical framework, highlighting the use of Python, pandas,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sklearn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Step-by-Step Process: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Break down the implementation process, from loading data to model training and testing.</a:t>
            </a:r>
          </a:p>
        </p:txBody>
      </p:sp>
    </p:spTree>
    <p:extLst>
      <p:ext uri="{BB962C8B-B14F-4D97-AF65-F5344CB8AC3E}">
        <p14:creationId xmlns:p14="http://schemas.microsoft.com/office/powerpoint/2010/main" val="40258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0"/>
            <a:ext cx="12188824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74BB097-2BD1-D621-DAAE-7DE4070FC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2" r="42696"/>
          <a:stretch/>
        </p:blipFill>
        <p:spPr>
          <a:xfrm>
            <a:off x="7545844" y="10"/>
            <a:ext cx="4639804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796497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FE760-0BEA-E324-2A80-785BE55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" y="753228"/>
            <a:ext cx="7085707" cy="10809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Evaluation &amp; Results Discussion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964974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4428-0531-7779-1F91-9A22F4A5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" y="2336873"/>
            <a:ext cx="6421539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Model Performance Analysis: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Learn how the Decision Tree Regressor performs against unseen 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öhne"/>
              </a:rPr>
              <a:t>Metrics Used:</a:t>
            </a:r>
            <a:endParaRPr lang="en-US" sz="20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Understand the metrics, RMSE and R-squared, used for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27688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برلين">
  <a:themeElements>
    <a:clrScheme name="برلين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برلين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برلي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TM04033917[[fn=برلين]]</Template>
  <TotalTime>82</TotalTime>
  <Words>410</Words>
  <Application>Microsoft Office PowerPoint</Application>
  <PresentationFormat>مخصص</PresentationFormat>
  <Paragraphs>65</Paragraphs>
  <Slides>13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Söhne</vt:lpstr>
      <vt:lpstr>Times New Roman</vt:lpstr>
      <vt:lpstr>Trebuchet MS</vt:lpstr>
      <vt:lpstr>برلين</vt:lpstr>
      <vt:lpstr>Machine Learning</vt:lpstr>
      <vt:lpstr>عرض تقديمي في PowerPoint</vt:lpstr>
      <vt:lpstr> Title and Authors</vt:lpstr>
      <vt:lpstr>Introduction:</vt:lpstr>
      <vt:lpstr>Project Overview</vt:lpstr>
      <vt:lpstr>Dataset Description</vt:lpstr>
      <vt:lpstr>Machine Learning Model Selection</vt:lpstr>
      <vt:lpstr>Implementation</vt:lpstr>
      <vt:lpstr>Evaluation &amp; Results Discussion</vt:lpstr>
      <vt:lpstr>Model Comparison</vt:lpstr>
      <vt:lpstr>Technical Framework</vt:lpstr>
      <vt:lpstr>Conclusion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Abdulkarim Hassan Ahmed Alharthi</dc:creator>
  <cp:lastModifiedBy>عبدالكريم الحارثي</cp:lastModifiedBy>
  <cp:revision>3</cp:revision>
  <dcterms:created xsi:type="dcterms:W3CDTF">2023-10-09T20:11:15Z</dcterms:created>
  <dcterms:modified xsi:type="dcterms:W3CDTF">2024-01-18T22:10:36Z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