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DDFD3-F833-430A-9EB3-2392E522C589}" v="10" dt="2022-02-17T11:47:13.730"/>
    <p1510:client id="{9EAF766A-B26C-4A1A-AE75-0925D41590B4}" v="3" dt="2022-02-17T08:43:50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n Legrand" userId="5a0a0a6bd95d402f" providerId="LiveId" clId="{9EAF766A-B26C-4A1A-AE75-0925D41590B4}"/>
    <pc:docChg chg="custSel modSld">
      <pc:chgData name="Sofian Legrand" userId="5a0a0a6bd95d402f" providerId="LiveId" clId="{9EAF766A-B26C-4A1A-AE75-0925D41590B4}" dt="2022-02-17T08:44:00.489" v="260" actId="14100"/>
      <pc:docMkLst>
        <pc:docMk/>
      </pc:docMkLst>
      <pc:sldChg chg="modSp mod">
        <pc:chgData name="Sofian Legrand" userId="5a0a0a6bd95d402f" providerId="LiveId" clId="{9EAF766A-B26C-4A1A-AE75-0925D41590B4}" dt="2022-02-16T15:53:39.826" v="183" actId="27636"/>
        <pc:sldMkLst>
          <pc:docMk/>
          <pc:sldMk cId="3599235605" sldId="256"/>
        </pc:sldMkLst>
        <pc:spChg chg="mod">
          <ac:chgData name="Sofian Legrand" userId="5a0a0a6bd95d402f" providerId="LiveId" clId="{9EAF766A-B26C-4A1A-AE75-0925D41590B4}" dt="2022-02-16T15:53:39.826" v="183" actId="27636"/>
          <ac:spMkLst>
            <pc:docMk/>
            <pc:sldMk cId="3599235605" sldId="256"/>
            <ac:spMk id="3" creationId="{F7E6C9A7-6EC5-4F9C-ACEC-42BF5981CE8C}"/>
          </ac:spMkLst>
        </pc:spChg>
      </pc:sldChg>
      <pc:sldChg chg="addSp delSp modSp mod">
        <pc:chgData name="Sofian Legrand" userId="5a0a0a6bd95d402f" providerId="LiveId" clId="{9EAF766A-B26C-4A1A-AE75-0925D41590B4}" dt="2022-02-17T08:44:00.489" v="260" actId="14100"/>
        <pc:sldMkLst>
          <pc:docMk/>
          <pc:sldMk cId="2923943392" sldId="258"/>
        </pc:sldMkLst>
        <pc:spChg chg="mod">
          <ac:chgData name="Sofian Legrand" userId="5a0a0a6bd95d402f" providerId="LiveId" clId="{9EAF766A-B26C-4A1A-AE75-0925D41590B4}" dt="2022-02-17T08:43:41.702" v="254" actId="20577"/>
          <ac:spMkLst>
            <pc:docMk/>
            <pc:sldMk cId="2923943392" sldId="258"/>
            <ac:spMk id="2" creationId="{53E1642E-7D0E-43B9-887B-33F7F072CF78}"/>
          </ac:spMkLst>
        </pc:spChg>
        <pc:spChg chg="del">
          <ac:chgData name="Sofian Legrand" userId="5a0a0a6bd95d402f" providerId="LiveId" clId="{9EAF766A-B26C-4A1A-AE75-0925D41590B4}" dt="2022-02-17T08:43:50.456" v="255" actId="931"/>
          <ac:spMkLst>
            <pc:docMk/>
            <pc:sldMk cId="2923943392" sldId="258"/>
            <ac:spMk id="3" creationId="{35C6609C-4141-4ED5-990F-F684F06691AD}"/>
          </ac:spMkLst>
        </pc:spChg>
        <pc:picChg chg="add mod">
          <ac:chgData name="Sofian Legrand" userId="5a0a0a6bd95d402f" providerId="LiveId" clId="{9EAF766A-B26C-4A1A-AE75-0925D41590B4}" dt="2022-02-17T08:44:00.489" v="260" actId="14100"/>
          <ac:picMkLst>
            <pc:docMk/>
            <pc:sldMk cId="2923943392" sldId="258"/>
            <ac:picMk id="5" creationId="{A086CB8A-3C31-473D-AB8A-DD103865FFC5}"/>
          </ac:picMkLst>
        </pc:picChg>
      </pc:sldChg>
      <pc:sldChg chg="addSp delSp modSp mod">
        <pc:chgData name="Sofian Legrand" userId="5a0a0a6bd95d402f" providerId="LiveId" clId="{9EAF766A-B26C-4A1A-AE75-0925D41590B4}" dt="2022-02-17T08:43:29.256" v="223" actId="14100"/>
        <pc:sldMkLst>
          <pc:docMk/>
          <pc:sldMk cId="2266256841" sldId="260"/>
        </pc:sldMkLst>
        <pc:spChg chg="mod">
          <ac:chgData name="Sofian Legrand" userId="5a0a0a6bd95d402f" providerId="LiveId" clId="{9EAF766A-B26C-4A1A-AE75-0925D41590B4}" dt="2022-02-17T08:43:25.977" v="222" actId="1076"/>
          <ac:spMkLst>
            <pc:docMk/>
            <pc:sldMk cId="2266256841" sldId="260"/>
            <ac:spMk id="2" creationId="{4577B433-57CA-464A-BE46-F4486C7CB702}"/>
          </ac:spMkLst>
        </pc:spChg>
        <pc:spChg chg="del mod">
          <ac:chgData name="Sofian Legrand" userId="5a0a0a6bd95d402f" providerId="LiveId" clId="{9EAF766A-B26C-4A1A-AE75-0925D41590B4}" dt="2022-02-17T08:43:04.340" v="215" actId="931"/>
          <ac:spMkLst>
            <pc:docMk/>
            <pc:sldMk cId="2266256841" sldId="260"/>
            <ac:spMk id="3" creationId="{014A4188-C318-4452-A3DE-A3C369D86231}"/>
          </ac:spMkLst>
        </pc:spChg>
        <pc:picChg chg="add mod">
          <ac:chgData name="Sofian Legrand" userId="5a0a0a6bd95d402f" providerId="LiveId" clId="{9EAF766A-B26C-4A1A-AE75-0925D41590B4}" dt="2022-02-17T08:43:29.256" v="223" actId="14100"/>
          <ac:picMkLst>
            <pc:docMk/>
            <pc:sldMk cId="2266256841" sldId="260"/>
            <ac:picMk id="5" creationId="{33CF5474-EDE0-45DD-AB56-69175CB68FEE}"/>
          </ac:picMkLst>
        </pc:picChg>
      </pc:sldChg>
    </pc:docChg>
  </pc:docChgLst>
  <pc:docChgLst>
    <pc:chgData name="Sofian Legrand" userId="5a0a0a6bd95d402f" providerId="LiveId" clId="{243DDFD3-F833-430A-9EB3-2392E522C589}"/>
    <pc:docChg chg="undo custSel addSld delSld modSld addSection delSection">
      <pc:chgData name="Sofian Legrand" userId="5a0a0a6bd95d402f" providerId="LiveId" clId="{243DDFD3-F833-430A-9EB3-2392E522C589}" dt="2022-02-17T11:47:47.066" v="961" actId="1076"/>
      <pc:docMkLst>
        <pc:docMk/>
      </pc:docMkLst>
      <pc:sldChg chg="modSp mod">
        <pc:chgData name="Sofian Legrand" userId="5a0a0a6bd95d402f" providerId="LiveId" clId="{243DDFD3-F833-430A-9EB3-2392E522C589}" dt="2022-02-17T00:57:51.626" v="245" actId="20577"/>
        <pc:sldMkLst>
          <pc:docMk/>
          <pc:sldMk cId="3599235605" sldId="256"/>
        </pc:sldMkLst>
        <pc:spChg chg="mod">
          <ac:chgData name="Sofian Legrand" userId="5a0a0a6bd95d402f" providerId="LiveId" clId="{243DDFD3-F833-430A-9EB3-2392E522C589}" dt="2022-02-17T00:57:51.626" v="245" actId="20577"/>
          <ac:spMkLst>
            <pc:docMk/>
            <pc:sldMk cId="3599235605" sldId="256"/>
            <ac:spMk id="3" creationId="{F7E6C9A7-6EC5-4F9C-ACEC-42BF5981CE8C}"/>
          </ac:spMkLst>
        </pc:spChg>
      </pc:sldChg>
      <pc:sldChg chg="addSp delSp modSp new del mod">
        <pc:chgData name="Sofian Legrand" userId="5a0a0a6bd95d402f" providerId="LiveId" clId="{243DDFD3-F833-430A-9EB3-2392E522C589}" dt="2022-02-17T00:25:15.889" v="7" actId="2696"/>
        <pc:sldMkLst>
          <pc:docMk/>
          <pc:sldMk cId="2657786536" sldId="257"/>
        </pc:sldMkLst>
        <pc:spChg chg="del">
          <ac:chgData name="Sofian Legrand" userId="5a0a0a6bd95d402f" providerId="LiveId" clId="{243DDFD3-F833-430A-9EB3-2392E522C589}" dt="2022-02-17T00:24:58.738" v="4" actId="931"/>
          <ac:spMkLst>
            <pc:docMk/>
            <pc:sldMk cId="2657786536" sldId="257"/>
            <ac:spMk id="3" creationId="{BFE2859F-19A5-440B-A8DA-F3BA8E32A74A}"/>
          </ac:spMkLst>
        </pc:spChg>
        <pc:picChg chg="add mod">
          <ac:chgData name="Sofian Legrand" userId="5a0a0a6bd95d402f" providerId="LiveId" clId="{243DDFD3-F833-430A-9EB3-2392E522C589}" dt="2022-02-17T00:25:07.594" v="6" actId="962"/>
          <ac:picMkLst>
            <pc:docMk/>
            <pc:sldMk cId="2657786536" sldId="257"/>
            <ac:picMk id="5" creationId="{891CE706-3EBA-42E8-9CC3-0BEBA890A7BE}"/>
          </ac:picMkLst>
        </pc:picChg>
      </pc:sldChg>
      <pc:sldChg chg="add del">
        <pc:chgData name="Sofian Legrand" userId="5a0a0a6bd95d402f" providerId="LiveId" clId="{243DDFD3-F833-430A-9EB3-2392E522C589}" dt="2022-02-17T00:25:33.763" v="9" actId="2696"/>
        <pc:sldMkLst>
          <pc:docMk/>
          <pc:sldMk cId="3017333662" sldId="257"/>
        </pc:sldMkLst>
      </pc:sldChg>
      <pc:sldChg chg="addSp delSp modSp add mod">
        <pc:chgData name="Sofian Legrand" userId="5a0a0a6bd95d402f" providerId="LiveId" clId="{243DDFD3-F833-430A-9EB3-2392E522C589}" dt="2022-02-17T11:47:47.066" v="961" actId="1076"/>
        <pc:sldMkLst>
          <pc:docMk/>
          <pc:sldMk cId="3823801445" sldId="257"/>
        </pc:sldMkLst>
        <pc:spChg chg="del">
          <ac:chgData name="Sofian Legrand" userId="5a0a0a6bd95d402f" providerId="LiveId" clId="{243DDFD3-F833-430A-9EB3-2392E522C589}" dt="2022-02-17T00:25:50.577" v="11" actId="478"/>
          <ac:spMkLst>
            <pc:docMk/>
            <pc:sldMk cId="3823801445" sldId="257"/>
            <ac:spMk id="2" creationId="{64A44E85-E99F-4070-A096-0C18FCF66C2C}"/>
          </ac:spMkLst>
        </pc:spChg>
        <pc:spChg chg="add mod">
          <ac:chgData name="Sofian Legrand" userId="5a0a0a6bd95d402f" providerId="LiveId" clId="{243DDFD3-F833-430A-9EB3-2392E522C589}" dt="2022-02-17T11:47:47.066" v="961" actId="1076"/>
          <ac:spMkLst>
            <pc:docMk/>
            <pc:sldMk cId="3823801445" sldId="257"/>
            <ac:spMk id="2" creationId="{A50AD4D0-D573-467E-A990-C2500CD23518}"/>
          </ac:spMkLst>
        </pc:spChg>
        <pc:spChg chg="add mod">
          <ac:chgData name="Sofian Legrand" userId="5a0a0a6bd95d402f" providerId="LiveId" clId="{243DDFD3-F833-430A-9EB3-2392E522C589}" dt="2022-02-17T00:57:27.237" v="205" actId="20577"/>
          <ac:spMkLst>
            <pc:docMk/>
            <pc:sldMk cId="3823801445" sldId="257"/>
            <ac:spMk id="3" creationId="{3EB1BDBF-7FE0-4F78-A1E4-BB6EAA6A2698}"/>
          </ac:spMkLst>
        </pc:spChg>
        <pc:picChg chg="mod">
          <ac:chgData name="Sofian Legrand" userId="5a0a0a6bd95d402f" providerId="LiveId" clId="{243DDFD3-F833-430A-9EB3-2392E522C589}" dt="2022-02-17T00:56:38.819" v="171" actId="14100"/>
          <ac:picMkLst>
            <pc:docMk/>
            <pc:sldMk cId="3823801445" sldId="257"/>
            <ac:picMk id="5" creationId="{891CE706-3EBA-42E8-9CC3-0BEBA890A7BE}"/>
          </ac:picMkLst>
        </pc:picChg>
      </pc:sldChg>
      <pc:sldChg chg="addSp delSp modSp new mod">
        <pc:chgData name="Sofian Legrand" userId="5a0a0a6bd95d402f" providerId="LiveId" clId="{243DDFD3-F833-430A-9EB3-2392E522C589}" dt="2022-02-17T11:43:55.121" v="472" actId="1076"/>
        <pc:sldMkLst>
          <pc:docMk/>
          <pc:sldMk cId="2923943392" sldId="258"/>
        </pc:sldMkLst>
        <pc:spChg chg="add del mod">
          <ac:chgData name="Sofian Legrand" userId="5a0a0a6bd95d402f" providerId="LiveId" clId="{243DDFD3-F833-430A-9EB3-2392E522C589}" dt="2022-02-17T11:41:08.597" v="252"/>
          <ac:spMkLst>
            <pc:docMk/>
            <pc:sldMk cId="2923943392" sldId="258"/>
            <ac:spMk id="3" creationId="{B33A5796-2ED6-498F-A9FC-273BEBDD751A}"/>
          </ac:spMkLst>
        </pc:spChg>
        <pc:spChg chg="add mod">
          <ac:chgData name="Sofian Legrand" userId="5a0a0a6bd95d402f" providerId="LiveId" clId="{243DDFD3-F833-430A-9EB3-2392E522C589}" dt="2022-02-17T11:43:55.121" v="472" actId="1076"/>
          <ac:spMkLst>
            <pc:docMk/>
            <pc:sldMk cId="2923943392" sldId="258"/>
            <ac:spMk id="4" creationId="{3A2132FF-BE41-47A6-AA40-F169BCDF0C6C}"/>
          </ac:spMkLst>
        </pc:spChg>
      </pc:sldChg>
      <pc:sldChg chg="addSp delSp modSp new mod">
        <pc:chgData name="Sofian Legrand" userId="5a0a0a6bd95d402f" providerId="LiveId" clId="{243DDFD3-F833-430A-9EB3-2392E522C589}" dt="2022-02-17T11:47:08.544" v="819" actId="20577"/>
        <pc:sldMkLst>
          <pc:docMk/>
          <pc:sldMk cId="3657902475" sldId="259"/>
        </pc:sldMkLst>
        <pc:spChg chg="mod">
          <ac:chgData name="Sofian Legrand" userId="5a0a0a6bd95d402f" providerId="LiveId" clId="{243DDFD3-F833-430A-9EB3-2392E522C589}" dt="2022-02-17T00:57:42.061" v="243" actId="20577"/>
          <ac:spMkLst>
            <pc:docMk/>
            <pc:sldMk cId="3657902475" sldId="259"/>
            <ac:spMk id="2" creationId="{B8FB6886-13A4-492A-A56D-436CE27816A5}"/>
          </ac:spMkLst>
        </pc:spChg>
        <pc:spChg chg="add mod">
          <ac:chgData name="Sofian Legrand" userId="5a0a0a6bd95d402f" providerId="LiveId" clId="{243DDFD3-F833-430A-9EB3-2392E522C589}" dt="2022-02-17T11:47:08.544" v="819" actId="20577"/>
          <ac:spMkLst>
            <pc:docMk/>
            <pc:sldMk cId="3657902475" sldId="259"/>
            <ac:spMk id="3" creationId="{53069000-83F6-4145-B6F1-340E7CA5AB35}"/>
          </ac:spMkLst>
        </pc:spChg>
        <pc:spChg chg="del mod">
          <ac:chgData name="Sofian Legrand" userId="5a0a0a6bd95d402f" providerId="LiveId" clId="{243DDFD3-F833-430A-9EB3-2392E522C589}" dt="2022-02-17T00:56:04.716" v="164" actId="931"/>
          <ac:spMkLst>
            <pc:docMk/>
            <pc:sldMk cId="3657902475" sldId="259"/>
            <ac:spMk id="3" creationId="{CB0AA3B2-D739-4447-A2C7-0D84C2074B63}"/>
          </ac:spMkLst>
        </pc:spChg>
        <pc:graphicFrameChg chg="add del modGraphic">
          <ac:chgData name="Sofian Legrand" userId="5a0a0a6bd95d402f" providerId="LiveId" clId="{243DDFD3-F833-430A-9EB3-2392E522C589}" dt="2022-02-17T00:54:38.680" v="156" actId="27309"/>
          <ac:graphicFrameMkLst>
            <pc:docMk/>
            <pc:sldMk cId="3657902475" sldId="259"/>
            <ac:graphicFrameMk id="5" creationId="{4C1A87C5-611A-4CA5-A207-5D2EA6AE349E}"/>
          </ac:graphicFrameMkLst>
        </pc:graphicFrameChg>
        <pc:picChg chg="add mod">
          <ac:chgData name="Sofian Legrand" userId="5a0a0a6bd95d402f" providerId="LiveId" clId="{243DDFD3-F833-430A-9EB3-2392E522C589}" dt="2022-02-17T00:56:21.939" v="168" actId="14100"/>
          <ac:picMkLst>
            <pc:docMk/>
            <pc:sldMk cId="3657902475" sldId="259"/>
            <ac:picMk id="7" creationId="{E25E684E-52C8-4192-AEC5-E81CD97AD880}"/>
          </ac:picMkLst>
        </pc:picChg>
      </pc:sldChg>
      <pc:sldChg chg="addSp modSp new mod">
        <pc:chgData name="Sofian Legrand" userId="5a0a0a6bd95d402f" providerId="LiveId" clId="{243DDFD3-F833-430A-9EB3-2392E522C589}" dt="2022-02-17T11:45:12.243" v="640" actId="1076"/>
        <pc:sldMkLst>
          <pc:docMk/>
          <pc:sldMk cId="2266256841" sldId="260"/>
        </pc:sldMkLst>
        <pc:spChg chg="add mod">
          <ac:chgData name="Sofian Legrand" userId="5a0a0a6bd95d402f" providerId="LiveId" clId="{243DDFD3-F833-430A-9EB3-2392E522C589}" dt="2022-02-17T11:45:12.243" v="640" actId="1076"/>
          <ac:spMkLst>
            <pc:docMk/>
            <pc:sldMk cId="2266256841" sldId="260"/>
            <ac:spMk id="3" creationId="{34FDFE3A-1E3B-4809-966E-6F2DDD983A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6686C-4951-42EB-A61F-93D798BC7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3A3EA0-9CCD-4B08-B0CF-73C75503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0F759-F478-4905-8662-592A16C01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321-3E20-41BC-A672-A76541D8772C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BE5166-BA4F-4DFE-8EF2-A9AF29BA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AD74B-98B1-4BB8-A3F6-DC7C47FD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E6-CB2E-4C65-8EA7-1DDDB6B0F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12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001F6A-3F40-4F79-A36A-77BE978B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590A07-1E42-4BEA-8E36-2F0F5303B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B1683-1204-4E27-9E39-2757B948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321-3E20-41BC-A672-A76541D8772C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6AF17-B98F-4A3E-AE88-B5197CAB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0A6456-68F5-466D-8918-010DA0DC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E6-CB2E-4C65-8EA7-1DDDB6B0F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55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38A779-7629-47F3-AEEB-AFB252CE4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89EA50-3184-4516-8E41-B71760E1F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C3DF80-D406-492A-8E37-FAE65C77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321-3E20-41BC-A672-A76541D8772C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0FEB5-4D46-4B64-AD51-6D78F1A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43F76A-7927-4C69-BFFA-2F4CE158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E6-CB2E-4C65-8EA7-1DDDB6B0F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57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2C9289-3465-441D-BBEC-FE681631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82A839-0501-4411-8A7C-E6079104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EC486C-CFE9-475B-8C43-0D397CFB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321-3E20-41BC-A672-A76541D8772C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B6CBE1-BBA8-4226-BE0E-5C22383D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BFBAE4-7672-4935-AC8C-C9256B4C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E6-CB2E-4C65-8EA7-1DDDB6B0F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8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2934AD-63A9-43F9-B3DD-B1DBBE75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8B555B-7A65-404F-B586-C48FBB711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A9787F-95FE-4FC0-9B06-407AC4C1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321-3E20-41BC-A672-A76541D8772C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C3FFA-C42B-4FE3-89BE-1DFD053B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016F7B-3A47-4458-944D-9F577EA5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E6-CB2E-4C65-8EA7-1DDDB6B0F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53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6F997-70ED-415E-8B9F-87873E79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53FE8D-C0F1-4F10-A238-C7CE283AD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A01253-972C-43D3-A4A8-FFFDDD3ED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51C3E8-421F-4CFB-9AE7-ECA73258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321-3E20-41BC-A672-A76541D8772C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DFA828-9747-44F1-A552-411354B3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C7E912-9AE4-441C-AF7E-78DE6E67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E6-CB2E-4C65-8EA7-1DDDB6B0F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961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EE727-8E2D-4993-9DC0-BCC919AC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801CDC-259F-4DE6-860F-5D1CB188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1304D7-5577-40EC-9BED-92AC4FD3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D61DB0-F6E6-471B-8BD9-DD0295685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29E9013-0C99-4052-9AC9-7607450E0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8E322A-45B1-4918-BFFF-8ECD9B12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321-3E20-41BC-A672-A76541D8772C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4C7471-B4A4-4D82-9EAC-9B82F4DF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D1B5D7-977F-41E6-9B24-3B1FF1EA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E6-CB2E-4C65-8EA7-1DDDB6B0F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40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6011D-8740-4A81-9695-25533E76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4B6A15-47DA-4C05-98E6-3A0F4AB24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321-3E20-41BC-A672-A76541D8772C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82A34B-4EFB-43F3-8C40-0B2BDBA4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E34E47-4A3E-4B96-9B3F-D04022E9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E6-CB2E-4C65-8EA7-1DDDB6B0F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83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238ED5B-A531-4395-B91D-8825B890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321-3E20-41BC-A672-A76541D8772C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29B42F-43DB-47F6-B8C5-FB49E44A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E03DE1-E9F8-47B4-AE1B-8C526216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E6-CB2E-4C65-8EA7-1DDDB6B0F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33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700149-C733-489A-9EB7-282E868F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04FB3-1121-4557-8C3A-09306644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82444A-5AD9-49D8-93C6-84D5C6D5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328DC9-E656-4482-A72A-92BFF14B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321-3E20-41BC-A672-A76541D8772C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DC398B-4846-4DBD-AED5-8A90CF6E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0EA0DF-4E6D-4E3C-BD31-5EE4CD79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E6-CB2E-4C65-8EA7-1DDDB6B0F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95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42894-1D16-4702-A831-9777823A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A936AD-B072-4640-9C1F-D7AC1A27D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72C270-01AD-4171-A272-C7BFE29B4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9C213F-E929-4B4E-960A-059154EA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4F321-3E20-41BC-A672-A76541D8772C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A5741E-52AB-449F-A1A5-FB4E27A4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B35AE3-111F-4343-9D51-49A8A757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2DCE6-CB2E-4C65-8EA7-1DDDB6B0F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43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1D1C7B-4368-4D39-A60F-B1B30EC0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2A89AE-23F7-4E38-B4F5-900CA4590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2D3893-36B0-4854-8EA4-E577C7E7B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4F321-3E20-41BC-A672-A76541D8772C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C8CB03-FA57-4D2B-B1E8-66186DF9D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8C28F0-818A-4F25-8F78-6D6C16EE0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2DCE6-CB2E-4C65-8EA7-1DDDB6B0F3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7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FF011-B1F2-4069-9122-56C7028D2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51670"/>
          </a:xfrm>
        </p:spPr>
        <p:txBody>
          <a:bodyPr>
            <a:normAutofit fontScale="90000"/>
          </a:bodyPr>
          <a:lstStyle/>
          <a:p>
            <a:r>
              <a:rPr lang="fr-FR" dirty="0"/>
              <a:t>Rapport d’optimisation</a:t>
            </a:r>
            <a:br>
              <a:rPr lang="fr-FR" dirty="0"/>
            </a:br>
            <a:r>
              <a:rPr lang="fr-FR" dirty="0"/>
              <a:t>La Chouette Agence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E6C9A7-6EC5-4F9C-ACEC-42BF5981C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43622"/>
            <a:ext cx="9144000" cy="216427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fr-FR" dirty="0" err="1"/>
              <a:t>Wave</a:t>
            </a:r>
            <a:r>
              <a:rPr lang="fr-FR" dirty="0"/>
              <a:t> avant modification</a:t>
            </a:r>
          </a:p>
          <a:p>
            <a:pPr marL="457200" indent="-457200">
              <a:buAutoNum type="arabicPeriod"/>
            </a:pPr>
            <a:r>
              <a:rPr lang="fr-FR" dirty="0" err="1"/>
              <a:t>Wave</a:t>
            </a:r>
            <a:r>
              <a:rPr lang="fr-FR" dirty="0"/>
              <a:t> après modification</a:t>
            </a:r>
          </a:p>
          <a:p>
            <a:pPr marL="457200" indent="-457200">
              <a:buAutoNum type="arabicPeriod"/>
            </a:pPr>
            <a:r>
              <a:rPr lang="fr-FR" dirty="0" err="1"/>
              <a:t>Lighthouse</a:t>
            </a:r>
            <a:r>
              <a:rPr lang="fr-FR" dirty="0"/>
              <a:t> avant optimisation</a:t>
            </a:r>
          </a:p>
          <a:p>
            <a:pPr marL="457200" indent="-457200">
              <a:buAutoNum type="arabicPeriod"/>
            </a:pPr>
            <a:r>
              <a:rPr lang="fr-FR" dirty="0" err="1"/>
              <a:t>Lighthouse</a:t>
            </a:r>
            <a:r>
              <a:rPr lang="fr-FR" dirty="0"/>
              <a:t> après optimisation</a:t>
            </a:r>
          </a:p>
        </p:txBody>
      </p:sp>
    </p:spTree>
    <p:extLst>
      <p:ext uri="{BB962C8B-B14F-4D97-AF65-F5344CB8AC3E}">
        <p14:creationId xmlns:p14="http://schemas.microsoft.com/office/powerpoint/2010/main" val="359923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1642E-7D0E-43B9-887B-33F7F072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r>
              <a:rPr lang="fr-FR" dirty="0"/>
              <a:t>1. </a:t>
            </a:r>
            <a:r>
              <a:rPr lang="fr-FR" dirty="0" err="1"/>
              <a:t>Wave</a:t>
            </a:r>
            <a:r>
              <a:rPr lang="fr-FR" dirty="0"/>
              <a:t> avant modification</a:t>
            </a:r>
          </a:p>
        </p:txBody>
      </p:sp>
      <p:pic>
        <p:nvPicPr>
          <p:cNvPr id="5" name="Espace réservé du contenu 4" descr="Une image contenant texte, intérieur, capture d’écran, ordinateur&#10;&#10;Description générée automatiquement">
            <a:extLst>
              <a:ext uri="{FF2B5EF4-FFF2-40B4-BE49-F238E27FC236}">
                <a16:creationId xmlns:a16="http://schemas.microsoft.com/office/drawing/2014/main" id="{A086CB8A-3C31-473D-AB8A-DD103865F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9764"/>
            <a:ext cx="9983755" cy="5508236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A2132FF-BE41-47A6-AA40-F169BCDF0C6C}"/>
              </a:ext>
            </a:extLst>
          </p:cNvPr>
          <p:cNvSpPr txBox="1"/>
          <p:nvPr/>
        </p:nvSpPr>
        <p:spPr>
          <a:xfrm>
            <a:off x="9983755" y="2598210"/>
            <a:ext cx="22082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peut voir 29 erreurs de contraste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peut voir 12 texte alternatif identique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On vois au logo dans le header le texte illisible.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394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7B433-57CA-464A-BE46-F4486C7C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529"/>
            <a:ext cx="10515600" cy="1325563"/>
          </a:xfrm>
        </p:spPr>
        <p:txBody>
          <a:bodyPr/>
          <a:lstStyle/>
          <a:p>
            <a:r>
              <a:rPr lang="fr-FR" dirty="0"/>
              <a:t>2. </a:t>
            </a:r>
            <a:r>
              <a:rPr lang="fr-FR" dirty="0" err="1"/>
              <a:t>Wave</a:t>
            </a:r>
            <a:r>
              <a:rPr lang="fr-FR" dirty="0"/>
              <a:t> après modification</a:t>
            </a:r>
          </a:p>
        </p:txBody>
      </p:sp>
      <p:pic>
        <p:nvPicPr>
          <p:cNvPr id="5" name="Espace réservé du contenu 4" descr="Une image contenant texte, capture d’écran, intérieur, ordinateur&#10;&#10;Description générée automatiquement">
            <a:extLst>
              <a:ext uri="{FF2B5EF4-FFF2-40B4-BE49-F238E27FC236}">
                <a16:creationId xmlns:a16="http://schemas.microsoft.com/office/drawing/2014/main" id="{33CF5474-EDE0-45DD-AB56-69175CB68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48092"/>
            <a:ext cx="9815805" cy="5409908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4FDFE3A-1E3B-4809-966E-6F2DDD983A95}"/>
              </a:ext>
            </a:extLst>
          </p:cNvPr>
          <p:cNvSpPr txBox="1"/>
          <p:nvPr/>
        </p:nvSpPr>
        <p:spPr>
          <a:xfrm>
            <a:off x="9815804" y="2721885"/>
            <a:ext cx="23761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Après modification on ne vois plus d’erreur de contraste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 d’erreur de texte illisible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Plus de textes alternatif identique</a:t>
            </a:r>
          </a:p>
        </p:txBody>
      </p:sp>
    </p:spTree>
    <p:extLst>
      <p:ext uri="{BB962C8B-B14F-4D97-AF65-F5344CB8AC3E}">
        <p14:creationId xmlns:p14="http://schemas.microsoft.com/office/powerpoint/2010/main" val="226625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B6886-13A4-492A-A56D-436CE278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08"/>
            <a:ext cx="10515600" cy="1325563"/>
          </a:xfrm>
        </p:spPr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Lighthouse</a:t>
            </a:r>
            <a:r>
              <a:rPr lang="fr-FR" dirty="0"/>
              <a:t> avant optimisation</a:t>
            </a:r>
          </a:p>
        </p:txBody>
      </p:sp>
      <p:pic>
        <p:nvPicPr>
          <p:cNvPr id="7" name="Espace réservé du contenu 6" descr="Une image contenant texte, capture d’écran, moniteur, ordinateur&#10;&#10;Description générée automatiquement">
            <a:extLst>
              <a:ext uri="{FF2B5EF4-FFF2-40B4-BE49-F238E27FC236}">
                <a16:creationId xmlns:a16="http://schemas.microsoft.com/office/drawing/2014/main" id="{E25E684E-52C8-4192-AEC5-E81CD97AD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7170"/>
            <a:ext cx="9527687" cy="5160830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3069000-83F6-4145-B6F1-340E7CA5AB35}"/>
              </a:ext>
            </a:extLst>
          </p:cNvPr>
          <p:cNvSpPr txBox="1"/>
          <p:nvPr/>
        </p:nvSpPr>
        <p:spPr>
          <a:xfrm>
            <a:off x="9527688" y="3429000"/>
            <a:ext cx="2664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Avant optimisation on peut voir une performance plutôt faible, une accessibilité et un SEO pas assez élevée .</a:t>
            </a:r>
          </a:p>
        </p:txBody>
      </p:sp>
    </p:spTree>
    <p:extLst>
      <p:ext uri="{BB962C8B-B14F-4D97-AF65-F5344CB8AC3E}">
        <p14:creationId xmlns:p14="http://schemas.microsoft.com/office/powerpoint/2010/main" val="365790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texte, capture d’écran, moniteur, écran&#10;&#10;Description générée automatiquement">
            <a:extLst>
              <a:ext uri="{FF2B5EF4-FFF2-40B4-BE49-F238E27FC236}">
                <a16:creationId xmlns:a16="http://schemas.microsoft.com/office/drawing/2014/main" id="{891CE706-3EBA-42E8-9CC3-0BEBA890A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027"/>
            <a:ext cx="9448799" cy="5433237"/>
          </a:xfr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3EB1BDBF-7FE0-4F78-A1E4-BB6EAA6A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223"/>
            <a:ext cx="10515600" cy="1137685"/>
          </a:xfrm>
        </p:spPr>
        <p:txBody>
          <a:bodyPr/>
          <a:lstStyle/>
          <a:p>
            <a:r>
              <a:rPr lang="fr-FR" dirty="0"/>
              <a:t>4. </a:t>
            </a:r>
            <a:r>
              <a:rPr lang="fr-FR" dirty="0" err="1"/>
              <a:t>Lighthouse</a:t>
            </a:r>
            <a:r>
              <a:rPr lang="fr-FR" dirty="0"/>
              <a:t> après optimisation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0AD4D0-D573-467E-A990-C2500CD23518}"/>
              </a:ext>
            </a:extLst>
          </p:cNvPr>
          <p:cNvSpPr txBox="1"/>
          <p:nvPr/>
        </p:nvSpPr>
        <p:spPr>
          <a:xfrm>
            <a:off x="9448799" y="3157869"/>
            <a:ext cx="2743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optimisation on vois une net amélioration de la performance et de l’accessibilité et une légère amélioration SEO.</a:t>
            </a:r>
          </a:p>
        </p:txBody>
      </p:sp>
    </p:spTree>
    <p:extLst>
      <p:ext uri="{BB962C8B-B14F-4D97-AF65-F5344CB8AC3E}">
        <p14:creationId xmlns:p14="http://schemas.microsoft.com/office/powerpoint/2010/main" val="38238014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120</Words>
  <Application>Microsoft Office PowerPoint</Application>
  <PresentationFormat>Grand écran</PresentationFormat>
  <Paragraphs>21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Rapport d’optimisation La Chouette Agence</vt:lpstr>
      <vt:lpstr>1. Wave avant modification</vt:lpstr>
      <vt:lpstr>2. Wave après modification</vt:lpstr>
      <vt:lpstr>3. Lighthouse avant optimisation</vt:lpstr>
      <vt:lpstr>4. Lighthouse après optimisation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d’optimisation La Chouette Agence</dc:title>
  <dc:creator>Sofian Legrand</dc:creator>
  <cp:lastModifiedBy>Sofian Legrand</cp:lastModifiedBy>
  <cp:revision>1</cp:revision>
  <dcterms:created xsi:type="dcterms:W3CDTF">2022-02-16T15:49:21Z</dcterms:created>
  <dcterms:modified xsi:type="dcterms:W3CDTF">2022-02-17T11:47:48Z</dcterms:modified>
</cp:coreProperties>
</file>