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60" r:id="rId4"/>
    <p:sldId id="257" r:id="rId5"/>
    <p:sldId id="262" r:id="rId6"/>
    <p:sldId id="264" r:id="rId7"/>
    <p:sldId id="265" r:id="rId8"/>
    <p:sldId id="266" r:id="rId9"/>
    <p:sldId id="267" r:id="rId10"/>
    <p:sldId id="268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31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3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31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3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F053A0-E7C0-4692-AC4C-4A0C6AFD36F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F8CE059-B3A9-44E2-9481-FE1E79A6A631}">
      <dgm:prSet/>
      <dgm:spPr/>
      <dgm:t>
        <a:bodyPr/>
        <a:lstStyle/>
        <a:p>
          <a:pPr>
            <a:defRPr cap="all"/>
          </a:pPr>
          <a:r>
            <a:rPr lang="cs-CZ" dirty="0">
              <a:latin typeface="Calibri" panose="020F0502020204030204" pitchFamily="34" charset="0"/>
              <a:cs typeface="Calibri" panose="020F0502020204030204" pitchFamily="34" charset="0"/>
            </a:rPr>
            <a:t>rozdělení uživatelských skupin a jejich oprávnění.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14C537D-5CCE-4366-A066-6D284E11C0AE}" type="parTrans" cxnId="{6C8A6CE1-B093-4F81-A732-EC768E919CB9}">
      <dgm:prSet/>
      <dgm:spPr/>
      <dgm:t>
        <a:bodyPr/>
        <a:lstStyle/>
        <a:p>
          <a:endParaRPr lang="en-US"/>
        </a:p>
      </dgm:t>
    </dgm:pt>
    <dgm:pt modelId="{CF818483-5ABE-4674-90F4-7DAD64F6B0C9}" type="sibTrans" cxnId="{6C8A6CE1-B093-4F81-A732-EC768E919CB9}">
      <dgm:prSet/>
      <dgm:spPr/>
      <dgm:t>
        <a:bodyPr/>
        <a:lstStyle/>
        <a:p>
          <a:endParaRPr lang="en-US"/>
        </a:p>
      </dgm:t>
    </dgm:pt>
    <dgm:pt modelId="{8E58D389-A20F-4C41-8427-3673950FDBF1}">
      <dgm:prSet/>
      <dgm:spPr/>
      <dgm:t>
        <a:bodyPr/>
        <a:lstStyle/>
        <a:p>
          <a:pPr>
            <a:defRPr cap="all"/>
          </a:pP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program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umožňující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správu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školních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povinných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prací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.</a:t>
          </a:r>
        </a:p>
      </dgm:t>
    </dgm:pt>
    <dgm:pt modelId="{D0EF9D25-8756-4A9E-B313-F4DB3387DDE4}" type="parTrans" cxnId="{291F89AA-F893-4357-BB32-026843262F20}">
      <dgm:prSet/>
      <dgm:spPr/>
      <dgm:t>
        <a:bodyPr/>
        <a:lstStyle/>
        <a:p>
          <a:endParaRPr lang="en-US"/>
        </a:p>
      </dgm:t>
    </dgm:pt>
    <dgm:pt modelId="{BF9FD226-86B7-4A0F-827D-86CAD4A82B5C}" type="sibTrans" cxnId="{291F89AA-F893-4357-BB32-026843262F20}">
      <dgm:prSet/>
      <dgm:spPr/>
      <dgm:t>
        <a:bodyPr/>
        <a:lstStyle/>
        <a:p>
          <a:endParaRPr lang="en-US"/>
        </a:p>
      </dgm:t>
    </dgm:pt>
    <dgm:pt modelId="{C782BE20-2F41-4D7D-AC4C-402A0E559861}">
      <dgm:prSet/>
      <dgm:spPr/>
      <dgm:t>
        <a:bodyPr/>
        <a:lstStyle/>
        <a:p>
          <a:pPr>
            <a:defRPr cap="all"/>
          </a:pP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Vyřeš</a:t>
          </a:r>
          <a:r>
            <a:rPr lang="cs-CZ" dirty="0" err="1">
              <a:latin typeface="Calibri" panose="020F0502020204030204" pitchFamily="34" charset="0"/>
              <a:cs typeface="Calibri" panose="020F0502020204030204" pitchFamily="34" charset="0"/>
            </a:rPr>
            <a:t>it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přihlašování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uživatelů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.</a:t>
          </a:r>
        </a:p>
      </dgm:t>
    </dgm:pt>
    <dgm:pt modelId="{0EA685B5-A5DC-47AB-B195-92F0FCC7FFF5}" type="parTrans" cxnId="{4573AA9A-CC53-4D32-947D-D1689BC76058}">
      <dgm:prSet/>
      <dgm:spPr/>
      <dgm:t>
        <a:bodyPr/>
        <a:lstStyle/>
        <a:p>
          <a:endParaRPr lang="en-US"/>
        </a:p>
      </dgm:t>
    </dgm:pt>
    <dgm:pt modelId="{AE92CEE5-A2CC-40BB-8203-027C815B4998}" type="sibTrans" cxnId="{4573AA9A-CC53-4D32-947D-D1689BC76058}">
      <dgm:prSet/>
      <dgm:spPr/>
      <dgm:t>
        <a:bodyPr/>
        <a:lstStyle/>
        <a:p>
          <a:endParaRPr lang="en-US"/>
        </a:p>
      </dgm:t>
    </dgm:pt>
    <dgm:pt modelId="{42601F3C-BA12-481D-8920-D422501EF1DF}">
      <dgm:prSet/>
      <dgm:spPr/>
      <dgm:t>
        <a:bodyPr/>
        <a:lstStyle/>
        <a:p>
          <a:pPr>
            <a:defRPr cap="all"/>
          </a:pP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Navr</a:t>
          </a:r>
          <a:r>
            <a:rPr lang="cs-CZ" dirty="0">
              <a:latin typeface="Calibri" panose="020F0502020204030204" pitchFamily="34" charset="0"/>
              <a:cs typeface="Calibri" panose="020F0502020204030204" pitchFamily="34" charset="0"/>
            </a:rPr>
            <a:t>žení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a </a:t>
          </a:r>
          <a:r>
            <a:rPr lang="cs-CZ" dirty="0">
              <a:latin typeface="Calibri" panose="020F0502020204030204" pitchFamily="34" charset="0"/>
              <a:cs typeface="Calibri" panose="020F0502020204030204" pitchFamily="34" charset="0"/>
            </a:rPr>
            <a:t>realizace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propojení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s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vhodnou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databází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.</a:t>
          </a:r>
        </a:p>
      </dgm:t>
    </dgm:pt>
    <dgm:pt modelId="{7665E720-D626-47BE-90BD-E8C56621036F}" type="parTrans" cxnId="{F9CED715-20EE-4BB5-AAD9-AD4906DDCF5E}">
      <dgm:prSet/>
      <dgm:spPr/>
      <dgm:t>
        <a:bodyPr/>
        <a:lstStyle/>
        <a:p>
          <a:endParaRPr lang="en-US"/>
        </a:p>
      </dgm:t>
    </dgm:pt>
    <dgm:pt modelId="{00D9714B-7D75-4A34-9CF4-6FFEA84C7DEC}" type="sibTrans" cxnId="{F9CED715-20EE-4BB5-AAD9-AD4906DDCF5E}">
      <dgm:prSet/>
      <dgm:spPr/>
      <dgm:t>
        <a:bodyPr/>
        <a:lstStyle/>
        <a:p>
          <a:endParaRPr lang="en-US"/>
        </a:p>
      </dgm:t>
    </dgm:pt>
    <dgm:pt modelId="{1DAFFA65-0BFE-4710-B8D9-B398BFC280B1}" type="pres">
      <dgm:prSet presAssocID="{38F053A0-E7C0-4692-AC4C-4A0C6AFD36F7}" presName="root" presStyleCnt="0">
        <dgm:presLayoutVars>
          <dgm:dir/>
          <dgm:resizeHandles val="exact"/>
        </dgm:presLayoutVars>
      </dgm:prSet>
      <dgm:spPr/>
    </dgm:pt>
    <dgm:pt modelId="{F6D12BC5-B9DD-4D47-BD97-44CFB6D00512}" type="pres">
      <dgm:prSet presAssocID="{0F8CE059-B3A9-44E2-9481-FE1E79A6A631}" presName="compNode" presStyleCnt="0"/>
      <dgm:spPr/>
    </dgm:pt>
    <dgm:pt modelId="{14724031-C519-41B0-ABB1-B01BC1510AAE}" type="pres">
      <dgm:prSet presAssocID="{0F8CE059-B3A9-44E2-9481-FE1E79A6A631}" presName="iconBgRect" presStyleLbl="bgShp" presStyleIdx="0" presStyleCnt="4"/>
      <dgm:spPr/>
    </dgm:pt>
    <dgm:pt modelId="{EF7D6F2D-185F-43C5-BBAA-8B736BDDED85}" type="pres">
      <dgm:prSet presAssocID="{0F8CE059-B3A9-44E2-9481-FE1E79A6A63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upina mužů obrys"/>
        </a:ext>
      </dgm:extLst>
    </dgm:pt>
    <dgm:pt modelId="{915A4184-C043-45E6-B562-F34A8D858B58}" type="pres">
      <dgm:prSet presAssocID="{0F8CE059-B3A9-44E2-9481-FE1E79A6A631}" presName="spaceRect" presStyleCnt="0"/>
      <dgm:spPr/>
    </dgm:pt>
    <dgm:pt modelId="{528F7144-F80A-4DB7-B935-71D07C0957CD}" type="pres">
      <dgm:prSet presAssocID="{0F8CE059-B3A9-44E2-9481-FE1E79A6A631}" presName="textRect" presStyleLbl="revTx" presStyleIdx="0" presStyleCnt="4">
        <dgm:presLayoutVars>
          <dgm:chMax val="1"/>
          <dgm:chPref val="1"/>
        </dgm:presLayoutVars>
      </dgm:prSet>
      <dgm:spPr/>
    </dgm:pt>
    <dgm:pt modelId="{8E530E6E-943F-4DF5-BCDC-5CE0F6525680}" type="pres">
      <dgm:prSet presAssocID="{CF818483-5ABE-4674-90F4-7DAD64F6B0C9}" presName="sibTrans" presStyleCnt="0"/>
      <dgm:spPr/>
    </dgm:pt>
    <dgm:pt modelId="{E25D57BE-A554-400F-A132-EE7DC133093F}" type="pres">
      <dgm:prSet presAssocID="{8E58D389-A20F-4C41-8427-3673950FDBF1}" presName="compNode" presStyleCnt="0"/>
      <dgm:spPr/>
    </dgm:pt>
    <dgm:pt modelId="{FF2C3047-CE8D-4971-89C5-647E9E7659E5}" type="pres">
      <dgm:prSet presAssocID="{8E58D389-A20F-4C41-8427-3673950FDBF1}" presName="iconBgRect" presStyleLbl="bgShp" presStyleIdx="1" presStyleCnt="4" custLinFactNeighborY="-1957"/>
      <dgm:spPr/>
    </dgm:pt>
    <dgm:pt modelId="{5C9F5A41-FDED-43E4-815E-BD6F288AFA09}" type="pres">
      <dgm:prSet presAssocID="{8E58D389-A20F-4C41-8427-3673950FDBF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md terminál obrys"/>
        </a:ext>
      </dgm:extLst>
    </dgm:pt>
    <dgm:pt modelId="{FF23BCCF-8DF1-41F1-B26A-4C22D824597C}" type="pres">
      <dgm:prSet presAssocID="{8E58D389-A20F-4C41-8427-3673950FDBF1}" presName="spaceRect" presStyleCnt="0"/>
      <dgm:spPr/>
    </dgm:pt>
    <dgm:pt modelId="{4E510A63-815E-4CC3-A093-0921F48E6ED6}" type="pres">
      <dgm:prSet presAssocID="{8E58D389-A20F-4C41-8427-3673950FDBF1}" presName="textRect" presStyleLbl="revTx" presStyleIdx="1" presStyleCnt="4">
        <dgm:presLayoutVars>
          <dgm:chMax val="1"/>
          <dgm:chPref val="1"/>
        </dgm:presLayoutVars>
      </dgm:prSet>
      <dgm:spPr/>
    </dgm:pt>
    <dgm:pt modelId="{3CA71555-A2DF-4AC9-BC83-4E47900D734F}" type="pres">
      <dgm:prSet presAssocID="{BF9FD226-86B7-4A0F-827D-86CAD4A82B5C}" presName="sibTrans" presStyleCnt="0"/>
      <dgm:spPr/>
    </dgm:pt>
    <dgm:pt modelId="{1EC91A3F-A322-4C98-A9A2-176ACC3A8213}" type="pres">
      <dgm:prSet presAssocID="{C782BE20-2F41-4D7D-AC4C-402A0E559861}" presName="compNode" presStyleCnt="0"/>
      <dgm:spPr/>
    </dgm:pt>
    <dgm:pt modelId="{3E7FA2E0-AEAD-4205-B9B3-3BAB83A4BFC4}" type="pres">
      <dgm:prSet presAssocID="{C782BE20-2F41-4D7D-AC4C-402A0E559861}" presName="iconBgRect" presStyleLbl="bgShp" presStyleIdx="2" presStyleCnt="4"/>
      <dgm:spPr/>
    </dgm:pt>
    <dgm:pt modelId="{183DD603-18E5-426E-9022-31AEB832AF79}" type="pres">
      <dgm:prSet presAssocID="{C782BE20-2F41-4D7D-AC4C-402A0E55986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ámek obrys"/>
        </a:ext>
      </dgm:extLst>
    </dgm:pt>
    <dgm:pt modelId="{11A4230D-7D18-44E5-B3BC-2ACFF5D468DE}" type="pres">
      <dgm:prSet presAssocID="{C782BE20-2F41-4D7D-AC4C-402A0E559861}" presName="spaceRect" presStyleCnt="0"/>
      <dgm:spPr/>
    </dgm:pt>
    <dgm:pt modelId="{B55C7A23-289B-4A62-9386-C0D5F3F5D910}" type="pres">
      <dgm:prSet presAssocID="{C782BE20-2F41-4D7D-AC4C-402A0E559861}" presName="textRect" presStyleLbl="revTx" presStyleIdx="2" presStyleCnt="4">
        <dgm:presLayoutVars>
          <dgm:chMax val="1"/>
          <dgm:chPref val="1"/>
        </dgm:presLayoutVars>
      </dgm:prSet>
      <dgm:spPr/>
    </dgm:pt>
    <dgm:pt modelId="{4A5A73F7-83B1-4FA4-AC90-C82970EA7BF8}" type="pres">
      <dgm:prSet presAssocID="{AE92CEE5-A2CC-40BB-8203-027C815B4998}" presName="sibTrans" presStyleCnt="0"/>
      <dgm:spPr/>
    </dgm:pt>
    <dgm:pt modelId="{75F8E23E-090D-4F9A-BC66-4DF228381F93}" type="pres">
      <dgm:prSet presAssocID="{42601F3C-BA12-481D-8920-D422501EF1DF}" presName="compNode" presStyleCnt="0"/>
      <dgm:spPr/>
    </dgm:pt>
    <dgm:pt modelId="{E2D223D2-39E8-4F96-B26F-6A5AC40B36A0}" type="pres">
      <dgm:prSet presAssocID="{42601F3C-BA12-481D-8920-D422501EF1DF}" presName="iconBgRect" presStyleLbl="bgShp" presStyleIdx="3" presStyleCnt="4"/>
      <dgm:spPr/>
    </dgm:pt>
    <dgm:pt modelId="{E94E69AF-66EF-478A-8252-A4BC7681CA1E}" type="pres">
      <dgm:prSet presAssocID="{42601F3C-BA12-481D-8920-D422501EF1D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áze obrys"/>
        </a:ext>
      </dgm:extLst>
    </dgm:pt>
    <dgm:pt modelId="{9B47A2C7-6A03-4D97-B090-BD41D8984013}" type="pres">
      <dgm:prSet presAssocID="{42601F3C-BA12-481D-8920-D422501EF1DF}" presName="spaceRect" presStyleCnt="0"/>
      <dgm:spPr/>
    </dgm:pt>
    <dgm:pt modelId="{6B6CEA15-F1B0-4F5D-B40F-8E8CDF30CE6C}" type="pres">
      <dgm:prSet presAssocID="{42601F3C-BA12-481D-8920-D422501EF1D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9CED715-20EE-4BB5-AAD9-AD4906DDCF5E}" srcId="{38F053A0-E7C0-4692-AC4C-4A0C6AFD36F7}" destId="{42601F3C-BA12-481D-8920-D422501EF1DF}" srcOrd="3" destOrd="0" parTransId="{7665E720-D626-47BE-90BD-E8C56621036F}" sibTransId="{00D9714B-7D75-4A34-9CF4-6FFEA84C7DEC}"/>
    <dgm:cxn modelId="{F1E6E924-9050-4AA7-A8BF-0E742DFF09C5}" type="presOf" srcId="{C782BE20-2F41-4D7D-AC4C-402A0E559861}" destId="{B55C7A23-289B-4A62-9386-C0D5F3F5D910}" srcOrd="0" destOrd="0" presId="urn:microsoft.com/office/officeart/2018/5/layout/IconCircleLabelList"/>
    <dgm:cxn modelId="{0C130960-F8B3-4DE1-9A36-DC6F01BC921E}" type="presOf" srcId="{38F053A0-E7C0-4692-AC4C-4A0C6AFD36F7}" destId="{1DAFFA65-0BFE-4710-B8D9-B398BFC280B1}" srcOrd="0" destOrd="0" presId="urn:microsoft.com/office/officeart/2018/5/layout/IconCircleLabelList"/>
    <dgm:cxn modelId="{5ABC6988-9FF5-437D-831E-16F43AA27A72}" type="presOf" srcId="{0F8CE059-B3A9-44E2-9481-FE1E79A6A631}" destId="{528F7144-F80A-4DB7-B935-71D07C0957CD}" srcOrd="0" destOrd="0" presId="urn:microsoft.com/office/officeart/2018/5/layout/IconCircleLabelList"/>
    <dgm:cxn modelId="{4573AA9A-CC53-4D32-947D-D1689BC76058}" srcId="{38F053A0-E7C0-4692-AC4C-4A0C6AFD36F7}" destId="{C782BE20-2F41-4D7D-AC4C-402A0E559861}" srcOrd="2" destOrd="0" parTransId="{0EA685B5-A5DC-47AB-B195-92F0FCC7FFF5}" sibTransId="{AE92CEE5-A2CC-40BB-8203-027C815B4998}"/>
    <dgm:cxn modelId="{682F08A0-999F-4989-B930-7718B8AB13AF}" type="presOf" srcId="{8E58D389-A20F-4C41-8427-3673950FDBF1}" destId="{4E510A63-815E-4CC3-A093-0921F48E6ED6}" srcOrd="0" destOrd="0" presId="urn:microsoft.com/office/officeart/2018/5/layout/IconCircleLabelList"/>
    <dgm:cxn modelId="{291F89AA-F893-4357-BB32-026843262F20}" srcId="{38F053A0-E7C0-4692-AC4C-4A0C6AFD36F7}" destId="{8E58D389-A20F-4C41-8427-3673950FDBF1}" srcOrd="1" destOrd="0" parTransId="{D0EF9D25-8756-4A9E-B313-F4DB3387DDE4}" sibTransId="{BF9FD226-86B7-4A0F-827D-86CAD4A82B5C}"/>
    <dgm:cxn modelId="{6C8A6CE1-B093-4F81-A732-EC768E919CB9}" srcId="{38F053A0-E7C0-4692-AC4C-4A0C6AFD36F7}" destId="{0F8CE059-B3A9-44E2-9481-FE1E79A6A631}" srcOrd="0" destOrd="0" parTransId="{714C537D-5CCE-4366-A066-6D284E11C0AE}" sibTransId="{CF818483-5ABE-4674-90F4-7DAD64F6B0C9}"/>
    <dgm:cxn modelId="{BA1DF8EF-FE30-44B8-84BC-E5EA1A82DD9D}" type="presOf" srcId="{42601F3C-BA12-481D-8920-D422501EF1DF}" destId="{6B6CEA15-F1B0-4F5D-B40F-8E8CDF30CE6C}" srcOrd="0" destOrd="0" presId="urn:microsoft.com/office/officeart/2018/5/layout/IconCircleLabelList"/>
    <dgm:cxn modelId="{B30002BB-C0AD-4726-9AD3-298618142C18}" type="presParOf" srcId="{1DAFFA65-0BFE-4710-B8D9-B398BFC280B1}" destId="{F6D12BC5-B9DD-4D47-BD97-44CFB6D00512}" srcOrd="0" destOrd="0" presId="urn:microsoft.com/office/officeart/2018/5/layout/IconCircleLabelList"/>
    <dgm:cxn modelId="{9B47E450-9141-441D-96D2-18E21D015A8F}" type="presParOf" srcId="{F6D12BC5-B9DD-4D47-BD97-44CFB6D00512}" destId="{14724031-C519-41B0-ABB1-B01BC1510AAE}" srcOrd="0" destOrd="0" presId="urn:microsoft.com/office/officeart/2018/5/layout/IconCircleLabelList"/>
    <dgm:cxn modelId="{C0BD3FF5-62CF-444C-AC4A-D7D16E346EF1}" type="presParOf" srcId="{F6D12BC5-B9DD-4D47-BD97-44CFB6D00512}" destId="{EF7D6F2D-185F-43C5-BBAA-8B736BDDED85}" srcOrd="1" destOrd="0" presId="urn:microsoft.com/office/officeart/2018/5/layout/IconCircleLabelList"/>
    <dgm:cxn modelId="{6DAD4625-21D1-4348-A20D-DBEAC1A53C4E}" type="presParOf" srcId="{F6D12BC5-B9DD-4D47-BD97-44CFB6D00512}" destId="{915A4184-C043-45E6-B562-F34A8D858B58}" srcOrd="2" destOrd="0" presId="urn:microsoft.com/office/officeart/2018/5/layout/IconCircleLabelList"/>
    <dgm:cxn modelId="{99405F53-C5EE-4157-AFC5-B1C9718E03BE}" type="presParOf" srcId="{F6D12BC5-B9DD-4D47-BD97-44CFB6D00512}" destId="{528F7144-F80A-4DB7-B935-71D07C0957CD}" srcOrd="3" destOrd="0" presId="urn:microsoft.com/office/officeart/2018/5/layout/IconCircleLabelList"/>
    <dgm:cxn modelId="{C0DD9D9A-3618-457A-A862-54EA5462EA49}" type="presParOf" srcId="{1DAFFA65-0BFE-4710-B8D9-B398BFC280B1}" destId="{8E530E6E-943F-4DF5-BCDC-5CE0F6525680}" srcOrd="1" destOrd="0" presId="urn:microsoft.com/office/officeart/2018/5/layout/IconCircleLabelList"/>
    <dgm:cxn modelId="{76579226-0E27-4B36-BA0B-EC203B2F1644}" type="presParOf" srcId="{1DAFFA65-0BFE-4710-B8D9-B398BFC280B1}" destId="{E25D57BE-A554-400F-A132-EE7DC133093F}" srcOrd="2" destOrd="0" presId="urn:microsoft.com/office/officeart/2018/5/layout/IconCircleLabelList"/>
    <dgm:cxn modelId="{E49E1E75-ED9B-4083-84F4-614644E106ED}" type="presParOf" srcId="{E25D57BE-A554-400F-A132-EE7DC133093F}" destId="{FF2C3047-CE8D-4971-89C5-647E9E7659E5}" srcOrd="0" destOrd="0" presId="urn:microsoft.com/office/officeart/2018/5/layout/IconCircleLabelList"/>
    <dgm:cxn modelId="{5AEF0618-5A09-4FC1-9EEE-E9EBBA3F42ED}" type="presParOf" srcId="{E25D57BE-A554-400F-A132-EE7DC133093F}" destId="{5C9F5A41-FDED-43E4-815E-BD6F288AFA09}" srcOrd="1" destOrd="0" presId="urn:microsoft.com/office/officeart/2018/5/layout/IconCircleLabelList"/>
    <dgm:cxn modelId="{97D68E5D-6018-4BF1-A723-DA8DAE66A855}" type="presParOf" srcId="{E25D57BE-A554-400F-A132-EE7DC133093F}" destId="{FF23BCCF-8DF1-41F1-B26A-4C22D824597C}" srcOrd="2" destOrd="0" presId="urn:microsoft.com/office/officeart/2018/5/layout/IconCircleLabelList"/>
    <dgm:cxn modelId="{95DCBEB0-8AB0-4A4E-BCDB-C44B0A23D3ED}" type="presParOf" srcId="{E25D57BE-A554-400F-A132-EE7DC133093F}" destId="{4E510A63-815E-4CC3-A093-0921F48E6ED6}" srcOrd="3" destOrd="0" presId="urn:microsoft.com/office/officeart/2018/5/layout/IconCircleLabelList"/>
    <dgm:cxn modelId="{BFF5FC7F-9BF1-4B72-AFD8-16D200AE0BA9}" type="presParOf" srcId="{1DAFFA65-0BFE-4710-B8D9-B398BFC280B1}" destId="{3CA71555-A2DF-4AC9-BC83-4E47900D734F}" srcOrd="3" destOrd="0" presId="urn:microsoft.com/office/officeart/2018/5/layout/IconCircleLabelList"/>
    <dgm:cxn modelId="{7B14AFEA-D13E-4F78-BB34-0669DE36E3E7}" type="presParOf" srcId="{1DAFFA65-0BFE-4710-B8D9-B398BFC280B1}" destId="{1EC91A3F-A322-4C98-A9A2-176ACC3A8213}" srcOrd="4" destOrd="0" presId="urn:microsoft.com/office/officeart/2018/5/layout/IconCircleLabelList"/>
    <dgm:cxn modelId="{48B4E7F7-8428-4932-B60D-DE10A3C60E2C}" type="presParOf" srcId="{1EC91A3F-A322-4C98-A9A2-176ACC3A8213}" destId="{3E7FA2E0-AEAD-4205-B9B3-3BAB83A4BFC4}" srcOrd="0" destOrd="0" presId="urn:microsoft.com/office/officeart/2018/5/layout/IconCircleLabelList"/>
    <dgm:cxn modelId="{7B7FDC03-FA28-4319-8E38-2F9434011465}" type="presParOf" srcId="{1EC91A3F-A322-4C98-A9A2-176ACC3A8213}" destId="{183DD603-18E5-426E-9022-31AEB832AF79}" srcOrd="1" destOrd="0" presId="urn:microsoft.com/office/officeart/2018/5/layout/IconCircleLabelList"/>
    <dgm:cxn modelId="{7ADDD451-C8D8-40F3-9171-DBF2D95BE60B}" type="presParOf" srcId="{1EC91A3F-A322-4C98-A9A2-176ACC3A8213}" destId="{11A4230D-7D18-44E5-B3BC-2ACFF5D468DE}" srcOrd="2" destOrd="0" presId="urn:microsoft.com/office/officeart/2018/5/layout/IconCircleLabelList"/>
    <dgm:cxn modelId="{B402C97D-3464-4F6B-AECF-23836DE33911}" type="presParOf" srcId="{1EC91A3F-A322-4C98-A9A2-176ACC3A8213}" destId="{B55C7A23-289B-4A62-9386-C0D5F3F5D910}" srcOrd="3" destOrd="0" presId="urn:microsoft.com/office/officeart/2018/5/layout/IconCircleLabelList"/>
    <dgm:cxn modelId="{81DB1064-919F-49B1-A4D3-88790DCBB2C6}" type="presParOf" srcId="{1DAFFA65-0BFE-4710-B8D9-B398BFC280B1}" destId="{4A5A73F7-83B1-4FA4-AC90-C82970EA7BF8}" srcOrd="5" destOrd="0" presId="urn:microsoft.com/office/officeart/2018/5/layout/IconCircleLabelList"/>
    <dgm:cxn modelId="{27F05747-9D99-4A91-93D2-4B59ED57AA96}" type="presParOf" srcId="{1DAFFA65-0BFE-4710-B8D9-B398BFC280B1}" destId="{75F8E23E-090D-4F9A-BC66-4DF228381F93}" srcOrd="6" destOrd="0" presId="urn:microsoft.com/office/officeart/2018/5/layout/IconCircleLabelList"/>
    <dgm:cxn modelId="{A15340E0-6744-43E4-92F7-940E33B025BA}" type="presParOf" srcId="{75F8E23E-090D-4F9A-BC66-4DF228381F93}" destId="{E2D223D2-39E8-4F96-B26F-6A5AC40B36A0}" srcOrd="0" destOrd="0" presId="urn:microsoft.com/office/officeart/2018/5/layout/IconCircleLabelList"/>
    <dgm:cxn modelId="{96A3ADFA-0E44-437B-B918-895D4E879687}" type="presParOf" srcId="{75F8E23E-090D-4F9A-BC66-4DF228381F93}" destId="{E94E69AF-66EF-478A-8252-A4BC7681CA1E}" srcOrd="1" destOrd="0" presId="urn:microsoft.com/office/officeart/2018/5/layout/IconCircleLabelList"/>
    <dgm:cxn modelId="{AF639CF3-ED00-454D-BF01-2504BA15CE17}" type="presParOf" srcId="{75F8E23E-090D-4F9A-BC66-4DF228381F93}" destId="{9B47A2C7-6A03-4D97-B090-BD41D8984013}" srcOrd="2" destOrd="0" presId="urn:microsoft.com/office/officeart/2018/5/layout/IconCircleLabelList"/>
    <dgm:cxn modelId="{808A2854-81C9-441E-BFA8-1003E67D32A7}" type="presParOf" srcId="{75F8E23E-090D-4F9A-BC66-4DF228381F93}" destId="{6B6CEA15-F1B0-4F5D-B40F-8E8CDF30CE6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5B66A5-5B1B-47ED-9651-A464DE1263A0}" type="doc">
      <dgm:prSet loTypeId="urn:microsoft.com/office/officeart/2018/2/layout/IconVerticalSolidList" loCatId="icon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5AE161-FFC7-4640-8B23-A56B3E2049EC}">
      <dgm:prSet/>
      <dgm:spPr/>
      <dgm:t>
        <a:bodyPr/>
        <a:lstStyle/>
        <a:p>
          <a:pPr>
            <a:lnSpc>
              <a:spcPct val="100000"/>
            </a:lnSpc>
          </a:pPr>
          <a:r>
            <a:rPr lang="cs-CZ"/>
            <a:t>Student</a:t>
          </a:r>
          <a:endParaRPr lang="en-US"/>
        </a:p>
      </dgm:t>
    </dgm:pt>
    <dgm:pt modelId="{9BB08FE7-337D-40E3-937B-5F47522A51E4}" type="parTrans" cxnId="{596D8527-074E-4472-85FB-9F34D83C6E79}">
      <dgm:prSet/>
      <dgm:spPr/>
      <dgm:t>
        <a:bodyPr/>
        <a:lstStyle/>
        <a:p>
          <a:endParaRPr lang="en-US"/>
        </a:p>
      </dgm:t>
    </dgm:pt>
    <dgm:pt modelId="{2D042307-7231-4E54-A40B-1B0C05D6C28D}" type="sibTrans" cxnId="{596D8527-074E-4472-85FB-9F34D83C6E79}">
      <dgm:prSet/>
      <dgm:spPr/>
      <dgm:t>
        <a:bodyPr/>
        <a:lstStyle/>
        <a:p>
          <a:endParaRPr lang="en-US"/>
        </a:p>
      </dgm:t>
    </dgm:pt>
    <dgm:pt modelId="{0AA51192-2A5A-4C3D-8488-10A834A58BA1}">
      <dgm:prSet/>
      <dgm:spPr/>
      <dgm:t>
        <a:bodyPr/>
        <a:lstStyle/>
        <a:p>
          <a:pPr>
            <a:lnSpc>
              <a:spcPct val="100000"/>
            </a:lnSpc>
          </a:pPr>
          <a:r>
            <a:rPr lang="cs-CZ"/>
            <a:t>Učitel</a:t>
          </a:r>
          <a:endParaRPr lang="en-US"/>
        </a:p>
      </dgm:t>
    </dgm:pt>
    <dgm:pt modelId="{3330E308-7747-4995-828F-3D1DFB11D316}" type="parTrans" cxnId="{188FB508-E3BB-41D0-BDD5-0F79A74C80F0}">
      <dgm:prSet/>
      <dgm:spPr/>
      <dgm:t>
        <a:bodyPr/>
        <a:lstStyle/>
        <a:p>
          <a:endParaRPr lang="en-US"/>
        </a:p>
      </dgm:t>
    </dgm:pt>
    <dgm:pt modelId="{87D127D6-9163-4FE8-9860-695E90DF939B}" type="sibTrans" cxnId="{188FB508-E3BB-41D0-BDD5-0F79A74C80F0}">
      <dgm:prSet/>
      <dgm:spPr/>
      <dgm:t>
        <a:bodyPr/>
        <a:lstStyle/>
        <a:p>
          <a:endParaRPr lang="en-US"/>
        </a:p>
      </dgm:t>
    </dgm:pt>
    <dgm:pt modelId="{3055E1EC-742A-415F-B4C0-D18F1C8AD20E}">
      <dgm:prSet/>
      <dgm:spPr/>
      <dgm:t>
        <a:bodyPr/>
        <a:lstStyle/>
        <a:p>
          <a:pPr>
            <a:lnSpc>
              <a:spcPct val="100000"/>
            </a:lnSpc>
          </a:pPr>
          <a:r>
            <a:rPr lang="cs-CZ"/>
            <a:t>Vedení školy</a:t>
          </a:r>
          <a:endParaRPr lang="en-US"/>
        </a:p>
      </dgm:t>
    </dgm:pt>
    <dgm:pt modelId="{7D7E34AA-6E2F-4FE3-9245-E9CBE1DB4F0F}" type="parTrans" cxnId="{06B08DE7-89A3-42DD-93B7-632FCC9CDEC0}">
      <dgm:prSet/>
      <dgm:spPr/>
      <dgm:t>
        <a:bodyPr/>
        <a:lstStyle/>
        <a:p>
          <a:endParaRPr lang="en-US"/>
        </a:p>
      </dgm:t>
    </dgm:pt>
    <dgm:pt modelId="{D68CCE4B-DDA1-4409-B0E6-70B2524CF554}" type="sibTrans" cxnId="{06B08DE7-89A3-42DD-93B7-632FCC9CDEC0}">
      <dgm:prSet/>
      <dgm:spPr/>
      <dgm:t>
        <a:bodyPr/>
        <a:lstStyle/>
        <a:p>
          <a:endParaRPr lang="en-US"/>
        </a:p>
      </dgm:t>
    </dgm:pt>
    <dgm:pt modelId="{5F8E3B33-764C-4E91-85FB-34A309622E46}">
      <dgm:prSet/>
      <dgm:spPr/>
      <dgm:t>
        <a:bodyPr/>
        <a:lstStyle/>
        <a:p>
          <a:pPr>
            <a:lnSpc>
              <a:spcPct val="100000"/>
            </a:lnSpc>
          </a:pPr>
          <a:r>
            <a:rPr lang="cs-CZ"/>
            <a:t>Administrator</a:t>
          </a:r>
          <a:endParaRPr lang="en-US"/>
        </a:p>
      </dgm:t>
    </dgm:pt>
    <dgm:pt modelId="{1D39AA37-F764-4808-BBCC-4946F5F8CD6A}" type="parTrans" cxnId="{7D3646B1-1706-4A5E-9406-4C0FA258CC54}">
      <dgm:prSet/>
      <dgm:spPr/>
      <dgm:t>
        <a:bodyPr/>
        <a:lstStyle/>
        <a:p>
          <a:endParaRPr lang="en-US"/>
        </a:p>
      </dgm:t>
    </dgm:pt>
    <dgm:pt modelId="{4B815143-08BC-4D6F-96AA-0A98864F4517}" type="sibTrans" cxnId="{7D3646B1-1706-4A5E-9406-4C0FA258CC54}">
      <dgm:prSet/>
      <dgm:spPr/>
      <dgm:t>
        <a:bodyPr/>
        <a:lstStyle/>
        <a:p>
          <a:endParaRPr lang="en-US"/>
        </a:p>
      </dgm:t>
    </dgm:pt>
    <dgm:pt modelId="{90AAA913-6A60-40FE-82BF-05005213B144}" type="pres">
      <dgm:prSet presAssocID="{2B5B66A5-5B1B-47ED-9651-A464DE1263A0}" presName="root" presStyleCnt="0">
        <dgm:presLayoutVars>
          <dgm:dir/>
          <dgm:resizeHandles val="exact"/>
        </dgm:presLayoutVars>
      </dgm:prSet>
      <dgm:spPr/>
    </dgm:pt>
    <dgm:pt modelId="{3DD27419-602B-47CB-B0E1-6F82BFF627DF}" type="pres">
      <dgm:prSet presAssocID="{BB5AE161-FFC7-4640-8B23-A56B3E2049EC}" presName="compNode" presStyleCnt="0"/>
      <dgm:spPr/>
    </dgm:pt>
    <dgm:pt modelId="{3F95B2DF-FF8C-42B0-84A8-C64C205CB7CD}" type="pres">
      <dgm:prSet presAssocID="{BB5AE161-FFC7-4640-8B23-A56B3E2049EC}" presName="bgRect" presStyleLbl="bgShp" presStyleIdx="0" presStyleCnt="4"/>
      <dgm:spPr>
        <a:solidFill>
          <a:schemeClr val="accent2">
            <a:lumMod val="20000"/>
            <a:lumOff val="80000"/>
          </a:schemeClr>
        </a:solidFill>
      </dgm:spPr>
    </dgm:pt>
    <dgm:pt modelId="{1DB1ECA6-6AD2-44D0-9D6D-527C071EF554}" type="pres">
      <dgm:prSet presAssocID="{BB5AE161-FFC7-4640-8B23-A56B3E2049E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EBE6D808-218D-4AF7-B5C1-0103D8AE7F15}" type="pres">
      <dgm:prSet presAssocID="{BB5AE161-FFC7-4640-8B23-A56B3E2049EC}" presName="spaceRect" presStyleCnt="0"/>
      <dgm:spPr/>
    </dgm:pt>
    <dgm:pt modelId="{3D021A76-E1B2-4A07-A7B1-CFDCBEA2639B}" type="pres">
      <dgm:prSet presAssocID="{BB5AE161-FFC7-4640-8B23-A56B3E2049EC}" presName="parTx" presStyleLbl="revTx" presStyleIdx="0" presStyleCnt="4">
        <dgm:presLayoutVars>
          <dgm:chMax val="0"/>
          <dgm:chPref val="0"/>
        </dgm:presLayoutVars>
      </dgm:prSet>
      <dgm:spPr/>
    </dgm:pt>
    <dgm:pt modelId="{949317CF-F2C6-4A46-AA0E-6237EA0155D1}" type="pres">
      <dgm:prSet presAssocID="{2D042307-7231-4E54-A40B-1B0C05D6C28D}" presName="sibTrans" presStyleCnt="0"/>
      <dgm:spPr/>
    </dgm:pt>
    <dgm:pt modelId="{C548CE68-BDCC-4323-9620-83C2264B52F0}" type="pres">
      <dgm:prSet presAssocID="{0AA51192-2A5A-4C3D-8488-10A834A58BA1}" presName="compNode" presStyleCnt="0"/>
      <dgm:spPr/>
    </dgm:pt>
    <dgm:pt modelId="{1C685549-5D54-4049-8351-FA84CD3A5BC1}" type="pres">
      <dgm:prSet presAssocID="{0AA51192-2A5A-4C3D-8488-10A834A58BA1}" presName="bgRect" presStyleLbl="bgShp" presStyleIdx="1" presStyleCnt="4"/>
      <dgm:spPr>
        <a:solidFill>
          <a:schemeClr val="accent2">
            <a:lumMod val="20000"/>
            <a:lumOff val="80000"/>
          </a:schemeClr>
        </a:solidFill>
      </dgm:spPr>
    </dgm:pt>
    <dgm:pt modelId="{12B2A3B1-9C00-4F65-A6A7-B940D043C951}" type="pres">
      <dgm:prSet presAssocID="{0AA51192-2A5A-4C3D-8488-10A834A58BA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čitel"/>
        </a:ext>
      </dgm:extLst>
    </dgm:pt>
    <dgm:pt modelId="{D81E2143-F1FF-4D6A-98A0-C00E8225D1A4}" type="pres">
      <dgm:prSet presAssocID="{0AA51192-2A5A-4C3D-8488-10A834A58BA1}" presName="spaceRect" presStyleCnt="0"/>
      <dgm:spPr/>
    </dgm:pt>
    <dgm:pt modelId="{0203BFFF-E29B-4467-804B-E1368116D07B}" type="pres">
      <dgm:prSet presAssocID="{0AA51192-2A5A-4C3D-8488-10A834A58BA1}" presName="parTx" presStyleLbl="revTx" presStyleIdx="1" presStyleCnt="4">
        <dgm:presLayoutVars>
          <dgm:chMax val="0"/>
          <dgm:chPref val="0"/>
        </dgm:presLayoutVars>
      </dgm:prSet>
      <dgm:spPr/>
    </dgm:pt>
    <dgm:pt modelId="{57BA3307-A245-4270-A6D9-DF7B9FD97049}" type="pres">
      <dgm:prSet presAssocID="{87D127D6-9163-4FE8-9860-695E90DF939B}" presName="sibTrans" presStyleCnt="0"/>
      <dgm:spPr/>
    </dgm:pt>
    <dgm:pt modelId="{042B2F7C-877A-4A7B-AF79-AA254A1AB7A0}" type="pres">
      <dgm:prSet presAssocID="{3055E1EC-742A-415F-B4C0-D18F1C8AD20E}" presName="compNode" presStyleCnt="0"/>
      <dgm:spPr/>
    </dgm:pt>
    <dgm:pt modelId="{67718EEE-4959-473C-A4EF-90BB3762E234}" type="pres">
      <dgm:prSet presAssocID="{3055E1EC-742A-415F-B4C0-D18F1C8AD20E}" presName="bgRect" presStyleLbl="bgShp" presStyleIdx="2" presStyleCnt="4"/>
      <dgm:spPr>
        <a:solidFill>
          <a:schemeClr val="accent2">
            <a:lumMod val="20000"/>
            <a:lumOff val="80000"/>
          </a:schemeClr>
        </a:solidFill>
      </dgm:spPr>
    </dgm:pt>
    <dgm:pt modelId="{CEBAE91A-8C6D-4FC7-A606-344E0B8E02FD}" type="pres">
      <dgm:prSet presAssocID="{3055E1EC-742A-415F-B4C0-D18F1C8AD20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Školní budova"/>
        </a:ext>
      </dgm:extLst>
    </dgm:pt>
    <dgm:pt modelId="{6521670D-9B55-4506-838E-D72D168EE6C3}" type="pres">
      <dgm:prSet presAssocID="{3055E1EC-742A-415F-B4C0-D18F1C8AD20E}" presName="spaceRect" presStyleCnt="0"/>
      <dgm:spPr/>
    </dgm:pt>
    <dgm:pt modelId="{6A3E9E49-ADC9-46EA-8F6B-B7D28CDDB3CB}" type="pres">
      <dgm:prSet presAssocID="{3055E1EC-742A-415F-B4C0-D18F1C8AD20E}" presName="parTx" presStyleLbl="revTx" presStyleIdx="2" presStyleCnt="4">
        <dgm:presLayoutVars>
          <dgm:chMax val="0"/>
          <dgm:chPref val="0"/>
        </dgm:presLayoutVars>
      </dgm:prSet>
      <dgm:spPr/>
    </dgm:pt>
    <dgm:pt modelId="{3830C204-8917-450C-8114-BA6CE1AA3AD4}" type="pres">
      <dgm:prSet presAssocID="{D68CCE4B-DDA1-4409-B0E6-70B2524CF554}" presName="sibTrans" presStyleCnt="0"/>
      <dgm:spPr/>
    </dgm:pt>
    <dgm:pt modelId="{B2455A21-3FC6-4271-B630-2CC9835C11EB}" type="pres">
      <dgm:prSet presAssocID="{5F8E3B33-764C-4E91-85FB-34A309622E46}" presName="compNode" presStyleCnt="0"/>
      <dgm:spPr/>
    </dgm:pt>
    <dgm:pt modelId="{FE98F5FC-1A31-43DD-90E9-01B065F8834C}" type="pres">
      <dgm:prSet presAssocID="{5F8E3B33-764C-4E91-85FB-34A309622E46}" presName="bgRect" presStyleLbl="bgShp" presStyleIdx="3" presStyleCnt="4"/>
      <dgm:spPr>
        <a:solidFill>
          <a:schemeClr val="accent2">
            <a:lumMod val="20000"/>
            <a:lumOff val="80000"/>
          </a:schemeClr>
        </a:solidFill>
      </dgm:spPr>
    </dgm:pt>
    <dgm:pt modelId="{038779D3-4903-44C8-BBF1-25D4308AF3AB}" type="pres">
      <dgm:prSet presAssocID="{5F8E3B33-764C-4E91-85FB-34A309622E4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ie"/>
        </a:ext>
      </dgm:extLst>
    </dgm:pt>
    <dgm:pt modelId="{77CA9F5D-B6B2-4DCE-8426-4A5928AF6657}" type="pres">
      <dgm:prSet presAssocID="{5F8E3B33-764C-4E91-85FB-34A309622E46}" presName="spaceRect" presStyleCnt="0"/>
      <dgm:spPr/>
    </dgm:pt>
    <dgm:pt modelId="{68ED7492-3F7A-4F07-AD3A-6358C7882431}" type="pres">
      <dgm:prSet presAssocID="{5F8E3B33-764C-4E91-85FB-34A309622E4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88FB508-E3BB-41D0-BDD5-0F79A74C80F0}" srcId="{2B5B66A5-5B1B-47ED-9651-A464DE1263A0}" destId="{0AA51192-2A5A-4C3D-8488-10A834A58BA1}" srcOrd="1" destOrd="0" parTransId="{3330E308-7747-4995-828F-3D1DFB11D316}" sibTransId="{87D127D6-9163-4FE8-9860-695E90DF939B}"/>
    <dgm:cxn modelId="{596D8527-074E-4472-85FB-9F34D83C6E79}" srcId="{2B5B66A5-5B1B-47ED-9651-A464DE1263A0}" destId="{BB5AE161-FFC7-4640-8B23-A56B3E2049EC}" srcOrd="0" destOrd="0" parTransId="{9BB08FE7-337D-40E3-937B-5F47522A51E4}" sibTransId="{2D042307-7231-4E54-A40B-1B0C05D6C28D}"/>
    <dgm:cxn modelId="{F25C094F-7A01-46F0-B5D7-FE2F874D5BE6}" type="presOf" srcId="{3055E1EC-742A-415F-B4C0-D18F1C8AD20E}" destId="{6A3E9E49-ADC9-46EA-8F6B-B7D28CDDB3CB}" srcOrd="0" destOrd="0" presId="urn:microsoft.com/office/officeart/2018/2/layout/IconVerticalSolidList"/>
    <dgm:cxn modelId="{7D3646B1-1706-4A5E-9406-4C0FA258CC54}" srcId="{2B5B66A5-5B1B-47ED-9651-A464DE1263A0}" destId="{5F8E3B33-764C-4E91-85FB-34A309622E46}" srcOrd="3" destOrd="0" parTransId="{1D39AA37-F764-4808-BBCC-4946F5F8CD6A}" sibTransId="{4B815143-08BC-4D6F-96AA-0A98864F4517}"/>
    <dgm:cxn modelId="{188B8FB2-F03D-4978-969A-62FE2DCCAC7E}" type="presOf" srcId="{2B5B66A5-5B1B-47ED-9651-A464DE1263A0}" destId="{90AAA913-6A60-40FE-82BF-05005213B144}" srcOrd="0" destOrd="0" presId="urn:microsoft.com/office/officeart/2018/2/layout/IconVerticalSolidList"/>
    <dgm:cxn modelId="{8DAEA4CB-D7D8-451C-8E13-6718991EABFA}" type="presOf" srcId="{5F8E3B33-764C-4E91-85FB-34A309622E46}" destId="{68ED7492-3F7A-4F07-AD3A-6358C7882431}" srcOrd="0" destOrd="0" presId="urn:microsoft.com/office/officeart/2018/2/layout/IconVerticalSolidList"/>
    <dgm:cxn modelId="{CE96E1D0-41B9-48E4-B654-29D67B6DDEAD}" type="presOf" srcId="{BB5AE161-FFC7-4640-8B23-A56B3E2049EC}" destId="{3D021A76-E1B2-4A07-A7B1-CFDCBEA2639B}" srcOrd="0" destOrd="0" presId="urn:microsoft.com/office/officeart/2018/2/layout/IconVerticalSolidList"/>
    <dgm:cxn modelId="{06B08DE7-89A3-42DD-93B7-632FCC9CDEC0}" srcId="{2B5B66A5-5B1B-47ED-9651-A464DE1263A0}" destId="{3055E1EC-742A-415F-B4C0-D18F1C8AD20E}" srcOrd="2" destOrd="0" parTransId="{7D7E34AA-6E2F-4FE3-9245-E9CBE1DB4F0F}" sibTransId="{D68CCE4B-DDA1-4409-B0E6-70B2524CF554}"/>
    <dgm:cxn modelId="{C7C55BFE-671E-4ECA-98B6-059A81D69027}" type="presOf" srcId="{0AA51192-2A5A-4C3D-8488-10A834A58BA1}" destId="{0203BFFF-E29B-4467-804B-E1368116D07B}" srcOrd="0" destOrd="0" presId="urn:microsoft.com/office/officeart/2018/2/layout/IconVerticalSolidList"/>
    <dgm:cxn modelId="{BC6B0615-2029-44B8-8D4C-7167AB8111D4}" type="presParOf" srcId="{90AAA913-6A60-40FE-82BF-05005213B144}" destId="{3DD27419-602B-47CB-B0E1-6F82BFF627DF}" srcOrd="0" destOrd="0" presId="urn:microsoft.com/office/officeart/2018/2/layout/IconVerticalSolidList"/>
    <dgm:cxn modelId="{78AC2173-E9FF-46EA-9D3F-4747ADE3BCA8}" type="presParOf" srcId="{3DD27419-602B-47CB-B0E1-6F82BFF627DF}" destId="{3F95B2DF-FF8C-42B0-84A8-C64C205CB7CD}" srcOrd="0" destOrd="0" presId="urn:microsoft.com/office/officeart/2018/2/layout/IconVerticalSolidList"/>
    <dgm:cxn modelId="{F17066AD-7D00-410B-A64F-4D5C0CCFD5D7}" type="presParOf" srcId="{3DD27419-602B-47CB-B0E1-6F82BFF627DF}" destId="{1DB1ECA6-6AD2-44D0-9D6D-527C071EF554}" srcOrd="1" destOrd="0" presId="urn:microsoft.com/office/officeart/2018/2/layout/IconVerticalSolidList"/>
    <dgm:cxn modelId="{471329ED-CE2C-46A6-A435-885474A5C08C}" type="presParOf" srcId="{3DD27419-602B-47CB-B0E1-6F82BFF627DF}" destId="{EBE6D808-218D-4AF7-B5C1-0103D8AE7F15}" srcOrd="2" destOrd="0" presId="urn:microsoft.com/office/officeart/2018/2/layout/IconVerticalSolidList"/>
    <dgm:cxn modelId="{63FF7DC1-8EDD-415E-8A2C-0C63C02ACD79}" type="presParOf" srcId="{3DD27419-602B-47CB-B0E1-6F82BFF627DF}" destId="{3D021A76-E1B2-4A07-A7B1-CFDCBEA2639B}" srcOrd="3" destOrd="0" presId="urn:microsoft.com/office/officeart/2018/2/layout/IconVerticalSolidList"/>
    <dgm:cxn modelId="{2D6CED49-0C5F-491F-8F18-5136AF1A65A7}" type="presParOf" srcId="{90AAA913-6A60-40FE-82BF-05005213B144}" destId="{949317CF-F2C6-4A46-AA0E-6237EA0155D1}" srcOrd="1" destOrd="0" presId="urn:microsoft.com/office/officeart/2018/2/layout/IconVerticalSolidList"/>
    <dgm:cxn modelId="{49449CD3-83B7-488C-94D4-00928DE5B3BA}" type="presParOf" srcId="{90AAA913-6A60-40FE-82BF-05005213B144}" destId="{C548CE68-BDCC-4323-9620-83C2264B52F0}" srcOrd="2" destOrd="0" presId="urn:microsoft.com/office/officeart/2018/2/layout/IconVerticalSolidList"/>
    <dgm:cxn modelId="{68A75CD3-6163-4666-A286-21F58462CFEA}" type="presParOf" srcId="{C548CE68-BDCC-4323-9620-83C2264B52F0}" destId="{1C685549-5D54-4049-8351-FA84CD3A5BC1}" srcOrd="0" destOrd="0" presId="urn:microsoft.com/office/officeart/2018/2/layout/IconVerticalSolidList"/>
    <dgm:cxn modelId="{0DDCF64B-0583-4ADA-A2AF-8E79EA87A602}" type="presParOf" srcId="{C548CE68-BDCC-4323-9620-83C2264B52F0}" destId="{12B2A3B1-9C00-4F65-A6A7-B940D043C951}" srcOrd="1" destOrd="0" presId="urn:microsoft.com/office/officeart/2018/2/layout/IconVerticalSolidList"/>
    <dgm:cxn modelId="{B291A22E-851A-4EC3-A68F-FA00884F3083}" type="presParOf" srcId="{C548CE68-BDCC-4323-9620-83C2264B52F0}" destId="{D81E2143-F1FF-4D6A-98A0-C00E8225D1A4}" srcOrd="2" destOrd="0" presId="urn:microsoft.com/office/officeart/2018/2/layout/IconVerticalSolidList"/>
    <dgm:cxn modelId="{DB2B0838-65E1-4A08-B266-9AF1A21EBC78}" type="presParOf" srcId="{C548CE68-BDCC-4323-9620-83C2264B52F0}" destId="{0203BFFF-E29B-4467-804B-E1368116D07B}" srcOrd="3" destOrd="0" presId="urn:microsoft.com/office/officeart/2018/2/layout/IconVerticalSolidList"/>
    <dgm:cxn modelId="{B340D266-FB0A-4A78-AE76-F6B1006896D1}" type="presParOf" srcId="{90AAA913-6A60-40FE-82BF-05005213B144}" destId="{57BA3307-A245-4270-A6D9-DF7B9FD97049}" srcOrd="3" destOrd="0" presId="urn:microsoft.com/office/officeart/2018/2/layout/IconVerticalSolidList"/>
    <dgm:cxn modelId="{5092974F-EFC1-4354-8697-DC27688861D9}" type="presParOf" srcId="{90AAA913-6A60-40FE-82BF-05005213B144}" destId="{042B2F7C-877A-4A7B-AF79-AA254A1AB7A0}" srcOrd="4" destOrd="0" presId="urn:microsoft.com/office/officeart/2018/2/layout/IconVerticalSolidList"/>
    <dgm:cxn modelId="{EF71753C-4608-4902-994A-B5926575A54F}" type="presParOf" srcId="{042B2F7C-877A-4A7B-AF79-AA254A1AB7A0}" destId="{67718EEE-4959-473C-A4EF-90BB3762E234}" srcOrd="0" destOrd="0" presId="urn:microsoft.com/office/officeart/2018/2/layout/IconVerticalSolidList"/>
    <dgm:cxn modelId="{FA79CED1-71F7-4991-9A88-63B1DB74320A}" type="presParOf" srcId="{042B2F7C-877A-4A7B-AF79-AA254A1AB7A0}" destId="{CEBAE91A-8C6D-4FC7-A606-344E0B8E02FD}" srcOrd="1" destOrd="0" presId="urn:microsoft.com/office/officeart/2018/2/layout/IconVerticalSolidList"/>
    <dgm:cxn modelId="{C92BA0B6-06A3-46BB-88D3-8633CEBD007B}" type="presParOf" srcId="{042B2F7C-877A-4A7B-AF79-AA254A1AB7A0}" destId="{6521670D-9B55-4506-838E-D72D168EE6C3}" srcOrd="2" destOrd="0" presId="urn:microsoft.com/office/officeart/2018/2/layout/IconVerticalSolidList"/>
    <dgm:cxn modelId="{8D74110A-1F6F-4409-A0B2-195E73DEEE9F}" type="presParOf" srcId="{042B2F7C-877A-4A7B-AF79-AA254A1AB7A0}" destId="{6A3E9E49-ADC9-46EA-8F6B-B7D28CDDB3CB}" srcOrd="3" destOrd="0" presId="urn:microsoft.com/office/officeart/2018/2/layout/IconVerticalSolidList"/>
    <dgm:cxn modelId="{63BB21CE-FF01-4CDC-8230-214C8B26B419}" type="presParOf" srcId="{90AAA913-6A60-40FE-82BF-05005213B144}" destId="{3830C204-8917-450C-8114-BA6CE1AA3AD4}" srcOrd="5" destOrd="0" presId="urn:microsoft.com/office/officeart/2018/2/layout/IconVerticalSolidList"/>
    <dgm:cxn modelId="{4387FC53-EDB5-4F88-8822-6C2BD9FE28F7}" type="presParOf" srcId="{90AAA913-6A60-40FE-82BF-05005213B144}" destId="{B2455A21-3FC6-4271-B630-2CC9835C11EB}" srcOrd="6" destOrd="0" presId="urn:microsoft.com/office/officeart/2018/2/layout/IconVerticalSolidList"/>
    <dgm:cxn modelId="{C92691E5-FF88-4C8A-84AC-831DC0EBF8C4}" type="presParOf" srcId="{B2455A21-3FC6-4271-B630-2CC9835C11EB}" destId="{FE98F5FC-1A31-43DD-90E9-01B065F8834C}" srcOrd="0" destOrd="0" presId="urn:microsoft.com/office/officeart/2018/2/layout/IconVerticalSolidList"/>
    <dgm:cxn modelId="{E86F3707-5BA8-4F36-BF04-D7545C6F7585}" type="presParOf" srcId="{B2455A21-3FC6-4271-B630-2CC9835C11EB}" destId="{038779D3-4903-44C8-BBF1-25D4308AF3AB}" srcOrd="1" destOrd="0" presId="urn:microsoft.com/office/officeart/2018/2/layout/IconVerticalSolidList"/>
    <dgm:cxn modelId="{98F87011-D7B3-4474-9BD9-47504A4268F5}" type="presParOf" srcId="{B2455A21-3FC6-4271-B630-2CC9835C11EB}" destId="{77CA9F5D-B6B2-4DCE-8426-4A5928AF6657}" srcOrd="2" destOrd="0" presId="urn:microsoft.com/office/officeart/2018/2/layout/IconVerticalSolidList"/>
    <dgm:cxn modelId="{D74B35DC-BC75-47D6-8AE0-7D7FEE8D02DB}" type="presParOf" srcId="{B2455A21-3FC6-4271-B630-2CC9835C11EB}" destId="{68ED7492-3F7A-4F07-AD3A-6358C788243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B5B66A5-5B1B-47ED-9651-A464DE1263A0}" type="doc">
      <dgm:prSet loTypeId="urn:microsoft.com/office/officeart/2018/2/layout/IconVerticalSolidList" loCatId="icon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BB5AE161-FFC7-4640-8B23-A56B3E2049EC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dirty="0"/>
            <a:t>Seznam entit</a:t>
          </a:r>
          <a:endParaRPr lang="en-US" dirty="0"/>
        </a:p>
      </dgm:t>
    </dgm:pt>
    <dgm:pt modelId="{9BB08FE7-337D-40E3-937B-5F47522A51E4}" type="parTrans" cxnId="{596D8527-074E-4472-85FB-9F34D83C6E79}">
      <dgm:prSet/>
      <dgm:spPr/>
      <dgm:t>
        <a:bodyPr/>
        <a:lstStyle/>
        <a:p>
          <a:endParaRPr lang="en-US"/>
        </a:p>
      </dgm:t>
    </dgm:pt>
    <dgm:pt modelId="{2D042307-7231-4E54-A40B-1B0C05D6C28D}" type="sibTrans" cxnId="{596D8527-074E-4472-85FB-9F34D83C6E79}">
      <dgm:prSet/>
      <dgm:spPr/>
      <dgm:t>
        <a:bodyPr/>
        <a:lstStyle/>
        <a:p>
          <a:endParaRPr lang="en-US"/>
        </a:p>
      </dgm:t>
    </dgm:pt>
    <dgm:pt modelId="{0AA51192-2A5A-4C3D-8488-10A834A58BA1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dirty="0"/>
            <a:t>Detail</a:t>
          </a:r>
          <a:endParaRPr lang="en-US" dirty="0"/>
        </a:p>
      </dgm:t>
    </dgm:pt>
    <dgm:pt modelId="{3330E308-7747-4995-828F-3D1DFB11D316}" type="parTrans" cxnId="{188FB508-E3BB-41D0-BDD5-0F79A74C80F0}">
      <dgm:prSet/>
      <dgm:spPr/>
      <dgm:t>
        <a:bodyPr/>
        <a:lstStyle/>
        <a:p>
          <a:endParaRPr lang="en-US"/>
        </a:p>
      </dgm:t>
    </dgm:pt>
    <dgm:pt modelId="{87D127D6-9163-4FE8-9860-695E90DF939B}" type="sibTrans" cxnId="{188FB508-E3BB-41D0-BDD5-0F79A74C80F0}">
      <dgm:prSet/>
      <dgm:spPr/>
      <dgm:t>
        <a:bodyPr/>
        <a:lstStyle/>
        <a:p>
          <a:endParaRPr lang="en-US"/>
        </a:p>
      </dgm:t>
    </dgm:pt>
    <dgm:pt modelId="{3055E1EC-742A-415F-B4C0-D18F1C8AD20E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dirty="0"/>
            <a:t>Editace</a:t>
          </a:r>
          <a:endParaRPr lang="en-US" dirty="0"/>
        </a:p>
      </dgm:t>
    </dgm:pt>
    <dgm:pt modelId="{7D7E34AA-6E2F-4FE3-9245-E9CBE1DB4F0F}" type="parTrans" cxnId="{06B08DE7-89A3-42DD-93B7-632FCC9CDEC0}">
      <dgm:prSet/>
      <dgm:spPr/>
      <dgm:t>
        <a:bodyPr/>
        <a:lstStyle/>
        <a:p>
          <a:endParaRPr lang="en-US"/>
        </a:p>
      </dgm:t>
    </dgm:pt>
    <dgm:pt modelId="{D68CCE4B-DDA1-4409-B0E6-70B2524CF554}" type="sibTrans" cxnId="{06B08DE7-89A3-42DD-93B7-632FCC9CDEC0}">
      <dgm:prSet/>
      <dgm:spPr/>
      <dgm:t>
        <a:bodyPr/>
        <a:lstStyle/>
        <a:p>
          <a:endParaRPr lang="en-US"/>
        </a:p>
      </dgm:t>
    </dgm:pt>
    <dgm:pt modelId="{CCE08659-4AFF-4806-B348-E8F12CD4C785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dirty="0"/>
            <a:t>Smazání</a:t>
          </a:r>
          <a:endParaRPr lang="en-US" dirty="0"/>
        </a:p>
      </dgm:t>
    </dgm:pt>
    <dgm:pt modelId="{029E660B-CAB4-4079-A30A-295588155362}" type="parTrans" cxnId="{1D391507-E78C-4A7F-B401-C1A478594524}">
      <dgm:prSet/>
      <dgm:spPr/>
      <dgm:t>
        <a:bodyPr/>
        <a:lstStyle/>
        <a:p>
          <a:endParaRPr lang="en-US"/>
        </a:p>
      </dgm:t>
    </dgm:pt>
    <dgm:pt modelId="{141811AD-4EE7-4114-B0DB-3DC4FE8B8F0B}" type="sibTrans" cxnId="{1D391507-E78C-4A7F-B401-C1A478594524}">
      <dgm:prSet/>
      <dgm:spPr/>
      <dgm:t>
        <a:bodyPr/>
        <a:lstStyle/>
        <a:p>
          <a:endParaRPr lang="en-US"/>
        </a:p>
      </dgm:t>
    </dgm:pt>
    <dgm:pt modelId="{90AAA913-6A60-40FE-82BF-05005213B144}" type="pres">
      <dgm:prSet presAssocID="{2B5B66A5-5B1B-47ED-9651-A464DE1263A0}" presName="root" presStyleCnt="0">
        <dgm:presLayoutVars>
          <dgm:dir/>
          <dgm:resizeHandles val="exact"/>
        </dgm:presLayoutVars>
      </dgm:prSet>
      <dgm:spPr/>
    </dgm:pt>
    <dgm:pt modelId="{3DD27419-602B-47CB-B0E1-6F82BFF627DF}" type="pres">
      <dgm:prSet presAssocID="{BB5AE161-FFC7-4640-8B23-A56B3E2049EC}" presName="compNode" presStyleCnt="0"/>
      <dgm:spPr/>
    </dgm:pt>
    <dgm:pt modelId="{3F95B2DF-FF8C-42B0-84A8-C64C205CB7CD}" type="pres">
      <dgm:prSet presAssocID="{BB5AE161-FFC7-4640-8B23-A56B3E2049EC}" presName="bgRect" presStyleLbl="bgShp" presStyleIdx="0" presStyleCnt="4"/>
      <dgm:spPr>
        <a:solidFill>
          <a:schemeClr val="accent3">
            <a:lumMod val="20000"/>
            <a:lumOff val="80000"/>
          </a:schemeClr>
        </a:solidFill>
      </dgm:spPr>
    </dgm:pt>
    <dgm:pt modelId="{1DB1ECA6-6AD2-44D0-9D6D-527C071EF554}" type="pres">
      <dgm:prSet presAssocID="{BB5AE161-FFC7-4640-8B23-A56B3E2049E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ska s klipem, odškrtnuté se souvislou výplní"/>
        </a:ext>
      </dgm:extLst>
    </dgm:pt>
    <dgm:pt modelId="{EBE6D808-218D-4AF7-B5C1-0103D8AE7F15}" type="pres">
      <dgm:prSet presAssocID="{BB5AE161-FFC7-4640-8B23-A56B3E2049EC}" presName="spaceRect" presStyleCnt="0"/>
      <dgm:spPr/>
    </dgm:pt>
    <dgm:pt modelId="{3D021A76-E1B2-4A07-A7B1-CFDCBEA2639B}" type="pres">
      <dgm:prSet presAssocID="{BB5AE161-FFC7-4640-8B23-A56B3E2049EC}" presName="parTx" presStyleLbl="revTx" presStyleIdx="0" presStyleCnt="4">
        <dgm:presLayoutVars>
          <dgm:chMax val="0"/>
          <dgm:chPref val="0"/>
        </dgm:presLayoutVars>
      </dgm:prSet>
      <dgm:spPr/>
    </dgm:pt>
    <dgm:pt modelId="{949317CF-F2C6-4A46-AA0E-6237EA0155D1}" type="pres">
      <dgm:prSet presAssocID="{2D042307-7231-4E54-A40B-1B0C05D6C28D}" presName="sibTrans" presStyleCnt="0"/>
      <dgm:spPr/>
    </dgm:pt>
    <dgm:pt modelId="{C548CE68-BDCC-4323-9620-83C2264B52F0}" type="pres">
      <dgm:prSet presAssocID="{0AA51192-2A5A-4C3D-8488-10A834A58BA1}" presName="compNode" presStyleCnt="0"/>
      <dgm:spPr/>
    </dgm:pt>
    <dgm:pt modelId="{1C685549-5D54-4049-8351-FA84CD3A5BC1}" type="pres">
      <dgm:prSet presAssocID="{0AA51192-2A5A-4C3D-8488-10A834A58BA1}" presName="bgRect" presStyleLbl="bgShp" presStyleIdx="1" presStyleCnt="4"/>
      <dgm:spPr>
        <a:solidFill>
          <a:schemeClr val="accent3">
            <a:lumMod val="20000"/>
            <a:lumOff val="80000"/>
          </a:schemeClr>
        </a:solidFill>
      </dgm:spPr>
    </dgm:pt>
    <dgm:pt modelId="{12B2A3B1-9C00-4F65-A6A7-B940D043C951}" type="pres">
      <dgm:prSet presAssocID="{0AA51192-2A5A-4C3D-8488-10A834A58BA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živatel se souvislou výplní"/>
        </a:ext>
      </dgm:extLst>
    </dgm:pt>
    <dgm:pt modelId="{D81E2143-F1FF-4D6A-98A0-C00E8225D1A4}" type="pres">
      <dgm:prSet presAssocID="{0AA51192-2A5A-4C3D-8488-10A834A58BA1}" presName="spaceRect" presStyleCnt="0"/>
      <dgm:spPr/>
    </dgm:pt>
    <dgm:pt modelId="{0203BFFF-E29B-4467-804B-E1368116D07B}" type="pres">
      <dgm:prSet presAssocID="{0AA51192-2A5A-4C3D-8488-10A834A58BA1}" presName="parTx" presStyleLbl="revTx" presStyleIdx="1" presStyleCnt="4">
        <dgm:presLayoutVars>
          <dgm:chMax val="0"/>
          <dgm:chPref val="0"/>
        </dgm:presLayoutVars>
      </dgm:prSet>
      <dgm:spPr/>
    </dgm:pt>
    <dgm:pt modelId="{57BA3307-A245-4270-A6D9-DF7B9FD97049}" type="pres">
      <dgm:prSet presAssocID="{87D127D6-9163-4FE8-9860-695E90DF939B}" presName="sibTrans" presStyleCnt="0"/>
      <dgm:spPr/>
    </dgm:pt>
    <dgm:pt modelId="{042B2F7C-877A-4A7B-AF79-AA254A1AB7A0}" type="pres">
      <dgm:prSet presAssocID="{3055E1EC-742A-415F-B4C0-D18F1C8AD20E}" presName="compNode" presStyleCnt="0"/>
      <dgm:spPr/>
    </dgm:pt>
    <dgm:pt modelId="{67718EEE-4959-473C-A4EF-90BB3762E234}" type="pres">
      <dgm:prSet presAssocID="{3055E1EC-742A-415F-B4C0-D18F1C8AD20E}" presName="bgRect" presStyleLbl="bgShp" presStyleIdx="2" presStyleCnt="4"/>
      <dgm:spPr>
        <a:solidFill>
          <a:schemeClr val="accent3">
            <a:lumMod val="20000"/>
            <a:lumOff val="80000"/>
          </a:schemeClr>
        </a:solidFill>
      </dgm:spPr>
    </dgm:pt>
    <dgm:pt modelId="{CEBAE91A-8C6D-4FC7-A606-344E0B8E02FD}" type="pres">
      <dgm:prSet presAssocID="{3055E1EC-742A-415F-B4C0-D18F1C8AD20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ro se souvislou výplní"/>
        </a:ext>
      </dgm:extLst>
    </dgm:pt>
    <dgm:pt modelId="{6521670D-9B55-4506-838E-D72D168EE6C3}" type="pres">
      <dgm:prSet presAssocID="{3055E1EC-742A-415F-B4C0-D18F1C8AD20E}" presName="spaceRect" presStyleCnt="0"/>
      <dgm:spPr/>
    </dgm:pt>
    <dgm:pt modelId="{6A3E9E49-ADC9-46EA-8F6B-B7D28CDDB3CB}" type="pres">
      <dgm:prSet presAssocID="{3055E1EC-742A-415F-B4C0-D18F1C8AD20E}" presName="parTx" presStyleLbl="revTx" presStyleIdx="2" presStyleCnt="4">
        <dgm:presLayoutVars>
          <dgm:chMax val="0"/>
          <dgm:chPref val="0"/>
        </dgm:presLayoutVars>
      </dgm:prSet>
      <dgm:spPr/>
    </dgm:pt>
    <dgm:pt modelId="{3830C204-8917-450C-8114-BA6CE1AA3AD4}" type="pres">
      <dgm:prSet presAssocID="{D68CCE4B-DDA1-4409-B0E6-70B2524CF554}" presName="sibTrans" presStyleCnt="0"/>
      <dgm:spPr/>
    </dgm:pt>
    <dgm:pt modelId="{4499A1B9-D93D-422C-8D82-14D3E9668A35}" type="pres">
      <dgm:prSet presAssocID="{CCE08659-4AFF-4806-B348-E8F12CD4C785}" presName="compNode" presStyleCnt="0"/>
      <dgm:spPr/>
    </dgm:pt>
    <dgm:pt modelId="{E69A9DC9-18DC-4762-9B1C-1144E9613588}" type="pres">
      <dgm:prSet presAssocID="{CCE08659-4AFF-4806-B348-E8F12CD4C785}" presName="bgRect" presStyleLbl="bgShp" presStyleIdx="3" presStyleCnt="4" custLinFactNeighborX="0" custLinFactNeighborY="-1822"/>
      <dgm:spPr>
        <a:solidFill>
          <a:schemeClr val="accent3">
            <a:lumMod val="20000"/>
            <a:lumOff val="80000"/>
          </a:schemeClr>
        </a:solidFill>
      </dgm:spPr>
    </dgm:pt>
    <dgm:pt modelId="{86F65BFB-2517-4003-BD21-E6E1BB360680}" type="pres">
      <dgm:prSet presAssocID="{CCE08659-4AFF-4806-B348-E8F12CD4C78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dpadky se souvislou výplní"/>
        </a:ext>
      </dgm:extLst>
    </dgm:pt>
    <dgm:pt modelId="{68ABEE29-6DBE-457A-9042-872D40A5D687}" type="pres">
      <dgm:prSet presAssocID="{CCE08659-4AFF-4806-B348-E8F12CD4C785}" presName="spaceRect" presStyleCnt="0"/>
      <dgm:spPr/>
    </dgm:pt>
    <dgm:pt modelId="{9206E677-F30F-474C-ADA1-53C7A86E3CEA}" type="pres">
      <dgm:prSet presAssocID="{CCE08659-4AFF-4806-B348-E8F12CD4C78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D391507-E78C-4A7F-B401-C1A478594524}" srcId="{2B5B66A5-5B1B-47ED-9651-A464DE1263A0}" destId="{CCE08659-4AFF-4806-B348-E8F12CD4C785}" srcOrd="3" destOrd="0" parTransId="{029E660B-CAB4-4079-A30A-295588155362}" sibTransId="{141811AD-4EE7-4114-B0DB-3DC4FE8B8F0B}"/>
    <dgm:cxn modelId="{188FB508-E3BB-41D0-BDD5-0F79A74C80F0}" srcId="{2B5B66A5-5B1B-47ED-9651-A464DE1263A0}" destId="{0AA51192-2A5A-4C3D-8488-10A834A58BA1}" srcOrd="1" destOrd="0" parTransId="{3330E308-7747-4995-828F-3D1DFB11D316}" sibTransId="{87D127D6-9163-4FE8-9860-695E90DF939B}"/>
    <dgm:cxn modelId="{596D8527-074E-4472-85FB-9F34D83C6E79}" srcId="{2B5B66A5-5B1B-47ED-9651-A464DE1263A0}" destId="{BB5AE161-FFC7-4640-8B23-A56B3E2049EC}" srcOrd="0" destOrd="0" parTransId="{9BB08FE7-337D-40E3-937B-5F47522A51E4}" sibTransId="{2D042307-7231-4E54-A40B-1B0C05D6C28D}"/>
    <dgm:cxn modelId="{F25C094F-7A01-46F0-B5D7-FE2F874D5BE6}" type="presOf" srcId="{3055E1EC-742A-415F-B4C0-D18F1C8AD20E}" destId="{6A3E9E49-ADC9-46EA-8F6B-B7D28CDDB3CB}" srcOrd="0" destOrd="0" presId="urn:microsoft.com/office/officeart/2018/2/layout/IconVerticalSolidList"/>
    <dgm:cxn modelId="{A27EF0A8-CBA5-45A5-AD43-0FA4EBFCC74A}" type="presOf" srcId="{CCE08659-4AFF-4806-B348-E8F12CD4C785}" destId="{9206E677-F30F-474C-ADA1-53C7A86E3CEA}" srcOrd="0" destOrd="0" presId="urn:microsoft.com/office/officeart/2018/2/layout/IconVerticalSolidList"/>
    <dgm:cxn modelId="{188B8FB2-F03D-4978-969A-62FE2DCCAC7E}" type="presOf" srcId="{2B5B66A5-5B1B-47ED-9651-A464DE1263A0}" destId="{90AAA913-6A60-40FE-82BF-05005213B144}" srcOrd="0" destOrd="0" presId="urn:microsoft.com/office/officeart/2018/2/layout/IconVerticalSolidList"/>
    <dgm:cxn modelId="{CE96E1D0-41B9-48E4-B654-29D67B6DDEAD}" type="presOf" srcId="{BB5AE161-FFC7-4640-8B23-A56B3E2049EC}" destId="{3D021A76-E1B2-4A07-A7B1-CFDCBEA2639B}" srcOrd="0" destOrd="0" presId="urn:microsoft.com/office/officeart/2018/2/layout/IconVerticalSolidList"/>
    <dgm:cxn modelId="{06B08DE7-89A3-42DD-93B7-632FCC9CDEC0}" srcId="{2B5B66A5-5B1B-47ED-9651-A464DE1263A0}" destId="{3055E1EC-742A-415F-B4C0-D18F1C8AD20E}" srcOrd="2" destOrd="0" parTransId="{7D7E34AA-6E2F-4FE3-9245-E9CBE1DB4F0F}" sibTransId="{D68CCE4B-DDA1-4409-B0E6-70B2524CF554}"/>
    <dgm:cxn modelId="{C7C55BFE-671E-4ECA-98B6-059A81D69027}" type="presOf" srcId="{0AA51192-2A5A-4C3D-8488-10A834A58BA1}" destId="{0203BFFF-E29B-4467-804B-E1368116D07B}" srcOrd="0" destOrd="0" presId="urn:microsoft.com/office/officeart/2018/2/layout/IconVerticalSolidList"/>
    <dgm:cxn modelId="{BC6B0615-2029-44B8-8D4C-7167AB8111D4}" type="presParOf" srcId="{90AAA913-6A60-40FE-82BF-05005213B144}" destId="{3DD27419-602B-47CB-B0E1-6F82BFF627DF}" srcOrd="0" destOrd="0" presId="urn:microsoft.com/office/officeart/2018/2/layout/IconVerticalSolidList"/>
    <dgm:cxn modelId="{78AC2173-E9FF-46EA-9D3F-4747ADE3BCA8}" type="presParOf" srcId="{3DD27419-602B-47CB-B0E1-6F82BFF627DF}" destId="{3F95B2DF-FF8C-42B0-84A8-C64C205CB7CD}" srcOrd="0" destOrd="0" presId="urn:microsoft.com/office/officeart/2018/2/layout/IconVerticalSolidList"/>
    <dgm:cxn modelId="{F17066AD-7D00-410B-A64F-4D5C0CCFD5D7}" type="presParOf" srcId="{3DD27419-602B-47CB-B0E1-6F82BFF627DF}" destId="{1DB1ECA6-6AD2-44D0-9D6D-527C071EF554}" srcOrd="1" destOrd="0" presId="urn:microsoft.com/office/officeart/2018/2/layout/IconVerticalSolidList"/>
    <dgm:cxn modelId="{471329ED-CE2C-46A6-A435-885474A5C08C}" type="presParOf" srcId="{3DD27419-602B-47CB-B0E1-6F82BFF627DF}" destId="{EBE6D808-218D-4AF7-B5C1-0103D8AE7F15}" srcOrd="2" destOrd="0" presId="urn:microsoft.com/office/officeart/2018/2/layout/IconVerticalSolidList"/>
    <dgm:cxn modelId="{63FF7DC1-8EDD-415E-8A2C-0C63C02ACD79}" type="presParOf" srcId="{3DD27419-602B-47CB-B0E1-6F82BFF627DF}" destId="{3D021A76-E1B2-4A07-A7B1-CFDCBEA2639B}" srcOrd="3" destOrd="0" presId="urn:microsoft.com/office/officeart/2018/2/layout/IconVerticalSolidList"/>
    <dgm:cxn modelId="{2D6CED49-0C5F-491F-8F18-5136AF1A65A7}" type="presParOf" srcId="{90AAA913-6A60-40FE-82BF-05005213B144}" destId="{949317CF-F2C6-4A46-AA0E-6237EA0155D1}" srcOrd="1" destOrd="0" presId="urn:microsoft.com/office/officeart/2018/2/layout/IconVerticalSolidList"/>
    <dgm:cxn modelId="{49449CD3-83B7-488C-94D4-00928DE5B3BA}" type="presParOf" srcId="{90AAA913-6A60-40FE-82BF-05005213B144}" destId="{C548CE68-BDCC-4323-9620-83C2264B52F0}" srcOrd="2" destOrd="0" presId="urn:microsoft.com/office/officeart/2018/2/layout/IconVerticalSolidList"/>
    <dgm:cxn modelId="{68A75CD3-6163-4666-A286-21F58462CFEA}" type="presParOf" srcId="{C548CE68-BDCC-4323-9620-83C2264B52F0}" destId="{1C685549-5D54-4049-8351-FA84CD3A5BC1}" srcOrd="0" destOrd="0" presId="urn:microsoft.com/office/officeart/2018/2/layout/IconVerticalSolidList"/>
    <dgm:cxn modelId="{0DDCF64B-0583-4ADA-A2AF-8E79EA87A602}" type="presParOf" srcId="{C548CE68-BDCC-4323-9620-83C2264B52F0}" destId="{12B2A3B1-9C00-4F65-A6A7-B940D043C951}" srcOrd="1" destOrd="0" presId="urn:microsoft.com/office/officeart/2018/2/layout/IconVerticalSolidList"/>
    <dgm:cxn modelId="{B291A22E-851A-4EC3-A68F-FA00884F3083}" type="presParOf" srcId="{C548CE68-BDCC-4323-9620-83C2264B52F0}" destId="{D81E2143-F1FF-4D6A-98A0-C00E8225D1A4}" srcOrd="2" destOrd="0" presId="urn:microsoft.com/office/officeart/2018/2/layout/IconVerticalSolidList"/>
    <dgm:cxn modelId="{DB2B0838-65E1-4A08-B266-9AF1A21EBC78}" type="presParOf" srcId="{C548CE68-BDCC-4323-9620-83C2264B52F0}" destId="{0203BFFF-E29B-4467-804B-E1368116D07B}" srcOrd="3" destOrd="0" presId="urn:microsoft.com/office/officeart/2018/2/layout/IconVerticalSolidList"/>
    <dgm:cxn modelId="{B340D266-FB0A-4A78-AE76-F6B1006896D1}" type="presParOf" srcId="{90AAA913-6A60-40FE-82BF-05005213B144}" destId="{57BA3307-A245-4270-A6D9-DF7B9FD97049}" srcOrd="3" destOrd="0" presId="urn:microsoft.com/office/officeart/2018/2/layout/IconVerticalSolidList"/>
    <dgm:cxn modelId="{5092974F-EFC1-4354-8697-DC27688861D9}" type="presParOf" srcId="{90AAA913-6A60-40FE-82BF-05005213B144}" destId="{042B2F7C-877A-4A7B-AF79-AA254A1AB7A0}" srcOrd="4" destOrd="0" presId="urn:microsoft.com/office/officeart/2018/2/layout/IconVerticalSolidList"/>
    <dgm:cxn modelId="{EF71753C-4608-4902-994A-B5926575A54F}" type="presParOf" srcId="{042B2F7C-877A-4A7B-AF79-AA254A1AB7A0}" destId="{67718EEE-4959-473C-A4EF-90BB3762E234}" srcOrd="0" destOrd="0" presId="urn:microsoft.com/office/officeart/2018/2/layout/IconVerticalSolidList"/>
    <dgm:cxn modelId="{FA79CED1-71F7-4991-9A88-63B1DB74320A}" type="presParOf" srcId="{042B2F7C-877A-4A7B-AF79-AA254A1AB7A0}" destId="{CEBAE91A-8C6D-4FC7-A606-344E0B8E02FD}" srcOrd="1" destOrd="0" presId="urn:microsoft.com/office/officeart/2018/2/layout/IconVerticalSolidList"/>
    <dgm:cxn modelId="{C92BA0B6-06A3-46BB-88D3-8633CEBD007B}" type="presParOf" srcId="{042B2F7C-877A-4A7B-AF79-AA254A1AB7A0}" destId="{6521670D-9B55-4506-838E-D72D168EE6C3}" srcOrd="2" destOrd="0" presId="urn:microsoft.com/office/officeart/2018/2/layout/IconVerticalSolidList"/>
    <dgm:cxn modelId="{8D74110A-1F6F-4409-A0B2-195E73DEEE9F}" type="presParOf" srcId="{042B2F7C-877A-4A7B-AF79-AA254A1AB7A0}" destId="{6A3E9E49-ADC9-46EA-8F6B-B7D28CDDB3CB}" srcOrd="3" destOrd="0" presId="urn:microsoft.com/office/officeart/2018/2/layout/IconVerticalSolidList"/>
    <dgm:cxn modelId="{63BB21CE-FF01-4CDC-8230-214C8B26B419}" type="presParOf" srcId="{90AAA913-6A60-40FE-82BF-05005213B144}" destId="{3830C204-8917-450C-8114-BA6CE1AA3AD4}" srcOrd="5" destOrd="0" presId="urn:microsoft.com/office/officeart/2018/2/layout/IconVerticalSolidList"/>
    <dgm:cxn modelId="{8AE1F4C6-2C32-4154-B1C5-B61B93FC18B4}" type="presParOf" srcId="{90AAA913-6A60-40FE-82BF-05005213B144}" destId="{4499A1B9-D93D-422C-8D82-14D3E9668A35}" srcOrd="6" destOrd="0" presId="urn:microsoft.com/office/officeart/2018/2/layout/IconVerticalSolidList"/>
    <dgm:cxn modelId="{97AA3F1C-5C37-4C7F-8931-A864C8DDB59B}" type="presParOf" srcId="{4499A1B9-D93D-422C-8D82-14D3E9668A35}" destId="{E69A9DC9-18DC-4762-9B1C-1144E9613588}" srcOrd="0" destOrd="0" presId="urn:microsoft.com/office/officeart/2018/2/layout/IconVerticalSolidList"/>
    <dgm:cxn modelId="{CE4A62CD-4919-44AC-AFD9-686CE0A1B6E5}" type="presParOf" srcId="{4499A1B9-D93D-422C-8D82-14D3E9668A35}" destId="{86F65BFB-2517-4003-BD21-E6E1BB360680}" srcOrd="1" destOrd="0" presId="urn:microsoft.com/office/officeart/2018/2/layout/IconVerticalSolidList"/>
    <dgm:cxn modelId="{274840E0-54B6-4F53-8787-76E8AA17EF4B}" type="presParOf" srcId="{4499A1B9-D93D-422C-8D82-14D3E9668A35}" destId="{68ABEE29-6DBE-457A-9042-872D40A5D687}" srcOrd="2" destOrd="0" presId="urn:microsoft.com/office/officeart/2018/2/layout/IconVerticalSolidList"/>
    <dgm:cxn modelId="{33181A13-275D-48F4-B516-A00C620B46E7}" type="presParOf" srcId="{4499A1B9-D93D-422C-8D82-14D3E9668A35}" destId="{9206E677-F30F-474C-ADA1-53C7A86E3CE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B5B66A5-5B1B-47ED-9651-A464DE1263A0}" type="doc">
      <dgm:prSet loTypeId="urn:microsoft.com/office/officeart/2018/2/layout/IconVerticalSolidList" loCatId="icon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BB5AE161-FFC7-4640-8B23-A56B3E2049EC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dirty="0"/>
            <a:t>Přihlašování</a:t>
          </a:r>
          <a:endParaRPr lang="en-US" dirty="0"/>
        </a:p>
      </dgm:t>
    </dgm:pt>
    <dgm:pt modelId="{9BB08FE7-337D-40E3-937B-5F47522A51E4}" type="parTrans" cxnId="{596D8527-074E-4472-85FB-9F34D83C6E79}">
      <dgm:prSet/>
      <dgm:spPr/>
      <dgm:t>
        <a:bodyPr/>
        <a:lstStyle/>
        <a:p>
          <a:endParaRPr lang="en-US"/>
        </a:p>
      </dgm:t>
    </dgm:pt>
    <dgm:pt modelId="{2D042307-7231-4E54-A40B-1B0C05D6C28D}" type="sibTrans" cxnId="{596D8527-074E-4472-85FB-9F34D83C6E79}">
      <dgm:prSet/>
      <dgm:spPr/>
      <dgm:t>
        <a:bodyPr/>
        <a:lstStyle/>
        <a:p>
          <a:endParaRPr lang="en-US"/>
        </a:p>
      </dgm:t>
    </dgm:pt>
    <dgm:pt modelId="{0AA51192-2A5A-4C3D-8488-10A834A58BA1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dirty="0"/>
            <a:t>Registrace</a:t>
          </a:r>
          <a:endParaRPr lang="en-US" dirty="0"/>
        </a:p>
      </dgm:t>
    </dgm:pt>
    <dgm:pt modelId="{3330E308-7747-4995-828F-3D1DFB11D316}" type="parTrans" cxnId="{188FB508-E3BB-41D0-BDD5-0F79A74C80F0}">
      <dgm:prSet/>
      <dgm:spPr/>
      <dgm:t>
        <a:bodyPr/>
        <a:lstStyle/>
        <a:p>
          <a:endParaRPr lang="en-US"/>
        </a:p>
      </dgm:t>
    </dgm:pt>
    <dgm:pt modelId="{87D127D6-9163-4FE8-9860-695E90DF939B}" type="sibTrans" cxnId="{188FB508-E3BB-41D0-BDD5-0F79A74C80F0}">
      <dgm:prSet/>
      <dgm:spPr/>
      <dgm:t>
        <a:bodyPr/>
        <a:lstStyle/>
        <a:p>
          <a:endParaRPr lang="en-US"/>
        </a:p>
      </dgm:t>
    </dgm:pt>
    <dgm:pt modelId="{90AAA913-6A60-40FE-82BF-05005213B144}" type="pres">
      <dgm:prSet presAssocID="{2B5B66A5-5B1B-47ED-9651-A464DE1263A0}" presName="root" presStyleCnt="0">
        <dgm:presLayoutVars>
          <dgm:dir/>
          <dgm:resizeHandles val="exact"/>
        </dgm:presLayoutVars>
      </dgm:prSet>
      <dgm:spPr/>
    </dgm:pt>
    <dgm:pt modelId="{3DD27419-602B-47CB-B0E1-6F82BFF627DF}" type="pres">
      <dgm:prSet presAssocID="{BB5AE161-FFC7-4640-8B23-A56B3E2049EC}" presName="compNode" presStyleCnt="0"/>
      <dgm:spPr/>
    </dgm:pt>
    <dgm:pt modelId="{3F95B2DF-FF8C-42B0-84A8-C64C205CB7CD}" type="pres">
      <dgm:prSet presAssocID="{BB5AE161-FFC7-4640-8B23-A56B3E2049EC}" presName="bgRect" presStyleLbl="bgShp" presStyleIdx="0" presStyleCnt="2"/>
      <dgm:spPr>
        <a:solidFill>
          <a:schemeClr val="accent4">
            <a:lumMod val="20000"/>
            <a:lumOff val="80000"/>
          </a:schemeClr>
        </a:solidFill>
      </dgm:spPr>
    </dgm:pt>
    <dgm:pt modelId="{1DB1ECA6-6AD2-44D0-9D6D-527C071EF554}" type="pres">
      <dgm:prSet presAssocID="{BB5AE161-FFC7-4640-8B23-A56B3E2049E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ska s klipem, odškrtnuté se souvislou výplní"/>
        </a:ext>
      </dgm:extLst>
    </dgm:pt>
    <dgm:pt modelId="{EBE6D808-218D-4AF7-B5C1-0103D8AE7F15}" type="pres">
      <dgm:prSet presAssocID="{BB5AE161-FFC7-4640-8B23-A56B3E2049EC}" presName="spaceRect" presStyleCnt="0"/>
      <dgm:spPr/>
    </dgm:pt>
    <dgm:pt modelId="{3D021A76-E1B2-4A07-A7B1-CFDCBEA2639B}" type="pres">
      <dgm:prSet presAssocID="{BB5AE161-FFC7-4640-8B23-A56B3E2049EC}" presName="parTx" presStyleLbl="revTx" presStyleIdx="0" presStyleCnt="2">
        <dgm:presLayoutVars>
          <dgm:chMax val="0"/>
          <dgm:chPref val="0"/>
        </dgm:presLayoutVars>
      </dgm:prSet>
      <dgm:spPr/>
    </dgm:pt>
    <dgm:pt modelId="{949317CF-F2C6-4A46-AA0E-6237EA0155D1}" type="pres">
      <dgm:prSet presAssocID="{2D042307-7231-4E54-A40B-1B0C05D6C28D}" presName="sibTrans" presStyleCnt="0"/>
      <dgm:spPr/>
    </dgm:pt>
    <dgm:pt modelId="{C548CE68-BDCC-4323-9620-83C2264B52F0}" type="pres">
      <dgm:prSet presAssocID="{0AA51192-2A5A-4C3D-8488-10A834A58BA1}" presName="compNode" presStyleCnt="0"/>
      <dgm:spPr/>
    </dgm:pt>
    <dgm:pt modelId="{1C685549-5D54-4049-8351-FA84CD3A5BC1}" type="pres">
      <dgm:prSet presAssocID="{0AA51192-2A5A-4C3D-8488-10A834A58BA1}" presName="bgRect" presStyleLbl="bgShp" presStyleIdx="1" presStyleCnt="2" custLinFactNeighborX="-1951"/>
      <dgm:spPr>
        <a:solidFill>
          <a:schemeClr val="accent4">
            <a:lumMod val="20000"/>
            <a:lumOff val="80000"/>
          </a:schemeClr>
        </a:solidFill>
      </dgm:spPr>
    </dgm:pt>
    <dgm:pt modelId="{12B2A3B1-9C00-4F65-A6A7-B940D043C951}" type="pres">
      <dgm:prSet presAssocID="{0AA51192-2A5A-4C3D-8488-10A834A58BA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živatel se souvislou výplní"/>
        </a:ext>
      </dgm:extLst>
    </dgm:pt>
    <dgm:pt modelId="{D81E2143-F1FF-4D6A-98A0-C00E8225D1A4}" type="pres">
      <dgm:prSet presAssocID="{0AA51192-2A5A-4C3D-8488-10A834A58BA1}" presName="spaceRect" presStyleCnt="0"/>
      <dgm:spPr/>
    </dgm:pt>
    <dgm:pt modelId="{0203BFFF-E29B-4467-804B-E1368116D07B}" type="pres">
      <dgm:prSet presAssocID="{0AA51192-2A5A-4C3D-8488-10A834A58BA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88FB508-E3BB-41D0-BDD5-0F79A74C80F0}" srcId="{2B5B66A5-5B1B-47ED-9651-A464DE1263A0}" destId="{0AA51192-2A5A-4C3D-8488-10A834A58BA1}" srcOrd="1" destOrd="0" parTransId="{3330E308-7747-4995-828F-3D1DFB11D316}" sibTransId="{87D127D6-9163-4FE8-9860-695E90DF939B}"/>
    <dgm:cxn modelId="{596D8527-074E-4472-85FB-9F34D83C6E79}" srcId="{2B5B66A5-5B1B-47ED-9651-A464DE1263A0}" destId="{BB5AE161-FFC7-4640-8B23-A56B3E2049EC}" srcOrd="0" destOrd="0" parTransId="{9BB08FE7-337D-40E3-937B-5F47522A51E4}" sibTransId="{2D042307-7231-4E54-A40B-1B0C05D6C28D}"/>
    <dgm:cxn modelId="{188B8FB2-F03D-4978-969A-62FE2DCCAC7E}" type="presOf" srcId="{2B5B66A5-5B1B-47ED-9651-A464DE1263A0}" destId="{90AAA913-6A60-40FE-82BF-05005213B144}" srcOrd="0" destOrd="0" presId="urn:microsoft.com/office/officeart/2018/2/layout/IconVerticalSolidList"/>
    <dgm:cxn modelId="{CE96E1D0-41B9-48E4-B654-29D67B6DDEAD}" type="presOf" srcId="{BB5AE161-FFC7-4640-8B23-A56B3E2049EC}" destId="{3D021A76-E1B2-4A07-A7B1-CFDCBEA2639B}" srcOrd="0" destOrd="0" presId="urn:microsoft.com/office/officeart/2018/2/layout/IconVerticalSolidList"/>
    <dgm:cxn modelId="{C7C55BFE-671E-4ECA-98B6-059A81D69027}" type="presOf" srcId="{0AA51192-2A5A-4C3D-8488-10A834A58BA1}" destId="{0203BFFF-E29B-4467-804B-E1368116D07B}" srcOrd="0" destOrd="0" presId="urn:microsoft.com/office/officeart/2018/2/layout/IconVerticalSolidList"/>
    <dgm:cxn modelId="{BC6B0615-2029-44B8-8D4C-7167AB8111D4}" type="presParOf" srcId="{90AAA913-6A60-40FE-82BF-05005213B144}" destId="{3DD27419-602B-47CB-B0E1-6F82BFF627DF}" srcOrd="0" destOrd="0" presId="urn:microsoft.com/office/officeart/2018/2/layout/IconVerticalSolidList"/>
    <dgm:cxn modelId="{78AC2173-E9FF-46EA-9D3F-4747ADE3BCA8}" type="presParOf" srcId="{3DD27419-602B-47CB-B0E1-6F82BFF627DF}" destId="{3F95B2DF-FF8C-42B0-84A8-C64C205CB7CD}" srcOrd="0" destOrd="0" presId="urn:microsoft.com/office/officeart/2018/2/layout/IconVerticalSolidList"/>
    <dgm:cxn modelId="{F17066AD-7D00-410B-A64F-4D5C0CCFD5D7}" type="presParOf" srcId="{3DD27419-602B-47CB-B0E1-6F82BFF627DF}" destId="{1DB1ECA6-6AD2-44D0-9D6D-527C071EF554}" srcOrd="1" destOrd="0" presId="urn:microsoft.com/office/officeart/2018/2/layout/IconVerticalSolidList"/>
    <dgm:cxn modelId="{471329ED-CE2C-46A6-A435-885474A5C08C}" type="presParOf" srcId="{3DD27419-602B-47CB-B0E1-6F82BFF627DF}" destId="{EBE6D808-218D-4AF7-B5C1-0103D8AE7F15}" srcOrd="2" destOrd="0" presId="urn:microsoft.com/office/officeart/2018/2/layout/IconVerticalSolidList"/>
    <dgm:cxn modelId="{63FF7DC1-8EDD-415E-8A2C-0C63C02ACD79}" type="presParOf" srcId="{3DD27419-602B-47CB-B0E1-6F82BFF627DF}" destId="{3D021A76-E1B2-4A07-A7B1-CFDCBEA2639B}" srcOrd="3" destOrd="0" presId="urn:microsoft.com/office/officeart/2018/2/layout/IconVerticalSolidList"/>
    <dgm:cxn modelId="{2D6CED49-0C5F-491F-8F18-5136AF1A65A7}" type="presParOf" srcId="{90AAA913-6A60-40FE-82BF-05005213B144}" destId="{949317CF-F2C6-4A46-AA0E-6237EA0155D1}" srcOrd="1" destOrd="0" presId="urn:microsoft.com/office/officeart/2018/2/layout/IconVerticalSolidList"/>
    <dgm:cxn modelId="{49449CD3-83B7-488C-94D4-00928DE5B3BA}" type="presParOf" srcId="{90AAA913-6A60-40FE-82BF-05005213B144}" destId="{C548CE68-BDCC-4323-9620-83C2264B52F0}" srcOrd="2" destOrd="0" presId="urn:microsoft.com/office/officeart/2018/2/layout/IconVerticalSolidList"/>
    <dgm:cxn modelId="{68A75CD3-6163-4666-A286-21F58462CFEA}" type="presParOf" srcId="{C548CE68-BDCC-4323-9620-83C2264B52F0}" destId="{1C685549-5D54-4049-8351-FA84CD3A5BC1}" srcOrd="0" destOrd="0" presId="urn:microsoft.com/office/officeart/2018/2/layout/IconVerticalSolidList"/>
    <dgm:cxn modelId="{0DDCF64B-0583-4ADA-A2AF-8E79EA87A602}" type="presParOf" srcId="{C548CE68-BDCC-4323-9620-83C2264B52F0}" destId="{12B2A3B1-9C00-4F65-A6A7-B940D043C951}" srcOrd="1" destOrd="0" presId="urn:microsoft.com/office/officeart/2018/2/layout/IconVerticalSolidList"/>
    <dgm:cxn modelId="{B291A22E-851A-4EC3-A68F-FA00884F3083}" type="presParOf" srcId="{C548CE68-BDCC-4323-9620-83C2264B52F0}" destId="{D81E2143-F1FF-4D6A-98A0-C00E8225D1A4}" srcOrd="2" destOrd="0" presId="urn:microsoft.com/office/officeart/2018/2/layout/IconVerticalSolidList"/>
    <dgm:cxn modelId="{DB2B0838-65E1-4A08-B266-9AF1A21EBC78}" type="presParOf" srcId="{C548CE68-BDCC-4323-9620-83C2264B52F0}" destId="{0203BFFF-E29B-4467-804B-E1368116D07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B5B66A5-5B1B-47ED-9651-A464DE1263A0}" type="doc">
      <dgm:prSet loTypeId="urn:microsoft.com/office/officeart/2018/2/layout/IconVerticalSolidList" loCatId="icon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BB5AE161-FFC7-4640-8B23-A56B3E2049EC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dirty="0"/>
            <a:t>Návrh databáze</a:t>
          </a:r>
          <a:endParaRPr lang="en-US" dirty="0"/>
        </a:p>
      </dgm:t>
    </dgm:pt>
    <dgm:pt modelId="{9BB08FE7-337D-40E3-937B-5F47522A51E4}" type="parTrans" cxnId="{596D8527-074E-4472-85FB-9F34D83C6E79}">
      <dgm:prSet/>
      <dgm:spPr/>
      <dgm:t>
        <a:bodyPr/>
        <a:lstStyle/>
        <a:p>
          <a:endParaRPr lang="en-US"/>
        </a:p>
      </dgm:t>
    </dgm:pt>
    <dgm:pt modelId="{2D042307-7231-4E54-A40B-1B0C05D6C28D}" type="sibTrans" cxnId="{596D8527-074E-4472-85FB-9F34D83C6E79}">
      <dgm:prSet/>
      <dgm:spPr/>
      <dgm:t>
        <a:bodyPr/>
        <a:lstStyle/>
        <a:p>
          <a:endParaRPr lang="en-US"/>
        </a:p>
      </dgm:t>
    </dgm:pt>
    <dgm:pt modelId="{0AA51192-2A5A-4C3D-8488-10A834A58BA1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dirty="0"/>
            <a:t>Propojení databáze a aplikace</a:t>
          </a:r>
          <a:endParaRPr lang="en-US" dirty="0"/>
        </a:p>
      </dgm:t>
    </dgm:pt>
    <dgm:pt modelId="{3330E308-7747-4995-828F-3D1DFB11D316}" type="parTrans" cxnId="{188FB508-E3BB-41D0-BDD5-0F79A74C80F0}">
      <dgm:prSet/>
      <dgm:spPr/>
      <dgm:t>
        <a:bodyPr/>
        <a:lstStyle/>
        <a:p>
          <a:endParaRPr lang="en-US"/>
        </a:p>
      </dgm:t>
    </dgm:pt>
    <dgm:pt modelId="{87D127D6-9163-4FE8-9860-695E90DF939B}" type="sibTrans" cxnId="{188FB508-E3BB-41D0-BDD5-0F79A74C80F0}">
      <dgm:prSet/>
      <dgm:spPr/>
      <dgm:t>
        <a:bodyPr/>
        <a:lstStyle/>
        <a:p>
          <a:endParaRPr lang="en-US"/>
        </a:p>
      </dgm:t>
    </dgm:pt>
    <dgm:pt modelId="{90AAA913-6A60-40FE-82BF-05005213B144}" type="pres">
      <dgm:prSet presAssocID="{2B5B66A5-5B1B-47ED-9651-A464DE1263A0}" presName="root" presStyleCnt="0">
        <dgm:presLayoutVars>
          <dgm:dir/>
          <dgm:resizeHandles val="exact"/>
        </dgm:presLayoutVars>
      </dgm:prSet>
      <dgm:spPr/>
    </dgm:pt>
    <dgm:pt modelId="{3DD27419-602B-47CB-B0E1-6F82BFF627DF}" type="pres">
      <dgm:prSet presAssocID="{BB5AE161-FFC7-4640-8B23-A56B3E2049EC}" presName="compNode" presStyleCnt="0"/>
      <dgm:spPr/>
    </dgm:pt>
    <dgm:pt modelId="{3F95B2DF-FF8C-42B0-84A8-C64C205CB7CD}" type="pres">
      <dgm:prSet presAssocID="{BB5AE161-FFC7-4640-8B23-A56B3E2049EC}" presName="bgRect" presStyleLbl="bgShp" presStyleIdx="0" presStyleCnt="2"/>
      <dgm:spPr>
        <a:solidFill>
          <a:schemeClr val="accent5">
            <a:lumMod val="20000"/>
            <a:lumOff val="80000"/>
          </a:schemeClr>
        </a:solidFill>
      </dgm:spPr>
    </dgm:pt>
    <dgm:pt modelId="{1DB1ECA6-6AD2-44D0-9D6D-527C071EF554}" type="pres">
      <dgm:prSet presAssocID="{BB5AE161-FFC7-4640-8B23-A56B3E2049E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ska s klipem, odškrtnuté se souvislou výplní"/>
        </a:ext>
      </dgm:extLst>
    </dgm:pt>
    <dgm:pt modelId="{EBE6D808-218D-4AF7-B5C1-0103D8AE7F15}" type="pres">
      <dgm:prSet presAssocID="{BB5AE161-FFC7-4640-8B23-A56B3E2049EC}" presName="spaceRect" presStyleCnt="0"/>
      <dgm:spPr/>
    </dgm:pt>
    <dgm:pt modelId="{3D021A76-E1B2-4A07-A7B1-CFDCBEA2639B}" type="pres">
      <dgm:prSet presAssocID="{BB5AE161-FFC7-4640-8B23-A56B3E2049EC}" presName="parTx" presStyleLbl="revTx" presStyleIdx="0" presStyleCnt="2">
        <dgm:presLayoutVars>
          <dgm:chMax val="0"/>
          <dgm:chPref val="0"/>
        </dgm:presLayoutVars>
      </dgm:prSet>
      <dgm:spPr/>
    </dgm:pt>
    <dgm:pt modelId="{949317CF-F2C6-4A46-AA0E-6237EA0155D1}" type="pres">
      <dgm:prSet presAssocID="{2D042307-7231-4E54-A40B-1B0C05D6C28D}" presName="sibTrans" presStyleCnt="0"/>
      <dgm:spPr/>
    </dgm:pt>
    <dgm:pt modelId="{C548CE68-BDCC-4323-9620-83C2264B52F0}" type="pres">
      <dgm:prSet presAssocID="{0AA51192-2A5A-4C3D-8488-10A834A58BA1}" presName="compNode" presStyleCnt="0"/>
      <dgm:spPr/>
    </dgm:pt>
    <dgm:pt modelId="{1C685549-5D54-4049-8351-FA84CD3A5BC1}" type="pres">
      <dgm:prSet presAssocID="{0AA51192-2A5A-4C3D-8488-10A834A58BA1}" presName="bgRect" presStyleLbl="bgShp" presStyleIdx="1" presStyleCnt="2" custLinFactNeighborX="-1951"/>
      <dgm:spPr>
        <a:solidFill>
          <a:schemeClr val="accent5">
            <a:lumMod val="20000"/>
            <a:lumOff val="80000"/>
          </a:schemeClr>
        </a:solidFill>
      </dgm:spPr>
    </dgm:pt>
    <dgm:pt modelId="{12B2A3B1-9C00-4F65-A6A7-B940D043C951}" type="pres">
      <dgm:prSet presAssocID="{0AA51192-2A5A-4C3D-8488-10A834A58BA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živatel se souvislou výplní"/>
        </a:ext>
      </dgm:extLst>
    </dgm:pt>
    <dgm:pt modelId="{D81E2143-F1FF-4D6A-98A0-C00E8225D1A4}" type="pres">
      <dgm:prSet presAssocID="{0AA51192-2A5A-4C3D-8488-10A834A58BA1}" presName="spaceRect" presStyleCnt="0"/>
      <dgm:spPr/>
    </dgm:pt>
    <dgm:pt modelId="{0203BFFF-E29B-4467-804B-E1368116D07B}" type="pres">
      <dgm:prSet presAssocID="{0AA51192-2A5A-4C3D-8488-10A834A58BA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88FB508-E3BB-41D0-BDD5-0F79A74C80F0}" srcId="{2B5B66A5-5B1B-47ED-9651-A464DE1263A0}" destId="{0AA51192-2A5A-4C3D-8488-10A834A58BA1}" srcOrd="1" destOrd="0" parTransId="{3330E308-7747-4995-828F-3D1DFB11D316}" sibTransId="{87D127D6-9163-4FE8-9860-695E90DF939B}"/>
    <dgm:cxn modelId="{596D8527-074E-4472-85FB-9F34D83C6E79}" srcId="{2B5B66A5-5B1B-47ED-9651-A464DE1263A0}" destId="{BB5AE161-FFC7-4640-8B23-A56B3E2049EC}" srcOrd="0" destOrd="0" parTransId="{9BB08FE7-337D-40E3-937B-5F47522A51E4}" sibTransId="{2D042307-7231-4E54-A40B-1B0C05D6C28D}"/>
    <dgm:cxn modelId="{188B8FB2-F03D-4978-969A-62FE2DCCAC7E}" type="presOf" srcId="{2B5B66A5-5B1B-47ED-9651-A464DE1263A0}" destId="{90AAA913-6A60-40FE-82BF-05005213B144}" srcOrd="0" destOrd="0" presId="urn:microsoft.com/office/officeart/2018/2/layout/IconVerticalSolidList"/>
    <dgm:cxn modelId="{CE96E1D0-41B9-48E4-B654-29D67B6DDEAD}" type="presOf" srcId="{BB5AE161-FFC7-4640-8B23-A56B3E2049EC}" destId="{3D021A76-E1B2-4A07-A7B1-CFDCBEA2639B}" srcOrd="0" destOrd="0" presId="urn:microsoft.com/office/officeart/2018/2/layout/IconVerticalSolidList"/>
    <dgm:cxn modelId="{C7C55BFE-671E-4ECA-98B6-059A81D69027}" type="presOf" srcId="{0AA51192-2A5A-4C3D-8488-10A834A58BA1}" destId="{0203BFFF-E29B-4467-804B-E1368116D07B}" srcOrd="0" destOrd="0" presId="urn:microsoft.com/office/officeart/2018/2/layout/IconVerticalSolidList"/>
    <dgm:cxn modelId="{BC6B0615-2029-44B8-8D4C-7167AB8111D4}" type="presParOf" srcId="{90AAA913-6A60-40FE-82BF-05005213B144}" destId="{3DD27419-602B-47CB-B0E1-6F82BFF627DF}" srcOrd="0" destOrd="0" presId="urn:microsoft.com/office/officeart/2018/2/layout/IconVerticalSolidList"/>
    <dgm:cxn modelId="{78AC2173-E9FF-46EA-9D3F-4747ADE3BCA8}" type="presParOf" srcId="{3DD27419-602B-47CB-B0E1-6F82BFF627DF}" destId="{3F95B2DF-FF8C-42B0-84A8-C64C205CB7CD}" srcOrd="0" destOrd="0" presId="urn:microsoft.com/office/officeart/2018/2/layout/IconVerticalSolidList"/>
    <dgm:cxn modelId="{F17066AD-7D00-410B-A64F-4D5C0CCFD5D7}" type="presParOf" srcId="{3DD27419-602B-47CB-B0E1-6F82BFF627DF}" destId="{1DB1ECA6-6AD2-44D0-9D6D-527C071EF554}" srcOrd="1" destOrd="0" presId="urn:microsoft.com/office/officeart/2018/2/layout/IconVerticalSolidList"/>
    <dgm:cxn modelId="{471329ED-CE2C-46A6-A435-885474A5C08C}" type="presParOf" srcId="{3DD27419-602B-47CB-B0E1-6F82BFF627DF}" destId="{EBE6D808-218D-4AF7-B5C1-0103D8AE7F15}" srcOrd="2" destOrd="0" presId="urn:microsoft.com/office/officeart/2018/2/layout/IconVerticalSolidList"/>
    <dgm:cxn modelId="{63FF7DC1-8EDD-415E-8A2C-0C63C02ACD79}" type="presParOf" srcId="{3DD27419-602B-47CB-B0E1-6F82BFF627DF}" destId="{3D021A76-E1B2-4A07-A7B1-CFDCBEA2639B}" srcOrd="3" destOrd="0" presId="urn:microsoft.com/office/officeart/2018/2/layout/IconVerticalSolidList"/>
    <dgm:cxn modelId="{2D6CED49-0C5F-491F-8F18-5136AF1A65A7}" type="presParOf" srcId="{90AAA913-6A60-40FE-82BF-05005213B144}" destId="{949317CF-F2C6-4A46-AA0E-6237EA0155D1}" srcOrd="1" destOrd="0" presId="urn:microsoft.com/office/officeart/2018/2/layout/IconVerticalSolidList"/>
    <dgm:cxn modelId="{49449CD3-83B7-488C-94D4-00928DE5B3BA}" type="presParOf" srcId="{90AAA913-6A60-40FE-82BF-05005213B144}" destId="{C548CE68-BDCC-4323-9620-83C2264B52F0}" srcOrd="2" destOrd="0" presId="urn:microsoft.com/office/officeart/2018/2/layout/IconVerticalSolidList"/>
    <dgm:cxn modelId="{68A75CD3-6163-4666-A286-21F58462CFEA}" type="presParOf" srcId="{C548CE68-BDCC-4323-9620-83C2264B52F0}" destId="{1C685549-5D54-4049-8351-FA84CD3A5BC1}" srcOrd="0" destOrd="0" presId="urn:microsoft.com/office/officeart/2018/2/layout/IconVerticalSolidList"/>
    <dgm:cxn modelId="{0DDCF64B-0583-4ADA-A2AF-8E79EA87A602}" type="presParOf" srcId="{C548CE68-BDCC-4323-9620-83C2264B52F0}" destId="{12B2A3B1-9C00-4F65-A6A7-B940D043C951}" srcOrd="1" destOrd="0" presId="urn:microsoft.com/office/officeart/2018/2/layout/IconVerticalSolidList"/>
    <dgm:cxn modelId="{B291A22E-851A-4EC3-A68F-FA00884F3083}" type="presParOf" srcId="{C548CE68-BDCC-4323-9620-83C2264B52F0}" destId="{D81E2143-F1FF-4D6A-98A0-C00E8225D1A4}" srcOrd="2" destOrd="0" presId="urn:microsoft.com/office/officeart/2018/2/layout/IconVerticalSolidList"/>
    <dgm:cxn modelId="{DB2B0838-65E1-4A08-B266-9AF1A21EBC78}" type="presParOf" srcId="{C548CE68-BDCC-4323-9620-83C2264B52F0}" destId="{0203BFFF-E29B-4467-804B-E1368116D07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724031-C519-41B0-ABB1-B01BC1510AAE}">
      <dsp:nvSpPr>
        <dsp:cNvPr id="0" name=""/>
        <dsp:cNvSpPr/>
      </dsp:nvSpPr>
      <dsp:spPr>
        <a:xfrm>
          <a:off x="554880" y="335409"/>
          <a:ext cx="1445171" cy="144517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7D6F2D-185F-43C5-BBAA-8B736BDDED85}">
      <dsp:nvSpPr>
        <dsp:cNvPr id="0" name=""/>
        <dsp:cNvSpPr/>
      </dsp:nvSpPr>
      <dsp:spPr>
        <a:xfrm>
          <a:off x="862867" y="643396"/>
          <a:ext cx="829196" cy="8291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8F7144-F80A-4DB7-B935-71D07C0957CD}">
      <dsp:nvSpPr>
        <dsp:cNvPr id="0" name=""/>
        <dsp:cNvSpPr/>
      </dsp:nvSpPr>
      <dsp:spPr>
        <a:xfrm>
          <a:off x="92899" y="2230715"/>
          <a:ext cx="23691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1700" kern="1200" dirty="0">
              <a:latin typeface="Calibri" panose="020F0502020204030204" pitchFamily="34" charset="0"/>
              <a:cs typeface="Calibri" panose="020F0502020204030204" pitchFamily="34" charset="0"/>
            </a:rPr>
            <a:t>rozdělení uživatelských skupin a jejich oprávnění.</a:t>
          </a:r>
          <a:endParaRPr lang="en-US" sz="17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92899" y="2230715"/>
        <a:ext cx="2369132" cy="720000"/>
      </dsp:txXfrm>
    </dsp:sp>
    <dsp:sp modelId="{FF2C3047-CE8D-4971-89C5-647E9E7659E5}">
      <dsp:nvSpPr>
        <dsp:cNvPr id="0" name=""/>
        <dsp:cNvSpPr/>
      </dsp:nvSpPr>
      <dsp:spPr>
        <a:xfrm>
          <a:off x="3338611" y="307127"/>
          <a:ext cx="1445171" cy="144517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9F5A41-FDED-43E4-815E-BD6F288AFA09}">
      <dsp:nvSpPr>
        <dsp:cNvPr id="0" name=""/>
        <dsp:cNvSpPr/>
      </dsp:nvSpPr>
      <dsp:spPr>
        <a:xfrm>
          <a:off x="3646598" y="643396"/>
          <a:ext cx="829196" cy="8291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510A63-815E-4CC3-A093-0921F48E6ED6}">
      <dsp:nvSpPr>
        <dsp:cNvPr id="0" name=""/>
        <dsp:cNvSpPr/>
      </dsp:nvSpPr>
      <dsp:spPr>
        <a:xfrm>
          <a:off x="2876630" y="2230715"/>
          <a:ext cx="23691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>
              <a:latin typeface="Calibri" panose="020F0502020204030204" pitchFamily="34" charset="0"/>
              <a:cs typeface="Calibri" panose="020F0502020204030204" pitchFamily="34" charset="0"/>
            </a:rPr>
            <a:t>program </a:t>
          </a:r>
          <a:r>
            <a:rPr lang="en-US" sz="1700" kern="1200" dirty="0" err="1">
              <a:latin typeface="Calibri" panose="020F0502020204030204" pitchFamily="34" charset="0"/>
              <a:cs typeface="Calibri" panose="020F0502020204030204" pitchFamily="34" charset="0"/>
            </a:rPr>
            <a:t>umožňující</a:t>
          </a:r>
          <a:r>
            <a:rPr lang="en-US" sz="17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700" kern="1200" dirty="0" err="1">
              <a:latin typeface="Calibri" panose="020F0502020204030204" pitchFamily="34" charset="0"/>
              <a:cs typeface="Calibri" panose="020F0502020204030204" pitchFamily="34" charset="0"/>
            </a:rPr>
            <a:t>správu</a:t>
          </a:r>
          <a:r>
            <a:rPr lang="en-US" sz="17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700" kern="1200" dirty="0" err="1">
              <a:latin typeface="Calibri" panose="020F0502020204030204" pitchFamily="34" charset="0"/>
              <a:cs typeface="Calibri" panose="020F0502020204030204" pitchFamily="34" charset="0"/>
            </a:rPr>
            <a:t>školních</a:t>
          </a:r>
          <a:r>
            <a:rPr lang="en-US" sz="17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700" kern="1200" dirty="0" err="1">
              <a:latin typeface="Calibri" panose="020F0502020204030204" pitchFamily="34" charset="0"/>
              <a:cs typeface="Calibri" panose="020F0502020204030204" pitchFamily="34" charset="0"/>
            </a:rPr>
            <a:t>povinných</a:t>
          </a:r>
          <a:r>
            <a:rPr lang="en-US" sz="17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700" kern="1200" dirty="0" err="1">
              <a:latin typeface="Calibri" panose="020F0502020204030204" pitchFamily="34" charset="0"/>
              <a:cs typeface="Calibri" panose="020F0502020204030204" pitchFamily="34" charset="0"/>
            </a:rPr>
            <a:t>prací</a:t>
          </a:r>
          <a:r>
            <a:rPr lang="en-US" sz="1700" kern="1200" dirty="0">
              <a:latin typeface="Calibri" panose="020F0502020204030204" pitchFamily="34" charset="0"/>
              <a:cs typeface="Calibri" panose="020F0502020204030204" pitchFamily="34" charset="0"/>
            </a:rPr>
            <a:t>.</a:t>
          </a:r>
        </a:p>
      </dsp:txBody>
      <dsp:txXfrm>
        <a:off x="2876630" y="2230715"/>
        <a:ext cx="2369132" cy="720000"/>
      </dsp:txXfrm>
    </dsp:sp>
    <dsp:sp modelId="{3E7FA2E0-AEAD-4205-B9B3-3BAB83A4BFC4}">
      <dsp:nvSpPr>
        <dsp:cNvPr id="0" name=""/>
        <dsp:cNvSpPr/>
      </dsp:nvSpPr>
      <dsp:spPr>
        <a:xfrm>
          <a:off x="6122342" y="335409"/>
          <a:ext cx="1445171" cy="144517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3DD603-18E5-426E-9022-31AEB832AF79}">
      <dsp:nvSpPr>
        <dsp:cNvPr id="0" name=""/>
        <dsp:cNvSpPr/>
      </dsp:nvSpPr>
      <dsp:spPr>
        <a:xfrm>
          <a:off x="6430329" y="643396"/>
          <a:ext cx="829196" cy="8291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5C7A23-289B-4A62-9386-C0D5F3F5D910}">
      <dsp:nvSpPr>
        <dsp:cNvPr id="0" name=""/>
        <dsp:cNvSpPr/>
      </dsp:nvSpPr>
      <dsp:spPr>
        <a:xfrm>
          <a:off x="5660361" y="2230715"/>
          <a:ext cx="23691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 err="1">
              <a:latin typeface="Calibri" panose="020F0502020204030204" pitchFamily="34" charset="0"/>
              <a:cs typeface="Calibri" panose="020F0502020204030204" pitchFamily="34" charset="0"/>
            </a:rPr>
            <a:t>Vyřeš</a:t>
          </a:r>
          <a:r>
            <a:rPr lang="cs-CZ" sz="1700" kern="1200" dirty="0" err="1">
              <a:latin typeface="Calibri" panose="020F0502020204030204" pitchFamily="34" charset="0"/>
              <a:cs typeface="Calibri" panose="020F0502020204030204" pitchFamily="34" charset="0"/>
            </a:rPr>
            <a:t>it</a:t>
          </a:r>
          <a:r>
            <a:rPr lang="en-US" sz="17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700" kern="1200" dirty="0" err="1">
              <a:latin typeface="Calibri" panose="020F0502020204030204" pitchFamily="34" charset="0"/>
              <a:cs typeface="Calibri" panose="020F0502020204030204" pitchFamily="34" charset="0"/>
            </a:rPr>
            <a:t>přihlašování</a:t>
          </a:r>
          <a:r>
            <a:rPr lang="en-US" sz="17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700" kern="1200" dirty="0" err="1">
              <a:latin typeface="Calibri" panose="020F0502020204030204" pitchFamily="34" charset="0"/>
              <a:cs typeface="Calibri" panose="020F0502020204030204" pitchFamily="34" charset="0"/>
            </a:rPr>
            <a:t>uživatelů</a:t>
          </a:r>
          <a:r>
            <a:rPr lang="en-US" sz="1700" kern="1200" dirty="0">
              <a:latin typeface="Calibri" panose="020F0502020204030204" pitchFamily="34" charset="0"/>
              <a:cs typeface="Calibri" panose="020F0502020204030204" pitchFamily="34" charset="0"/>
            </a:rPr>
            <a:t>.</a:t>
          </a:r>
        </a:p>
      </dsp:txBody>
      <dsp:txXfrm>
        <a:off x="5660361" y="2230715"/>
        <a:ext cx="2369132" cy="720000"/>
      </dsp:txXfrm>
    </dsp:sp>
    <dsp:sp modelId="{E2D223D2-39E8-4F96-B26F-6A5AC40B36A0}">
      <dsp:nvSpPr>
        <dsp:cNvPr id="0" name=""/>
        <dsp:cNvSpPr/>
      </dsp:nvSpPr>
      <dsp:spPr>
        <a:xfrm>
          <a:off x="8906073" y="335409"/>
          <a:ext cx="1445171" cy="144517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4E69AF-66EF-478A-8252-A4BC7681CA1E}">
      <dsp:nvSpPr>
        <dsp:cNvPr id="0" name=""/>
        <dsp:cNvSpPr/>
      </dsp:nvSpPr>
      <dsp:spPr>
        <a:xfrm>
          <a:off x="9214060" y="643396"/>
          <a:ext cx="829196" cy="82919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6CEA15-F1B0-4F5D-B40F-8E8CDF30CE6C}">
      <dsp:nvSpPr>
        <dsp:cNvPr id="0" name=""/>
        <dsp:cNvSpPr/>
      </dsp:nvSpPr>
      <dsp:spPr>
        <a:xfrm>
          <a:off x="8444092" y="2230715"/>
          <a:ext cx="23691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 err="1">
              <a:latin typeface="Calibri" panose="020F0502020204030204" pitchFamily="34" charset="0"/>
              <a:cs typeface="Calibri" panose="020F0502020204030204" pitchFamily="34" charset="0"/>
            </a:rPr>
            <a:t>Navr</a:t>
          </a:r>
          <a:r>
            <a:rPr lang="cs-CZ" sz="1700" kern="1200" dirty="0">
              <a:latin typeface="Calibri" panose="020F0502020204030204" pitchFamily="34" charset="0"/>
              <a:cs typeface="Calibri" panose="020F0502020204030204" pitchFamily="34" charset="0"/>
            </a:rPr>
            <a:t>žení</a:t>
          </a:r>
          <a:r>
            <a:rPr lang="en-US" sz="1700" kern="1200" dirty="0">
              <a:latin typeface="Calibri" panose="020F0502020204030204" pitchFamily="34" charset="0"/>
              <a:cs typeface="Calibri" panose="020F0502020204030204" pitchFamily="34" charset="0"/>
            </a:rPr>
            <a:t> a </a:t>
          </a:r>
          <a:r>
            <a:rPr lang="cs-CZ" sz="1700" kern="1200" dirty="0">
              <a:latin typeface="Calibri" panose="020F0502020204030204" pitchFamily="34" charset="0"/>
              <a:cs typeface="Calibri" panose="020F0502020204030204" pitchFamily="34" charset="0"/>
            </a:rPr>
            <a:t>realizace</a:t>
          </a:r>
          <a:r>
            <a:rPr lang="en-US" sz="17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700" kern="1200" dirty="0" err="1">
              <a:latin typeface="Calibri" panose="020F0502020204030204" pitchFamily="34" charset="0"/>
              <a:cs typeface="Calibri" panose="020F0502020204030204" pitchFamily="34" charset="0"/>
            </a:rPr>
            <a:t>propojení</a:t>
          </a:r>
          <a:r>
            <a:rPr lang="en-US" sz="1700" kern="1200" dirty="0">
              <a:latin typeface="Calibri" panose="020F0502020204030204" pitchFamily="34" charset="0"/>
              <a:cs typeface="Calibri" panose="020F0502020204030204" pitchFamily="34" charset="0"/>
            </a:rPr>
            <a:t> s </a:t>
          </a:r>
          <a:r>
            <a:rPr lang="en-US" sz="1700" kern="1200" dirty="0" err="1">
              <a:latin typeface="Calibri" panose="020F0502020204030204" pitchFamily="34" charset="0"/>
              <a:cs typeface="Calibri" panose="020F0502020204030204" pitchFamily="34" charset="0"/>
            </a:rPr>
            <a:t>vhodnou</a:t>
          </a:r>
          <a:r>
            <a:rPr lang="en-US" sz="17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700" kern="1200" dirty="0" err="1">
              <a:latin typeface="Calibri" panose="020F0502020204030204" pitchFamily="34" charset="0"/>
              <a:cs typeface="Calibri" panose="020F0502020204030204" pitchFamily="34" charset="0"/>
            </a:rPr>
            <a:t>databází</a:t>
          </a:r>
          <a:r>
            <a:rPr lang="en-US" sz="1700" kern="1200" dirty="0">
              <a:latin typeface="Calibri" panose="020F0502020204030204" pitchFamily="34" charset="0"/>
              <a:cs typeface="Calibri" panose="020F0502020204030204" pitchFamily="34" charset="0"/>
            </a:rPr>
            <a:t>.</a:t>
          </a:r>
        </a:p>
      </dsp:txBody>
      <dsp:txXfrm>
        <a:off x="8444092" y="2230715"/>
        <a:ext cx="236913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95B2DF-FF8C-42B0-84A8-C64C205CB7CD}">
      <dsp:nvSpPr>
        <dsp:cNvPr id="0" name=""/>
        <dsp:cNvSpPr/>
      </dsp:nvSpPr>
      <dsp:spPr>
        <a:xfrm>
          <a:off x="0" y="1290"/>
          <a:ext cx="7599400" cy="653820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DB1ECA6-6AD2-44D0-9D6D-527C071EF554}">
      <dsp:nvSpPr>
        <dsp:cNvPr id="0" name=""/>
        <dsp:cNvSpPr/>
      </dsp:nvSpPr>
      <dsp:spPr>
        <a:xfrm>
          <a:off x="197780" y="148399"/>
          <a:ext cx="359601" cy="3596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021A76-E1B2-4A07-A7B1-CFDCBEA2639B}">
      <dsp:nvSpPr>
        <dsp:cNvPr id="0" name=""/>
        <dsp:cNvSpPr/>
      </dsp:nvSpPr>
      <dsp:spPr>
        <a:xfrm>
          <a:off x="755162" y="1290"/>
          <a:ext cx="6844237" cy="653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196" tIns="69196" rIns="69196" bIns="6919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200" kern="1200"/>
            <a:t>Student</a:t>
          </a:r>
          <a:endParaRPr lang="en-US" sz="2200" kern="1200"/>
        </a:p>
      </dsp:txBody>
      <dsp:txXfrm>
        <a:off x="755162" y="1290"/>
        <a:ext cx="6844237" cy="653820"/>
      </dsp:txXfrm>
    </dsp:sp>
    <dsp:sp modelId="{1C685549-5D54-4049-8351-FA84CD3A5BC1}">
      <dsp:nvSpPr>
        <dsp:cNvPr id="0" name=""/>
        <dsp:cNvSpPr/>
      </dsp:nvSpPr>
      <dsp:spPr>
        <a:xfrm>
          <a:off x="0" y="818565"/>
          <a:ext cx="7599400" cy="653820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2B2A3B1-9C00-4F65-A6A7-B940D043C951}">
      <dsp:nvSpPr>
        <dsp:cNvPr id="0" name=""/>
        <dsp:cNvSpPr/>
      </dsp:nvSpPr>
      <dsp:spPr>
        <a:xfrm>
          <a:off x="197780" y="965675"/>
          <a:ext cx="359601" cy="3596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03BFFF-E29B-4467-804B-E1368116D07B}">
      <dsp:nvSpPr>
        <dsp:cNvPr id="0" name=""/>
        <dsp:cNvSpPr/>
      </dsp:nvSpPr>
      <dsp:spPr>
        <a:xfrm>
          <a:off x="755162" y="818565"/>
          <a:ext cx="6844237" cy="653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196" tIns="69196" rIns="69196" bIns="6919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200" kern="1200"/>
            <a:t>Učitel</a:t>
          </a:r>
          <a:endParaRPr lang="en-US" sz="2200" kern="1200"/>
        </a:p>
      </dsp:txBody>
      <dsp:txXfrm>
        <a:off x="755162" y="818565"/>
        <a:ext cx="6844237" cy="653820"/>
      </dsp:txXfrm>
    </dsp:sp>
    <dsp:sp modelId="{67718EEE-4959-473C-A4EF-90BB3762E234}">
      <dsp:nvSpPr>
        <dsp:cNvPr id="0" name=""/>
        <dsp:cNvSpPr/>
      </dsp:nvSpPr>
      <dsp:spPr>
        <a:xfrm>
          <a:off x="0" y="1635841"/>
          <a:ext cx="7599400" cy="653820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EBAE91A-8C6D-4FC7-A606-344E0B8E02FD}">
      <dsp:nvSpPr>
        <dsp:cNvPr id="0" name=""/>
        <dsp:cNvSpPr/>
      </dsp:nvSpPr>
      <dsp:spPr>
        <a:xfrm>
          <a:off x="197780" y="1782951"/>
          <a:ext cx="359601" cy="3596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A3E9E49-ADC9-46EA-8F6B-B7D28CDDB3CB}">
      <dsp:nvSpPr>
        <dsp:cNvPr id="0" name=""/>
        <dsp:cNvSpPr/>
      </dsp:nvSpPr>
      <dsp:spPr>
        <a:xfrm>
          <a:off x="755162" y="1635841"/>
          <a:ext cx="6844237" cy="653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196" tIns="69196" rIns="69196" bIns="6919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200" kern="1200"/>
            <a:t>Vedení školy</a:t>
          </a:r>
          <a:endParaRPr lang="en-US" sz="2200" kern="1200"/>
        </a:p>
      </dsp:txBody>
      <dsp:txXfrm>
        <a:off x="755162" y="1635841"/>
        <a:ext cx="6844237" cy="653820"/>
      </dsp:txXfrm>
    </dsp:sp>
    <dsp:sp modelId="{FE98F5FC-1A31-43DD-90E9-01B065F8834C}">
      <dsp:nvSpPr>
        <dsp:cNvPr id="0" name=""/>
        <dsp:cNvSpPr/>
      </dsp:nvSpPr>
      <dsp:spPr>
        <a:xfrm>
          <a:off x="0" y="2453117"/>
          <a:ext cx="7599400" cy="653820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38779D3-4903-44C8-BBF1-25D4308AF3AB}">
      <dsp:nvSpPr>
        <dsp:cNvPr id="0" name=""/>
        <dsp:cNvSpPr/>
      </dsp:nvSpPr>
      <dsp:spPr>
        <a:xfrm>
          <a:off x="197780" y="2600226"/>
          <a:ext cx="359601" cy="35960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ED7492-3F7A-4F07-AD3A-6358C7882431}">
      <dsp:nvSpPr>
        <dsp:cNvPr id="0" name=""/>
        <dsp:cNvSpPr/>
      </dsp:nvSpPr>
      <dsp:spPr>
        <a:xfrm>
          <a:off x="755162" y="2453117"/>
          <a:ext cx="6844237" cy="653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196" tIns="69196" rIns="69196" bIns="6919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200" kern="1200"/>
            <a:t>Administrator</a:t>
          </a:r>
          <a:endParaRPr lang="en-US" sz="2200" kern="1200"/>
        </a:p>
      </dsp:txBody>
      <dsp:txXfrm>
        <a:off x="755162" y="2453117"/>
        <a:ext cx="6844237" cy="6538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95B2DF-FF8C-42B0-84A8-C64C205CB7CD}">
      <dsp:nvSpPr>
        <dsp:cNvPr id="0" name=""/>
        <dsp:cNvSpPr/>
      </dsp:nvSpPr>
      <dsp:spPr>
        <a:xfrm>
          <a:off x="0" y="1290"/>
          <a:ext cx="7693668" cy="653820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DB1ECA6-6AD2-44D0-9D6D-527C071EF554}">
      <dsp:nvSpPr>
        <dsp:cNvPr id="0" name=""/>
        <dsp:cNvSpPr/>
      </dsp:nvSpPr>
      <dsp:spPr>
        <a:xfrm>
          <a:off x="197780" y="148399"/>
          <a:ext cx="359601" cy="3596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021A76-E1B2-4A07-A7B1-CFDCBEA2639B}">
      <dsp:nvSpPr>
        <dsp:cNvPr id="0" name=""/>
        <dsp:cNvSpPr/>
      </dsp:nvSpPr>
      <dsp:spPr>
        <a:xfrm>
          <a:off x="755162" y="1290"/>
          <a:ext cx="6938505" cy="653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196" tIns="69196" rIns="69196" bIns="6919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200" kern="1200" dirty="0"/>
            <a:t>Seznam entit</a:t>
          </a:r>
          <a:endParaRPr lang="en-US" sz="2200" kern="1200" dirty="0"/>
        </a:p>
      </dsp:txBody>
      <dsp:txXfrm>
        <a:off x="755162" y="1290"/>
        <a:ext cx="6938505" cy="653820"/>
      </dsp:txXfrm>
    </dsp:sp>
    <dsp:sp modelId="{1C685549-5D54-4049-8351-FA84CD3A5BC1}">
      <dsp:nvSpPr>
        <dsp:cNvPr id="0" name=""/>
        <dsp:cNvSpPr/>
      </dsp:nvSpPr>
      <dsp:spPr>
        <a:xfrm>
          <a:off x="0" y="818565"/>
          <a:ext cx="7693668" cy="653820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2B2A3B1-9C00-4F65-A6A7-B940D043C951}">
      <dsp:nvSpPr>
        <dsp:cNvPr id="0" name=""/>
        <dsp:cNvSpPr/>
      </dsp:nvSpPr>
      <dsp:spPr>
        <a:xfrm>
          <a:off x="197780" y="965675"/>
          <a:ext cx="359601" cy="3596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03BFFF-E29B-4467-804B-E1368116D07B}">
      <dsp:nvSpPr>
        <dsp:cNvPr id="0" name=""/>
        <dsp:cNvSpPr/>
      </dsp:nvSpPr>
      <dsp:spPr>
        <a:xfrm>
          <a:off x="755162" y="818565"/>
          <a:ext cx="6938505" cy="653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196" tIns="69196" rIns="69196" bIns="6919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200" kern="1200" dirty="0"/>
            <a:t>Detail</a:t>
          </a:r>
          <a:endParaRPr lang="en-US" sz="2200" kern="1200" dirty="0"/>
        </a:p>
      </dsp:txBody>
      <dsp:txXfrm>
        <a:off x="755162" y="818565"/>
        <a:ext cx="6938505" cy="653820"/>
      </dsp:txXfrm>
    </dsp:sp>
    <dsp:sp modelId="{67718EEE-4959-473C-A4EF-90BB3762E234}">
      <dsp:nvSpPr>
        <dsp:cNvPr id="0" name=""/>
        <dsp:cNvSpPr/>
      </dsp:nvSpPr>
      <dsp:spPr>
        <a:xfrm>
          <a:off x="0" y="1635841"/>
          <a:ext cx="7693668" cy="653820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EBAE91A-8C6D-4FC7-A606-344E0B8E02FD}">
      <dsp:nvSpPr>
        <dsp:cNvPr id="0" name=""/>
        <dsp:cNvSpPr/>
      </dsp:nvSpPr>
      <dsp:spPr>
        <a:xfrm>
          <a:off x="197780" y="1782951"/>
          <a:ext cx="359601" cy="3596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A3E9E49-ADC9-46EA-8F6B-B7D28CDDB3CB}">
      <dsp:nvSpPr>
        <dsp:cNvPr id="0" name=""/>
        <dsp:cNvSpPr/>
      </dsp:nvSpPr>
      <dsp:spPr>
        <a:xfrm>
          <a:off x="755162" y="1635841"/>
          <a:ext cx="6938505" cy="653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196" tIns="69196" rIns="69196" bIns="6919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200" kern="1200" dirty="0"/>
            <a:t>Editace</a:t>
          </a:r>
          <a:endParaRPr lang="en-US" sz="2200" kern="1200" dirty="0"/>
        </a:p>
      </dsp:txBody>
      <dsp:txXfrm>
        <a:off x="755162" y="1635841"/>
        <a:ext cx="6938505" cy="653820"/>
      </dsp:txXfrm>
    </dsp:sp>
    <dsp:sp modelId="{E69A9DC9-18DC-4762-9B1C-1144E9613588}">
      <dsp:nvSpPr>
        <dsp:cNvPr id="0" name=""/>
        <dsp:cNvSpPr/>
      </dsp:nvSpPr>
      <dsp:spPr>
        <a:xfrm>
          <a:off x="0" y="2441204"/>
          <a:ext cx="7693668" cy="653820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6F65BFB-2517-4003-BD21-E6E1BB360680}">
      <dsp:nvSpPr>
        <dsp:cNvPr id="0" name=""/>
        <dsp:cNvSpPr/>
      </dsp:nvSpPr>
      <dsp:spPr>
        <a:xfrm>
          <a:off x="197780" y="2600226"/>
          <a:ext cx="359601" cy="35960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206E677-F30F-474C-ADA1-53C7A86E3CEA}">
      <dsp:nvSpPr>
        <dsp:cNvPr id="0" name=""/>
        <dsp:cNvSpPr/>
      </dsp:nvSpPr>
      <dsp:spPr>
        <a:xfrm>
          <a:off x="755162" y="2453117"/>
          <a:ext cx="6938505" cy="653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196" tIns="69196" rIns="69196" bIns="6919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200" kern="1200" dirty="0"/>
            <a:t>Smazání</a:t>
          </a:r>
          <a:endParaRPr lang="en-US" sz="2200" kern="1200" dirty="0"/>
        </a:p>
      </dsp:txBody>
      <dsp:txXfrm>
        <a:off x="755162" y="2453117"/>
        <a:ext cx="6938505" cy="6538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95B2DF-FF8C-42B0-84A8-C64C205CB7CD}">
      <dsp:nvSpPr>
        <dsp:cNvPr id="0" name=""/>
        <dsp:cNvSpPr/>
      </dsp:nvSpPr>
      <dsp:spPr>
        <a:xfrm>
          <a:off x="0" y="373772"/>
          <a:ext cx="7731374" cy="690041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DB1ECA6-6AD2-44D0-9D6D-527C071EF554}">
      <dsp:nvSpPr>
        <dsp:cNvPr id="0" name=""/>
        <dsp:cNvSpPr/>
      </dsp:nvSpPr>
      <dsp:spPr>
        <a:xfrm>
          <a:off x="208737" y="529031"/>
          <a:ext cx="379522" cy="3795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021A76-E1B2-4A07-A7B1-CFDCBEA2639B}">
      <dsp:nvSpPr>
        <dsp:cNvPr id="0" name=""/>
        <dsp:cNvSpPr/>
      </dsp:nvSpPr>
      <dsp:spPr>
        <a:xfrm>
          <a:off x="796997" y="373772"/>
          <a:ext cx="6934376" cy="690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029" tIns="73029" rIns="73029" bIns="7302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500" kern="1200" dirty="0"/>
            <a:t>Přihlašování</a:t>
          </a:r>
          <a:endParaRPr lang="en-US" sz="2500" kern="1200" dirty="0"/>
        </a:p>
      </dsp:txBody>
      <dsp:txXfrm>
        <a:off x="796997" y="373772"/>
        <a:ext cx="6934376" cy="690041"/>
      </dsp:txXfrm>
    </dsp:sp>
    <dsp:sp modelId="{1C685549-5D54-4049-8351-FA84CD3A5BC1}">
      <dsp:nvSpPr>
        <dsp:cNvPr id="0" name=""/>
        <dsp:cNvSpPr/>
      </dsp:nvSpPr>
      <dsp:spPr>
        <a:xfrm>
          <a:off x="0" y="1236324"/>
          <a:ext cx="7731374" cy="690041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2B2A3B1-9C00-4F65-A6A7-B940D043C951}">
      <dsp:nvSpPr>
        <dsp:cNvPr id="0" name=""/>
        <dsp:cNvSpPr/>
      </dsp:nvSpPr>
      <dsp:spPr>
        <a:xfrm>
          <a:off x="208737" y="1391583"/>
          <a:ext cx="379522" cy="3795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03BFFF-E29B-4467-804B-E1368116D07B}">
      <dsp:nvSpPr>
        <dsp:cNvPr id="0" name=""/>
        <dsp:cNvSpPr/>
      </dsp:nvSpPr>
      <dsp:spPr>
        <a:xfrm>
          <a:off x="796997" y="1236324"/>
          <a:ext cx="6934376" cy="690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029" tIns="73029" rIns="73029" bIns="7302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500" kern="1200" dirty="0"/>
            <a:t>Registrace</a:t>
          </a:r>
          <a:endParaRPr lang="en-US" sz="2500" kern="1200" dirty="0"/>
        </a:p>
      </dsp:txBody>
      <dsp:txXfrm>
        <a:off x="796997" y="1236324"/>
        <a:ext cx="6934376" cy="69004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95B2DF-FF8C-42B0-84A8-C64C205CB7CD}">
      <dsp:nvSpPr>
        <dsp:cNvPr id="0" name=""/>
        <dsp:cNvSpPr/>
      </dsp:nvSpPr>
      <dsp:spPr>
        <a:xfrm>
          <a:off x="0" y="373772"/>
          <a:ext cx="7731374" cy="690041"/>
        </a:xfrm>
        <a:prstGeom prst="roundRect">
          <a:avLst>
            <a:gd name="adj" fmla="val 10000"/>
          </a:avLst>
        </a:prstGeom>
        <a:solidFill>
          <a:schemeClr val="accent5">
            <a:lumMod val="20000"/>
            <a:lumOff val="8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DB1ECA6-6AD2-44D0-9D6D-527C071EF554}">
      <dsp:nvSpPr>
        <dsp:cNvPr id="0" name=""/>
        <dsp:cNvSpPr/>
      </dsp:nvSpPr>
      <dsp:spPr>
        <a:xfrm>
          <a:off x="208737" y="529031"/>
          <a:ext cx="379522" cy="3795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021A76-E1B2-4A07-A7B1-CFDCBEA2639B}">
      <dsp:nvSpPr>
        <dsp:cNvPr id="0" name=""/>
        <dsp:cNvSpPr/>
      </dsp:nvSpPr>
      <dsp:spPr>
        <a:xfrm>
          <a:off x="796997" y="373772"/>
          <a:ext cx="6934376" cy="690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029" tIns="73029" rIns="73029" bIns="7302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500" kern="1200" dirty="0"/>
            <a:t>Návrh databáze</a:t>
          </a:r>
          <a:endParaRPr lang="en-US" sz="2500" kern="1200" dirty="0"/>
        </a:p>
      </dsp:txBody>
      <dsp:txXfrm>
        <a:off x="796997" y="373772"/>
        <a:ext cx="6934376" cy="690041"/>
      </dsp:txXfrm>
    </dsp:sp>
    <dsp:sp modelId="{1C685549-5D54-4049-8351-FA84CD3A5BC1}">
      <dsp:nvSpPr>
        <dsp:cNvPr id="0" name=""/>
        <dsp:cNvSpPr/>
      </dsp:nvSpPr>
      <dsp:spPr>
        <a:xfrm>
          <a:off x="0" y="1236324"/>
          <a:ext cx="7731374" cy="690041"/>
        </a:xfrm>
        <a:prstGeom prst="roundRect">
          <a:avLst>
            <a:gd name="adj" fmla="val 10000"/>
          </a:avLst>
        </a:prstGeom>
        <a:solidFill>
          <a:schemeClr val="accent5">
            <a:lumMod val="20000"/>
            <a:lumOff val="8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2B2A3B1-9C00-4F65-A6A7-B940D043C951}">
      <dsp:nvSpPr>
        <dsp:cNvPr id="0" name=""/>
        <dsp:cNvSpPr/>
      </dsp:nvSpPr>
      <dsp:spPr>
        <a:xfrm>
          <a:off x="208737" y="1391583"/>
          <a:ext cx="379522" cy="3795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03BFFF-E29B-4467-804B-E1368116D07B}">
      <dsp:nvSpPr>
        <dsp:cNvPr id="0" name=""/>
        <dsp:cNvSpPr/>
      </dsp:nvSpPr>
      <dsp:spPr>
        <a:xfrm>
          <a:off x="796997" y="1236324"/>
          <a:ext cx="6934376" cy="690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029" tIns="73029" rIns="73029" bIns="7302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500" kern="1200" dirty="0"/>
            <a:t>Propojení databáze a aplikace</a:t>
          </a:r>
          <a:endParaRPr lang="en-US" sz="2500" kern="1200" dirty="0"/>
        </a:p>
      </dsp:txBody>
      <dsp:txXfrm>
        <a:off x="796997" y="1236324"/>
        <a:ext cx="6934376" cy="6900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CCC1-19BF-4424-9442-200A9F7A5D23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9E6A-D7CC-4A66-B421-DE7E06961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00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CCC1-19BF-4424-9442-200A9F7A5D23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9E6A-D7CC-4A66-B421-DE7E06961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26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CCC1-19BF-4424-9442-200A9F7A5D23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9E6A-D7CC-4A66-B421-DE7E06961CD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4220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CCC1-19BF-4424-9442-200A9F7A5D23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9E6A-D7CC-4A66-B421-DE7E06961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84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CCC1-19BF-4424-9442-200A9F7A5D23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9E6A-D7CC-4A66-B421-DE7E06961CD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24826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CCC1-19BF-4424-9442-200A9F7A5D23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9E6A-D7CC-4A66-B421-DE7E06961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81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CCC1-19BF-4424-9442-200A9F7A5D23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9E6A-D7CC-4A66-B421-DE7E06961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729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CCC1-19BF-4424-9442-200A9F7A5D23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9E6A-D7CC-4A66-B421-DE7E06961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73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CCC1-19BF-4424-9442-200A9F7A5D23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9E6A-D7CC-4A66-B421-DE7E06961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110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CCC1-19BF-4424-9442-200A9F7A5D23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9E6A-D7CC-4A66-B421-DE7E06961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01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CCC1-19BF-4424-9442-200A9F7A5D23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9E6A-D7CC-4A66-B421-DE7E06961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36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CCC1-19BF-4424-9442-200A9F7A5D23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9E6A-D7CC-4A66-B421-DE7E06961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407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CCC1-19BF-4424-9442-200A9F7A5D23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9E6A-D7CC-4A66-B421-DE7E06961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010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CCC1-19BF-4424-9442-200A9F7A5D23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9E6A-D7CC-4A66-B421-DE7E06961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18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CCC1-19BF-4424-9442-200A9F7A5D23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9E6A-D7CC-4A66-B421-DE7E06961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33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9E6A-D7CC-4A66-B421-DE7E06961CD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CCC1-19BF-4424-9442-200A9F7A5D23}" type="datetimeFigureOut">
              <a:rPr lang="en-US" smtClean="0"/>
              <a:t>5/29/2021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46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BCCC1-19BF-4424-9442-200A9F7A5D23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9AB9E6A-D7CC-4A66-B421-DE7E06961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76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B8A5A16-7BE9-4AA1-9B5E-00FAFA5C8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93528F3-EFCB-4F9C-AC6F-A130BC6FAC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33639C4-7BA8-46BF-B77F-C44F350F8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B4FA542-2523-4BD8-BCF7-09F23BB6A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23">
              <a:extLst>
                <a:ext uri="{FF2B5EF4-FFF2-40B4-BE49-F238E27FC236}">
                  <a16:creationId xmlns:a16="http://schemas.microsoft.com/office/drawing/2014/main" id="{0DC937BF-4C1E-4507-B43D-0C7644CAE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5">
              <a:extLst>
                <a:ext uri="{FF2B5EF4-FFF2-40B4-BE49-F238E27FC236}">
                  <a16:creationId xmlns:a16="http://schemas.microsoft.com/office/drawing/2014/main" id="{47E376DE-2C96-4763-AD42-01D60C2B0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B158AF34-A9BC-4D79-9525-2D35595408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7">
              <a:extLst>
                <a:ext uri="{FF2B5EF4-FFF2-40B4-BE49-F238E27FC236}">
                  <a16:creationId xmlns:a16="http://schemas.microsoft.com/office/drawing/2014/main" id="{9C7FAAF9-2552-422D-846A-3ADC4AD46D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8">
              <a:extLst>
                <a:ext uri="{FF2B5EF4-FFF2-40B4-BE49-F238E27FC236}">
                  <a16:creationId xmlns:a16="http://schemas.microsoft.com/office/drawing/2014/main" id="{AE9C7168-E636-4C02-96D2-6D58240358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9">
              <a:extLst>
                <a:ext uri="{FF2B5EF4-FFF2-40B4-BE49-F238E27FC236}">
                  <a16:creationId xmlns:a16="http://schemas.microsoft.com/office/drawing/2014/main" id="{EFA004EC-0377-4ED7-AA13-B901F5D0BE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7874CAB0-23F6-4DCB-B2FB-6ABE95AA5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8024AF93-149D-4CDC-9A3F-5B87F347D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odnadpis 2">
            <a:extLst>
              <a:ext uri="{FF2B5EF4-FFF2-40B4-BE49-F238E27FC236}">
                <a16:creationId xmlns:a16="http://schemas.microsoft.com/office/drawing/2014/main" id="{7CE22056-09F6-4758-A140-996E2129D9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9969" y="3218338"/>
            <a:ext cx="7766936" cy="671922"/>
          </a:xfrm>
        </p:spPr>
        <p:txBody>
          <a:bodyPr>
            <a:normAutofit/>
          </a:bodyPr>
          <a:lstStyle/>
          <a:p>
            <a:pPr algn="ctr"/>
            <a:r>
              <a:rPr lang="cs-CZ" sz="32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Systém pro správu povinných prací</a:t>
            </a:r>
            <a:endParaRPr lang="en-US" sz="32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E564782-0E60-4EE0-BAE5-9C3DE793E0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7466" y="1951100"/>
            <a:ext cx="8718895" cy="10969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cs-CZ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Dlouhodobá maturitní práce</a:t>
            </a:r>
            <a:endParaRPr lang="en-US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Obrázek 7" descr="Obsah obrázku text&#10;&#10;Popis byl vytvořen automaticky">
            <a:extLst>
              <a:ext uri="{FF2B5EF4-FFF2-40B4-BE49-F238E27FC236}">
                <a16:creationId xmlns:a16="http://schemas.microsoft.com/office/drawing/2014/main" id="{FC08E48E-12F8-424D-A219-76BD67F39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6370" y="4908805"/>
            <a:ext cx="1177541" cy="1053589"/>
          </a:xfrm>
          <a:prstGeom prst="rect">
            <a:avLst/>
          </a:prstGeom>
        </p:spPr>
      </p:pic>
      <p:sp>
        <p:nvSpPr>
          <p:cNvPr id="29" name="Podnadpis 2">
            <a:extLst>
              <a:ext uri="{FF2B5EF4-FFF2-40B4-BE49-F238E27FC236}">
                <a16:creationId xmlns:a16="http://schemas.microsoft.com/office/drawing/2014/main" id="{B005F372-6752-4D6C-85BE-5C44F7F56AB4}"/>
              </a:ext>
            </a:extLst>
          </p:cNvPr>
          <p:cNvSpPr txBox="1">
            <a:spLocks/>
          </p:cNvSpPr>
          <p:nvPr/>
        </p:nvSpPr>
        <p:spPr>
          <a:xfrm>
            <a:off x="601757" y="5269706"/>
            <a:ext cx="3282514" cy="6719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cs-CZ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Autor: 	Richard Kropáček, B4.I</a:t>
            </a:r>
          </a:p>
          <a:p>
            <a:pPr algn="l"/>
            <a:r>
              <a:rPr lang="cs-CZ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Vedoucí: 	Mgr. Milan Janoušek</a:t>
            </a:r>
            <a:endParaRPr lang="en-US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050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670D7F42-89B1-47B1-9EC7-BE6D4B1B72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309" y="1190403"/>
            <a:ext cx="9941259" cy="447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755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875770F-5194-471C-9924-66B94877B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33633"/>
            <a:ext cx="8596668" cy="612742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Laravel. 24gen [online]. 2019 [cit. 2021-5-30].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Dostupné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z: https://www.24gen.space/wp-content/uploads/2019/06/Laravel_logo_wordmark_logotype.png</a:t>
            </a:r>
            <a:endParaRPr lang="cs-CZ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PHP. Wikipedia: the free encyclopedia [online]. San Francisco (CA): Wikimedia Foundation, 2021 [cit. 2021-5-30].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Dostupné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z: https://upload.wikimedia.org/wikipedia/commons/thumb/2/27/PHP-logo.svg/1200px-PHP-logo.svg.png</a:t>
            </a:r>
            <a:endParaRPr lang="cs-CZ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ASP.NET Core. MSPRO.cz [online]. 2019 [cit. 2021-5-30].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Dostupné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z: https://www.mspro.cz/wp-content/uploads/2019/06/1200px-.NET_Core_Logo.svg_.png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597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9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2DD319B7-8482-4293-93AA-DA111EF6A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237" y="493069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ASP.NET Core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4C97A4BF-7123-4E37-8EDA-0CD6690BF1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591" y="2031688"/>
            <a:ext cx="7332110" cy="32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368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D94F95D-89EF-455B-9F54-0F4231363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12B9F8D-6DD1-481E-8CCE-81A7EEB1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D531F65-BE00-4220-96DD-64DD545E0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5BD48B8-B8E0-4EC6-889B-B9D503585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23">
              <a:extLst>
                <a:ext uri="{FF2B5EF4-FFF2-40B4-BE49-F238E27FC236}">
                  <a16:creationId xmlns:a16="http://schemas.microsoft.com/office/drawing/2014/main" id="{4CB88335-CEFC-4E93-A849-B293A59F0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5">
              <a:extLst>
                <a:ext uri="{FF2B5EF4-FFF2-40B4-BE49-F238E27FC236}">
                  <a16:creationId xmlns:a16="http://schemas.microsoft.com/office/drawing/2014/main" id="{A68404B5-9CA3-4B1B-A75D-54F36B1B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7260DE41-7357-49EC-A4FF-41B666696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7">
              <a:extLst>
                <a:ext uri="{FF2B5EF4-FFF2-40B4-BE49-F238E27FC236}">
                  <a16:creationId xmlns:a16="http://schemas.microsoft.com/office/drawing/2014/main" id="{1D9D87BA-A306-430B-8BCF-468FF820D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8">
              <a:extLst>
                <a:ext uri="{FF2B5EF4-FFF2-40B4-BE49-F238E27FC236}">
                  <a16:creationId xmlns:a16="http://schemas.microsoft.com/office/drawing/2014/main" id="{39F522E6-2DF0-48FC-873D-74BF21019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9">
              <a:extLst>
                <a:ext uri="{FF2B5EF4-FFF2-40B4-BE49-F238E27FC236}">
                  <a16:creationId xmlns:a16="http://schemas.microsoft.com/office/drawing/2014/main" id="{1015C585-0283-4901-9837-57DD565CE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CB6D253E-04B9-4649-B17B-DE58968B27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F480B7D2-1F32-4389-B78B-CE6F04ADC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65972"/>
            <a:ext cx="8596668" cy="1320800"/>
          </a:xfrm>
        </p:spPr>
        <p:txBody>
          <a:bodyPr anchor="ctr">
            <a:normAutofit/>
          </a:bodyPr>
          <a:lstStyle/>
          <a:p>
            <a:r>
              <a:rPr lang="cs-CZ" sz="4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APS.NET </a:t>
            </a:r>
            <a:r>
              <a:rPr lang="cs-CZ" sz="44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Core</a:t>
            </a:r>
            <a:r>
              <a:rPr lang="cs-CZ" sz="4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vs </a:t>
            </a:r>
            <a:r>
              <a:rPr lang="cs-CZ" sz="44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Laravel</a:t>
            </a:r>
            <a:endParaRPr lang="en-US" sz="4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A1AE21A0-AA96-4557-AB48-66255CF0A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2" descr="Budování .NET týmů v Praze a .NET Summer Events - MSPRO.CZ">
            <a:extLst>
              <a:ext uri="{FF2B5EF4-FFF2-40B4-BE49-F238E27FC236}">
                <a16:creationId xmlns:a16="http://schemas.microsoft.com/office/drawing/2014/main" id="{314CE72F-7E33-4DCD-84C1-91B44809C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159" y="946030"/>
            <a:ext cx="2478736" cy="2478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PHP – Wikipedie">
            <a:extLst>
              <a:ext uri="{FF2B5EF4-FFF2-40B4-BE49-F238E27FC236}">
                <a16:creationId xmlns:a16="http://schemas.microsoft.com/office/drawing/2014/main" id="{0CA92C94-47BC-4120-B5F9-49D4B047C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693" y="1989989"/>
            <a:ext cx="2860959" cy="1544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Frameworks | 24gen - mobile and web developers team">
            <a:extLst>
              <a:ext uri="{FF2B5EF4-FFF2-40B4-BE49-F238E27FC236}">
                <a16:creationId xmlns:a16="http://schemas.microsoft.com/office/drawing/2014/main" id="{2B896113-025F-48C4-B86E-A77CE6E32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709" y="556119"/>
            <a:ext cx="4950929" cy="122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466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D94F95D-89EF-455B-9F54-0F4231363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12B9F8D-6DD1-481E-8CCE-81A7EEB1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D531F65-BE00-4220-96DD-64DD545E0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5BD48B8-B8E0-4EC6-889B-B9D503585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23">
              <a:extLst>
                <a:ext uri="{FF2B5EF4-FFF2-40B4-BE49-F238E27FC236}">
                  <a16:creationId xmlns:a16="http://schemas.microsoft.com/office/drawing/2014/main" id="{4CB88335-CEFC-4E93-A849-B293A59F0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25">
              <a:extLst>
                <a:ext uri="{FF2B5EF4-FFF2-40B4-BE49-F238E27FC236}">
                  <a16:creationId xmlns:a16="http://schemas.microsoft.com/office/drawing/2014/main" id="{A68404B5-9CA3-4B1B-A75D-54F36B1B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Isosceles Triangle 15">
              <a:extLst>
                <a:ext uri="{FF2B5EF4-FFF2-40B4-BE49-F238E27FC236}">
                  <a16:creationId xmlns:a16="http://schemas.microsoft.com/office/drawing/2014/main" id="{7260DE41-7357-49EC-A4FF-41B666696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27">
              <a:extLst>
                <a:ext uri="{FF2B5EF4-FFF2-40B4-BE49-F238E27FC236}">
                  <a16:creationId xmlns:a16="http://schemas.microsoft.com/office/drawing/2014/main" id="{1D9D87BA-A306-430B-8BCF-468FF820D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8">
              <a:extLst>
                <a:ext uri="{FF2B5EF4-FFF2-40B4-BE49-F238E27FC236}">
                  <a16:creationId xmlns:a16="http://schemas.microsoft.com/office/drawing/2014/main" id="{39F522E6-2DF0-48FC-873D-74BF21019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9">
              <a:extLst>
                <a:ext uri="{FF2B5EF4-FFF2-40B4-BE49-F238E27FC236}">
                  <a16:creationId xmlns:a16="http://schemas.microsoft.com/office/drawing/2014/main" id="{1015C585-0283-4901-9837-57DD565CE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19">
              <a:extLst>
                <a:ext uri="{FF2B5EF4-FFF2-40B4-BE49-F238E27FC236}">
                  <a16:creationId xmlns:a16="http://schemas.microsoft.com/office/drawing/2014/main" id="{CB6D253E-04B9-4649-B17B-DE58968B27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F480B7D2-1F32-4389-B78B-CE6F04ADC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65972"/>
            <a:ext cx="8596668" cy="1320800"/>
          </a:xfrm>
        </p:spPr>
        <p:txBody>
          <a:bodyPr anchor="ctr">
            <a:normAutofit/>
          </a:bodyPr>
          <a:lstStyle/>
          <a:p>
            <a:r>
              <a:rPr lang="cs-CZ" sz="4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Zadání</a:t>
            </a:r>
            <a:endParaRPr lang="en-US" sz="4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1AE21A0-AA96-4557-AB48-66255CF0A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Zástupný obsah 2">
            <a:extLst>
              <a:ext uri="{FF2B5EF4-FFF2-40B4-BE49-F238E27FC236}">
                <a16:creationId xmlns:a16="http://schemas.microsoft.com/office/drawing/2014/main" id="{304B664B-5093-49F7-A2EF-B45205B333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7599537"/>
              </p:ext>
            </p:extLst>
          </p:nvPr>
        </p:nvGraphicFramePr>
        <p:xfrm>
          <a:off x="642938" y="642938"/>
          <a:ext cx="10906125" cy="3286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4013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4A17C3-E6ED-4AFF-8ED3-E5B7E622A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Autorizace</a:t>
            </a:r>
            <a:br>
              <a:rPr lang="cs-CZ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cs-CZ" sz="3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Rozdělení uživatelských skupin a jejich oprávnění.</a:t>
            </a:r>
            <a:br>
              <a:rPr lang="cs-CZ" sz="3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7B89C7B9-C10F-4B92-B2DC-219F98E5EB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2509680"/>
              </p:ext>
            </p:extLst>
          </p:nvPr>
        </p:nvGraphicFramePr>
        <p:xfrm>
          <a:off x="677335" y="1819374"/>
          <a:ext cx="7599400" cy="31082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2872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4A17C3-E6ED-4AFF-8ED3-E5B7E622A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Student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3053413-0E09-4116-B86F-F69B283A5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5167"/>
            <a:ext cx="8596668" cy="4646195"/>
          </a:xfrm>
        </p:spPr>
        <p:txBody>
          <a:bodyPr>
            <a:normAutofit/>
          </a:bodyPr>
          <a:lstStyle/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369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4A17C3-E6ED-4AFF-8ED3-E5B7E622A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Správa prací a uživatelů</a:t>
            </a:r>
            <a:br>
              <a:rPr lang="cs-CZ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cs-CZ" sz="28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 umožňující správu školních povinných prací.</a:t>
            </a:r>
            <a:endParaRPr lang="en-US" sz="28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7B89C7B9-C10F-4B92-B2DC-219F98E5EB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7756196"/>
              </p:ext>
            </p:extLst>
          </p:nvPr>
        </p:nvGraphicFramePr>
        <p:xfrm>
          <a:off x="677335" y="1819374"/>
          <a:ext cx="7693668" cy="31082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2536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4A17C3-E6ED-4AFF-8ED3-E5B7E622A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Přihlašování a registrace</a:t>
            </a:r>
            <a:br>
              <a:rPr lang="cs-CZ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cs-CZ" sz="28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Vyřešit přihlašování uživatelů.</a:t>
            </a:r>
            <a:endParaRPr lang="en-US" sz="28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7B89C7B9-C10F-4B92-B2DC-219F98E5EB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8221553"/>
              </p:ext>
            </p:extLst>
          </p:nvPr>
        </p:nvGraphicFramePr>
        <p:xfrm>
          <a:off x="677334" y="1583705"/>
          <a:ext cx="7731374" cy="2300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5381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4A17C3-E6ED-4AFF-8ED3-E5B7E622A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Databáze</a:t>
            </a:r>
            <a:br>
              <a:rPr lang="cs-CZ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28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Navržení a realizace propojení s vhodnou databází.</a:t>
            </a:r>
            <a:endParaRPr lang="en-US" sz="28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7B89C7B9-C10F-4B92-B2DC-219F98E5EB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0680747"/>
              </p:ext>
            </p:extLst>
          </p:nvPr>
        </p:nvGraphicFramePr>
        <p:xfrm>
          <a:off x="677334" y="1583705"/>
          <a:ext cx="7731374" cy="2300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9800962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Modrá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263</TotalTime>
  <Words>255</Words>
  <Application>Microsoft Office PowerPoint</Application>
  <PresentationFormat>Širokoúhlá obrazovka</PresentationFormat>
  <Paragraphs>31</Paragraphs>
  <Slides>11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 3</vt:lpstr>
      <vt:lpstr>Fazeta</vt:lpstr>
      <vt:lpstr>Dlouhodobá maturitní práce</vt:lpstr>
      <vt:lpstr>ASP.NET Core</vt:lpstr>
      <vt:lpstr>APS.NET Core vs Laravel</vt:lpstr>
      <vt:lpstr>Zadání</vt:lpstr>
      <vt:lpstr>Autorizace Rozdělení uživatelských skupin a jejich oprávnění. </vt:lpstr>
      <vt:lpstr>Student</vt:lpstr>
      <vt:lpstr>Správa prací a uživatelů Program umožňující správu školních povinných prací.</vt:lpstr>
      <vt:lpstr>Přihlašování a registrace Vyřešit přihlašování uživatelů.</vt:lpstr>
      <vt:lpstr>Databáze Navržení a realizace propojení s vhodnou databází.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Richard Kropáček</dc:creator>
  <cp:lastModifiedBy>Richard Kropáček</cp:lastModifiedBy>
  <cp:revision>24</cp:revision>
  <dcterms:created xsi:type="dcterms:W3CDTF">2021-05-17T13:24:46Z</dcterms:created>
  <dcterms:modified xsi:type="dcterms:W3CDTF">2021-05-30T00:04:59Z</dcterms:modified>
</cp:coreProperties>
</file>