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686" r:id="rId5"/>
  </p:sldMasterIdLst>
  <p:notesMasterIdLst>
    <p:notesMasterId r:id="rId19"/>
  </p:notesMasterIdLst>
  <p:handoutMasterIdLst>
    <p:handoutMasterId r:id="rId20"/>
  </p:handoutMasterIdLst>
  <p:sldIdLst>
    <p:sldId id="434" r:id="rId6"/>
    <p:sldId id="658" r:id="rId7"/>
    <p:sldId id="436" r:id="rId8"/>
    <p:sldId id="659" r:id="rId9"/>
    <p:sldId id="660" r:id="rId10"/>
    <p:sldId id="689" r:id="rId11"/>
    <p:sldId id="690" r:id="rId12"/>
    <p:sldId id="691" r:id="rId13"/>
    <p:sldId id="694" r:id="rId14"/>
    <p:sldId id="692" r:id="rId15"/>
    <p:sldId id="693" r:id="rId16"/>
    <p:sldId id="685" r:id="rId17"/>
    <p:sldId id="655" r:id="rId18"/>
  </p:sldIdLst>
  <p:sldSz cx="12168188" cy="6858000"/>
  <p:notesSz cx="6858000" cy="1000125"/>
  <p:defaultTextStyle>
    <a:defPPr>
      <a:defRPr lang="ko-KR"/>
    </a:defPPr>
    <a:lvl1pPr marL="0" algn="l" defTabSz="1217615" rtl="0" eaLnBrk="1" latinLnBrk="1" hangingPunct="1">
      <a:defRPr sz="2397" kern="1200">
        <a:solidFill>
          <a:schemeClr val="tx1"/>
        </a:solidFill>
        <a:latin typeface="+mn-lt"/>
        <a:ea typeface="+mn-ea"/>
        <a:cs typeface="+mn-cs"/>
      </a:defRPr>
    </a:lvl1pPr>
    <a:lvl2pPr marL="608808" algn="l" defTabSz="1217615" rtl="0" eaLnBrk="1" latinLnBrk="1" hangingPunct="1">
      <a:defRPr sz="2397" kern="1200">
        <a:solidFill>
          <a:schemeClr val="tx1"/>
        </a:solidFill>
        <a:latin typeface="+mn-lt"/>
        <a:ea typeface="+mn-ea"/>
        <a:cs typeface="+mn-cs"/>
      </a:defRPr>
    </a:lvl2pPr>
    <a:lvl3pPr marL="1217615" algn="l" defTabSz="1217615" rtl="0" eaLnBrk="1" latinLnBrk="1" hangingPunct="1">
      <a:defRPr sz="2397" kern="1200">
        <a:solidFill>
          <a:schemeClr val="tx1"/>
        </a:solidFill>
        <a:latin typeface="+mn-lt"/>
        <a:ea typeface="+mn-ea"/>
        <a:cs typeface="+mn-cs"/>
      </a:defRPr>
    </a:lvl3pPr>
    <a:lvl4pPr marL="1826423" algn="l" defTabSz="1217615" rtl="0" eaLnBrk="1" latinLnBrk="1" hangingPunct="1">
      <a:defRPr sz="2397" kern="1200">
        <a:solidFill>
          <a:schemeClr val="tx1"/>
        </a:solidFill>
        <a:latin typeface="+mn-lt"/>
        <a:ea typeface="+mn-ea"/>
        <a:cs typeface="+mn-cs"/>
      </a:defRPr>
    </a:lvl4pPr>
    <a:lvl5pPr marL="2435230" algn="l" defTabSz="1217615" rtl="0" eaLnBrk="1" latinLnBrk="1" hangingPunct="1">
      <a:defRPr sz="2397" kern="1200">
        <a:solidFill>
          <a:schemeClr val="tx1"/>
        </a:solidFill>
        <a:latin typeface="+mn-lt"/>
        <a:ea typeface="+mn-ea"/>
        <a:cs typeface="+mn-cs"/>
      </a:defRPr>
    </a:lvl5pPr>
    <a:lvl6pPr marL="3044038" algn="l" defTabSz="1217615" rtl="0" eaLnBrk="1" latinLnBrk="1" hangingPunct="1">
      <a:defRPr sz="2397" kern="1200">
        <a:solidFill>
          <a:schemeClr val="tx1"/>
        </a:solidFill>
        <a:latin typeface="+mn-lt"/>
        <a:ea typeface="+mn-ea"/>
        <a:cs typeface="+mn-cs"/>
      </a:defRPr>
    </a:lvl6pPr>
    <a:lvl7pPr marL="3652845" algn="l" defTabSz="1217615" rtl="0" eaLnBrk="1" latinLnBrk="1" hangingPunct="1">
      <a:defRPr sz="2397" kern="1200">
        <a:solidFill>
          <a:schemeClr val="tx1"/>
        </a:solidFill>
        <a:latin typeface="+mn-lt"/>
        <a:ea typeface="+mn-ea"/>
        <a:cs typeface="+mn-cs"/>
      </a:defRPr>
    </a:lvl7pPr>
    <a:lvl8pPr marL="4261653" algn="l" defTabSz="1217615" rtl="0" eaLnBrk="1" latinLnBrk="1" hangingPunct="1">
      <a:defRPr sz="2397" kern="1200">
        <a:solidFill>
          <a:schemeClr val="tx1"/>
        </a:solidFill>
        <a:latin typeface="+mn-lt"/>
        <a:ea typeface="+mn-ea"/>
        <a:cs typeface="+mn-cs"/>
      </a:defRPr>
    </a:lvl8pPr>
    <a:lvl9pPr marL="4870460" algn="l" defTabSz="1217615" rtl="0" eaLnBrk="1" latinLnBrk="1" hangingPunct="1">
      <a:defRPr sz="2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AC7B4EC3-0F50-4D9C-8570-611DE3DD8FB8}">
          <p14:sldIdLst>
            <p14:sldId id="434"/>
            <p14:sldId id="658"/>
            <p14:sldId id="436"/>
            <p14:sldId id="659"/>
            <p14:sldId id="660"/>
            <p14:sldId id="689"/>
            <p14:sldId id="690"/>
            <p14:sldId id="691"/>
            <p14:sldId id="694"/>
            <p14:sldId id="692"/>
            <p14:sldId id="693"/>
            <p14:sldId id="685"/>
            <p14:sldId id="6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0AF"/>
    <a:srgbClr val="FF0000"/>
    <a:srgbClr val="EB7575"/>
    <a:srgbClr val="F70509"/>
    <a:srgbClr val="4BAB76"/>
    <a:srgbClr val="02F70F"/>
    <a:srgbClr val="23FA02"/>
    <a:srgbClr val="AD0325"/>
    <a:srgbClr val="E34A09"/>
    <a:srgbClr val="81E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94A23-C785-4EE4-84A8-25F7112D614B}" v="1478" dt="2021-02-16T07:41:38.599"/>
    <p1510:client id="{2DFBD4CB-1EA8-4F3E-B110-447A31704AF3}" v="1058" dt="2021-02-15T11:44:07.483"/>
    <p1510:client id="{3D0FA7D5-B085-4031-847F-51D4AE5283ED}" v="16" dt="2021-01-27T07:08:50.009"/>
    <p1510:client id="{4D23092A-07F8-4636-8DAE-CC0F04743CB7}" v="3" dt="2021-02-15T09:09:27.596"/>
    <p1510:client id="{535E4D41-4227-4DE2-BD2E-54CAE48EA732}" v="47" dt="2021-02-16T06:49:11.557"/>
    <p1510:client id="{AA70BE08-5C34-4F69-808B-9B843911721A}" v="1094" dt="2021-01-28T07:25:04.809"/>
    <p1510:client id="{59AAC848-5EF8-4BD4-B64B-4767816652A6}" v="3" dt="2021-01-28T07:27:42.263"/>
    <p1510:client id="{B682724D-DEB0-4EA4-A80C-6789BA2C73B6}" v="705" dt="2021-01-28T00:00:32.373"/>
    <p1510:client id="{C4C9C3AD-9E87-49C1-B5C1-DC28A28C5A58}" v="1" dt="2021-01-27T07:06:50.159"/>
    <p1510:client id="{CCB2E2C8-0513-448E-B9C7-B2F459A4A07A}" v="237" dt="2021-01-27T21:12:53.924"/>
    <p1510:client id="{ECAF6F7B-DB05-4B78-975E-D441B1F5E481}" v="1650" dt="2021-01-26T19:10:12.097"/>
  </p1510:revLst>
</p1510:revInfo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redný štýl 1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Stredný štýl 1 - zvýrazneni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526" autoAdjust="0"/>
  </p:normalViewPr>
  <p:slideViewPr>
    <p:cSldViewPr snapToGrid="0">
      <p:cViewPr varScale="1">
        <p:scale>
          <a:sx n="81" d="100"/>
          <a:sy n="81" d="100"/>
        </p:scale>
        <p:origin x="1722" y="78"/>
      </p:cViewPr>
      <p:guideLst>
        <p:guide orient="horz" pos="2160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slav Kuliška" userId="8e9ad5688e6c4443" providerId="Windows Live" clId="Web-{7A886326-12D3-41F9-9435-971B0DE22F22}"/>
    <pc:docChg chg="modSld">
      <pc:chgData name="Jaroslav Kuliška" userId="8e9ad5688e6c4443" providerId="Windows Live" clId="Web-{7A886326-12D3-41F9-9435-971B0DE22F22}" dt="2020-10-28T11:30:28.079" v="28" actId="20577"/>
      <pc:docMkLst>
        <pc:docMk/>
      </pc:docMkLst>
      <pc:sldChg chg="modSp">
        <pc:chgData name="Jaroslav Kuliška" userId="8e9ad5688e6c4443" providerId="Windows Live" clId="Web-{7A886326-12D3-41F9-9435-971B0DE22F22}" dt="2020-10-28T11:25:57.854" v="0" actId="1076"/>
        <pc:sldMkLst>
          <pc:docMk/>
          <pc:sldMk cId="1001671288" sldId="549"/>
        </pc:sldMkLst>
        <pc:picChg chg="mod">
          <ac:chgData name="Jaroslav Kuliška" userId="8e9ad5688e6c4443" providerId="Windows Live" clId="Web-{7A886326-12D3-41F9-9435-971B0DE22F22}" dt="2020-10-28T11:25:57.854" v="0" actId="1076"/>
          <ac:picMkLst>
            <pc:docMk/>
            <pc:sldMk cId="1001671288" sldId="549"/>
            <ac:picMk id="3" creationId="{40CD6340-251C-4908-8D58-5752D99F8A19}"/>
          </ac:picMkLst>
        </pc:picChg>
      </pc:sldChg>
      <pc:sldChg chg="modSp">
        <pc:chgData name="Jaroslav Kuliška" userId="8e9ad5688e6c4443" providerId="Windows Live" clId="Web-{7A886326-12D3-41F9-9435-971B0DE22F22}" dt="2020-10-28T11:30:28.079" v="28" actId="20577"/>
        <pc:sldMkLst>
          <pc:docMk/>
          <pc:sldMk cId="1097045078" sldId="561"/>
        </pc:sldMkLst>
        <pc:spChg chg="mod">
          <ac:chgData name="Jaroslav Kuliška" userId="8e9ad5688e6c4443" providerId="Windows Live" clId="Web-{7A886326-12D3-41F9-9435-971B0DE22F22}" dt="2020-10-28T11:30:28.079" v="28" actId="20577"/>
          <ac:spMkLst>
            <pc:docMk/>
            <pc:sldMk cId="1097045078" sldId="561"/>
            <ac:spMk id="3" creationId="{E02950B9-91FC-4006-A4EB-94229B35C4C9}"/>
          </ac:spMkLst>
        </pc:spChg>
        <pc:spChg chg="mod">
          <ac:chgData name="Jaroslav Kuliška" userId="8e9ad5688e6c4443" providerId="Windows Live" clId="Web-{7A886326-12D3-41F9-9435-971B0DE22F22}" dt="2020-10-28T11:29:44.734" v="2" actId="14100"/>
          <ac:spMkLst>
            <pc:docMk/>
            <pc:sldMk cId="1097045078" sldId="561"/>
            <ac:spMk id="4" creationId="{0D208389-13EE-44D6-80F9-87B6EF8D7EDF}"/>
          </ac:spMkLst>
        </pc:spChg>
      </pc:sldChg>
    </pc:docChg>
  </pc:docChgLst>
  <pc:docChgLst>
    <pc:chgData name="Hostiteľský používateľ" providerId="Windows Live" clId="Web-{FB917D28-36FC-4931-93FD-0B7D3EE9CB8A}"/>
    <pc:docChg chg="addSld modSld sldOrd modSection">
      <pc:chgData name="Hostiteľský používateľ" userId="" providerId="Windows Live" clId="Web-{FB917D28-36FC-4931-93FD-0B7D3EE9CB8A}" dt="2020-06-16T23:26:21.503" v="436"/>
      <pc:docMkLst>
        <pc:docMk/>
      </pc:docMkLst>
      <pc:sldChg chg="addSp modSp">
        <pc:chgData name="Hostiteľský používateľ" userId="" providerId="Windows Live" clId="Web-{FB917D28-36FC-4931-93FD-0B7D3EE9CB8A}" dt="2020-06-16T22:35:32.536" v="101" actId="1076"/>
        <pc:sldMkLst>
          <pc:docMk/>
          <pc:sldMk cId="2222298392" sldId="637"/>
        </pc:sldMkLst>
        <pc:spChg chg="mod">
          <ac:chgData name="Hostiteľský používateľ" userId="" providerId="Windows Live" clId="Web-{FB917D28-36FC-4931-93FD-0B7D3EE9CB8A}" dt="2020-06-16T22:34:54.442" v="89" actId="1076"/>
          <ac:spMkLst>
            <pc:docMk/>
            <pc:sldMk cId="2222298392" sldId="637"/>
            <ac:spMk id="7" creationId="{00000000-0000-0000-0000-000000000000}"/>
          </ac:spMkLst>
        </pc:spChg>
        <pc:spChg chg="mod">
          <ac:chgData name="Hostiteľský používateľ" userId="" providerId="Windows Live" clId="Web-{FB917D28-36FC-4931-93FD-0B7D3EE9CB8A}" dt="2020-06-16T22:35:29.911" v="98" actId="20577"/>
          <ac:spMkLst>
            <pc:docMk/>
            <pc:sldMk cId="2222298392" sldId="637"/>
            <ac:spMk id="8" creationId="{AFE61D7A-5D9D-4C49-BEBC-7A5BF90574F7}"/>
          </ac:spMkLst>
        </pc:spChg>
        <pc:picChg chg="add mod">
          <ac:chgData name="Hostiteľský používateľ" userId="" providerId="Windows Live" clId="Web-{FB917D28-36FC-4931-93FD-0B7D3EE9CB8A}" dt="2020-06-16T22:35:32.536" v="101" actId="1076"/>
          <ac:picMkLst>
            <pc:docMk/>
            <pc:sldMk cId="2222298392" sldId="637"/>
            <ac:picMk id="2" creationId="{00721307-46BC-42D3-B5C4-D8276D68D441}"/>
          </ac:picMkLst>
        </pc:picChg>
      </pc:sldChg>
      <pc:sldChg chg="ord">
        <pc:chgData name="Hostiteľský používateľ" userId="" providerId="Windows Live" clId="Web-{FB917D28-36FC-4931-93FD-0B7D3EE9CB8A}" dt="2020-06-16T22:32:35.191" v="84"/>
        <pc:sldMkLst>
          <pc:docMk/>
          <pc:sldMk cId="3781077218" sldId="644"/>
        </pc:sldMkLst>
      </pc:sldChg>
      <pc:sldChg chg="addAnim modAnim">
        <pc:chgData name="Hostiteľský používateľ" userId="" providerId="Windows Live" clId="Web-{FB917D28-36FC-4931-93FD-0B7D3EE9CB8A}" dt="2020-06-16T23:26:21.503" v="436"/>
        <pc:sldMkLst>
          <pc:docMk/>
          <pc:sldMk cId="1116191428" sldId="648"/>
        </pc:sldMkLst>
      </pc:sldChg>
      <pc:sldChg chg="addSp modSp">
        <pc:chgData name="Hostiteľský používateľ" userId="" providerId="Windows Live" clId="Web-{FB917D28-36FC-4931-93FD-0B7D3EE9CB8A}" dt="2020-06-16T23:09:55.118" v="336" actId="1076"/>
        <pc:sldMkLst>
          <pc:docMk/>
          <pc:sldMk cId="3125868020" sldId="650"/>
        </pc:sldMkLst>
        <pc:picChg chg="add mod">
          <ac:chgData name="Hostiteľský používateľ" userId="" providerId="Windows Live" clId="Web-{FB917D28-36FC-4931-93FD-0B7D3EE9CB8A}" dt="2020-06-16T23:09:53.134" v="335" actId="1076"/>
          <ac:picMkLst>
            <pc:docMk/>
            <pc:sldMk cId="3125868020" sldId="650"/>
            <ac:picMk id="2" creationId="{08C7A8A4-E205-4065-8F3C-90D3DB7A2DFA}"/>
          </ac:picMkLst>
        </pc:picChg>
        <pc:picChg chg="add mod">
          <ac:chgData name="Hostiteľský používateľ" userId="" providerId="Windows Live" clId="Web-{FB917D28-36FC-4931-93FD-0B7D3EE9CB8A}" dt="2020-06-16T23:09:48.493" v="334" actId="1076"/>
          <ac:picMkLst>
            <pc:docMk/>
            <pc:sldMk cId="3125868020" sldId="650"/>
            <ac:picMk id="3" creationId="{CF90640F-ABC1-4A96-93EA-4DBCD6008C56}"/>
          </ac:picMkLst>
        </pc:picChg>
        <pc:picChg chg="add mod">
          <ac:chgData name="Hostiteľský používateľ" userId="" providerId="Windows Live" clId="Web-{FB917D28-36FC-4931-93FD-0B7D3EE9CB8A}" dt="2020-06-16T23:09:33.384" v="331" actId="1076"/>
          <ac:picMkLst>
            <pc:docMk/>
            <pc:sldMk cId="3125868020" sldId="650"/>
            <ac:picMk id="4" creationId="{7DBB08DA-409C-4350-85B1-C99B1FB772AA}"/>
          </ac:picMkLst>
        </pc:picChg>
        <pc:picChg chg="add mod">
          <ac:chgData name="Hostiteľský používateľ" userId="" providerId="Windows Live" clId="Web-{FB917D28-36FC-4931-93FD-0B7D3EE9CB8A}" dt="2020-06-16T23:09:31.712" v="330" actId="1076"/>
          <ac:picMkLst>
            <pc:docMk/>
            <pc:sldMk cId="3125868020" sldId="650"/>
            <ac:picMk id="5" creationId="{092C5394-FB2A-478A-81A5-C100E29B8F51}"/>
          </ac:picMkLst>
        </pc:picChg>
        <pc:picChg chg="add mod">
          <ac:chgData name="Hostiteľský používateľ" userId="" providerId="Windows Live" clId="Web-{FB917D28-36FC-4931-93FD-0B7D3EE9CB8A}" dt="2020-06-16T23:09:55.118" v="336" actId="1076"/>
          <ac:picMkLst>
            <pc:docMk/>
            <pc:sldMk cId="3125868020" sldId="650"/>
            <ac:picMk id="7" creationId="{91FE5F0A-936D-4ACD-976D-3B1B03D96BCD}"/>
          </ac:picMkLst>
        </pc:picChg>
        <pc:picChg chg="add mod">
          <ac:chgData name="Hostiteľský používateľ" userId="" providerId="Windows Live" clId="Web-{FB917D28-36FC-4931-93FD-0B7D3EE9CB8A}" dt="2020-06-16T23:09:28.727" v="328" actId="1076"/>
          <ac:picMkLst>
            <pc:docMk/>
            <pc:sldMk cId="3125868020" sldId="650"/>
            <ac:picMk id="8" creationId="{7FC6DEF0-C342-4143-BC50-CD95732A0D00}"/>
          </ac:picMkLst>
        </pc:picChg>
      </pc:sldChg>
      <pc:sldChg chg="addSp delSp modSp ord">
        <pc:chgData name="Hostiteľský používateľ" userId="" providerId="Windows Live" clId="Web-{FB917D28-36FC-4931-93FD-0B7D3EE9CB8A}" dt="2020-06-16T22:32:30.659" v="83"/>
        <pc:sldMkLst>
          <pc:docMk/>
          <pc:sldMk cId="3164997928" sldId="652"/>
        </pc:sldMkLst>
        <pc:spChg chg="mod">
          <ac:chgData name="Hostiteľský používateľ" userId="" providerId="Windows Live" clId="Web-{FB917D28-36FC-4931-93FD-0B7D3EE9CB8A}" dt="2020-06-16T22:30:51.471" v="61" actId="1076"/>
          <ac:spMkLst>
            <pc:docMk/>
            <pc:sldMk cId="3164997928" sldId="652"/>
            <ac:spMk id="6" creationId="{9DA46FB3-06BE-42C2-9342-5AAACD0BAFEA}"/>
          </ac:spMkLst>
        </pc:spChg>
        <pc:spChg chg="add mod ord">
          <ac:chgData name="Hostiteľský používateľ" userId="" providerId="Windows Live" clId="Web-{FB917D28-36FC-4931-93FD-0B7D3EE9CB8A}" dt="2020-06-16T22:32:05.893" v="79" actId="14100"/>
          <ac:spMkLst>
            <pc:docMk/>
            <pc:sldMk cId="3164997928" sldId="652"/>
            <ac:spMk id="10" creationId="{9645ECD1-CBFB-432A-A4BD-0FEE449A8A0F}"/>
          </ac:spMkLst>
        </pc:spChg>
        <pc:spChg chg="add mod">
          <ac:chgData name="Hostiteľský používateľ" userId="" providerId="Windows Live" clId="Web-{FB917D28-36FC-4931-93FD-0B7D3EE9CB8A}" dt="2020-06-16T22:31:44.049" v="73" actId="14100"/>
          <ac:spMkLst>
            <pc:docMk/>
            <pc:sldMk cId="3164997928" sldId="652"/>
            <ac:spMk id="12" creationId="{6950F2DA-FF6F-405D-92FC-1690797CFCDD}"/>
          </ac:spMkLst>
        </pc:spChg>
        <pc:spChg chg="add mod">
          <ac:chgData name="Hostiteľský používateľ" userId="" providerId="Windows Live" clId="Web-{FB917D28-36FC-4931-93FD-0B7D3EE9CB8A}" dt="2020-06-16T22:31:36.393" v="71" actId="1076"/>
          <ac:spMkLst>
            <pc:docMk/>
            <pc:sldMk cId="3164997928" sldId="652"/>
            <ac:spMk id="13" creationId="{A8FCCD62-BDA7-40B6-8FDA-BC51E6677536}"/>
          </ac:spMkLst>
        </pc:spChg>
        <pc:spChg chg="add mod">
          <ac:chgData name="Hostiteľský používateľ" userId="" providerId="Windows Live" clId="Web-{FB917D28-36FC-4931-93FD-0B7D3EE9CB8A}" dt="2020-06-16T22:31:05.408" v="63" actId="1076"/>
          <ac:spMkLst>
            <pc:docMk/>
            <pc:sldMk cId="3164997928" sldId="652"/>
            <ac:spMk id="14" creationId="{07AD1C2B-E368-43EF-A5AD-9EF30BED1B95}"/>
          </ac:spMkLst>
        </pc:spChg>
        <pc:spChg chg="del mod">
          <ac:chgData name="Hostiteľský používateľ" userId="" providerId="Windows Live" clId="Web-{FB917D28-36FC-4931-93FD-0B7D3EE9CB8A}" dt="2020-06-16T22:28:21.235" v="16"/>
          <ac:spMkLst>
            <pc:docMk/>
            <pc:sldMk cId="3164997928" sldId="652"/>
            <ac:spMk id="25" creationId="{5E293B77-7DF1-44F0-9965-8BA96D4E18E8}"/>
          </ac:spMkLst>
        </pc:spChg>
        <pc:spChg chg="mod">
          <ac:chgData name="Hostiteľský používateľ" userId="" providerId="Windows Live" clId="Web-{FB917D28-36FC-4931-93FD-0B7D3EE9CB8A}" dt="2020-06-16T22:31:31.862" v="69" actId="14100"/>
          <ac:spMkLst>
            <pc:docMk/>
            <pc:sldMk cId="3164997928" sldId="652"/>
            <ac:spMk id="28" creationId="{CF7043A8-7285-4561-9D17-43BCC2DD94BB}"/>
          </ac:spMkLst>
        </pc:spChg>
        <pc:picChg chg="mod">
          <ac:chgData name="Hostiteľský používateľ" userId="" providerId="Windows Live" clId="Web-{FB917D28-36FC-4931-93FD-0B7D3EE9CB8A}" dt="2020-06-16T22:32:13.190" v="81" actId="1076"/>
          <ac:picMkLst>
            <pc:docMk/>
            <pc:sldMk cId="3164997928" sldId="652"/>
            <ac:picMk id="11" creationId="{5E8EB26F-8231-4BFB-8D52-01E045D9B142}"/>
          </ac:picMkLst>
        </pc:picChg>
        <pc:picChg chg="mod ord">
          <ac:chgData name="Hostiteľský používateľ" userId="" providerId="Windows Live" clId="Web-{FB917D28-36FC-4931-93FD-0B7D3EE9CB8A}" dt="2020-06-16T22:31:07.502" v="64" actId="1076"/>
          <ac:picMkLst>
            <pc:docMk/>
            <pc:sldMk cId="3164997928" sldId="652"/>
            <ac:picMk id="17" creationId="{D2785283-3FC4-4675-9C52-A69A2B9FC0E7}"/>
          </ac:picMkLst>
        </pc:picChg>
        <pc:picChg chg="mod">
          <ac:chgData name="Hostiteľský používateľ" userId="" providerId="Windows Live" clId="Web-{FB917D28-36FC-4931-93FD-0B7D3EE9CB8A}" dt="2020-06-16T22:32:13.206" v="82" actId="1076"/>
          <ac:picMkLst>
            <pc:docMk/>
            <pc:sldMk cId="3164997928" sldId="652"/>
            <ac:picMk id="18" creationId="{03B8379E-A680-43E9-9F8D-ECD61CE51659}"/>
          </ac:picMkLst>
        </pc:picChg>
        <pc:picChg chg="mod">
          <ac:chgData name="Hostiteľský používateľ" userId="" providerId="Windows Live" clId="Web-{FB917D28-36FC-4931-93FD-0B7D3EE9CB8A}" dt="2020-06-16T22:32:03.581" v="78" actId="1076"/>
          <ac:picMkLst>
            <pc:docMk/>
            <pc:sldMk cId="3164997928" sldId="652"/>
            <ac:picMk id="21" creationId="{48181718-BCD4-40DF-9BCF-1DF734F17815}"/>
          </ac:picMkLst>
        </pc:picChg>
        <pc:picChg chg="mod">
          <ac:chgData name="Hostiteľský používateľ" userId="" providerId="Windows Live" clId="Web-{FB917D28-36FC-4931-93FD-0B7D3EE9CB8A}" dt="2020-06-16T22:31:38.690" v="72" actId="1076"/>
          <ac:picMkLst>
            <pc:docMk/>
            <pc:sldMk cId="3164997928" sldId="652"/>
            <ac:picMk id="23" creationId="{CCB6BEC1-EABB-4BE2-A52B-1B7932E22F0F}"/>
          </ac:picMkLst>
        </pc:picChg>
      </pc:sldChg>
      <pc:sldChg chg="addSp delSp modSp mod setBg">
        <pc:chgData name="Hostiteľský používateľ" userId="" providerId="Windows Live" clId="Web-{FB917D28-36FC-4931-93FD-0B7D3EE9CB8A}" dt="2020-06-16T23:00:54.082" v="314" actId="1076"/>
        <pc:sldMkLst>
          <pc:docMk/>
          <pc:sldMk cId="1095135143" sldId="653"/>
        </pc:sldMkLst>
        <pc:spChg chg="add mod">
          <ac:chgData name="Hostiteľský používateľ" userId="" providerId="Windows Live" clId="Web-{FB917D28-36FC-4931-93FD-0B7D3EE9CB8A}" dt="2020-06-16T22:59:04.878" v="304"/>
          <ac:spMkLst>
            <pc:docMk/>
            <pc:sldMk cId="1095135143" sldId="653"/>
            <ac:spMk id="4" creationId="{EBDE5696-05ED-426B-BCD1-FFB3D2A80A1B}"/>
          </ac:spMkLst>
        </pc:spChg>
        <pc:spChg chg="del">
          <ac:chgData name="Hostiteľský používateľ" userId="" providerId="Windows Live" clId="Web-{FB917D28-36FC-4931-93FD-0B7D3EE9CB8A}" dt="2020-06-16T22:53:21.749" v="251"/>
          <ac:spMkLst>
            <pc:docMk/>
            <pc:sldMk cId="1095135143" sldId="653"/>
            <ac:spMk id="7" creationId="{00000000-0000-0000-0000-000000000000}"/>
          </ac:spMkLst>
        </pc:spChg>
        <pc:spChg chg="add">
          <ac:chgData name="Hostiteľský používateľ" userId="" providerId="Windows Live" clId="Web-{FB917D28-36FC-4931-93FD-0B7D3EE9CB8A}" dt="2020-06-16T22:59:04.878" v="304"/>
          <ac:spMkLst>
            <pc:docMk/>
            <pc:sldMk cId="1095135143" sldId="653"/>
            <ac:spMk id="13" creationId="{A061BA2E-A388-41C5-B73A-B0FEB6B1029D}"/>
          </ac:spMkLst>
        </pc:spChg>
        <pc:spChg chg="add">
          <ac:chgData name="Hostiteľský používateľ" userId="" providerId="Windows Live" clId="Web-{FB917D28-36FC-4931-93FD-0B7D3EE9CB8A}" dt="2020-06-16T22:59:04.878" v="304"/>
          <ac:spMkLst>
            <pc:docMk/>
            <pc:sldMk cId="1095135143" sldId="653"/>
            <ac:spMk id="15" creationId="{76E192A2-3ED3-4081-8A86-A22B5114178F}"/>
          </ac:spMkLst>
        </pc:spChg>
        <pc:spChg chg="add">
          <ac:chgData name="Hostiteľský používateľ" userId="" providerId="Windows Live" clId="Web-{FB917D28-36FC-4931-93FD-0B7D3EE9CB8A}" dt="2020-06-16T22:59:04.878" v="304"/>
          <ac:spMkLst>
            <pc:docMk/>
            <pc:sldMk cId="1095135143" sldId="653"/>
            <ac:spMk id="17" creationId="{79F40191-0F44-4FD1-82CC-ACB507C14BE6}"/>
          </ac:spMkLst>
        </pc:spChg>
        <pc:picChg chg="add del mod">
          <ac:chgData name="Hostiteľský používateľ" userId="" providerId="Windows Live" clId="Web-{FB917D28-36FC-4931-93FD-0B7D3EE9CB8A}" dt="2020-06-16T22:52:34.983" v="250"/>
          <ac:picMkLst>
            <pc:docMk/>
            <pc:sldMk cId="1095135143" sldId="653"/>
            <ac:picMk id="2" creationId="{1A3B841F-20F0-43B0-8AD6-90523A1098DF}"/>
          </ac:picMkLst>
        </pc:picChg>
        <pc:picChg chg="add mod">
          <ac:chgData name="Hostiteľský používateľ" userId="" providerId="Windows Live" clId="Web-{FB917D28-36FC-4931-93FD-0B7D3EE9CB8A}" dt="2020-06-16T23:00:24.269" v="313" actId="1076"/>
          <ac:picMkLst>
            <pc:docMk/>
            <pc:sldMk cId="1095135143" sldId="653"/>
            <ac:picMk id="3" creationId="{5F258DE4-EC66-4780-BAFB-7E593CAA4CCA}"/>
          </ac:picMkLst>
        </pc:picChg>
        <pc:picChg chg="add del mod ord">
          <ac:chgData name="Hostiteľský používateľ" userId="" providerId="Windows Live" clId="Web-{FB917D28-36FC-4931-93FD-0B7D3EE9CB8A}" dt="2020-06-16T22:58:26.627" v="303"/>
          <ac:picMkLst>
            <pc:docMk/>
            <pc:sldMk cId="1095135143" sldId="653"/>
            <ac:picMk id="6" creationId="{A207E92F-A489-45D4-8C0A-6B8485CBD540}"/>
          </ac:picMkLst>
        </pc:picChg>
        <pc:picChg chg="add mod ord">
          <ac:chgData name="Hostiteľský používateľ" userId="" providerId="Windows Live" clId="Web-{FB917D28-36FC-4931-93FD-0B7D3EE9CB8A}" dt="2020-06-16T23:00:54.082" v="314" actId="1076"/>
          <ac:picMkLst>
            <pc:docMk/>
            <pc:sldMk cId="1095135143" sldId="653"/>
            <ac:picMk id="8" creationId="{8E7B67A6-751E-4903-A4B0-310302C334F1}"/>
          </ac:picMkLst>
        </pc:picChg>
      </pc:sldChg>
      <pc:sldChg chg="addSp delSp modSp">
        <pc:chgData name="Hostiteľský používateľ" userId="" providerId="Windows Live" clId="Web-{FB917D28-36FC-4931-93FD-0B7D3EE9CB8A}" dt="2020-06-16T22:48:39.778" v="242" actId="20577"/>
        <pc:sldMkLst>
          <pc:docMk/>
          <pc:sldMk cId="1202577165" sldId="655"/>
        </pc:sldMkLst>
        <pc:spChg chg="add mod">
          <ac:chgData name="Hostiteľský používateľ" userId="" providerId="Windows Live" clId="Web-{FB917D28-36FC-4931-93FD-0B7D3EE9CB8A}" dt="2020-06-16T22:46:55.230" v="152" actId="1076"/>
          <ac:spMkLst>
            <pc:docMk/>
            <pc:sldMk cId="1202577165" sldId="655"/>
            <ac:spMk id="2" creationId="{8C2A1908-79A1-4228-818F-0C044C650EC6}"/>
          </ac:spMkLst>
        </pc:spChg>
        <pc:spChg chg="add mod">
          <ac:chgData name="Hostiteľský používateľ" userId="" providerId="Windows Live" clId="Web-{FB917D28-36FC-4931-93FD-0B7D3EE9CB8A}" dt="2020-06-16T22:48:39.778" v="242" actId="20577"/>
          <ac:spMkLst>
            <pc:docMk/>
            <pc:sldMk cId="1202577165" sldId="655"/>
            <ac:spMk id="5" creationId="{290D53CB-650D-43EA-82D7-FBE14A2268EA}"/>
          </ac:spMkLst>
        </pc:spChg>
        <pc:spChg chg="del">
          <ac:chgData name="Hostiteľský používateľ" userId="" providerId="Windows Live" clId="Web-{FB917D28-36FC-4931-93FD-0B7D3EE9CB8A}" dt="2020-06-16T22:46:17.886" v="116"/>
          <ac:spMkLst>
            <pc:docMk/>
            <pc:sldMk cId="1202577165" sldId="655"/>
            <ac:spMk id="7" creationId="{00000000-0000-0000-0000-000000000000}"/>
          </ac:spMkLst>
        </pc:spChg>
      </pc:sldChg>
      <pc:sldChg chg="add replId">
        <pc:chgData name="Hostiteľský používateľ" userId="" providerId="Windows Live" clId="Web-{FB917D28-36FC-4931-93FD-0B7D3EE9CB8A}" dt="2020-06-16T22:28:18.344" v="15"/>
        <pc:sldMkLst>
          <pc:docMk/>
          <pc:sldMk cId="938101071" sldId="656"/>
        </pc:sldMkLst>
      </pc:sldChg>
      <pc:sldChg chg="add replId">
        <pc:chgData name="Hostiteľský používateľ" userId="" providerId="Windows Live" clId="Web-{FB917D28-36FC-4931-93FD-0B7D3EE9CB8A}" dt="2020-06-16T22:48:53.325" v="245"/>
        <pc:sldMkLst>
          <pc:docMk/>
          <pc:sldMk cId="815939090" sldId="657"/>
        </pc:sldMkLst>
      </pc:sldChg>
      <pc:sldChg chg="add replId">
        <pc:chgData name="Hostiteľský používateľ" userId="" providerId="Windows Live" clId="Web-{FB917D28-36FC-4931-93FD-0B7D3EE9CB8A}" dt="2020-06-16T22:48:53.934" v="246"/>
        <pc:sldMkLst>
          <pc:docMk/>
          <pc:sldMk cId="2035815003" sldId="658"/>
        </pc:sldMkLst>
      </pc:sldChg>
      <pc:sldChg chg="delSp add replId">
        <pc:chgData name="Hostiteľský používateľ" userId="" providerId="Windows Live" clId="Web-{FB917D28-36FC-4931-93FD-0B7D3EE9CB8A}" dt="2020-06-16T23:02:00.754" v="315"/>
        <pc:sldMkLst>
          <pc:docMk/>
          <pc:sldMk cId="160788914" sldId="659"/>
        </pc:sldMkLst>
        <pc:picChg chg="del">
          <ac:chgData name="Hostiteľský používateľ" userId="" providerId="Windows Live" clId="Web-{FB917D28-36FC-4931-93FD-0B7D3EE9CB8A}" dt="2020-06-16T23:02:00.754" v="315"/>
          <ac:picMkLst>
            <pc:docMk/>
            <pc:sldMk cId="160788914" sldId="659"/>
            <ac:picMk id="2" creationId="{1A3B841F-20F0-43B0-8AD6-90523A1098DF}"/>
          </ac:picMkLst>
        </pc:picChg>
      </pc:sldChg>
      <pc:sldChg chg="addSp delSp modSp add ord replId">
        <pc:chgData name="Hostiteľský používateľ" userId="" providerId="Windows Live" clId="Web-{FB917D28-36FC-4931-93FD-0B7D3EE9CB8A}" dt="2020-06-16T23:24:54.596" v="434"/>
        <pc:sldMkLst>
          <pc:docMk/>
          <pc:sldMk cId="1395846574" sldId="660"/>
        </pc:sldMkLst>
        <pc:spChg chg="mod">
          <ac:chgData name="Hostiteľský používateľ" userId="" providerId="Windows Live" clId="Web-{FB917D28-36FC-4931-93FD-0B7D3EE9CB8A}" dt="2020-06-16T23:14:06.418" v="356" actId="1076"/>
          <ac:spMkLst>
            <pc:docMk/>
            <pc:sldMk cId="1395846574" sldId="660"/>
            <ac:spMk id="5" creationId="{494E0FBC-42BB-4DA6-B57D-847CD0546454}"/>
          </ac:spMkLst>
        </pc:spChg>
        <pc:spChg chg="del">
          <ac:chgData name="Hostiteľský používateľ" userId="" providerId="Windows Live" clId="Web-{FB917D28-36FC-4931-93FD-0B7D3EE9CB8A}" dt="2020-06-16T23:11:16.713" v="339"/>
          <ac:spMkLst>
            <pc:docMk/>
            <pc:sldMk cId="1395846574" sldId="660"/>
            <ac:spMk id="8" creationId="{AFE61D7A-5D9D-4C49-BEBC-7A5BF90574F7}"/>
          </ac:spMkLst>
        </pc:spChg>
        <pc:spChg chg="add del mod">
          <ac:chgData name="Hostiteľský používateľ" userId="" providerId="Windows Live" clId="Web-{FB917D28-36FC-4931-93FD-0B7D3EE9CB8A}" dt="2020-06-16T23:24:34.799" v="430"/>
          <ac:spMkLst>
            <pc:docMk/>
            <pc:sldMk cId="1395846574" sldId="660"/>
            <ac:spMk id="13" creationId="{4980E440-7F32-4D44-A6E0-792B3EE36504}"/>
          </ac:spMkLst>
        </pc:spChg>
        <pc:picChg chg="del">
          <ac:chgData name="Hostiteľský používateľ" userId="" providerId="Windows Live" clId="Web-{FB917D28-36FC-4931-93FD-0B7D3EE9CB8A}" dt="2020-06-16T23:11:19.650" v="340"/>
          <ac:picMkLst>
            <pc:docMk/>
            <pc:sldMk cId="1395846574" sldId="660"/>
            <ac:picMk id="2" creationId="{00721307-46BC-42D3-B5C4-D8276D68D441}"/>
          </ac:picMkLst>
        </pc:picChg>
        <pc:picChg chg="add mod">
          <ac:chgData name="Hostiteľský používateľ" userId="" providerId="Windows Live" clId="Web-{FB917D28-36FC-4931-93FD-0B7D3EE9CB8A}" dt="2020-06-16T23:24:45.564" v="432"/>
          <ac:picMkLst>
            <pc:docMk/>
            <pc:sldMk cId="1395846574" sldId="660"/>
            <ac:picMk id="3" creationId="{A67C0252-4FB3-42CE-B113-62B402BCE740}"/>
          </ac:picMkLst>
        </pc:picChg>
        <pc:picChg chg="add mod">
          <ac:chgData name="Hostiteľský používateľ" userId="" providerId="Windows Live" clId="Web-{FB917D28-36FC-4931-93FD-0B7D3EE9CB8A}" dt="2020-06-16T23:24:50.064" v="433"/>
          <ac:picMkLst>
            <pc:docMk/>
            <pc:sldMk cId="1395846574" sldId="660"/>
            <ac:picMk id="4" creationId="{F6DB6BBF-28DC-4C76-92C5-C830A14632FA}"/>
          </ac:picMkLst>
        </pc:picChg>
        <pc:picChg chg="add mod">
          <ac:chgData name="Hostiteľský používateľ" userId="" providerId="Windows Live" clId="Web-{FB917D28-36FC-4931-93FD-0B7D3EE9CB8A}" dt="2020-06-16T23:24:54.596" v="434"/>
          <ac:picMkLst>
            <pc:docMk/>
            <pc:sldMk cId="1395846574" sldId="660"/>
            <ac:picMk id="11" creationId="{BA86FD50-482C-48C9-87FF-86CC3F8A15A8}"/>
          </ac:picMkLst>
        </pc:picChg>
      </pc:sldChg>
      <pc:sldChg chg="delSp modSp add ord replId">
        <pc:chgData name="Hostiteľský používateľ" userId="" providerId="Windows Live" clId="Web-{FB917D28-36FC-4931-93FD-0B7D3EE9CB8A}" dt="2020-06-16T23:20:17.937" v="387" actId="1076"/>
        <pc:sldMkLst>
          <pc:docMk/>
          <pc:sldMk cId="2222546891" sldId="661"/>
        </pc:sldMkLst>
        <pc:spChg chg="mod">
          <ac:chgData name="Hostiteľský používateľ" userId="" providerId="Windows Live" clId="Web-{FB917D28-36FC-4931-93FD-0B7D3EE9CB8A}" dt="2020-06-16T23:20:17.937" v="387" actId="1076"/>
          <ac:spMkLst>
            <pc:docMk/>
            <pc:sldMk cId="2222546891" sldId="661"/>
            <ac:spMk id="5" creationId="{494E0FBC-42BB-4DA6-B57D-847CD0546454}"/>
          </ac:spMkLst>
        </pc:spChg>
        <pc:spChg chg="del">
          <ac:chgData name="Hostiteľský používateľ" userId="" providerId="Windows Live" clId="Web-{FB917D28-36FC-4931-93FD-0B7D3EE9CB8A}" dt="2020-06-16T23:20:06.249" v="384"/>
          <ac:spMkLst>
            <pc:docMk/>
            <pc:sldMk cId="2222546891" sldId="661"/>
            <ac:spMk id="8" creationId="{AFE61D7A-5D9D-4C49-BEBC-7A5BF90574F7}"/>
          </ac:spMkLst>
        </pc:spChg>
        <pc:picChg chg="del">
          <ac:chgData name="Hostiteľský používateľ" userId="" providerId="Windows Live" clId="Web-{FB917D28-36FC-4931-93FD-0B7D3EE9CB8A}" dt="2020-06-16T23:20:04.655" v="383"/>
          <ac:picMkLst>
            <pc:docMk/>
            <pc:sldMk cId="2222546891" sldId="661"/>
            <ac:picMk id="2" creationId="{00721307-46BC-42D3-B5C4-D8276D68D441}"/>
          </ac:picMkLst>
        </pc:picChg>
      </pc:sldChg>
    </pc:docChg>
  </pc:docChgLst>
  <pc:docChgLst>
    <pc:chgData name="Vlasto Kocián" userId="4585df744dd4a143" providerId="Windows Live" clId="Web-{04922B7E-0D7D-444A-8420-9BBA8251B025}"/>
    <pc:docChg chg="modSld">
      <pc:chgData name="Vlasto Kocián" userId="4585df744dd4a143" providerId="Windows Live" clId="Web-{04922B7E-0D7D-444A-8420-9BBA8251B025}" dt="2020-10-29T08:32:49.130" v="698" actId="20577"/>
      <pc:docMkLst>
        <pc:docMk/>
      </pc:docMkLst>
      <pc:sldChg chg="addSp delSp modSp addAnim modAnim">
        <pc:chgData name="Vlasto Kocián" userId="4585df744dd4a143" providerId="Windows Live" clId="Web-{04922B7E-0D7D-444A-8420-9BBA8251B025}" dt="2020-10-29T08:32:46.692" v="697" actId="20577"/>
        <pc:sldMkLst>
          <pc:docMk/>
          <pc:sldMk cId="2520454283" sldId="547"/>
        </pc:sldMkLst>
        <pc:spChg chg="del">
          <ac:chgData name="Vlasto Kocián" userId="4585df744dd4a143" providerId="Windows Live" clId="Web-{04922B7E-0D7D-444A-8420-9BBA8251B025}" dt="2020-10-29T08:08:19.594" v="223"/>
          <ac:spMkLst>
            <pc:docMk/>
            <pc:sldMk cId="2520454283" sldId="547"/>
            <ac:spMk id="2" creationId="{00000000-0000-0000-0000-000000000000}"/>
          </ac:spMkLst>
        </pc:spChg>
        <pc:spChg chg="add del mod">
          <ac:chgData name="Vlasto Kocián" userId="4585df744dd4a143" providerId="Windows Live" clId="Web-{04922B7E-0D7D-444A-8420-9BBA8251B025}" dt="2020-10-29T08:03:05.055" v="3"/>
          <ac:spMkLst>
            <pc:docMk/>
            <pc:sldMk cId="2520454283" sldId="547"/>
            <ac:spMk id="3" creationId="{95D838C7-1748-4A43-BD13-88A05DFCA364}"/>
          </ac:spMkLst>
        </pc:spChg>
        <pc:spChg chg="add mod">
          <ac:chgData name="Vlasto Kocián" userId="4585df744dd4a143" providerId="Windows Live" clId="Web-{04922B7E-0D7D-444A-8420-9BBA8251B025}" dt="2020-10-29T08:32:46.692" v="697" actId="20577"/>
          <ac:spMkLst>
            <pc:docMk/>
            <pc:sldMk cId="2520454283" sldId="547"/>
            <ac:spMk id="6" creationId="{0592C77F-79B3-41D2-987C-0A6F0250D5BA}"/>
          </ac:spMkLst>
        </pc:spChg>
        <pc:picChg chg="add mod">
          <ac:chgData name="Vlasto Kocián" userId="4585df744dd4a143" providerId="Windows Live" clId="Web-{04922B7E-0D7D-444A-8420-9BBA8251B025}" dt="2020-10-29T08:31:05.940" v="686" actId="1076"/>
          <ac:picMkLst>
            <pc:docMk/>
            <pc:sldMk cId="2520454283" sldId="547"/>
            <ac:picMk id="7" creationId="{A1F7FE6A-C4DC-4737-B2FF-76049143F2C1}"/>
          </ac:picMkLst>
        </pc:picChg>
        <pc:picChg chg="add del mod">
          <ac:chgData name="Vlasto Kocián" userId="4585df744dd4a143" providerId="Windows Live" clId="Web-{04922B7E-0D7D-444A-8420-9BBA8251B025}" dt="2020-10-29T08:28:13.982" v="566"/>
          <ac:picMkLst>
            <pc:docMk/>
            <pc:sldMk cId="2520454283" sldId="547"/>
            <ac:picMk id="8" creationId="{43B95AB6-0CB0-46CB-B7B5-E5AF2444FA58}"/>
          </ac:picMkLst>
        </pc:picChg>
        <pc:picChg chg="add mod">
          <ac:chgData name="Vlasto Kocián" userId="4585df744dd4a143" providerId="Windows Live" clId="Web-{04922B7E-0D7D-444A-8420-9BBA8251B025}" dt="2020-10-29T08:31:10.018" v="687" actId="1076"/>
          <ac:picMkLst>
            <pc:docMk/>
            <pc:sldMk cId="2520454283" sldId="547"/>
            <ac:picMk id="9" creationId="{D85E2436-D1B9-47B8-9F89-FEDB9514A35E}"/>
          </ac:picMkLst>
        </pc:picChg>
        <pc:cxnChg chg="del">
          <ac:chgData name="Vlasto Kocián" userId="4585df744dd4a143" providerId="Windows Live" clId="Web-{04922B7E-0D7D-444A-8420-9BBA8251B025}" dt="2020-10-29T08:08:18.250" v="222"/>
          <ac:cxnSpMkLst>
            <pc:docMk/>
            <pc:sldMk cId="2520454283" sldId="547"/>
            <ac:cxnSpMk id="4" creationId="{00000000-0000-0000-0000-000000000000}"/>
          </ac:cxnSpMkLst>
        </pc:cxnChg>
      </pc:sldChg>
    </pc:docChg>
  </pc:docChgLst>
  <pc:docChgLst>
    <pc:chgData name="Miroslav Dreveňák" userId="e81370802b54021c" providerId="Windows Live" clId="Web-{D4B4DA05-A6A5-4D07-97F9-220E23622801}"/>
    <pc:docChg chg="modSld">
      <pc:chgData name="Miroslav Dreveňák" userId="e81370802b54021c" providerId="Windows Live" clId="Web-{D4B4DA05-A6A5-4D07-97F9-220E23622801}" dt="2020-07-16T06:01:07.898" v="7" actId="20577"/>
      <pc:docMkLst>
        <pc:docMk/>
      </pc:docMkLst>
      <pc:sldChg chg="modSp">
        <pc:chgData name="Miroslav Dreveňák" userId="e81370802b54021c" providerId="Windows Live" clId="Web-{D4B4DA05-A6A5-4D07-97F9-220E23622801}" dt="2020-07-16T06:01:07.898" v="7" actId="20577"/>
        <pc:sldMkLst>
          <pc:docMk/>
          <pc:sldMk cId="827981369" sldId="660"/>
        </pc:sldMkLst>
        <pc:spChg chg="mod">
          <ac:chgData name="Miroslav Dreveňák" userId="e81370802b54021c" providerId="Windows Live" clId="Web-{D4B4DA05-A6A5-4D07-97F9-220E23622801}" dt="2020-07-16T06:01:07.898" v="7" actId="20577"/>
          <ac:spMkLst>
            <pc:docMk/>
            <pc:sldMk cId="827981369" sldId="660"/>
            <ac:spMk id="3" creationId="{48CD79F6-0446-4C33-8DDD-73B7CE5EFF5A}"/>
          </ac:spMkLst>
        </pc:spChg>
      </pc:sldChg>
    </pc:docChg>
  </pc:docChgLst>
  <pc:docChgLst>
    <pc:chgData name="Hostiteľský používateľ" providerId="Windows Live" clId="Web-{BF2FF266-CF59-4984-AA18-CFBDF8C8ED8D}"/>
    <pc:docChg chg="delSld modSld modSection">
      <pc:chgData name="Hostiteľský používateľ" userId="" providerId="Windows Live" clId="Web-{BF2FF266-CF59-4984-AA18-CFBDF8C8ED8D}" dt="2020-06-17T05:32:14.627" v="79" actId="1076"/>
      <pc:docMkLst>
        <pc:docMk/>
      </pc:docMkLst>
      <pc:sldChg chg="addSp modSp del">
        <pc:chgData name="Hostiteľský používateľ" userId="" providerId="Windows Live" clId="Web-{BF2FF266-CF59-4984-AA18-CFBDF8C8ED8D}" dt="2020-06-17T05:19:27.236" v="32"/>
        <pc:sldMkLst>
          <pc:docMk/>
          <pc:sldMk cId="3125868020" sldId="650"/>
        </pc:sldMkLst>
        <pc:picChg chg="add mod">
          <ac:chgData name="Hostiteľský používateľ" userId="" providerId="Windows Live" clId="Web-{BF2FF266-CF59-4984-AA18-CFBDF8C8ED8D}" dt="2020-06-17T05:14:27.431" v="6" actId="1076"/>
          <ac:picMkLst>
            <pc:docMk/>
            <pc:sldMk cId="3125868020" sldId="650"/>
            <ac:picMk id="45" creationId="{0F551EE6-EFF4-40CA-9875-B3118E71C0D0}"/>
          </ac:picMkLst>
        </pc:picChg>
      </pc:sldChg>
      <pc:sldChg chg="modSp">
        <pc:chgData name="Hostiteľský používateľ" userId="" providerId="Windows Live" clId="Web-{BF2FF266-CF59-4984-AA18-CFBDF8C8ED8D}" dt="2020-06-17T05:26:55.538" v="36" actId="20577"/>
        <pc:sldMkLst>
          <pc:docMk/>
          <pc:sldMk cId="1095135143" sldId="653"/>
        </pc:sldMkLst>
        <pc:spChg chg="mod">
          <ac:chgData name="Hostiteľský používateľ" userId="" providerId="Windows Live" clId="Web-{BF2FF266-CF59-4984-AA18-CFBDF8C8ED8D}" dt="2020-06-17T05:26:55.538" v="36" actId="20577"/>
          <ac:spMkLst>
            <pc:docMk/>
            <pc:sldMk cId="1095135143" sldId="653"/>
            <ac:spMk id="4" creationId="{EBDE5696-05ED-426B-BCD1-FFB3D2A80A1B}"/>
          </ac:spMkLst>
        </pc:spChg>
      </pc:sldChg>
      <pc:sldChg chg="addSp delSp modSp mod setBg">
        <pc:chgData name="Hostiteľský používateľ" userId="" providerId="Windows Live" clId="Web-{BF2FF266-CF59-4984-AA18-CFBDF8C8ED8D}" dt="2020-06-17T05:17:36.493" v="31" actId="14100"/>
        <pc:sldMkLst>
          <pc:docMk/>
          <pc:sldMk cId="1202577165" sldId="655"/>
        </pc:sldMkLst>
        <pc:spChg chg="mod">
          <ac:chgData name="Hostiteľský používateľ" userId="" providerId="Windows Live" clId="Web-{BF2FF266-CF59-4984-AA18-CFBDF8C8ED8D}" dt="2020-06-17T05:17:04.912" v="24"/>
          <ac:spMkLst>
            <pc:docMk/>
            <pc:sldMk cId="1202577165" sldId="655"/>
            <ac:spMk id="2" creationId="{8C2A1908-79A1-4228-818F-0C044C650EC6}"/>
          </ac:spMkLst>
        </pc:spChg>
        <pc:spChg chg="mod">
          <ac:chgData name="Hostiteľský používateľ" userId="" providerId="Windows Live" clId="Web-{BF2FF266-CF59-4984-AA18-CFBDF8C8ED8D}" dt="2020-06-17T05:17:36.493" v="31" actId="14100"/>
          <ac:spMkLst>
            <pc:docMk/>
            <pc:sldMk cId="1202577165" sldId="655"/>
            <ac:spMk id="5" creationId="{290D53CB-650D-43EA-82D7-FBE14A2268EA}"/>
          </ac:spMkLst>
        </pc:spChg>
        <pc:spChg chg="add del">
          <ac:chgData name="Hostiteľský používateľ" userId="" providerId="Windows Live" clId="Web-{BF2FF266-CF59-4984-AA18-CFBDF8C8ED8D}" dt="2020-06-17T05:17:04.912" v="24"/>
          <ac:spMkLst>
            <pc:docMk/>
            <pc:sldMk cId="1202577165" sldId="655"/>
            <ac:spMk id="10" creationId="{3B854194-185D-494D-905C-7C7CB2E30F6E}"/>
          </ac:spMkLst>
        </pc:spChg>
        <pc:spChg chg="add del">
          <ac:chgData name="Hostiteľský používateľ" userId="" providerId="Windows Live" clId="Web-{BF2FF266-CF59-4984-AA18-CFBDF8C8ED8D}" dt="2020-06-17T05:17:04.912" v="24"/>
          <ac:spMkLst>
            <pc:docMk/>
            <pc:sldMk cId="1202577165" sldId="655"/>
            <ac:spMk id="12" creationId="{B4F5FA0D-0104-4987-8241-EFF7C85B88DE}"/>
          </ac:spMkLst>
        </pc:spChg>
        <pc:picChg chg="add del">
          <ac:chgData name="Hostiteľský používateľ" userId="" providerId="Windows Live" clId="Web-{BF2FF266-CF59-4984-AA18-CFBDF8C8ED8D}" dt="2020-06-17T05:17:04.912" v="24"/>
          <ac:picMkLst>
            <pc:docMk/>
            <pc:sldMk cId="1202577165" sldId="655"/>
            <ac:picMk id="14" creationId="{2897127E-6CEF-446C-BE87-93B7C46E49D1}"/>
          </ac:picMkLst>
        </pc:picChg>
      </pc:sldChg>
      <pc:sldChg chg="addSp delSp modSp">
        <pc:chgData name="Hostiteľský používateľ" userId="" providerId="Windows Live" clId="Web-{BF2FF266-CF59-4984-AA18-CFBDF8C8ED8D}" dt="2020-06-17T05:32:14.627" v="79" actId="1076"/>
        <pc:sldMkLst>
          <pc:docMk/>
          <pc:sldMk cId="2035815003" sldId="658"/>
        </pc:sldMkLst>
        <pc:picChg chg="add del mod">
          <ac:chgData name="Hostiteľský používateľ" userId="" providerId="Windows Live" clId="Web-{BF2FF266-CF59-4984-AA18-CFBDF8C8ED8D}" dt="2020-06-17T05:15:02.949" v="10"/>
          <ac:picMkLst>
            <pc:docMk/>
            <pc:sldMk cId="2035815003" sldId="658"/>
            <ac:picMk id="3" creationId="{92CD8B0D-3585-42F7-86E3-6C72A6E13C2B}"/>
          </ac:picMkLst>
        </pc:picChg>
        <pc:picChg chg="mod">
          <ac:chgData name="Hostiteľský používateľ" userId="" providerId="Windows Live" clId="Web-{BF2FF266-CF59-4984-AA18-CFBDF8C8ED8D}" dt="2020-06-17T05:32:14.627" v="77" actId="1076"/>
          <ac:picMkLst>
            <pc:docMk/>
            <pc:sldMk cId="2035815003" sldId="658"/>
            <ac:picMk id="18" creationId="{1A4F8BAA-58DB-4937-A7C4-6E1DF4F1ADC8}"/>
          </ac:picMkLst>
        </pc:picChg>
        <pc:picChg chg="mod">
          <ac:chgData name="Hostiteľský používateľ" userId="" providerId="Windows Live" clId="Web-{BF2FF266-CF59-4984-AA18-CFBDF8C8ED8D}" dt="2020-06-17T05:32:14.627" v="78" actId="1076"/>
          <ac:picMkLst>
            <pc:docMk/>
            <pc:sldMk cId="2035815003" sldId="658"/>
            <ac:picMk id="20" creationId="{6D8A567C-831E-4744-97BD-ED7B7DD81E4F}"/>
          </ac:picMkLst>
        </pc:picChg>
        <pc:picChg chg="mod">
          <ac:chgData name="Hostiteľský používateľ" userId="" providerId="Windows Live" clId="Web-{BF2FF266-CF59-4984-AA18-CFBDF8C8ED8D}" dt="2020-06-17T05:32:14.627" v="79" actId="1076"/>
          <ac:picMkLst>
            <pc:docMk/>
            <pc:sldMk cId="2035815003" sldId="658"/>
            <ac:picMk id="22" creationId="{38E8E1C0-4471-4E26-A412-A02E7E107F9A}"/>
          </ac:picMkLst>
        </pc:picChg>
      </pc:sldChg>
      <pc:sldChg chg="addSp modSp addAnim delAnim modAnim">
        <pc:chgData name="Hostiteľský používateľ" userId="" providerId="Windows Live" clId="Web-{BF2FF266-CF59-4984-AA18-CFBDF8C8ED8D}" dt="2020-06-17T05:31:03.136" v="73" actId="1076"/>
        <pc:sldMkLst>
          <pc:docMk/>
          <pc:sldMk cId="160788914" sldId="659"/>
        </pc:sldMkLst>
        <pc:spChg chg="mod">
          <ac:chgData name="Hostiteľský používateľ" userId="" providerId="Windows Live" clId="Web-{BF2FF266-CF59-4984-AA18-CFBDF8C8ED8D}" dt="2020-06-17T05:27:49.793" v="51" actId="1076"/>
          <ac:spMkLst>
            <pc:docMk/>
            <pc:sldMk cId="160788914" sldId="659"/>
            <ac:spMk id="42" creationId="{8E3C9D9D-7F98-428B-9B7A-05A07A5F6F29}"/>
          </ac:spMkLst>
        </pc:spChg>
        <pc:spChg chg="mod">
          <ac:chgData name="Hostiteľský používateľ" userId="" providerId="Windows Live" clId="Web-{BF2FF266-CF59-4984-AA18-CFBDF8C8ED8D}" dt="2020-06-17T05:31:03.136" v="72" actId="1076"/>
          <ac:spMkLst>
            <pc:docMk/>
            <pc:sldMk cId="160788914" sldId="659"/>
            <ac:spMk id="43" creationId="{C96690E2-C61E-4464-A9FD-CB1F7336F4FC}"/>
          </ac:spMkLst>
        </pc:spChg>
        <pc:picChg chg="add mod">
          <ac:chgData name="Hostiteľský používateľ" userId="" providerId="Windows Live" clId="Web-{BF2FF266-CF59-4984-AA18-CFBDF8C8ED8D}" dt="2020-06-17T05:31:03.136" v="73" actId="1076"/>
          <ac:picMkLst>
            <pc:docMk/>
            <pc:sldMk cId="160788914" sldId="659"/>
            <ac:picMk id="2" creationId="{8E32E2BA-10B8-4442-9C9C-037D2009A3A6}"/>
          </ac:picMkLst>
        </pc:picChg>
        <pc:picChg chg="mod">
          <ac:chgData name="Hostiteľský používateľ" userId="" providerId="Windows Live" clId="Web-{BF2FF266-CF59-4984-AA18-CFBDF8C8ED8D}" dt="2020-06-17T05:16:27.550" v="19" actId="1076"/>
          <ac:picMkLst>
            <pc:docMk/>
            <pc:sldMk cId="160788914" sldId="659"/>
            <ac:picMk id="14" creationId="{58654304-9EC9-42F6-BD64-6D14DBBA6FE5}"/>
          </ac:picMkLst>
        </pc:picChg>
        <pc:picChg chg="mod">
          <ac:chgData name="Hostiteľský používateľ" userId="" providerId="Windows Live" clId="Web-{BF2FF266-CF59-4984-AA18-CFBDF8C8ED8D}" dt="2020-06-17T05:31:03.121" v="71" actId="1076"/>
          <ac:picMkLst>
            <pc:docMk/>
            <pc:sldMk cId="160788914" sldId="659"/>
            <ac:picMk id="16" creationId="{6ED416DD-363C-49C4-B0FF-7480BA1BFDAF}"/>
          </ac:picMkLst>
        </pc:picChg>
        <pc:picChg chg="mod">
          <ac:chgData name="Hostiteľský používateľ" userId="" providerId="Windows Live" clId="Web-{BF2FF266-CF59-4984-AA18-CFBDF8C8ED8D}" dt="2020-06-17T05:27:49.793" v="50" actId="1076"/>
          <ac:picMkLst>
            <pc:docMk/>
            <pc:sldMk cId="160788914" sldId="659"/>
            <ac:picMk id="18" creationId="{DCC25181-F2EE-4E99-91AD-48D701AE2149}"/>
          </ac:picMkLst>
        </pc:picChg>
        <pc:picChg chg="mod">
          <ac:chgData name="Hostiteľský používateľ" userId="" providerId="Windows Live" clId="Web-{BF2FF266-CF59-4984-AA18-CFBDF8C8ED8D}" dt="2020-06-17T05:16:23.549" v="18" actId="1076"/>
          <ac:picMkLst>
            <pc:docMk/>
            <pc:sldMk cId="160788914" sldId="659"/>
            <ac:picMk id="44" creationId="{6169139C-A30B-4D83-B736-ADAD2ADDC96C}"/>
          </ac:picMkLst>
        </pc:picChg>
        <pc:picChg chg="mod">
          <ac:chgData name="Hostiteľský používateľ" userId="" providerId="Windows Live" clId="Web-{BF2FF266-CF59-4984-AA18-CFBDF8C8ED8D}" dt="2020-06-17T05:27:57.981" v="52" actId="1076"/>
          <ac:picMkLst>
            <pc:docMk/>
            <pc:sldMk cId="160788914" sldId="659"/>
            <ac:picMk id="48" creationId="{3E946CEC-23A4-480E-849F-4D560399995C}"/>
          </ac:picMkLst>
        </pc:picChg>
      </pc:sldChg>
      <pc:sldChg chg="addSp delSp modSp">
        <pc:chgData name="Hostiteľský používateľ" userId="" providerId="Windows Live" clId="Web-{BF2FF266-CF59-4984-AA18-CFBDF8C8ED8D}" dt="2020-06-17T05:12:36.093" v="4"/>
        <pc:sldMkLst>
          <pc:docMk/>
          <pc:sldMk cId="1395846574" sldId="660"/>
        </pc:sldMkLst>
        <pc:spChg chg="del">
          <ac:chgData name="Hostiteľský používateľ" userId="" providerId="Windows Live" clId="Web-{BF2FF266-CF59-4984-AA18-CFBDF8C8ED8D}" dt="2020-06-17T05:12:07.091" v="0"/>
          <ac:spMkLst>
            <pc:docMk/>
            <pc:sldMk cId="1395846574" sldId="660"/>
            <ac:spMk id="7" creationId="{00000000-0000-0000-0000-000000000000}"/>
          </ac:spMkLst>
        </pc:spChg>
        <pc:picChg chg="add del mod">
          <ac:chgData name="Hostiteľský používateľ" userId="" providerId="Windows Live" clId="Web-{BF2FF266-CF59-4984-AA18-CFBDF8C8ED8D}" dt="2020-06-17T05:12:36.093" v="4"/>
          <ac:picMkLst>
            <pc:docMk/>
            <pc:sldMk cId="1395846574" sldId="660"/>
            <ac:picMk id="2" creationId="{0CBD7F06-C988-4B2F-82CF-1B5024CC1CD7}"/>
          </ac:picMkLst>
        </pc:picChg>
      </pc:sldChg>
      <pc:sldChg chg="del">
        <pc:chgData name="Hostiteľský používateľ" userId="" providerId="Windows Live" clId="Web-{BF2FF266-CF59-4984-AA18-CFBDF8C8ED8D}" dt="2020-06-17T05:19:31.221" v="33"/>
        <pc:sldMkLst>
          <pc:docMk/>
          <pc:sldMk cId="3292080826" sldId="666"/>
        </pc:sldMkLst>
      </pc:sldChg>
    </pc:docChg>
  </pc:docChgLst>
  <pc:docChgLst>
    <pc:chgData name="Hostiteľský používateľ" providerId="Windows Live" clId="Web-{0CF4D181-ADFF-4937-9242-7C4B33E156B0}"/>
    <pc:docChg chg="modSld">
      <pc:chgData name="Hostiteľský používateľ" userId="" providerId="Windows Live" clId="Web-{0CF4D181-ADFF-4937-9242-7C4B33E156B0}" dt="2021-01-13T07:06:55.680" v="1" actId="20577"/>
      <pc:docMkLst>
        <pc:docMk/>
      </pc:docMkLst>
      <pc:sldChg chg="modSp">
        <pc:chgData name="Hostiteľský používateľ" userId="" providerId="Windows Live" clId="Web-{0CF4D181-ADFF-4937-9242-7C4B33E156B0}" dt="2021-01-13T07:06:55.680" v="1" actId="20577"/>
        <pc:sldMkLst>
          <pc:docMk/>
          <pc:sldMk cId="1180161538" sldId="436"/>
        </pc:sldMkLst>
        <pc:spChg chg="mod">
          <ac:chgData name="Hostiteľský používateľ" userId="" providerId="Windows Live" clId="Web-{0CF4D181-ADFF-4937-9242-7C4B33E156B0}" dt="2021-01-13T07:06:55.680" v="1" actId="20577"/>
          <ac:spMkLst>
            <pc:docMk/>
            <pc:sldMk cId="1180161538" sldId="436"/>
            <ac:spMk id="7" creationId="{00000000-0000-0000-0000-000000000000}"/>
          </ac:spMkLst>
        </pc:spChg>
      </pc:sldChg>
    </pc:docChg>
  </pc:docChgLst>
  <pc:docChgLst>
    <pc:chgData name="Hostiteľský používateľ" providerId="Windows Live" clId="Web-{7CCD6E29-6017-4E3B-A8E1-C3A21CEDCEF3}"/>
    <pc:docChg chg="modSld">
      <pc:chgData name="Hostiteľský používateľ" userId="" providerId="Windows Live" clId="Web-{7CCD6E29-6017-4E3B-A8E1-C3A21CEDCEF3}" dt="2021-01-13T12:43:21.857" v="124" actId="20577"/>
      <pc:docMkLst>
        <pc:docMk/>
      </pc:docMkLst>
      <pc:sldChg chg="modSp modNotes">
        <pc:chgData name="Hostiteľský používateľ" userId="" providerId="Windows Live" clId="Web-{7CCD6E29-6017-4E3B-A8E1-C3A21CEDCEF3}" dt="2021-01-13T12:43:21.857" v="124" actId="20577"/>
        <pc:sldMkLst>
          <pc:docMk/>
          <pc:sldMk cId="3089479179" sldId="641"/>
        </pc:sldMkLst>
        <pc:spChg chg="mod">
          <ac:chgData name="Hostiteľský používateľ" userId="" providerId="Windows Live" clId="Web-{7CCD6E29-6017-4E3B-A8E1-C3A21CEDCEF3}" dt="2021-01-13T12:43:21.857" v="124" actId="20577"/>
          <ac:spMkLst>
            <pc:docMk/>
            <pc:sldMk cId="3089479179" sldId="641"/>
            <ac:spMk id="3" creationId="{102595E9-8861-4EE2-B7F9-500AE1643AD1}"/>
          </ac:spMkLst>
        </pc:spChg>
      </pc:sldChg>
      <pc:sldChg chg="modSp">
        <pc:chgData name="Hostiteľský používateľ" userId="" providerId="Windows Live" clId="Web-{7CCD6E29-6017-4E3B-A8E1-C3A21CEDCEF3}" dt="2021-01-13T12:41:47.214" v="10" actId="20577"/>
        <pc:sldMkLst>
          <pc:docMk/>
          <pc:sldMk cId="1421310704" sldId="642"/>
        </pc:sldMkLst>
        <pc:spChg chg="mod">
          <ac:chgData name="Hostiteľský používateľ" userId="" providerId="Windows Live" clId="Web-{7CCD6E29-6017-4E3B-A8E1-C3A21CEDCEF3}" dt="2021-01-13T12:41:47.214" v="10" actId="20577"/>
          <ac:spMkLst>
            <pc:docMk/>
            <pc:sldMk cId="1421310704" sldId="642"/>
            <ac:spMk id="3" creationId="{102595E9-8861-4EE2-B7F9-500AE1643AD1}"/>
          </ac:spMkLst>
        </pc:spChg>
      </pc:sldChg>
    </pc:docChg>
  </pc:docChgLst>
  <pc:docChgLst>
    <pc:chgData name="Peter Sukeník" userId="89ca031e299d4079" providerId="Windows Live" clId="Web-{AA70BE08-5C34-4F69-808B-9B843911721A}"/>
    <pc:docChg chg="addSld delSld modSld sldOrd modSection">
      <pc:chgData name="Peter Sukeník" userId="89ca031e299d4079" providerId="Windows Live" clId="Web-{AA70BE08-5C34-4F69-808B-9B843911721A}" dt="2021-01-28T07:25:03.544" v="993" actId="20577"/>
      <pc:docMkLst>
        <pc:docMk/>
      </pc:docMkLst>
      <pc:sldChg chg="modSp">
        <pc:chgData name="Peter Sukeník" userId="89ca031e299d4079" providerId="Windows Live" clId="Web-{AA70BE08-5C34-4F69-808B-9B843911721A}" dt="2021-01-28T07:25:03.544" v="993" actId="20577"/>
        <pc:sldMkLst>
          <pc:docMk/>
          <pc:sldMk cId="3158650413" sldId="476"/>
        </pc:sldMkLst>
        <pc:spChg chg="mod">
          <ac:chgData name="Peter Sukeník" userId="89ca031e299d4079" providerId="Windows Live" clId="Web-{AA70BE08-5C34-4F69-808B-9B843911721A}" dt="2021-01-28T07:25:03.544" v="993" actId="20577"/>
          <ac:spMkLst>
            <pc:docMk/>
            <pc:sldMk cId="3158650413" sldId="476"/>
            <ac:spMk id="7" creationId="{00000000-0000-0000-0000-000000000000}"/>
          </ac:spMkLst>
        </pc:spChg>
      </pc:sldChg>
      <pc:sldChg chg="addSp delSp modSp addAnim delAnim">
        <pc:chgData name="Peter Sukeník" userId="89ca031e299d4079" providerId="Windows Live" clId="Web-{AA70BE08-5C34-4F69-808B-9B843911721A}" dt="2021-01-28T01:04:02.747" v="926"/>
        <pc:sldMkLst>
          <pc:docMk/>
          <pc:sldMk cId="1115604457" sldId="688"/>
        </pc:sldMkLst>
        <pc:spChg chg="del mod">
          <ac:chgData name="Peter Sukeník" userId="89ca031e299d4079" providerId="Windows Live" clId="Web-{AA70BE08-5C34-4F69-808B-9B843911721A}" dt="2021-01-28T00:53:54.898" v="738"/>
          <ac:spMkLst>
            <pc:docMk/>
            <pc:sldMk cId="1115604457" sldId="688"/>
            <ac:spMk id="3" creationId="{52673001-40CA-480E-B3A3-9482A67FCB26}"/>
          </ac:spMkLst>
        </pc:spChg>
        <pc:spChg chg="del mod">
          <ac:chgData name="Peter Sukeník" userId="89ca031e299d4079" providerId="Windows Live" clId="Web-{AA70BE08-5C34-4F69-808B-9B843911721A}" dt="2021-01-28T00:55:51.149" v="803"/>
          <ac:spMkLst>
            <pc:docMk/>
            <pc:sldMk cId="1115604457" sldId="688"/>
            <ac:spMk id="4" creationId="{CD1CB9B2-8BB2-4350-9E4D-98E47F5FD02B}"/>
          </ac:spMkLst>
        </pc:spChg>
        <pc:spChg chg="del">
          <ac:chgData name="Peter Sukeník" userId="89ca031e299d4079" providerId="Windows Live" clId="Web-{AA70BE08-5C34-4F69-808B-9B843911721A}" dt="2021-01-28T00:57:13.274" v="842"/>
          <ac:spMkLst>
            <pc:docMk/>
            <pc:sldMk cId="1115604457" sldId="688"/>
            <ac:spMk id="5" creationId="{FB4728A1-3F11-4ED3-92B3-B9FD4EE51BDD}"/>
          </ac:spMkLst>
        </pc:spChg>
        <pc:spChg chg="add del">
          <ac:chgData name="Peter Sukeník" userId="89ca031e299d4079" providerId="Windows Live" clId="Web-{AA70BE08-5C34-4F69-808B-9B843911721A}" dt="2021-01-28T00:54:55.117" v="769"/>
          <ac:spMkLst>
            <pc:docMk/>
            <pc:sldMk cId="1115604457" sldId="688"/>
            <ac:spMk id="6" creationId="{DF00DA45-58AA-4E8C-A7DC-3FDB987CCEAD}"/>
          </ac:spMkLst>
        </pc:spChg>
        <pc:spChg chg="del mod">
          <ac:chgData name="Peter Sukeník" userId="89ca031e299d4079" providerId="Windows Live" clId="Web-{AA70BE08-5C34-4F69-808B-9B843911721A}" dt="2021-01-28T01:04:02.747" v="926"/>
          <ac:spMkLst>
            <pc:docMk/>
            <pc:sldMk cId="1115604457" sldId="688"/>
            <ac:spMk id="7" creationId="{29FA00E5-0EAD-4F69-A67E-31AA3625FAB3}"/>
          </ac:spMkLst>
        </pc:spChg>
        <pc:spChg chg="add del mod">
          <ac:chgData name="Peter Sukeník" userId="89ca031e299d4079" providerId="Windows Live" clId="Web-{AA70BE08-5C34-4F69-808B-9B843911721A}" dt="2021-01-28T01:04:02.747" v="925"/>
          <ac:spMkLst>
            <pc:docMk/>
            <pc:sldMk cId="1115604457" sldId="688"/>
            <ac:spMk id="8" creationId="{8C1424AB-FB65-4740-B77C-B945AB29E9CC}"/>
          </ac:spMkLst>
        </pc:spChg>
        <pc:spChg chg="add del mod">
          <ac:chgData name="Peter Sukeník" userId="89ca031e299d4079" providerId="Windows Live" clId="Web-{AA70BE08-5C34-4F69-808B-9B843911721A}" dt="2021-01-28T01:04:02.747" v="924"/>
          <ac:spMkLst>
            <pc:docMk/>
            <pc:sldMk cId="1115604457" sldId="688"/>
            <ac:spMk id="9" creationId="{0AB62365-8D06-46F3-B1AB-E1A3B9052715}"/>
          </ac:spMkLst>
        </pc:spChg>
        <pc:spChg chg="del mod">
          <ac:chgData name="Peter Sukeník" userId="89ca031e299d4079" providerId="Windows Live" clId="Web-{AA70BE08-5C34-4F69-808B-9B843911721A}" dt="2021-01-28T00:55:53.977" v="805"/>
          <ac:spMkLst>
            <pc:docMk/>
            <pc:sldMk cId="1115604457" sldId="688"/>
            <ac:spMk id="10" creationId="{990A6BA8-EC1A-42CC-A7B9-AE7B3BD6CC19}"/>
          </ac:spMkLst>
        </pc:spChg>
        <pc:spChg chg="del">
          <ac:chgData name="Peter Sukeník" userId="89ca031e299d4079" providerId="Windows Live" clId="Web-{AA70BE08-5C34-4F69-808B-9B843911721A}" dt="2021-01-28T00:55:52.352" v="804"/>
          <ac:spMkLst>
            <pc:docMk/>
            <pc:sldMk cId="1115604457" sldId="688"/>
            <ac:spMk id="11" creationId="{8225F0B2-46E4-4BA5-A163-07A88C9BE5DE}"/>
          </ac:spMkLst>
        </pc:spChg>
        <pc:spChg chg="add del mod">
          <ac:chgData name="Peter Sukeník" userId="89ca031e299d4079" providerId="Windows Live" clId="Web-{AA70BE08-5C34-4F69-808B-9B843911721A}" dt="2021-01-28T01:04:02.747" v="923"/>
          <ac:spMkLst>
            <pc:docMk/>
            <pc:sldMk cId="1115604457" sldId="688"/>
            <ac:spMk id="12" creationId="{8D58452A-84C1-4227-A1AC-D74FA99A4BC7}"/>
          </ac:spMkLst>
        </pc:spChg>
        <pc:spChg chg="add del mod">
          <ac:chgData name="Peter Sukeník" userId="89ca031e299d4079" providerId="Windows Live" clId="Web-{AA70BE08-5C34-4F69-808B-9B843911721A}" dt="2021-01-28T01:04:02.731" v="922"/>
          <ac:spMkLst>
            <pc:docMk/>
            <pc:sldMk cId="1115604457" sldId="688"/>
            <ac:spMk id="13" creationId="{0EF53BD5-BD43-40DA-80D6-FE976AD39F21}"/>
          </ac:spMkLst>
        </pc:spChg>
        <pc:spChg chg="add del mod">
          <ac:chgData name="Peter Sukeník" userId="89ca031e299d4079" providerId="Windows Live" clId="Web-{AA70BE08-5C34-4F69-808B-9B843911721A}" dt="2021-01-28T01:04:02.731" v="921"/>
          <ac:spMkLst>
            <pc:docMk/>
            <pc:sldMk cId="1115604457" sldId="688"/>
            <ac:spMk id="14" creationId="{B99BA8A0-3BE0-4296-9B2B-76D44CA284F8}"/>
          </ac:spMkLst>
        </pc:spChg>
        <pc:spChg chg="add del">
          <ac:chgData name="Peter Sukeník" userId="89ca031e299d4079" providerId="Windows Live" clId="Web-{AA70BE08-5C34-4F69-808B-9B843911721A}" dt="2021-01-28T00:54:55.117" v="768"/>
          <ac:spMkLst>
            <pc:docMk/>
            <pc:sldMk cId="1115604457" sldId="688"/>
            <ac:spMk id="17" creationId="{F209A8B2-14B5-4646-AAC9-11A845024315}"/>
          </ac:spMkLst>
        </pc:spChg>
        <pc:spChg chg="del mod">
          <ac:chgData name="Peter Sukeník" userId="89ca031e299d4079" providerId="Windows Live" clId="Web-{AA70BE08-5C34-4F69-808B-9B843911721A}" dt="2021-01-28T01:03:05.559" v="909"/>
          <ac:spMkLst>
            <pc:docMk/>
            <pc:sldMk cId="1115604457" sldId="688"/>
            <ac:spMk id="18" creationId="{BDB2F672-ED27-4C0C-AE72-D928F8A5C595}"/>
          </ac:spMkLst>
        </pc:spChg>
        <pc:spChg chg="del">
          <ac:chgData name="Peter Sukeník" userId="89ca031e299d4079" providerId="Windows Live" clId="Web-{AA70BE08-5C34-4F69-808B-9B843911721A}" dt="2021-01-28T00:57:12.134" v="841"/>
          <ac:spMkLst>
            <pc:docMk/>
            <pc:sldMk cId="1115604457" sldId="688"/>
            <ac:spMk id="19" creationId="{047D82D8-D870-4C52-B6DE-A9D131F0C8C8}"/>
          </ac:spMkLst>
        </pc:spChg>
        <pc:spChg chg="add">
          <ac:chgData name="Peter Sukeník" userId="89ca031e299d4079" providerId="Windows Live" clId="Web-{AA70BE08-5C34-4F69-808B-9B843911721A}" dt="2021-01-28T01:03:07.404" v="910"/>
          <ac:spMkLst>
            <pc:docMk/>
            <pc:sldMk cId="1115604457" sldId="688"/>
            <ac:spMk id="24" creationId="{5159B862-DF30-4A67-AF12-AC9D21C90F1B}"/>
          </ac:spMkLst>
        </pc:spChg>
        <pc:spChg chg="add del">
          <ac:chgData name="Peter Sukeník" userId="89ca031e299d4079" providerId="Windows Live" clId="Web-{AA70BE08-5C34-4F69-808B-9B843911721A}" dt="2021-01-28T00:54:55.117" v="767"/>
          <ac:spMkLst>
            <pc:docMk/>
            <pc:sldMk cId="1115604457" sldId="688"/>
            <ac:spMk id="27" creationId="{990FA821-BCA9-4D27-B311-C4508A78631C}"/>
          </ac:spMkLst>
        </pc:spChg>
        <pc:spChg chg="add del">
          <ac:chgData name="Peter Sukeník" userId="89ca031e299d4079" providerId="Windows Live" clId="Web-{AA70BE08-5C34-4F69-808B-9B843911721A}" dt="2021-01-28T00:54:55.117" v="766"/>
          <ac:spMkLst>
            <pc:docMk/>
            <pc:sldMk cId="1115604457" sldId="688"/>
            <ac:spMk id="31" creationId="{FEC52651-975F-419C-95B7-104B146EB0B3}"/>
          </ac:spMkLst>
        </pc:spChg>
        <pc:picChg chg="add del">
          <ac:chgData name="Peter Sukeník" userId="89ca031e299d4079" providerId="Windows Live" clId="Web-{AA70BE08-5C34-4F69-808B-9B843911721A}" dt="2021-01-28T01:02:39.996" v="903"/>
          <ac:picMkLst>
            <pc:docMk/>
            <pc:sldMk cId="1115604457" sldId="688"/>
            <ac:picMk id="2" creationId="{8D65BC42-CDA4-494D-ADDE-D64AE8BB5EFF}"/>
          </ac:picMkLst>
        </pc:picChg>
        <pc:picChg chg="add mod ord">
          <ac:chgData name="Peter Sukeník" userId="89ca031e299d4079" providerId="Windows Live" clId="Web-{AA70BE08-5C34-4F69-808B-9B843911721A}" dt="2021-01-28T01:02:51.855" v="907"/>
          <ac:picMkLst>
            <pc:docMk/>
            <pc:sldMk cId="1115604457" sldId="688"/>
            <ac:picMk id="16" creationId="{29A5D45F-6184-4B7E-836E-ADC49B1CBEF5}"/>
          </ac:picMkLst>
        </pc:picChg>
      </pc:sldChg>
      <pc:sldChg chg="modSp del">
        <pc:chgData name="Peter Sukeník" userId="89ca031e299d4079" providerId="Windows Live" clId="Web-{AA70BE08-5C34-4F69-808B-9B843911721A}" dt="2021-01-28T00:09:27.171" v="26"/>
        <pc:sldMkLst>
          <pc:docMk/>
          <pc:sldMk cId="3444169324" sldId="700"/>
        </pc:sldMkLst>
        <pc:spChg chg="mod">
          <ac:chgData name="Peter Sukeník" userId="89ca031e299d4079" providerId="Windows Live" clId="Web-{AA70BE08-5C34-4F69-808B-9B843911721A}" dt="2021-01-28T00:09:05.499" v="21" actId="20577"/>
          <ac:spMkLst>
            <pc:docMk/>
            <pc:sldMk cId="3444169324" sldId="700"/>
            <ac:spMk id="5" creationId="{E64535AB-C41E-4270-B1EB-47B98160BA7D}"/>
          </ac:spMkLst>
        </pc:spChg>
      </pc:sldChg>
      <pc:sldChg chg="addSp modSp">
        <pc:chgData name="Peter Sukeník" userId="89ca031e299d4079" providerId="Windows Live" clId="Web-{AA70BE08-5C34-4F69-808B-9B843911721A}" dt="2021-01-28T01:03:19.606" v="911" actId="1076"/>
        <pc:sldMkLst>
          <pc:docMk/>
          <pc:sldMk cId="1702776978" sldId="701"/>
        </pc:sldMkLst>
        <pc:spChg chg="add mod">
          <ac:chgData name="Peter Sukeník" userId="89ca031e299d4079" providerId="Windows Live" clId="Web-{AA70BE08-5C34-4F69-808B-9B843911721A}" dt="2021-01-28T01:03:19.606" v="911" actId="1076"/>
          <ac:spMkLst>
            <pc:docMk/>
            <pc:sldMk cId="1702776978" sldId="701"/>
            <ac:spMk id="2" creationId="{C25164D4-EC1F-4E3F-846B-DCEB46395520}"/>
          </ac:spMkLst>
        </pc:spChg>
        <pc:spChg chg="mod">
          <ac:chgData name="Peter Sukeník" userId="89ca031e299d4079" providerId="Windows Live" clId="Web-{AA70BE08-5C34-4F69-808B-9B843911721A}" dt="2021-01-28T01:02:08.699" v="899" actId="1076"/>
          <ac:spMkLst>
            <pc:docMk/>
            <pc:sldMk cId="1702776978" sldId="701"/>
            <ac:spMk id="6" creationId="{B521887F-E64C-493D-963C-27C0CEF01ECE}"/>
          </ac:spMkLst>
        </pc:spChg>
        <pc:spChg chg="mod">
          <ac:chgData name="Peter Sukeník" userId="89ca031e299d4079" providerId="Windows Live" clId="Web-{AA70BE08-5C34-4F69-808B-9B843911721A}" dt="2021-01-28T01:02:29.121" v="902" actId="1076"/>
          <ac:spMkLst>
            <pc:docMk/>
            <pc:sldMk cId="1702776978" sldId="701"/>
            <ac:spMk id="12" creationId="{9582A67E-AED6-4A16-8A23-72B74C9A4367}"/>
          </ac:spMkLst>
        </pc:spChg>
        <pc:picChg chg="mod">
          <ac:chgData name="Peter Sukeník" userId="89ca031e299d4079" providerId="Windows Live" clId="Web-{AA70BE08-5C34-4F69-808B-9B843911721A}" dt="2021-01-28T01:02:26.605" v="901" actId="1076"/>
          <ac:picMkLst>
            <pc:docMk/>
            <pc:sldMk cId="1702776978" sldId="701"/>
            <ac:picMk id="10" creationId="{B36DCA0F-B4E9-4DE4-B4DC-CD12D4417F73}"/>
          </ac:picMkLst>
        </pc:picChg>
      </pc:sldChg>
      <pc:sldChg chg="del">
        <pc:chgData name="Peter Sukeník" userId="89ca031e299d4079" providerId="Windows Live" clId="Web-{AA70BE08-5C34-4F69-808B-9B843911721A}" dt="2021-01-28T01:03:22.090" v="912"/>
        <pc:sldMkLst>
          <pc:docMk/>
          <pc:sldMk cId="215838960" sldId="702"/>
        </pc:sldMkLst>
      </pc:sldChg>
      <pc:sldChg chg="delSp add replId delAnim">
        <pc:chgData name="Peter Sukeník" userId="89ca031e299d4079" providerId="Windows Live" clId="Web-{AA70BE08-5C34-4F69-808B-9B843911721A}" dt="2021-01-28T01:04:09.997" v="931"/>
        <pc:sldMkLst>
          <pc:docMk/>
          <pc:sldMk cId="1972008796" sldId="702"/>
        </pc:sldMkLst>
        <pc:spChg chg="del">
          <ac:chgData name="Peter Sukeník" userId="89ca031e299d4079" providerId="Windows Live" clId="Web-{AA70BE08-5C34-4F69-808B-9B843911721A}" dt="2021-01-28T01:04:09.997" v="931"/>
          <ac:spMkLst>
            <pc:docMk/>
            <pc:sldMk cId="1972008796" sldId="702"/>
            <ac:spMk id="8" creationId="{8C1424AB-FB65-4740-B77C-B945AB29E9CC}"/>
          </ac:spMkLst>
        </pc:spChg>
        <pc:spChg chg="del">
          <ac:chgData name="Peter Sukeník" userId="89ca031e299d4079" providerId="Windows Live" clId="Web-{AA70BE08-5C34-4F69-808B-9B843911721A}" dt="2021-01-28T01:04:09.997" v="930"/>
          <ac:spMkLst>
            <pc:docMk/>
            <pc:sldMk cId="1972008796" sldId="702"/>
            <ac:spMk id="9" creationId="{0AB62365-8D06-46F3-B1AB-E1A3B9052715}"/>
          </ac:spMkLst>
        </pc:spChg>
        <pc:spChg chg="del">
          <ac:chgData name="Peter Sukeník" userId="89ca031e299d4079" providerId="Windows Live" clId="Web-{AA70BE08-5C34-4F69-808B-9B843911721A}" dt="2021-01-28T01:04:09.981" v="929"/>
          <ac:spMkLst>
            <pc:docMk/>
            <pc:sldMk cId="1972008796" sldId="702"/>
            <ac:spMk id="12" creationId="{8D58452A-84C1-4227-A1AC-D74FA99A4BC7}"/>
          </ac:spMkLst>
        </pc:spChg>
        <pc:spChg chg="del">
          <ac:chgData name="Peter Sukeník" userId="89ca031e299d4079" providerId="Windows Live" clId="Web-{AA70BE08-5C34-4F69-808B-9B843911721A}" dt="2021-01-28T01:04:09.981" v="928"/>
          <ac:spMkLst>
            <pc:docMk/>
            <pc:sldMk cId="1972008796" sldId="702"/>
            <ac:spMk id="13" creationId="{0EF53BD5-BD43-40DA-80D6-FE976AD39F21}"/>
          </ac:spMkLst>
        </pc:spChg>
        <pc:spChg chg="del">
          <ac:chgData name="Peter Sukeník" userId="89ca031e299d4079" providerId="Windows Live" clId="Web-{AA70BE08-5C34-4F69-808B-9B843911721A}" dt="2021-01-28T01:04:09.981" v="927"/>
          <ac:spMkLst>
            <pc:docMk/>
            <pc:sldMk cId="1972008796" sldId="702"/>
            <ac:spMk id="14" creationId="{B99BA8A0-3BE0-4296-9B2B-76D44CA284F8}"/>
          </ac:spMkLst>
        </pc:spChg>
      </pc:sldChg>
      <pc:sldChg chg="add del replId">
        <pc:chgData name="Peter Sukeník" userId="89ca031e299d4079" providerId="Windows Live" clId="Web-{AA70BE08-5C34-4F69-808B-9B843911721A}" dt="2021-01-28T00:09:27.171" v="25"/>
        <pc:sldMkLst>
          <pc:docMk/>
          <pc:sldMk cId="1995594172" sldId="703"/>
        </pc:sldMkLst>
      </pc:sldChg>
      <pc:sldChg chg="delSp add replId delAnim">
        <pc:chgData name="Peter Sukeník" userId="89ca031e299d4079" providerId="Windows Live" clId="Web-{AA70BE08-5C34-4F69-808B-9B843911721A}" dt="2021-01-28T01:04:18.122" v="935"/>
        <pc:sldMkLst>
          <pc:docMk/>
          <pc:sldMk cId="2853463515" sldId="703"/>
        </pc:sldMkLst>
        <pc:spChg chg="del">
          <ac:chgData name="Peter Sukeník" userId="89ca031e299d4079" providerId="Windows Live" clId="Web-{AA70BE08-5C34-4F69-808B-9B843911721A}" dt="2021-01-28T01:04:18.122" v="935"/>
          <ac:spMkLst>
            <pc:docMk/>
            <pc:sldMk cId="2853463515" sldId="703"/>
            <ac:spMk id="9" creationId="{0AB62365-8D06-46F3-B1AB-E1A3B9052715}"/>
          </ac:spMkLst>
        </pc:spChg>
        <pc:spChg chg="del">
          <ac:chgData name="Peter Sukeník" userId="89ca031e299d4079" providerId="Windows Live" clId="Web-{AA70BE08-5C34-4F69-808B-9B843911721A}" dt="2021-01-28T01:04:18.122" v="934"/>
          <ac:spMkLst>
            <pc:docMk/>
            <pc:sldMk cId="2853463515" sldId="703"/>
            <ac:spMk id="12" creationId="{8D58452A-84C1-4227-A1AC-D74FA99A4BC7}"/>
          </ac:spMkLst>
        </pc:spChg>
        <pc:spChg chg="del">
          <ac:chgData name="Peter Sukeník" userId="89ca031e299d4079" providerId="Windows Live" clId="Web-{AA70BE08-5C34-4F69-808B-9B843911721A}" dt="2021-01-28T01:04:18.122" v="933"/>
          <ac:spMkLst>
            <pc:docMk/>
            <pc:sldMk cId="2853463515" sldId="703"/>
            <ac:spMk id="13" creationId="{0EF53BD5-BD43-40DA-80D6-FE976AD39F21}"/>
          </ac:spMkLst>
        </pc:spChg>
        <pc:spChg chg="del">
          <ac:chgData name="Peter Sukeník" userId="89ca031e299d4079" providerId="Windows Live" clId="Web-{AA70BE08-5C34-4F69-808B-9B843911721A}" dt="2021-01-28T01:04:18.122" v="932"/>
          <ac:spMkLst>
            <pc:docMk/>
            <pc:sldMk cId="2853463515" sldId="703"/>
            <ac:spMk id="14" creationId="{B99BA8A0-3BE0-4296-9B2B-76D44CA284F8}"/>
          </ac:spMkLst>
        </pc:spChg>
      </pc:sldChg>
      <pc:sldChg chg="delSp add replId delAnim">
        <pc:chgData name="Peter Sukeník" userId="89ca031e299d4079" providerId="Windows Live" clId="Web-{AA70BE08-5C34-4F69-808B-9B843911721A}" dt="2021-01-28T01:04:26.934" v="940"/>
        <pc:sldMkLst>
          <pc:docMk/>
          <pc:sldMk cId="3949137542" sldId="704"/>
        </pc:sldMkLst>
        <pc:spChg chg="del">
          <ac:chgData name="Peter Sukeník" userId="89ca031e299d4079" providerId="Windows Live" clId="Web-{AA70BE08-5C34-4F69-808B-9B843911721A}" dt="2021-01-28T01:04:26.934" v="940"/>
          <ac:spMkLst>
            <pc:docMk/>
            <pc:sldMk cId="3949137542" sldId="704"/>
            <ac:spMk id="12" creationId="{8D58452A-84C1-4227-A1AC-D74FA99A4BC7}"/>
          </ac:spMkLst>
        </pc:spChg>
        <pc:spChg chg="del">
          <ac:chgData name="Peter Sukeník" userId="89ca031e299d4079" providerId="Windows Live" clId="Web-{AA70BE08-5C34-4F69-808B-9B843911721A}" dt="2021-01-28T01:04:26.934" v="939"/>
          <ac:spMkLst>
            <pc:docMk/>
            <pc:sldMk cId="3949137542" sldId="704"/>
            <ac:spMk id="13" creationId="{0EF53BD5-BD43-40DA-80D6-FE976AD39F21}"/>
          </ac:spMkLst>
        </pc:spChg>
        <pc:spChg chg="del">
          <ac:chgData name="Peter Sukeník" userId="89ca031e299d4079" providerId="Windows Live" clId="Web-{AA70BE08-5C34-4F69-808B-9B843911721A}" dt="2021-01-28T01:04:26.934" v="938"/>
          <ac:spMkLst>
            <pc:docMk/>
            <pc:sldMk cId="3949137542" sldId="704"/>
            <ac:spMk id="14" creationId="{B99BA8A0-3BE0-4296-9B2B-76D44CA284F8}"/>
          </ac:spMkLst>
        </pc:spChg>
      </pc:sldChg>
      <pc:sldChg chg="add del replId">
        <pc:chgData name="Peter Sukeník" userId="89ca031e299d4079" providerId="Windows Live" clId="Web-{AA70BE08-5C34-4F69-808B-9B843911721A}" dt="2021-01-28T00:09:27.171" v="24"/>
        <pc:sldMkLst>
          <pc:docMk/>
          <pc:sldMk cId="3997017503" sldId="704"/>
        </pc:sldMkLst>
      </pc:sldChg>
      <pc:sldChg chg="delSp add replId delAnim">
        <pc:chgData name="Peter Sukeník" userId="89ca031e299d4079" providerId="Windows Live" clId="Web-{AA70BE08-5C34-4F69-808B-9B843911721A}" dt="2021-01-28T01:04:31.263" v="942"/>
        <pc:sldMkLst>
          <pc:docMk/>
          <pc:sldMk cId="1019172984" sldId="705"/>
        </pc:sldMkLst>
        <pc:spChg chg="del">
          <ac:chgData name="Peter Sukeník" userId="89ca031e299d4079" providerId="Windows Live" clId="Web-{AA70BE08-5C34-4F69-808B-9B843911721A}" dt="2021-01-28T01:04:31.263" v="942"/>
          <ac:spMkLst>
            <pc:docMk/>
            <pc:sldMk cId="1019172984" sldId="705"/>
            <ac:spMk id="13" creationId="{0EF53BD5-BD43-40DA-80D6-FE976AD39F21}"/>
          </ac:spMkLst>
        </pc:spChg>
        <pc:spChg chg="del">
          <ac:chgData name="Peter Sukeník" userId="89ca031e299d4079" providerId="Windows Live" clId="Web-{AA70BE08-5C34-4F69-808B-9B843911721A}" dt="2021-01-28T01:04:31.263" v="941"/>
          <ac:spMkLst>
            <pc:docMk/>
            <pc:sldMk cId="1019172984" sldId="705"/>
            <ac:spMk id="14" creationId="{B99BA8A0-3BE0-4296-9B2B-76D44CA284F8}"/>
          </ac:spMkLst>
        </pc:spChg>
      </pc:sldChg>
      <pc:sldChg chg="add del replId">
        <pc:chgData name="Peter Sukeník" userId="89ca031e299d4079" providerId="Windows Live" clId="Web-{AA70BE08-5C34-4F69-808B-9B843911721A}" dt="2021-01-28T00:09:27.171" v="23"/>
        <pc:sldMkLst>
          <pc:docMk/>
          <pc:sldMk cId="1382761306" sldId="705"/>
        </pc:sldMkLst>
      </pc:sldChg>
      <pc:sldChg chg="modSp add del replId">
        <pc:chgData name="Peter Sukeník" userId="89ca031e299d4079" providerId="Windows Live" clId="Web-{AA70BE08-5C34-4F69-808B-9B843911721A}" dt="2021-01-28T00:11:49.329" v="70"/>
        <pc:sldMkLst>
          <pc:docMk/>
          <pc:sldMk cId="306914018" sldId="706"/>
        </pc:sldMkLst>
        <pc:spChg chg="mod">
          <ac:chgData name="Peter Sukeník" userId="89ca031e299d4079" providerId="Windows Live" clId="Web-{AA70BE08-5C34-4F69-808B-9B843911721A}" dt="2021-01-28T00:09:22.046" v="22" actId="14100"/>
          <ac:spMkLst>
            <pc:docMk/>
            <pc:sldMk cId="306914018" sldId="706"/>
            <ac:spMk id="5" creationId="{E64535AB-C41E-4270-B1EB-47B98160BA7D}"/>
          </ac:spMkLst>
        </pc:spChg>
      </pc:sldChg>
      <pc:sldChg chg="add replId">
        <pc:chgData name="Peter Sukeník" userId="89ca031e299d4079" providerId="Windows Live" clId="Web-{AA70BE08-5C34-4F69-808B-9B843911721A}" dt="2021-01-28T01:04:21.028" v="937"/>
        <pc:sldMkLst>
          <pc:docMk/>
          <pc:sldMk cId="457094735" sldId="706"/>
        </pc:sldMkLst>
      </pc:sldChg>
      <pc:sldChg chg="modSp add del replId">
        <pc:chgData name="Peter Sukeník" userId="89ca031e299d4079" providerId="Windows Live" clId="Web-{AA70BE08-5C34-4F69-808B-9B843911721A}" dt="2021-01-28T00:10:54.125" v="49"/>
        <pc:sldMkLst>
          <pc:docMk/>
          <pc:sldMk cId="926237560" sldId="707"/>
        </pc:sldMkLst>
        <pc:spChg chg="mod">
          <ac:chgData name="Peter Sukeník" userId="89ca031e299d4079" providerId="Windows Live" clId="Web-{AA70BE08-5C34-4F69-808B-9B843911721A}" dt="2021-01-28T00:10:00.015" v="37" actId="20577"/>
          <ac:spMkLst>
            <pc:docMk/>
            <pc:sldMk cId="926237560" sldId="707"/>
            <ac:spMk id="5" creationId="{E64535AB-C41E-4270-B1EB-47B98160BA7D}"/>
          </ac:spMkLst>
        </pc:spChg>
      </pc:sldChg>
      <pc:sldChg chg="modSp add ord replId">
        <pc:chgData name="Peter Sukeník" userId="89ca031e299d4079" providerId="Windows Live" clId="Web-{AA70BE08-5C34-4F69-808B-9B843911721A}" dt="2021-01-28T01:09:45.344" v="966" actId="20577"/>
        <pc:sldMkLst>
          <pc:docMk/>
          <pc:sldMk cId="3074487905" sldId="707"/>
        </pc:sldMkLst>
        <pc:spChg chg="mod">
          <ac:chgData name="Peter Sukeník" userId="89ca031e299d4079" providerId="Windows Live" clId="Web-{AA70BE08-5C34-4F69-808B-9B843911721A}" dt="2021-01-28T01:09:45.344" v="966" actId="20577"/>
          <ac:spMkLst>
            <pc:docMk/>
            <pc:sldMk cId="3074487905" sldId="707"/>
            <ac:spMk id="2" creationId="{CFE88A78-F9C6-48F6-8D26-662B7BA1231D}"/>
          </ac:spMkLst>
        </pc:spChg>
      </pc:sldChg>
      <pc:sldChg chg="modSp add del replId">
        <pc:chgData name="Peter Sukeník" userId="89ca031e299d4079" providerId="Windows Live" clId="Web-{AA70BE08-5C34-4F69-808B-9B843911721A}" dt="2021-01-28T00:48:49.036" v="672"/>
        <pc:sldMkLst>
          <pc:docMk/>
          <pc:sldMk cId="3585679715" sldId="707"/>
        </pc:sldMkLst>
        <pc:spChg chg="mod">
          <ac:chgData name="Peter Sukeník" userId="89ca031e299d4079" providerId="Windows Live" clId="Web-{AA70BE08-5C34-4F69-808B-9B843911721A}" dt="2021-01-28T00:41:20" v="498" actId="20577"/>
          <ac:spMkLst>
            <pc:docMk/>
            <pc:sldMk cId="3585679715" sldId="707"/>
            <ac:spMk id="5" creationId="{E64535AB-C41E-4270-B1EB-47B98160BA7D}"/>
          </ac:spMkLst>
        </pc:spChg>
      </pc:sldChg>
      <pc:sldChg chg="modSp add del replId">
        <pc:chgData name="Peter Sukeník" userId="89ca031e299d4079" providerId="Windows Live" clId="Web-{AA70BE08-5C34-4F69-808B-9B843911721A}" dt="2021-01-28T00:38:09.702" v="450"/>
        <pc:sldMkLst>
          <pc:docMk/>
          <pc:sldMk cId="1698052280" sldId="708"/>
        </pc:sldMkLst>
        <pc:spChg chg="mod">
          <ac:chgData name="Peter Sukeník" userId="89ca031e299d4079" providerId="Windows Live" clId="Web-{AA70BE08-5C34-4F69-808B-9B843911721A}" dt="2021-01-28T00:16:43.363" v="110" actId="20577"/>
          <ac:spMkLst>
            <pc:docMk/>
            <pc:sldMk cId="1698052280" sldId="708"/>
            <ac:spMk id="5" creationId="{E64535AB-C41E-4270-B1EB-47B98160BA7D}"/>
          </ac:spMkLst>
        </pc:spChg>
      </pc:sldChg>
      <pc:sldChg chg="modSp add del replId">
        <pc:chgData name="Peter Sukeník" userId="89ca031e299d4079" providerId="Windows Live" clId="Web-{AA70BE08-5C34-4F69-808B-9B843911721A}" dt="2021-01-28T00:48:49.036" v="671"/>
        <pc:sldMkLst>
          <pc:docMk/>
          <pc:sldMk cId="2004858007" sldId="708"/>
        </pc:sldMkLst>
        <pc:spChg chg="mod">
          <ac:chgData name="Peter Sukeník" userId="89ca031e299d4079" providerId="Windows Live" clId="Web-{AA70BE08-5C34-4F69-808B-9B843911721A}" dt="2021-01-28T00:38:29.999" v="456" actId="20577"/>
          <ac:spMkLst>
            <pc:docMk/>
            <pc:sldMk cId="2004858007" sldId="708"/>
            <ac:spMk id="5" creationId="{E64535AB-C41E-4270-B1EB-47B98160BA7D}"/>
          </ac:spMkLst>
        </pc:spChg>
      </pc:sldChg>
      <pc:sldChg chg="modSp add del ord replId">
        <pc:chgData name="Peter Sukeník" userId="89ca031e299d4079" providerId="Windows Live" clId="Web-{AA70BE08-5C34-4F69-808B-9B843911721A}" dt="2021-01-28T00:10:54.125" v="48"/>
        <pc:sldMkLst>
          <pc:docMk/>
          <pc:sldMk cId="3200333665" sldId="708"/>
        </pc:sldMkLst>
        <pc:spChg chg="mod">
          <ac:chgData name="Peter Sukeník" userId="89ca031e299d4079" providerId="Windows Live" clId="Web-{AA70BE08-5C34-4F69-808B-9B843911721A}" dt="2021-01-28T00:10:39.484" v="47" actId="20577"/>
          <ac:spMkLst>
            <pc:docMk/>
            <pc:sldMk cId="3200333665" sldId="708"/>
            <ac:spMk id="5" creationId="{E64535AB-C41E-4270-B1EB-47B98160BA7D}"/>
          </ac:spMkLst>
        </pc:spChg>
      </pc:sldChg>
      <pc:sldChg chg="modSp add del replId">
        <pc:chgData name="Peter Sukeník" userId="89ca031e299d4079" providerId="Windows Live" clId="Web-{AA70BE08-5C34-4F69-808B-9B843911721A}" dt="2021-01-28T00:48:49.036" v="669"/>
        <pc:sldMkLst>
          <pc:docMk/>
          <pc:sldMk cId="3485053540" sldId="709"/>
        </pc:sldMkLst>
        <pc:spChg chg="mod">
          <ac:chgData name="Peter Sukeník" userId="89ca031e299d4079" providerId="Windows Live" clId="Web-{AA70BE08-5C34-4F69-808B-9B843911721A}" dt="2021-01-28T00:41:06.688" v="481" actId="20577"/>
          <ac:spMkLst>
            <pc:docMk/>
            <pc:sldMk cId="3485053540" sldId="709"/>
            <ac:spMk id="5" creationId="{E64535AB-C41E-4270-B1EB-47B98160BA7D}"/>
          </ac:spMkLst>
        </pc:spChg>
      </pc:sldChg>
      <pc:sldChg chg="modSp add del replId">
        <pc:chgData name="Peter Sukeník" userId="89ca031e299d4079" providerId="Windows Live" clId="Web-{AA70BE08-5C34-4F69-808B-9B843911721A}" dt="2021-01-28T00:38:09.702" v="449"/>
        <pc:sldMkLst>
          <pc:docMk/>
          <pc:sldMk cId="4208831643" sldId="709"/>
        </pc:sldMkLst>
        <pc:spChg chg="mod">
          <ac:chgData name="Peter Sukeník" userId="89ca031e299d4079" providerId="Windows Live" clId="Web-{AA70BE08-5C34-4F69-808B-9B843911721A}" dt="2021-01-28T00:16:53.331" v="113" actId="20577"/>
          <ac:spMkLst>
            <pc:docMk/>
            <pc:sldMk cId="4208831643" sldId="709"/>
            <ac:spMk id="5" creationId="{E64535AB-C41E-4270-B1EB-47B98160BA7D}"/>
          </ac:spMkLst>
        </pc:spChg>
      </pc:sldChg>
      <pc:sldChg chg="modSp add del ord replId">
        <pc:chgData name="Peter Sukeník" userId="89ca031e299d4079" providerId="Windows Live" clId="Web-{AA70BE08-5C34-4F69-808B-9B843911721A}" dt="2021-01-28T00:48:49.036" v="670"/>
        <pc:sldMkLst>
          <pc:docMk/>
          <pc:sldMk cId="2368676" sldId="710"/>
        </pc:sldMkLst>
        <pc:spChg chg="mod">
          <ac:chgData name="Peter Sukeník" userId="89ca031e299d4079" providerId="Windows Live" clId="Web-{AA70BE08-5C34-4F69-808B-9B843911721A}" dt="2021-01-28T00:38:38.390" v="458" actId="20577"/>
          <ac:spMkLst>
            <pc:docMk/>
            <pc:sldMk cId="2368676" sldId="710"/>
            <ac:spMk id="5" creationId="{E64535AB-C41E-4270-B1EB-47B98160BA7D}"/>
          </ac:spMkLst>
        </pc:spChg>
      </pc:sldChg>
      <pc:sldChg chg="add del replId">
        <pc:chgData name="Peter Sukeník" userId="89ca031e299d4079" providerId="Windows Live" clId="Web-{AA70BE08-5C34-4F69-808B-9B843911721A}" dt="2021-01-28T00:38:09.702" v="448"/>
        <pc:sldMkLst>
          <pc:docMk/>
          <pc:sldMk cId="560076257" sldId="710"/>
        </pc:sldMkLst>
      </pc:sldChg>
      <pc:sldChg chg="modSp add del replId">
        <pc:chgData name="Peter Sukeník" userId="89ca031e299d4079" providerId="Windows Live" clId="Web-{AA70BE08-5C34-4F69-808B-9B843911721A}" dt="2021-01-28T00:49:37.458" v="681"/>
        <pc:sldMkLst>
          <pc:docMk/>
          <pc:sldMk cId="2827176362" sldId="711"/>
        </pc:sldMkLst>
        <pc:spChg chg="mod">
          <ac:chgData name="Peter Sukeník" userId="89ca031e299d4079" providerId="Windows Live" clId="Web-{AA70BE08-5C34-4F69-808B-9B843911721A}" dt="2021-01-28T00:49:09.973" v="678" actId="20577"/>
          <ac:spMkLst>
            <pc:docMk/>
            <pc:sldMk cId="2827176362" sldId="711"/>
            <ac:spMk id="5" creationId="{E64535AB-C41E-4270-B1EB-47B98160BA7D}"/>
          </ac:spMkLst>
        </pc:spChg>
      </pc:sldChg>
      <pc:sldChg chg="add del replId">
        <pc:chgData name="Peter Sukeník" userId="89ca031e299d4079" providerId="Windows Live" clId="Web-{AA70BE08-5C34-4F69-808B-9B843911721A}" dt="2021-01-28T00:38:09.702" v="447"/>
        <pc:sldMkLst>
          <pc:docMk/>
          <pc:sldMk cId="2958267501" sldId="711"/>
        </pc:sldMkLst>
      </pc:sldChg>
      <pc:sldChg chg="modSp add del replId">
        <pc:chgData name="Peter Sukeník" userId="89ca031e299d4079" providerId="Windows Live" clId="Web-{AA70BE08-5C34-4F69-808B-9B843911721A}" dt="2021-01-28T01:03:40.012" v="917"/>
        <pc:sldMkLst>
          <pc:docMk/>
          <pc:sldMk cId="299914109" sldId="712"/>
        </pc:sldMkLst>
        <pc:spChg chg="mod">
          <ac:chgData name="Peter Sukeník" userId="89ca031e299d4079" providerId="Windows Live" clId="Web-{AA70BE08-5C34-4F69-808B-9B843911721A}" dt="2021-01-28T00:49:15.864" v="679" actId="20577"/>
          <ac:spMkLst>
            <pc:docMk/>
            <pc:sldMk cId="299914109" sldId="712"/>
            <ac:spMk id="5" creationId="{E64535AB-C41E-4270-B1EB-47B98160BA7D}"/>
          </ac:spMkLst>
        </pc:spChg>
      </pc:sldChg>
      <pc:sldChg chg="delSp modSp add del ord replId">
        <pc:chgData name="Peter Sukeník" userId="89ca031e299d4079" providerId="Windows Live" clId="Web-{AA70BE08-5C34-4F69-808B-9B843911721A}" dt="2021-01-28T00:47:17.113" v="651"/>
        <pc:sldMkLst>
          <pc:docMk/>
          <pc:sldMk cId="447157089" sldId="712"/>
        </pc:sldMkLst>
        <pc:spChg chg="del mod">
          <ac:chgData name="Peter Sukeník" userId="89ca031e299d4079" providerId="Windows Live" clId="Web-{AA70BE08-5C34-4F69-808B-9B843911721A}" dt="2021-01-28T00:45:04.752" v="557"/>
          <ac:spMkLst>
            <pc:docMk/>
            <pc:sldMk cId="447157089" sldId="712"/>
            <ac:spMk id="3" creationId="{0BA28E7A-C442-4DBF-AC0A-7F3FFDD0EE79}"/>
          </ac:spMkLst>
        </pc:spChg>
        <pc:spChg chg="mod">
          <ac:chgData name="Peter Sukeník" userId="89ca031e299d4079" providerId="Windows Live" clId="Web-{AA70BE08-5C34-4F69-808B-9B843911721A}" dt="2021-01-28T00:45:33.909" v="566" actId="20577"/>
          <ac:spMkLst>
            <pc:docMk/>
            <pc:sldMk cId="447157089" sldId="712"/>
            <ac:spMk id="5" creationId="{E64535AB-C41E-4270-B1EB-47B98160BA7D}"/>
          </ac:spMkLst>
        </pc:spChg>
      </pc:sldChg>
      <pc:sldChg chg="addSp delSp modSp add del replId">
        <pc:chgData name="Peter Sukeník" userId="89ca031e299d4079" providerId="Windows Live" clId="Web-{AA70BE08-5C34-4F69-808B-9B843911721A}" dt="2021-01-28T00:38:03.358" v="446"/>
        <pc:sldMkLst>
          <pc:docMk/>
          <pc:sldMk cId="3296494524" sldId="712"/>
        </pc:sldMkLst>
        <pc:spChg chg="mod">
          <ac:chgData name="Peter Sukeník" userId="89ca031e299d4079" providerId="Windows Live" clId="Web-{AA70BE08-5C34-4F69-808B-9B843911721A}" dt="2021-01-28T00:36:17.935" v="441" actId="1076"/>
          <ac:spMkLst>
            <pc:docMk/>
            <pc:sldMk cId="3296494524" sldId="712"/>
            <ac:spMk id="3" creationId="{0BA28E7A-C442-4DBF-AC0A-7F3FFDD0EE79}"/>
          </ac:spMkLst>
        </pc:spChg>
        <pc:spChg chg="add mod">
          <ac:chgData name="Peter Sukeník" userId="89ca031e299d4079" providerId="Windows Live" clId="Web-{AA70BE08-5C34-4F69-808B-9B843911721A}" dt="2021-01-28T00:37:28.530" v="445" actId="20577"/>
          <ac:spMkLst>
            <pc:docMk/>
            <pc:sldMk cId="3296494524" sldId="712"/>
            <ac:spMk id="4" creationId="{A07DD1BC-A240-4411-9806-F4863B966745}"/>
          </ac:spMkLst>
        </pc:spChg>
        <pc:spChg chg="del mod">
          <ac:chgData name="Peter Sukeník" userId="89ca031e299d4079" providerId="Windows Live" clId="Web-{AA70BE08-5C34-4F69-808B-9B843911721A}" dt="2021-01-28T00:18:21.785" v="119"/>
          <ac:spMkLst>
            <pc:docMk/>
            <pc:sldMk cId="3296494524" sldId="712"/>
            <ac:spMk id="5" creationId="{E64535AB-C41E-4270-B1EB-47B98160BA7D}"/>
          </ac:spMkLst>
        </pc:spChg>
        <pc:spChg chg="add del mod">
          <ac:chgData name="Peter Sukeník" userId="89ca031e299d4079" providerId="Windows Live" clId="Web-{AA70BE08-5C34-4F69-808B-9B843911721A}" dt="2021-01-28T00:21:52.053" v="146"/>
          <ac:spMkLst>
            <pc:docMk/>
            <pc:sldMk cId="3296494524" sldId="712"/>
            <ac:spMk id="10" creationId="{8E7755EE-99F3-444B-AA60-A5CF1DB77B05}"/>
          </ac:spMkLst>
        </pc:spChg>
        <pc:spChg chg="add del mod">
          <ac:chgData name="Peter Sukeník" userId="89ca031e299d4079" providerId="Windows Live" clId="Web-{AA70BE08-5C34-4F69-808B-9B843911721A}" dt="2021-01-28T00:27:56.446" v="285"/>
          <ac:spMkLst>
            <pc:docMk/>
            <pc:sldMk cId="3296494524" sldId="712"/>
            <ac:spMk id="11" creationId="{D5E8A0B5-A956-4B47-B13D-53D61BF6A150}"/>
          </ac:spMkLst>
        </pc:spChg>
        <pc:spChg chg="add del mod">
          <ac:chgData name="Peter Sukeník" userId="89ca031e299d4079" providerId="Windows Live" clId="Web-{AA70BE08-5C34-4F69-808B-9B843911721A}" dt="2021-01-28T00:27:52.743" v="283"/>
          <ac:spMkLst>
            <pc:docMk/>
            <pc:sldMk cId="3296494524" sldId="712"/>
            <ac:spMk id="12" creationId="{C5E137AB-9E9A-4A85-8761-D8B90F34947C}"/>
          </ac:spMkLst>
        </pc:spChg>
        <pc:spChg chg="add del mod">
          <ac:chgData name="Peter Sukeník" userId="89ca031e299d4079" providerId="Windows Live" clId="Web-{AA70BE08-5C34-4F69-808B-9B843911721A}" dt="2021-01-28T00:27:34.290" v="279"/>
          <ac:spMkLst>
            <pc:docMk/>
            <pc:sldMk cId="3296494524" sldId="712"/>
            <ac:spMk id="13" creationId="{9BD79484-CD91-4685-927D-DEA757517E2C}"/>
          </ac:spMkLst>
        </pc:spChg>
        <pc:spChg chg="add mod">
          <ac:chgData name="Peter Sukeník" userId="89ca031e299d4079" providerId="Windows Live" clId="Web-{AA70BE08-5C34-4F69-808B-9B843911721A}" dt="2021-01-28T00:36:39.154" v="444" actId="20577"/>
          <ac:spMkLst>
            <pc:docMk/>
            <pc:sldMk cId="3296494524" sldId="712"/>
            <ac:spMk id="14" creationId="{60882D2C-9943-4F94-BA94-9CADF476626B}"/>
          </ac:spMkLst>
        </pc:spChg>
        <pc:spChg chg="add mod">
          <ac:chgData name="Peter Sukeník" userId="89ca031e299d4079" providerId="Windows Live" clId="Web-{AA70BE08-5C34-4F69-808B-9B843911721A}" dt="2021-01-28T00:35:30.404" v="428" actId="1076"/>
          <ac:spMkLst>
            <pc:docMk/>
            <pc:sldMk cId="3296494524" sldId="712"/>
            <ac:spMk id="16" creationId="{A34E7E86-E0CB-4892-B10C-04DD7573F8E5}"/>
          </ac:spMkLst>
        </pc:spChg>
        <pc:spChg chg="add mod">
          <ac:chgData name="Peter Sukeník" userId="89ca031e299d4079" providerId="Windows Live" clId="Web-{AA70BE08-5C34-4F69-808B-9B843911721A}" dt="2021-01-28T00:35:30.419" v="429" actId="1076"/>
          <ac:spMkLst>
            <pc:docMk/>
            <pc:sldMk cId="3296494524" sldId="712"/>
            <ac:spMk id="17" creationId="{B4DEAAD7-D922-4F68-BDC0-6F0D982BA692}"/>
          </ac:spMkLst>
        </pc:spChg>
        <pc:spChg chg="add mod">
          <ac:chgData name="Peter Sukeník" userId="89ca031e299d4079" providerId="Windows Live" clId="Web-{AA70BE08-5C34-4F69-808B-9B843911721A}" dt="2021-01-28T00:35:30.435" v="430" actId="1076"/>
          <ac:spMkLst>
            <pc:docMk/>
            <pc:sldMk cId="3296494524" sldId="712"/>
            <ac:spMk id="18" creationId="{2EB5CACC-6473-430B-B708-49BA339AE34D}"/>
          </ac:spMkLst>
        </pc:spChg>
        <pc:spChg chg="add mod">
          <ac:chgData name="Peter Sukeník" userId="89ca031e299d4079" providerId="Windows Live" clId="Web-{AA70BE08-5C34-4F69-808B-9B843911721A}" dt="2021-01-28T00:35:30.466" v="431" actId="1076"/>
          <ac:spMkLst>
            <pc:docMk/>
            <pc:sldMk cId="3296494524" sldId="712"/>
            <ac:spMk id="19" creationId="{0F84E4CA-2CA5-4138-9B1B-2297226CFBC9}"/>
          </ac:spMkLst>
        </pc:spChg>
        <pc:spChg chg="add mod">
          <ac:chgData name="Peter Sukeník" userId="89ca031e299d4079" providerId="Windows Live" clId="Web-{AA70BE08-5C34-4F69-808B-9B843911721A}" dt="2021-01-28T00:35:30.482" v="432" actId="1076"/>
          <ac:spMkLst>
            <pc:docMk/>
            <pc:sldMk cId="3296494524" sldId="712"/>
            <ac:spMk id="20" creationId="{72254D91-8C67-4F6F-BA77-9DC11286B173}"/>
          </ac:spMkLst>
        </pc:spChg>
        <pc:spChg chg="add mod">
          <ac:chgData name="Peter Sukeník" userId="89ca031e299d4079" providerId="Windows Live" clId="Web-{AA70BE08-5C34-4F69-808B-9B843911721A}" dt="2021-01-28T00:36:35.326" v="443"/>
          <ac:spMkLst>
            <pc:docMk/>
            <pc:sldMk cId="3296494524" sldId="712"/>
            <ac:spMk id="21" creationId="{7D92AA75-5A5B-4A8B-B3A1-4A2B058E1FBD}"/>
          </ac:spMkLst>
        </pc:spChg>
        <pc:cxnChg chg="add mod">
          <ac:chgData name="Peter Sukeník" userId="89ca031e299d4079" providerId="Windows Live" clId="Web-{AA70BE08-5C34-4F69-808B-9B843911721A}" dt="2021-01-28T00:35:30.497" v="433" actId="1076"/>
          <ac:cxnSpMkLst>
            <pc:docMk/>
            <pc:sldMk cId="3296494524" sldId="712"/>
            <ac:cxnSpMk id="2" creationId="{87B5D61A-FB26-44BD-A69A-7558C98E14F9}"/>
          </ac:cxnSpMkLst>
        </pc:cxnChg>
        <pc:cxnChg chg="add mod">
          <ac:chgData name="Peter Sukeník" userId="89ca031e299d4079" providerId="Windows Live" clId="Web-{AA70BE08-5C34-4F69-808B-9B843911721A}" dt="2021-01-28T00:35:30.513" v="434" actId="1076"/>
          <ac:cxnSpMkLst>
            <pc:docMk/>
            <pc:sldMk cId="3296494524" sldId="712"/>
            <ac:cxnSpMk id="6" creationId="{78B713F0-06C1-45E1-A873-E5EE64157341}"/>
          </ac:cxnSpMkLst>
        </pc:cxnChg>
        <pc:cxnChg chg="add mod">
          <ac:chgData name="Peter Sukeník" userId="89ca031e299d4079" providerId="Windows Live" clId="Web-{AA70BE08-5C34-4F69-808B-9B843911721A}" dt="2021-01-28T00:35:30.294" v="423" actId="1076"/>
          <ac:cxnSpMkLst>
            <pc:docMk/>
            <pc:sldMk cId="3296494524" sldId="712"/>
            <ac:cxnSpMk id="7" creationId="{02C5E524-9F69-439B-B470-EB836FD6C971}"/>
          </ac:cxnSpMkLst>
        </pc:cxnChg>
        <pc:cxnChg chg="add mod">
          <ac:chgData name="Peter Sukeník" userId="89ca031e299d4079" providerId="Windows Live" clId="Web-{AA70BE08-5C34-4F69-808B-9B843911721A}" dt="2021-01-28T00:35:30.310" v="424" actId="1076"/>
          <ac:cxnSpMkLst>
            <pc:docMk/>
            <pc:sldMk cId="3296494524" sldId="712"/>
            <ac:cxnSpMk id="15" creationId="{5E108037-00F7-495D-8014-56F2E5A87823}"/>
          </ac:cxnSpMkLst>
        </pc:cxnChg>
      </pc:sldChg>
      <pc:sldChg chg="modSp add del replId">
        <pc:chgData name="Peter Sukeník" userId="89ca031e299d4079" providerId="Windows Live" clId="Web-{AA70BE08-5C34-4F69-808B-9B843911721A}" dt="2021-01-28T01:03:40.012" v="916"/>
        <pc:sldMkLst>
          <pc:docMk/>
          <pc:sldMk cId="614922979" sldId="713"/>
        </pc:sldMkLst>
        <pc:spChg chg="mod">
          <ac:chgData name="Peter Sukeník" userId="89ca031e299d4079" providerId="Windows Live" clId="Web-{AA70BE08-5C34-4F69-808B-9B843911721A}" dt="2021-01-28T00:49:21.473" v="680" actId="20577"/>
          <ac:spMkLst>
            <pc:docMk/>
            <pc:sldMk cId="614922979" sldId="713"/>
            <ac:spMk id="5" creationId="{E64535AB-C41E-4270-B1EB-47B98160BA7D}"/>
          </ac:spMkLst>
        </pc:spChg>
      </pc:sldChg>
      <pc:sldChg chg="add del replId">
        <pc:chgData name="Peter Sukeník" userId="89ca031e299d4079" providerId="Windows Live" clId="Web-{AA70BE08-5C34-4F69-808B-9B843911721A}" dt="2021-01-28T00:47:17.113" v="647"/>
        <pc:sldMkLst>
          <pc:docMk/>
          <pc:sldMk cId="799008984" sldId="713"/>
        </pc:sldMkLst>
      </pc:sldChg>
      <pc:sldChg chg="modSp add del replId">
        <pc:chgData name="Peter Sukeník" userId="89ca031e299d4079" providerId="Windows Live" clId="Web-{AA70BE08-5C34-4F69-808B-9B843911721A}" dt="2021-01-28T00:47:17.113" v="650"/>
        <pc:sldMkLst>
          <pc:docMk/>
          <pc:sldMk cId="2497761799" sldId="714"/>
        </pc:sldMkLst>
        <pc:spChg chg="mod">
          <ac:chgData name="Peter Sukeník" userId="89ca031e299d4079" providerId="Windows Live" clId="Web-{AA70BE08-5C34-4F69-808B-9B843911721A}" dt="2021-01-28T00:45:55.362" v="585" actId="20577"/>
          <ac:spMkLst>
            <pc:docMk/>
            <pc:sldMk cId="2497761799" sldId="714"/>
            <ac:spMk id="5" creationId="{E64535AB-C41E-4270-B1EB-47B98160BA7D}"/>
          </ac:spMkLst>
        </pc:spChg>
      </pc:sldChg>
      <pc:sldChg chg="modSp add del replId">
        <pc:chgData name="Peter Sukeník" userId="89ca031e299d4079" providerId="Windows Live" clId="Web-{AA70BE08-5C34-4F69-808B-9B843911721A}" dt="2021-01-28T01:03:40.012" v="915"/>
        <pc:sldMkLst>
          <pc:docMk/>
          <pc:sldMk cId="4270750416" sldId="714"/>
        </pc:sldMkLst>
        <pc:spChg chg="mod">
          <ac:chgData name="Peter Sukeník" userId="89ca031e299d4079" providerId="Windows Live" clId="Web-{AA70BE08-5C34-4F69-808B-9B843911721A}" dt="2021-01-28T00:49:47.380" v="682" actId="20577"/>
          <ac:spMkLst>
            <pc:docMk/>
            <pc:sldMk cId="4270750416" sldId="714"/>
            <ac:spMk id="5" creationId="{E64535AB-C41E-4270-B1EB-47B98160BA7D}"/>
          </ac:spMkLst>
        </pc:spChg>
      </pc:sldChg>
      <pc:sldChg chg="modSp add del replId">
        <pc:chgData name="Peter Sukeník" userId="89ca031e299d4079" providerId="Windows Live" clId="Web-{AA70BE08-5C34-4F69-808B-9B843911721A}" dt="2021-01-28T00:47:17.113" v="649"/>
        <pc:sldMkLst>
          <pc:docMk/>
          <pc:sldMk cId="928382955" sldId="715"/>
        </pc:sldMkLst>
        <pc:spChg chg="mod">
          <ac:chgData name="Peter Sukeník" userId="89ca031e299d4079" providerId="Windows Live" clId="Web-{AA70BE08-5C34-4F69-808B-9B843911721A}" dt="2021-01-28T00:46:35.003" v="634" actId="20577"/>
          <ac:spMkLst>
            <pc:docMk/>
            <pc:sldMk cId="928382955" sldId="715"/>
            <ac:spMk id="5" creationId="{E64535AB-C41E-4270-B1EB-47B98160BA7D}"/>
          </ac:spMkLst>
        </pc:spChg>
      </pc:sldChg>
      <pc:sldChg chg="add del replId">
        <pc:chgData name="Peter Sukeník" userId="89ca031e299d4079" providerId="Windows Live" clId="Web-{AA70BE08-5C34-4F69-808B-9B843911721A}" dt="2021-01-28T01:03:39.996" v="914"/>
        <pc:sldMkLst>
          <pc:docMk/>
          <pc:sldMk cId="2609490622" sldId="715"/>
        </pc:sldMkLst>
      </pc:sldChg>
      <pc:sldChg chg="add del replId">
        <pc:chgData name="Peter Sukeník" userId="89ca031e299d4079" providerId="Windows Live" clId="Web-{AA70BE08-5C34-4F69-808B-9B843911721A}" dt="2021-01-28T01:00:14.152" v="881"/>
        <pc:sldMkLst>
          <pc:docMk/>
          <pc:sldMk cId="652048741" sldId="716"/>
        </pc:sldMkLst>
      </pc:sldChg>
      <pc:sldChg chg="modSp add del replId">
        <pc:chgData name="Peter Sukeník" userId="89ca031e299d4079" providerId="Windows Live" clId="Web-{AA70BE08-5C34-4F69-808B-9B843911721A}" dt="2021-01-28T00:47:17.113" v="648"/>
        <pc:sldMkLst>
          <pc:docMk/>
          <pc:sldMk cId="3962208005" sldId="716"/>
        </pc:sldMkLst>
        <pc:spChg chg="mod">
          <ac:chgData name="Peter Sukeník" userId="89ca031e299d4079" providerId="Windows Live" clId="Web-{AA70BE08-5C34-4F69-808B-9B843911721A}" dt="2021-01-28T00:46:56.332" v="646" actId="20577"/>
          <ac:spMkLst>
            <pc:docMk/>
            <pc:sldMk cId="3962208005" sldId="716"/>
            <ac:spMk id="5" creationId="{E64535AB-C41E-4270-B1EB-47B98160BA7D}"/>
          </ac:spMkLst>
        </pc:spChg>
      </pc:sldChg>
    </pc:docChg>
  </pc:docChgLst>
  <pc:docChgLst>
    <pc:chgData name="Janka Haderková" userId="932dcb812967ea0c" providerId="Windows Live" clId="Web-{E8A48053-796F-45BB-A6BB-45103F4C552B}"/>
    <pc:docChg chg="modSld">
      <pc:chgData name="Janka Haderková" userId="932dcb812967ea0c" providerId="Windows Live" clId="Web-{E8A48053-796F-45BB-A6BB-45103F4C552B}" dt="2020-06-17T06:40:10.303" v="31" actId="20577"/>
      <pc:docMkLst>
        <pc:docMk/>
      </pc:docMkLst>
      <pc:sldChg chg="modSp">
        <pc:chgData name="Janka Haderková" userId="932dcb812967ea0c" providerId="Windows Live" clId="Web-{E8A48053-796F-45BB-A6BB-45103F4C552B}" dt="2020-06-17T06:40:10.303" v="30" actId="20577"/>
        <pc:sldMkLst>
          <pc:docMk/>
          <pc:sldMk cId="1180161538" sldId="436"/>
        </pc:sldMkLst>
        <pc:spChg chg="mod">
          <ac:chgData name="Janka Haderková" userId="932dcb812967ea0c" providerId="Windows Live" clId="Web-{E8A48053-796F-45BB-A6BB-45103F4C552B}" dt="2020-06-17T06:40:10.303" v="30" actId="20577"/>
          <ac:spMkLst>
            <pc:docMk/>
            <pc:sldMk cId="1180161538" sldId="436"/>
            <ac:spMk id="7" creationId="{00000000-0000-0000-0000-000000000000}"/>
          </ac:spMkLst>
        </pc:spChg>
      </pc:sldChg>
    </pc:docChg>
  </pc:docChgLst>
  <pc:docChgLst>
    <pc:chgData name="Hostiteľský používateľ" providerId="Windows Live" clId="Web-{67FE0261-00DE-44AF-B665-1B298B001E22}"/>
    <pc:docChg chg="addSld delSld modSld sldOrd modSection">
      <pc:chgData name="Hostiteľský používateľ" userId="" providerId="Windows Live" clId="Web-{67FE0261-00DE-44AF-B665-1B298B001E22}" dt="2020-06-16T22:25:38.828" v="541"/>
      <pc:docMkLst>
        <pc:docMk/>
      </pc:docMkLst>
      <pc:sldChg chg="modSp">
        <pc:chgData name="Hostiteľský používateľ" userId="" providerId="Windows Live" clId="Web-{67FE0261-00DE-44AF-B665-1B298B001E22}" dt="2020-06-16T22:25:38.828" v="541"/>
        <pc:sldMkLst>
          <pc:docMk/>
          <pc:sldMk cId="2222298392" sldId="637"/>
        </pc:sldMkLst>
        <pc:spChg chg="mod">
          <ac:chgData name="Hostiteľský používateľ" userId="" providerId="Windows Live" clId="Web-{67FE0261-00DE-44AF-B665-1B298B001E22}" dt="2020-06-16T21:29:19.376" v="154" actId="14100"/>
          <ac:spMkLst>
            <pc:docMk/>
            <pc:sldMk cId="2222298392" sldId="637"/>
            <ac:spMk id="5" creationId="{494E0FBC-42BB-4DA6-B57D-847CD0546454}"/>
          </ac:spMkLst>
        </pc:spChg>
        <pc:spChg chg="mod">
          <ac:chgData name="Hostiteľský používateľ" userId="" providerId="Windows Live" clId="Web-{67FE0261-00DE-44AF-B665-1B298B001E22}" dt="2020-06-16T22:25:38.828" v="541"/>
          <ac:spMkLst>
            <pc:docMk/>
            <pc:sldMk cId="2222298392" sldId="637"/>
            <ac:spMk id="8" creationId="{AFE61D7A-5D9D-4C49-BEBC-7A5BF90574F7}"/>
          </ac:spMkLst>
        </pc:spChg>
      </pc:sldChg>
      <pc:sldChg chg="addSp delSp modSp ord">
        <pc:chgData name="Hostiteľský používateľ" userId="" providerId="Windows Live" clId="Web-{67FE0261-00DE-44AF-B665-1B298B001E22}" dt="2020-06-16T22:19:53.342" v="518" actId="1076"/>
        <pc:sldMkLst>
          <pc:docMk/>
          <pc:sldMk cId="4090285519" sldId="638"/>
        </pc:sldMkLst>
        <pc:spChg chg="del">
          <ac:chgData name="Hostiteľský používateľ" userId="" providerId="Windows Live" clId="Web-{67FE0261-00DE-44AF-B665-1B298B001E22}" dt="2020-06-16T22:15:31.747" v="478"/>
          <ac:spMkLst>
            <pc:docMk/>
            <pc:sldMk cId="4090285519" sldId="638"/>
            <ac:spMk id="7" creationId="{00000000-0000-0000-0000-000000000000}"/>
          </ac:spMkLst>
        </pc:spChg>
        <pc:picChg chg="add mod">
          <ac:chgData name="Hostiteľský používateľ" userId="" providerId="Windows Live" clId="Web-{67FE0261-00DE-44AF-B665-1B298B001E22}" dt="2020-06-16T22:19:53.342" v="518" actId="1076"/>
          <ac:picMkLst>
            <pc:docMk/>
            <pc:sldMk cId="4090285519" sldId="638"/>
            <ac:picMk id="2" creationId="{1AEF995D-59F2-4019-9254-87320C142EF3}"/>
          </ac:picMkLst>
        </pc:picChg>
      </pc:sldChg>
      <pc:sldChg chg="modSp ord">
        <pc:chgData name="Hostiteľský používateľ" userId="" providerId="Windows Live" clId="Web-{67FE0261-00DE-44AF-B665-1B298B001E22}" dt="2020-06-16T21:37:32.550" v="220"/>
        <pc:sldMkLst>
          <pc:docMk/>
          <pc:sldMk cId="3258750703" sldId="641"/>
        </pc:sldMkLst>
        <pc:spChg chg="mod">
          <ac:chgData name="Hostiteľský používateľ" userId="" providerId="Windows Live" clId="Web-{67FE0261-00DE-44AF-B665-1B298B001E22}" dt="2020-06-16T21:26:44.579" v="119" actId="1076"/>
          <ac:spMkLst>
            <pc:docMk/>
            <pc:sldMk cId="3258750703" sldId="641"/>
            <ac:spMk id="4" creationId="{38026C03-FAB8-439E-AFFA-580F3FCFA049}"/>
          </ac:spMkLst>
        </pc:spChg>
        <pc:picChg chg="mod">
          <ac:chgData name="Hostiteľský používateľ" userId="" providerId="Windows Live" clId="Web-{67FE0261-00DE-44AF-B665-1B298B001E22}" dt="2020-06-16T21:37:26.394" v="218" actId="1076"/>
          <ac:picMkLst>
            <pc:docMk/>
            <pc:sldMk cId="3258750703" sldId="641"/>
            <ac:picMk id="2" creationId="{B7B28562-7F19-41B8-A19D-B52651EBECBB}"/>
          </ac:picMkLst>
        </pc:picChg>
      </pc:sldChg>
      <pc:sldChg chg="addSp delSp modSp del">
        <pc:chgData name="Hostiteľský používateľ" userId="" providerId="Windows Live" clId="Web-{67FE0261-00DE-44AF-B665-1B298B001E22}" dt="2020-06-16T21:37:30.566" v="219"/>
        <pc:sldMkLst>
          <pc:docMk/>
          <pc:sldMk cId="1707181270" sldId="642"/>
        </pc:sldMkLst>
        <pc:picChg chg="add del mod">
          <ac:chgData name="Hostiteľský používateľ" userId="" providerId="Windows Live" clId="Web-{67FE0261-00DE-44AF-B665-1B298B001E22}" dt="2020-06-16T21:00:01.151" v="9"/>
          <ac:picMkLst>
            <pc:docMk/>
            <pc:sldMk cId="1707181270" sldId="642"/>
            <ac:picMk id="3" creationId="{3303D1A7-FDA7-498B-AFB5-A3AF6DDA6003}"/>
          </ac:picMkLst>
        </pc:picChg>
        <pc:picChg chg="del">
          <ac:chgData name="Hostiteľský používateľ" userId="" providerId="Windows Live" clId="Web-{67FE0261-00DE-44AF-B665-1B298B001E22}" dt="2020-06-16T20:58:29.463" v="0"/>
          <ac:picMkLst>
            <pc:docMk/>
            <pc:sldMk cId="1707181270" sldId="642"/>
            <ac:picMk id="9" creationId="{9CD91D96-C85A-4416-B7EC-33603682D35F}"/>
          </ac:picMkLst>
        </pc:picChg>
      </pc:sldChg>
      <pc:sldChg chg="addSp delSp modSp del">
        <pc:chgData name="Hostiteľský používateľ" userId="" providerId="Windows Live" clId="Web-{67FE0261-00DE-44AF-B665-1B298B001E22}" dt="2020-06-16T21:26:51.673" v="120"/>
        <pc:sldMkLst>
          <pc:docMk/>
          <pc:sldMk cId="2423519259" sldId="643"/>
        </pc:sldMkLst>
        <pc:spChg chg="del">
          <ac:chgData name="Hostiteľský používateľ" userId="" providerId="Windows Live" clId="Web-{67FE0261-00DE-44AF-B665-1B298B001E22}" dt="2020-06-16T21:00:26.792" v="13"/>
          <ac:spMkLst>
            <pc:docMk/>
            <pc:sldMk cId="2423519259" sldId="643"/>
            <ac:spMk id="7" creationId="{00000000-0000-0000-0000-000000000000}"/>
          </ac:spMkLst>
        </pc:spChg>
        <pc:picChg chg="add del mod">
          <ac:chgData name="Hostiteľský používateľ" userId="" providerId="Windows Live" clId="Web-{67FE0261-00DE-44AF-B665-1B298B001E22}" dt="2020-06-16T21:16:26.827" v="40"/>
          <ac:picMkLst>
            <pc:docMk/>
            <pc:sldMk cId="2423519259" sldId="643"/>
            <ac:picMk id="2" creationId="{CBFAACE1-6D71-47EC-B0DE-FC062F5FC6A9}"/>
          </ac:picMkLst>
        </pc:picChg>
        <pc:picChg chg="add del mod">
          <ac:chgData name="Hostiteľský používateľ" userId="" providerId="Windows Live" clId="Web-{67FE0261-00DE-44AF-B665-1B298B001E22}" dt="2020-06-16T21:16:28.092" v="41"/>
          <ac:picMkLst>
            <pc:docMk/>
            <pc:sldMk cId="2423519259" sldId="643"/>
            <ac:picMk id="3" creationId="{6C3845EF-F625-4B86-8EFE-89586EEEB5C5}"/>
          </ac:picMkLst>
        </pc:picChg>
        <pc:picChg chg="add del mod">
          <ac:chgData name="Hostiteľský používateľ" userId="" providerId="Windows Live" clId="Web-{67FE0261-00DE-44AF-B665-1B298B001E22}" dt="2020-06-16T21:16:29.655" v="43"/>
          <ac:picMkLst>
            <pc:docMk/>
            <pc:sldMk cId="2423519259" sldId="643"/>
            <ac:picMk id="4" creationId="{6B648023-52A2-4E09-A46A-A255AD625E02}"/>
          </ac:picMkLst>
        </pc:picChg>
        <pc:picChg chg="add del mod">
          <ac:chgData name="Hostiteľský používateľ" userId="" providerId="Windows Live" clId="Web-{67FE0261-00DE-44AF-B665-1B298B001E22}" dt="2020-06-16T21:09:02.497" v="28"/>
          <ac:picMkLst>
            <pc:docMk/>
            <pc:sldMk cId="2423519259" sldId="643"/>
            <ac:picMk id="5" creationId="{F00C92FC-664F-4E3A-8B5C-AF3362259CE2}"/>
          </ac:picMkLst>
        </pc:picChg>
        <pc:picChg chg="add del mod">
          <ac:chgData name="Hostiteľský používateľ" userId="" providerId="Windows Live" clId="Web-{67FE0261-00DE-44AF-B665-1B298B001E22}" dt="2020-06-16T21:16:29.014" v="42"/>
          <ac:picMkLst>
            <pc:docMk/>
            <pc:sldMk cId="2423519259" sldId="643"/>
            <ac:picMk id="6" creationId="{94EC1943-D392-4BCC-9152-61B94B027A62}"/>
          </ac:picMkLst>
        </pc:picChg>
        <pc:picChg chg="add del mod">
          <ac:chgData name="Hostiteľský používateľ" userId="" providerId="Windows Live" clId="Web-{67FE0261-00DE-44AF-B665-1B298B001E22}" dt="2020-06-16T21:21:22.562" v="72"/>
          <ac:picMkLst>
            <pc:docMk/>
            <pc:sldMk cId="2423519259" sldId="643"/>
            <ac:picMk id="8" creationId="{3BDE0A99-1E94-45A2-B5FC-E36B0329160D}"/>
          </ac:picMkLst>
        </pc:picChg>
        <pc:picChg chg="add mod">
          <ac:chgData name="Hostiteľský používateľ" userId="" providerId="Windows Live" clId="Web-{67FE0261-00DE-44AF-B665-1B298B001E22}" dt="2020-06-16T21:21:39.921" v="77" actId="1076"/>
          <ac:picMkLst>
            <pc:docMk/>
            <pc:sldMk cId="2423519259" sldId="643"/>
            <ac:picMk id="9" creationId="{BB781129-6F73-4986-BA3F-E0618BAC914A}"/>
          </ac:picMkLst>
        </pc:picChg>
        <pc:picChg chg="del">
          <ac:chgData name="Hostiteľský používateľ" userId="" providerId="Windows Live" clId="Web-{67FE0261-00DE-44AF-B665-1B298B001E22}" dt="2020-06-16T21:00:24.026" v="12"/>
          <ac:picMkLst>
            <pc:docMk/>
            <pc:sldMk cId="2423519259" sldId="643"/>
            <ac:picMk id="19" creationId="{11098C3F-742C-4977-A512-727FC4C654F5}"/>
          </ac:picMkLst>
        </pc:picChg>
      </pc:sldChg>
      <pc:sldChg chg="addSp delSp modSp ord">
        <pc:chgData name="Hostiteľský používateľ" userId="" providerId="Windows Live" clId="Web-{67FE0261-00DE-44AF-B665-1B298B001E22}" dt="2020-06-16T22:20:27.780" v="523" actId="14100"/>
        <pc:sldMkLst>
          <pc:docMk/>
          <pc:sldMk cId="3781077218" sldId="644"/>
        </pc:sldMkLst>
        <pc:spChg chg="add del mod">
          <ac:chgData name="Hostiteľský používateľ" userId="" providerId="Windows Live" clId="Web-{67FE0261-00DE-44AF-B665-1B298B001E22}" dt="2020-06-16T21:29:12.970" v="153"/>
          <ac:spMkLst>
            <pc:docMk/>
            <pc:sldMk cId="3781077218" sldId="644"/>
            <ac:spMk id="2" creationId="{84EB89A0-9D42-4CCA-AD83-15E1DC76C1C8}"/>
          </ac:spMkLst>
        </pc:spChg>
        <pc:spChg chg="add del mod">
          <ac:chgData name="Hostiteľský používateľ" userId="" providerId="Windows Live" clId="Web-{67FE0261-00DE-44AF-B665-1B298B001E22}" dt="2020-06-16T21:29:30.439" v="158"/>
          <ac:spMkLst>
            <pc:docMk/>
            <pc:sldMk cId="3781077218" sldId="644"/>
            <ac:spMk id="4" creationId="{DF3ED14E-2FEB-4962-8D9F-6047E8BB062A}"/>
          </ac:spMkLst>
        </pc:spChg>
        <pc:spChg chg="add mod">
          <ac:chgData name="Hostiteľský používateľ" userId="" providerId="Windows Live" clId="Web-{67FE0261-00DE-44AF-B665-1B298B001E22}" dt="2020-06-16T22:17:38.310" v="506" actId="20577"/>
          <ac:spMkLst>
            <pc:docMk/>
            <pc:sldMk cId="3781077218" sldId="644"/>
            <ac:spMk id="6" creationId="{9DA46FB3-06BE-42C2-9342-5AAACD0BAFEA}"/>
          </ac:spMkLst>
        </pc:spChg>
        <pc:spChg chg="del">
          <ac:chgData name="Hostiteľský používateľ" userId="" providerId="Windows Live" clId="Web-{67FE0261-00DE-44AF-B665-1B298B001E22}" dt="2020-06-16T21:29:06.954" v="152"/>
          <ac:spMkLst>
            <pc:docMk/>
            <pc:sldMk cId="3781077218" sldId="644"/>
            <ac:spMk id="7" creationId="{00000000-0000-0000-0000-000000000000}"/>
          </ac:spMkLst>
        </pc:spChg>
        <pc:spChg chg="add del mod">
          <ac:chgData name="Hostiteľský používateľ" userId="" providerId="Windows Live" clId="Web-{67FE0261-00DE-44AF-B665-1B298B001E22}" dt="2020-06-16T21:48:37.913" v="247"/>
          <ac:spMkLst>
            <pc:docMk/>
            <pc:sldMk cId="3781077218" sldId="644"/>
            <ac:spMk id="9" creationId="{BF8A6368-5C61-4438-8EFC-5372C5DA0096}"/>
          </ac:spMkLst>
        </pc:spChg>
        <pc:spChg chg="add mod ord">
          <ac:chgData name="Hostiteľský používateľ" userId="" providerId="Windows Live" clId="Web-{67FE0261-00DE-44AF-B665-1B298B001E22}" dt="2020-06-16T22:13:30.559" v="474" actId="14100"/>
          <ac:spMkLst>
            <pc:docMk/>
            <pc:sldMk cId="3781077218" sldId="644"/>
            <ac:spMk id="25" creationId="{5E293B77-7DF1-44F0-9965-8BA96D4E18E8}"/>
          </ac:spMkLst>
        </pc:spChg>
        <pc:spChg chg="add mod ord">
          <ac:chgData name="Hostiteľský používateľ" userId="" providerId="Windows Live" clId="Web-{67FE0261-00DE-44AF-B665-1B298B001E22}" dt="2020-06-16T22:19:00.170" v="515" actId="14100"/>
          <ac:spMkLst>
            <pc:docMk/>
            <pc:sldMk cId="3781077218" sldId="644"/>
            <ac:spMk id="28" creationId="{CF7043A8-7285-4561-9D17-43BCC2DD94BB}"/>
          </ac:spMkLst>
        </pc:spChg>
        <pc:picChg chg="add del mod">
          <ac:chgData name="Hostiteľský používateľ" userId="" providerId="Windows Live" clId="Web-{67FE0261-00DE-44AF-B665-1B298B001E22}" dt="2020-06-16T21:46:39.428" v="234"/>
          <ac:picMkLst>
            <pc:docMk/>
            <pc:sldMk cId="3781077218" sldId="644"/>
            <ac:picMk id="10" creationId="{7A801839-5003-4EBC-88FE-7EB8B0420E14}"/>
          </ac:picMkLst>
        </pc:picChg>
        <pc:picChg chg="add mod">
          <ac:chgData name="Hostiteľský používateľ" userId="" providerId="Windows Live" clId="Web-{67FE0261-00DE-44AF-B665-1B298B001E22}" dt="2020-06-16T22:13:44.403" v="475" actId="1076"/>
          <ac:picMkLst>
            <pc:docMk/>
            <pc:sldMk cId="3781077218" sldId="644"/>
            <ac:picMk id="11" creationId="{5E8EB26F-8231-4BFB-8D52-01E045D9B142}"/>
          </ac:picMkLst>
        </pc:picChg>
        <pc:picChg chg="add del mod">
          <ac:chgData name="Hostiteľský používateľ" userId="" providerId="Windows Live" clId="Web-{67FE0261-00DE-44AF-B665-1B298B001E22}" dt="2020-06-16T21:55:38.070" v="329"/>
          <ac:picMkLst>
            <pc:docMk/>
            <pc:sldMk cId="3781077218" sldId="644"/>
            <ac:picMk id="12" creationId="{521482D3-FFEA-4F84-AC35-9DF90C31EC6E}"/>
          </ac:picMkLst>
        </pc:picChg>
        <pc:picChg chg="add del mod">
          <ac:chgData name="Hostiteľský používateľ" userId="" providerId="Windows Live" clId="Web-{67FE0261-00DE-44AF-B665-1B298B001E22}" dt="2020-06-16T21:55:35.883" v="326"/>
          <ac:picMkLst>
            <pc:docMk/>
            <pc:sldMk cId="3781077218" sldId="644"/>
            <ac:picMk id="13" creationId="{8A456CB4-74EE-4FDF-ADBF-49056D6793B9}"/>
          </ac:picMkLst>
        </pc:picChg>
        <pc:picChg chg="add del mod">
          <ac:chgData name="Hostiteľský používateľ" userId="" providerId="Windows Live" clId="Web-{67FE0261-00DE-44AF-B665-1B298B001E22}" dt="2020-06-16T21:55:39.711" v="332"/>
          <ac:picMkLst>
            <pc:docMk/>
            <pc:sldMk cId="3781077218" sldId="644"/>
            <ac:picMk id="14" creationId="{7D85AB7F-2B94-4AD2-B630-6D62A0B257BD}"/>
          </ac:picMkLst>
        </pc:picChg>
        <pc:picChg chg="add del mod">
          <ac:chgData name="Hostiteľský používateľ" userId="" providerId="Windows Live" clId="Web-{67FE0261-00DE-44AF-B665-1B298B001E22}" dt="2020-06-16T21:55:39.320" v="331"/>
          <ac:picMkLst>
            <pc:docMk/>
            <pc:sldMk cId="3781077218" sldId="644"/>
            <ac:picMk id="15" creationId="{E7702B0D-073E-40D7-BA6E-B3013CDA6D38}"/>
          </ac:picMkLst>
        </pc:picChg>
        <pc:picChg chg="add del mod">
          <ac:chgData name="Hostiteľský používateľ" userId="" providerId="Windows Live" clId="Web-{67FE0261-00DE-44AF-B665-1B298B001E22}" dt="2020-06-16T21:55:38.695" v="330"/>
          <ac:picMkLst>
            <pc:docMk/>
            <pc:sldMk cId="3781077218" sldId="644"/>
            <ac:picMk id="16" creationId="{BFFB3D50-2869-4B70-9E51-D4D427B21953}"/>
          </ac:picMkLst>
        </pc:picChg>
        <pc:picChg chg="add mod">
          <ac:chgData name="Hostiteľský používateľ" userId="" providerId="Windows Live" clId="Web-{67FE0261-00DE-44AF-B665-1B298B001E22}" dt="2020-06-16T22:20:21.905" v="522" actId="14100"/>
          <ac:picMkLst>
            <pc:docMk/>
            <pc:sldMk cId="3781077218" sldId="644"/>
            <ac:picMk id="17" creationId="{D2785283-3FC4-4675-9C52-A69A2B9FC0E7}"/>
          </ac:picMkLst>
        </pc:picChg>
        <pc:picChg chg="add mod">
          <ac:chgData name="Hostiteľský používateľ" userId="" providerId="Windows Live" clId="Web-{67FE0261-00DE-44AF-B665-1B298B001E22}" dt="2020-06-16T22:13:44.403" v="476" actId="1076"/>
          <ac:picMkLst>
            <pc:docMk/>
            <pc:sldMk cId="3781077218" sldId="644"/>
            <ac:picMk id="18" creationId="{03B8379E-A680-43E9-9F8D-ECD61CE51659}"/>
          </ac:picMkLst>
        </pc:picChg>
        <pc:picChg chg="add del mod">
          <ac:chgData name="Hostiteľský používateľ" userId="" providerId="Windows Live" clId="Web-{67FE0261-00DE-44AF-B665-1B298B001E22}" dt="2020-06-16T21:55:40.477" v="333"/>
          <ac:picMkLst>
            <pc:docMk/>
            <pc:sldMk cId="3781077218" sldId="644"/>
            <ac:picMk id="19" creationId="{A643448A-3FF3-49D6-A08D-E2053CA6A0DD}"/>
          </ac:picMkLst>
        </pc:picChg>
        <pc:picChg chg="add del mod">
          <ac:chgData name="Hostiteľský používateľ" userId="" providerId="Windows Live" clId="Web-{67FE0261-00DE-44AF-B665-1B298B001E22}" dt="2020-06-16T21:55:37.445" v="328"/>
          <ac:picMkLst>
            <pc:docMk/>
            <pc:sldMk cId="3781077218" sldId="644"/>
            <ac:picMk id="20" creationId="{AF89E389-8F97-4F52-8759-040C172DACE2}"/>
          </ac:picMkLst>
        </pc:picChg>
        <pc:picChg chg="add mod">
          <ac:chgData name="Hostiteľský používateľ" userId="" providerId="Windows Live" clId="Web-{67FE0261-00DE-44AF-B665-1B298B001E22}" dt="2020-06-16T22:20:13.498" v="519" actId="14100"/>
          <ac:picMkLst>
            <pc:docMk/>
            <pc:sldMk cId="3781077218" sldId="644"/>
            <ac:picMk id="21" creationId="{48181718-BCD4-40DF-9BCF-1DF734F17815}"/>
          </ac:picMkLst>
        </pc:picChg>
        <pc:picChg chg="add del mod">
          <ac:chgData name="Hostiteľský používateľ" userId="" providerId="Windows Live" clId="Web-{67FE0261-00DE-44AF-B665-1B298B001E22}" dt="2020-06-16T21:55:36.539" v="327"/>
          <ac:picMkLst>
            <pc:docMk/>
            <pc:sldMk cId="3781077218" sldId="644"/>
            <ac:picMk id="22" creationId="{C95F3D9A-1982-4166-9538-919516B36C97}"/>
          </ac:picMkLst>
        </pc:picChg>
        <pc:picChg chg="add mod">
          <ac:chgData name="Hostiteľský používateľ" userId="" providerId="Windows Live" clId="Web-{67FE0261-00DE-44AF-B665-1B298B001E22}" dt="2020-06-16T22:20:27.780" v="523" actId="14100"/>
          <ac:picMkLst>
            <pc:docMk/>
            <pc:sldMk cId="3781077218" sldId="644"/>
            <ac:picMk id="23" creationId="{CCB6BEC1-EABB-4BE2-A52B-1B7932E22F0F}"/>
          </ac:picMkLst>
        </pc:picChg>
        <pc:cxnChg chg="add del mod">
          <ac:chgData name="Hostiteľský používateľ" userId="" providerId="Windows Live" clId="Web-{67FE0261-00DE-44AF-B665-1B298B001E22}" dt="2020-06-16T22:12:30.918" v="465"/>
          <ac:cxnSpMkLst>
            <pc:docMk/>
            <pc:sldMk cId="3781077218" sldId="644"/>
            <ac:cxnSpMk id="24" creationId="{7173CAAE-218E-4348-AE04-9AFABDBCEEBF}"/>
          </ac:cxnSpMkLst>
        </pc:cxnChg>
        <pc:cxnChg chg="add del mod">
          <ac:chgData name="Hostiteľský používateľ" userId="" providerId="Windows Live" clId="Web-{67FE0261-00DE-44AF-B665-1B298B001E22}" dt="2020-06-16T22:16:26.763" v="484"/>
          <ac:cxnSpMkLst>
            <pc:docMk/>
            <pc:sldMk cId="3781077218" sldId="644"/>
            <ac:cxnSpMk id="27" creationId="{12E94D52-A672-4AC0-B7A7-946FDAB3C5A6}"/>
          </ac:cxnSpMkLst>
        </pc:cxnChg>
      </pc:sldChg>
      <pc:sldChg chg="modSp del">
        <pc:chgData name="Hostiteľský používateľ" userId="" providerId="Windows Live" clId="Web-{67FE0261-00DE-44AF-B665-1B298B001E22}" dt="2020-06-16T20:59:51.151" v="7"/>
        <pc:sldMkLst>
          <pc:docMk/>
          <pc:sldMk cId="1025465179" sldId="645"/>
        </pc:sldMkLst>
        <pc:picChg chg="mod">
          <ac:chgData name="Hostiteľský používateľ" userId="" providerId="Windows Live" clId="Web-{67FE0261-00DE-44AF-B665-1B298B001E22}" dt="2020-06-16T20:59:46.932" v="6" actId="1076"/>
          <ac:picMkLst>
            <pc:docMk/>
            <pc:sldMk cId="1025465179" sldId="645"/>
            <ac:picMk id="9" creationId="{9CD91D96-C85A-4416-B7EC-33603682D35F}"/>
          </ac:picMkLst>
        </pc:picChg>
      </pc:sldChg>
      <pc:sldChg chg="addSp delSp modSp add mod ord replId setBg">
        <pc:chgData name="Hostiteľský používateľ" userId="" providerId="Windows Live" clId="Web-{67FE0261-00DE-44AF-B665-1B298B001E22}" dt="2020-06-16T21:37:36.613" v="222"/>
        <pc:sldMkLst>
          <pc:docMk/>
          <pc:sldMk cId="3622656808" sldId="645"/>
        </pc:sldMkLst>
        <pc:spChg chg="add mod">
          <ac:chgData name="Hostiteľský používateľ" userId="" providerId="Windows Live" clId="Web-{67FE0261-00DE-44AF-B665-1B298B001E22}" dt="2020-06-16T21:27:48.485" v="127"/>
          <ac:spMkLst>
            <pc:docMk/>
            <pc:sldMk cId="3622656808" sldId="645"/>
            <ac:spMk id="5" creationId="{949ACEA8-6417-4FAC-B217-C1DABD6FB04B}"/>
          </ac:spMkLst>
        </pc:spChg>
        <pc:picChg chg="del">
          <ac:chgData name="Hostiteľský používateľ" userId="" providerId="Windows Live" clId="Web-{67FE0261-00DE-44AF-B665-1B298B001E22}" dt="2020-06-16T21:16:41.248" v="48"/>
          <ac:picMkLst>
            <pc:docMk/>
            <pc:sldMk cId="3622656808" sldId="645"/>
            <ac:picMk id="2" creationId="{CBFAACE1-6D71-47EC-B0DE-FC062F5FC6A9}"/>
          </ac:picMkLst>
        </pc:picChg>
        <pc:picChg chg="mod">
          <ac:chgData name="Hostiteľský používateľ" userId="" providerId="Windows Live" clId="Web-{67FE0261-00DE-44AF-B665-1B298B001E22}" dt="2020-06-16T21:22:51.578" v="84"/>
          <ac:picMkLst>
            <pc:docMk/>
            <pc:sldMk cId="3622656808" sldId="645"/>
            <ac:picMk id="3" creationId="{6C3845EF-F625-4B86-8EFE-89586EEEB5C5}"/>
          </ac:picMkLst>
        </pc:picChg>
        <pc:picChg chg="del">
          <ac:chgData name="Hostiteľský používateľ" userId="" providerId="Windows Live" clId="Web-{67FE0261-00DE-44AF-B665-1B298B001E22}" dt="2020-06-16T21:16:45.217" v="49"/>
          <ac:picMkLst>
            <pc:docMk/>
            <pc:sldMk cId="3622656808" sldId="645"/>
            <ac:picMk id="4" creationId="{6B648023-52A2-4E09-A46A-A255AD625E02}"/>
          </ac:picMkLst>
        </pc:picChg>
        <pc:picChg chg="del">
          <ac:chgData name="Hostiteľský používateľ" userId="" providerId="Windows Live" clId="Web-{67FE0261-00DE-44AF-B665-1B298B001E22}" dt="2020-06-16T21:16:45.748" v="50"/>
          <ac:picMkLst>
            <pc:docMk/>
            <pc:sldMk cId="3622656808" sldId="645"/>
            <ac:picMk id="6" creationId="{94EC1943-D392-4BCC-9152-61B94B027A62}"/>
          </ac:picMkLst>
        </pc:picChg>
        <pc:picChg chg="del">
          <ac:chgData name="Hostiteľský používateľ" userId="" providerId="Windows Live" clId="Web-{67FE0261-00DE-44AF-B665-1B298B001E22}" dt="2020-06-16T21:16:40.717" v="47"/>
          <ac:picMkLst>
            <pc:docMk/>
            <pc:sldMk cId="3622656808" sldId="645"/>
            <ac:picMk id="8" creationId="{3BDE0A99-1E94-45A2-B5FC-E36B0329160D}"/>
          </ac:picMkLst>
        </pc:picChg>
      </pc:sldChg>
      <pc:sldChg chg="addSp delSp modSp add mod ord replId setBg">
        <pc:chgData name="Hostiteľský používateľ" userId="" providerId="Windows Live" clId="Web-{67FE0261-00DE-44AF-B665-1B298B001E22}" dt="2020-06-16T21:37:39.175" v="223"/>
        <pc:sldMkLst>
          <pc:docMk/>
          <pc:sldMk cId="1021495315" sldId="646"/>
        </pc:sldMkLst>
        <pc:spChg chg="add mod">
          <ac:chgData name="Hostiteľský používateľ" userId="" providerId="Windows Live" clId="Web-{67FE0261-00DE-44AF-B665-1B298B001E22}" dt="2020-06-16T21:27:35.829" v="125"/>
          <ac:spMkLst>
            <pc:docMk/>
            <pc:sldMk cId="1021495315" sldId="646"/>
            <ac:spMk id="7" creationId="{19A04D0C-0D0F-408E-AF7C-73A4F85ABF7A}"/>
          </ac:spMkLst>
        </pc:spChg>
        <pc:picChg chg="del">
          <ac:chgData name="Hostiteľský používateľ" userId="" providerId="Windows Live" clId="Web-{67FE0261-00DE-44AF-B665-1B298B001E22}" dt="2020-06-16T21:16:58.452" v="54"/>
          <ac:picMkLst>
            <pc:docMk/>
            <pc:sldMk cId="1021495315" sldId="646"/>
            <ac:picMk id="2" creationId="{CBFAACE1-6D71-47EC-B0DE-FC062F5FC6A9}"/>
          </ac:picMkLst>
        </pc:picChg>
        <pc:picChg chg="del">
          <ac:chgData name="Hostiteľský používateľ" userId="" providerId="Windows Live" clId="Web-{67FE0261-00DE-44AF-B665-1B298B001E22}" dt="2020-06-16T21:16:59.983" v="56"/>
          <ac:picMkLst>
            <pc:docMk/>
            <pc:sldMk cId="1021495315" sldId="646"/>
            <ac:picMk id="3" creationId="{6C3845EF-F625-4B86-8EFE-89586EEEB5C5}"/>
          </ac:picMkLst>
        </pc:picChg>
        <pc:picChg chg="del">
          <ac:chgData name="Hostiteľský používateľ" userId="" providerId="Windows Live" clId="Web-{67FE0261-00DE-44AF-B665-1B298B001E22}" dt="2020-06-16T21:17:00.514" v="57"/>
          <ac:picMkLst>
            <pc:docMk/>
            <pc:sldMk cId="1021495315" sldId="646"/>
            <ac:picMk id="4" creationId="{6B648023-52A2-4E09-A46A-A255AD625E02}"/>
          </ac:picMkLst>
        </pc:picChg>
        <pc:picChg chg="add mod">
          <ac:chgData name="Hostiteľský používateľ" userId="" providerId="Windows Live" clId="Web-{67FE0261-00DE-44AF-B665-1B298B001E22}" dt="2020-06-16T21:23:00.953" v="85"/>
          <ac:picMkLst>
            <pc:docMk/>
            <pc:sldMk cId="1021495315" sldId="646"/>
            <ac:picMk id="5" creationId="{0DC851A3-3550-4652-AA7B-CEBCA9E31135}"/>
          </ac:picMkLst>
        </pc:picChg>
        <pc:picChg chg="del mod">
          <ac:chgData name="Hostiteľský používateľ" userId="" providerId="Windows Live" clId="Web-{67FE0261-00DE-44AF-B665-1B298B001E22}" dt="2020-06-16T21:17:18.577" v="59"/>
          <ac:picMkLst>
            <pc:docMk/>
            <pc:sldMk cId="1021495315" sldId="646"/>
            <ac:picMk id="6" creationId="{94EC1943-D392-4BCC-9152-61B94B027A62}"/>
          </ac:picMkLst>
        </pc:picChg>
        <pc:picChg chg="del">
          <ac:chgData name="Hostiteľský používateľ" userId="" providerId="Windows Live" clId="Web-{67FE0261-00DE-44AF-B665-1B298B001E22}" dt="2020-06-16T21:16:59.092" v="55"/>
          <ac:picMkLst>
            <pc:docMk/>
            <pc:sldMk cId="1021495315" sldId="646"/>
            <ac:picMk id="8" creationId="{3BDE0A99-1E94-45A2-B5FC-E36B0329160D}"/>
          </ac:picMkLst>
        </pc:picChg>
      </pc:sldChg>
      <pc:sldChg chg="add replId">
        <pc:chgData name="Hostiteľský používateľ" userId="" providerId="Windows Live" clId="Web-{67FE0261-00DE-44AF-B665-1B298B001E22}" dt="2020-06-16T21:18:10.921" v="71"/>
        <pc:sldMkLst>
          <pc:docMk/>
          <pc:sldMk cId="140362277" sldId="647"/>
        </pc:sldMkLst>
      </pc:sldChg>
      <pc:sldChg chg="addSp delSp modSp add mod ord replId setBg">
        <pc:chgData name="Hostiteľský používateľ" userId="" providerId="Windows Live" clId="Web-{67FE0261-00DE-44AF-B665-1B298B001E22}" dt="2020-06-16T21:37:34.112" v="221"/>
        <pc:sldMkLst>
          <pc:docMk/>
          <pc:sldMk cId="1116191428" sldId="648"/>
        </pc:sldMkLst>
        <pc:spChg chg="add del mod">
          <ac:chgData name="Hostiteľský používateľ" userId="" providerId="Windows Live" clId="Web-{67FE0261-00DE-44AF-B665-1B298B001E22}" dt="2020-06-16T21:24:47.594" v="97"/>
          <ac:spMkLst>
            <pc:docMk/>
            <pc:sldMk cId="1116191428" sldId="648"/>
            <ac:spMk id="2" creationId="{2CCDBDCB-9265-475F-96EC-8842CE086A9B}"/>
          </ac:spMkLst>
        </pc:spChg>
        <pc:spChg chg="add mod">
          <ac:chgData name="Hostiteľský používateľ" userId="" providerId="Windows Live" clId="Web-{67FE0261-00DE-44AF-B665-1B298B001E22}" dt="2020-06-16T21:27:58.157" v="130"/>
          <ac:spMkLst>
            <pc:docMk/>
            <pc:sldMk cId="1116191428" sldId="648"/>
            <ac:spMk id="3" creationId="{17849A99-E64A-45EC-B9AB-530FF2D78B67}"/>
          </ac:spMkLst>
        </pc:spChg>
        <pc:spChg chg="add del">
          <ac:chgData name="Hostiteľský používateľ" userId="" providerId="Windows Live" clId="Web-{67FE0261-00DE-44AF-B665-1B298B001E22}" dt="2020-06-16T21:22:41.984" v="82"/>
          <ac:spMkLst>
            <pc:docMk/>
            <pc:sldMk cId="1116191428" sldId="648"/>
            <ac:spMk id="11" creationId="{216BB327-7AA9-4EC5-815F-9D8E6BC53E34}"/>
          </ac:spMkLst>
        </pc:spChg>
        <pc:spChg chg="add del">
          <ac:chgData name="Hostiteľský používateľ" userId="" providerId="Windows Live" clId="Web-{67FE0261-00DE-44AF-B665-1B298B001E22}" dt="2020-06-16T21:22:36.625" v="80"/>
          <ac:spMkLst>
            <pc:docMk/>
            <pc:sldMk cId="1116191428" sldId="648"/>
            <ac:spMk id="14" creationId="{940F20C4-574D-4AD1-A244-96E69925EC90}"/>
          </ac:spMkLst>
        </pc:spChg>
        <pc:grpChg chg="add del">
          <ac:chgData name="Hostiteľský používateľ" userId="" providerId="Windows Live" clId="Web-{67FE0261-00DE-44AF-B665-1B298B001E22}" dt="2020-06-16T21:22:36.625" v="80"/>
          <ac:grpSpMkLst>
            <pc:docMk/>
            <pc:sldMk cId="1116191428" sldId="648"/>
            <ac:grpSpMk id="16" creationId="{9A7CC453-6F47-4427-B67D-37E65A92C553}"/>
          </ac:grpSpMkLst>
        </pc:grpChg>
        <pc:picChg chg="mod">
          <ac:chgData name="Hostiteľský používateľ" userId="" providerId="Windows Live" clId="Web-{67FE0261-00DE-44AF-B665-1B298B001E22}" dt="2020-06-16T21:22:41.984" v="83"/>
          <ac:picMkLst>
            <pc:docMk/>
            <pc:sldMk cId="1116191428" sldId="648"/>
            <ac:picMk id="9" creationId="{BB781129-6F73-4986-BA3F-E0618BAC914A}"/>
          </ac:picMkLst>
        </pc:picChg>
      </pc:sldChg>
      <pc:sldChg chg="addSp modSp add del mod ord replId setBg">
        <pc:chgData name="Hostiteľský používateľ" userId="" providerId="Windows Live" clId="Web-{67FE0261-00DE-44AF-B665-1B298B001E22}" dt="2020-06-16T22:24:37.859" v="536"/>
        <pc:sldMkLst>
          <pc:docMk/>
          <pc:sldMk cId="144163526" sldId="649"/>
        </pc:sldMkLst>
        <pc:spChg chg="ord">
          <ac:chgData name="Hostiteľský používateľ" userId="" providerId="Windows Live" clId="Web-{67FE0261-00DE-44AF-B665-1B298B001E22}" dt="2020-06-16T22:24:21.234" v="534"/>
          <ac:spMkLst>
            <pc:docMk/>
            <pc:sldMk cId="144163526" sldId="649"/>
            <ac:spMk id="7" creationId="{00000000-0000-0000-0000-000000000000}"/>
          </ac:spMkLst>
        </pc:spChg>
        <pc:picChg chg="add mod">
          <ac:chgData name="Hostiteľský používateľ" userId="" providerId="Windows Live" clId="Web-{67FE0261-00DE-44AF-B665-1B298B001E22}" dt="2020-06-16T22:24:21.234" v="534"/>
          <ac:picMkLst>
            <pc:docMk/>
            <pc:sldMk cId="144163526" sldId="649"/>
            <ac:picMk id="2" creationId="{4E397775-8A1B-44C1-A7B7-B96B31BF272D}"/>
          </ac:picMkLst>
        </pc:picChg>
      </pc:sldChg>
      <pc:sldChg chg="add replId">
        <pc:chgData name="Hostiteľský používateľ" userId="" providerId="Windows Live" clId="Web-{67FE0261-00DE-44AF-B665-1B298B001E22}" dt="2020-06-16T21:55:31.977" v="325"/>
        <pc:sldMkLst>
          <pc:docMk/>
          <pc:sldMk cId="3125868020" sldId="650"/>
        </pc:sldMkLst>
      </pc:sldChg>
      <pc:sldChg chg="add ord replId">
        <pc:chgData name="Hostiteľský používateľ" userId="" providerId="Windows Live" clId="Web-{67FE0261-00DE-44AF-B665-1B298B001E22}" dt="2020-06-16T22:14:05.684" v="477"/>
        <pc:sldMkLst>
          <pc:docMk/>
          <pc:sldMk cId="1227281005" sldId="651"/>
        </pc:sldMkLst>
      </pc:sldChg>
      <pc:sldChg chg="add replId">
        <pc:chgData name="Hostiteľský používateľ" userId="" providerId="Windows Live" clId="Web-{67FE0261-00DE-44AF-B665-1B298B001E22}" dt="2020-06-16T22:17:16.029" v="492"/>
        <pc:sldMkLst>
          <pc:docMk/>
          <pc:sldMk cId="3164997928" sldId="652"/>
        </pc:sldMkLst>
      </pc:sldChg>
      <pc:sldChg chg="add replId">
        <pc:chgData name="Hostiteľský používateľ" userId="" providerId="Windows Live" clId="Web-{67FE0261-00DE-44AF-B665-1B298B001E22}" dt="2020-06-16T22:20:55.155" v="525"/>
        <pc:sldMkLst>
          <pc:docMk/>
          <pc:sldMk cId="1095135143" sldId="653"/>
        </pc:sldMkLst>
      </pc:sldChg>
      <pc:sldChg chg="addSp delSp modSp add mod ord replId setBg">
        <pc:chgData name="Hostiteľský používateľ" userId="" providerId="Windows Live" clId="Web-{67FE0261-00DE-44AF-B665-1B298B001E22}" dt="2020-06-16T22:24:42.312" v="538"/>
        <pc:sldMkLst>
          <pc:docMk/>
          <pc:sldMk cId="1942529798" sldId="654"/>
        </pc:sldMkLst>
        <pc:spChg chg="del">
          <ac:chgData name="Hostiteľský používateľ" userId="" providerId="Windows Live" clId="Web-{67FE0261-00DE-44AF-B665-1B298B001E22}" dt="2020-06-16T22:22:03.624" v="527"/>
          <ac:spMkLst>
            <pc:docMk/>
            <pc:sldMk cId="1942529798" sldId="654"/>
            <ac:spMk id="7" creationId="{00000000-0000-0000-0000-000000000000}"/>
          </ac:spMkLst>
        </pc:spChg>
        <pc:picChg chg="add mod">
          <ac:chgData name="Hostiteľský používateľ" userId="" providerId="Windows Live" clId="Web-{67FE0261-00DE-44AF-B665-1B298B001E22}" dt="2020-06-16T22:23:13.171" v="532"/>
          <ac:picMkLst>
            <pc:docMk/>
            <pc:sldMk cId="1942529798" sldId="654"/>
            <ac:picMk id="2" creationId="{6BE51869-69D7-4B5A-92B7-6E7BA3DA0D18}"/>
          </ac:picMkLst>
        </pc:picChg>
      </pc:sldChg>
      <pc:sldChg chg="add replId">
        <pc:chgData name="Hostiteľský používateľ" userId="" providerId="Windows Live" clId="Web-{67FE0261-00DE-44AF-B665-1B298B001E22}" dt="2020-06-16T22:24:39.968" v="537"/>
        <pc:sldMkLst>
          <pc:docMk/>
          <pc:sldMk cId="1202577165" sldId="655"/>
        </pc:sldMkLst>
      </pc:sldChg>
    </pc:docChg>
  </pc:docChgLst>
  <pc:docChgLst>
    <pc:chgData name="Hostiteľský používateľ" providerId="Windows Live" clId="Web-{5E256570-A40F-47D6-A1AB-FB01F360CB5E}"/>
    <pc:docChg chg="addSld delSld modSld modSection">
      <pc:chgData name="Hostiteľský používateľ" userId="" providerId="Windows Live" clId="Web-{5E256570-A40F-47D6-A1AB-FB01F360CB5E}" dt="2021-01-12T20:26:01.336" v="185"/>
      <pc:docMkLst>
        <pc:docMk/>
      </pc:docMkLst>
      <pc:sldChg chg="addSp modSp addAnim">
        <pc:chgData name="Hostiteľský používateľ" userId="" providerId="Windows Live" clId="Web-{5E256570-A40F-47D6-A1AB-FB01F360CB5E}" dt="2021-01-12T20:20:00.218" v="151" actId="20577"/>
        <pc:sldMkLst>
          <pc:docMk/>
          <pc:sldMk cId="3875909795" sldId="627"/>
        </pc:sldMkLst>
        <pc:spChg chg="mod">
          <ac:chgData name="Hostiteľský používateľ" userId="" providerId="Windows Live" clId="Web-{5E256570-A40F-47D6-A1AB-FB01F360CB5E}" dt="2021-01-12T20:18:47.810" v="143" actId="20577"/>
          <ac:spMkLst>
            <pc:docMk/>
            <pc:sldMk cId="3875909795" sldId="627"/>
            <ac:spMk id="2" creationId="{5CFB4D72-F475-443D-AC05-AEE0CDCC0856}"/>
          </ac:spMkLst>
        </pc:spChg>
        <pc:spChg chg="add mod">
          <ac:chgData name="Hostiteľský používateľ" userId="" providerId="Windows Live" clId="Web-{5E256570-A40F-47D6-A1AB-FB01F360CB5E}" dt="2021-01-12T20:19:46.999" v="150" actId="20577"/>
          <ac:spMkLst>
            <pc:docMk/>
            <pc:sldMk cId="3875909795" sldId="627"/>
            <ac:spMk id="3" creationId="{DE0692D9-DD58-4316-99F6-0A424D9E2836}"/>
          </ac:spMkLst>
        </pc:spChg>
        <pc:spChg chg="mod">
          <ac:chgData name="Hostiteľský používateľ" userId="" providerId="Windows Live" clId="Web-{5E256570-A40F-47D6-A1AB-FB01F360CB5E}" dt="2021-01-12T20:20:00.218" v="151" actId="20577"/>
          <ac:spMkLst>
            <pc:docMk/>
            <pc:sldMk cId="3875909795" sldId="627"/>
            <ac:spMk id="4" creationId="{A46740E0-A0D2-484A-B2D3-176F9B8E7E2C}"/>
          </ac:spMkLst>
        </pc:spChg>
      </pc:sldChg>
      <pc:sldChg chg="addSp delSp modSp addAnim delAnim modAnim">
        <pc:chgData name="Hostiteľský používateľ" userId="" providerId="Windows Live" clId="Web-{5E256570-A40F-47D6-A1AB-FB01F360CB5E}" dt="2021-01-12T20:24:21.693" v="163"/>
        <pc:sldMkLst>
          <pc:docMk/>
          <pc:sldMk cId="3122606320" sldId="628"/>
        </pc:sldMkLst>
        <pc:spChg chg="mod">
          <ac:chgData name="Hostiteľský používateľ" userId="" providerId="Windows Live" clId="Web-{5E256570-A40F-47D6-A1AB-FB01F360CB5E}" dt="2021-01-12T20:23:15.629" v="157" actId="20577"/>
          <ac:spMkLst>
            <pc:docMk/>
            <pc:sldMk cId="3122606320" sldId="628"/>
            <ac:spMk id="2" creationId="{E14270E6-6BAE-4518-92C4-F0C4502074B9}"/>
          </ac:spMkLst>
        </pc:spChg>
        <pc:spChg chg="del">
          <ac:chgData name="Hostiteľský používateľ" userId="" providerId="Windows Live" clId="Web-{5E256570-A40F-47D6-A1AB-FB01F360CB5E}" dt="2021-01-12T20:07:56.717" v="13"/>
          <ac:spMkLst>
            <pc:docMk/>
            <pc:sldMk cId="3122606320" sldId="628"/>
            <ac:spMk id="3" creationId="{102595E9-8861-4EE2-B7F9-500AE1643AD1}"/>
          </ac:spMkLst>
        </pc:spChg>
        <pc:spChg chg="add del mod">
          <ac:chgData name="Hostiteľský používateľ" userId="" providerId="Windows Live" clId="Web-{5E256570-A40F-47D6-A1AB-FB01F360CB5E}" dt="2021-01-12T20:09:08.578" v="41"/>
          <ac:spMkLst>
            <pc:docMk/>
            <pc:sldMk cId="3122606320" sldId="628"/>
            <ac:spMk id="4" creationId="{CFA34E2F-CF18-4A34-BCEC-33FFF7DB9C98}"/>
          </ac:spMkLst>
        </pc:spChg>
        <pc:spChg chg="del">
          <ac:chgData name="Hostiteľský používateľ" userId="" providerId="Windows Live" clId="Web-{5E256570-A40F-47D6-A1AB-FB01F360CB5E}" dt="2021-01-12T20:08:02.061" v="14"/>
          <ac:spMkLst>
            <pc:docMk/>
            <pc:sldMk cId="3122606320" sldId="628"/>
            <ac:spMk id="5" creationId="{3D8381F9-0062-4C7E-8390-7C09C9F0B024}"/>
          </ac:spMkLst>
        </pc:spChg>
        <pc:spChg chg="del">
          <ac:chgData name="Hostiteľský používateľ" userId="" providerId="Windows Live" clId="Web-{5E256570-A40F-47D6-A1AB-FB01F360CB5E}" dt="2021-01-12T20:08:06.108" v="15"/>
          <ac:spMkLst>
            <pc:docMk/>
            <pc:sldMk cId="3122606320" sldId="628"/>
            <ac:spMk id="6" creationId="{533EFDD6-CB6D-4121-9579-D77452C5BEB8}"/>
          </ac:spMkLst>
        </pc:spChg>
        <pc:spChg chg="add mod">
          <ac:chgData name="Hostiteľský používateľ" userId="" providerId="Windows Live" clId="Web-{5E256570-A40F-47D6-A1AB-FB01F360CB5E}" dt="2021-01-12T20:10:01.330" v="53" actId="1076"/>
          <ac:spMkLst>
            <pc:docMk/>
            <pc:sldMk cId="3122606320" sldId="628"/>
            <ac:spMk id="7" creationId="{C9DE8C7D-D40B-4DBE-8290-36B3871EFE8B}"/>
          </ac:spMkLst>
        </pc:spChg>
        <pc:spChg chg="del">
          <ac:chgData name="Hostiteľský používateľ" userId="" providerId="Windows Live" clId="Web-{5E256570-A40F-47D6-A1AB-FB01F360CB5E}" dt="2021-01-12T20:21:39.345" v="153"/>
          <ac:spMkLst>
            <pc:docMk/>
            <pc:sldMk cId="3122606320" sldId="628"/>
            <ac:spMk id="116" creationId="{5A928764-735B-49DC-B585-2BFDF1BD844D}"/>
          </ac:spMkLst>
        </pc:spChg>
        <pc:picChg chg="mod">
          <ac:chgData name="Hostiteľský používateľ" userId="" providerId="Windows Live" clId="Web-{5E256570-A40F-47D6-A1AB-FB01F360CB5E}" dt="2021-01-12T20:23:06.613" v="156" actId="1076"/>
          <ac:picMkLst>
            <pc:docMk/>
            <pc:sldMk cId="3122606320" sldId="628"/>
            <ac:picMk id="115" creationId="{AEEE7E48-4579-4E1B-9441-D3EAA201BAE4}"/>
          </ac:picMkLst>
        </pc:picChg>
        <pc:picChg chg="del">
          <ac:chgData name="Hostiteľský používateľ" userId="" providerId="Windows Live" clId="Web-{5E256570-A40F-47D6-A1AB-FB01F360CB5E}" dt="2021-01-12T20:08:14.874" v="19"/>
          <ac:picMkLst>
            <pc:docMk/>
            <pc:sldMk cId="3122606320" sldId="628"/>
            <ac:picMk id="117" creationId="{F757B52F-3ED0-4029-A5D7-DB4308994758}"/>
          </ac:picMkLst>
        </pc:picChg>
        <pc:picChg chg="del">
          <ac:chgData name="Hostiteľský používateľ" userId="" providerId="Windows Live" clId="Web-{5E256570-A40F-47D6-A1AB-FB01F360CB5E}" dt="2021-01-12T20:08:15.983" v="20"/>
          <ac:picMkLst>
            <pc:docMk/>
            <pc:sldMk cId="3122606320" sldId="628"/>
            <ac:picMk id="118" creationId="{4BDFD2BA-7EB0-4BE1-A920-A7FB8989C8A2}"/>
          </ac:picMkLst>
        </pc:picChg>
        <pc:picChg chg="del">
          <ac:chgData name="Hostiteľský používateľ" userId="" providerId="Windows Live" clId="Web-{5E256570-A40F-47D6-A1AB-FB01F360CB5E}" dt="2021-01-12T20:08:13.827" v="18"/>
          <ac:picMkLst>
            <pc:docMk/>
            <pc:sldMk cId="3122606320" sldId="628"/>
            <ac:picMk id="119" creationId="{DB66ECC8-AD7F-45BD-A5C7-47F42C07EABE}"/>
          </ac:picMkLst>
        </pc:picChg>
        <pc:picChg chg="del">
          <ac:chgData name="Hostiteľský používateľ" userId="" providerId="Windows Live" clId="Web-{5E256570-A40F-47D6-A1AB-FB01F360CB5E}" dt="2021-01-12T20:08:11.030" v="17"/>
          <ac:picMkLst>
            <pc:docMk/>
            <pc:sldMk cId="3122606320" sldId="628"/>
            <ac:picMk id="120" creationId="{39572051-A242-4650-92F8-62F141E46CE2}"/>
          </ac:picMkLst>
        </pc:picChg>
        <pc:picChg chg="del">
          <ac:chgData name="Hostiteľský používateľ" userId="" providerId="Windows Live" clId="Web-{5E256570-A40F-47D6-A1AB-FB01F360CB5E}" dt="2021-01-12T20:08:22.265" v="25"/>
          <ac:picMkLst>
            <pc:docMk/>
            <pc:sldMk cId="3122606320" sldId="628"/>
            <ac:picMk id="121" creationId="{CE4C6B8E-2D0B-4E76-A9A0-6644C5B764A2}"/>
          </ac:picMkLst>
        </pc:picChg>
        <pc:picChg chg="del">
          <ac:chgData name="Hostiteľský používateľ" userId="" providerId="Windows Live" clId="Web-{5E256570-A40F-47D6-A1AB-FB01F360CB5E}" dt="2021-01-12T20:08:19.796" v="24"/>
          <ac:picMkLst>
            <pc:docMk/>
            <pc:sldMk cId="3122606320" sldId="628"/>
            <ac:picMk id="122" creationId="{45EA53B4-7B26-4AD7-9FD8-B6CC30BCFE95}"/>
          </ac:picMkLst>
        </pc:picChg>
        <pc:picChg chg="del">
          <ac:chgData name="Hostiteľský používateľ" userId="" providerId="Windows Live" clId="Web-{5E256570-A40F-47D6-A1AB-FB01F360CB5E}" dt="2021-01-12T20:08:24.843" v="27"/>
          <ac:picMkLst>
            <pc:docMk/>
            <pc:sldMk cId="3122606320" sldId="628"/>
            <ac:picMk id="123" creationId="{0F3CEFFC-1B02-483D-813A-BAA7D31A3574}"/>
          </ac:picMkLst>
        </pc:picChg>
        <pc:picChg chg="del">
          <ac:chgData name="Hostiteľský používateľ" userId="" providerId="Windows Live" clId="Web-{5E256570-A40F-47D6-A1AB-FB01F360CB5E}" dt="2021-01-12T20:08:30.890" v="30"/>
          <ac:picMkLst>
            <pc:docMk/>
            <pc:sldMk cId="3122606320" sldId="628"/>
            <ac:picMk id="124" creationId="{23A7108C-70A6-4849-AB95-73262C81F7EA}"/>
          </ac:picMkLst>
        </pc:picChg>
        <pc:picChg chg="del">
          <ac:chgData name="Hostiteľský používateľ" userId="" providerId="Windows Live" clId="Web-{5E256570-A40F-47D6-A1AB-FB01F360CB5E}" dt="2021-01-12T20:08:23.062" v="26"/>
          <ac:picMkLst>
            <pc:docMk/>
            <pc:sldMk cId="3122606320" sldId="628"/>
            <ac:picMk id="125" creationId="{547E3E62-6AA0-4946-838C-2587A1BD595D}"/>
          </ac:picMkLst>
        </pc:picChg>
        <pc:picChg chg="del">
          <ac:chgData name="Hostiteľský používateľ" userId="" providerId="Windows Live" clId="Web-{5E256570-A40F-47D6-A1AB-FB01F360CB5E}" dt="2021-01-12T20:08:34.671" v="32"/>
          <ac:picMkLst>
            <pc:docMk/>
            <pc:sldMk cId="3122606320" sldId="628"/>
            <ac:picMk id="126" creationId="{F227AC84-5449-408E-9E1F-4D79AE3C53D8}"/>
          </ac:picMkLst>
        </pc:picChg>
        <pc:picChg chg="del">
          <ac:chgData name="Hostiteľský používateľ" userId="" providerId="Windows Live" clId="Web-{5E256570-A40F-47D6-A1AB-FB01F360CB5E}" dt="2021-01-12T20:08:29.015" v="29"/>
          <ac:picMkLst>
            <pc:docMk/>
            <pc:sldMk cId="3122606320" sldId="628"/>
            <ac:picMk id="133" creationId="{F950BE63-E581-4126-91AA-81526BA31CC1}"/>
          </ac:picMkLst>
        </pc:picChg>
        <pc:picChg chg="del">
          <ac:chgData name="Hostiteľský používateľ" userId="" providerId="Windows Live" clId="Web-{5E256570-A40F-47D6-A1AB-FB01F360CB5E}" dt="2021-01-12T20:08:27.187" v="28"/>
          <ac:picMkLst>
            <pc:docMk/>
            <pc:sldMk cId="3122606320" sldId="628"/>
            <ac:picMk id="134" creationId="{2A9F34F2-9845-499F-BBE6-F06DF8C910BA}"/>
          </ac:picMkLst>
        </pc:picChg>
        <pc:picChg chg="del">
          <ac:chgData name="Hostiteľský používateľ" userId="" providerId="Windows Live" clId="Web-{5E256570-A40F-47D6-A1AB-FB01F360CB5E}" dt="2021-01-12T20:08:17.046" v="21"/>
          <ac:picMkLst>
            <pc:docMk/>
            <pc:sldMk cId="3122606320" sldId="628"/>
            <ac:picMk id="135" creationId="{B3F7A127-DBFA-4588-8079-FD098EAD0FA0}"/>
          </ac:picMkLst>
        </pc:picChg>
        <pc:picChg chg="del">
          <ac:chgData name="Hostiteľský používateľ" userId="" providerId="Windows Live" clId="Web-{5E256570-A40F-47D6-A1AB-FB01F360CB5E}" dt="2021-01-12T20:08:17.937" v="22"/>
          <ac:picMkLst>
            <pc:docMk/>
            <pc:sldMk cId="3122606320" sldId="628"/>
            <ac:picMk id="136" creationId="{C682EB9A-B918-42F7-9FC2-5E5E3B8D6F25}"/>
          </ac:picMkLst>
        </pc:picChg>
        <pc:picChg chg="del">
          <ac:chgData name="Hostiteľský používateľ" userId="" providerId="Windows Live" clId="Web-{5E256570-A40F-47D6-A1AB-FB01F360CB5E}" dt="2021-01-12T20:08:19.108" v="23"/>
          <ac:picMkLst>
            <pc:docMk/>
            <pc:sldMk cId="3122606320" sldId="628"/>
            <ac:picMk id="137" creationId="{6F1CF500-1E2B-44D6-9AAE-40B13BDF2B7A}"/>
          </ac:picMkLst>
        </pc:picChg>
        <pc:picChg chg="del">
          <ac:chgData name="Hostiteľský používateľ" userId="" providerId="Windows Live" clId="Web-{5E256570-A40F-47D6-A1AB-FB01F360CB5E}" dt="2021-01-12T20:08:33.015" v="31"/>
          <ac:picMkLst>
            <pc:docMk/>
            <pc:sldMk cId="3122606320" sldId="628"/>
            <ac:picMk id="138" creationId="{5CB904D8-3E3A-40BD-80BF-4BFD907DD605}"/>
          </ac:picMkLst>
        </pc:picChg>
      </pc:sldChg>
      <pc:sldChg chg="del">
        <pc:chgData name="Hostiteľský používateľ" userId="" providerId="Windows Live" clId="Web-{5E256570-A40F-47D6-A1AB-FB01F360CB5E}" dt="2021-01-12T20:10:36.924" v="56"/>
        <pc:sldMkLst>
          <pc:docMk/>
          <pc:sldMk cId="1371719328" sldId="629"/>
        </pc:sldMkLst>
      </pc:sldChg>
      <pc:sldChg chg="addAnim modAnim">
        <pc:chgData name="Hostiteľský používateľ" userId="" providerId="Windows Live" clId="Web-{5E256570-A40F-47D6-A1AB-FB01F360CB5E}" dt="2021-01-12T20:17:08.902" v="123"/>
        <pc:sldMkLst>
          <pc:docMk/>
          <pc:sldMk cId="3929727721" sldId="631"/>
        </pc:sldMkLst>
      </pc:sldChg>
      <pc:sldChg chg="delAnim modAnim">
        <pc:chgData name="Hostiteľský používateľ" userId="" providerId="Windows Live" clId="Web-{5E256570-A40F-47D6-A1AB-FB01F360CB5E}" dt="2021-01-12T20:17:22.386" v="124"/>
        <pc:sldMkLst>
          <pc:docMk/>
          <pc:sldMk cId="1464296762" sldId="633"/>
        </pc:sldMkLst>
      </pc:sldChg>
      <pc:sldChg chg="delAnim modAnim">
        <pc:chgData name="Hostiteľský používateľ" userId="" providerId="Windows Live" clId="Web-{5E256570-A40F-47D6-A1AB-FB01F360CB5E}" dt="2021-01-12T20:17:28.355" v="125"/>
        <pc:sldMkLst>
          <pc:docMk/>
          <pc:sldMk cId="3666446119" sldId="635"/>
        </pc:sldMkLst>
      </pc:sldChg>
      <pc:sldChg chg="addSp delSp modSp add replId addAnim delAnim modAnim">
        <pc:chgData name="Hostiteľský používateľ" userId="" providerId="Windows Live" clId="Web-{5E256570-A40F-47D6-A1AB-FB01F360CB5E}" dt="2021-01-12T20:26:01.336" v="185"/>
        <pc:sldMkLst>
          <pc:docMk/>
          <pc:sldMk cId="1531789476" sldId="646"/>
        </pc:sldMkLst>
        <pc:spChg chg="mod">
          <ac:chgData name="Hostiteľský používateľ" userId="" providerId="Windows Live" clId="Web-{5E256570-A40F-47D6-A1AB-FB01F360CB5E}" dt="2021-01-12T20:15:24.899" v="121" actId="14100"/>
          <ac:spMkLst>
            <pc:docMk/>
            <pc:sldMk cId="1531789476" sldId="646"/>
            <ac:spMk id="2" creationId="{E14270E6-6BAE-4518-92C4-F0C4502074B9}"/>
          </ac:spMkLst>
        </pc:spChg>
        <pc:spChg chg="add mod">
          <ac:chgData name="Hostiteľský používateľ" userId="" providerId="Windows Live" clId="Web-{5E256570-A40F-47D6-A1AB-FB01F360CB5E}" dt="2021-01-12T20:14:17.773" v="105" actId="1076"/>
          <ac:spMkLst>
            <pc:docMk/>
            <pc:sldMk cId="1531789476" sldId="646"/>
            <ac:spMk id="3" creationId="{696BDA0C-4D1B-478E-8DA6-3596B89B2488}"/>
          </ac:spMkLst>
        </pc:spChg>
        <pc:spChg chg="add mod">
          <ac:chgData name="Hostiteľský používateľ" userId="" providerId="Windows Live" clId="Web-{5E256570-A40F-47D6-A1AB-FB01F360CB5E}" dt="2021-01-12T20:14:21.351" v="106" actId="1076"/>
          <ac:spMkLst>
            <pc:docMk/>
            <pc:sldMk cId="1531789476" sldId="646"/>
            <ac:spMk id="4" creationId="{5D82645C-1EFC-4EB3-B262-5FA8C7651621}"/>
          </ac:spMkLst>
        </pc:spChg>
        <pc:spChg chg="add mod">
          <ac:chgData name="Hostiteľský používateľ" userId="" providerId="Windows Live" clId="Web-{5E256570-A40F-47D6-A1AB-FB01F360CB5E}" dt="2021-01-12T20:14:25.976" v="107" actId="1076"/>
          <ac:spMkLst>
            <pc:docMk/>
            <pc:sldMk cId="1531789476" sldId="646"/>
            <ac:spMk id="5" creationId="{927B1068-3942-46F3-93ED-841191C2337B}"/>
          </ac:spMkLst>
        </pc:spChg>
        <pc:spChg chg="mod">
          <ac:chgData name="Hostiteľský používateľ" userId="" providerId="Windows Live" clId="Web-{5E256570-A40F-47D6-A1AB-FB01F360CB5E}" dt="2021-01-12T20:14:13.695" v="104" actId="1076"/>
          <ac:spMkLst>
            <pc:docMk/>
            <pc:sldMk cId="1531789476" sldId="646"/>
            <ac:spMk id="7" creationId="{C9DE8C7D-D40B-4DBE-8290-36B3871EFE8B}"/>
          </ac:spMkLst>
        </pc:spChg>
        <pc:spChg chg="del mod">
          <ac:chgData name="Hostiteľský používateľ" userId="" providerId="Windows Live" clId="Web-{5E256570-A40F-47D6-A1AB-FB01F360CB5E}" dt="2021-01-12T20:25:28.913" v="174"/>
          <ac:spMkLst>
            <pc:docMk/>
            <pc:sldMk cId="1531789476" sldId="646"/>
            <ac:spMk id="116" creationId="{5A928764-735B-49DC-B585-2BFDF1BD844D}"/>
          </ac:spMkLst>
        </pc:spChg>
        <pc:picChg chg="mod">
          <ac:chgData name="Hostiteľský používateľ" userId="" providerId="Windows Live" clId="Web-{5E256570-A40F-47D6-A1AB-FB01F360CB5E}" dt="2021-01-12T20:13:51.382" v="103" actId="1076"/>
          <ac:picMkLst>
            <pc:docMk/>
            <pc:sldMk cId="1531789476" sldId="646"/>
            <ac:picMk id="115" creationId="{AEEE7E48-4579-4E1B-9441-D3EAA201BAE4}"/>
          </ac:picMkLst>
        </pc:picChg>
      </pc:sldChg>
    </pc:docChg>
  </pc:docChgLst>
  <pc:docChgLst>
    <pc:chgData name="Janka Haderková" userId="932dcb812967ea0c" providerId="Windows Live" clId="Web-{8453F0EF-C29A-4C47-A348-577FFE28085B}"/>
    <pc:docChg chg="addSld delSld modSld sldOrd modSection">
      <pc:chgData name="Janka Haderková" userId="932dcb812967ea0c" providerId="Windows Live" clId="Web-{8453F0EF-C29A-4C47-A348-577FFE28085B}" dt="2020-07-13T12:49:58.839" v="1916" actId="20577"/>
      <pc:docMkLst>
        <pc:docMk/>
      </pc:docMkLst>
      <pc:sldChg chg="modSp">
        <pc:chgData name="Janka Haderková" userId="932dcb812967ea0c" providerId="Windows Live" clId="Web-{8453F0EF-C29A-4C47-A348-577FFE28085B}" dt="2020-07-13T12:12:16.413" v="1041" actId="20577"/>
        <pc:sldMkLst>
          <pc:docMk/>
          <pc:sldMk cId="1180161538" sldId="436"/>
        </pc:sldMkLst>
        <pc:spChg chg="mod">
          <ac:chgData name="Janka Haderková" userId="932dcb812967ea0c" providerId="Windows Live" clId="Web-{8453F0EF-C29A-4C47-A348-577FFE28085B}" dt="2020-07-13T12:12:16.413" v="1041" actId="20577"/>
          <ac:spMkLst>
            <pc:docMk/>
            <pc:sldMk cId="1180161538" sldId="436"/>
            <ac:spMk id="7" creationId="{00000000-0000-0000-0000-000000000000}"/>
          </ac:spMkLst>
        </pc:spChg>
      </pc:sldChg>
      <pc:sldChg chg="addSp delSp modSp addAnim delAnim modAnim modNotes">
        <pc:chgData name="Janka Haderková" userId="932dcb812967ea0c" providerId="Windows Live" clId="Web-{8453F0EF-C29A-4C47-A348-577FFE28085B}" dt="2020-07-13T12:34:24.069" v="1189"/>
        <pc:sldMkLst>
          <pc:docMk/>
          <pc:sldMk cId="331929679" sldId="637"/>
        </pc:sldMkLst>
        <pc:spChg chg="mod">
          <ac:chgData name="Janka Haderková" userId="932dcb812967ea0c" providerId="Windows Live" clId="Web-{8453F0EF-C29A-4C47-A348-577FFE28085B}" dt="2020-07-13T12:10:31.788" v="1025" actId="1076"/>
          <ac:spMkLst>
            <pc:docMk/>
            <pc:sldMk cId="331929679" sldId="637"/>
            <ac:spMk id="2" creationId="{00000000-0000-0000-0000-000000000000}"/>
          </ac:spMkLst>
        </pc:spChg>
        <pc:spChg chg="add del mod">
          <ac:chgData name="Janka Haderková" userId="932dcb812967ea0c" providerId="Windows Live" clId="Web-{8453F0EF-C29A-4C47-A348-577FFE28085B}" dt="2020-07-13T07:34:16.768" v="20"/>
          <ac:spMkLst>
            <pc:docMk/>
            <pc:sldMk cId="331929679" sldId="637"/>
            <ac:spMk id="3" creationId="{7BAB499F-24DD-4123-82B2-D718489AE30F}"/>
          </ac:spMkLst>
        </pc:spChg>
        <pc:spChg chg="add mod">
          <ac:chgData name="Janka Haderková" userId="932dcb812967ea0c" providerId="Windows Live" clId="Web-{8453F0EF-C29A-4C47-A348-577FFE28085B}" dt="2020-07-13T12:33:28.944" v="1170"/>
          <ac:spMkLst>
            <pc:docMk/>
            <pc:sldMk cId="331929679" sldId="637"/>
            <ac:spMk id="3" creationId="{8402F0A4-F92B-45BC-BFC6-D27044242C16}"/>
          </ac:spMkLst>
        </pc:spChg>
        <pc:spChg chg="add mod">
          <ac:chgData name="Janka Haderková" userId="932dcb812967ea0c" providerId="Windows Live" clId="Web-{8453F0EF-C29A-4C47-A348-577FFE28085B}" dt="2020-07-13T12:33:46.304" v="1172"/>
          <ac:spMkLst>
            <pc:docMk/>
            <pc:sldMk cId="331929679" sldId="637"/>
            <ac:spMk id="4" creationId="{87E35F3C-388B-457D-B7F0-22308C9006FF}"/>
          </ac:spMkLst>
        </pc:spChg>
        <pc:spChg chg="del mod">
          <ac:chgData name="Janka Haderková" userId="932dcb812967ea0c" providerId="Windows Live" clId="Web-{8453F0EF-C29A-4C47-A348-577FFE28085B}" dt="2020-07-13T07:37:33.253" v="48"/>
          <ac:spMkLst>
            <pc:docMk/>
            <pc:sldMk cId="331929679" sldId="637"/>
            <ac:spMk id="5" creationId="{00000000-0000-0000-0000-000000000000}"/>
          </ac:spMkLst>
        </pc:spChg>
        <pc:spChg chg="add del mod">
          <ac:chgData name="Janka Haderková" userId="932dcb812967ea0c" providerId="Windows Live" clId="Web-{8453F0EF-C29A-4C47-A348-577FFE28085B}" dt="2020-07-13T07:34:15.971" v="19"/>
          <ac:spMkLst>
            <pc:docMk/>
            <pc:sldMk cId="331929679" sldId="637"/>
            <ac:spMk id="6" creationId="{992A9354-EEDE-4BC2-BE5A-251127647774}"/>
          </ac:spMkLst>
        </pc:spChg>
        <pc:spChg chg="add del mod">
          <ac:chgData name="Janka Haderková" userId="932dcb812967ea0c" providerId="Windows Live" clId="Web-{8453F0EF-C29A-4C47-A348-577FFE28085B}" dt="2020-07-13T12:08:34.834" v="1005"/>
          <ac:spMkLst>
            <pc:docMk/>
            <pc:sldMk cId="331929679" sldId="637"/>
            <ac:spMk id="6" creationId="{DFFC38A4-5385-4327-9B3E-1FDDD4076F0A}"/>
          </ac:spMkLst>
        </pc:spChg>
        <pc:spChg chg="add del mod">
          <ac:chgData name="Janka Haderková" userId="932dcb812967ea0c" providerId="Windows Live" clId="Web-{8453F0EF-C29A-4C47-A348-577FFE28085B}" dt="2020-07-13T07:35:12.487" v="29"/>
          <ac:spMkLst>
            <pc:docMk/>
            <pc:sldMk cId="331929679" sldId="637"/>
            <ac:spMk id="7" creationId="{A4863836-1EF0-4519-90B9-FB5BCE5E6832}"/>
          </ac:spMkLst>
        </pc:spChg>
        <pc:spChg chg="add mod topLvl">
          <ac:chgData name="Janka Haderková" userId="932dcb812967ea0c" providerId="Windows Live" clId="Web-{8453F0EF-C29A-4C47-A348-577FFE28085B}" dt="2020-07-13T12:05:21.036" v="968" actId="14100"/>
          <ac:spMkLst>
            <pc:docMk/>
            <pc:sldMk cId="331929679" sldId="637"/>
            <ac:spMk id="8" creationId="{F5523F2D-89F0-4B62-B73E-C688F7B8CDEE}"/>
          </ac:spMkLst>
        </pc:spChg>
        <pc:spChg chg="add del mod">
          <ac:chgData name="Janka Haderková" userId="932dcb812967ea0c" providerId="Windows Live" clId="Web-{8453F0EF-C29A-4C47-A348-577FFE28085B}" dt="2020-07-13T07:35:13.378" v="30"/>
          <ac:spMkLst>
            <pc:docMk/>
            <pc:sldMk cId="331929679" sldId="637"/>
            <ac:spMk id="9" creationId="{86DEA718-78F6-4B38-B60B-287C1DC21EC1}"/>
          </ac:spMkLst>
        </pc:spChg>
        <pc:spChg chg="add mod topLvl">
          <ac:chgData name="Janka Haderková" userId="932dcb812967ea0c" providerId="Windows Live" clId="Web-{8453F0EF-C29A-4C47-A348-577FFE28085B}" dt="2020-07-13T12:01:55.426" v="935" actId="14100"/>
          <ac:spMkLst>
            <pc:docMk/>
            <pc:sldMk cId="331929679" sldId="637"/>
            <ac:spMk id="10" creationId="{22933D0F-91F1-4765-B386-09A3CF893142}"/>
          </ac:spMkLst>
        </pc:spChg>
        <pc:spChg chg="add mod topLvl">
          <ac:chgData name="Janka Haderková" userId="932dcb812967ea0c" providerId="Windows Live" clId="Web-{8453F0EF-C29A-4C47-A348-577FFE28085B}" dt="2020-07-13T12:03:48.567" v="952" actId="1076"/>
          <ac:spMkLst>
            <pc:docMk/>
            <pc:sldMk cId="331929679" sldId="637"/>
            <ac:spMk id="11" creationId="{ED3D2B1D-298C-4432-A0E5-9421E20BEDCA}"/>
          </ac:spMkLst>
        </pc:spChg>
        <pc:spChg chg="add mod">
          <ac:chgData name="Janka Haderková" userId="932dcb812967ea0c" providerId="Windows Live" clId="Web-{8453F0EF-C29A-4C47-A348-577FFE28085B}" dt="2020-07-13T12:03:57.411" v="954" actId="1076"/>
          <ac:spMkLst>
            <pc:docMk/>
            <pc:sldMk cId="331929679" sldId="637"/>
            <ac:spMk id="14" creationId="{2BA02DCB-0A7D-4715-83A1-65F34E23ED83}"/>
          </ac:spMkLst>
        </pc:spChg>
        <pc:spChg chg="add mod">
          <ac:chgData name="Janka Haderková" userId="932dcb812967ea0c" providerId="Windows Live" clId="Web-{8453F0EF-C29A-4C47-A348-577FFE28085B}" dt="2020-07-13T12:04:30.114" v="959" actId="1076"/>
          <ac:spMkLst>
            <pc:docMk/>
            <pc:sldMk cId="331929679" sldId="637"/>
            <ac:spMk id="15" creationId="{ECAAF98D-EF5D-43F1-9403-D4D563089D1E}"/>
          </ac:spMkLst>
        </pc:spChg>
        <pc:spChg chg="add mod">
          <ac:chgData name="Janka Haderková" userId="932dcb812967ea0c" providerId="Windows Live" clId="Web-{8453F0EF-C29A-4C47-A348-577FFE28085B}" dt="2020-07-13T12:03:53.724" v="953" actId="1076"/>
          <ac:spMkLst>
            <pc:docMk/>
            <pc:sldMk cId="331929679" sldId="637"/>
            <ac:spMk id="16" creationId="{8C6F6DD0-689E-418A-8232-90B15B6F5C11}"/>
          </ac:spMkLst>
        </pc:spChg>
        <pc:spChg chg="add del mod">
          <ac:chgData name="Janka Haderková" userId="932dcb812967ea0c" providerId="Windows Live" clId="Web-{8453F0EF-C29A-4C47-A348-577FFE28085B}" dt="2020-07-13T08:01:20.118" v="214"/>
          <ac:spMkLst>
            <pc:docMk/>
            <pc:sldMk cId="331929679" sldId="637"/>
            <ac:spMk id="17" creationId="{4E643FC4-B594-4C39-8CF1-A25F7D5C97E4}"/>
          </ac:spMkLst>
        </pc:spChg>
        <pc:spChg chg="add mod">
          <ac:chgData name="Janka Haderková" userId="932dcb812967ea0c" providerId="Windows Live" clId="Web-{8453F0EF-C29A-4C47-A348-577FFE28085B}" dt="2020-07-13T08:53:26.322" v="890" actId="1076"/>
          <ac:spMkLst>
            <pc:docMk/>
            <pc:sldMk cId="331929679" sldId="637"/>
            <ac:spMk id="17" creationId="{C9871632-749B-4870-8E8F-6B4B41806DEA}"/>
          </ac:spMkLst>
        </pc:spChg>
        <pc:spChg chg="add del mod">
          <ac:chgData name="Janka Haderková" userId="932dcb812967ea0c" providerId="Windows Live" clId="Web-{8453F0EF-C29A-4C47-A348-577FFE28085B}" dt="2020-07-13T08:01:21.884" v="215"/>
          <ac:spMkLst>
            <pc:docMk/>
            <pc:sldMk cId="331929679" sldId="637"/>
            <ac:spMk id="18" creationId="{1011B715-7739-4CF8-891F-D6F83900EE58}"/>
          </ac:spMkLst>
        </pc:spChg>
        <pc:spChg chg="add mod">
          <ac:chgData name="Janka Haderková" userId="932dcb812967ea0c" providerId="Windows Live" clId="Web-{8453F0EF-C29A-4C47-A348-577FFE28085B}" dt="2020-07-13T12:01:22.145" v="930" actId="20577"/>
          <ac:spMkLst>
            <pc:docMk/>
            <pc:sldMk cId="331929679" sldId="637"/>
            <ac:spMk id="18" creationId="{A7474992-BD8A-4421-AB0C-4D153A32B4B0}"/>
          </ac:spMkLst>
        </pc:spChg>
        <pc:spChg chg="add mod">
          <ac:chgData name="Janka Haderková" userId="932dcb812967ea0c" providerId="Windows Live" clId="Web-{8453F0EF-C29A-4C47-A348-577FFE28085B}" dt="2020-07-13T12:03:25.255" v="947" actId="1076"/>
          <ac:spMkLst>
            <pc:docMk/>
            <pc:sldMk cId="331929679" sldId="637"/>
            <ac:spMk id="19" creationId="{99213366-4CB3-48AD-9F90-AA9CFBA115FD}"/>
          </ac:spMkLst>
        </pc:spChg>
        <pc:spChg chg="add del mod">
          <ac:chgData name="Janka Haderková" userId="932dcb812967ea0c" providerId="Windows Live" clId="Web-{8453F0EF-C29A-4C47-A348-577FFE28085B}" dt="2020-07-13T08:01:18.415" v="213"/>
          <ac:spMkLst>
            <pc:docMk/>
            <pc:sldMk cId="331929679" sldId="637"/>
            <ac:spMk id="19" creationId="{AF32EBCD-A153-4314-9A08-EA28D543F8CC}"/>
          </ac:spMkLst>
        </pc:spChg>
        <pc:spChg chg="add mod">
          <ac:chgData name="Janka Haderková" userId="932dcb812967ea0c" providerId="Windows Live" clId="Web-{8453F0EF-C29A-4C47-A348-577FFE28085B}" dt="2020-07-13T12:04:01.052" v="955" actId="1076"/>
          <ac:spMkLst>
            <pc:docMk/>
            <pc:sldMk cId="331929679" sldId="637"/>
            <ac:spMk id="20" creationId="{7309FC21-4770-4341-8665-837FDB183A53}"/>
          </ac:spMkLst>
        </pc:spChg>
        <pc:spChg chg="add mod">
          <ac:chgData name="Janka Haderková" userId="932dcb812967ea0c" providerId="Windows Live" clId="Web-{8453F0EF-C29A-4C47-A348-577FFE28085B}" dt="2020-07-13T12:04:03.146" v="956" actId="1076"/>
          <ac:spMkLst>
            <pc:docMk/>
            <pc:sldMk cId="331929679" sldId="637"/>
            <ac:spMk id="21" creationId="{315DAE5D-1D0B-4501-8EEB-CFB10F506321}"/>
          </ac:spMkLst>
        </pc:spChg>
        <pc:spChg chg="add mod">
          <ac:chgData name="Janka Haderková" userId="932dcb812967ea0c" providerId="Windows Live" clId="Web-{8453F0EF-C29A-4C47-A348-577FFE28085B}" dt="2020-07-13T08:55:04.745" v="910" actId="1076"/>
          <ac:spMkLst>
            <pc:docMk/>
            <pc:sldMk cId="331929679" sldId="637"/>
            <ac:spMk id="22" creationId="{6AF51165-3729-4D54-BD0A-2F625C10D7CD}"/>
          </ac:spMkLst>
        </pc:spChg>
        <pc:spChg chg="add mod">
          <ac:chgData name="Janka Haderková" userId="932dcb812967ea0c" providerId="Windows Live" clId="Web-{8453F0EF-C29A-4C47-A348-577FFE28085B}" dt="2020-07-13T12:33:22.382" v="1169"/>
          <ac:spMkLst>
            <pc:docMk/>
            <pc:sldMk cId="331929679" sldId="637"/>
            <ac:spMk id="23" creationId="{525CA823-AF99-48E0-B595-738DD4165AC6}"/>
          </ac:spMkLst>
        </pc:spChg>
        <pc:spChg chg="add del mod">
          <ac:chgData name="Janka Haderková" userId="932dcb812967ea0c" providerId="Windows Live" clId="Web-{8453F0EF-C29A-4C47-A348-577FFE28085B}" dt="2020-07-13T08:39:18.178" v="657"/>
          <ac:spMkLst>
            <pc:docMk/>
            <pc:sldMk cId="331929679" sldId="637"/>
            <ac:spMk id="24" creationId="{DA2F661C-B112-4BB3-8A08-124E28346E23}"/>
          </ac:spMkLst>
        </pc:spChg>
        <pc:spChg chg="add mod">
          <ac:chgData name="Janka Haderková" userId="932dcb812967ea0c" providerId="Windows Live" clId="Web-{8453F0EF-C29A-4C47-A348-577FFE28085B}" dt="2020-07-13T08:55:09.370" v="912" actId="1076"/>
          <ac:spMkLst>
            <pc:docMk/>
            <pc:sldMk cId="331929679" sldId="637"/>
            <ac:spMk id="25" creationId="{FD341045-F93F-4E12-AE08-93D2A6596ECA}"/>
          </ac:spMkLst>
        </pc:spChg>
        <pc:spChg chg="add mod">
          <ac:chgData name="Janka Haderková" userId="932dcb812967ea0c" providerId="Windows Live" clId="Web-{8453F0EF-C29A-4C47-A348-577FFE28085B}" dt="2020-07-13T12:06:38.943" v="995" actId="1076"/>
          <ac:spMkLst>
            <pc:docMk/>
            <pc:sldMk cId="331929679" sldId="637"/>
            <ac:spMk id="26" creationId="{DAB700AD-482B-4EDC-BEB3-2210A569A530}"/>
          </ac:spMkLst>
        </pc:spChg>
        <pc:spChg chg="add mod">
          <ac:chgData name="Janka Haderková" userId="932dcb812967ea0c" providerId="Windows Live" clId="Web-{8453F0EF-C29A-4C47-A348-577FFE28085B}" dt="2020-07-13T12:33:34.444" v="1171"/>
          <ac:spMkLst>
            <pc:docMk/>
            <pc:sldMk cId="331929679" sldId="637"/>
            <ac:spMk id="27" creationId="{AC4F11A4-1D91-4634-BCEE-66A408953214}"/>
          </ac:spMkLst>
        </pc:spChg>
        <pc:spChg chg="add mod">
          <ac:chgData name="Janka Haderková" userId="932dcb812967ea0c" providerId="Windows Live" clId="Web-{8453F0EF-C29A-4C47-A348-577FFE28085B}" dt="2020-07-13T12:06:00.427" v="975" actId="1076"/>
          <ac:spMkLst>
            <pc:docMk/>
            <pc:sldMk cId="331929679" sldId="637"/>
            <ac:spMk id="28" creationId="{3497C144-AA67-40F9-9848-E0DD7299B01C}"/>
          </ac:spMkLst>
        </pc:spChg>
        <pc:spChg chg="add mod">
          <ac:chgData name="Janka Haderková" userId="932dcb812967ea0c" providerId="Windows Live" clId="Web-{8453F0EF-C29A-4C47-A348-577FFE28085B}" dt="2020-07-13T12:06:23.349" v="978" actId="1076"/>
          <ac:spMkLst>
            <pc:docMk/>
            <pc:sldMk cId="331929679" sldId="637"/>
            <ac:spMk id="29" creationId="{546A30BC-7B4E-4658-A126-0824CD406C2E}"/>
          </ac:spMkLst>
        </pc:spChg>
        <pc:grpChg chg="add del mod">
          <ac:chgData name="Janka Haderková" userId="932dcb812967ea0c" providerId="Windows Live" clId="Web-{8453F0EF-C29A-4C47-A348-577FFE28085B}" dt="2020-07-13T08:49:22.556" v="836"/>
          <ac:grpSpMkLst>
            <pc:docMk/>
            <pc:sldMk cId="331929679" sldId="637"/>
            <ac:grpSpMk id="12" creationId="{414B076B-4233-4134-AB72-860C3AB8ACB2}"/>
          </ac:grpSpMkLst>
        </pc:grpChg>
        <pc:grpChg chg="add">
          <ac:chgData name="Janka Haderková" userId="932dcb812967ea0c" providerId="Windows Live" clId="Web-{8453F0EF-C29A-4C47-A348-577FFE28085B}" dt="2020-07-13T12:31:00.709" v="1146"/>
          <ac:grpSpMkLst>
            <pc:docMk/>
            <pc:sldMk cId="331929679" sldId="637"/>
            <ac:grpSpMk id="44" creationId="{748191C4-6694-4248-A016-DFC79A3D5944}"/>
          </ac:grpSpMkLst>
        </pc:grpChg>
        <pc:grpChg chg="add">
          <ac:chgData name="Janka Haderková" userId="932dcb812967ea0c" providerId="Windows Live" clId="Web-{8453F0EF-C29A-4C47-A348-577FFE28085B}" dt="2020-07-13T12:31:11.991" v="1147"/>
          <ac:grpSpMkLst>
            <pc:docMk/>
            <pc:sldMk cId="331929679" sldId="637"/>
            <ac:grpSpMk id="45" creationId="{143AFE7B-AFCF-4A76-87B7-31875D16EE29}"/>
          </ac:grpSpMkLst>
        </pc:grpChg>
        <pc:grpChg chg="add">
          <ac:chgData name="Janka Haderková" userId="932dcb812967ea0c" providerId="Windows Live" clId="Web-{8453F0EF-C29A-4C47-A348-577FFE28085B}" dt="2020-07-13T12:31:19.006" v="1148"/>
          <ac:grpSpMkLst>
            <pc:docMk/>
            <pc:sldMk cId="331929679" sldId="637"/>
            <ac:grpSpMk id="46" creationId="{3814A2F7-72E6-4DB1-9CC3-670757F65010}"/>
          </ac:grpSpMkLst>
        </pc:grpChg>
        <pc:grpChg chg="add">
          <ac:chgData name="Janka Haderková" userId="932dcb812967ea0c" providerId="Windows Live" clId="Web-{8453F0EF-C29A-4C47-A348-577FFE28085B}" dt="2020-07-13T12:31:24.991" v="1149"/>
          <ac:grpSpMkLst>
            <pc:docMk/>
            <pc:sldMk cId="331929679" sldId="637"/>
            <ac:grpSpMk id="47" creationId="{117F454B-F42B-4244-A0C3-845BA16423FD}"/>
          </ac:grpSpMkLst>
        </pc:grpChg>
        <pc:picChg chg="add del mod">
          <ac:chgData name="Janka Haderková" userId="932dcb812967ea0c" providerId="Windows Live" clId="Web-{8453F0EF-C29A-4C47-A348-577FFE28085B}" dt="2020-07-13T08:54:40.760" v="906"/>
          <ac:picMkLst>
            <pc:docMk/>
            <pc:sldMk cId="331929679" sldId="637"/>
            <ac:picMk id="13" creationId="{17A56B25-570A-4CFE-BD43-6323A42F708A}"/>
          </ac:picMkLst>
        </pc:picChg>
        <pc:inkChg chg="add">
          <ac:chgData name="Janka Haderková" userId="932dcb812967ea0c" providerId="Windows Live" clId="Web-{8453F0EF-C29A-4C47-A348-577FFE28085B}" dt="2020-07-13T12:07:21.599" v="996"/>
          <ac:inkMkLst>
            <pc:docMk/>
            <pc:sldMk cId="331929679" sldId="637"/>
            <ac:inkMk id="5" creationId="{FC9E9AB4-877E-4A68-A1A2-CF29997F7045}"/>
          </ac:inkMkLst>
        </pc:inkChg>
        <pc:inkChg chg="add del">
          <ac:chgData name="Janka Haderková" userId="932dcb812967ea0c" providerId="Windows Live" clId="Web-{8453F0EF-C29A-4C47-A348-577FFE28085B}" dt="2020-07-13T12:07:42.584" v="999"/>
          <ac:inkMkLst>
            <pc:docMk/>
            <pc:sldMk cId="331929679" sldId="637"/>
            <ac:inkMk id="7" creationId="{928B34C4-F2E1-4568-B963-99D46699FF56}"/>
          </ac:inkMkLst>
        </pc:inkChg>
        <pc:inkChg chg="add del">
          <ac:chgData name="Janka Haderková" userId="932dcb812967ea0c" providerId="Windows Live" clId="Web-{8453F0EF-C29A-4C47-A348-577FFE28085B}" dt="2020-07-13T12:34:14.679" v="1185"/>
          <ac:inkMkLst>
            <pc:docMk/>
            <pc:sldMk cId="331929679" sldId="637"/>
            <ac:inkMk id="9" creationId="{40C125BD-BD52-446A-A549-0003F4C4C144}"/>
          </ac:inkMkLst>
        </pc:inkChg>
        <pc:inkChg chg="add del">
          <ac:chgData name="Janka Haderková" userId="932dcb812967ea0c" providerId="Windows Live" clId="Web-{8453F0EF-C29A-4C47-A348-577FFE28085B}" dt="2020-07-13T12:34:01.101" v="1177"/>
          <ac:inkMkLst>
            <pc:docMk/>
            <pc:sldMk cId="331929679" sldId="637"/>
            <ac:inkMk id="12" creationId="{161D3B09-23C1-484C-A1B5-C5D41254824D}"/>
          </ac:inkMkLst>
        </pc:inkChg>
        <pc:inkChg chg="add del">
          <ac:chgData name="Janka Haderková" userId="932dcb812967ea0c" providerId="Windows Live" clId="Web-{8453F0EF-C29A-4C47-A348-577FFE28085B}" dt="2020-07-13T12:33:56.148" v="1174"/>
          <ac:inkMkLst>
            <pc:docMk/>
            <pc:sldMk cId="331929679" sldId="637"/>
            <ac:inkMk id="13" creationId="{D62D7FBB-EAA6-40C5-909B-D6706F5C4234}"/>
          </ac:inkMkLst>
        </pc:inkChg>
        <pc:inkChg chg="add del">
          <ac:chgData name="Janka Haderková" userId="932dcb812967ea0c" providerId="Windows Live" clId="Web-{8453F0EF-C29A-4C47-A348-577FFE28085B}" dt="2020-07-13T12:34:03.788" v="1178"/>
          <ac:inkMkLst>
            <pc:docMk/>
            <pc:sldMk cId="331929679" sldId="637"/>
            <ac:inkMk id="24" creationId="{B7E9C321-3FB6-414D-B869-71F19B6433C9}"/>
          </ac:inkMkLst>
        </pc:inkChg>
        <pc:inkChg chg="add del">
          <ac:chgData name="Janka Haderková" userId="932dcb812967ea0c" providerId="Windows Live" clId="Web-{8453F0EF-C29A-4C47-A348-577FFE28085B}" dt="2020-07-13T12:34:06.163" v="1179"/>
          <ac:inkMkLst>
            <pc:docMk/>
            <pc:sldMk cId="331929679" sldId="637"/>
            <ac:inkMk id="30" creationId="{AAF5995D-D4E8-4E63-A33F-A3D65ED7E911}"/>
          </ac:inkMkLst>
        </pc:inkChg>
        <pc:inkChg chg="add del">
          <ac:chgData name="Janka Haderková" userId="932dcb812967ea0c" providerId="Windows Live" clId="Web-{8453F0EF-C29A-4C47-A348-577FFE28085B}" dt="2020-07-13T12:34:13.616" v="1184"/>
          <ac:inkMkLst>
            <pc:docMk/>
            <pc:sldMk cId="331929679" sldId="637"/>
            <ac:inkMk id="31" creationId="{E71C4C2C-B368-4CB8-A78A-4472CDBA4DD9}"/>
          </ac:inkMkLst>
        </pc:inkChg>
        <pc:inkChg chg="add del">
          <ac:chgData name="Janka Haderková" userId="932dcb812967ea0c" providerId="Windows Live" clId="Web-{8453F0EF-C29A-4C47-A348-577FFE28085B}" dt="2020-07-13T12:34:12.554" v="1183"/>
          <ac:inkMkLst>
            <pc:docMk/>
            <pc:sldMk cId="331929679" sldId="637"/>
            <ac:inkMk id="32" creationId="{76C9686D-BB95-4A9D-83AA-F768919E9D8D}"/>
          </ac:inkMkLst>
        </pc:inkChg>
        <pc:inkChg chg="add del">
          <ac:chgData name="Janka Haderková" userId="932dcb812967ea0c" providerId="Windows Live" clId="Web-{8453F0EF-C29A-4C47-A348-577FFE28085B}" dt="2020-07-13T12:33:59.460" v="1176"/>
          <ac:inkMkLst>
            <pc:docMk/>
            <pc:sldMk cId="331929679" sldId="637"/>
            <ac:inkMk id="33" creationId="{7759621C-8F00-4A83-94FE-30CB8B90E446}"/>
          </ac:inkMkLst>
        </pc:inkChg>
        <pc:inkChg chg="add del">
          <ac:chgData name="Janka Haderková" userId="932dcb812967ea0c" providerId="Windows Live" clId="Web-{8453F0EF-C29A-4C47-A348-577FFE28085B}" dt="2020-07-13T12:33:52.694" v="1173"/>
          <ac:inkMkLst>
            <pc:docMk/>
            <pc:sldMk cId="331929679" sldId="637"/>
            <ac:inkMk id="34" creationId="{7E34D0C9-18DF-4B86-B5A9-501A5C148CDE}"/>
          </ac:inkMkLst>
        </pc:inkChg>
        <pc:inkChg chg="add del">
          <ac:chgData name="Janka Haderková" userId="932dcb812967ea0c" providerId="Windows Live" clId="Web-{8453F0EF-C29A-4C47-A348-577FFE28085B}" dt="2020-07-13T12:33:57.866" v="1175"/>
          <ac:inkMkLst>
            <pc:docMk/>
            <pc:sldMk cId="331929679" sldId="637"/>
            <ac:inkMk id="35" creationId="{8DF0C3B1-ADDC-4DD7-93B8-289CC9CF0D00}"/>
          </ac:inkMkLst>
        </pc:inkChg>
        <pc:inkChg chg="add del">
          <ac:chgData name="Janka Haderková" userId="932dcb812967ea0c" providerId="Windows Live" clId="Web-{8453F0EF-C29A-4C47-A348-577FFE28085B}" dt="2020-07-13T12:34:24.069" v="1189"/>
          <ac:inkMkLst>
            <pc:docMk/>
            <pc:sldMk cId="331929679" sldId="637"/>
            <ac:inkMk id="36" creationId="{42E327C8-7E7E-4587-B919-7D14E9613C9E}"/>
          </ac:inkMkLst>
        </pc:inkChg>
        <pc:inkChg chg="add del">
          <ac:chgData name="Janka Haderková" userId="932dcb812967ea0c" providerId="Windows Live" clId="Web-{8453F0EF-C29A-4C47-A348-577FFE28085B}" dt="2020-07-13T12:34:22.444" v="1188"/>
          <ac:inkMkLst>
            <pc:docMk/>
            <pc:sldMk cId="331929679" sldId="637"/>
            <ac:inkMk id="37" creationId="{2A4D0DD0-8A84-4676-98B7-CA3E7D99C128}"/>
          </ac:inkMkLst>
        </pc:inkChg>
        <pc:inkChg chg="add del">
          <ac:chgData name="Janka Haderková" userId="932dcb812967ea0c" providerId="Windows Live" clId="Web-{8453F0EF-C29A-4C47-A348-577FFE28085B}" dt="2020-07-13T12:34:19.273" v="1187"/>
          <ac:inkMkLst>
            <pc:docMk/>
            <pc:sldMk cId="331929679" sldId="637"/>
            <ac:inkMk id="38" creationId="{F703D2BB-2563-4F18-89A5-C43E9DFCB5EF}"/>
          </ac:inkMkLst>
        </pc:inkChg>
        <pc:inkChg chg="add del">
          <ac:chgData name="Janka Haderková" userId="932dcb812967ea0c" providerId="Windows Live" clId="Web-{8453F0EF-C29A-4C47-A348-577FFE28085B}" dt="2020-07-13T12:34:16.679" v="1186"/>
          <ac:inkMkLst>
            <pc:docMk/>
            <pc:sldMk cId="331929679" sldId="637"/>
            <ac:inkMk id="39" creationId="{13BF2A8F-15D8-4435-90D4-0E6CB539AD75}"/>
          </ac:inkMkLst>
        </pc:inkChg>
        <pc:inkChg chg="add del">
          <ac:chgData name="Janka Haderková" userId="932dcb812967ea0c" providerId="Windows Live" clId="Web-{8453F0EF-C29A-4C47-A348-577FFE28085B}" dt="2020-07-13T12:34:09.554" v="1181"/>
          <ac:inkMkLst>
            <pc:docMk/>
            <pc:sldMk cId="331929679" sldId="637"/>
            <ac:inkMk id="40" creationId="{9377B8B1-695B-4208-85CC-341365B7849D}"/>
          </ac:inkMkLst>
        </pc:inkChg>
        <pc:inkChg chg="add del">
          <ac:chgData name="Janka Haderková" userId="932dcb812967ea0c" providerId="Windows Live" clId="Web-{8453F0EF-C29A-4C47-A348-577FFE28085B}" dt="2020-07-13T12:34:07.710" v="1180"/>
          <ac:inkMkLst>
            <pc:docMk/>
            <pc:sldMk cId="331929679" sldId="637"/>
            <ac:inkMk id="41" creationId="{6DA97799-5D83-46AD-8573-2BF3321F8149}"/>
          </ac:inkMkLst>
        </pc:inkChg>
        <pc:inkChg chg="add del">
          <ac:chgData name="Janka Haderková" userId="932dcb812967ea0c" providerId="Windows Live" clId="Web-{8453F0EF-C29A-4C47-A348-577FFE28085B}" dt="2020-07-13T12:23:51.024" v="1061"/>
          <ac:inkMkLst>
            <pc:docMk/>
            <pc:sldMk cId="331929679" sldId="637"/>
            <ac:inkMk id="42" creationId="{83E6E54D-A195-4B4D-B0B7-34E6911EEBEE}"/>
          </ac:inkMkLst>
        </pc:inkChg>
        <pc:inkChg chg="add del">
          <ac:chgData name="Janka Haderková" userId="932dcb812967ea0c" providerId="Windows Live" clId="Web-{8453F0EF-C29A-4C47-A348-577FFE28085B}" dt="2020-07-13T12:34:11.038" v="1182"/>
          <ac:inkMkLst>
            <pc:docMk/>
            <pc:sldMk cId="331929679" sldId="637"/>
            <ac:inkMk id="43" creationId="{B23C0FD6-8D31-4447-96BF-503DBE27BC6F}"/>
          </ac:inkMkLst>
        </pc:inkChg>
        <pc:cxnChg chg="del">
          <ac:chgData name="Janka Haderková" userId="932dcb812967ea0c" providerId="Windows Live" clId="Web-{8453F0EF-C29A-4C47-A348-577FFE28085B}" dt="2020-07-13T07:37:34.472" v="49"/>
          <ac:cxnSpMkLst>
            <pc:docMk/>
            <pc:sldMk cId="331929679" sldId="637"/>
            <ac:cxnSpMk id="4" creationId="{00000000-0000-0000-0000-000000000000}"/>
          </ac:cxnSpMkLst>
        </pc:cxnChg>
      </pc:sldChg>
      <pc:sldChg chg="delSp modSp add ord replId addAnim delAnim modAnim modNotes">
        <pc:chgData name="Janka Haderková" userId="932dcb812967ea0c" providerId="Windows Live" clId="Web-{8453F0EF-C29A-4C47-A348-577FFE28085B}" dt="2020-07-13T12:29:58.850" v="1137"/>
        <pc:sldMkLst>
          <pc:docMk/>
          <pc:sldMk cId="1915080851" sldId="649"/>
        </pc:sldMkLst>
        <pc:spChg chg="mod">
          <ac:chgData name="Janka Haderková" userId="932dcb812967ea0c" providerId="Windows Live" clId="Web-{8453F0EF-C29A-4C47-A348-577FFE28085B}" dt="2020-07-13T12:10:06.772" v="1022" actId="20577"/>
          <ac:spMkLst>
            <pc:docMk/>
            <pc:sldMk cId="1915080851" sldId="649"/>
            <ac:spMk id="2" creationId="{00000000-0000-0000-0000-000000000000}"/>
          </ac:spMkLst>
        </pc:spChg>
        <pc:spChg chg="mod topLvl">
          <ac:chgData name="Janka Haderková" userId="932dcb812967ea0c" providerId="Windows Live" clId="Web-{8453F0EF-C29A-4C47-A348-577FFE28085B}" dt="2020-07-13T12:11:52.054" v="1031" actId="14100"/>
          <ac:spMkLst>
            <pc:docMk/>
            <pc:sldMk cId="1915080851" sldId="649"/>
            <ac:spMk id="8" creationId="{F5523F2D-89F0-4B62-B73E-C688F7B8CDEE}"/>
          </ac:spMkLst>
        </pc:spChg>
        <pc:spChg chg="mod topLvl">
          <ac:chgData name="Janka Haderková" userId="932dcb812967ea0c" providerId="Windows Live" clId="Web-{8453F0EF-C29A-4C47-A348-577FFE28085B}" dt="2020-07-13T12:11:41.054" v="1029" actId="14100"/>
          <ac:spMkLst>
            <pc:docMk/>
            <pc:sldMk cId="1915080851" sldId="649"/>
            <ac:spMk id="10" creationId="{22933D0F-91F1-4765-B386-09A3CF893142}"/>
          </ac:spMkLst>
        </pc:spChg>
        <pc:spChg chg="mod topLvl">
          <ac:chgData name="Janka Haderková" userId="932dcb812967ea0c" providerId="Windows Live" clId="Web-{8453F0EF-C29A-4C47-A348-577FFE28085B}" dt="2020-07-13T12:11:44.647" v="1030" actId="14100"/>
          <ac:spMkLst>
            <pc:docMk/>
            <pc:sldMk cId="1915080851" sldId="649"/>
            <ac:spMk id="11" creationId="{ED3D2B1D-298C-4432-A0E5-9421E20BEDCA}"/>
          </ac:spMkLst>
        </pc:spChg>
        <pc:spChg chg="mod">
          <ac:chgData name="Janka Haderková" userId="932dcb812967ea0c" providerId="Windows Live" clId="Web-{8453F0EF-C29A-4C47-A348-577FFE28085B}" dt="2020-07-13T12:12:02.225" v="1032" actId="1076"/>
          <ac:spMkLst>
            <pc:docMk/>
            <pc:sldMk cId="1915080851" sldId="649"/>
            <ac:spMk id="14" creationId="{2BA02DCB-0A7D-4715-83A1-65F34E23ED83}"/>
          </ac:spMkLst>
        </pc:spChg>
        <pc:spChg chg="mod">
          <ac:chgData name="Janka Haderková" userId="932dcb812967ea0c" providerId="Windows Live" clId="Web-{8453F0EF-C29A-4C47-A348-577FFE28085B}" dt="2020-07-13T12:00:05.816" v="926" actId="1076"/>
          <ac:spMkLst>
            <pc:docMk/>
            <pc:sldMk cId="1915080851" sldId="649"/>
            <ac:spMk id="15" creationId="{ECAAF98D-EF5D-43F1-9403-D4D563089D1E}"/>
          </ac:spMkLst>
        </pc:spChg>
        <pc:spChg chg="mod">
          <ac:chgData name="Janka Haderková" userId="932dcb812967ea0c" providerId="Windows Live" clId="Web-{8453F0EF-C29A-4C47-A348-577FFE28085B}" dt="2020-07-13T12:00:09.613" v="927" actId="1076"/>
          <ac:spMkLst>
            <pc:docMk/>
            <pc:sldMk cId="1915080851" sldId="649"/>
            <ac:spMk id="18" creationId="{1011B715-7739-4CF8-891F-D6F83900EE58}"/>
          </ac:spMkLst>
        </pc:spChg>
        <pc:grpChg chg="del">
          <ac:chgData name="Janka Haderková" userId="932dcb812967ea0c" providerId="Windows Live" clId="Web-{8453F0EF-C29A-4C47-A348-577FFE28085B}" dt="2020-07-13T11:59:12.613" v="916"/>
          <ac:grpSpMkLst>
            <pc:docMk/>
            <pc:sldMk cId="1915080851" sldId="649"/>
            <ac:grpSpMk id="12" creationId="{414B076B-4233-4134-AB72-860C3AB8ACB2}"/>
          </ac:grpSpMkLst>
        </pc:grpChg>
        <pc:picChg chg="mod">
          <ac:chgData name="Janka Haderková" userId="932dcb812967ea0c" providerId="Windows Live" clId="Web-{8453F0EF-C29A-4C47-A348-577FFE28085B}" dt="2020-07-13T12:00:18.676" v="928" actId="1076"/>
          <ac:picMkLst>
            <pc:docMk/>
            <pc:sldMk cId="1915080851" sldId="649"/>
            <ac:picMk id="13" creationId="{17A56B25-570A-4CFE-BD43-6323A42F708A}"/>
          </ac:picMkLst>
        </pc:picChg>
      </pc:sldChg>
      <pc:sldChg chg="add del replId">
        <pc:chgData name="Janka Haderková" userId="932dcb812967ea0c" providerId="Windows Live" clId="Web-{8453F0EF-C29A-4C47-A348-577FFE28085B}" dt="2020-07-13T07:44:38.864" v="181"/>
        <pc:sldMkLst>
          <pc:docMk/>
          <pc:sldMk cId="3367688462" sldId="649"/>
        </pc:sldMkLst>
      </pc:sldChg>
      <pc:sldChg chg="addSp delSp modSp add replId delAnim modNotes">
        <pc:chgData name="Janka Haderková" userId="932dcb812967ea0c" providerId="Windows Live" clId="Web-{8453F0EF-C29A-4C47-A348-577FFE28085B}" dt="2020-07-13T12:42:13.149" v="1578" actId="20577"/>
        <pc:sldMkLst>
          <pc:docMk/>
          <pc:sldMk cId="2130597095" sldId="651"/>
        </pc:sldMkLst>
        <pc:spChg chg="mod">
          <ac:chgData name="Janka Haderková" userId="932dcb812967ea0c" providerId="Windows Live" clId="Web-{8453F0EF-C29A-4C47-A348-577FFE28085B}" dt="2020-07-13T12:37:06.195" v="1218" actId="20577"/>
          <ac:spMkLst>
            <pc:docMk/>
            <pc:sldMk cId="2130597095" sldId="651"/>
            <ac:spMk id="2" creationId="{00000000-0000-0000-0000-000000000000}"/>
          </ac:spMkLst>
        </pc:spChg>
        <pc:spChg chg="add mod">
          <ac:chgData name="Janka Haderková" userId="932dcb812967ea0c" providerId="Windows Live" clId="Web-{8453F0EF-C29A-4C47-A348-577FFE28085B}" dt="2020-07-13T12:42:13.149" v="1578" actId="20577"/>
          <ac:spMkLst>
            <pc:docMk/>
            <pc:sldMk cId="2130597095" sldId="651"/>
            <ac:spMk id="4" creationId="{943E298F-8C52-43AD-86A9-C0236DAA7249}"/>
          </ac:spMkLst>
        </pc:spChg>
        <pc:spChg chg="del">
          <ac:chgData name="Janka Haderková" userId="932dcb812967ea0c" providerId="Windows Live" clId="Web-{8453F0EF-C29A-4C47-A348-577FFE28085B}" dt="2020-07-13T12:35:34.914" v="1198"/>
          <ac:spMkLst>
            <pc:docMk/>
            <pc:sldMk cId="2130597095" sldId="651"/>
            <ac:spMk id="8" creationId="{F5523F2D-89F0-4B62-B73E-C688F7B8CDEE}"/>
          </ac:spMkLst>
        </pc:spChg>
        <pc:spChg chg="del">
          <ac:chgData name="Janka Haderková" userId="932dcb812967ea0c" providerId="Windows Live" clId="Web-{8453F0EF-C29A-4C47-A348-577FFE28085B}" dt="2020-07-13T12:35:38.085" v="1200"/>
          <ac:spMkLst>
            <pc:docMk/>
            <pc:sldMk cId="2130597095" sldId="651"/>
            <ac:spMk id="10" creationId="{22933D0F-91F1-4765-B386-09A3CF893142}"/>
          </ac:spMkLst>
        </pc:spChg>
        <pc:spChg chg="del">
          <ac:chgData name="Janka Haderková" userId="932dcb812967ea0c" providerId="Windows Live" clId="Web-{8453F0EF-C29A-4C47-A348-577FFE28085B}" dt="2020-07-13T12:35:36.757" v="1199"/>
          <ac:spMkLst>
            <pc:docMk/>
            <pc:sldMk cId="2130597095" sldId="651"/>
            <ac:spMk id="11" creationId="{ED3D2B1D-298C-4432-A0E5-9421E20BEDCA}"/>
          </ac:spMkLst>
        </pc:spChg>
        <pc:spChg chg="del">
          <ac:chgData name="Janka Haderková" userId="932dcb812967ea0c" providerId="Windows Live" clId="Web-{8453F0EF-C29A-4C47-A348-577FFE28085B}" dt="2020-07-13T12:35:32.664" v="1196"/>
          <ac:spMkLst>
            <pc:docMk/>
            <pc:sldMk cId="2130597095" sldId="651"/>
            <ac:spMk id="14" creationId="{2BA02DCB-0A7D-4715-83A1-65F34E23ED83}"/>
          </ac:spMkLst>
        </pc:spChg>
        <pc:spChg chg="del">
          <ac:chgData name="Janka Haderková" userId="932dcb812967ea0c" providerId="Windows Live" clId="Web-{8453F0EF-C29A-4C47-A348-577FFE28085B}" dt="2020-07-13T12:35:32.664" v="1195"/>
          <ac:spMkLst>
            <pc:docMk/>
            <pc:sldMk cId="2130597095" sldId="651"/>
            <ac:spMk id="15" creationId="{ECAAF98D-EF5D-43F1-9403-D4D563089D1E}"/>
          </ac:spMkLst>
        </pc:spChg>
        <pc:spChg chg="del">
          <ac:chgData name="Janka Haderková" userId="932dcb812967ea0c" providerId="Windows Live" clId="Web-{8453F0EF-C29A-4C47-A348-577FFE28085B}" dt="2020-07-13T12:35:32.664" v="1194"/>
          <ac:spMkLst>
            <pc:docMk/>
            <pc:sldMk cId="2130597095" sldId="651"/>
            <ac:spMk id="16" creationId="{8C6F6DD0-689E-418A-8232-90B15B6F5C11}"/>
          </ac:spMkLst>
        </pc:spChg>
        <pc:spChg chg="del">
          <ac:chgData name="Janka Haderková" userId="932dcb812967ea0c" providerId="Windows Live" clId="Web-{8453F0EF-C29A-4C47-A348-577FFE28085B}" dt="2020-07-13T12:35:32.664" v="1193"/>
          <ac:spMkLst>
            <pc:docMk/>
            <pc:sldMk cId="2130597095" sldId="651"/>
            <ac:spMk id="17" creationId="{4E643FC4-B594-4C39-8CF1-A25F7D5C97E4}"/>
          </ac:spMkLst>
        </pc:spChg>
        <pc:spChg chg="del">
          <ac:chgData name="Janka Haderková" userId="932dcb812967ea0c" providerId="Windows Live" clId="Web-{8453F0EF-C29A-4C47-A348-577FFE28085B}" dt="2020-07-13T12:35:32.664" v="1192"/>
          <ac:spMkLst>
            <pc:docMk/>
            <pc:sldMk cId="2130597095" sldId="651"/>
            <ac:spMk id="18" creationId="{1011B715-7739-4CF8-891F-D6F83900EE58}"/>
          </ac:spMkLst>
        </pc:spChg>
        <pc:spChg chg="del">
          <ac:chgData name="Janka Haderková" userId="932dcb812967ea0c" providerId="Windows Live" clId="Web-{8453F0EF-C29A-4C47-A348-577FFE28085B}" dt="2020-07-13T12:35:32.648" v="1191"/>
          <ac:spMkLst>
            <pc:docMk/>
            <pc:sldMk cId="2130597095" sldId="651"/>
            <ac:spMk id="19" creationId="{AF32EBCD-A153-4314-9A08-EA28D543F8CC}"/>
          </ac:spMkLst>
        </pc:spChg>
        <pc:picChg chg="del">
          <ac:chgData name="Janka Haderková" userId="932dcb812967ea0c" providerId="Windows Live" clId="Web-{8453F0EF-C29A-4C47-A348-577FFE28085B}" dt="2020-07-13T12:35:32.664" v="1197"/>
          <ac:picMkLst>
            <pc:docMk/>
            <pc:sldMk cId="2130597095" sldId="651"/>
            <ac:picMk id="13" creationId="{17A56B25-570A-4CFE-BD43-6323A42F708A}"/>
          </ac:picMkLst>
        </pc:picChg>
        <pc:cxnChg chg="add mod">
          <ac:chgData name="Janka Haderková" userId="932dcb812967ea0c" providerId="Windows Live" clId="Web-{8453F0EF-C29A-4C47-A348-577FFE28085B}" dt="2020-07-13T12:36:39.664" v="1210"/>
          <ac:cxnSpMkLst>
            <pc:docMk/>
            <pc:sldMk cId="2130597095" sldId="651"/>
            <ac:cxnSpMk id="3" creationId="{726EF13E-A023-4A2A-B6AD-E2CE633DCA90}"/>
          </ac:cxnSpMkLst>
        </pc:cxnChg>
      </pc:sldChg>
      <pc:sldChg chg="modSp add ord replId">
        <pc:chgData name="Janka Haderková" userId="932dcb812967ea0c" providerId="Windows Live" clId="Web-{8453F0EF-C29A-4C47-A348-577FFE28085B}" dt="2020-07-13T12:47:02.166" v="1834" actId="20577"/>
        <pc:sldMkLst>
          <pc:docMk/>
          <pc:sldMk cId="1556810477" sldId="652"/>
        </pc:sldMkLst>
        <pc:spChg chg="mod">
          <ac:chgData name="Janka Haderková" userId="932dcb812967ea0c" providerId="Windows Live" clId="Web-{8453F0EF-C29A-4C47-A348-577FFE28085B}" dt="2020-07-13T12:42:50.321" v="1583" actId="20577"/>
          <ac:spMkLst>
            <pc:docMk/>
            <pc:sldMk cId="1556810477" sldId="652"/>
            <ac:spMk id="2" creationId="{00000000-0000-0000-0000-000000000000}"/>
          </ac:spMkLst>
        </pc:spChg>
        <pc:spChg chg="mod">
          <ac:chgData name="Janka Haderková" userId="932dcb812967ea0c" providerId="Windows Live" clId="Web-{8453F0EF-C29A-4C47-A348-577FFE28085B}" dt="2020-07-13T12:47:02.166" v="1834" actId="20577"/>
          <ac:spMkLst>
            <pc:docMk/>
            <pc:sldMk cId="1556810477" sldId="652"/>
            <ac:spMk id="4" creationId="{943E298F-8C52-43AD-86A9-C0236DAA7249}"/>
          </ac:spMkLst>
        </pc:spChg>
      </pc:sldChg>
      <pc:sldChg chg="modSp add replId">
        <pc:chgData name="Janka Haderková" userId="932dcb812967ea0c" providerId="Windows Live" clId="Web-{8453F0EF-C29A-4C47-A348-577FFE28085B}" dt="2020-07-13T12:49:58.839" v="1915" actId="20577"/>
        <pc:sldMkLst>
          <pc:docMk/>
          <pc:sldMk cId="1724689430" sldId="653"/>
        </pc:sldMkLst>
        <pc:spChg chg="mod">
          <ac:chgData name="Janka Haderková" userId="932dcb812967ea0c" providerId="Windows Live" clId="Web-{8453F0EF-C29A-4C47-A348-577FFE28085B}" dt="2020-07-13T12:49:05.245" v="1867" actId="20577"/>
          <ac:spMkLst>
            <pc:docMk/>
            <pc:sldMk cId="1724689430" sldId="653"/>
            <ac:spMk id="2" creationId="{00000000-0000-0000-0000-000000000000}"/>
          </ac:spMkLst>
        </pc:spChg>
        <pc:spChg chg="mod">
          <ac:chgData name="Janka Haderková" userId="932dcb812967ea0c" providerId="Windows Live" clId="Web-{8453F0EF-C29A-4C47-A348-577FFE28085B}" dt="2020-07-13T12:49:58.839" v="1915" actId="20577"/>
          <ac:spMkLst>
            <pc:docMk/>
            <pc:sldMk cId="1724689430" sldId="653"/>
            <ac:spMk id="4" creationId="{943E298F-8C52-43AD-86A9-C0236DAA7249}"/>
          </ac:spMkLst>
        </pc:spChg>
      </pc:sldChg>
    </pc:docChg>
  </pc:docChgLst>
  <pc:docChgLst>
    <pc:chgData name="Uživatel typu Host" providerId="Windows Live" clId="Web-{8C6CA3AE-CB5A-40FF-BC64-268E80A27AEE}"/>
    <pc:docChg chg="modSld">
      <pc:chgData name="Uživatel typu Host" userId="" providerId="Windows Live" clId="Web-{8C6CA3AE-CB5A-40FF-BC64-268E80A27AEE}" dt="2020-07-02T07:00:03.203" v="7" actId="20577"/>
      <pc:docMkLst>
        <pc:docMk/>
      </pc:docMkLst>
      <pc:sldChg chg="delSp modSp">
        <pc:chgData name="Uživatel typu Host" userId="" providerId="Windows Live" clId="Web-{8C6CA3AE-CB5A-40FF-BC64-268E80A27AEE}" dt="2020-07-02T06:59:58.249" v="5" actId="20577"/>
        <pc:sldMkLst>
          <pc:docMk/>
          <pc:sldMk cId="331929679" sldId="637"/>
        </pc:sldMkLst>
        <pc:spChg chg="mod">
          <ac:chgData name="Uživatel typu Host" userId="" providerId="Windows Live" clId="Web-{8C6CA3AE-CB5A-40FF-BC64-268E80A27AEE}" dt="2020-07-02T06:59:58.249" v="5" actId="20577"/>
          <ac:spMkLst>
            <pc:docMk/>
            <pc:sldMk cId="331929679" sldId="637"/>
            <ac:spMk id="5" creationId="{00000000-0000-0000-0000-000000000000}"/>
          </ac:spMkLst>
        </pc:spChg>
        <pc:picChg chg="del">
          <ac:chgData name="Uživatel typu Host" userId="" providerId="Windows Live" clId="Web-{8C6CA3AE-CB5A-40FF-BC64-268E80A27AEE}" dt="2020-07-02T06:53:00.781" v="0"/>
          <ac:picMkLst>
            <pc:docMk/>
            <pc:sldMk cId="331929679" sldId="637"/>
            <ac:picMk id="6" creationId="{A9E7C22A-6C8C-4FFC-B7C8-F6C436DE63DD}"/>
          </ac:picMkLst>
        </pc:picChg>
      </pc:sldChg>
    </pc:docChg>
  </pc:docChgLst>
  <pc:docChgLst>
    <pc:chgData name="Hostiteľský používateľ" providerId="Windows Live" clId="Web-{73D566F8-6284-4CA7-969D-DBEEC1AF35F3}"/>
    <pc:docChg chg="delSld modSld modSection">
      <pc:chgData name="Hostiteľský používateľ" userId="" providerId="Windows Live" clId="Web-{73D566F8-6284-4CA7-969D-DBEEC1AF35F3}" dt="2020-06-16T16:56:14.326" v="6" actId="20577"/>
      <pc:docMkLst>
        <pc:docMk/>
      </pc:docMkLst>
      <pc:sldChg chg="del">
        <pc:chgData name="Hostiteľský používateľ" userId="" providerId="Windows Live" clId="Web-{73D566F8-6284-4CA7-969D-DBEEC1AF35F3}" dt="2020-06-16T16:35:07.958" v="0"/>
        <pc:sldMkLst>
          <pc:docMk/>
          <pc:sldMk cId="113941907" sldId="577"/>
        </pc:sldMkLst>
      </pc:sldChg>
      <pc:sldChg chg="modSp">
        <pc:chgData name="Hostiteľský používateľ" userId="" providerId="Windows Live" clId="Web-{73D566F8-6284-4CA7-969D-DBEEC1AF35F3}" dt="2020-06-16T16:56:14.326" v="5" actId="20577"/>
        <pc:sldMkLst>
          <pc:docMk/>
          <pc:sldMk cId="547151808" sldId="588"/>
        </pc:sldMkLst>
        <pc:spChg chg="mod">
          <ac:chgData name="Hostiteľský používateľ" userId="" providerId="Windows Live" clId="Web-{73D566F8-6284-4CA7-969D-DBEEC1AF35F3}" dt="2020-06-16T16:56:14.326" v="5" actId="20577"/>
          <ac:spMkLst>
            <pc:docMk/>
            <pc:sldMk cId="547151808" sldId="588"/>
            <ac:spMk id="3" creationId="{11DFB965-8603-441A-ABC8-BBD3B5563847}"/>
          </ac:spMkLst>
        </pc:spChg>
      </pc:sldChg>
    </pc:docChg>
  </pc:docChgLst>
  <pc:docChgLst>
    <pc:chgData name="Miroslav Dreveňák" userId="e81370802b54021c" providerId="Windows Live" clId="Web-{3D0FA7D5-B085-4031-847F-51D4AE5283ED}"/>
    <pc:docChg chg="addSld delSld modSld modSection">
      <pc:chgData name="Miroslav Dreveňák" userId="e81370802b54021c" providerId="Windows Live" clId="Web-{3D0FA7D5-B085-4031-847F-51D4AE5283ED}" dt="2021-01-27T07:08:50.009" v="9"/>
      <pc:docMkLst>
        <pc:docMk/>
      </pc:docMkLst>
      <pc:sldChg chg="modSp del">
        <pc:chgData name="Miroslav Dreveňák" userId="e81370802b54021c" providerId="Windows Live" clId="Web-{3D0FA7D5-B085-4031-847F-51D4AE5283ED}" dt="2021-01-27T07:08:29.352" v="6"/>
        <pc:sldMkLst>
          <pc:docMk/>
          <pc:sldMk cId="2561714416" sldId="260"/>
        </pc:sldMkLst>
        <pc:spChg chg="mod">
          <ac:chgData name="Miroslav Dreveňák" userId="e81370802b54021c" providerId="Windows Live" clId="Web-{3D0FA7D5-B085-4031-847F-51D4AE5283ED}" dt="2021-01-27T07:08:21.102" v="2" actId="20577"/>
          <ac:spMkLst>
            <pc:docMk/>
            <pc:sldMk cId="2561714416" sldId="260"/>
            <ac:spMk id="18" creationId="{97DB5EE8-7916-4DD6-A777-D8FEAE2B856B}"/>
          </ac:spMkLst>
        </pc:spChg>
      </pc:sldChg>
      <pc:sldChg chg="modSp add replId">
        <pc:chgData name="Miroslav Dreveňák" userId="e81370802b54021c" providerId="Windows Live" clId="Web-{3D0FA7D5-B085-4031-847F-51D4AE5283ED}" dt="2021-01-27T07:08:50.009" v="9"/>
        <pc:sldMkLst>
          <pc:docMk/>
          <pc:sldMk cId="360668532" sldId="665"/>
        </pc:sldMkLst>
        <pc:spChg chg="mod">
          <ac:chgData name="Miroslav Dreveňák" userId="e81370802b54021c" providerId="Windows Live" clId="Web-{3D0FA7D5-B085-4031-847F-51D4AE5283ED}" dt="2021-01-27T07:08:50.009" v="9"/>
          <ac:spMkLst>
            <pc:docMk/>
            <pc:sldMk cId="360668532" sldId="665"/>
            <ac:spMk id="6" creationId="{B31987DF-E43E-4F97-A02A-1DFF6987747F}"/>
          </ac:spMkLst>
        </pc:spChg>
      </pc:sldChg>
    </pc:docChg>
  </pc:docChgLst>
  <pc:docChgLst>
    <pc:chgData name="Jaroslav Kuliška" userId="8e9ad5688e6c4443" providerId="Windows Live" clId="Web-{032A6DAC-BBBB-4D9E-8458-C084EDAD7FC1}"/>
    <pc:docChg chg="addSld modSld sldOrd modSection">
      <pc:chgData name="Jaroslav Kuliška" userId="8e9ad5688e6c4443" providerId="Windows Live" clId="Web-{032A6DAC-BBBB-4D9E-8458-C084EDAD7FC1}" dt="2020-10-28T20:13:54.383" v="664"/>
      <pc:docMkLst>
        <pc:docMk/>
      </pc:docMkLst>
      <pc:sldChg chg="addSp modSp addAnim modAnim">
        <pc:chgData name="Jaroslav Kuliška" userId="8e9ad5688e6c4443" providerId="Windows Live" clId="Web-{032A6DAC-BBBB-4D9E-8458-C084EDAD7FC1}" dt="2020-10-28T19:48:11.205" v="543" actId="14100"/>
        <pc:sldMkLst>
          <pc:docMk/>
          <pc:sldMk cId="1001671288" sldId="549"/>
        </pc:sldMkLst>
        <pc:picChg chg="add mod ord">
          <ac:chgData name="Jaroslav Kuliška" userId="8e9ad5688e6c4443" providerId="Windows Live" clId="Web-{032A6DAC-BBBB-4D9E-8458-C084EDAD7FC1}" dt="2020-10-28T19:47:35.407" v="537" actId="1076"/>
          <ac:picMkLst>
            <pc:docMk/>
            <pc:sldMk cId="1001671288" sldId="549"/>
            <ac:picMk id="2" creationId="{D728FBEC-8A09-453C-A170-CF6514F31779}"/>
          </ac:picMkLst>
        </pc:picChg>
        <pc:picChg chg="mod">
          <ac:chgData name="Jaroslav Kuliška" userId="8e9ad5688e6c4443" providerId="Windows Live" clId="Web-{032A6DAC-BBBB-4D9E-8458-C084EDAD7FC1}" dt="2020-10-28T19:48:11.205" v="543" actId="14100"/>
          <ac:picMkLst>
            <pc:docMk/>
            <pc:sldMk cId="1001671288" sldId="549"/>
            <ac:picMk id="3" creationId="{40CD6340-251C-4908-8D58-5752D99F8A19}"/>
          </ac:picMkLst>
        </pc:picChg>
      </pc:sldChg>
      <pc:sldChg chg="addSp delSp modSp addAnim delAnim modAnim">
        <pc:chgData name="Jaroslav Kuliška" userId="8e9ad5688e6c4443" providerId="Windows Live" clId="Web-{032A6DAC-BBBB-4D9E-8458-C084EDAD7FC1}" dt="2020-10-28T19:54:06.432" v="593" actId="1076"/>
        <pc:sldMkLst>
          <pc:docMk/>
          <pc:sldMk cId="2860516372" sldId="550"/>
        </pc:sldMkLst>
        <pc:picChg chg="del">
          <ac:chgData name="Jaroslav Kuliška" userId="8e9ad5688e6c4443" providerId="Windows Live" clId="Web-{032A6DAC-BBBB-4D9E-8458-C084EDAD7FC1}" dt="2020-10-28T17:32:30.790" v="0"/>
          <ac:picMkLst>
            <pc:docMk/>
            <pc:sldMk cId="2860516372" sldId="550"/>
            <ac:picMk id="2" creationId="{C4355280-8CF6-4276-99BF-D9885339777C}"/>
          </ac:picMkLst>
        </pc:picChg>
        <pc:picChg chg="add mod">
          <ac:chgData name="Jaroslav Kuliška" userId="8e9ad5688e6c4443" providerId="Windows Live" clId="Web-{032A6DAC-BBBB-4D9E-8458-C084EDAD7FC1}" dt="2020-10-28T17:33:05.244" v="4" actId="1076"/>
          <ac:picMkLst>
            <pc:docMk/>
            <pc:sldMk cId="2860516372" sldId="550"/>
            <ac:picMk id="3" creationId="{EB67D403-BB8D-433B-A1CD-5E8B663810B1}"/>
          </ac:picMkLst>
        </pc:picChg>
        <pc:picChg chg="add mod">
          <ac:chgData name="Jaroslav Kuliška" userId="8e9ad5688e6c4443" providerId="Windows Live" clId="Web-{032A6DAC-BBBB-4D9E-8458-C084EDAD7FC1}" dt="2020-10-28T19:54:06.432" v="593" actId="1076"/>
          <ac:picMkLst>
            <pc:docMk/>
            <pc:sldMk cId="2860516372" sldId="550"/>
            <ac:picMk id="4" creationId="{4E01DA99-7DF6-49EF-A8FB-3EE6A9FE2AB1}"/>
          </ac:picMkLst>
        </pc:picChg>
      </pc:sldChg>
      <pc:sldChg chg="addSp modSp addAnim modAnim">
        <pc:chgData name="Jaroslav Kuliška" userId="8e9ad5688e6c4443" providerId="Windows Live" clId="Web-{032A6DAC-BBBB-4D9E-8458-C084EDAD7FC1}" dt="2020-10-28T19:49:35.535" v="548"/>
        <pc:sldMkLst>
          <pc:docMk/>
          <pc:sldMk cId="2727087644" sldId="551"/>
        </pc:sldMkLst>
        <pc:picChg chg="add mod">
          <ac:chgData name="Jaroslav Kuliška" userId="8e9ad5688e6c4443" providerId="Windows Live" clId="Web-{032A6DAC-BBBB-4D9E-8458-C084EDAD7FC1}" dt="2020-10-28T19:49:08.113" v="546" actId="14100"/>
          <ac:picMkLst>
            <pc:docMk/>
            <pc:sldMk cId="2727087644" sldId="551"/>
            <ac:picMk id="2" creationId="{EE5E494A-B2A0-4430-A025-D58143B7F898}"/>
          </ac:picMkLst>
        </pc:picChg>
      </pc:sldChg>
      <pc:sldChg chg="addSp delSp modSp addAnim modAnim">
        <pc:chgData name="Jaroslav Kuliška" userId="8e9ad5688e6c4443" providerId="Windows Live" clId="Web-{032A6DAC-BBBB-4D9E-8458-C084EDAD7FC1}" dt="2020-10-28T18:39:32.541" v="54"/>
        <pc:sldMkLst>
          <pc:docMk/>
          <pc:sldMk cId="2418004447" sldId="553"/>
        </pc:sldMkLst>
        <pc:picChg chg="add del mod">
          <ac:chgData name="Jaroslav Kuliška" userId="8e9ad5688e6c4443" providerId="Windows Live" clId="Web-{032A6DAC-BBBB-4D9E-8458-C084EDAD7FC1}" dt="2020-10-28T18:37:14.178" v="19"/>
          <ac:picMkLst>
            <pc:docMk/>
            <pc:sldMk cId="2418004447" sldId="553"/>
            <ac:picMk id="2" creationId="{A1AED61B-4119-4A4B-9D1F-366691FBA420}"/>
          </ac:picMkLst>
        </pc:picChg>
        <pc:picChg chg="add mod">
          <ac:chgData name="Jaroslav Kuliška" userId="8e9ad5688e6c4443" providerId="Windows Live" clId="Web-{032A6DAC-BBBB-4D9E-8458-C084EDAD7FC1}" dt="2020-10-28T18:37:49.804" v="24" actId="1076"/>
          <ac:picMkLst>
            <pc:docMk/>
            <pc:sldMk cId="2418004447" sldId="553"/>
            <ac:picMk id="3" creationId="{7F146D10-91FD-4931-BBD9-74782EA22840}"/>
          </ac:picMkLst>
        </pc:picChg>
        <pc:picChg chg="mod">
          <ac:chgData name="Jaroslav Kuliška" userId="8e9ad5688e6c4443" providerId="Windows Live" clId="Web-{032A6DAC-BBBB-4D9E-8458-C084EDAD7FC1}" dt="2020-10-28T18:27:33.508" v="15" actId="1076"/>
          <ac:picMkLst>
            <pc:docMk/>
            <pc:sldMk cId="2418004447" sldId="553"/>
            <ac:picMk id="4" creationId="{046092C9-A084-48E7-A200-981B41AAF6B5}"/>
          </ac:picMkLst>
        </pc:picChg>
        <pc:picChg chg="add mod">
          <ac:chgData name="Jaroslav Kuliška" userId="8e9ad5688e6c4443" providerId="Windows Live" clId="Web-{032A6DAC-BBBB-4D9E-8458-C084EDAD7FC1}" dt="2020-10-28T18:38:00.679" v="26" actId="1076"/>
          <ac:picMkLst>
            <pc:docMk/>
            <pc:sldMk cId="2418004447" sldId="553"/>
            <ac:picMk id="5" creationId="{63A09EC3-6C71-4DA8-93C2-0E90AB72AD30}"/>
          </ac:picMkLst>
        </pc:picChg>
        <pc:picChg chg="add mod">
          <ac:chgData name="Jaroslav Kuliška" userId="8e9ad5688e6c4443" providerId="Windows Live" clId="Web-{032A6DAC-BBBB-4D9E-8458-C084EDAD7FC1}" dt="2020-10-28T18:38:05.304" v="28" actId="1076"/>
          <ac:picMkLst>
            <pc:docMk/>
            <pc:sldMk cId="2418004447" sldId="553"/>
            <ac:picMk id="6" creationId="{298600F4-BC45-40DD-8E23-3F1715C556A6}"/>
          </ac:picMkLst>
        </pc:picChg>
        <pc:picChg chg="add mod">
          <ac:chgData name="Jaroslav Kuliška" userId="8e9ad5688e6c4443" providerId="Windows Live" clId="Web-{032A6DAC-BBBB-4D9E-8458-C084EDAD7FC1}" dt="2020-10-28T18:38:08.617" v="30" actId="1076"/>
          <ac:picMkLst>
            <pc:docMk/>
            <pc:sldMk cId="2418004447" sldId="553"/>
            <ac:picMk id="7" creationId="{6C3D65F2-AD7C-422A-9B4A-F878AD039F24}"/>
          </ac:picMkLst>
        </pc:picChg>
        <pc:picChg chg="add mod">
          <ac:chgData name="Jaroslav Kuliška" userId="8e9ad5688e6c4443" providerId="Windows Live" clId="Web-{032A6DAC-BBBB-4D9E-8458-C084EDAD7FC1}" dt="2020-10-28T18:38:12.461" v="32" actId="1076"/>
          <ac:picMkLst>
            <pc:docMk/>
            <pc:sldMk cId="2418004447" sldId="553"/>
            <ac:picMk id="8" creationId="{679A2AC9-B962-4E27-9516-6765960AA993}"/>
          </ac:picMkLst>
        </pc:picChg>
        <pc:picChg chg="add mod">
          <ac:chgData name="Jaroslav Kuliška" userId="8e9ad5688e6c4443" providerId="Windows Live" clId="Web-{032A6DAC-BBBB-4D9E-8458-C084EDAD7FC1}" dt="2020-10-28T18:38:15.992" v="34" actId="1076"/>
          <ac:picMkLst>
            <pc:docMk/>
            <pc:sldMk cId="2418004447" sldId="553"/>
            <ac:picMk id="9" creationId="{FE5F1187-EE24-4B2C-8460-E715D65B91F9}"/>
          </ac:picMkLst>
        </pc:picChg>
        <pc:picChg chg="add mod">
          <ac:chgData name="Jaroslav Kuliška" userId="8e9ad5688e6c4443" providerId="Windows Live" clId="Web-{032A6DAC-BBBB-4D9E-8458-C084EDAD7FC1}" dt="2020-10-28T18:38:19.492" v="36" actId="1076"/>
          <ac:picMkLst>
            <pc:docMk/>
            <pc:sldMk cId="2418004447" sldId="553"/>
            <ac:picMk id="10" creationId="{E4A8FCCE-9322-4DFE-B431-93C3E9125051}"/>
          </ac:picMkLst>
        </pc:picChg>
        <pc:picChg chg="add mod">
          <ac:chgData name="Jaroslav Kuliška" userId="8e9ad5688e6c4443" providerId="Windows Live" clId="Web-{032A6DAC-BBBB-4D9E-8458-C084EDAD7FC1}" dt="2020-10-28T18:38:26.164" v="38" actId="1076"/>
          <ac:picMkLst>
            <pc:docMk/>
            <pc:sldMk cId="2418004447" sldId="553"/>
            <ac:picMk id="11" creationId="{5D56001E-FD7F-429D-B44A-B6E8DF4D5C64}"/>
          </ac:picMkLst>
        </pc:picChg>
      </pc:sldChg>
      <pc:sldChg chg="addSp modSp addAnim delAnim modAnim">
        <pc:chgData name="Jaroslav Kuliška" userId="8e9ad5688e6c4443" providerId="Windows Live" clId="Web-{032A6DAC-BBBB-4D9E-8458-C084EDAD7FC1}" dt="2020-10-28T20:01:27.349" v="628" actId="1076"/>
        <pc:sldMkLst>
          <pc:docMk/>
          <pc:sldMk cId="2387241704" sldId="555"/>
        </pc:sldMkLst>
        <pc:picChg chg="mod ord">
          <ac:chgData name="Jaroslav Kuliška" userId="8e9ad5688e6c4443" providerId="Windows Live" clId="Web-{032A6DAC-BBBB-4D9E-8458-C084EDAD7FC1}" dt="2020-10-28T20:01:27.349" v="628" actId="1076"/>
          <ac:picMkLst>
            <pc:docMk/>
            <pc:sldMk cId="2387241704" sldId="555"/>
            <ac:picMk id="2" creationId="{C37CDE42-CCD5-4DB6-9A8B-10EEAFD32414}"/>
          </ac:picMkLst>
        </pc:picChg>
        <pc:picChg chg="add mod">
          <ac:chgData name="Jaroslav Kuliška" userId="8e9ad5688e6c4443" providerId="Windows Live" clId="Web-{032A6DAC-BBBB-4D9E-8458-C084EDAD7FC1}" dt="2020-10-28T20:01:18.396" v="626" actId="1076"/>
          <ac:picMkLst>
            <pc:docMk/>
            <pc:sldMk cId="2387241704" sldId="555"/>
            <ac:picMk id="3" creationId="{0D90C0AA-BF63-4BB4-B051-E621276D3910}"/>
          </ac:picMkLst>
        </pc:picChg>
        <pc:picChg chg="add mod">
          <ac:chgData name="Jaroslav Kuliška" userId="8e9ad5688e6c4443" providerId="Windows Live" clId="Web-{032A6DAC-BBBB-4D9E-8458-C084EDAD7FC1}" dt="2020-10-28T20:01:20.693" v="627" actId="1076"/>
          <ac:picMkLst>
            <pc:docMk/>
            <pc:sldMk cId="2387241704" sldId="555"/>
            <ac:picMk id="5" creationId="{7F0CB934-F37F-4D70-BE1C-3D0DBA31E41C}"/>
          </ac:picMkLst>
        </pc:picChg>
      </pc:sldChg>
      <pc:sldChg chg="modSp addAnim modAnim">
        <pc:chgData name="Jaroslav Kuliška" userId="8e9ad5688e6c4443" providerId="Windows Live" clId="Web-{032A6DAC-BBBB-4D9E-8458-C084EDAD7FC1}" dt="2020-10-28T19:50:38.709" v="580"/>
        <pc:sldMkLst>
          <pc:docMk/>
          <pc:sldMk cId="2141380610" sldId="556"/>
        </pc:sldMkLst>
        <pc:spChg chg="mod">
          <ac:chgData name="Jaroslav Kuliška" userId="8e9ad5688e6c4443" providerId="Windows Live" clId="Web-{032A6DAC-BBBB-4D9E-8458-C084EDAD7FC1}" dt="2020-10-28T19:50:31.490" v="576" actId="20577"/>
          <ac:spMkLst>
            <pc:docMk/>
            <pc:sldMk cId="2141380610" sldId="556"/>
            <ac:spMk id="4" creationId="{0D208389-13EE-44D6-80F9-87B6EF8D7EDF}"/>
          </ac:spMkLst>
        </pc:spChg>
        <pc:picChg chg="mod">
          <ac:chgData name="Jaroslav Kuliška" userId="8e9ad5688e6c4443" providerId="Windows Live" clId="Web-{032A6DAC-BBBB-4D9E-8458-C084EDAD7FC1}" dt="2020-10-28T19:50:20.989" v="572" actId="1076"/>
          <ac:picMkLst>
            <pc:docMk/>
            <pc:sldMk cId="2141380610" sldId="556"/>
            <ac:picMk id="3" creationId="{7C5CD696-5750-4274-A55E-1C2A15BD28B2}"/>
          </ac:picMkLst>
        </pc:picChg>
      </pc:sldChg>
      <pc:sldChg chg="addAnim modAnim">
        <pc:chgData name="Jaroslav Kuliška" userId="8e9ad5688e6c4443" providerId="Windows Live" clId="Web-{032A6DAC-BBBB-4D9E-8458-C084EDAD7FC1}" dt="2020-10-28T19:50:49.787" v="582"/>
        <pc:sldMkLst>
          <pc:docMk/>
          <pc:sldMk cId="3667166926" sldId="557"/>
        </pc:sldMkLst>
      </pc:sldChg>
      <pc:sldChg chg="addSp delSp modSp addAnim modAnim">
        <pc:chgData name="Jaroslav Kuliška" userId="8e9ad5688e6c4443" providerId="Windows Live" clId="Web-{032A6DAC-BBBB-4D9E-8458-C084EDAD7FC1}" dt="2020-10-28T18:52:16.357" v="163"/>
        <pc:sldMkLst>
          <pc:docMk/>
          <pc:sldMk cId="1823979278" sldId="558"/>
        </pc:sldMkLst>
        <pc:spChg chg="mod">
          <ac:chgData name="Jaroslav Kuliška" userId="8e9ad5688e6c4443" providerId="Windows Live" clId="Web-{032A6DAC-BBBB-4D9E-8458-C084EDAD7FC1}" dt="2020-10-28T18:50:08.338" v="119" actId="1076"/>
          <ac:spMkLst>
            <pc:docMk/>
            <pc:sldMk cId="1823979278" sldId="558"/>
            <ac:spMk id="3" creationId="{E02950B9-91FC-4006-A4EB-94229B35C4C9}"/>
          </ac:spMkLst>
        </pc:spChg>
        <pc:spChg chg="add del mod">
          <ac:chgData name="Jaroslav Kuliška" userId="8e9ad5688e6c4443" providerId="Windows Live" clId="Web-{032A6DAC-BBBB-4D9E-8458-C084EDAD7FC1}" dt="2020-10-28T18:50:26.760" v="123"/>
          <ac:spMkLst>
            <pc:docMk/>
            <pc:sldMk cId="1823979278" sldId="558"/>
            <ac:spMk id="7" creationId="{32020290-0106-41BB-9425-4A6C59F2D5A6}"/>
          </ac:spMkLst>
        </pc:spChg>
        <pc:spChg chg="add mod">
          <ac:chgData name="Jaroslav Kuliška" userId="8e9ad5688e6c4443" providerId="Windows Live" clId="Web-{032A6DAC-BBBB-4D9E-8458-C084EDAD7FC1}" dt="2020-10-28T18:51:05.214" v="136" actId="20577"/>
          <ac:spMkLst>
            <pc:docMk/>
            <pc:sldMk cId="1823979278" sldId="558"/>
            <ac:spMk id="8" creationId="{B5BA6B9E-5A0E-4E95-A77B-696EE6C16F0B}"/>
          </ac:spMkLst>
        </pc:spChg>
        <pc:spChg chg="add mod">
          <ac:chgData name="Jaroslav Kuliška" userId="8e9ad5688e6c4443" providerId="Windows Live" clId="Web-{032A6DAC-BBBB-4D9E-8458-C084EDAD7FC1}" dt="2020-10-28T18:51:12.980" v="147" actId="20577"/>
          <ac:spMkLst>
            <pc:docMk/>
            <pc:sldMk cId="1823979278" sldId="558"/>
            <ac:spMk id="9" creationId="{DBAE9B09-4F7F-4040-AE95-2794570064D1}"/>
          </ac:spMkLst>
        </pc:spChg>
        <pc:picChg chg="mod">
          <ac:chgData name="Jaroslav Kuliška" userId="8e9ad5688e6c4443" providerId="Windows Live" clId="Web-{032A6DAC-BBBB-4D9E-8458-C084EDAD7FC1}" dt="2020-10-28T18:47:44.053" v="91" actId="1076"/>
          <ac:picMkLst>
            <pc:docMk/>
            <pc:sldMk cId="1823979278" sldId="558"/>
            <ac:picMk id="2" creationId="{A2C6A863-4B8F-450C-851A-8722AB801E21}"/>
          </ac:picMkLst>
        </pc:picChg>
        <pc:picChg chg="add mod">
          <ac:chgData name="Jaroslav Kuliška" userId="8e9ad5688e6c4443" providerId="Windows Live" clId="Web-{032A6DAC-BBBB-4D9E-8458-C084EDAD7FC1}" dt="2020-10-28T18:51:32.324" v="151" actId="1076"/>
          <ac:picMkLst>
            <pc:docMk/>
            <pc:sldMk cId="1823979278" sldId="558"/>
            <ac:picMk id="5" creationId="{E6B504A7-5EA2-4F7B-B761-4F02596C9830}"/>
          </ac:picMkLst>
        </pc:picChg>
        <pc:picChg chg="add mod">
          <ac:chgData name="Jaroslav Kuliška" userId="8e9ad5688e6c4443" providerId="Windows Live" clId="Web-{032A6DAC-BBBB-4D9E-8458-C084EDAD7FC1}" dt="2020-10-28T18:51:38.528" v="153" actId="1076"/>
          <ac:picMkLst>
            <pc:docMk/>
            <pc:sldMk cId="1823979278" sldId="558"/>
            <ac:picMk id="6" creationId="{AF548C22-CB4F-498B-AEDA-4B705AB2554E}"/>
          </ac:picMkLst>
        </pc:picChg>
      </pc:sldChg>
      <pc:sldChg chg="addSp delSp modSp addAnim modAnim">
        <pc:chgData name="Jaroslav Kuliška" userId="8e9ad5688e6c4443" providerId="Windows Live" clId="Web-{032A6DAC-BBBB-4D9E-8458-C084EDAD7FC1}" dt="2020-10-28T19:51:22.835" v="590"/>
        <pc:sldMkLst>
          <pc:docMk/>
          <pc:sldMk cId="683981270" sldId="560"/>
        </pc:sldMkLst>
        <pc:spChg chg="mod">
          <ac:chgData name="Jaroslav Kuliška" userId="8e9ad5688e6c4443" providerId="Windows Live" clId="Web-{032A6DAC-BBBB-4D9E-8458-C084EDAD7FC1}" dt="2020-10-28T19:33:15.152" v="506" actId="1076"/>
          <ac:spMkLst>
            <pc:docMk/>
            <pc:sldMk cId="683981270" sldId="560"/>
            <ac:spMk id="7" creationId="{4BF36345-F4A8-4E88-99CC-999CADE14EAB}"/>
          </ac:spMkLst>
        </pc:spChg>
        <pc:spChg chg="mod">
          <ac:chgData name="Jaroslav Kuliška" userId="8e9ad5688e6c4443" providerId="Windows Live" clId="Web-{032A6DAC-BBBB-4D9E-8458-C084EDAD7FC1}" dt="2020-10-28T19:33:02.308" v="504" actId="1076"/>
          <ac:spMkLst>
            <pc:docMk/>
            <pc:sldMk cId="683981270" sldId="560"/>
            <ac:spMk id="9" creationId="{BD090B10-3350-418C-8963-17F2AE422693}"/>
          </ac:spMkLst>
        </pc:spChg>
        <pc:picChg chg="add mod">
          <ac:chgData name="Jaroslav Kuliška" userId="8e9ad5688e6c4443" providerId="Windows Live" clId="Web-{032A6DAC-BBBB-4D9E-8458-C084EDAD7FC1}" dt="2020-10-28T19:45:08.857" v="519" actId="1076"/>
          <ac:picMkLst>
            <pc:docMk/>
            <pc:sldMk cId="683981270" sldId="560"/>
            <ac:picMk id="2" creationId="{8351CF7E-5099-4112-A626-8E18B1964171}"/>
          </ac:picMkLst>
        </pc:picChg>
        <pc:picChg chg="del mod">
          <ac:chgData name="Jaroslav Kuliška" userId="8e9ad5688e6c4443" providerId="Windows Live" clId="Web-{032A6DAC-BBBB-4D9E-8458-C084EDAD7FC1}" dt="2020-10-28T19:43:53.605" v="508"/>
          <ac:picMkLst>
            <pc:docMk/>
            <pc:sldMk cId="683981270" sldId="560"/>
            <ac:picMk id="3" creationId="{B838E3AA-F5D4-4188-90A2-AEEC05B93EDB}"/>
          </ac:picMkLst>
        </pc:picChg>
        <pc:picChg chg="del">
          <ac:chgData name="Jaroslav Kuliška" userId="8e9ad5688e6c4443" providerId="Windows Live" clId="Web-{032A6DAC-BBBB-4D9E-8458-C084EDAD7FC1}" dt="2020-10-28T19:32:17.682" v="495"/>
          <ac:picMkLst>
            <pc:docMk/>
            <pc:sldMk cId="683981270" sldId="560"/>
            <ac:picMk id="4" creationId="{C463ABCD-6C44-4C16-B61E-68EB04BC2B74}"/>
          </ac:picMkLst>
        </pc:picChg>
        <pc:picChg chg="add del mod">
          <ac:chgData name="Jaroslav Kuliška" userId="8e9ad5688e6c4443" providerId="Windows Live" clId="Web-{032A6DAC-BBBB-4D9E-8458-C084EDAD7FC1}" dt="2020-10-28T19:44:59.435" v="516"/>
          <ac:picMkLst>
            <pc:docMk/>
            <pc:sldMk cId="683981270" sldId="560"/>
            <ac:picMk id="5" creationId="{B8B145CC-C3C4-4FF6-8DB8-47EBA82B53D1}"/>
          </ac:picMkLst>
        </pc:picChg>
        <pc:picChg chg="add mod">
          <ac:chgData name="Jaroslav Kuliška" userId="8e9ad5688e6c4443" providerId="Windows Live" clId="Web-{032A6DAC-BBBB-4D9E-8458-C084EDAD7FC1}" dt="2020-10-28T19:45:06.232" v="518" actId="14100"/>
          <ac:picMkLst>
            <pc:docMk/>
            <pc:sldMk cId="683981270" sldId="560"/>
            <ac:picMk id="6" creationId="{F637E5CB-9883-41CC-863B-E39AD1C5510C}"/>
          </ac:picMkLst>
        </pc:picChg>
      </pc:sldChg>
      <pc:sldChg chg="addSp delSp modSp addAnim modAnim">
        <pc:chgData name="Jaroslav Kuliška" userId="8e9ad5688e6c4443" providerId="Windows Live" clId="Web-{032A6DAC-BBBB-4D9E-8458-C084EDAD7FC1}" dt="2020-10-28T20:13:54.383" v="664"/>
        <pc:sldMkLst>
          <pc:docMk/>
          <pc:sldMk cId="1097045078" sldId="561"/>
        </pc:sldMkLst>
        <pc:spChg chg="del mod">
          <ac:chgData name="Jaroslav Kuliška" userId="8e9ad5688e6c4443" providerId="Windows Live" clId="Web-{032A6DAC-BBBB-4D9E-8458-C084EDAD7FC1}" dt="2020-10-28T18:57:10.333" v="178"/>
          <ac:spMkLst>
            <pc:docMk/>
            <pc:sldMk cId="1097045078" sldId="561"/>
            <ac:spMk id="3" creationId="{E02950B9-91FC-4006-A4EB-94229B35C4C9}"/>
          </ac:spMkLst>
        </pc:spChg>
        <pc:spChg chg="mod">
          <ac:chgData name="Jaroslav Kuliška" userId="8e9ad5688e6c4443" providerId="Windows Live" clId="Web-{032A6DAC-BBBB-4D9E-8458-C084EDAD7FC1}" dt="2020-10-28T18:58:58.836" v="244" actId="20577"/>
          <ac:spMkLst>
            <pc:docMk/>
            <pc:sldMk cId="1097045078" sldId="561"/>
            <ac:spMk id="5" creationId="{1FBCAD9B-0209-4460-9829-25BD1EC1A444}"/>
          </ac:spMkLst>
        </pc:spChg>
        <pc:spChg chg="add mod">
          <ac:chgData name="Jaroslav Kuliška" userId="8e9ad5688e6c4443" providerId="Windows Live" clId="Web-{032A6DAC-BBBB-4D9E-8458-C084EDAD7FC1}" dt="2020-10-28T18:59:06.851" v="247" actId="20577"/>
          <ac:spMkLst>
            <pc:docMk/>
            <pc:sldMk cId="1097045078" sldId="561"/>
            <ac:spMk id="6" creationId="{A154D9F5-260A-43EE-81B2-9A0B85ACC5F5}"/>
          </ac:spMkLst>
        </pc:spChg>
        <pc:spChg chg="add mod">
          <ac:chgData name="Jaroslav Kuliška" userId="8e9ad5688e6c4443" providerId="Windows Live" clId="Web-{032A6DAC-BBBB-4D9E-8458-C084EDAD7FC1}" dt="2020-10-28T18:59:14.117" v="250" actId="20577"/>
          <ac:spMkLst>
            <pc:docMk/>
            <pc:sldMk cId="1097045078" sldId="561"/>
            <ac:spMk id="7" creationId="{03CBAE2D-A9D1-4ABC-8A5F-DBE3E68D82AE}"/>
          </ac:spMkLst>
        </pc:spChg>
        <pc:picChg chg="add mod">
          <ac:chgData name="Jaroslav Kuliška" userId="8e9ad5688e6c4443" providerId="Windows Live" clId="Web-{032A6DAC-BBBB-4D9E-8458-C084EDAD7FC1}" dt="2020-10-28T20:08:29.750" v="637" actId="1076"/>
          <ac:picMkLst>
            <pc:docMk/>
            <pc:sldMk cId="1097045078" sldId="561"/>
            <ac:picMk id="2" creationId="{90D986C7-6D79-4647-9566-F494F5E82DC3}"/>
          </ac:picMkLst>
        </pc:picChg>
      </pc:sldChg>
      <pc:sldChg chg="addSp delSp modSp addAnim modAnim">
        <pc:chgData name="Jaroslav Kuliška" userId="8e9ad5688e6c4443" providerId="Windows Live" clId="Web-{032A6DAC-BBBB-4D9E-8458-C084EDAD7FC1}" dt="2020-10-28T20:12:39.507" v="661" actId="20577"/>
        <pc:sldMkLst>
          <pc:docMk/>
          <pc:sldMk cId="2690864875" sldId="562"/>
        </pc:sldMkLst>
        <pc:spChg chg="add mod">
          <ac:chgData name="Jaroslav Kuliška" userId="8e9ad5688e6c4443" providerId="Windows Live" clId="Web-{032A6DAC-BBBB-4D9E-8458-C084EDAD7FC1}" dt="2020-10-28T19:30:27.491" v="443" actId="1076"/>
          <ac:spMkLst>
            <pc:docMk/>
            <pc:sldMk cId="2690864875" sldId="562"/>
            <ac:spMk id="2" creationId="{7CF8A70D-9F7C-4AA8-8D9A-3FF979C9AEB3}"/>
          </ac:spMkLst>
        </pc:spChg>
        <pc:spChg chg="del mod">
          <ac:chgData name="Jaroslav Kuliška" userId="8e9ad5688e6c4443" providerId="Windows Live" clId="Web-{032A6DAC-BBBB-4D9E-8458-C084EDAD7FC1}" dt="2020-10-28T19:30:56.273" v="478"/>
          <ac:spMkLst>
            <pc:docMk/>
            <pc:sldMk cId="2690864875" sldId="562"/>
            <ac:spMk id="3" creationId="{E02950B9-91FC-4006-A4EB-94229B35C4C9}"/>
          </ac:spMkLst>
        </pc:spChg>
        <pc:spChg chg="del mod">
          <ac:chgData name="Jaroslav Kuliška" userId="8e9ad5688e6c4443" providerId="Windows Live" clId="Web-{032A6DAC-BBBB-4D9E-8458-C084EDAD7FC1}" dt="2020-10-28T19:29:54.819" v="437"/>
          <ac:spMkLst>
            <pc:docMk/>
            <pc:sldMk cId="2690864875" sldId="562"/>
            <ac:spMk id="5" creationId="{1FBCAD9B-0209-4460-9829-25BD1EC1A444}"/>
          </ac:spMkLst>
        </pc:spChg>
        <pc:spChg chg="add mod">
          <ac:chgData name="Jaroslav Kuliška" userId="8e9ad5688e6c4443" providerId="Windows Live" clId="Web-{032A6DAC-BBBB-4D9E-8458-C084EDAD7FC1}" dt="2020-10-28T20:12:39.507" v="661" actId="20577"/>
          <ac:spMkLst>
            <pc:docMk/>
            <pc:sldMk cId="2690864875" sldId="562"/>
            <ac:spMk id="8" creationId="{17B982EA-A18A-4508-8A94-750560EDB9E3}"/>
          </ac:spMkLst>
        </pc:spChg>
        <pc:spChg chg="add mod">
          <ac:chgData name="Jaroslav Kuliška" userId="8e9ad5688e6c4443" providerId="Windows Live" clId="Web-{032A6DAC-BBBB-4D9E-8458-C084EDAD7FC1}" dt="2020-10-28T19:30:09.850" v="440" actId="1076"/>
          <ac:spMkLst>
            <pc:docMk/>
            <pc:sldMk cId="2690864875" sldId="562"/>
            <ac:spMk id="9" creationId="{41C403D1-6297-4662-A1FD-EDC86C99A83A}"/>
          </ac:spMkLst>
        </pc:spChg>
        <pc:spChg chg="add mod">
          <ac:chgData name="Jaroslav Kuliška" userId="8e9ad5688e6c4443" providerId="Windows Live" clId="Web-{032A6DAC-BBBB-4D9E-8458-C084EDAD7FC1}" dt="2020-10-28T19:30:17.538" v="441" actId="1076"/>
          <ac:spMkLst>
            <pc:docMk/>
            <pc:sldMk cId="2690864875" sldId="562"/>
            <ac:spMk id="10" creationId="{4402FE03-04DF-43AB-82CC-26F98E65BD49}"/>
          </ac:spMkLst>
        </pc:spChg>
        <pc:spChg chg="add mod">
          <ac:chgData name="Jaroslav Kuliška" userId="8e9ad5688e6c4443" providerId="Windows Live" clId="Web-{032A6DAC-BBBB-4D9E-8458-C084EDAD7FC1}" dt="2020-10-28T19:30:51.930" v="477" actId="1076"/>
          <ac:spMkLst>
            <pc:docMk/>
            <pc:sldMk cId="2690864875" sldId="562"/>
            <ac:spMk id="11" creationId="{916CCFC2-5F56-47C5-84DC-BB65746A924A}"/>
          </ac:spMkLst>
        </pc:spChg>
      </pc:sldChg>
      <pc:sldChg chg="addSp delSp modSp">
        <pc:chgData name="Jaroslav Kuliška" userId="8e9ad5688e6c4443" providerId="Windows Live" clId="Web-{032A6DAC-BBBB-4D9E-8458-C084EDAD7FC1}" dt="2020-10-28T19:45:56.967" v="525" actId="1076"/>
        <pc:sldMkLst>
          <pc:docMk/>
          <pc:sldMk cId="3201783107" sldId="563"/>
        </pc:sldMkLst>
        <pc:picChg chg="del">
          <ac:chgData name="Jaroslav Kuliška" userId="8e9ad5688e6c4443" providerId="Windows Live" clId="Web-{032A6DAC-BBBB-4D9E-8458-C084EDAD7FC1}" dt="2020-10-28T19:45:26.264" v="520"/>
          <ac:picMkLst>
            <pc:docMk/>
            <pc:sldMk cId="3201783107" sldId="563"/>
            <ac:picMk id="2" creationId="{C4355280-8CF6-4276-99BF-D9885339777C}"/>
          </ac:picMkLst>
        </pc:picChg>
        <pc:picChg chg="add mod">
          <ac:chgData name="Jaroslav Kuliška" userId="8e9ad5688e6c4443" providerId="Windows Live" clId="Web-{032A6DAC-BBBB-4D9E-8458-C084EDAD7FC1}" dt="2020-10-28T19:45:56.967" v="525" actId="1076"/>
          <ac:picMkLst>
            <pc:docMk/>
            <pc:sldMk cId="3201783107" sldId="563"/>
            <ac:picMk id="3" creationId="{E76D104A-D5E6-4A64-9EDD-6B844DA4F034}"/>
          </ac:picMkLst>
        </pc:picChg>
      </pc:sldChg>
      <pc:sldChg chg="addSp delSp modSp add ord replId">
        <pc:chgData name="Jaroslav Kuliška" userId="8e9ad5688e6c4443" providerId="Windows Live" clId="Web-{032A6DAC-BBBB-4D9E-8458-C084EDAD7FC1}" dt="2020-10-28T19:58:20.251" v="606"/>
        <pc:sldMkLst>
          <pc:docMk/>
          <pc:sldMk cId="834943813" sldId="573"/>
        </pc:sldMkLst>
        <pc:picChg chg="del">
          <ac:chgData name="Jaroslav Kuliška" userId="8e9ad5688e6c4443" providerId="Windows Live" clId="Web-{032A6DAC-BBBB-4D9E-8458-C084EDAD7FC1}" dt="2020-10-28T19:57:23.031" v="595"/>
          <ac:picMkLst>
            <pc:docMk/>
            <pc:sldMk cId="834943813" sldId="573"/>
            <ac:picMk id="2" creationId="{6CF68D5C-6276-475B-A45C-89458B9091B8}"/>
          </ac:picMkLst>
        </pc:picChg>
        <pc:picChg chg="add mod">
          <ac:chgData name="Jaroslav Kuliška" userId="8e9ad5688e6c4443" providerId="Windows Live" clId="Web-{032A6DAC-BBBB-4D9E-8458-C084EDAD7FC1}" dt="2020-10-28T19:58:14.939" v="605" actId="14100"/>
          <ac:picMkLst>
            <pc:docMk/>
            <pc:sldMk cId="834943813" sldId="573"/>
            <ac:picMk id="3" creationId="{D1A71488-DCC3-4CCD-B8D1-8B7C7B35EBC2}"/>
          </ac:picMkLst>
        </pc:picChg>
      </pc:sldChg>
    </pc:docChg>
  </pc:docChgLst>
  <pc:docChgLst>
    <pc:chgData name="Jaroslav Kuliška" userId="8e9ad5688e6c4443" providerId="Windows Live" clId="Web-{BE0B521E-28C1-4D91-9E4E-CF4E1A723D75}"/>
    <pc:docChg chg="addSld delSld modSld modSection">
      <pc:chgData name="Jaroslav Kuliška" userId="8e9ad5688e6c4443" providerId="Windows Live" clId="Web-{BE0B521E-28C1-4D91-9E4E-CF4E1A723D75}" dt="2020-10-28T10:54:03.786" v="394" actId="1076"/>
      <pc:docMkLst>
        <pc:docMk/>
      </pc:docMkLst>
      <pc:sldChg chg="addSp delSp modSp">
        <pc:chgData name="Jaroslav Kuliška" userId="8e9ad5688e6c4443" providerId="Windows Live" clId="Web-{BE0B521E-28C1-4D91-9E4E-CF4E1A723D75}" dt="2020-10-28T10:54:03.786" v="394" actId="1076"/>
        <pc:sldMkLst>
          <pc:docMk/>
          <pc:sldMk cId="683981270" sldId="560"/>
        </pc:sldMkLst>
        <pc:spChg chg="add del mod">
          <ac:chgData name="Jaroslav Kuliška" userId="8e9ad5688e6c4443" providerId="Windows Live" clId="Web-{BE0B521E-28C1-4D91-9E4E-CF4E1A723D75}" dt="2020-10-28T10:53:26.176" v="388"/>
          <ac:spMkLst>
            <pc:docMk/>
            <pc:sldMk cId="683981270" sldId="560"/>
            <ac:spMk id="5" creationId="{F88DD1F5-2A34-4646-AFD9-E42F5A26C19A}"/>
          </ac:spMkLst>
        </pc:spChg>
        <pc:spChg chg="add mod">
          <ac:chgData name="Jaroslav Kuliška" userId="8e9ad5688e6c4443" providerId="Windows Live" clId="Web-{BE0B521E-28C1-4D91-9E4E-CF4E1A723D75}" dt="2020-10-28T10:53:42.035" v="391" actId="1076"/>
          <ac:spMkLst>
            <pc:docMk/>
            <pc:sldMk cId="683981270" sldId="560"/>
            <ac:spMk id="7" creationId="{4BF36345-F4A8-4E88-99CC-999CADE14EAB}"/>
          </ac:spMkLst>
        </pc:spChg>
        <pc:spChg chg="add mod">
          <ac:chgData name="Jaroslav Kuliška" userId="8e9ad5688e6c4443" providerId="Windows Live" clId="Web-{BE0B521E-28C1-4D91-9E4E-CF4E1A723D75}" dt="2020-10-28T10:54:03.786" v="394" actId="1076"/>
          <ac:spMkLst>
            <pc:docMk/>
            <pc:sldMk cId="683981270" sldId="560"/>
            <ac:spMk id="9" creationId="{BD090B10-3350-418C-8963-17F2AE422693}"/>
          </ac:spMkLst>
        </pc:spChg>
        <pc:picChg chg="del">
          <ac:chgData name="Jaroslav Kuliška" userId="8e9ad5688e6c4443" providerId="Windows Live" clId="Web-{BE0B521E-28C1-4D91-9E4E-CF4E1A723D75}" dt="2020-10-28T10:51:23.158" v="369"/>
          <ac:picMkLst>
            <pc:docMk/>
            <pc:sldMk cId="683981270" sldId="560"/>
            <ac:picMk id="2" creationId="{C4355280-8CF6-4276-99BF-D9885339777C}"/>
          </ac:picMkLst>
        </pc:picChg>
        <pc:picChg chg="add mod">
          <ac:chgData name="Jaroslav Kuliška" userId="8e9ad5688e6c4443" providerId="Windows Live" clId="Web-{BE0B521E-28C1-4D91-9E4E-CF4E1A723D75}" dt="2020-10-28T10:52:39.956" v="383" actId="1076"/>
          <ac:picMkLst>
            <pc:docMk/>
            <pc:sldMk cId="683981270" sldId="560"/>
            <ac:picMk id="3" creationId="{B838E3AA-F5D4-4188-90A2-AEEC05B93EDB}"/>
          </ac:picMkLst>
        </pc:picChg>
        <pc:picChg chg="add mod">
          <ac:chgData name="Jaroslav Kuliška" userId="8e9ad5688e6c4443" providerId="Windows Live" clId="Web-{BE0B521E-28C1-4D91-9E4E-CF4E1A723D75}" dt="2020-10-28T10:52:46.222" v="384" actId="1076"/>
          <ac:picMkLst>
            <pc:docMk/>
            <pc:sldMk cId="683981270" sldId="560"/>
            <ac:picMk id="4" creationId="{C463ABCD-6C44-4C16-B61E-68EB04BC2B74}"/>
          </ac:picMkLst>
        </pc:picChg>
      </pc:sldChg>
      <pc:sldChg chg="modSp">
        <pc:chgData name="Jaroslav Kuliška" userId="8e9ad5688e6c4443" providerId="Windows Live" clId="Web-{BE0B521E-28C1-4D91-9E4E-CF4E1A723D75}" dt="2020-10-28T10:48:04.764" v="364" actId="20577"/>
        <pc:sldMkLst>
          <pc:docMk/>
          <pc:sldMk cId="1097045078" sldId="561"/>
        </pc:sldMkLst>
        <pc:spChg chg="mod">
          <ac:chgData name="Jaroslav Kuliška" userId="8e9ad5688e6c4443" providerId="Windows Live" clId="Web-{BE0B521E-28C1-4D91-9E4E-CF4E1A723D75}" dt="2020-10-28T10:48:04.764" v="364" actId="20577"/>
          <ac:spMkLst>
            <pc:docMk/>
            <pc:sldMk cId="1097045078" sldId="561"/>
            <ac:spMk id="3" creationId="{E02950B9-91FC-4006-A4EB-94229B35C4C9}"/>
          </ac:spMkLst>
        </pc:spChg>
      </pc:sldChg>
      <pc:sldChg chg="modSp add replId">
        <pc:chgData name="Jaroslav Kuliška" userId="8e9ad5688e6c4443" providerId="Windows Live" clId="Web-{BE0B521E-28C1-4D91-9E4E-CF4E1A723D75}" dt="2020-10-28T10:46:46.122" v="279" actId="14100"/>
        <pc:sldMkLst>
          <pc:docMk/>
          <pc:sldMk cId="2690864875" sldId="562"/>
        </pc:sldMkLst>
        <pc:spChg chg="mod">
          <ac:chgData name="Jaroslav Kuliška" userId="8e9ad5688e6c4443" providerId="Windows Live" clId="Web-{BE0B521E-28C1-4D91-9E4E-CF4E1A723D75}" dt="2020-10-28T10:46:46.122" v="279" actId="14100"/>
          <ac:spMkLst>
            <pc:docMk/>
            <pc:sldMk cId="2690864875" sldId="562"/>
            <ac:spMk id="3" creationId="{E02950B9-91FC-4006-A4EB-94229B35C4C9}"/>
          </ac:spMkLst>
        </pc:spChg>
        <pc:spChg chg="mod">
          <ac:chgData name="Jaroslav Kuliška" userId="8e9ad5688e6c4443" providerId="Windows Live" clId="Web-{BE0B521E-28C1-4D91-9E4E-CF4E1A723D75}" dt="2020-10-28T10:44:35.136" v="29" actId="20577"/>
          <ac:spMkLst>
            <pc:docMk/>
            <pc:sldMk cId="2690864875" sldId="562"/>
            <ac:spMk id="4" creationId="{0D208389-13EE-44D6-80F9-87B6EF8D7EDF}"/>
          </ac:spMkLst>
        </pc:spChg>
        <pc:spChg chg="mod">
          <ac:chgData name="Jaroslav Kuliška" userId="8e9ad5688e6c4443" providerId="Windows Live" clId="Web-{BE0B521E-28C1-4D91-9E4E-CF4E1A723D75}" dt="2020-10-28T10:44:47.058" v="50" actId="20577"/>
          <ac:spMkLst>
            <pc:docMk/>
            <pc:sldMk cId="2690864875" sldId="562"/>
            <ac:spMk id="5" creationId="{1FBCAD9B-0209-4460-9829-25BD1EC1A444}"/>
          </ac:spMkLst>
        </pc:spChg>
      </pc:sldChg>
      <pc:sldChg chg="new del">
        <pc:chgData name="Jaroslav Kuliška" userId="8e9ad5688e6c4443" providerId="Windows Live" clId="Web-{BE0B521E-28C1-4D91-9E4E-CF4E1A723D75}" dt="2020-10-28T10:51:14.205" v="367"/>
        <pc:sldMkLst>
          <pc:docMk/>
          <pc:sldMk cId="1248469668" sldId="563"/>
        </pc:sldMkLst>
      </pc:sldChg>
      <pc:sldChg chg="add replId">
        <pc:chgData name="Jaroslav Kuliška" userId="8e9ad5688e6c4443" providerId="Windows Live" clId="Web-{BE0B521E-28C1-4D91-9E4E-CF4E1A723D75}" dt="2020-10-28T10:51:19.736" v="368"/>
        <pc:sldMkLst>
          <pc:docMk/>
          <pc:sldMk cId="3201783107" sldId="563"/>
        </pc:sldMkLst>
      </pc:sldChg>
    </pc:docChg>
  </pc:docChgLst>
  <pc:docChgLst>
    <pc:chgData name="Hostiteľský používateľ" providerId="Windows Live" clId="Web-{C0A2E748-4EE8-40AD-B1DA-C02E25BDA6C5}"/>
    <pc:docChg chg="addSld modSld sldOrd modSection">
      <pc:chgData name="Hostiteľský používateľ" userId="" providerId="Windows Live" clId="Web-{C0A2E748-4EE8-40AD-B1DA-C02E25BDA6C5}" dt="2020-06-16T10:59:04.229" v="759"/>
      <pc:docMkLst>
        <pc:docMk/>
      </pc:docMkLst>
      <pc:sldChg chg="modNotes">
        <pc:chgData name="Hostiteľský používateľ" userId="" providerId="Windows Live" clId="Web-{C0A2E748-4EE8-40AD-B1DA-C02E25BDA6C5}" dt="2020-06-16T10:56:20.214" v="376"/>
        <pc:sldMkLst>
          <pc:docMk/>
          <pc:sldMk cId="3352884728" sldId="620"/>
        </pc:sldMkLst>
      </pc:sldChg>
      <pc:sldChg chg="modNotes">
        <pc:chgData name="Hostiteľský používateľ" userId="" providerId="Windows Live" clId="Web-{C0A2E748-4EE8-40AD-B1DA-C02E25BDA6C5}" dt="2020-06-16T10:56:49.229" v="476"/>
        <pc:sldMkLst>
          <pc:docMk/>
          <pc:sldMk cId="278324814" sldId="622"/>
        </pc:sldMkLst>
      </pc:sldChg>
      <pc:sldChg chg="modSp modNotes">
        <pc:chgData name="Hostiteľský používateľ" userId="" providerId="Windows Live" clId="Web-{C0A2E748-4EE8-40AD-B1DA-C02E25BDA6C5}" dt="2020-06-16T10:57:17.792" v="539"/>
        <pc:sldMkLst>
          <pc:docMk/>
          <pc:sldMk cId="501627911" sldId="623"/>
        </pc:sldMkLst>
        <pc:spChg chg="mod">
          <ac:chgData name="Hostiteľský používateľ" userId="" providerId="Windows Live" clId="Web-{C0A2E748-4EE8-40AD-B1DA-C02E25BDA6C5}" dt="2020-06-16T10:49:16.808" v="249" actId="20577"/>
          <ac:spMkLst>
            <pc:docMk/>
            <pc:sldMk cId="501627911" sldId="623"/>
            <ac:spMk id="3" creationId="{04623A62-2B20-4390-9ABC-A50B36A75764}"/>
          </ac:spMkLst>
        </pc:spChg>
      </pc:sldChg>
      <pc:sldChg chg="modSp modNotes">
        <pc:chgData name="Hostiteľský používateľ" userId="" providerId="Windows Live" clId="Web-{C0A2E748-4EE8-40AD-B1DA-C02E25BDA6C5}" dt="2020-06-16T10:57:26.495" v="543"/>
        <pc:sldMkLst>
          <pc:docMk/>
          <pc:sldMk cId="452887262" sldId="624"/>
        </pc:sldMkLst>
        <pc:spChg chg="mod">
          <ac:chgData name="Hostiteľský používateľ" userId="" providerId="Windows Live" clId="Web-{C0A2E748-4EE8-40AD-B1DA-C02E25BDA6C5}" dt="2020-06-16T10:50:21.042" v="308" actId="20577"/>
          <ac:spMkLst>
            <pc:docMk/>
            <pc:sldMk cId="452887262" sldId="624"/>
            <ac:spMk id="3" creationId="{04623A62-2B20-4390-9ABC-A50B36A75764}"/>
          </ac:spMkLst>
        </pc:spChg>
      </pc:sldChg>
      <pc:sldChg chg="modSp">
        <pc:chgData name="Hostiteľský používateľ" userId="" providerId="Windows Live" clId="Web-{C0A2E748-4EE8-40AD-B1DA-C02E25BDA6C5}" dt="2020-06-16T10:56:03.136" v="338" actId="20577"/>
        <pc:sldMkLst>
          <pc:docMk/>
          <pc:sldMk cId="2604884017" sldId="625"/>
        </pc:sldMkLst>
        <pc:spChg chg="mod">
          <ac:chgData name="Hostiteľský používateľ" userId="" providerId="Windows Live" clId="Web-{C0A2E748-4EE8-40AD-B1DA-C02E25BDA6C5}" dt="2020-06-16T10:56:03.136" v="338" actId="20577"/>
          <ac:spMkLst>
            <pc:docMk/>
            <pc:sldMk cId="2604884017" sldId="625"/>
            <ac:spMk id="3" creationId="{04623A62-2B20-4390-9ABC-A50B36A75764}"/>
          </ac:spMkLst>
        </pc:spChg>
      </pc:sldChg>
      <pc:sldChg chg="addSp delSp modSp modNotes">
        <pc:chgData name="Hostiteľský používateľ" userId="" providerId="Windows Live" clId="Web-{C0A2E748-4EE8-40AD-B1DA-C02E25BDA6C5}" dt="2020-06-16T10:57:45.354" v="583"/>
        <pc:sldMkLst>
          <pc:docMk/>
          <pc:sldMk cId="3357109137" sldId="626"/>
        </pc:sldMkLst>
        <pc:spChg chg="mod">
          <ac:chgData name="Hostiteľský používateľ" userId="" providerId="Windows Live" clId="Web-{C0A2E748-4EE8-40AD-B1DA-C02E25BDA6C5}" dt="2020-06-16T10:31:40.388" v="6" actId="20577"/>
          <ac:spMkLst>
            <pc:docMk/>
            <pc:sldMk cId="3357109137" sldId="626"/>
            <ac:spMk id="3" creationId="{04623A62-2B20-4390-9ABC-A50B36A75764}"/>
          </ac:spMkLst>
        </pc:spChg>
        <pc:picChg chg="add mod">
          <ac:chgData name="Hostiteľský používateľ" userId="" providerId="Windows Live" clId="Web-{C0A2E748-4EE8-40AD-B1DA-C02E25BDA6C5}" dt="2020-06-16T10:37:39.747" v="26" actId="14100"/>
          <ac:picMkLst>
            <pc:docMk/>
            <pc:sldMk cId="3357109137" sldId="626"/>
            <ac:picMk id="4" creationId="{7750F6AA-4A8A-48FC-953D-118816092201}"/>
          </ac:picMkLst>
        </pc:picChg>
        <pc:picChg chg="add del mod">
          <ac:chgData name="Hostiteľský používateľ" userId="" providerId="Windows Live" clId="Web-{C0A2E748-4EE8-40AD-B1DA-C02E25BDA6C5}" dt="2020-06-16T10:37:04.903" v="21"/>
          <ac:picMkLst>
            <pc:docMk/>
            <pc:sldMk cId="3357109137" sldId="626"/>
            <ac:picMk id="5" creationId="{0336B7D6-EE16-4705-A7AB-FC6424BB05DA}"/>
          </ac:picMkLst>
        </pc:picChg>
        <pc:picChg chg="add mod">
          <ac:chgData name="Hostiteľský používateľ" userId="" providerId="Windows Live" clId="Web-{C0A2E748-4EE8-40AD-B1DA-C02E25BDA6C5}" dt="2020-06-16T10:38:32.403" v="37" actId="1076"/>
          <ac:picMkLst>
            <pc:docMk/>
            <pc:sldMk cId="3357109137" sldId="626"/>
            <ac:picMk id="6" creationId="{B9ABB731-A4EC-4845-828C-0D182C4F6B05}"/>
          </ac:picMkLst>
        </pc:picChg>
        <pc:picChg chg="add mod">
          <ac:chgData name="Hostiteľský používateľ" userId="" providerId="Windows Live" clId="Web-{C0A2E748-4EE8-40AD-B1DA-C02E25BDA6C5}" dt="2020-06-16T10:38:29.169" v="36" actId="1076"/>
          <ac:picMkLst>
            <pc:docMk/>
            <pc:sldMk cId="3357109137" sldId="626"/>
            <ac:picMk id="8" creationId="{07E458A4-02FA-4850-B176-F06191FCE357}"/>
          </ac:picMkLst>
        </pc:picChg>
      </pc:sldChg>
      <pc:sldChg chg="addSp modSp modNotes">
        <pc:chgData name="Hostiteľský používateľ" userId="" providerId="Windows Live" clId="Web-{C0A2E748-4EE8-40AD-B1DA-C02E25BDA6C5}" dt="2020-06-16T10:58:58.854" v="738"/>
        <pc:sldMkLst>
          <pc:docMk/>
          <pc:sldMk cId="270947759" sldId="627"/>
        </pc:sldMkLst>
        <pc:spChg chg="mod">
          <ac:chgData name="Hostiteľský používateľ" userId="" providerId="Windows Live" clId="Web-{C0A2E748-4EE8-40AD-B1DA-C02E25BDA6C5}" dt="2020-06-16T10:45:49.105" v="174" actId="20577"/>
          <ac:spMkLst>
            <pc:docMk/>
            <pc:sldMk cId="270947759" sldId="627"/>
            <ac:spMk id="3" creationId="{04623A62-2B20-4390-9ABC-A50B36A75764}"/>
          </ac:spMkLst>
        </pc:spChg>
        <pc:picChg chg="add mod">
          <ac:chgData name="Hostiteľský používateľ" userId="" providerId="Windows Live" clId="Web-{C0A2E748-4EE8-40AD-B1DA-C02E25BDA6C5}" dt="2020-06-16T10:45:34.371" v="145" actId="1076"/>
          <ac:picMkLst>
            <pc:docMk/>
            <pc:sldMk cId="270947759" sldId="627"/>
            <ac:picMk id="4" creationId="{D5573A1B-89BC-4276-8B09-96661A10443E}"/>
          </ac:picMkLst>
        </pc:picChg>
        <pc:picChg chg="add mod">
          <ac:chgData name="Hostiteľský používateľ" userId="" providerId="Windows Live" clId="Web-{C0A2E748-4EE8-40AD-B1DA-C02E25BDA6C5}" dt="2020-06-16T10:46:23.699" v="183" actId="1076"/>
          <ac:picMkLst>
            <pc:docMk/>
            <pc:sldMk cId="270947759" sldId="627"/>
            <ac:picMk id="6" creationId="{84C5892F-6682-48AA-AAFE-2D4AE6625B7B}"/>
          </ac:picMkLst>
        </pc:picChg>
      </pc:sldChg>
      <pc:sldChg chg="addSp delSp modSp add replId modNotes">
        <pc:chgData name="Hostiteľský používateľ" userId="" providerId="Windows Live" clId="Web-{C0A2E748-4EE8-40AD-B1DA-C02E25BDA6C5}" dt="2020-06-16T10:58:20.042" v="642"/>
        <pc:sldMkLst>
          <pc:docMk/>
          <pc:sldMk cId="3422544554" sldId="628"/>
        </pc:sldMkLst>
        <pc:picChg chg="del">
          <ac:chgData name="Hostiteľský používateľ" userId="" providerId="Windows Live" clId="Web-{C0A2E748-4EE8-40AD-B1DA-C02E25BDA6C5}" dt="2020-06-16T10:38:56.356" v="38"/>
          <ac:picMkLst>
            <pc:docMk/>
            <pc:sldMk cId="3422544554" sldId="628"/>
            <ac:picMk id="4" creationId="{7750F6AA-4A8A-48FC-953D-118816092201}"/>
          </ac:picMkLst>
        </pc:picChg>
        <pc:picChg chg="mod">
          <ac:chgData name="Hostiteľský používateľ" userId="" providerId="Windows Live" clId="Web-{C0A2E748-4EE8-40AD-B1DA-C02E25BDA6C5}" dt="2020-06-16T10:41:58.403" v="45" actId="14100"/>
          <ac:picMkLst>
            <pc:docMk/>
            <pc:sldMk cId="3422544554" sldId="628"/>
            <ac:picMk id="5" creationId="{0336B7D6-EE16-4705-A7AB-FC6424BB05DA}"/>
          </ac:picMkLst>
        </pc:picChg>
        <pc:picChg chg="del">
          <ac:chgData name="Hostiteľský používateľ" userId="" providerId="Windows Live" clId="Web-{C0A2E748-4EE8-40AD-B1DA-C02E25BDA6C5}" dt="2020-06-16T10:38:58.856" v="39"/>
          <ac:picMkLst>
            <pc:docMk/>
            <pc:sldMk cId="3422544554" sldId="628"/>
            <ac:picMk id="6" creationId="{B9ABB731-A4EC-4845-828C-0D182C4F6B05}"/>
          </ac:picMkLst>
        </pc:picChg>
        <pc:picChg chg="del">
          <ac:chgData name="Hostiteľský používateľ" userId="" providerId="Windows Live" clId="Web-{C0A2E748-4EE8-40AD-B1DA-C02E25BDA6C5}" dt="2020-06-16T10:39:00.872" v="40"/>
          <ac:picMkLst>
            <pc:docMk/>
            <pc:sldMk cId="3422544554" sldId="628"/>
            <ac:picMk id="8" creationId="{07E458A4-02FA-4850-B176-F06191FCE357}"/>
          </ac:picMkLst>
        </pc:picChg>
        <pc:picChg chg="add mod">
          <ac:chgData name="Hostiteľský používateľ" userId="" providerId="Windows Live" clId="Web-{C0A2E748-4EE8-40AD-B1DA-C02E25BDA6C5}" dt="2020-06-16T10:42:41.090" v="56" actId="1076"/>
          <ac:picMkLst>
            <pc:docMk/>
            <pc:sldMk cId="3422544554" sldId="628"/>
            <ac:picMk id="9" creationId="{3AE549BF-4A2B-4D65-A35B-F459677C1A9E}"/>
          </ac:picMkLst>
        </pc:picChg>
        <pc:picChg chg="add mod">
          <ac:chgData name="Hostiteľský používateľ" userId="" providerId="Windows Live" clId="Web-{C0A2E748-4EE8-40AD-B1DA-C02E25BDA6C5}" dt="2020-06-16T10:42:22.481" v="52" actId="1076"/>
          <ac:picMkLst>
            <pc:docMk/>
            <pc:sldMk cId="3422544554" sldId="628"/>
            <ac:picMk id="10" creationId="{EE3B96C1-8D7E-4D9A-861D-7C2D8945FFE6}"/>
          </ac:picMkLst>
        </pc:picChg>
      </pc:sldChg>
      <pc:sldChg chg="modSp add ord replId modNotes">
        <pc:chgData name="Hostiteľský používateľ" userId="" providerId="Windows Live" clId="Web-{C0A2E748-4EE8-40AD-B1DA-C02E25BDA6C5}" dt="2020-06-16T10:59:04.229" v="759"/>
        <pc:sldMkLst>
          <pc:docMk/>
          <pc:sldMk cId="3749877668" sldId="629"/>
        </pc:sldMkLst>
        <pc:spChg chg="mod">
          <ac:chgData name="Hostiteľský používateľ" userId="" providerId="Windows Live" clId="Web-{C0A2E748-4EE8-40AD-B1DA-C02E25BDA6C5}" dt="2020-06-16T10:48:37.543" v="234" actId="20577"/>
          <ac:spMkLst>
            <pc:docMk/>
            <pc:sldMk cId="3749877668" sldId="629"/>
            <ac:spMk id="3" creationId="{11DFB965-8603-441A-ABC8-BBD3B5563847}"/>
          </ac:spMkLst>
        </pc:spChg>
      </pc:sldChg>
      <pc:sldChg chg="modSp add replId modNotes">
        <pc:chgData name="Hostiteľský používateľ" userId="" providerId="Windows Live" clId="Web-{C0A2E748-4EE8-40AD-B1DA-C02E25BDA6C5}" dt="2020-06-16T10:57:20.917" v="541"/>
        <pc:sldMkLst>
          <pc:docMk/>
          <pc:sldMk cId="1705827493" sldId="630"/>
        </pc:sldMkLst>
        <pc:spChg chg="mod">
          <ac:chgData name="Hostiteľský používateľ" userId="" providerId="Windows Live" clId="Web-{C0A2E748-4EE8-40AD-B1DA-C02E25BDA6C5}" dt="2020-06-16T10:49:59.339" v="270" actId="20577"/>
          <ac:spMkLst>
            <pc:docMk/>
            <pc:sldMk cId="1705827493" sldId="630"/>
            <ac:spMk id="3" creationId="{04623A62-2B20-4390-9ABC-A50B36A75764}"/>
          </ac:spMkLst>
        </pc:spChg>
      </pc:sldChg>
    </pc:docChg>
  </pc:docChgLst>
  <pc:docChgLst>
    <pc:chgData name="Hostiteľský používateľ" providerId="Windows Live" clId="Web-{135DC5C6-503E-4787-B087-9F39B6C3DE36}"/>
    <pc:docChg chg="modSld">
      <pc:chgData name="Hostiteľský používateľ" userId="" providerId="Windows Live" clId="Web-{135DC5C6-503E-4787-B087-9F39B6C3DE36}" dt="2021-01-13T11:13:59.989" v="5"/>
      <pc:docMkLst>
        <pc:docMk/>
      </pc:docMkLst>
      <pc:sldChg chg="delAnim modAnim">
        <pc:chgData name="Hostiteľský používateľ" userId="" providerId="Windows Live" clId="Web-{135DC5C6-503E-4787-B087-9F39B6C3DE36}" dt="2021-01-13T11:13:32.691" v="3"/>
        <pc:sldMkLst>
          <pc:docMk/>
          <pc:sldMk cId="3122606320" sldId="628"/>
        </pc:sldMkLst>
      </pc:sldChg>
      <pc:sldChg chg="delAnim modAnim">
        <pc:chgData name="Hostiteľský používateľ" userId="" providerId="Windows Live" clId="Web-{135DC5C6-503E-4787-B087-9F39B6C3DE36}" dt="2021-01-13T11:11:40.751" v="0"/>
        <pc:sldMkLst>
          <pc:docMk/>
          <pc:sldMk cId="254378827" sldId="630"/>
        </pc:sldMkLst>
      </pc:sldChg>
      <pc:sldChg chg="delAnim modAnim">
        <pc:chgData name="Hostiteľský používateľ" userId="" providerId="Windows Live" clId="Web-{135DC5C6-503E-4787-B087-9F39B6C3DE36}" dt="2021-01-13T11:13:59.989" v="5"/>
        <pc:sldMkLst>
          <pc:docMk/>
          <pc:sldMk cId="1531789476" sldId="646"/>
        </pc:sldMkLst>
      </pc:sldChg>
    </pc:docChg>
  </pc:docChgLst>
  <pc:docChgLst>
    <pc:chgData name="Hostiteľský používateľ" providerId="Windows Live" clId="Web-{A64E05FA-2EE0-4B4D-A2A8-C502FFD6119B}"/>
    <pc:docChg chg="addSld delSld modSld sldOrd modSection">
      <pc:chgData name="Hostiteľský používateľ" userId="" providerId="Windows Live" clId="Web-{A64E05FA-2EE0-4B4D-A2A8-C502FFD6119B}" dt="2020-07-02T06:22:53.080" v="380" actId="1076"/>
      <pc:docMkLst>
        <pc:docMk/>
      </pc:docMkLst>
      <pc:sldChg chg="del">
        <pc:chgData name="Hostiteľský používateľ" userId="" providerId="Windows Live" clId="Web-{A64E05FA-2EE0-4B4D-A2A8-C502FFD6119B}" dt="2020-07-02T06:16:31.419" v="343"/>
        <pc:sldMkLst>
          <pc:docMk/>
          <pc:sldMk cId="2500036765" sldId="636"/>
        </pc:sldMkLst>
      </pc:sldChg>
      <pc:sldChg chg="ord">
        <pc:chgData name="Hostiteľský používateľ" userId="" providerId="Windows Live" clId="Web-{A64E05FA-2EE0-4B4D-A2A8-C502FFD6119B}" dt="2020-07-02T06:06:01.413" v="168"/>
        <pc:sldMkLst>
          <pc:docMk/>
          <pc:sldMk cId="3268533669" sldId="640"/>
        </pc:sldMkLst>
      </pc:sldChg>
      <pc:sldChg chg="ord">
        <pc:chgData name="Hostiteľský používateľ" userId="" providerId="Windows Live" clId="Web-{A64E05FA-2EE0-4B4D-A2A8-C502FFD6119B}" dt="2020-07-02T06:06:01.413" v="167"/>
        <pc:sldMkLst>
          <pc:docMk/>
          <pc:sldMk cId="2788560309" sldId="641"/>
        </pc:sldMkLst>
      </pc:sldChg>
      <pc:sldChg chg="ord">
        <pc:chgData name="Hostiteľský používateľ" userId="" providerId="Windows Live" clId="Web-{A64E05FA-2EE0-4B4D-A2A8-C502FFD6119B}" dt="2020-07-02T06:06:01.413" v="166"/>
        <pc:sldMkLst>
          <pc:docMk/>
          <pc:sldMk cId="3792716293" sldId="642"/>
        </pc:sldMkLst>
      </pc:sldChg>
      <pc:sldChg chg="modSp ord">
        <pc:chgData name="Hostiteľský používateľ" userId="" providerId="Windows Live" clId="Web-{A64E05FA-2EE0-4B4D-A2A8-C502FFD6119B}" dt="2020-07-02T06:16:26.497" v="342"/>
        <pc:sldMkLst>
          <pc:docMk/>
          <pc:sldMk cId="3663213688" sldId="647"/>
        </pc:sldMkLst>
        <pc:spChg chg="mod">
          <ac:chgData name="Hostiteľský používateľ" userId="" providerId="Windows Live" clId="Web-{A64E05FA-2EE0-4B4D-A2A8-C502FFD6119B}" dt="2020-07-02T05:45:24.784" v="30" actId="1076"/>
          <ac:spMkLst>
            <pc:docMk/>
            <pc:sldMk cId="3663213688" sldId="647"/>
            <ac:spMk id="5" creationId="{494E0FBC-42BB-4DA6-B57D-847CD0546454}"/>
          </ac:spMkLst>
        </pc:spChg>
        <pc:spChg chg="mod">
          <ac:chgData name="Hostiteľský používateľ" userId="" providerId="Windows Live" clId="Web-{A64E05FA-2EE0-4B4D-A2A8-C502FFD6119B}" dt="2020-07-02T06:05:32.851" v="165" actId="14100"/>
          <ac:spMkLst>
            <pc:docMk/>
            <pc:sldMk cId="3663213688" sldId="647"/>
            <ac:spMk id="8" creationId="{AFE61D7A-5D9D-4C49-BEBC-7A5BF90574F7}"/>
          </ac:spMkLst>
        </pc:spChg>
      </pc:sldChg>
      <pc:sldChg chg="add replId">
        <pc:chgData name="Hostiteľský používateľ" userId="" providerId="Windows Live" clId="Web-{A64E05FA-2EE0-4B4D-A2A8-C502FFD6119B}" dt="2020-07-02T05:45:07.987" v="21"/>
        <pc:sldMkLst>
          <pc:docMk/>
          <pc:sldMk cId="983116329" sldId="648"/>
        </pc:sldMkLst>
      </pc:sldChg>
      <pc:sldChg chg="modSp add ord replId">
        <pc:chgData name="Hostiteľský používateľ" userId="" providerId="Windows Live" clId="Web-{A64E05FA-2EE0-4B4D-A2A8-C502FFD6119B}" dt="2020-07-02T06:14:44.090" v="324" actId="20577"/>
        <pc:sldMkLst>
          <pc:docMk/>
          <pc:sldMk cId="1733419030" sldId="649"/>
        </pc:sldMkLst>
        <pc:spChg chg="mod">
          <ac:chgData name="Hostiteľský používateľ" userId="" providerId="Windows Live" clId="Web-{A64E05FA-2EE0-4B4D-A2A8-C502FFD6119B}" dt="2020-07-02T05:46:03.487" v="52" actId="20577"/>
          <ac:spMkLst>
            <pc:docMk/>
            <pc:sldMk cId="1733419030" sldId="649"/>
            <ac:spMk id="5" creationId="{494E0FBC-42BB-4DA6-B57D-847CD0546454}"/>
          </ac:spMkLst>
        </pc:spChg>
        <pc:spChg chg="mod">
          <ac:chgData name="Hostiteľský používateľ" userId="" providerId="Windows Live" clId="Web-{A64E05FA-2EE0-4B4D-A2A8-C502FFD6119B}" dt="2020-07-02T06:14:44.090" v="324" actId="20577"/>
          <ac:spMkLst>
            <pc:docMk/>
            <pc:sldMk cId="1733419030" sldId="649"/>
            <ac:spMk id="8" creationId="{AFE61D7A-5D9D-4C49-BEBC-7A5BF90574F7}"/>
          </ac:spMkLst>
        </pc:spChg>
      </pc:sldChg>
      <pc:sldChg chg="addSp delSp modSp add ord replId">
        <pc:chgData name="Hostiteľský používateľ" userId="" providerId="Windows Live" clId="Web-{A64E05FA-2EE0-4B4D-A2A8-C502FFD6119B}" dt="2020-07-02T06:22:53.080" v="380" actId="1076"/>
        <pc:sldMkLst>
          <pc:docMk/>
          <pc:sldMk cId="360545250" sldId="650"/>
        </pc:sldMkLst>
        <pc:spChg chg="del">
          <ac:chgData name="Hostiteľský používateľ" userId="" providerId="Windows Live" clId="Web-{A64E05FA-2EE0-4B4D-A2A8-C502FFD6119B}" dt="2020-07-02T06:02:24.725" v="120"/>
          <ac:spMkLst>
            <pc:docMk/>
            <pc:sldMk cId="360545250" sldId="650"/>
            <ac:spMk id="5" creationId="{494E0FBC-42BB-4DA6-B57D-847CD0546454}"/>
          </ac:spMkLst>
        </pc:spChg>
        <pc:spChg chg="add mod">
          <ac:chgData name="Hostiteľský používateľ" userId="" providerId="Windows Live" clId="Web-{A64E05FA-2EE0-4B4D-A2A8-C502FFD6119B}" dt="2020-07-02T06:04:04.929" v="160" actId="1076"/>
          <ac:spMkLst>
            <pc:docMk/>
            <pc:sldMk cId="360545250" sldId="650"/>
            <ac:spMk id="6" creationId="{D4116FA1-A816-45C5-839E-00F228165E1B}"/>
          </ac:spMkLst>
        </pc:spChg>
        <pc:spChg chg="del">
          <ac:chgData name="Hostiteľský používateľ" userId="" providerId="Windows Live" clId="Web-{A64E05FA-2EE0-4B4D-A2A8-C502FFD6119B}" dt="2020-07-02T06:02:26.944" v="121"/>
          <ac:spMkLst>
            <pc:docMk/>
            <pc:sldMk cId="360545250" sldId="650"/>
            <ac:spMk id="8" creationId="{AFE61D7A-5D9D-4C49-BEBC-7A5BF90574F7}"/>
          </ac:spMkLst>
        </pc:spChg>
        <pc:spChg chg="add mod">
          <ac:chgData name="Hostiteľský používateľ" userId="" providerId="Windows Live" clId="Web-{A64E05FA-2EE0-4B4D-A2A8-C502FFD6119B}" dt="2020-07-02T06:03:23.007" v="149" actId="1076"/>
          <ac:spMkLst>
            <pc:docMk/>
            <pc:sldMk cId="360545250" sldId="650"/>
            <ac:spMk id="10" creationId="{041E19DA-2746-4ED4-A60A-1BCE596DCAC7}"/>
          </ac:spMkLst>
        </pc:spChg>
        <pc:spChg chg="add mod">
          <ac:chgData name="Hostiteľský používateľ" userId="" providerId="Windows Live" clId="Web-{A64E05FA-2EE0-4B4D-A2A8-C502FFD6119B}" dt="2020-07-02T06:03:32.132" v="152" actId="1076"/>
          <ac:spMkLst>
            <pc:docMk/>
            <pc:sldMk cId="360545250" sldId="650"/>
            <ac:spMk id="11" creationId="{F82A4100-B621-422F-98F3-F3A9F91EF588}"/>
          </ac:spMkLst>
        </pc:spChg>
        <pc:spChg chg="add mod">
          <ac:chgData name="Hostiteľský používateľ" userId="" providerId="Windows Live" clId="Web-{A64E05FA-2EE0-4B4D-A2A8-C502FFD6119B}" dt="2020-07-02T06:04:01.304" v="159" actId="1076"/>
          <ac:spMkLst>
            <pc:docMk/>
            <pc:sldMk cId="360545250" sldId="650"/>
            <ac:spMk id="12" creationId="{BB478AA2-DD63-4E84-A052-FAD89750B214}"/>
          </ac:spMkLst>
        </pc:spChg>
        <pc:picChg chg="add mod">
          <ac:chgData name="Hostiteľský používateľ" userId="" providerId="Windows Live" clId="Web-{A64E05FA-2EE0-4B4D-A2A8-C502FFD6119B}" dt="2020-07-02T06:04:14.772" v="163" actId="1076"/>
          <ac:picMkLst>
            <pc:docMk/>
            <pc:sldMk cId="360545250" sldId="650"/>
            <ac:picMk id="2" creationId="{CC079D54-190F-4B27-8EED-CB5A628E1BDF}"/>
          </ac:picMkLst>
        </pc:picChg>
        <pc:picChg chg="add mod">
          <ac:chgData name="Hostiteľský používateľ" userId="" providerId="Windows Live" clId="Web-{A64E05FA-2EE0-4B4D-A2A8-C502FFD6119B}" dt="2020-07-02T06:03:26.163" v="150" actId="1076"/>
          <ac:picMkLst>
            <pc:docMk/>
            <pc:sldMk cId="360545250" sldId="650"/>
            <ac:picMk id="3" creationId="{857B1C06-B9A4-44DE-AFE2-6AC9A22668C4}"/>
          </ac:picMkLst>
        </pc:picChg>
        <pc:picChg chg="add mod">
          <ac:chgData name="Hostiteľský používateľ" userId="" providerId="Windows Live" clId="Web-{A64E05FA-2EE0-4B4D-A2A8-C502FFD6119B}" dt="2020-07-02T06:03:54.913" v="158" actId="1076"/>
          <ac:picMkLst>
            <pc:docMk/>
            <pc:sldMk cId="360545250" sldId="650"/>
            <ac:picMk id="4" creationId="{E9CBABFE-0FE0-4936-8F64-E52F1B71C3BC}"/>
          </ac:picMkLst>
        </pc:picChg>
        <pc:picChg chg="add mod">
          <ac:chgData name="Hostiteľský používateľ" userId="" providerId="Windows Live" clId="Web-{A64E05FA-2EE0-4B4D-A2A8-C502FFD6119B}" dt="2020-07-02T06:22:53.080" v="379" actId="1076"/>
          <ac:picMkLst>
            <pc:docMk/>
            <pc:sldMk cId="360545250" sldId="650"/>
            <ac:picMk id="5" creationId="{18DB1CBB-FE0C-4827-A82A-62B67B7C0C0D}"/>
          </ac:picMkLst>
        </pc:picChg>
        <pc:picChg chg="add mod">
          <ac:chgData name="Hostiteľský používateľ" userId="" providerId="Windows Live" clId="Web-{A64E05FA-2EE0-4B4D-A2A8-C502FFD6119B}" dt="2020-07-02T06:22:53.080" v="380" actId="1076"/>
          <ac:picMkLst>
            <pc:docMk/>
            <pc:sldMk cId="360545250" sldId="650"/>
            <ac:picMk id="8" creationId="{447ADA67-C161-4441-AF4C-65E95B7E3A4C}"/>
          </ac:picMkLst>
        </pc:picChg>
      </pc:sldChg>
      <pc:sldChg chg="addSp delSp modSp add replId">
        <pc:chgData name="Hostiteľský používateľ" userId="" providerId="Windows Live" clId="Web-{A64E05FA-2EE0-4B4D-A2A8-C502FFD6119B}" dt="2020-07-02T06:21:55.482" v="372" actId="14100"/>
        <pc:sldMkLst>
          <pc:docMk/>
          <pc:sldMk cId="3929344879" sldId="651"/>
        </pc:sldMkLst>
        <pc:spChg chg="mod">
          <ac:chgData name="Hostiteľský používateľ" userId="" providerId="Windows Live" clId="Web-{A64E05FA-2EE0-4B4D-A2A8-C502FFD6119B}" dt="2020-07-02T06:10:35.820" v="237" actId="1076"/>
          <ac:spMkLst>
            <pc:docMk/>
            <pc:sldMk cId="3929344879" sldId="651"/>
            <ac:spMk id="5" creationId="{494E0FBC-42BB-4DA6-B57D-847CD0546454}"/>
          </ac:spMkLst>
        </pc:spChg>
        <pc:spChg chg="add mod">
          <ac:chgData name="Hostiteľský používateľ" userId="" providerId="Windows Live" clId="Web-{A64E05FA-2EE0-4B4D-A2A8-C502FFD6119B}" dt="2020-07-02T06:21:55.482" v="372" actId="14100"/>
          <ac:spMkLst>
            <pc:docMk/>
            <pc:sldMk cId="3929344879" sldId="651"/>
            <ac:spMk id="6" creationId="{5A7BD2C5-601A-4751-9342-16961CA79D8D}"/>
          </ac:spMkLst>
        </pc:spChg>
        <pc:spChg chg="del">
          <ac:chgData name="Hostiteľský používateľ" userId="" providerId="Windows Live" clId="Web-{A64E05FA-2EE0-4B4D-A2A8-C502FFD6119B}" dt="2020-07-02T06:08:47.273" v="175"/>
          <ac:spMkLst>
            <pc:docMk/>
            <pc:sldMk cId="3929344879" sldId="651"/>
            <ac:spMk id="8" creationId="{AFE61D7A-5D9D-4C49-BEBC-7A5BF90574F7}"/>
          </ac:spMkLst>
        </pc:spChg>
        <pc:spChg chg="add del">
          <ac:chgData name="Hostiteľský používateľ" userId="" providerId="Windows Live" clId="Web-{A64E05FA-2EE0-4B4D-A2A8-C502FFD6119B}" dt="2020-07-02T06:09:03.804" v="183"/>
          <ac:spMkLst>
            <pc:docMk/>
            <pc:sldMk cId="3929344879" sldId="651"/>
            <ac:spMk id="9" creationId="{97D0AA02-E2F1-43E3-BDC2-81BB7BEE2011}"/>
          </ac:spMkLst>
        </pc:spChg>
      </pc:sldChg>
      <pc:sldChg chg="modSp add replId">
        <pc:chgData name="Hostiteľský používateľ" userId="" providerId="Windows Live" clId="Web-{A64E05FA-2EE0-4B4D-A2A8-C502FFD6119B}" dt="2020-07-02T06:16:44.356" v="345" actId="1076"/>
        <pc:sldMkLst>
          <pc:docMk/>
          <pc:sldMk cId="2488868276" sldId="652"/>
        </pc:sldMkLst>
        <pc:spChg chg="mod">
          <ac:chgData name="Hostiteľský používateľ" userId="" providerId="Windows Live" clId="Web-{A64E05FA-2EE0-4B4D-A2A8-C502FFD6119B}" dt="2020-07-02T06:16:44.341" v="344" actId="1076"/>
          <ac:spMkLst>
            <pc:docMk/>
            <pc:sldMk cId="2488868276" sldId="652"/>
            <ac:spMk id="5" creationId="{494E0FBC-42BB-4DA6-B57D-847CD0546454}"/>
          </ac:spMkLst>
        </pc:spChg>
        <pc:spChg chg="mod">
          <ac:chgData name="Hostiteľský používateľ" userId="" providerId="Windows Live" clId="Web-{A64E05FA-2EE0-4B4D-A2A8-C502FFD6119B}" dt="2020-07-02T06:16:44.356" v="345" actId="1076"/>
          <ac:spMkLst>
            <pc:docMk/>
            <pc:sldMk cId="2488868276" sldId="652"/>
            <ac:spMk id="6" creationId="{5A7BD2C5-601A-4751-9342-16961CA79D8D}"/>
          </ac:spMkLst>
        </pc:spChg>
      </pc:sldChg>
      <pc:sldChg chg="delSp modSp add ord replId">
        <pc:chgData name="Hostiteľský používateľ" userId="" providerId="Windows Live" clId="Web-{A64E05FA-2EE0-4B4D-A2A8-C502FFD6119B}" dt="2020-07-02T06:15:35.247" v="341" actId="1076"/>
        <pc:sldMkLst>
          <pc:docMk/>
          <pc:sldMk cId="1613680693" sldId="654"/>
        </pc:sldMkLst>
        <pc:spChg chg="mod">
          <ac:chgData name="Hostiteľský používateľ" userId="" providerId="Windows Live" clId="Web-{A64E05FA-2EE0-4B4D-A2A8-C502FFD6119B}" dt="2020-07-02T06:15:35.247" v="341" actId="1076"/>
          <ac:spMkLst>
            <pc:docMk/>
            <pc:sldMk cId="1613680693" sldId="654"/>
            <ac:spMk id="5" creationId="{494E0FBC-42BB-4DA6-B57D-847CD0546454}"/>
          </ac:spMkLst>
        </pc:spChg>
        <pc:spChg chg="del mod">
          <ac:chgData name="Hostiteľský používateľ" userId="" providerId="Windows Live" clId="Web-{A64E05FA-2EE0-4B4D-A2A8-C502FFD6119B}" dt="2020-07-02T06:15:31.059" v="340"/>
          <ac:spMkLst>
            <pc:docMk/>
            <pc:sldMk cId="1613680693" sldId="654"/>
            <ac:spMk id="6" creationId="{5A7BD2C5-601A-4751-9342-16961CA79D8D}"/>
          </ac:spMkLst>
        </pc:spChg>
      </pc:sldChg>
    </pc:docChg>
  </pc:docChgLst>
  <pc:docChgLst>
    <pc:chgData name="Hostiteľský používateľ" providerId="Windows Live" clId="Web-{243A3D99-0E99-4FD9-980A-A087721B6A3D}"/>
    <pc:docChg chg="addSld delSld modSld modSection">
      <pc:chgData name="Hostiteľský používateľ" userId="" providerId="Windows Live" clId="Web-{243A3D99-0E99-4FD9-980A-A087721B6A3D}" dt="2020-07-16T10:38:24.169" v="1221"/>
      <pc:docMkLst>
        <pc:docMk/>
      </pc:docMkLst>
      <pc:sldChg chg="addSp delSp modSp delAnim modAnim modNotes">
        <pc:chgData name="Hostiteľský používateľ" userId="" providerId="Windows Live" clId="Web-{243A3D99-0E99-4FD9-980A-A087721B6A3D}" dt="2020-07-16T10:27:42.944" v="1164"/>
        <pc:sldMkLst>
          <pc:docMk/>
          <pc:sldMk cId="2219116413" sldId="648"/>
        </pc:sldMkLst>
        <pc:spChg chg="del">
          <ac:chgData name="Hostiteľský používateľ" userId="" providerId="Windows Live" clId="Web-{243A3D99-0E99-4FD9-980A-A087721B6A3D}" dt="2020-07-16T05:47:14.419" v="114"/>
          <ac:spMkLst>
            <pc:docMk/>
            <pc:sldMk cId="2219116413" sldId="648"/>
            <ac:spMk id="2" creationId="{00000000-0000-0000-0000-000000000000}"/>
          </ac:spMkLst>
        </pc:spChg>
        <pc:spChg chg="add mod">
          <ac:chgData name="Hostiteľský používateľ" userId="" providerId="Windows Live" clId="Web-{243A3D99-0E99-4FD9-980A-A087721B6A3D}" dt="2020-07-16T07:04:59.654" v="267" actId="1076"/>
          <ac:spMkLst>
            <pc:docMk/>
            <pc:sldMk cId="2219116413" sldId="648"/>
            <ac:spMk id="2" creationId="{9CC10EFD-BA71-437B-83D8-CC10E706C642}"/>
          </ac:spMkLst>
        </pc:spChg>
        <pc:spChg chg="del mod">
          <ac:chgData name="Hostiteľský používateľ" userId="" providerId="Windows Live" clId="Web-{243A3D99-0E99-4FD9-980A-A087721B6A3D}" dt="2020-07-16T05:41:29.450" v="100"/>
          <ac:spMkLst>
            <pc:docMk/>
            <pc:sldMk cId="2219116413" sldId="648"/>
            <ac:spMk id="5" creationId="{00000000-0000-0000-0000-000000000000}"/>
          </ac:spMkLst>
        </pc:spChg>
        <pc:picChg chg="add del mod">
          <ac:chgData name="Hostiteľský používateľ" userId="" providerId="Windows Live" clId="Web-{243A3D99-0E99-4FD9-980A-A087721B6A3D}" dt="2020-07-15T11:02:04.987" v="49"/>
          <ac:picMkLst>
            <pc:docMk/>
            <pc:sldMk cId="2219116413" sldId="648"/>
            <ac:picMk id="3" creationId="{5536588E-A813-48FD-AB2F-CD396D75259F}"/>
          </ac:picMkLst>
        </pc:picChg>
        <pc:picChg chg="add del mod modCrop">
          <ac:chgData name="Hostiteľský používateľ" userId="" providerId="Windows Live" clId="Web-{243A3D99-0E99-4FD9-980A-A087721B6A3D}" dt="2020-07-16T05:52:00.732" v="138"/>
          <ac:picMkLst>
            <pc:docMk/>
            <pc:sldMk cId="2219116413" sldId="648"/>
            <ac:picMk id="3" creationId="{663AC3A0-9528-42DE-ACB1-3DDF58F0B855}"/>
          </ac:picMkLst>
        </pc:picChg>
        <pc:picChg chg="add del mod">
          <ac:chgData name="Hostiteľský používateľ" userId="" providerId="Windows Live" clId="Web-{243A3D99-0E99-4FD9-980A-A087721B6A3D}" dt="2020-07-16T05:41:25.309" v="99"/>
          <ac:picMkLst>
            <pc:docMk/>
            <pc:sldMk cId="2219116413" sldId="648"/>
            <ac:picMk id="6" creationId="{E3A0FD3C-6F41-4A55-AA96-5FFC874877E2}"/>
          </ac:picMkLst>
        </pc:picChg>
        <pc:picChg chg="add del mod">
          <ac:chgData name="Hostiteľský používateľ" userId="" providerId="Windows Live" clId="Web-{243A3D99-0E99-4FD9-980A-A087721B6A3D}" dt="2020-07-16T07:04:28.795" v="241"/>
          <ac:picMkLst>
            <pc:docMk/>
            <pc:sldMk cId="2219116413" sldId="648"/>
            <ac:picMk id="7" creationId="{5CD4D458-7855-491A-B58D-3F5CD40688E7}"/>
          </ac:picMkLst>
        </pc:picChg>
        <pc:cxnChg chg="del">
          <ac:chgData name="Hostiteľský používateľ" userId="" providerId="Windows Live" clId="Web-{243A3D99-0E99-4FD9-980A-A087721B6A3D}" dt="2020-07-16T05:47:11.201" v="113"/>
          <ac:cxnSpMkLst>
            <pc:docMk/>
            <pc:sldMk cId="2219116413" sldId="648"/>
            <ac:cxnSpMk id="4" creationId="{00000000-0000-0000-0000-000000000000}"/>
          </ac:cxnSpMkLst>
        </pc:cxnChg>
      </pc:sldChg>
      <pc:sldChg chg="addSp delSp modSp add replId delAnim modAnim modNotes">
        <pc:chgData name="Hostiteľský používateľ" userId="" providerId="Windows Live" clId="Web-{243A3D99-0E99-4FD9-980A-A087721B6A3D}" dt="2020-07-16T10:21:30.613" v="1009"/>
        <pc:sldMkLst>
          <pc:docMk/>
          <pc:sldMk cId="3665736236" sldId="661"/>
        </pc:sldMkLst>
        <pc:spChg chg="mod">
          <ac:chgData name="Hostiteľský používateľ" userId="" providerId="Windows Live" clId="Web-{243A3D99-0E99-4FD9-980A-A087721B6A3D}" dt="2020-07-16T10:17:55.361" v="892" actId="20577"/>
          <ac:spMkLst>
            <pc:docMk/>
            <pc:sldMk cId="3665736236" sldId="661"/>
            <ac:spMk id="2" creationId="{00000000-0000-0000-0000-000000000000}"/>
          </ac:spMkLst>
        </pc:spChg>
        <pc:spChg chg="mod">
          <ac:chgData name="Hostiteľský používateľ" userId="" providerId="Windows Live" clId="Web-{243A3D99-0E99-4FD9-980A-A087721B6A3D}" dt="2020-07-16T10:18:49.955" v="952" actId="20577"/>
          <ac:spMkLst>
            <pc:docMk/>
            <pc:sldMk cId="3665736236" sldId="661"/>
            <ac:spMk id="5" creationId="{00000000-0000-0000-0000-000000000000}"/>
          </ac:spMkLst>
        </pc:spChg>
        <pc:picChg chg="del">
          <ac:chgData name="Hostiteľský používateľ" userId="" providerId="Windows Live" clId="Web-{243A3D99-0E99-4FD9-980A-A087721B6A3D}" dt="2020-07-15T11:00:57.622" v="35"/>
          <ac:picMkLst>
            <pc:docMk/>
            <pc:sldMk cId="3665736236" sldId="661"/>
            <ac:picMk id="3" creationId="{5536588E-A813-48FD-AB2F-CD396D75259F}"/>
          </ac:picMkLst>
        </pc:picChg>
        <pc:picChg chg="add mod">
          <ac:chgData name="Hostiteľský používateľ" userId="" providerId="Windows Live" clId="Web-{243A3D99-0E99-4FD9-980A-A087721B6A3D}" dt="2020-07-16T10:18:06.267" v="902" actId="1076"/>
          <ac:picMkLst>
            <pc:docMk/>
            <pc:sldMk cId="3665736236" sldId="661"/>
            <ac:picMk id="6" creationId="{73FF0C8D-CB2F-475E-9C87-A4BD92A6FA25}"/>
          </ac:picMkLst>
        </pc:picChg>
      </pc:sldChg>
      <pc:sldChg chg="modSp add del replId delAnim modAnim">
        <pc:chgData name="Hostiteľský používateľ" userId="" providerId="Windows Live" clId="Web-{243A3D99-0E99-4FD9-980A-A087721B6A3D}" dt="2020-07-15T11:08:55.864" v="97"/>
        <pc:sldMkLst>
          <pc:docMk/>
          <pc:sldMk cId="2260894569" sldId="662"/>
        </pc:sldMkLst>
        <pc:picChg chg="mod">
          <ac:chgData name="Hostiteľský používateľ" userId="" providerId="Windows Live" clId="Web-{243A3D99-0E99-4FD9-980A-A087721B6A3D}" dt="2020-07-15T11:04:23.420" v="90"/>
          <ac:picMkLst>
            <pc:docMk/>
            <pc:sldMk cId="2260894569" sldId="662"/>
            <ac:picMk id="3" creationId="{5536588E-A813-48FD-AB2F-CD396D75259F}"/>
          </ac:picMkLst>
        </pc:picChg>
      </pc:sldChg>
      <pc:sldChg chg="addSp delSp modSp add replId delAnim modAnim">
        <pc:chgData name="Hostiteľský používateľ" userId="" providerId="Windows Live" clId="Web-{243A3D99-0E99-4FD9-980A-A087721B6A3D}" dt="2020-07-16T10:17:27.626" v="883" actId="14100"/>
        <pc:sldMkLst>
          <pc:docMk/>
          <pc:sldMk cId="2774815362" sldId="663"/>
        </pc:sldMkLst>
        <pc:spChg chg="mod">
          <ac:chgData name="Hostiteľský používateľ" userId="" providerId="Windows Live" clId="Web-{243A3D99-0E99-4FD9-980A-A087721B6A3D}" dt="2020-07-16T10:16:48.032" v="871" actId="20577"/>
          <ac:spMkLst>
            <pc:docMk/>
            <pc:sldMk cId="2774815362" sldId="663"/>
            <ac:spMk id="2" creationId="{00000000-0000-0000-0000-000000000000}"/>
          </ac:spMkLst>
        </pc:spChg>
        <pc:spChg chg="mod">
          <ac:chgData name="Hostiteľský používateľ" userId="" providerId="Windows Live" clId="Web-{243A3D99-0E99-4FD9-980A-A087721B6A3D}" dt="2020-07-16T10:17:27.626" v="883" actId="14100"/>
          <ac:spMkLst>
            <pc:docMk/>
            <pc:sldMk cId="2774815362" sldId="663"/>
            <ac:spMk id="5" creationId="{00000000-0000-0000-0000-000000000000}"/>
          </ac:spMkLst>
        </pc:spChg>
        <pc:picChg chg="del">
          <ac:chgData name="Hostiteľský používateľ" userId="" providerId="Windows Live" clId="Web-{243A3D99-0E99-4FD9-980A-A087721B6A3D}" dt="2020-07-15T11:02:02.987" v="48"/>
          <ac:picMkLst>
            <pc:docMk/>
            <pc:sldMk cId="2774815362" sldId="663"/>
            <ac:picMk id="3" creationId="{5536588E-A813-48FD-AB2F-CD396D75259F}"/>
          </ac:picMkLst>
        </pc:picChg>
        <pc:picChg chg="add mod">
          <ac:chgData name="Hostiteľský používateľ" userId="" providerId="Windows Live" clId="Web-{243A3D99-0E99-4FD9-980A-A087721B6A3D}" dt="2020-07-16T10:17:02.282" v="873" actId="1076"/>
          <ac:picMkLst>
            <pc:docMk/>
            <pc:sldMk cId="2774815362" sldId="663"/>
            <ac:picMk id="6" creationId="{6C917A66-AE0E-464A-96EE-9AE35A9826BA}"/>
          </ac:picMkLst>
        </pc:picChg>
      </pc:sldChg>
      <pc:sldChg chg="addSp delSp modSp add replId">
        <pc:chgData name="Hostiteľský používateľ" userId="" providerId="Windows Live" clId="Web-{243A3D99-0E99-4FD9-980A-A087721B6A3D}" dt="2020-07-16T10:16:17.672" v="842" actId="20577"/>
        <pc:sldMkLst>
          <pc:docMk/>
          <pc:sldMk cId="2826048265" sldId="667"/>
        </pc:sldMkLst>
        <pc:spChg chg="mod">
          <ac:chgData name="Hostiteľský používateľ" userId="" providerId="Windows Live" clId="Web-{243A3D99-0E99-4FD9-980A-A087721B6A3D}" dt="2020-07-16T10:15:19.828" v="819" actId="20577"/>
          <ac:spMkLst>
            <pc:docMk/>
            <pc:sldMk cId="2826048265" sldId="667"/>
            <ac:spMk id="2" creationId="{00000000-0000-0000-0000-000000000000}"/>
          </ac:spMkLst>
        </pc:spChg>
        <pc:spChg chg="mod">
          <ac:chgData name="Hostiteľský používateľ" userId="" providerId="Windows Live" clId="Web-{243A3D99-0E99-4FD9-980A-A087721B6A3D}" dt="2020-07-16T10:16:17.672" v="842" actId="20577"/>
          <ac:spMkLst>
            <pc:docMk/>
            <pc:sldMk cId="2826048265" sldId="667"/>
            <ac:spMk id="5" creationId="{00000000-0000-0000-0000-000000000000}"/>
          </ac:spMkLst>
        </pc:spChg>
        <pc:picChg chg="add del mod">
          <ac:chgData name="Hostiteľský používateľ" userId="" providerId="Windows Live" clId="Web-{243A3D99-0E99-4FD9-980A-A087721B6A3D}" dt="2020-07-16T10:14:00.858" v="772"/>
          <ac:picMkLst>
            <pc:docMk/>
            <pc:sldMk cId="2826048265" sldId="667"/>
            <ac:picMk id="3" creationId="{8B2ADC3A-097C-4C5B-907B-3EC61564F81E}"/>
          </ac:picMkLst>
        </pc:picChg>
        <pc:picChg chg="mod">
          <ac:chgData name="Hostiteľský používateľ" userId="" providerId="Windows Live" clId="Web-{243A3D99-0E99-4FD9-980A-A087721B6A3D}" dt="2020-07-16T10:15:51.188" v="823" actId="1076"/>
          <ac:picMkLst>
            <pc:docMk/>
            <pc:sldMk cId="2826048265" sldId="667"/>
            <ac:picMk id="6" creationId="{E3A0FD3C-6F41-4A55-AA96-5FFC874877E2}"/>
          </ac:picMkLst>
        </pc:picChg>
      </pc:sldChg>
      <pc:sldChg chg="addSp delSp modSp add replId modNotes">
        <pc:chgData name="Hostiteľský používateľ" userId="" providerId="Windows Live" clId="Web-{243A3D99-0E99-4FD9-980A-A087721B6A3D}" dt="2020-07-16T10:13:01.764" v="768"/>
        <pc:sldMkLst>
          <pc:docMk/>
          <pc:sldMk cId="1256760918" sldId="668"/>
        </pc:sldMkLst>
        <pc:picChg chg="add mod modCrop">
          <ac:chgData name="Hostiteľský používateľ" userId="" providerId="Windows Live" clId="Web-{243A3D99-0E99-4FD9-980A-A087721B6A3D}" dt="2020-07-16T05:51:13.951" v="137" actId="1076"/>
          <ac:picMkLst>
            <pc:docMk/>
            <pc:sldMk cId="1256760918" sldId="668"/>
            <ac:picMk id="2" creationId="{63661868-FEBC-401F-A1C8-4284267C39EF}"/>
          </ac:picMkLst>
        </pc:picChg>
        <pc:picChg chg="del">
          <ac:chgData name="Hostiteľský používateľ" userId="" providerId="Windows Live" clId="Web-{243A3D99-0E99-4FD9-980A-A087721B6A3D}" dt="2020-07-16T05:48:24.638" v="123"/>
          <ac:picMkLst>
            <pc:docMk/>
            <pc:sldMk cId="1256760918" sldId="668"/>
            <ac:picMk id="3" creationId="{663AC3A0-9528-42DE-ACB1-3DDF58F0B855}"/>
          </ac:picMkLst>
        </pc:picChg>
      </pc:sldChg>
      <pc:sldChg chg="addSp delSp modSp add del replId modNotes">
        <pc:chgData name="Hostiteľský používateľ" userId="" providerId="Windows Live" clId="Web-{243A3D99-0E99-4FD9-980A-A087721B6A3D}" dt="2020-07-16T10:38:24.169" v="1221"/>
        <pc:sldMkLst>
          <pc:docMk/>
          <pc:sldMk cId="1192344799" sldId="669"/>
        </pc:sldMkLst>
        <pc:picChg chg="del">
          <ac:chgData name="Hostiteľský používateľ" userId="" providerId="Windows Live" clId="Web-{243A3D99-0E99-4FD9-980A-A087721B6A3D}" dt="2020-07-16T05:52:54.670" v="147"/>
          <ac:picMkLst>
            <pc:docMk/>
            <pc:sldMk cId="1192344799" sldId="669"/>
            <ac:picMk id="2" creationId="{63661868-FEBC-401F-A1C8-4284267C39EF}"/>
          </ac:picMkLst>
        </pc:picChg>
        <pc:picChg chg="add mod modCrop">
          <ac:chgData name="Hostiteľský používateľ" userId="" providerId="Windows Live" clId="Web-{243A3D99-0E99-4FD9-980A-A087721B6A3D}" dt="2020-07-16T05:53:48.764" v="154"/>
          <ac:picMkLst>
            <pc:docMk/>
            <pc:sldMk cId="1192344799" sldId="669"/>
            <ac:picMk id="3" creationId="{DCCD8B4D-5107-491A-B7FA-9FA3C8D8B76B}"/>
          </ac:picMkLst>
        </pc:picChg>
      </pc:sldChg>
      <pc:sldChg chg="addSp delSp modSp add replId modNotes">
        <pc:chgData name="Hostiteľský používateľ" userId="" providerId="Windows Live" clId="Web-{243A3D99-0E99-4FD9-980A-A087721B6A3D}" dt="2020-07-16T10:29:40.899" v="1201"/>
        <pc:sldMkLst>
          <pc:docMk/>
          <pc:sldMk cId="4211658936" sldId="670"/>
        </pc:sldMkLst>
        <pc:picChg chg="add del mod">
          <ac:chgData name="Hostiteľský používateľ" userId="" providerId="Windows Live" clId="Web-{243A3D99-0E99-4FD9-980A-A087721B6A3D}" dt="2020-07-16T05:55:30.654" v="160"/>
          <ac:picMkLst>
            <pc:docMk/>
            <pc:sldMk cId="4211658936" sldId="670"/>
            <ac:picMk id="2" creationId="{D63C4D1C-0E3D-4398-BAB0-245C87C06379}"/>
          </ac:picMkLst>
        </pc:picChg>
        <pc:picChg chg="del">
          <ac:chgData name="Hostiteľský používateľ" userId="" providerId="Windows Live" clId="Web-{243A3D99-0E99-4FD9-980A-A087721B6A3D}" dt="2020-07-16T05:54:00.998" v="156"/>
          <ac:picMkLst>
            <pc:docMk/>
            <pc:sldMk cId="4211658936" sldId="670"/>
            <ac:picMk id="3" creationId="{DCCD8B4D-5107-491A-B7FA-9FA3C8D8B76B}"/>
          </ac:picMkLst>
        </pc:picChg>
        <pc:picChg chg="add mod modCrop">
          <ac:chgData name="Hostiteľský používateľ" userId="" providerId="Windows Live" clId="Web-{243A3D99-0E99-4FD9-980A-A087721B6A3D}" dt="2020-07-16T05:57:44.623" v="177"/>
          <ac:picMkLst>
            <pc:docMk/>
            <pc:sldMk cId="4211658936" sldId="670"/>
            <ac:picMk id="4" creationId="{5CE9DE92-A068-4DD0-9D2A-ADC7092B0FC4}"/>
          </ac:picMkLst>
        </pc:picChg>
      </pc:sldChg>
      <pc:sldChg chg="addSp delSp modSp add replId modNotes">
        <pc:chgData name="Hostiteľský používateľ" userId="" providerId="Windows Live" clId="Web-{243A3D99-0E99-4FD9-980A-A087721B6A3D}" dt="2020-07-16T10:10:07.294" v="665"/>
        <pc:sldMkLst>
          <pc:docMk/>
          <pc:sldMk cId="3381698911" sldId="671"/>
        </pc:sldMkLst>
        <pc:picChg chg="add mod">
          <ac:chgData name="Hostiteľský používateľ" userId="" providerId="Windows Live" clId="Web-{243A3D99-0E99-4FD9-980A-A087721B6A3D}" dt="2020-07-16T05:58:40.561" v="184"/>
          <ac:picMkLst>
            <pc:docMk/>
            <pc:sldMk cId="3381698911" sldId="671"/>
            <ac:picMk id="2" creationId="{AFC87DE9-722C-45C8-B8C4-4D150FE517A0}"/>
          </ac:picMkLst>
        </pc:picChg>
        <pc:picChg chg="del">
          <ac:chgData name="Hostiteľský používateľ" userId="" providerId="Windows Live" clId="Web-{243A3D99-0E99-4FD9-980A-A087721B6A3D}" dt="2020-07-16T05:57:58.889" v="179"/>
          <ac:picMkLst>
            <pc:docMk/>
            <pc:sldMk cId="3381698911" sldId="671"/>
            <ac:picMk id="4" creationId="{5CE9DE92-A068-4DD0-9D2A-ADC7092B0FC4}"/>
          </ac:picMkLst>
        </pc:picChg>
      </pc:sldChg>
      <pc:sldChg chg="addSp delSp modSp add replId modNotes">
        <pc:chgData name="Hostiteľský používateľ" userId="" providerId="Windows Live" clId="Web-{243A3D99-0E99-4FD9-980A-A087721B6A3D}" dt="2020-07-16T10:10:23.575" v="695"/>
        <pc:sldMkLst>
          <pc:docMk/>
          <pc:sldMk cId="2004411012" sldId="672"/>
        </pc:sldMkLst>
        <pc:picChg chg="del">
          <ac:chgData name="Hostiteľský používateľ" userId="" providerId="Windows Live" clId="Web-{243A3D99-0E99-4FD9-980A-A087721B6A3D}" dt="2020-07-16T05:58:46.545" v="186"/>
          <ac:picMkLst>
            <pc:docMk/>
            <pc:sldMk cId="2004411012" sldId="672"/>
            <ac:picMk id="2" creationId="{AFC87DE9-722C-45C8-B8C4-4D150FE517A0}"/>
          </ac:picMkLst>
        </pc:picChg>
        <pc:picChg chg="add mod modCrop">
          <ac:chgData name="Hostiteľský používateľ" userId="" providerId="Windows Live" clId="Web-{243A3D99-0E99-4FD9-980A-A087721B6A3D}" dt="2020-07-16T06:03:13.968" v="207"/>
          <ac:picMkLst>
            <pc:docMk/>
            <pc:sldMk cId="2004411012" sldId="672"/>
            <ac:picMk id="3" creationId="{E562267F-008C-4995-9526-1AF70A7F8AD1}"/>
          </ac:picMkLst>
        </pc:picChg>
        <pc:picChg chg="add mod modCrop">
          <ac:chgData name="Hostiteľský používateľ" userId="" providerId="Windows Live" clId="Web-{243A3D99-0E99-4FD9-980A-A087721B6A3D}" dt="2020-07-16T06:03:17.421" v="208"/>
          <ac:picMkLst>
            <pc:docMk/>
            <pc:sldMk cId="2004411012" sldId="672"/>
            <ac:picMk id="4" creationId="{53E88A1E-A54C-4B59-860A-F9C157412BA6}"/>
          </ac:picMkLst>
        </pc:picChg>
      </pc:sldChg>
      <pc:sldChg chg="addSp delSp modSp add replId modNotes">
        <pc:chgData name="Hostiteľský používateľ" userId="" providerId="Windows Live" clId="Web-{243A3D99-0E99-4FD9-980A-A087721B6A3D}" dt="2020-07-16T10:11:10.247" v="716"/>
        <pc:sldMkLst>
          <pc:docMk/>
          <pc:sldMk cId="1897517391" sldId="673"/>
        </pc:sldMkLst>
        <pc:picChg chg="add mod modCrop">
          <ac:chgData name="Hostiteľský používateľ" userId="" providerId="Windows Live" clId="Web-{243A3D99-0E99-4FD9-980A-A087721B6A3D}" dt="2020-07-16T06:55:18.151" v="226" actId="1076"/>
          <ac:picMkLst>
            <pc:docMk/>
            <pc:sldMk cId="1897517391" sldId="673"/>
            <ac:picMk id="2" creationId="{3D297877-1B5B-4F87-B4A3-DEB99D3991F0}"/>
          </ac:picMkLst>
        </pc:picChg>
        <pc:picChg chg="del">
          <ac:chgData name="Hostiteľský používateľ" userId="" providerId="Windows Live" clId="Web-{243A3D99-0E99-4FD9-980A-A087721B6A3D}" dt="2020-07-16T06:53:58.495" v="210"/>
          <ac:picMkLst>
            <pc:docMk/>
            <pc:sldMk cId="1897517391" sldId="673"/>
            <ac:picMk id="3" creationId="{E562267F-008C-4995-9526-1AF70A7F8AD1}"/>
          </ac:picMkLst>
        </pc:picChg>
        <pc:picChg chg="del">
          <ac:chgData name="Hostiteľský používateľ" userId="" providerId="Windows Live" clId="Web-{243A3D99-0E99-4FD9-980A-A087721B6A3D}" dt="2020-07-16T06:54:00.276" v="211"/>
          <ac:picMkLst>
            <pc:docMk/>
            <pc:sldMk cId="1897517391" sldId="673"/>
            <ac:picMk id="4" creationId="{53E88A1E-A54C-4B59-860A-F9C157412BA6}"/>
          </ac:picMkLst>
        </pc:picChg>
      </pc:sldChg>
      <pc:sldChg chg="addSp delSp modSp add replId modNotes">
        <pc:chgData name="Hostiteľský používateľ" userId="" providerId="Windows Live" clId="Web-{243A3D99-0E99-4FD9-980A-A087721B6A3D}" dt="2020-07-16T10:30:07.555" v="1214"/>
        <pc:sldMkLst>
          <pc:docMk/>
          <pc:sldMk cId="4136085744" sldId="674"/>
        </pc:sldMkLst>
        <pc:picChg chg="del">
          <ac:chgData name="Hostiteľský používateľ" userId="" providerId="Windows Live" clId="Web-{243A3D99-0E99-4FD9-980A-A087721B6A3D}" dt="2020-07-16T06:55:29.401" v="228"/>
          <ac:picMkLst>
            <pc:docMk/>
            <pc:sldMk cId="4136085744" sldId="674"/>
            <ac:picMk id="2" creationId="{3D297877-1B5B-4F87-B4A3-DEB99D3991F0}"/>
          </ac:picMkLst>
        </pc:picChg>
        <pc:picChg chg="add mod modCrop">
          <ac:chgData name="Hostiteľský používateľ" userId="" providerId="Windows Live" clId="Web-{243A3D99-0E99-4FD9-980A-A087721B6A3D}" dt="2020-07-16T06:56:42.542" v="239"/>
          <ac:picMkLst>
            <pc:docMk/>
            <pc:sldMk cId="4136085744" sldId="674"/>
            <ac:picMk id="3" creationId="{A2D96743-95E6-4487-94C7-FB693BD8189B}"/>
          </ac:picMkLst>
        </pc:picChg>
      </pc:sldChg>
      <pc:sldChg chg="add replId modNotes">
        <pc:chgData name="Hostiteľský používateľ" userId="" providerId="Windows Live" clId="Web-{243A3D99-0E99-4FD9-980A-A087721B6A3D}" dt="2020-07-16T10:27:06.444" v="1096"/>
        <pc:sldMkLst>
          <pc:docMk/>
          <pc:sldMk cId="788251315" sldId="675"/>
        </pc:sldMkLst>
      </pc:sldChg>
      <pc:sldChg chg="delSp modSp add replId">
        <pc:chgData name="Hostiteľský používateľ" userId="" providerId="Windows Live" clId="Web-{243A3D99-0E99-4FD9-980A-A087721B6A3D}" dt="2020-07-16T10:25:56.522" v="1051" actId="20577"/>
        <pc:sldMkLst>
          <pc:docMk/>
          <pc:sldMk cId="2210698049" sldId="676"/>
        </pc:sldMkLst>
        <pc:spChg chg="mod">
          <ac:chgData name="Hostiteľský používateľ" userId="" providerId="Windows Live" clId="Web-{243A3D99-0E99-4FD9-980A-A087721B6A3D}" dt="2020-07-16T10:04:17.743" v="499" actId="20577"/>
          <ac:spMkLst>
            <pc:docMk/>
            <pc:sldMk cId="2210698049" sldId="676"/>
            <ac:spMk id="2" creationId="{00000000-0000-0000-0000-000000000000}"/>
          </ac:spMkLst>
        </pc:spChg>
        <pc:spChg chg="mod">
          <ac:chgData name="Hostiteľský používateľ" userId="" providerId="Windows Live" clId="Web-{243A3D99-0E99-4FD9-980A-A087721B6A3D}" dt="2020-07-16T10:25:56.522" v="1051" actId="20577"/>
          <ac:spMkLst>
            <pc:docMk/>
            <pc:sldMk cId="2210698049" sldId="676"/>
            <ac:spMk id="5" creationId="{00000000-0000-0000-0000-000000000000}"/>
          </ac:spMkLst>
        </pc:spChg>
        <pc:picChg chg="del">
          <ac:chgData name="Hostiteľský používateľ" userId="" providerId="Windows Live" clId="Web-{243A3D99-0E99-4FD9-980A-A087721B6A3D}" dt="2020-07-16T08:51:34.980" v="280"/>
          <ac:picMkLst>
            <pc:docMk/>
            <pc:sldMk cId="2210698049" sldId="676"/>
            <ac:picMk id="6" creationId="{73FF0C8D-CB2F-475E-9C87-A4BD92A6FA25}"/>
          </ac:picMkLst>
        </pc:picChg>
      </pc:sldChg>
      <pc:sldChg chg="modSp add replId">
        <pc:chgData name="Hostiteľský používateľ" userId="" providerId="Windows Live" clId="Web-{243A3D99-0E99-4FD9-980A-A087721B6A3D}" dt="2020-07-16T10:26:28.491" v="1081" actId="20577"/>
        <pc:sldMkLst>
          <pc:docMk/>
          <pc:sldMk cId="3274176452" sldId="677"/>
        </pc:sldMkLst>
        <pc:spChg chg="mod">
          <ac:chgData name="Hostiteľský používateľ" userId="" providerId="Windows Live" clId="Web-{243A3D99-0E99-4FD9-980A-A087721B6A3D}" dt="2020-07-16T10:04:23.775" v="501" actId="20577"/>
          <ac:spMkLst>
            <pc:docMk/>
            <pc:sldMk cId="3274176452" sldId="677"/>
            <ac:spMk id="2" creationId="{00000000-0000-0000-0000-000000000000}"/>
          </ac:spMkLst>
        </pc:spChg>
        <pc:spChg chg="mod">
          <ac:chgData name="Hostiteľský používateľ" userId="" providerId="Windows Live" clId="Web-{243A3D99-0E99-4FD9-980A-A087721B6A3D}" dt="2020-07-16T10:26:28.491" v="1081" actId="20577"/>
          <ac:spMkLst>
            <pc:docMk/>
            <pc:sldMk cId="3274176452" sldId="677"/>
            <ac:spMk id="5" creationId="{00000000-0000-0000-0000-000000000000}"/>
          </ac:spMkLst>
        </pc:spChg>
      </pc:sldChg>
    </pc:docChg>
  </pc:docChgLst>
  <pc:docChgLst>
    <pc:chgData name="Hostiteľský používateľ" providerId="Windows Live" clId="Web-{7971B02C-68BF-43F9-B1CB-5039C292285B}"/>
    <pc:docChg chg="addSld modSld modSection">
      <pc:chgData name="Hostiteľský používateľ" userId="" providerId="Windows Live" clId="Web-{7971B02C-68BF-43F9-B1CB-5039C292285B}" dt="2020-06-16T09:04:39.119" v="263"/>
      <pc:docMkLst>
        <pc:docMk/>
      </pc:docMkLst>
      <pc:sldChg chg="addSp delSp modSp">
        <pc:chgData name="Hostiteľský používateľ" userId="" providerId="Windows Live" clId="Web-{7971B02C-68BF-43F9-B1CB-5039C292285B}" dt="2020-06-16T08:15:40.612" v="22" actId="1076"/>
        <pc:sldMkLst>
          <pc:docMk/>
          <pc:sldMk cId="3787698848" sldId="606"/>
        </pc:sldMkLst>
        <pc:spChg chg="del">
          <ac:chgData name="Hostiteľský používateľ" userId="" providerId="Windows Live" clId="Web-{7971B02C-68BF-43F9-B1CB-5039C292285B}" dt="2020-06-16T08:14:40.081" v="16"/>
          <ac:spMkLst>
            <pc:docMk/>
            <pc:sldMk cId="3787698848" sldId="606"/>
            <ac:spMk id="4" creationId="{FB5D0683-6869-4A96-B767-650009E8F5D3}"/>
          </ac:spMkLst>
        </pc:spChg>
        <pc:picChg chg="add mod">
          <ac:chgData name="Hostiteľský používateľ" userId="" providerId="Windows Live" clId="Web-{7971B02C-68BF-43F9-B1CB-5039C292285B}" dt="2020-06-16T08:15:40.612" v="22" actId="1076"/>
          <ac:picMkLst>
            <pc:docMk/>
            <pc:sldMk cId="3787698848" sldId="606"/>
            <ac:picMk id="5" creationId="{6137652A-376B-4C8A-8CF3-6A685E036EF7}"/>
          </ac:picMkLst>
        </pc:picChg>
      </pc:sldChg>
      <pc:sldChg chg="addSp delSp modSp add replId">
        <pc:chgData name="Hostiteľský používateľ" userId="" providerId="Windows Live" clId="Web-{7971B02C-68BF-43F9-B1CB-5039C292285B}" dt="2020-06-16T08:20:42.646" v="30" actId="1076"/>
        <pc:sldMkLst>
          <pc:docMk/>
          <pc:sldMk cId="145836303" sldId="608"/>
        </pc:sldMkLst>
        <pc:spChg chg="mod">
          <ac:chgData name="Hostiteľský používateľ" userId="" providerId="Windows Live" clId="Web-{7971B02C-68BF-43F9-B1CB-5039C292285B}" dt="2020-06-16T08:12:59.471" v="13" actId="20577"/>
          <ac:spMkLst>
            <pc:docMk/>
            <pc:sldMk cId="145836303" sldId="608"/>
            <ac:spMk id="3" creationId="{04623A62-2B20-4390-9ABC-A50B36A75764}"/>
          </ac:spMkLst>
        </pc:spChg>
        <pc:spChg chg="del">
          <ac:chgData name="Hostiteľský používateľ" userId="" providerId="Windows Live" clId="Web-{7971B02C-68BF-43F9-B1CB-5039C292285B}" dt="2020-06-16T08:19:48.083" v="23"/>
          <ac:spMkLst>
            <pc:docMk/>
            <pc:sldMk cId="145836303" sldId="608"/>
            <ac:spMk id="4" creationId="{FB5D0683-6869-4A96-B767-650009E8F5D3}"/>
          </ac:spMkLst>
        </pc:spChg>
        <pc:picChg chg="add mod">
          <ac:chgData name="Hostiteľský používateľ" userId="" providerId="Windows Live" clId="Web-{7971B02C-68BF-43F9-B1CB-5039C292285B}" dt="2020-06-16T08:20:42.646" v="30" actId="1076"/>
          <ac:picMkLst>
            <pc:docMk/>
            <pc:sldMk cId="145836303" sldId="608"/>
            <ac:picMk id="5" creationId="{176587DF-D9F7-4C6D-98F4-2B0D5FDC231B}"/>
          </ac:picMkLst>
        </pc:picChg>
      </pc:sldChg>
      <pc:sldChg chg="add replId">
        <pc:chgData name="Hostiteľský používateľ" userId="" providerId="Windows Live" clId="Web-{7971B02C-68BF-43F9-B1CB-5039C292285B}" dt="2020-06-16T08:13:03.814" v="15"/>
        <pc:sldMkLst>
          <pc:docMk/>
          <pc:sldMk cId="2724928068" sldId="609"/>
        </pc:sldMkLst>
      </pc:sldChg>
      <pc:sldChg chg="addSp delSp modSp add replId">
        <pc:chgData name="Hostiteľský používateľ" userId="" providerId="Windows Live" clId="Web-{7971B02C-68BF-43F9-B1CB-5039C292285B}" dt="2020-06-16T08:39:45.216" v="37" actId="1076"/>
        <pc:sldMkLst>
          <pc:docMk/>
          <pc:sldMk cId="2935186343" sldId="610"/>
        </pc:sldMkLst>
        <pc:picChg chg="add mod">
          <ac:chgData name="Hostiteľský používateľ" userId="" providerId="Windows Live" clId="Web-{7971B02C-68BF-43F9-B1CB-5039C292285B}" dt="2020-06-16T08:39:45.216" v="37" actId="1076"/>
          <ac:picMkLst>
            <pc:docMk/>
            <pc:sldMk cId="2935186343" sldId="610"/>
            <ac:picMk id="4" creationId="{9F482F34-DBAC-481D-8D7D-720E361FA80F}"/>
          </ac:picMkLst>
        </pc:picChg>
        <pc:picChg chg="del">
          <ac:chgData name="Hostiteľský používateľ" userId="" providerId="Windows Live" clId="Web-{7971B02C-68BF-43F9-B1CB-5039C292285B}" dt="2020-06-16T08:39:19.076" v="32"/>
          <ac:picMkLst>
            <pc:docMk/>
            <pc:sldMk cId="2935186343" sldId="610"/>
            <ac:picMk id="5" creationId="{176587DF-D9F7-4C6D-98F4-2B0D5FDC231B}"/>
          </ac:picMkLst>
        </pc:picChg>
      </pc:sldChg>
      <pc:sldChg chg="addSp delSp modSp add replId modNotes">
        <pc:chgData name="Hostiteľský používateľ" userId="" providerId="Windows Live" clId="Web-{7971B02C-68BF-43F9-B1CB-5039C292285B}" dt="2020-06-16T08:51:24.574" v="140"/>
        <pc:sldMkLst>
          <pc:docMk/>
          <pc:sldMk cId="537590510" sldId="611"/>
        </pc:sldMkLst>
        <pc:spChg chg="mod">
          <ac:chgData name="Hostiteľský používateľ" userId="" providerId="Windows Live" clId="Web-{7971B02C-68BF-43F9-B1CB-5039C292285B}" dt="2020-06-16T08:50:45.558" v="109" actId="14100"/>
          <ac:spMkLst>
            <pc:docMk/>
            <pc:sldMk cId="537590510" sldId="611"/>
            <ac:spMk id="3" creationId="{04623A62-2B20-4390-9ABC-A50B36A75764}"/>
          </ac:spMkLst>
        </pc:spChg>
        <pc:spChg chg="add del mod">
          <ac:chgData name="Hostiteľský používateľ" userId="" providerId="Windows Live" clId="Web-{7971B02C-68BF-43F9-B1CB-5039C292285B}" dt="2020-06-16T08:44:34.778" v="43"/>
          <ac:spMkLst>
            <pc:docMk/>
            <pc:sldMk cId="537590510" sldId="611"/>
            <ac:spMk id="5" creationId="{4BC1E178-E327-4964-B513-59BF63139B2F}"/>
          </ac:spMkLst>
        </pc:spChg>
        <pc:spChg chg="add del mod">
          <ac:chgData name="Hostiteľský používateľ" userId="" providerId="Windows Live" clId="Web-{7971B02C-68BF-43F9-B1CB-5039C292285B}" dt="2020-06-16T08:49:08.496" v="92"/>
          <ac:spMkLst>
            <pc:docMk/>
            <pc:sldMk cId="537590510" sldId="611"/>
            <ac:spMk id="6" creationId="{DD66D330-15ED-4B40-890F-D6157FAD53BE}"/>
          </ac:spMkLst>
        </pc:spChg>
        <pc:picChg chg="del">
          <ac:chgData name="Hostiteľský používateľ" userId="" providerId="Windows Live" clId="Web-{7971B02C-68BF-43F9-B1CB-5039C292285B}" dt="2020-06-16T08:44:20.887" v="39"/>
          <ac:picMkLst>
            <pc:docMk/>
            <pc:sldMk cId="537590510" sldId="611"/>
            <ac:picMk id="4" creationId="{9F482F34-DBAC-481D-8D7D-720E361FA80F}"/>
          </ac:picMkLst>
        </pc:picChg>
        <pc:picChg chg="add mod">
          <ac:chgData name="Hostiteľský používateľ" userId="" providerId="Windows Live" clId="Web-{7971B02C-68BF-43F9-B1CB-5039C292285B}" dt="2020-06-16T08:50:36.262" v="107" actId="1076"/>
          <ac:picMkLst>
            <pc:docMk/>
            <pc:sldMk cId="537590510" sldId="611"/>
            <ac:picMk id="9" creationId="{DA2B718B-7786-4DAB-8948-ACA08872CBE2}"/>
          </ac:picMkLst>
        </pc:picChg>
      </pc:sldChg>
      <pc:sldChg chg="addSp delSp modSp add replId">
        <pc:chgData name="Hostiteľský používateľ" userId="" providerId="Windows Live" clId="Web-{7971B02C-68BF-43F9-B1CB-5039C292285B}" dt="2020-06-16T08:54:36.636" v="146" actId="1076"/>
        <pc:sldMkLst>
          <pc:docMk/>
          <pc:sldMk cId="654531401" sldId="612"/>
        </pc:sldMkLst>
        <pc:spChg chg="mod">
          <ac:chgData name="Hostiteľský používateľ" userId="" providerId="Windows Live" clId="Web-{7971B02C-68BF-43F9-B1CB-5039C292285B}" dt="2020-06-16T08:49:59.059" v="102" actId="20577"/>
          <ac:spMkLst>
            <pc:docMk/>
            <pc:sldMk cId="654531401" sldId="612"/>
            <ac:spMk id="3" creationId="{04623A62-2B20-4390-9ABC-A50B36A75764}"/>
          </ac:spMkLst>
        </pc:spChg>
        <pc:picChg chg="add mod">
          <ac:chgData name="Hostiteľský používateľ" userId="" providerId="Windows Live" clId="Web-{7971B02C-68BF-43F9-B1CB-5039C292285B}" dt="2020-06-16T08:54:36.636" v="146" actId="1076"/>
          <ac:picMkLst>
            <pc:docMk/>
            <pc:sldMk cId="654531401" sldId="612"/>
            <ac:picMk id="4" creationId="{165F92AC-20B1-45AE-BC07-DE90218510A6}"/>
          </ac:picMkLst>
        </pc:picChg>
        <pc:picChg chg="del">
          <ac:chgData name="Hostiteľský používateľ" userId="" providerId="Windows Live" clId="Web-{7971B02C-68BF-43F9-B1CB-5039C292285B}" dt="2020-06-16T08:50:28.121" v="105"/>
          <ac:picMkLst>
            <pc:docMk/>
            <pc:sldMk cId="654531401" sldId="612"/>
            <ac:picMk id="9" creationId="{DA2B718B-7786-4DAB-8948-ACA08872CBE2}"/>
          </ac:picMkLst>
        </pc:picChg>
      </pc:sldChg>
      <pc:sldChg chg="addSp delSp modSp add replId">
        <pc:chgData name="Hostiteľský používateľ" userId="" providerId="Windows Live" clId="Web-{7971B02C-68BF-43F9-B1CB-5039C292285B}" dt="2020-06-16T08:58:29.229" v="179" actId="14100"/>
        <pc:sldMkLst>
          <pc:docMk/>
          <pc:sldMk cId="117552606" sldId="613"/>
        </pc:sldMkLst>
        <pc:spChg chg="mod">
          <ac:chgData name="Hostiteľský používateľ" userId="" providerId="Windows Live" clId="Web-{7971B02C-68BF-43F9-B1CB-5039C292285B}" dt="2020-06-16T08:55:09.120" v="158" actId="20577"/>
          <ac:spMkLst>
            <pc:docMk/>
            <pc:sldMk cId="117552606" sldId="613"/>
            <ac:spMk id="3" creationId="{04623A62-2B20-4390-9ABC-A50B36A75764}"/>
          </ac:spMkLst>
        </pc:spChg>
        <pc:picChg chg="del">
          <ac:chgData name="Hostiteľský používateľ" userId="" providerId="Windows Live" clId="Web-{7971B02C-68BF-43F9-B1CB-5039C292285B}" dt="2020-06-16T08:55:14.417" v="161"/>
          <ac:picMkLst>
            <pc:docMk/>
            <pc:sldMk cId="117552606" sldId="613"/>
            <ac:picMk id="4" creationId="{165F92AC-20B1-45AE-BC07-DE90218510A6}"/>
          </ac:picMkLst>
        </pc:picChg>
        <pc:picChg chg="add mod">
          <ac:chgData name="Hostiteľský používateľ" userId="" providerId="Windows Live" clId="Web-{7971B02C-68BF-43F9-B1CB-5039C292285B}" dt="2020-06-16T08:57:13.261" v="166" actId="1076"/>
          <ac:picMkLst>
            <pc:docMk/>
            <pc:sldMk cId="117552606" sldId="613"/>
            <ac:picMk id="5" creationId="{1043F545-3C67-4C4C-AEBC-FF27E2A44313}"/>
          </ac:picMkLst>
        </pc:picChg>
        <pc:picChg chg="add mod">
          <ac:chgData name="Hostiteľský používateľ" userId="" providerId="Windows Live" clId="Web-{7971B02C-68BF-43F9-B1CB-5039C292285B}" dt="2020-06-16T08:58:23.589" v="177" actId="14100"/>
          <ac:picMkLst>
            <pc:docMk/>
            <pc:sldMk cId="117552606" sldId="613"/>
            <ac:picMk id="6" creationId="{53EF246D-0AF6-44BF-959B-B59883D5E2E8}"/>
          </ac:picMkLst>
        </pc:picChg>
        <pc:picChg chg="add mod">
          <ac:chgData name="Hostiteľský používateľ" userId="" providerId="Windows Live" clId="Web-{7971B02C-68BF-43F9-B1CB-5039C292285B}" dt="2020-06-16T08:58:29.229" v="179" actId="14100"/>
          <ac:picMkLst>
            <pc:docMk/>
            <pc:sldMk cId="117552606" sldId="613"/>
            <ac:picMk id="8" creationId="{F7790E06-5EEB-440F-B047-DF4D2B756C2C}"/>
          </ac:picMkLst>
        </pc:picChg>
      </pc:sldChg>
      <pc:sldChg chg="addSp delSp modSp add replId">
        <pc:chgData name="Hostiteľský používateľ" userId="" providerId="Windows Live" clId="Web-{7971B02C-68BF-43F9-B1CB-5039C292285B}" dt="2020-06-16T09:01:26.260" v="206" actId="1076"/>
        <pc:sldMkLst>
          <pc:docMk/>
          <pc:sldMk cId="4209373206" sldId="614"/>
        </pc:sldMkLst>
        <pc:picChg chg="add mod">
          <ac:chgData name="Hostiteľský používateľ" userId="" providerId="Windows Live" clId="Web-{7971B02C-68BF-43F9-B1CB-5039C292285B}" dt="2020-06-16T09:01:04.588" v="201" actId="1076"/>
          <ac:picMkLst>
            <pc:docMk/>
            <pc:sldMk cId="4209373206" sldId="614"/>
            <ac:picMk id="4" creationId="{F16955F0-D2ED-4C5D-B3F9-7F663BBAB7E8}"/>
          </ac:picMkLst>
        </pc:picChg>
        <pc:picChg chg="del">
          <ac:chgData name="Hostiteľský používateľ" userId="" providerId="Windows Live" clId="Web-{7971B02C-68BF-43F9-B1CB-5039C292285B}" dt="2020-06-16T08:58:50.307" v="181"/>
          <ac:picMkLst>
            <pc:docMk/>
            <pc:sldMk cId="4209373206" sldId="614"/>
            <ac:picMk id="5" creationId="{1043F545-3C67-4C4C-AEBC-FF27E2A44313}"/>
          </ac:picMkLst>
        </pc:picChg>
        <pc:picChg chg="del mod">
          <ac:chgData name="Hostiteľský používateľ" userId="" providerId="Windows Live" clId="Web-{7971B02C-68BF-43F9-B1CB-5039C292285B}" dt="2020-06-16T09:00:02.370" v="190"/>
          <ac:picMkLst>
            <pc:docMk/>
            <pc:sldMk cId="4209373206" sldId="614"/>
            <ac:picMk id="6" creationId="{53EF246D-0AF6-44BF-959B-B59883D5E2E8}"/>
          </ac:picMkLst>
        </pc:picChg>
        <pc:picChg chg="del mod">
          <ac:chgData name="Hostiteľský používateľ" userId="" providerId="Windows Live" clId="Web-{7971B02C-68BF-43F9-B1CB-5039C292285B}" dt="2020-06-16T09:00:09.448" v="192"/>
          <ac:picMkLst>
            <pc:docMk/>
            <pc:sldMk cId="4209373206" sldId="614"/>
            <ac:picMk id="8" creationId="{F7790E06-5EEB-440F-B047-DF4D2B756C2C}"/>
          </ac:picMkLst>
        </pc:picChg>
        <pc:picChg chg="add mod">
          <ac:chgData name="Hostiteľský používateľ" userId="" providerId="Windows Live" clId="Web-{7971B02C-68BF-43F9-B1CB-5039C292285B}" dt="2020-06-16T09:01:08.260" v="202" actId="1076"/>
          <ac:picMkLst>
            <pc:docMk/>
            <pc:sldMk cId="4209373206" sldId="614"/>
            <ac:picMk id="9" creationId="{826A9D79-2005-4CA0-9BC2-4006AD59C60B}"/>
          </ac:picMkLst>
        </pc:picChg>
        <pc:picChg chg="add mod">
          <ac:chgData name="Hostiteľský používateľ" userId="" providerId="Windows Live" clId="Web-{7971B02C-68BF-43F9-B1CB-5039C292285B}" dt="2020-06-16T09:01:17.432" v="204" actId="1076"/>
          <ac:picMkLst>
            <pc:docMk/>
            <pc:sldMk cId="4209373206" sldId="614"/>
            <ac:picMk id="10" creationId="{00901E09-3814-4313-9778-CC0498CF2006}"/>
          </ac:picMkLst>
        </pc:picChg>
        <pc:picChg chg="add mod">
          <ac:chgData name="Hostiteľský používateľ" userId="" providerId="Windows Live" clId="Web-{7971B02C-68BF-43F9-B1CB-5039C292285B}" dt="2020-06-16T09:01:26.260" v="206" actId="1076"/>
          <ac:picMkLst>
            <pc:docMk/>
            <pc:sldMk cId="4209373206" sldId="614"/>
            <ac:picMk id="11" creationId="{5C7EB9FB-E196-4A5D-8FB7-28CBB89D34A7}"/>
          </ac:picMkLst>
        </pc:picChg>
      </pc:sldChg>
      <pc:sldChg chg="modSp add replId">
        <pc:chgData name="Hostiteľský používateľ" userId="" providerId="Windows Live" clId="Web-{7971B02C-68BF-43F9-B1CB-5039C292285B}" dt="2020-06-16T09:02:16.885" v="222" actId="20577"/>
        <pc:sldMkLst>
          <pc:docMk/>
          <pc:sldMk cId="3690929447" sldId="615"/>
        </pc:sldMkLst>
        <pc:spChg chg="mod">
          <ac:chgData name="Hostiteľský používateľ" userId="" providerId="Windows Live" clId="Web-{7971B02C-68BF-43F9-B1CB-5039C292285B}" dt="2020-06-16T09:02:16.885" v="222" actId="20577"/>
          <ac:spMkLst>
            <pc:docMk/>
            <pc:sldMk cId="3690929447" sldId="615"/>
            <ac:spMk id="3" creationId="{04623A62-2B20-4390-9ABC-A50B36A75764}"/>
          </ac:spMkLst>
        </pc:spChg>
      </pc:sldChg>
      <pc:sldChg chg="addSp delSp modSp add replId">
        <pc:chgData name="Hostiteľský používateľ" userId="" providerId="Windows Live" clId="Web-{7971B02C-68BF-43F9-B1CB-5039C292285B}" dt="2020-06-16T09:03:48.135" v="261" actId="1076"/>
        <pc:sldMkLst>
          <pc:docMk/>
          <pc:sldMk cId="2037310767" sldId="616"/>
        </pc:sldMkLst>
        <pc:spChg chg="mod">
          <ac:chgData name="Hostiteľský používateľ" userId="" providerId="Windows Live" clId="Web-{7971B02C-68BF-43F9-B1CB-5039C292285B}" dt="2020-06-16T09:03:08.229" v="250" actId="20577"/>
          <ac:spMkLst>
            <pc:docMk/>
            <pc:sldMk cId="2037310767" sldId="616"/>
            <ac:spMk id="3" creationId="{04623A62-2B20-4390-9ABC-A50B36A75764}"/>
          </ac:spMkLst>
        </pc:spChg>
        <pc:picChg chg="del">
          <ac:chgData name="Hostiteľský používateľ" userId="" providerId="Windows Live" clId="Web-{7971B02C-68BF-43F9-B1CB-5039C292285B}" dt="2020-06-16T09:03:11.838" v="253"/>
          <ac:picMkLst>
            <pc:docMk/>
            <pc:sldMk cId="2037310767" sldId="616"/>
            <ac:picMk id="4" creationId="{F16955F0-D2ED-4C5D-B3F9-7F663BBAB7E8}"/>
          </ac:picMkLst>
        </pc:picChg>
        <pc:picChg chg="add mod">
          <ac:chgData name="Hostiteľský používateľ" userId="" providerId="Windows Live" clId="Web-{7971B02C-68BF-43F9-B1CB-5039C292285B}" dt="2020-06-16T09:03:48.135" v="261" actId="1076"/>
          <ac:picMkLst>
            <pc:docMk/>
            <pc:sldMk cId="2037310767" sldId="616"/>
            <ac:picMk id="5" creationId="{FEF0BC70-654D-4A47-A334-A6A94287C4EE}"/>
          </ac:picMkLst>
        </pc:picChg>
        <pc:picChg chg="del">
          <ac:chgData name="Hostiteľský používateľ" userId="" providerId="Windows Live" clId="Web-{7971B02C-68BF-43F9-B1CB-5039C292285B}" dt="2020-06-16T09:03:15.026" v="254"/>
          <ac:picMkLst>
            <pc:docMk/>
            <pc:sldMk cId="2037310767" sldId="616"/>
            <ac:picMk id="9" creationId="{826A9D79-2005-4CA0-9BC2-4006AD59C60B}"/>
          </ac:picMkLst>
        </pc:picChg>
        <pc:picChg chg="del">
          <ac:chgData name="Hostiteľský používateľ" userId="" providerId="Windows Live" clId="Web-{7971B02C-68BF-43F9-B1CB-5039C292285B}" dt="2020-06-16T09:03:16.104" v="255"/>
          <ac:picMkLst>
            <pc:docMk/>
            <pc:sldMk cId="2037310767" sldId="616"/>
            <ac:picMk id="10" creationId="{00901E09-3814-4313-9778-CC0498CF2006}"/>
          </ac:picMkLst>
        </pc:picChg>
        <pc:picChg chg="del">
          <ac:chgData name="Hostiteľský používateľ" userId="" providerId="Windows Live" clId="Web-{7971B02C-68BF-43F9-B1CB-5039C292285B}" dt="2020-06-16T09:03:16.916" v="256"/>
          <ac:picMkLst>
            <pc:docMk/>
            <pc:sldMk cId="2037310767" sldId="616"/>
            <ac:picMk id="11" creationId="{5C7EB9FB-E196-4A5D-8FB7-28CBB89D34A7}"/>
          </ac:picMkLst>
        </pc:picChg>
      </pc:sldChg>
      <pc:sldChg chg="delSp add replId">
        <pc:chgData name="Hostiteľský používateľ" userId="" providerId="Windows Live" clId="Web-{7971B02C-68BF-43F9-B1CB-5039C292285B}" dt="2020-06-16T09:04:39.119" v="263"/>
        <pc:sldMkLst>
          <pc:docMk/>
          <pc:sldMk cId="2485940913" sldId="617"/>
        </pc:sldMkLst>
        <pc:picChg chg="del">
          <ac:chgData name="Hostiteľský používateľ" userId="" providerId="Windows Live" clId="Web-{7971B02C-68BF-43F9-B1CB-5039C292285B}" dt="2020-06-16T09:04:39.119" v="263"/>
          <ac:picMkLst>
            <pc:docMk/>
            <pc:sldMk cId="2485940913" sldId="617"/>
            <ac:picMk id="5" creationId="{FEF0BC70-654D-4A47-A334-A6A94287C4EE}"/>
          </ac:picMkLst>
        </pc:picChg>
      </pc:sldChg>
    </pc:docChg>
  </pc:docChgLst>
  <pc:docChgLst>
    <pc:chgData name="Hostiteľský používateľ" providerId="Windows Live" clId="Web-{FF34B4E0-187D-43BC-8293-BA8498A65573}"/>
    <pc:docChg chg="addSld delSld modSld sldOrd modSection">
      <pc:chgData name="Hostiteľský používateľ" userId="" providerId="Windows Live" clId="Web-{FF34B4E0-187D-43BC-8293-BA8498A65573}" dt="2020-06-15T21:03:35.513" v="458"/>
      <pc:docMkLst>
        <pc:docMk/>
      </pc:docMkLst>
      <pc:sldChg chg="del">
        <pc:chgData name="Hostiteľský používateľ" userId="" providerId="Windows Live" clId="Web-{FF34B4E0-187D-43BC-8293-BA8498A65573}" dt="2020-06-15T17:17:39.111" v="9"/>
        <pc:sldMkLst>
          <pc:docMk/>
          <pc:sldMk cId="1221652989" sldId="580"/>
        </pc:sldMkLst>
      </pc:sldChg>
      <pc:sldChg chg="add">
        <pc:chgData name="Hostiteľský používateľ" userId="" providerId="Windows Live" clId="Web-{FF34B4E0-187D-43BC-8293-BA8498A65573}" dt="2020-06-15T17:14:48.048" v="0"/>
        <pc:sldMkLst>
          <pc:docMk/>
          <pc:sldMk cId="2006898007" sldId="586"/>
        </pc:sldMkLst>
      </pc:sldChg>
      <pc:sldChg chg="add">
        <pc:chgData name="Hostiteľský používateľ" userId="" providerId="Windows Live" clId="Web-{FF34B4E0-187D-43BC-8293-BA8498A65573}" dt="2020-06-15T17:14:48.142" v="1"/>
        <pc:sldMkLst>
          <pc:docMk/>
          <pc:sldMk cId="4211357734" sldId="587"/>
        </pc:sldMkLst>
      </pc:sldChg>
      <pc:sldChg chg="add">
        <pc:chgData name="Hostiteľský používateľ" userId="" providerId="Windows Live" clId="Web-{FF34B4E0-187D-43BC-8293-BA8498A65573}" dt="2020-06-15T17:14:48.189" v="2"/>
        <pc:sldMkLst>
          <pc:docMk/>
          <pc:sldMk cId="547151808" sldId="588"/>
        </pc:sldMkLst>
      </pc:sldChg>
      <pc:sldChg chg="add">
        <pc:chgData name="Hostiteľský používateľ" userId="" providerId="Windows Live" clId="Web-{FF34B4E0-187D-43BC-8293-BA8498A65573}" dt="2020-06-15T17:17:32.814" v="3"/>
        <pc:sldMkLst>
          <pc:docMk/>
          <pc:sldMk cId="3751251068" sldId="589"/>
        </pc:sldMkLst>
      </pc:sldChg>
      <pc:sldChg chg="add">
        <pc:chgData name="Hostiteľský používateľ" userId="" providerId="Windows Live" clId="Web-{FF34B4E0-187D-43BC-8293-BA8498A65573}" dt="2020-06-15T17:17:32.861" v="4"/>
        <pc:sldMkLst>
          <pc:docMk/>
          <pc:sldMk cId="25019139" sldId="590"/>
        </pc:sldMkLst>
      </pc:sldChg>
      <pc:sldChg chg="add">
        <pc:chgData name="Hostiteľský používateľ" userId="" providerId="Windows Live" clId="Web-{FF34B4E0-187D-43BC-8293-BA8498A65573}" dt="2020-06-15T17:17:32.955" v="5"/>
        <pc:sldMkLst>
          <pc:docMk/>
          <pc:sldMk cId="2105418972" sldId="591"/>
        </pc:sldMkLst>
      </pc:sldChg>
      <pc:sldChg chg="add">
        <pc:chgData name="Hostiteľský používateľ" userId="" providerId="Windows Live" clId="Web-{FF34B4E0-187D-43BC-8293-BA8498A65573}" dt="2020-06-15T17:17:32.986" v="6"/>
        <pc:sldMkLst>
          <pc:docMk/>
          <pc:sldMk cId="2129551490" sldId="592"/>
        </pc:sldMkLst>
      </pc:sldChg>
      <pc:sldChg chg="add">
        <pc:chgData name="Hostiteľský používateľ" userId="" providerId="Windows Live" clId="Web-{FF34B4E0-187D-43BC-8293-BA8498A65573}" dt="2020-06-15T17:17:33.080" v="7"/>
        <pc:sldMkLst>
          <pc:docMk/>
          <pc:sldMk cId="3793394305" sldId="593"/>
        </pc:sldMkLst>
      </pc:sldChg>
      <pc:sldChg chg="add">
        <pc:chgData name="Hostiteľský používateľ" userId="" providerId="Windows Live" clId="Web-{FF34B4E0-187D-43BC-8293-BA8498A65573}" dt="2020-06-15T17:17:33.189" v="8"/>
        <pc:sldMkLst>
          <pc:docMk/>
          <pc:sldMk cId="4024086731" sldId="594"/>
        </pc:sldMkLst>
      </pc:sldChg>
      <pc:sldChg chg="addSp delSp modSp add replId">
        <pc:chgData name="Hostiteľský používateľ" userId="" providerId="Windows Live" clId="Web-{FF34B4E0-187D-43BC-8293-BA8498A65573}" dt="2020-06-15T17:21:37.252" v="40" actId="1076"/>
        <pc:sldMkLst>
          <pc:docMk/>
          <pc:sldMk cId="4006932877" sldId="595"/>
        </pc:sldMkLst>
        <pc:spChg chg="mod">
          <ac:chgData name="Hostiteľský používateľ" userId="" providerId="Windows Live" clId="Web-{FF34B4E0-187D-43BC-8293-BA8498A65573}" dt="2020-06-15T17:18:28.674" v="25" actId="20577"/>
          <ac:spMkLst>
            <pc:docMk/>
            <pc:sldMk cId="4006932877" sldId="595"/>
            <ac:spMk id="3" creationId="{04623A62-2B20-4390-9ABC-A50B36A75764}"/>
          </ac:spMkLst>
        </pc:spChg>
        <pc:picChg chg="del">
          <ac:chgData name="Hostiteľský používateľ" userId="" providerId="Windows Live" clId="Web-{FF34B4E0-187D-43BC-8293-BA8498A65573}" dt="2020-06-15T17:18:39.658" v="27"/>
          <ac:picMkLst>
            <pc:docMk/>
            <pc:sldMk cId="4006932877" sldId="595"/>
            <ac:picMk id="4" creationId="{0E7A017D-92A2-4DF6-B380-1B579D395275}"/>
          </ac:picMkLst>
        </pc:picChg>
        <pc:picChg chg="add del mod">
          <ac:chgData name="Hostiteľský používateľ" userId="" providerId="Windows Live" clId="Web-{FF34B4E0-187D-43BC-8293-BA8498A65573}" dt="2020-06-15T17:20:59.705" v="33"/>
          <ac:picMkLst>
            <pc:docMk/>
            <pc:sldMk cId="4006932877" sldId="595"/>
            <ac:picMk id="5" creationId="{5E63EFA0-CCC8-497D-A648-73719F7331B4}"/>
          </ac:picMkLst>
        </pc:picChg>
        <pc:picChg chg="add mod">
          <ac:chgData name="Hostiteľský používateľ" userId="" providerId="Windows Live" clId="Web-{FF34B4E0-187D-43BC-8293-BA8498A65573}" dt="2020-06-15T17:21:37.252" v="40" actId="1076"/>
          <ac:picMkLst>
            <pc:docMk/>
            <pc:sldMk cId="4006932877" sldId="595"/>
            <ac:picMk id="6" creationId="{1E65A199-1ABA-42B4-9B26-3C5B1C923865}"/>
          </ac:picMkLst>
        </pc:picChg>
      </pc:sldChg>
      <pc:sldChg chg="addSp delSp modSp add replId">
        <pc:chgData name="Hostiteľský používateľ" userId="" providerId="Windows Live" clId="Web-{FF34B4E0-187D-43BC-8293-BA8498A65573}" dt="2020-06-15T17:23:38.659" v="59" actId="20577"/>
        <pc:sldMkLst>
          <pc:docMk/>
          <pc:sldMk cId="219086753" sldId="596"/>
        </pc:sldMkLst>
        <pc:spChg chg="mod">
          <ac:chgData name="Hostiteľský používateľ" userId="" providerId="Windows Live" clId="Web-{FF34B4E0-187D-43BC-8293-BA8498A65573}" dt="2020-06-15T17:23:38.659" v="59" actId="20577"/>
          <ac:spMkLst>
            <pc:docMk/>
            <pc:sldMk cId="219086753" sldId="596"/>
            <ac:spMk id="3" creationId="{04623A62-2B20-4390-9ABC-A50B36A75764}"/>
          </ac:spMkLst>
        </pc:spChg>
        <pc:picChg chg="add mod">
          <ac:chgData name="Hostiteľský používateľ" userId="" providerId="Windows Live" clId="Web-{FF34B4E0-187D-43BC-8293-BA8498A65573}" dt="2020-06-15T17:23:29.190" v="56" actId="1076"/>
          <ac:picMkLst>
            <pc:docMk/>
            <pc:sldMk cId="219086753" sldId="596"/>
            <ac:picMk id="4" creationId="{09F26CD5-517F-4858-A220-9343DE9102E5}"/>
          </ac:picMkLst>
        </pc:picChg>
        <pc:picChg chg="del">
          <ac:chgData name="Hostiteľský používateľ" userId="" providerId="Windows Live" clId="Web-{FF34B4E0-187D-43BC-8293-BA8498A65573}" dt="2020-06-15T17:21:58.440" v="49"/>
          <ac:picMkLst>
            <pc:docMk/>
            <pc:sldMk cId="219086753" sldId="596"/>
            <ac:picMk id="6" creationId="{1E65A199-1ABA-42B4-9B26-3C5B1C923865}"/>
          </ac:picMkLst>
        </pc:picChg>
      </pc:sldChg>
      <pc:sldChg chg="modSp add ord replId">
        <pc:chgData name="Hostiteľský používateľ" userId="" providerId="Windows Live" clId="Web-{FF34B4E0-187D-43BC-8293-BA8498A65573}" dt="2020-06-15T20:08:12.021" v="156" actId="20577"/>
        <pc:sldMkLst>
          <pc:docMk/>
          <pc:sldMk cId="3400893702" sldId="597"/>
        </pc:sldMkLst>
        <pc:spChg chg="mod">
          <ac:chgData name="Hostiteľský používateľ" userId="" providerId="Windows Live" clId="Web-{FF34B4E0-187D-43BC-8293-BA8498A65573}" dt="2020-06-15T17:24:26.659" v="99" actId="20577"/>
          <ac:spMkLst>
            <pc:docMk/>
            <pc:sldMk cId="3400893702" sldId="597"/>
            <ac:spMk id="3" creationId="{04623A62-2B20-4390-9ABC-A50B36A75764}"/>
          </ac:spMkLst>
        </pc:spChg>
        <pc:spChg chg="mod">
          <ac:chgData name="Hostiteľský používateľ" userId="" providerId="Windows Live" clId="Web-{FF34B4E0-187D-43BC-8293-BA8498A65573}" dt="2020-06-15T20:07:37.615" v="114" actId="20577"/>
          <ac:spMkLst>
            <pc:docMk/>
            <pc:sldMk cId="3400893702" sldId="597"/>
            <ac:spMk id="4" creationId="{FB5D0683-6869-4A96-B767-650009E8F5D3}"/>
          </ac:spMkLst>
        </pc:spChg>
        <pc:spChg chg="mod">
          <ac:chgData name="Hostiteľský používateľ" userId="" providerId="Windows Live" clId="Web-{FF34B4E0-187D-43BC-8293-BA8498A65573}" dt="2020-06-15T20:07:58.865" v="143" actId="20577"/>
          <ac:spMkLst>
            <pc:docMk/>
            <pc:sldMk cId="3400893702" sldId="597"/>
            <ac:spMk id="9" creationId="{53BA5277-9B85-4BC6-9372-7A21356D94F7}"/>
          </ac:spMkLst>
        </pc:spChg>
        <pc:spChg chg="mod">
          <ac:chgData name="Hostiteľský používateľ" userId="" providerId="Windows Live" clId="Web-{FF34B4E0-187D-43BC-8293-BA8498A65573}" dt="2020-06-15T20:08:12.021" v="156" actId="20577"/>
          <ac:spMkLst>
            <pc:docMk/>
            <pc:sldMk cId="3400893702" sldId="597"/>
            <ac:spMk id="10" creationId="{45097D6D-952A-4F99-88B5-733DCDA47A05}"/>
          </ac:spMkLst>
        </pc:spChg>
      </pc:sldChg>
      <pc:sldChg chg="delSp modSp add replId">
        <pc:chgData name="Hostiteľský používateľ" userId="" providerId="Windows Live" clId="Web-{FF34B4E0-187D-43BC-8293-BA8498A65573}" dt="2020-06-15T20:10:56.241" v="251" actId="1076"/>
        <pc:sldMkLst>
          <pc:docMk/>
          <pc:sldMk cId="108643825" sldId="604"/>
        </pc:sldMkLst>
        <pc:spChg chg="del">
          <ac:chgData name="Hostiteľský používateľ" userId="" providerId="Windows Live" clId="Web-{FF34B4E0-187D-43BC-8293-BA8498A65573}" dt="2020-06-15T20:08:59.725" v="160"/>
          <ac:spMkLst>
            <pc:docMk/>
            <pc:sldMk cId="108643825" sldId="604"/>
            <ac:spMk id="3" creationId="{04623A62-2B20-4390-9ABC-A50B36A75764}"/>
          </ac:spMkLst>
        </pc:spChg>
        <pc:spChg chg="mod">
          <ac:chgData name="Hostiteľský používateľ" userId="" providerId="Windows Live" clId="Web-{FF34B4E0-187D-43BC-8293-BA8498A65573}" dt="2020-06-15T20:10:56.241" v="251" actId="1076"/>
          <ac:spMkLst>
            <pc:docMk/>
            <pc:sldMk cId="108643825" sldId="604"/>
            <ac:spMk id="4" creationId="{FB5D0683-6869-4A96-B767-650009E8F5D3}"/>
          </ac:spMkLst>
        </pc:spChg>
        <pc:spChg chg="del">
          <ac:chgData name="Hostiteľský používateľ" userId="" providerId="Windows Live" clId="Web-{FF34B4E0-187D-43BC-8293-BA8498A65573}" dt="2020-06-15T20:09:37.553" v="225"/>
          <ac:spMkLst>
            <pc:docMk/>
            <pc:sldMk cId="108643825" sldId="604"/>
            <ac:spMk id="9" creationId="{53BA5277-9B85-4BC6-9372-7A21356D94F7}"/>
          </ac:spMkLst>
        </pc:spChg>
        <pc:spChg chg="del">
          <ac:chgData name="Hostiteľský používateľ" userId="" providerId="Windows Live" clId="Web-{FF34B4E0-187D-43BC-8293-BA8498A65573}" dt="2020-06-15T20:09:42.053" v="226"/>
          <ac:spMkLst>
            <pc:docMk/>
            <pc:sldMk cId="108643825" sldId="604"/>
            <ac:spMk id="10" creationId="{45097D6D-952A-4F99-88B5-733DCDA47A05}"/>
          </ac:spMkLst>
        </pc:spChg>
      </pc:sldChg>
      <pc:sldChg chg="addSp delSp modSp add ord replId">
        <pc:chgData name="Hostiteľský používateľ" userId="" providerId="Windows Live" clId="Web-{FF34B4E0-187D-43BC-8293-BA8498A65573}" dt="2020-06-15T20:20:04.617" v="449" actId="1076"/>
        <pc:sldMkLst>
          <pc:docMk/>
          <pc:sldMk cId="626335895" sldId="605"/>
        </pc:sldMkLst>
        <pc:spChg chg="mod">
          <ac:chgData name="Hostiteľský používateľ" userId="" providerId="Windows Live" clId="Web-{FF34B4E0-187D-43BC-8293-BA8498A65573}" dt="2020-06-15T20:19:57.758" v="446" actId="20577"/>
          <ac:spMkLst>
            <pc:docMk/>
            <pc:sldMk cId="626335895" sldId="605"/>
            <ac:spMk id="3" creationId="{04623A62-2B20-4390-9ABC-A50B36A75764}"/>
          </ac:spMkLst>
        </pc:spChg>
        <pc:spChg chg="del mod">
          <ac:chgData name="Hostiteľský používateľ" userId="" providerId="Windows Live" clId="Web-{FF34B4E0-187D-43BC-8293-BA8498A65573}" dt="2020-06-15T20:17:48.961" v="420"/>
          <ac:spMkLst>
            <pc:docMk/>
            <pc:sldMk cId="626335895" sldId="605"/>
            <ac:spMk id="4" creationId="{FB5D0683-6869-4A96-B767-650009E8F5D3}"/>
          </ac:spMkLst>
        </pc:spChg>
        <pc:spChg chg="del mod">
          <ac:chgData name="Hostiteľský používateľ" userId="" providerId="Windows Live" clId="Web-{FF34B4E0-187D-43BC-8293-BA8498A65573}" dt="2020-06-15T20:17:51.680" v="421"/>
          <ac:spMkLst>
            <pc:docMk/>
            <pc:sldMk cId="626335895" sldId="605"/>
            <ac:spMk id="9" creationId="{53BA5277-9B85-4BC6-9372-7A21356D94F7}"/>
          </ac:spMkLst>
        </pc:spChg>
        <pc:spChg chg="del mod">
          <ac:chgData name="Hostiteľský používateľ" userId="" providerId="Windows Live" clId="Web-{FF34B4E0-187D-43BC-8293-BA8498A65573}" dt="2020-06-15T20:17:54.476" v="422"/>
          <ac:spMkLst>
            <pc:docMk/>
            <pc:sldMk cId="626335895" sldId="605"/>
            <ac:spMk id="10" creationId="{45097D6D-952A-4F99-88B5-733DCDA47A05}"/>
          </ac:spMkLst>
        </pc:spChg>
        <pc:picChg chg="add mod">
          <ac:chgData name="Hostiteľský používateľ" userId="" providerId="Windows Live" clId="Web-{FF34B4E0-187D-43BC-8293-BA8498A65573}" dt="2020-06-15T20:20:04.617" v="449" actId="1076"/>
          <ac:picMkLst>
            <pc:docMk/>
            <pc:sldMk cId="626335895" sldId="605"/>
            <ac:picMk id="5" creationId="{DC8FDA81-0051-441C-8CD1-ED6C96575945}"/>
          </ac:picMkLst>
        </pc:picChg>
      </pc:sldChg>
      <pc:sldChg chg="add del replId">
        <pc:chgData name="Hostiteľský používateľ" userId="" providerId="Windows Live" clId="Web-{FF34B4E0-187D-43BC-8293-BA8498A65573}" dt="2020-06-15T20:13:27.257" v="253"/>
        <pc:sldMkLst>
          <pc:docMk/>
          <pc:sldMk cId="2850814485" sldId="605"/>
        </pc:sldMkLst>
      </pc:sldChg>
      <pc:sldChg chg="delSp modSp add replId">
        <pc:chgData name="Hostiteľský používateľ" userId="" providerId="Windows Live" clId="Web-{FF34B4E0-187D-43BC-8293-BA8498A65573}" dt="2020-06-15T20:16:24.445" v="411" actId="20577"/>
        <pc:sldMkLst>
          <pc:docMk/>
          <pc:sldMk cId="3787698848" sldId="606"/>
        </pc:sldMkLst>
        <pc:spChg chg="mod">
          <ac:chgData name="Hostiteľský používateľ" userId="" providerId="Windows Live" clId="Web-{FF34B4E0-187D-43BC-8293-BA8498A65573}" dt="2020-06-15T20:15:03.554" v="360" actId="20577"/>
          <ac:spMkLst>
            <pc:docMk/>
            <pc:sldMk cId="3787698848" sldId="606"/>
            <ac:spMk id="3" creationId="{04623A62-2B20-4390-9ABC-A50B36A75764}"/>
          </ac:spMkLst>
        </pc:spChg>
        <pc:spChg chg="mod">
          <ac:chgData name="Hostiteľský používateľ" userId="" providerId="Windows Live" clId="Web-{FF34B4E0-187D-43BC-8293-BA8498A65573}" dt="2020-06-15T20:16:24.445" v="411" actId="20577"/>
          <ac:spMkLst>
            <pc:docMk/>
            <pc:sldMk cId="3787698848" sldId="606"/>
            <ac:spMk id="4" creationId="{FB5D0683-6869-4A96-B767-650009E8F5D3}"/>
          </ac:spMkLst>
        </pc:spChg>
        <pc:spChg chg="del">
          <ac:chgData name="Hostiteľský používateľ" userId="" providerId="Windows Live" clId="Web-{FF34B4E0-187D-43BC-8293-BA8498A65573}" dt="2020-06-15T20:15:39.304" v="394"/>
          <ac:spMkLst>
            <pc:docMk/>
            <pc:sldMk cId="3787698848" sldId="606"/>
            <ac:spMk id="9" creationId="{53BA5277-9B85-4BC6-9372-7A21356D94F7}"/>
          </ac:spMkLst>
        </pc:spChg>
        <pc:spChg chg="del">
          <ac:chgData name="Hostiteľský používateľ" userId="" providerId="Windows Live" clId="Web-{FF34B4E0-187D-43BC-8293-BA8498A65573}" dt="2020-06-15T20:15:43.367" v="395"/>
          <ac:spMkLst>
            <pc:docMk/>
            <pc:sldMk cId="3787698848" sldId="606"/>
            <ac:spMk id="10" creationId="{45097D6D-952A-4F99-88B5-733DCDA47A05}"/>
          </ac:spMkLst>
        </pc:spChg>
      </pc:sldChg>
      <pc:sldChg chg="delSp modSp add replId">
        <pc:chgData name="Hostiteľský používateľ" userId="" providerId="Windows Live" clId="Web-{FF34B4E0-187D-43BC-8293-BA8498A65573}" dt="2020-06-15T21:03:35.513" v="458"/>
        <pc:sldMkLst>
          <pc:docMk/>
          <pc:sldMk cId="2021659990" sldId="607"/>
        </pc:sldMkLst>
        <pc:spChg chg="mod">
          <ac:chgData name="Hostiteľský používateľ" userId="" providerId="Windows Live" clId="Web-{FF34B4E0-187D-43BC-8293-BA8498A65573}" dt="2020-06-15T21:03:30.638" v="457" actId="14100"/>
          <ac:spMkLst>
            <pc:docMk/>
            <pc:sldMk cId="2021659990" sldId="607"/>
            <ac:spMk id="3" creationId="{04623A62-2B20-4390-9ABC-A50B36A75764}"/>
          </ac:spMkLst>
        </pc:spChg>
        <pc:spChg chg="del">
          <ac:chgData name="Hostiteľský používateľ" userId="" providerId="Windows Live" clId="Web-{FF34B4E0-187D-43BC-8293-BA8498A65573}" dt="2020-06-15T21:03:35.513" v="458"/>
          <ac:spMkLst>
            <pc:docMk/>
            <pc:sldMk cId="2021659990" sldId="607"/>
            <ac:spMk id="7" creationId="{00000000-0000-0000-0000-000000000000}"/>
          </ac:spMkLst>
        </pc:spChg>
      </pc:sldChg>
    </pc:docChg>
  </pc:docChgLst>
  <pc:docChgLst>
    <pc:chgData name="Miloš Kašuba" userId="3e90ec6aa589ba14" providerId="Windows Live" clId="Web-{7685C2F3-073D-46F0-B566-25415955587D}"/>
    <pc:docChg chg="modSld">
      <pc:chgData name="Miloš Kašuba" userId="3e90ec6aa589ba14" providerId="Windows Live" clId="Web-{7685C2F3-073D-46F0-B566-25415955587D}" dt="2020-07-02T13:26:48.568" v="16" actId="1076"/>
      <pc:docMkLst>
        <pc:docMk/>
      </pc:docMkLst>
      <pc:sldChg chg="addSp delSp modSp delAnim">
        <pc:chgData name="Miloš Kašuba" userId="3e90ec6aa589ba14" providerId="Windows Live" clId="Web-{7685C2F3-073D-46F0-B566-25415955587D}" dt="2020-07-02T13:26:48.568" v="16" actId="1076"/>
        <pc:sldMkLst>
          <pc:docMk/>
          <pc:sldMk cId="1816926166" sldId="603"/>
        </pc:sldMkLst>
        <pc:spChg chg="mod ord">
          <ac:chgData name="Miloš Kašuba" userId="3e90ec6aa589ba14" providerId="Windows Live" clId="Web-{7685C2F3-073D-46F0-B566-25415955587D}" dt="2020-07-02T13:26:37.664" v="13" actId="1076"/>
          <ac:spMkLst>
            <pc:docMk/>
            <pc:sldMk cId="1816926166" sldId="603"/>
            <ac:spMk id="8" creationId="{9CDB0CD3-9ED6-4DF2-A3B3-5CE38B12D4B1}"/>
          </ac:spMkLst>
        </pc:spChg>
        <pc:spChg chg="mod ord">
          <ac:chgData name="Miloš Kašuba" userId="3e90ec6aa589ba14" providerId="Windows Live" clId="Web-{7685C2F3-073D-46F0-B566-25415955587D}" dt="2020-07-02T13:26:48.568" v="16" actId="1076"/>
          <ac:spMkLst>
            <pc:docMk/>
            <pc:sldMk cId="1816926166" sldId="603"/>
            <ac:spMk id="9" creationId="{AF0574F1-72CC-44AA-978E-D52B73CB215A}"/>
          </ac:spMkLst>
        </pc:spChg>
        <pc:picChg chg="add mod">
          <ac:chgData name="Miloš Kašuba" userId="3e90ec6aa589ba14" providerId="Windows Live" clId="Web-{7685C2F3-073D-46F0-B566-25415955587D}" dt="2020-07-02T13:26:22.490" v="10" actId="1076"/>
          <ac:picMkLst>
            <pc:docMk/>
            <pc:sldMk cId="1816926166" sldId="603"/>
            <ac:picMk id="3" creationId="{66662F00-5BC6-4824-BBB5-F7FA850DF05C}"/>
          </ac:picMkLst>
        </pc:picChg>
        <pc:picChg chg="del">
          <ac:chgData name="Miloš Kašuba" userId="3e90ec6aa589ba14" providerId="Windows Live" clId="Web-{7685C2F3-073D-46F0-B566-25415955587D}" dt="2020-07-02T13:25:51.068" v="0"/>
          <ac:picMkLst>
            <pc:docMk/>
            <pc:sldMk cId="1816926166" sldId="603"/>
            <ac:picMk id="6" creationId="{03374F18-0A3B-4A4F-B5B1-CE21738BEA73}"/>
          </ac:picMkLst>
        </pc:picChg>
      </pc:sldChg>
    </pc:docChg>
  </pc:docChgLst>
  <pc:docChgLst>
    <pc:chgData name="Hostiteľský používateľ" providerId="Windows Live" clId="Web-{5019E7A0-3C08-41D0-B45E-23EF729EA017}"/>
    <pc:docChg chg="modSld">
      <pc:chgData name="Hostiteľský používateľ" userId="" providerId="Windows Live" clId="Web-{5019E7A0-3C08-41D0-B45E-23EF729EA017}" dt="2020-07-02T06:26:51.591" v="15" actId="20577"/>
      <pc:docMkLst>
        <pc:docMk/>
      </pc:docMkLst>
      <pc:sldChg chg="modSp addAnim delAnim">
        <pc:chgData name="Hostiteľský používateľ" userId="" providerId="Windows Live" clId="Web-{5019E7A0-3C08-41D0-B45E-23EF729EA017}" dt="2020-07-02T06:26:51.591" v="15" actId="20577"/>
        <pc:sldMkLst>
          <pc:docMk/>
          <pc:sldMk cId="360545250" sldId="650"/>
        </pc:sldMkLst>
        <pc:spChg chg="mod">
          <ac:chgData name="Hostiteľský používateľ" userId="" providerId="Windows Live" clId="Web-{5019E7A0-3C08-41D0-B45E-23EF729EA017}" dt="2020-07-02T06:26:51.591" v="15" actId="20577"/>
          <ac:spMkLst>
            <pc:docMk/>
            <pc:sldMk cId="360545250" sldId="650"/>
            <ac:spMk id="12" creationId="{BB478AA2-DD63-4E84-A052-FAD89750B214}"/>
          </ac:spMkLst>
        </pc:spChg>
      </pc:sldChg>
    </pc:docChg>
  </pc:docChgLst>
  <pc:docChgLst>
    <pc:chgData name="Tomáš Rigas" userId="e7f2400fd273b3cb" providerId="Windows Live" clId="Web-{673C887E-A1F8-4F77-B4BA-2D85586508E7}"/>
    <pc:docChg chg="modSld">
      <pc:chgData name="Tomáš Rigas" userId="e7f2400fd273b3cb" providerId="Windows Live" clId="Web-{673C887E-A1F8-4F77-B4BA-2D85586508E7}" dt="2020-06-15T14:00:44.208" v="8" actId="20577"/>
      <pc:docMkLst>
        <pc:docMk/>
      </pc:docMkLst>
      <pc:sldChg chg="modSp">
        <pc:chgData name="Tomáš Rigas" userId="e7f2400fd273b3cb" providerId="Windows Live" clId="Web-{673C887E-A1F8-4F77-B4BA-2D85586508E7}" dt="2020-06-15T14:00:44.208" v="7" actId="20577"/>
        <pc:sldMkLst>
          <pc:docMk/>
          <pc:sldMk cId="1180161538" sldId="436"/>
        </pc:sldMkLst>
        <pc:spChg chg="mod">
          <ac:chgData name="Tomáš Rigas" userId="e7f2400fd273b3cb" providerId="Windows Live" clId="Web-{673C887E-A1F8-4F77-B4BA-2D85586508E7}" dt="2020-06-15T14:00:44.208" v="7" actId="20577"/>
          <ac:spMkLst>
            <pc:docMk/>
            <pc:sldMk cId="1180161538" sldId="436"/>
            <ac:spMk id="7" creationId="{00000000-0000-0000-0000-000000000000}"/>
          </ac:spMkLst>
        </pc:spChg>
      </pc:sldChg>
    </pc:docChg>
  </pc:docChgLst>
  <pc:docChgLst>
    <pc:chgData name="Miloš Kašuba" userId="3e90ec6aa589ba14" providerId="Windows Live" clId="Web-{6D968F1B-E93B-4EEC-89C7-96703B8E9473}"/>
    <pc:docChg chg="modSld">
      <pc:chgData name="Miloš Kašuba" userId="3e90ec6aa589ba14" providerId="Windows Live" clId="Web-{6D968F1B-E93B-4EEC-89C7-96703B8E9473}" dt="2020-07-02T06:36:36.913" v="83"/>
      <pc:docMkLst>
        <pc:docMk/>
      </pc:docMkLst>
      <pc:sldChg chg="addSp delSp modSp addAnim delAnim modAnim">
        <pc:chgData name="Miloš Kašuba" userId="3e90ec6aa589ba14" providerId="Windows Live" clId="Web-{6D968F1B-E93B-4EEC-89C7-96703B8E9473}" dt="2020-07-02T06:00:46.232" v="58"/>
        <pc:sldMkLst>
          <pc:docMk/>
          <pc:sldMk cId="1816926166" sldId="603"/>
        </pc:sldMkLst>
        <pc:spChg chg="add mod">
          <ac:chgData name="Miloš Kašuba" userId="3e90ec6aa589ba14" providerId="Windows Live" clId="Web-{6D968F1B-E93B-4EEC-89C7-96703B8E9473}" dt="2020-07-02T06:00:33.576" v="53" actId="1076"/>
          <ac:spMkLst>
            <pc:docMk/>
            <pc:sldMk cId="1816926166" sldId="603"/>
            <ac:spMk id="8" creationId="{9CDB0CD3-9ED6-4DF2-A3B3-5CE38B12D4B1}"/>
          </ac:spMkLst>
        </pc:spChg>
        <pc:spChg chg="add mod">
          <ac:chgData name="Miloš Kašuba" userId="3e90ec6aa589ba14" providerId="Windows Live" clId="Web-{6D968F1B-E93B-4EEC-89C7-96703B8E9473}" dt="2020-07-02T06:00:28.076" v="52" actId="1076"/>
          <ac:spMkLst>
            <pc:docMk/>
            <pc:sldMk cId="1816926166" sldId="603"/>
            <ac:spMk id="9" creationId="{AF0574F1-72CC-44AA-978E-D52B73CB215A}"/>
          </ac:spMkLst>
        </pc:spChg>
        <pc:picChg chg="del">
          <ac:chgData name="Miloš Kašuba" userId="3e90ec6aa589ba14" providerId="Windows Live" clId="Web-{6D968F1B-E93B-4EEC-89C7-96703B8E9473}" dt="2020-07-02T05:56:28.199" v="0"/>
          <ac:picMkLst>
            <pc:docMk/>
            <pc:sldMk cId="1816926166" sldId="603"/>
            <ac:picMk id="3" creationId="{00000000-0000-0000-0000-000000000000}"/>
          </ac:picMkLst>
        </pc:picChg>
        <pc:picChg chg="add del mod">
          <ac:chgData name="Miloš Kašuba" userId="3e90ec6aa589ba14" providerId="Windows Live" clId="Web-{6D968F1B-E93B-4EEC-89C7-96703B8E9473}" dt="2020-07-02T05:58:00.153" v="7"/>
          <ac:picMkLst>
            <pc:docMk/>
            <pc:sldMk cId="1816926166" sldId="603"/>
            <ac:picMk id="5" creationId="{3FEB9361-708B-4692-BD84-F8ED66ECD2E3}"/>
          </ac:picMkLst>
        </pc:picChg>
        <pc:picChg chg="add mod">
          <ac:chgData name="Miloš Kašuba" userId="3e90ec6aa589ba14" providerId="Windows Live" clId="Web-{6D968F1B-E93B-4EEC-89C7-96703B8E9473}" dt="2020-07-02T05:58:22.606" v="15" actId="1076"/>
          <ac:picMkLst>
            <pc:docMk/>
            <pc:sldMk cId="1816926166" sldId="603"/>
            <ac:picMk id="6" creationId="{03374F18-0A3B-4A4F-B5B1-CE21738BEA73}"/>
          </ac:picMkLst>
        </pc:picChg>
      </pc:sldChg>
      <pc:sldChg chg="addSp delSp modSp">
        <pc:chgData name="Miloš Kašuba" userId="3e90ec6aa589ba14" providerId="Windows Live" clId="Web-{6D968F1B-E93B-4EEC-89C7-96703B8E9473}" dt="2020-07-02T06:36:36.913" v="83"/>
        <pc:sldMkLst>
          <pc:docMk/>
          <pc:sldMk cId="3268533669" sldId="640"/>
        </pc:sldMkLst>
        <pc:picChg chg="add del mod">
          <ac:chgData name="Miloš Kašuba" userId="3e90ec6aa589ba14" providerId="Windows Live" clId="Web-{6D968F1B-E93B-4EEC-89C7-96703B8E9473}" dt="2020-07-02T06:36:36.913" v="83"/>
          <ac:picMkLst>
            <pc:docMk/>
            <pc:sldMk cId="3268533669" sldId="640"/>
            <ac:picMk id="14" creationId="{C483C97F-22D6-4013-A95A-521A6AB0C770}"/>
          </ac:picMkLst>
        </pc:picChg>
      </pc:sldChg>
      <pc:sldChg chg="addSp modSp addAnim">
        <pc:chgData name="Miloš Kašuba" userId="3e90ec6aa589ba14" providerId="Windows Live" clId="Web-{6D968F1B-E93B-4EEC-89C7-96703B8E9473}" dt="2020-07-02T06:05:29.748" v="81" actId="14100"/>
        <pc:sldMkLst>
          <pc:docMk/>
          <pc:sldMk cId="2340582643" sldId="643"/>
        </pc:sldMkLst>
        <pc:spChg chg="add mod">
          <ac:chgData name="Miloš Kašuba" userId="3e90ec6aa589ba14" providerId="Windows Live" clId="Web-{6D968F1B-E93B-4EEC-89C7-96703B8E9473}" dt="2020-07-02T06:05:29.748" v="81" actId="14100"/>
          <ac:spMkLst>
            <pc:docMk/>
            <pc:sldMk cId="2340582643" sldId="643"/>
            <ac:spMk id="3" creationId="{E3274160-1417-4164-9228-2D1BB3DFB7D3}"/>
          </ac:spMkLst>
        </pc:spChg>
        <pc:spChg chg="add mod">
          <ac:chgData name="Miloš Kašuba" userId="3e90ec6aa589ba14" providerId="Windows Live" clId="Web-{6D968F1B-E93B-4EEC-89C7-96703B8E9473}" dt="2020-07-02T06:02:48.529" v="73" actId="1076"/>
          <ac:spMkLst>
            <pc:docMk/>
            <pc:sldMk cId="2340582643" sldId="643"/>
            <ac:spMk id="9" creationId="{33F68F0F-F2F5-4176-91C2-BEA045034303}"/>
          </ac:spMkLst>
        </pc:spChg>
        <pc:picChg chg="mod">
          <ac:chgData name="Miloš Kašuba" userId="3e90ec6aa589ba14" providerId="Windows Live" clId="Web-{6D968F1B-E93B-4EEC-89C7-96703B8E9473}" dt="2020-07-02T05:58:47.153" v="18" actId="14100"/>
          <ac:picMkLst>
            <pc:docMk/>
            <pc:sldMk cId="2340582643" sldId="643"/>
            <ac:picMk id="5" creationId="{00000000-0000-0000-0000-000000000000}"/>
          </ac:picMkLst>
        </pc:picChg>
      </pc:sldChg>
    </pc:docChg>
  </pc:docChgLst>
  <pc:docChgLst>
    <pc:chgData name="Hostiteľský používateľ" providerId="Windows Live" clId="Web-{E4D2E7F4-4470-4C73-9AB5-9DE0F948C054}"/>
    <pc:docChg chg="modSld">
      <pc:chgData name="Hostiteľský používateľ" userId="" providerId="Windows Live" clId="Web-{E4D2E7F4-4470-4C73-9AB5-9DE0F948C054}" dt="2020-07-02T06:49:02.710" v="47"/>
      <pc:docMkLst>
        <pc:docMk/>
      </pc:docMkLst>
      <pc:sldChg chg="modSp">
        <pc:chgData name="Hostiteľský používateľ" userId="" providerId="Windows Live" clId="Web-{E4D2E7F4-4470-4C73-9AB5-9DE0F948C054}" dt="2020-07-02T06:49:02.710" v="47"/>
        <pc:sldMkLst>
          <pc:docMk/>
          <pc:sldMk cId="3034125072" sldId="644"/>
        </pc:sldMkLst>
        <pc:spChg chg="mod">
          <ac:chgData name="Hostiteľský používateľ" userId="" providerId="Windows Live" clId="Web-{E4D2E7F4-4470-4C73-9AB5-9DE0F948C054}" dt="2020-07-02T06:49:02.710" v="47"/>
          <ac:spMkLst>
            <pc:docMk/>
            <pc:sldMk cId="3034125072" sldId="644"/>
            <ac:spMk id="2" creationId="{8C2A1908-79A1-4228-818F-0C044C650EC6}"/>
          </ac:spMkLst>
        </pc:spChg>
      </pc:sldChg>
      <pc:sldChg chg="modSp">
        <pc:chgData name="Hostiteľský používateľ" userId="" providerId="Windows Live" clId="Web-{E4D2E7F4-4470-4C73-9AB5-9DE0F948C054}" dt="2020-07-02T06:48:09.226" v="13"/>
        <pc:sldMkLst>
          <pc:docMk/>
          <pc:sldMk cId="3663213688" sldId="647"/>
        </pc:sldMkLst>
        <pc:spChg chg="mod">
          <ac:chgData name="Hostiteľský používateľ" userId="" providerId="Windows Live" clId="Web-{E4D2E7F4-4470-4C73-9AB5-9DE0F948C054}" dt="2020-07-02T06:47:33.179" v="11"/>
          <ac:spMkLst>
            <pc:docMk/>
            <pc:sldMk cId="3663213688" sldId="647"/>
            <ac:spMk id="5" creationId="{494E0FBC-42BB-4DA6-B57D-847CD0546454}"/>
          </ac:spMkLst>
        </pc:spChg>
        <pc:spChg chg="mod">
          <ac:chgData name="Hostiteľský používateľ" userId="" providerId="Windows Live" clId="Web-{E4D2E7F4-4470-4C73-9AB5-9DE0F948C054}" dt="2020-07-02T06:48:09.226" v="13"/>
          <ac:spMkLst>
            <pc:docMk/>
            <pc:sldMk cId="3663213688" sldId="647"/>
            <ac:spMk id="8" creationId="{AFE61D7A-5D9D-4C49-BEBC-7A5BF90574F7}"/>
          </ac:spMkLst>
        </pc:spChg>
      </pc:sldChg>
      <pc:sldChg chg="modSp">
        <pc:chgData name="Hostiteľský používateľ" userId="" providerId="Windows Live" clId="Web-{E4D2E7F4-4470-4C73-9AB5-9DE0F948C054}" dt="2020-07-02T06:48:46.054" v="46"/>
        <pc:sldMkLst>
          <pc:docMk/>
          <pc:sldMk cId="983116329" sldId="648"/>
        </pc:sldMkLst>
        <pc:spChg chg="mod">
          <ac:chgData name="Hostiteľský používateľ" userId="" providerId="Windows Live" clId="Web-{E4D2E7F4-4470-4C73-9AB5-9DE0F948C054}" dt="2020-07-02T06:48:34.179" v="43" actId="20577"/>
          <ac:spMkLst>
            <pc:docMk/>
            <pc:sldMk cId="983116329" sldId="648"/>
            <ac:spMk id="5" creationId="{494E0FBC-42BB-4DA6-B57D-847CD0546454}"/>
          </ac:spMkLst>
        </pc:spChg>
        <pc:spChg chg="mod">
          <ac:chgData name="Hostiteľský používateľ" userId="" providerId="Windows Live" clId="Web-{E4D2E7F4-4470-4C73-9AB5-9DE0F948C054}" dt="2020-07-02T06:48:46.054" v="46"/>
          <ac:spMkLst>
            <pc:docMk/>
            <pc:sldMk cId="983116329" sldId="648"/>
            <ac:spMk id="8" creationId="{AFE61D7A-5D9D-4C49-BEBC-7A5BF90574F7}"/>
          </ac:spMkLst>
        </pc:spChg>
      </pc:sldChg>
      <pc:sldChg chg="modSp">
        <pc:chgData name="Hostiteľský používateľ" userId="" providerId="Windows Live" clId="Web-{E4D2E7F4-4470-4C73-9AB5-9DE0F948C054}" dt="2020-07-02T06:47:34.679" v="12"/>
        <pc:sldMkLst>
          <pc:docMk/>
          <pc:sldMk cId="1733419030" sldId="649"/>
        </pc:sldMkLst>
        <pc:spChg chg="mod">
          <ac:chgData name="Hostiteľský používateľ" userId="" providerId="Windows Live" clId="Web-{E4D2E7F4-4470-4C73-9AB5-9DE0F948C054}" dt="2020-07-02T06:47:34.679" v="12"/>
          <ac:spMkLst>
            <pc:docMk/>
            <pc:sldMk cId="1733419030" sldId="649"/>
            <ac:spMk id="8" creationId="{AFE61D7A-5D9D-4C49-BEBC-7A5BF90574F7}"/>
          </ac:spMkLst>
        </pc:spChg>
      </pc:sldChg>
    </pc:docChg>
  </pc:docChgLst>
  <pc:docChgLst>
    <pc:chgData name="Hostiteľský používateľ" providerId="Windows Live" clId="Web-{E5DC078E-EAE0-4C94-9FDB-859EF7D74339}"/>
    <pc:docChg chg="modSld">
      <pc:chgData name="Hostiteľský používateľ" userId="" providerId="Windows Live" clId="Web-{E5DC078E-EAE0-4C94-9FDB-859EF7D74339}" dt="2021-01-13T16:11:38.449" v="11" actId="1076"/>
      <pc:docMkLst>
        <pc:docMk/>
      </pc:docMkLst>
      <pc:sldChg chg="modSp">
        <pc:chgData name="Hostiteľský používateľ" userId="" providerId="Windows Live" clId="Web-{E5DC078E-EAE0-4C94-9FDB-859EF7D74339}" dt="2021-01-13T16:11:38.449" v="11" actId="1076"/>
        <pc:sldMkLst>
          <pc:docMk/>
          <pc:sldMk cId="1464296762" sldId="633"/>
        </pc:sldMkLst>
        <pc:spChg chg="mod">
          <ac:chgData name="Hostiteľský používateľ" userId="" providerId="Windows Live" clId="Web-{E5DC078E-EAE0-4C94-9FDB-859EF7D74339}" dt="2021-01-13T16:11:38.449" v="11" actId="1076"/>
          <ac:spMkLst>
            <pc:docMk/>
            <pc:sldMk cId="1464296762" sldId="633"/>
            <ac:spMk id="3" creationId="{310C1F81-DD93-4D6D-93B9-F3604E99139E}"/>
          </ac:spMkLst>
        </pc:spChg>
      </pc:sldChg>
    </pc:docChg>
  </pc:docChgLst>
  <pc:docChgLst>
    <pc:chgData name="Hostiteľský používateľ" providerId="Windows Live" clId="Web-{535E4D41-4227-4DE2-BD2E-54CAE48EA732}"/>
    <pc:docChg chg="addSld delSld modSld modSection">
      <pc:chgData name="Hostiteľský používateľ" userId="" providerId="Windows Live" clId="Web-{535E4D41-4227-4DE2-BD2E-54CAE48EA732}" dt="2021-02-16T06:49:10.572" v="29" actId="20577"/>
      <pc:docMkLst>
        <pc:docMk/>
      </pc:docMkLst>
      <pc:sldChg chg="modSp">
        <pc:chgData name="Hostiteľský používateľ" userId="" providerId="Windows Live" clId="Web-{535E4D41-4227-4DE2-BD2E-54CAE48EA732}" dt="2021-02-16T06:49:10.572" v="29" actId="20577"/>
        <pc:sldMkLst>
          <pc:docMk/>
          <pc:sldMk cId="1818365688" sldId="663"/>
        </pc:sldMkLst>
        <pc:spChg chg="mod">
          <ac:chgData name="Hostiteľský používateľ" userId="" providerId="Windows Live" clId="Web-{535E4D41-4227-4DE2-BD2E-54CAE48EA732}" dt="2021-02-16T06:49:10.572" v="29" actId="20577"/>
          <ac:spMkLst>
            <pc:docMk/>
            <pc:sldMk cId="1818365688" sldId="663"/>
            <ac:spMk id="7" creationId="{00000000-0000-0000-0000-000000000000}"/>
          </ac:spMkLst>
        </pc:spChg>
      </pc:sldChg>
      <pc:sldChg chg="addSp modSp">
        <pc:chgData name="Hostiteľský používateľ" userId="" providerId="Windows Live" clId="Web-{535E4D41-4227-4DE2-BD2E-54CAE48EA732}" dt="2021-02-16T06:46:25.026" v="10" actId="14100"/>
        <pc:sldMkLst>
          <pc:docMk/>
          <pc:sldMk cId="1329080748" sldId="664"/>
        </pc:sldMkLst>
        <pc:spChg chg="mod">
          <ac:chgData name="Hostiteľský používateľ" userId="" providerId="Windows Live" clId="Web-{535E4D41-4227-4DE2-BD2E-54CAE48EA732}" dt="2021-02-16T06:44:24.895" v="3" actId="20577"/>
          <ac:spMkLst>
            <pc:docMk/>
            <pc:sldMk cId="1329080748" sldId="664"/>
            <ac:spMk id="7" creationId="{00000000-0000-0000-0000-000000000000}"/>
          </ac:spMkLst>
        </pc:spChg>
        <pc:picChg chg="add mod">
          <ac:chgData name="Hostiteľský používateľ" userId="" providerId="Windows Live" clId="Web-{535E4D41-4227-4DE2-BD2E-54CAE48EA732}" dt="2021-02-16T06:46:25.026" v="10" actId="14100"/>
          <ac:picMkLst>
            <pc:docMk/>
            <pc:sldMk cId="1329080748" sldId="664"/>
            <ac:picMk id="3" creationId="{9D9A0D68-8575-4EBF-8C96-49DB28BE6E4E}"/>
          </ac:picMkLst>
        </pc:picChg>
      </pc:sldChg>
      <pc:sldChg chg="modSp">
        <pc:chgData name="Hostiteľský používateľ" userId="" providerId="Windows Live" clId="Web-{535E4D41-4227-4DE2-BD2E-54CAE48EA732}" dt="2021-02-16T05:26:48.568" v="2" actId="20577"/>
        <pc:sldMkLst>
          <pc:docMk/>
          <pc:sldMk cId="2267319023" sldId="665"/>
        </pc:sldMkLst>
        <pc:spChg chg="mod">
          <ac:chgData name="Hostiteľský používateľ" userId="" providerId="Windows Live" clId="Web-{535E4D41-4227-4DE2-BD2E-54CAE48EA732}" dt="2021-02-16T05:26:48.568" v="2" actId="20577"/>
          <ac:spMkLst>
            <pc:docMk/>
            <pc:sldMk cId="2267319023" sldId="665"/>
            <ac:spMk id="7" creationId="{00000000-0000-0000-0000-000000000000}"/>
          </ac:spMkLst>
        </pc:spChg>
      </pc:sldChg>
      <pc:sldChg chg="modSp">
        <pc:chgData name="Hostiteľský používateľ" userId="" providerId="Windows Live" clId="Web-{535E4D41-4227-4DE2-BD2E-54CAE48EA732}" dt="2021-02-16T06:48:58.877" v="28" actId="20577"/>
        <pc:sldMkLst>
          <pc:docMk/>
          <pc:sldMk cId="29420246" sldId="666"/>
        </pc:sldMkLst>
        <pc:spChg chg="mod">
          <ac:chgData name="Hostiteľský používateľ" userId="" providerId="Windows Live" clId="Web-{535E4D41-4227-4DE2-BD2E-54CAE48EA732}" dt="2021-02-16T06:48:58.877" v="28" actId="20577"/>
          <ac:spMkLst>
            <pc:docMk/>
            <pc:sldMk cId="29420246" sldId="666"/>
            <ac:spMk id="7" creationId="{00000000-0000-0000-0000-000000000000}"/>
          </ac:spMkLst>
        </pc:spChg>
      </pc:sldChg>
      <pc:sldChg chg="del">
        <pc:chgData name="Hostiteľský používateľ" userId="" providerId="Windows Live" clId="Web-{535E4D41-4227-4DE2-BD2E-54CAE48EA732}" dt="2021-02-16T06:46:35.507" v="12"/>
        <pc:sldMkLst>
          <pc:docMk/>
          <pc:sldMk cId="1795918577" sldId="667"/>
        </pc:sldMkLst>
      </pc:sldChg>
      <pc:sldChg chg="addSp modSp add replId">
        <pc:chgData name="Hostiteľský používateľ" userId="" providerId="Windows Live" clId="Web-{535E4D41-4227-4DE2-BD2E-54CAE48EA732}" dt="2021-02-16T06:47:54.946" v="23" actId="1076"/>
        <pc:sldMkLst>
          <pc:docMk/>
          <pc:sldMk cId="3774762053" sldId="674"/>
        </pc:sldMkLst>
        <pc:spChg chg="add mod">
          <ac:chgData name="Hostiteľský používateľ" userId="" providerId="Windows Live" clId="Web-{535E4D41-4227-4DE2-BD2E-54CAE48EA732}" dt="2021-02-16T06:47:54.946" v="23" actId="1076"/>
          <ac:spMkLst>
            <pc:docMk/>
            <pc:sldMk cId="3774762053" sldId="674"/>
            <ac:spMk id="5" creationId="{C37142DA-C1D0-4383-B4B0-9CD7F2018107}"/>
          </ac:spMkLst>
        </pc:spChg>
      </pc:sldChg>
    </pc:docChg>
  </pc:docChgLst>
  <pc:docChgLst>
    <pc:chgData name="Hostiteľský používateľ" providerId="Windows Live" clId="Web-{4813F064-94DF-4F31-AD57-2395F59896FE}"/>
    <pc:docChg chg="addSld modSld sldOrd modSection">
      <pc:chgData name="Hostiteľský používateľ" userId="" providerId="Windows Live" clId="Web-{4813F064-94DF-4F31-AD57-2395F59896FE}" dt="2021-01-14T05:42:03.046" v="261" actId="1076"/>
      <pc:docMkLst>
        <pc:docMk/>
      </pc:docMkLst>
      <pc:sldChg chg="modSp ord">
        <pc:chgData name="Hostiteľský používateľ" userId="" providerId="Windows Live" clId="Web-{4813F064-94DF-4F31-AD57-2395F59896FE}" dt="2021-01-14T05:35:00.270" v="228"/>
        <pc:sldMkLst>
          <pc:docMk/>
          <pc:sldMk cId="3089479179" sldId="641"/>
        </pc:sldMkLst>
        <pc:spChg chg="mod">
          <ac:chgData name="Hostiteľský používateľ" userId="" providerId="Windows Live" clId="Web-{4813F064-94DF-4F31-AD57-2395F59896FE}" dt="2021-01-14T05:34:55.395" v="227" actId="20577"/>
          <ac:spMkLst>
            <pc:docMk/>
            <pc:sldMk cId="3089479179" sldId="641"/>
            <ac:spMk id="3" creationId="{102595E9-8861-4EE2-B7F9-500AE1643AD1}"/>
          </ac:spMkLst>
        </pc:spChg>
      </pc:sldChg>
      <pc:sldChg chg="modSp">
        <pc:chgData name="Hostiteľský používateľ" userId="" providerId="Windows Live" clId="Web-{4813F064-94DF-4F31-AD57-2395F59896FE}" dt="2021-01-14T05:41:45.077" v="259" actId="20577"/>
        <pc:sldMkLst>
          <pc:docMk/>
          <pc:sldMk cId="1421310704" sldId="642"/>
        </pc:sldMkLst>
        <pc:spChg chg="mod">
          <ac:chgData name="Hostiteľský používateľ" userId="" providerId="Windows Live" clId="Web-{4813F064-94DF-4F31-AD57-2395F59896FE}" dt="2021-01-14T05:41:45.077" v="259" actId="20577"/>
          <ac:spMkLst>
            <pc:docMk/>
            <pc:sldMk cId="1421310704" sldId="642"/>
            <ac:spMk id="3" creationId="{102595E9-8861-4EE2-B7F9-500AE1643AD1}"/>
          </ac:spMkLst>
        </pc:spChg>
      </pc:sldChg>
      <pc:sldChg chg="addSp delSp modSp ord addAnim delAnim modAnim modNotes">
        <pc:chgData name="Hostiteľský používateľ" userId="" providerId="Windows Live" clId="Web-{4813F064-94DF-4F31-AD57-2395F59896FE}" dt="2021-01-14T05:09:29.455" v="61"/>
        <pc:sldMkLst>
          <pc:docMk/>
          <pc:sldMk cId="2773636075" sldId="644"/>
        </pc:sldMkLst>
        <pc:spChg chg="del">
          <ac:chgData name="Hostiteľský používateľ" userId="" providerId="Windows Live" clId="Web-{4813F064-94DF-4F31-AD57-2395F59896FE}" dt="2021-01-14T05:06:16.459" v="40"/>
          <ac:spMkLst>
            <pc:docMk/>
            <pc:sldMk cId="2773636075" sldId="644"/>
            <ac:spMk id="2" creationId="{E14270E6-6BAE-4518-92C4-F0C4502074B9}"/>
          </ac:spMkLst>
        </pc:spChg>
        <pc:spChg chg="del">
          <ac:chgData name="Hostiteľský používateľ" userId="" providerId="Windows Live" clId="Web-{4813F064-94DF-4F31-AD57-2395F59896FE}" dt="2021-01-14T05:06:20.537" v="41"/>
          <ac:spMkLst>
            <pc:docMk/>
            <pc:sldMk cId="2773636075" sldId="644"/>
            <ac:spMk id="7" creationId="{A253A070-C2E4-4147-A457-F70DBCC033A3}"/>
          </ac:spMkLst>
        </pc:spChg>
        <pc:spChg chg="del">
          <ac:chgData name="Hostiteľský používateľ" userId="" providerId="Windows Live" clId="Web-{4813F064-94DF-4F31-AD57-2395F59896FE}" dt="2021-01-14T05:06:23.709" v="42"/>
          <ac:spMkLst>
            <pc:docMk/>
            <pc:sldMk cId="2773636075" sldId="644"/>
            <ac:spMk id="8" creationId="{21F92C23-644E-45F6-B4DE-9FB7289C9B04}"/>
          </ac:spMkLst>
        </pc:spChg>
        <pc:spChg chg="del">
          <ac:chgData name="Hostiteľský používateľ" userId="" providerId="Windows Live" clId="Web-{4813F064-94DF-4F31-AD57-2395F59896FE}" dt="2021-01-14T05:06:26.646" v="43"/>
          <ac:spMkLst>
            <pc:docMk/>
            <pc:sldMk cId="2773636075" sldId="644"/>
            <ac:spMk id="9" creationId="{2263561E-F6D0-40BF-B3F7-9CB8A2B65BE9}"/>
          </ac:spMkLst>
        </pc:spChg>
        <pc:spChg chg="del">
          <ac:chgData name="Hostiteľský používateľ" userId="" providerId="Windows Live" clId="Web-{4813F064-94DF-4F31-AD57-2395F59896FE}" dt="2021-01-14T05:06:30.115" v="44"/>
          <ac:spMkLst>
            <pc:docMk/>
            <pc:sldMk cId="2773636075" sldId="644"/>
            <ac:spMk id="10" creationId="{0E1212A7-9210-477A-BD0F-ED8854C861C1}"/>
          </ac:spMkLst>
        </pc:spChg>
        <pc:spChg chg="del mod">
          <ac:chgData name="Hostiteľský používateľ" userId="" providerId="Windows Live" clId="Web-{4813F064-94DF-4F31-AD57-2395F59896FE}" dt="2021-01-14T05:02:03.169" v="2"/>
          <ac:spMkLst>
            <pc:docMk/>
            <pc:sldMk cId="2773636075" sldId="644"/>
            <ac:spMk id="11" creationId="{CE5F0F65-CC3F-4246-8E7D-B832E86B5912}"/>
          </ac:spMkLst>
        </pc:spChg>
        <pc:picChg chg="add mod">
          <ac:chgData name="Hostiteľský používateľ" userId="" providerId="Windows Live" clId="Web-{4813F064-94DF-4F31-AD57-2395F59896FE}" dt="2021-01-14T05:07:06.710" v="51" actId="1076"/>
          <ac:picMkLst>
            <pc:docMk/>
            <pc:sldMk cId="2773636075" sldId="644"/>
            <ac:picMk id="3" creationId="{463F505C-6E2D-4332-9708-63B4BF6728C7}"/>
          </ac:picMkLst>
        </pc:picChg>
        <pc:picChg chg="add mod">
          <ac:chgData name="Hostiteľský používateľ" userId="" providerId="Windows Live" clId="Web-{4813F064-94DF-4F31-AD57-2395F59896FE}" dt="2021-01-14T05:09:26.080" v="59" actId="1076"/>
          <ac:picMkLst>
            <pc:docMk/>
            <pc:sldMk cId="2773636075" sldId="644"/>
            <ac:picMk id="5" creationId="{0564E135-A1FD-404E-BBB1-5D19F34C7E71}"/>
          </ac:picMkLst>
        </pc:picChg>
        <pc:picChg chg="mod">
          <ac:chgData name="Hostiteľský používateľ" userId="" providerId="Windows Live" clId="Web-{4813F064-94DF-4F31-AD57-2395F59896FE}" dt="2021-01-14T05:06:37.381" v="46" actId="1076"/>
          <ac:picMkLst>
            <pc:docMk/>
            <pc:sldMk cId="2773636075" sldId="644"/>
            <ac:picMk id="115" creationId="{AEEE7E48-4579-4E1B-9441-D3EAA201BAE4}"/>
          </ac:picMkLst>
        </pc:picChg>
      </pc:sldChg>
      <pc:sldChg chg="addSp delSp modSp addAnim delAnim modAnim">
        <pc:chgData name="Hostiteľský používateľ" userId="" providerId="Windows Live" clId="Web-{4813F064-94DF-4F31-AD57-2395F59896FE}" dt="2021-01-14T05:38:56.448" v="247"/>
        <pc:sldMkLst>
          <pc:docMk/>
          <pc:sldMk cId="3541269495" sldId="645"/>
        </pc:sldMkLst>
        <pc:picChg chg="add mod">
          <ac:chgData name="Hostiteľský používateľ" userId="" providerId="Windows Live" clId="Web-{4813F064-94DF-4F31-AD57-2395F59896FE}" dt="2021-01-14T05:38:52.494" v="246" actId="1076"/>
          <ac:picMkLst>
            <pc:docMk/>
            <pc:sldMk cId="3541269495" sldId="645"/>
            <ac:picMk id="2" creationId="{0132F590-2153-4E33-9467-F595431BA736}"/>
          </ac:picMkLst>
        </pc:picChg>
        <pc:picChg chg="add del mod">
          <ac:chgData name="Hostiteľský používateľ" userId="" providerId="Windows Live" clId="Web-{4813F064-94DF-4F31-AD57-2395F59896FE}" dt="2021-01-14T05:36:39.476" v="236"/>
          <ac:picMkLst>
            <pc:docMk/>
            <pc:sldMk cId="3541269495" sldId="645"/>
            <ac:picMk id="3" creationId="{527E2C27-0F25-4F58-BA47-ACDB90261E19}"/>
          </ac:picMkLst>
        </pc:picChg>
      </pc:sldChg>
      <pc:sldChg chg="addSp delSp modSp add ord replId addAnim delAnim modAnim">
        <pc:chgData name="Hostiteľský používateľ" userId="" providerId="Windows Live" clId="Web-{4813F064-94DF-4F31-AD57-2395F59896FE}" dt="2021-01-14T05:40:23.387" v="252"/>
        <pc:sldMkLst>
          <pc:docMk/>
          <pc:sldMk cId="893211276" sldId="650"/>
        </pc:sldMkLst>
        <pc:spChg chg="add mod">
          <ac:chgData name="Hostiteľský používateľ" userId="" providerId="Windows Live" clId="Web-{4813F064-94DF-4F31-AD57-2395F59896FE}" dt="2021-01-14T05:13:44.137" v="87" actId="1076"/>
          <ac:spMkLst>
            <pc:docMk/>
            <pc:sldMk cId="893211276" sldId="650"/>
            <ac:spMk id="6" creationId="{C9464F94-3F43-415C-A903-9CEEA78A1E52}"/>
          </ac:spMkLst>
        </pc:spChg>
        <pc:picChg chg="add mod">
          <ac:chgData name="Hostiteľský používateľ" userId="" providerId="Windows Live" clId="Web-{4813F064-94DF-4F31-AD57-2395F59896FE}" dt="2021-01-14T05:14:59.529" v="97" actId="14100"/>
          <ac:picMkLst>
            <pc:docMk/>
            <pc:sldMk cId="893211276" sldId="650"/>
            <ac:picMk id="2" creationId="{B70F7A15-2AA4-4326-A7DA-F059114D312D}"/>
          </ac:picMkLst>
        </pc:picChg>
        <pc:picChg chg="del">
          <ac:chgData name="Hostiteľský používateľ" userId="" providerId="Windows Live" clId="Web-{4813F064-94DF-4F31-AD57-2395F59896FE}" dt="2021-01-14T05:10:12.534" v="66"/>
          <ac:picMkLst>
            <pc:docMk/>
            <pc:sldMk cId="893211276" sldId="650"/>
            <ac:picMk id="3" creationId="{463F505C-6E2D-4332-9708-63B4BF6728C7}"/>
          </ac:picMkLst>
        </pc:picChg>
        <pc:picChg chg="del">
          <ac:chgData name="Hostiteľský používateľ" userId="" providerId="Windows Live" clId="Web-{4813F064-94DF-4F31-AD57-2395F59896FE}" dt="2021-01-14T05:10:14.269" v="67"/>
          <ac:picMkLst>
            <pc:docMk/>
            <pc:sldMk cId="893211276" sldId="650"/>
            <ac:picMk id="5" creationId="{0564E135-A1FD-404E-BBB1-5D19F34C7E71}"/>
          </ac:picMkLst>
        </pc:picChg>
        <pc:picChg chg="add mod">
          <ac:chgData name="Hostiteľský používateľ" userId="" providerId="Windows Live" clId="Web-{4813F064-94DF-4F31-AD57-2395F59896FE}" dt="2021-01-14T05:15:04.170" v="98" actId="1076"/>
          <ac:picMkLst>
            <pc:docMk/>
            <pc:sldMk cId="893211276" sldId="650"/>
            <ac:picMk id="7" creationId="{1A82E2FB-2E04-4538-A665-6FD94E851D8F}"/>
          </ac:picMkLst>
        </pc:picChg>
        <pc:picChg chg="add mod">
          <ac:chgData name="Hostiteľský používateľ" userId="" providerId="Windows Live" clId="Web-{4813F064-94DF-4F31-AD57-2395F59896FE}" dt="2021-01-14T05:21:14.432" v="146" actId="1076"/>
          <ac:picMkLst>
            <pc:docMk/>
            <pc:sldMk cId="893211276" sldId="650"/>
            <ac:picMk id="8" creationId="{6CB5594F-B773-45F8-90B2-8703860E832B}"/>
          </ac:picMkLst>
        </pc:picChg>
      </pc:sldChg>
      <pc:sldChg chg="addSp delSp modSp add replId addAnim delAnim modAnim">
        <pc:chgData name="Hostiteľský používateľ" userId="" providerId="Windows Live" clId="Web-{4813F064-94DF-4F31-AD57-2395F59896FE}" dt="2021-01-14T05:42:03.046" v="261" actId="1076"/>
        <pc:sldMkLst>
          <pc:docMk/>
          <pc:sldMk cId="168666708" sldId="651"/>
        </pc:sldMkLst>
        <pc:spChg chg="add mod">
          <ac:chgData name="Hostiteľský používateľ" userId="" providerId="Windows Live" clId="Web-{4813F064-94DF-4F31-AD57-2395F59896FE}" dt="2021-01-14T05:42:03.046" v="261" actId="1076"/>
          <ac:spMkLst>
            <pc:docMk/>
            <pc:sldMk cId="168666708" sldId="651"/>
            <ac:spMk id="6" creationId="{A49534A7-DB07-4762-8CD9-00032442CDDF}"/>
          </ac:spMkLst>
        </pc:spChg>
        <pc:picChg chg="add mod">
          <ac:chgData name="Hostiteľský používateľ" userId="" providerId="Windows Live" clId="Web-{4813F064-94DF-4F31-AD57-2395F59896FE}" dt="2021-01-14T05:41:58.327" v="260" actId="1076"/>
          <ac:picMkLst>
            <pc:docMk/>
            <pc:sldMk cId="168666708" sldId="651"/>
            <ac:picMk id="2" creationId="{68C97CDD-7C67-4111-92B7-4C1E008352D2}"/>
          </ac:picMkLst>
        </pc:picChg>
        <pc:picChg chg="del">
          <ac:chgData name="Hostiteľský používateľ" userId="" providerId="Windows Live" clId="Web-{4813F064-94DF-4F31-AD57-2395F59896FE}" dt="2021-01-14T05:15:24.811" v="105"/>
          <ac:picMkLst>
            <pc:docMk/>
            <pc:sldMk cId="168666708" sldId="651"/>
            <ac:picMk id="3" creationId="{463F505C-6E2D-4332-9708-63B4BF6728C7}"/>
          </ac:picMkLst>
        </pc:picChg>
        <pc:picChg chg="del">
          <ac:chgData name="Hostiteľský používateľ" userId="" providerId="Windows Live" clId="Web-{4813F064-94DF-4F31-AD57-2395F59896FE}" dt="2021-01-14T05:15:25.717" v="106"/>
          <ac:picMkLst>
            <pc:docMk/>
            <pc:sldMk cId="168666708" sldId="651"/>
            <ac:picMk id="5" creationId="{0564E135-A1FD-404E-BBB1-5D19F34C7E71}"/>
          </ac:picMkLst>
        </pc:picChg>
      </pc:sldChg>
      <pc:sldChg chg="addSp delSp modSp add ord replId delAnim modNotes">
        <pc:chgData name="Hostiteľský používateľ" userId="" providerId="Windows Live" clId="Web-{4813F064-94DF-4F31-AD57-2395F59896FE}" dt="2021-01-14T05:35:34.521" v="230"/>
        <pc:sldMkLst>
          <pc:docMk/>
          <pc:sldMk cId="2213307753" sldId="652"/>
        </pc:sldMkLst>
        <pc:spChg chg="add del mod">
          <ac:chgData name="Hostiteľský používateľ" userId="" providerId="Windows Live" clId="Web-{4813F064-94DF-4F31-AD57-2395F59896FE}" dt="2021-01-14T05:26:23.321" v="185"/>
          <ac:spMkLst>
            <pc:docMk/>
            <pc:sldMk cId="2213307753" sldId="652"/>
            <ac:spMk id="12" creationId="{C20EA732-074B-4AFA-AD77-262E3BC2D03E}"/>
          </ac:spMkLst>
        </pc:spChg>
        <pc:picChg chg="add del mod">
          <ac:chgData name="Hostiteľský používateľ" userId="" providerId="Windows Live" clId="Web-{4813F064-94DF-4F31-AD57-2395F59896FE}" dt="2021-01-14T05:28:45.105" v="193"/>
          <ac:picMkLst>
            <pc:docMk/>
            <pc:sldMk cId="2213307753" sldId="652"/>
            <ac:picMk id="2" creationId="{A08D5049-03BC-4E4E-B3D7-EE2653284109}"/>
          </ac:picMkLst>
        </pc:picChg>
        <pc:picChg chg="del">
          <ac:chgData name="Hostiteľský používateľ" userId="" providerId="Windows Live" clId="Web-{4813F064-94DF-4F31-AD57-2395F59896FE}" dt="2021-01-14T05:18:21.053" v="133"/>
          <ac:picMkLst>
            <pc:docMk/>
            <pc:sldMk cId="2213307753" sldId="652"/>
            <ac:picMk id="3" creationId="{463F505C-6E2D-4332-9708-63B4BF6728C7}"/>
          </ac:picMkLst>
        </pc:picChg>
        <pc:picChg chg="del">
          <ac:chgData name="Hostiteľský používateľ" userId="" providerId="Windows Live" clId="Web-{4813F064-94DF-4F31-AD57-2395F59896FE}" dt="2021-01-14T05:18:22.146" v="134"/>
          <ac:picMkLst>
            <pc:docMk/>
            <pc:sldMk cId="2213307753" sldId="652"/>
            <ac:picMk id="5" creationId="{0564E135-A1FD-404E-BBB1-5D19F34C7E71}"/>
          </ac:picMkLst>
        </pc:picChg>
        <pc:picChg chg="add del mod">
          <ac:chgData name="Hostiteľský používateľ" userId="" providerId="Windows Live" clId="Web-{4813F064-94DF-4F31-AD57-2395F59896FE}" dt="2021-01-14T05:20:15.931" v="140"/>
          <ac:picMkLst>
            <pc:docMk/>
            <pc:sldMk cId="2213307753" sldId="652"/>
            <ac:picMk id="6" creationId="{044E3041-6897-4511-A7A6-A63537060783}"/>
          </ac:picMkLst>
        </pc:picChg>
        <pc:picChg chg="add del mod">
          <ac:chgData name="Hostiteľský používateľ" userId="" providerId="Windows Live" clId="Web-{4813F064-94DF-4F31-AD57-2395F59896FE}" dt="2021-01-14T05:26:29.180" v="191"/>
          <ac:picMkLst>
            <pc:docMk/>
            <pc:sldMk cId="2213307753" sldId="652"/>
            <ac:picMk id="7" creationId="{70715C69-3B7A-47A7-9D61-C80C0D1CB041}"/>
          </ac:picMkLst>
        </pc:picChg>
        <pc:picChg chg="add del mod">
          <ac:chgData name="Hostiteľský používateľ" userId="" providerId="Windows Live" clId="Web-{4813F064-94DF-4F31-AD57-2395F59896FE}" dt="2021-01-14T05:26:23.336" v="189"/>
          <ac:picMkLst>
            <pc:docMk/>
            <pc:sldMk cId="2213307753" sldId="652"/>
            <ac:picMk id="8" creationId="{43241FD2-A4F5-4768-B485-DE9DD4B9EA72}"/>
          </ac:picMkLst>
        </pc:picChg>
        <pc:picChg chg="add del mod">
          <ac:chgData name="Hostiteľský používateľ" userId="" providerId="Windows Live" clId="Web-{4813F064-94DF-4F31-AD57-2395F59896FE}" dt="2021-01-14T05:26:23.321" v="188"/>
          <ac:picMkLst>
            <pc:docMk/>
            <pc:sldMk cId="2213307753" sldId="652"/>
            <ac:picMk id="9" creationId="{5C25740D-D36B-4DBC-A398-13EE5BF7B32F}"/>
          </ac:picMkLst>
        </pc:picChg>
        <pc:picChg chg="add del mod">
          <ac:chgData name="Hostiteľský používateľ" userId="" providerId="Windows Live" clId="Web-{4813F064-94DF-4F31-AD57-2395F59896FE}" dt="2021-01-14T05:26:23.321" v="187"/>
          <ac:picMkLst>
            <pc:docMk/>
            <pc:sldMk cId="2213307753" sldId="652"/>
            <ac:picMk id="10" creationId="{BE18776F-9D9F-4BF0-A4D3-75C0D08290CA}"/>
          </ac:picMkLst>
        </pc:picChg>
        <pc:picChg chg="add del mod">
          <ac:chgData name="Hostiteľský používateľ" userId="" providerId="Windows Live" clId="Web-{4813F064-94DF-4F31-AD57-2395F59896FE}" dt="2021-01-14T05:26:23.321" v="186"/>
          <ac:picMkLst>
            <pc:docMk/>
            <pc:sldMk cId="2213307753" sldId="652"/>
            <ac:picMk id="11" creationId="{71193E15-71C1-4CB4-810C-D3B20A5287F3}"/>
          </ac:picMkLst>
        </pc:picChg>
        <pc:picChg chg="add mod">
          <ac:chgData name="Hostiteľský používateľ" userId="" providerId="Windows Live" clId="Web-{4813F064-94DF-4F31-AD57-2395F59896FE}" dt="2021-01-14T05:28:54.324" v="196" actId="1076"/>
          <ac:picMkLst>
            <pc:docMk/>
            <pc:sldMk cId="2213307753" sldId="652"/>
            <ac:picMk id="13" creationId="{BC4FDCF4-184A-4A5E-9595-74CC41125F44}"/>
          </ac:picMkLst>
        </pc:picChg>
        <pc:picChg chg="add mod">
          <ac:chgData name="Hostiteľský používateľ" userId="" providerId="Windows Live" clId="Web-{4813F064-94DF-4F31-AD57-2395F59896FE}" dt="2021-01-14T05:28:51.230" v="195" actId="1076"/>
          <ac:picMkLst>
            <pc:docMk/>
            <pc:sldMk cId="2213307753" sldId="652"/>
            <ac:picMk id="14" creationId="{C7CE11B4-D88E-4399-8049-E9692DDBD590}"/>
          </ac:picMkLst>
        </pc:picChg>
        <pc:picChg chg="add mod">
          <ac:chgData name="Hostiteľský používateľ" userId="" providerId="Windows Live" clId="Web-{4813F064-94DF-4F31-AD57-2395F59896FE}" dt="2021-01-14T05:29:31.450" v="201" actId="1076"/>
          <ac:picMkLst>
            <pc:docMk/>
            <pc:sldMk cId="2213307753" sldId="652"/>
            <ac:picMk id="15" creationId="{393BAF1A-F4E4-4B68-9247-7158D17752AD}"/>
          </ac:picMkLst>
        </pc:picChg>
        <pc:picChg chg="add mod">
          <ac:chgData name="Hostiteľský používateľ" userId="" providerId="Windows Live" clId="Web-{4813F064-94DF-4F31-AD57-2395F59896FE}" dt="2021-01-14T05:30:13.779" v="205" actId="1076"/>
          <ac:picMkLst>
            <pc:docMk/>
            <pc:sldMk cId="2213307753" sldId="652"/>
            <ac:picMk id="16" creationId="{14A647B7-87B3-4218-B924-9B235A059AA2}"/>
          </ac:picMkLst>
        </pc:picChg>
        <pc:picChg chg="add mod">
          <ac:chgData name="Hostiteľský používateľ" userId="" providerId="Windows Live" clId="Web-{4813F064-94DF-4F31-AD57-2395F59896FE}" dt="2021-01-14T05:30:47.264" v="209" actId="1076"/>
          <ac:picMkLst>
            <pc:docMk/>
            <pc:sldMk cId="2213307753" sldId="652"/>
            <ac:picMk id="17" creationId="{66BB61F4-BE7B-45BD-A825-69BA12467088}"/>
          </ac:picMkLst>
        </pc:picChg>
      </pc:sldChg>
    </pc:docChg>
  </pc:docChgLst>
  <pc:docChgLst>
    <pc:chgData name="Hostiteľský používateľ" providerId="Windows Live" clId="Web-{7281EED7-4045-4EF8-9E42-50EA18E9C6CF}"/>
    <pc:docChg chg="modSld">
      <pc:chgData name="Hostiteľský používateľ" userId="" providerId="Windows Live" clId="Web-{7281EED7-4045-4EF8-9E42-50EA18E9C6CF}" dt="2020-07-02T07:09:15.254" v="14"/>
      <pc:docMkLst>
        <pc:docMk/>
      </pc:docMkLst>
      <pc:sldChg chg="addAnim modAnim">
        <pc:chgData name="Hostiteľský používateľ" userId="" providerId="Windows Live" clId="Web-{7281EED7-4045-4EF8-9E42-50EA18E9C6CF}" dt="2020-07-02T07:09:15.254" v="14"/>
        <pc:sldMkLst>
          <pc:docMk/>
          <pc:sldMk cId="4140737285" sldId="645"/>
        </pc:sldMkLst>
      </pc:sldChg>
      <pc:sldChg chg="addAnim delAnim modAnim">
        <pc:chgData name="Hostiteľský používateľ" userId="" providerId="Windows Live" clId="Web-{7281EED7-4045-4EF8-9E42-50EA18E9C6CF}" dt="2020-07-02T07:08:58.332" v="8"/>
        <pc:sldMkLst>
          <pc:docMk/>
          <pc:sldMk cId="263633915" sldId="646"/>
        </pc:sldMkLst>
      </pc:sldChg>
    </pc:docChg>
  </pc:docChgLst>
  <pc:docChgLst>
    <pc:chgData name="Tomáš Rigas" userId="e7f2400fd273b3cb" providerId="Windows Live" clId="Web-{08894A23-C785-4EE4-84A8-25F7112D614B}"/>
    <pc:docChg chg="addSld delSld modSld addMainMaster modSection">
      <pc:chgData name="Tomáš Rigas" userId="e7f2400fd273b3cb" providerId="Windows Live" clId="Web-{08894A23-C785-4EE4-84A8-25F7112D614B}" dt="2021-02-16T07:41:38.599" v="1094" actId="20577"/>
      <pc:docMkLst>
        <pc:docMk/>
      </pc:docMkLst>
      <pc:sldChg chg="modSp addAnim delAnim">
        <pc:chgData name="Tomáš Rigas" userId="e7f2400fd273b3cb" providerId="Windows Live" clId="Web-{08894A23-C785-4EE4-84A8-25F7112D614B}" dt="2021-02-15T15:22:05.381" v="813" actId="14100"/>
        <pc:sldMkLst>
          <pc:docMk/>
          <pc:sldMk cId="105491658" sldId="649"/>
        </pc:sldMkLst>
        <pc:spChg chg="mod">
          <ac:chgData name="Tomáš Rigas" userId="e7f2400fd273b3cb" providerId="Windows Live" clId="Web-{08894A23-C785-4EE4-84A8-25F7112D614B}" dt="2021-02-15T15:21:37.536" v="806" actId="20577"/>
          <ac:spMkLst>
            <pc:docMk/>
            <pc:sldMk cId="105491658" sldId="649"/>
            <ac:spMk id="4" creationId="{00000000-0000-0000-0000-000000000000}"/>
          </ac:spMkLst>
        </pc:spChg>
        <pc:picChg chg="mod">
          <ac:chgData name="Tomáš Rigas" userId="e7f2400fd273b3cb" providerId="Windows Live" clId="Web-{08894A23-C785-4EE4-84A8-25F7112D614B}" dt="2021-02-15T15:22:05.381" v="813" actId="14100"/>
          <ac:picMkLst>
            <pc:docMk/>
            <pc:sldMk cId="105491658" sldId="649"/>
            <ac:picMk id="3" creationId="{00000000-0000-0000-0000-000000000000}"/>
          </ac:picMkLst>
        </pc:picChg>
      </pc:sldChg>
      <pc:sldChg chg="modSp addAnim delAnim">
        <pc:chgData name="Tomáš Rigas" userId="e7f2400fd273b3cb" providerId="Windows Live" clId="Web-{08894A23-C785-4EE4-84A8-25F7112D614B}" dt="2021-02-15T18:15:14.941" v="1092" actId="20577"/>
        <pc:sldMkLst>
          <pc:docMk/>
          <pc:sldMk cId="3473711339" sldId="650"/>
        </pc:sldMkLst>
        <pc:spChg chg="mod">
          <ac:chgData name="Tomáš Rigas" userId="e7f2400fd273b3cb" providerId="Windows Live" clId="Web-{08894A23-C785-4EE4-84A8-25F7112D614B}" dt="2021-02-15T18:15:14.941" v="1092" actId="20577"/>
          <ac:spMkLst>
            <pc:docMk/>
            <pc:sldMk cId="3473711339" sldId="650"/>
            <ac:spMk id="4" creationId="{00000000-0000-0000-0000-000000000000}"/>
          </ac:spMkLst>
        </pc:spChg>
        <pc:picChg chg="mod">
          <ac:chgData name="Tomáš Rigas" userId="e7f2400fd273b3cb" providerId="Windows Live" clId="Web-{08894A23-C785-4EE4-84A8-25F7112D614B}" dt="2021-02-15T11:49:53.407" v="599" actId="1076"/>
          <ac:picMkLst>
            <pc:docMk/>
            <pc:sldMk cId="3473711339" sldId="650"/>
            <ac:picMk id="3" creationId="{00000000-0000-0000-0000-000000000000}"/>
          </ac:picMkLst>
        </pc:picChg>
      </pc:sldChg>
      <pc:sldChg chg="del">
        <pc:chgData name="Tomáš Rigas" userId="e7f2400fd273b3cb" providerId="Windows Live" clId="Web-{08894A23-C785-4EE4-84A8-25F7112D614B}" dt="2021-02-15T09:12:50.484" v="1"/>
        <pc:sldMkLst>
          <pc:docMk/>
          <pc:sldMk cId="3627697128" sldId="656"/>
        </pc:sldMkLst>
      </pc:sldChg>
      <pc:sldChg chg="addSp modSp">
        <pc:chgData name="Tomáš Rigas" userId="e7f2400fd273b3cb" providerId="Windows Live" clId="Web-{08894A23-C785-4EE4-84A8-25F7112D614B}" dt="2021-02-15T15:14:15.498" v="742" actId="1076"/>
        <pc:sldMkLst>
          <pc:docMk/>
          <pc:sldMk cId="32587577" sldId="657"/>
        </pc:sldMkLst>
        <pc:spChg chg="mod">
          <ac:chgData name="Tomáš Rigas" userId="e7f2400fd273b3cb" providerId="Windows Live" clId="Web-{08894A23-C785-4EE4-84A8-25F7112D614B}" dt="2021-02-15T15:14:01.732" v="740" actId="20577"/>
          <ac:spMkLst>
            <pc:docMk/>
            <pc:sldMk cId="32587577" sldId="657"/>
            <ac:spMk id="7" creationId="{00000000-0000-0000-0000-000000000000}"/>
          </ac:spMkLst>
        </pc:spChg>
        <pc:picChg chg="add mod">
          <ac:chgData name="Tomáš Rigas" userId="e7f2400fd273b3cb" providerId="Windows Live" clId="Web-{08894A23-C785-4EE4-84A8-25F7112D614B}" dt="2021-02-15T15:14:15.498" v="742" actId="1076"/>
          <ac:picMkLst>
            <pc:docMk/>
            <pc:sldMk cId="32587577" sldId="657"/>
            <ac:picMk id="3" creationId="{274E5972-FD02-4F98-AC94-D4E0CFCB2832}"/>
          </ac:picMkLst>
        </pc:picChg>
      </pc:sldChg>
      <pc:sldChg chg="add del">
        <pc:chgData name="Tomáš Rigas" userId="e7f2400fd273b3cb" providerId="Windows Live" clId="Web-{08894A23-C785-4EE4-84A8-25F7112D614B}" dt="2021-02-15T10:14:11.926" v="333"/>
        <pc:sldMkLst>
          <pc:docMk/>
          <pc:sldMk cId="2158665206" sldId="659"/>
        </pc:sldMkLst>
      </pc:sldChg>
      <pc:sldChg chg="addSp delSp modSp add mod addAnim delAnim modAnim modShow">
        <pc:chgData name="Tomáš Rigas" userId="e7f2400fd273b3cb" providerId="Windows Live" clId="Web-{08894A23-C785-4EE4-84A8-25F7112D614B}" dt="2021-02-15T17:50:22.195" v="1087" actId="20577"/>
        <pc:sldMkLst>
          <pc:docMk/>
          <pc:sldMk cId="666434471" sldId="660"/>
        </pc:sldMkLst>
        <pc:spChg chg="add mod">
          <ac:chgData name="Tomáš Rigas" userId="e7f2400fd273b3cb" providerId="Windows Live" clId="Web-{08894A23-C785-4EE4-84A8-25F7112D614B}" dt="2021-02-15T09:59:45.705" v="266" actId="20577"/>
          <ac:spMkLst>
            <pc:docMk/>
            <pc:sldMk cId="666434471" sldId="660"/>
            <ac:spMk id="2" creationId="{1E73D776-2701-4441-B87E-1F6A429A3FAE}"/>
          </ac:spMkLst>
        </pc:spChg>
        <pc:spChg chg="add mod">
          <ac:chgData name="Tomáš Rigas" userId="e7f2400fd273b3cb" providerId="Windows Live" clId="Web-{08894A23-C785-4EE4-84A8-25F7112D614B}" dt="2021-02-15T09:59:48.658" v="267" actId="20577"/>
          <ac:spMkLst>
            <pc:docMk/>
            <pc:sldMk cId="666434471" sldId="660"/>
            <ac:spMk id="3" creationId="{FD813E6C-A874-4AFB-B345-2544E6881C5B}"/>
          </ac:spMkLst>
        </pc:spChg>
        <pc:spChg chg="add mod">
          <ac:chgData name="Tomáš Rigas" userId="e7f2400fd273b3cb" providerId="Windows Live" clId="Web-{08894A23-C785-4EE4-84A8-25F7112D614B}" dt="2021-02-15T09:59:50.174" v="268" actId="20577"/>
          <ac:spMkLst>
            <pc:docMk/>
            <pc:sldMk cId="666434471" sldId="660"/>
            <ac:spMk id="4" creationId="{78802A33-18CA-4077-A35E-822413427615}"/>
          </ac:spMkLst>
        </pc:spChg>
        <pc:spChg chg="add mod">
          <ac:chgData name="Tomáš Rigas" userId="e7f2400fd273b3cb" providerId="Windows Live" clId="Web-{08894A23-C785-4EE4-84A8-25F7112D614B}" dt="2021-02-15T09:59:53.143" v="269" actId="20577"/>
          <ac:spMkLst>
            <pc:docMk/>
            <pc:sldMk cId="666434471" sldId="660"/>
            <ac:spMk id="5" creationId="{948FABF4-B419-4D9C-B2E6-605BEE165BBA}"/>
          </ac:spMkLst>
        </pc:spChg>
        <pc:spChg chg="add mod">
          <ac:chgData name="Tomáš Rigas" userId="e7f2400fd273b3cb" providerId="Windows Live" clId="Web-{08894A23-C785-4EE4-84A8-25F7112D614B}" dt="2021-02-15T09:59:30.766" v="265" actId="20577"/>
          <ac:spMkLst>
            <pc:docMk/>
            <pc:sldMk cId="666434471" sldId="660"/>
            <ac:spMk id="6" creationId="{5849D937-BD61-4DDD-AAF1-45BF738D8F60}"/>
          </ac:spMkLst>
        </pc:spChg>
        <pc:spChg chg="mod">
          <ac:chgData name="Tomáš Rigas" userId="e7f2400fd273b3cb" providerId="Windows Live" clId="Web-{08894A23-C785-4EE4-84A8-25F7112D614B}" dt="2021-02-15T17:50:09.757" v="1085" actId="20577"/>
          <ac:spMkLst>
            <pc:docMk/>
            <pc:sldMk cId="666434471" sldId="660"/>
            <ac:spMk id="7" creationId="{29FA00E5-0EAD-4F69-A67E-31AA3625FAB3}"/>
          </ac:spMkLst>
        </pc:spChg>
        <pc:spChg chg="mod">
          <ac:chgData name="Tomáš Rigas" userId="e7f2400fd273b3cb" providerId="Windows Live" clId="Web-{08894A23-C785-4EE4-84A8-25F7112D614B}" dt="2021-02-15T17:50:22.195" v="1087" actId="20577"/>
          <ac:spMkLst>
            <pc:docMk/>
            <pc:sldMk cId="666434471" sldId="660"/>
            <ac:spMk id="8" creationId="{8C1424AB-FB65-4740-B77C-B945AB29E9CC}"/>
          </ac:spMkLst>
        </pc:spChg>
        <pc:spChg chg="del mod">
          <ac:chgData name="Tomáš Rigas" userId="e7f2400fd273b3cb" providerId="Windows Live" clId="Web-{08894A23-C785-4EE4-84A8-25F7112D614B}" dt="2021-02-15T09:27:52.534" v="40"/>
          <ac:spMkLst>
            <pc:docMk/>
            <pc:sldMk cId="666434471" sldId="660"/>
            <ac:spMk id="9" creationId="{0AB62365-8D06-46F3-B1AB-E1A3B9052715}"/>
          </ac:spMkLst>
        </pc:spChg>
        <pc:spChg chg="mod">
          <ac:chgData name="Tomáš Rigas" userId="e7f2400fd273b3cb" providerId="Windows Live" clId="Web-{08894A23-C785-4EE4-84A8-25F7112D614B}" dt="2021-02-15T10:02:23.557" v="296" actId="20577"/>
          <ac:spMkLst>
            <pc:docMk/>
            <pc:sldMk cId="666434471" sldId="660"/>
            <ac:spMk id="12" creationId="{8D58452A-84C1-4227-A1AC-D74FA99A4BC7}"/>
          </ac:spMkLst>
        </pc:spChg>
        <pc:spChg chg="add mod">
          <ac:chgData name="Tomáš Rigas" userId="e7f2400fd273b3cb" providerId="Windows Live" clId="Web-{08894A23-C785-4EE4-84A8-25F7112D614B}" dt="2021-02-15T10:02:15.307" v="294" actId="20577"/>
          <ac:spMkLst>
            <pc:docMk/>
            <pc:sldMk cId="666434471" sldId="660"/>
            <ac:spMk id="15" creationId="{73790E78-C289-4706-81AF-F5C170635E7B}"/>
          </ac:spMkLst>
        </pc:spChg>
        <pc:spChg chg="add mod">
          <ac:chgData name="Tomáš Rigas" userId="e7f2400fd273b3cb" providerId="Windows Live" clId="Web-{08894A23-C785-4EE4-84A8-25F7112D614B}" dt="2021-02-15T10:13:13.938" v="329" actId="1076"/>
          <ac:spMkLst>
            <pc:docMk/>
            <pc:sldMk cId="666434471" sldId="660"/>
            <ac:spMk id="19" creationId="{B7ADF436-010E-488B-B943-620A891ADADD}"/>
          </ac:spMkLst>
        </pc:spChg>
        <pc:spChg chg="mod">
          <ac:chgData name="Tomáš Rigas" userId="e7f2400fd273b3cb" providerId="Windows Live" clId="Web-{08894A23-C785-4EE4-84A8-25F7112D614B}" dt="2021-02-15T09:42:00.567" v="133" actId="20577"/>
          <ac:spMkLst>
            <pc:docMk/>
            <pc:sldMk cId="666434471" sldId="660"/>
            <ac:spMk id="24" creationId="{5159B862-DF30-4A67-AF12-AC9D21C90F1B}"/>
          </ac:spMkLst>
        </pc:spChg>
        <pc:picChg chg="mod">
          <ac:chgData name="Tomáš Rigas" userId="e7f2400fd273b3cb" providerId="Windows Live" clId="Web-{08894A23-C785-4EE4-84A8-25F7112D614B}" dt="2021-02-15T10:01:54.306" v="290" actId="1076"/>
          <ac:picMkLst>
            <pc:docMk/>
            <pc:sldMk cId="666434471" sldId="660"/>
            <ac:picMk id="16" creationId="{29A5D45F-6184-4B7E-836E-ADC49B1CBEF5}"/>
          </ac:picMkLst>
        </pc:picChg>
      </pc:sldChg>
      <pc:sldChg chg="modSp add replId">
        <pc:chgData name="Tomáš Rigas" userId="e7f2400fd273b3cb" providerId="Windows Live" clId="Web-{08894A23-C785-4EE4-84A8-25F7112D614B}" dt="2021-02-16T07:39:34.692" v="1093" actId="20577"/>
        <pc:sldMkLst>
          <pc:docMk/>
          <pc:sldMk cId="1400302084" sldId="661"/>
        </pc:sldMkLst>
        <pc:spChg chg="mod">
          <ac:chgData name="Tomáš Rigas" userId="e7f2400fd273b3cb" providerId="Windows Live" clId="Web-{08894A23-C785-4EE4-84A8-25F7112D614B}" dt="2021-02-15T10:20:08.430" v="385"/>
          <ac:spMkLst>
            <pc:docMk/>
            <pc:sldMk cId="1400302084" sldId="661"/>
            <ac:spMk id="2" creationId="{1E73D776-2701-4441-B87E-1F6A429A3FAE}"/>
          </ac:spMkLst>
        </pc:spChg>
        <pc:spChg chg="mod">
          <ac:chgData name="Tomáš Rigas" userId="e7f2400fd273b3cb" providerId="Windows Live" clId="Web-{08894A23-C785-4EE4-84A8-25F7112D614B}" dt="2021-02-15T10:21:42.357" v="404" actId="20577"/>
          <ac:spMkLst>
            <pc:docMk/>
            <pc:sldMk cId="1400302084" sldId="661"/>
            <ac:spMk id="3" creationId="{FD813E6C-A874-4AFB-B345-2544E6881C5B}"/>
          </ac:spMkLst>
        </pc:spChg>
        <pc:spChg chg="mod">
          <ac:chgData name="Tomáš Rigas" userId="e7f2400fd273b3cb" providerId="Windows Live" clId="Web-{08894A23-C785-4EE4-84A8-25F7112D614B}" dt="2021-02-15T10:23:07.284" v="415"/>
          <ac:spMkLst>
            <pc:docMk/>
            <pc:sldMk cId="1400302084" sldId="661"/>
            <ac:spMk id="4" creationId="{78802A33-18CA-4077-A35E-822413427615}"/>
          </ac:spMkLst>
        </pc:spChg>
        <pc:spChg chg="mod">
          <ac:chgData name="Tomáš Rigas" userId="e7f2400fd273b3cb" providerId="Windows Live" clId="Web-{08894A23-C785-4EE4-84A8-25F7112D614B}" dt="2021-02-15T10:23:38.161" v="419" actId="20577"/>
          <ac:spMkLst>
            <pc:docMk/>
            <pc:sldMk cId="1400302084" sldId="661"/>
            <ac:spMk id="5" creationId="{948FABF4-B419-4D9C-B2E6-605BEE165BBA}"/>
          </ac:spMkLst>
        </pc:spChg>
        <pc:spChg chg="mod">
          <ac:chgData name="Tomáš Rigas" userId="e7f2400fd273b3cb" providerId="Windows Live" clId="Web-{08894A23-C785-4EE4-84A8-25F7112D614B}" dt="2021-02-15T10:24:28.664" v="433" actId="20577"/>
          <ac:spMkLst>
            <pc:docMk/>
            <pc:sldMk cId="1400302084" sldId="661"/>
            <ac:spMk id="6" creationId="{5849D937-BD61-4DDD-AAF1-45BF738D8F60}"/>
          </ac:spMkLst>
        </pc:spChg>
        <pc:spChg chg="mod">
          <ac:chgData name="Tomáš Rigas" userId="e7f2400fd273b3cb" providerId="Windows Live" clId="Web-{08894A23-C785-4EE4-84A8-25F7112D614B}" dt="2021-02-15T10:18:09.689" v="363"/>
          <ac:spMkLst>
            <pc:docMk/>
            <pc:sldMk cId="1400302084" sldId="661"/>
            <ac:spMk id="7" creationId="{29FA00E5-0EAD-4F69-A67E-31AA3625FAB3}"/>
          </ac:spMkLst>
        </pc:spChg>
        <pc:spChg chg="mod">
          <ac:chgData name="Tomáš Rigas" userId="e7f2400fd273b3cb" providerId="Windows Live" clId="Web-{08894A23-C785-4EE4-84A8-25F7112D614B}" dt="2021-02-15T10:19:01.864" v="371" actId="20577"/>
          <ac:spMkLst>
            <pc:docMk/>
            <pc:sldMk cId="1400302084" sldId="661"/>
            <ac:spMk id="8" creationId="{8C1424AB-FB65-4740-B77C-B945AB29E9CC}"/>
          </ac:spMkLst>
        </pc:spChg>
        <pc:spChg chg="mod">
          <ac:chgData name="Tomáš Rigas" userId="e7f2400fd273b3cb" providerId="Windows Live" clId="Web-{08894A23-C785-4EE4-84A8-25F7112D614B}" dt="2021-02-16T07:39:34.692" v="1093" actId="20577"/>
          <ac:spMkLst>
            <pc:docMk/>
            <pc:sldMk cId="1400302084" sldId="661"/>
            <ac:spMk id="12" creationId="{8D58452A-84C1-4227-A1AC-D74FA99A4BC7}"/>
          </ac:spMkLst>
        </pc:spChg>
        <pc:spChg chg="mod">
          <ac:chgData name="Tomáš Rigas" userId="e7f2400fd273b3cb" providerId="Windows Live" clId="Web-{08894A23-C785-4EE4-84A8-25F7112D614B}" dt="2021-02-15T10:14:40.021" v="345" actId="20577"/>
          <ac:spMkLst>
            <pc:docMk/>
            <pc:sldMk cId="1400302084" sldId="661"/>
            <ac:spMk id="15" creationId="{73790E78-C289-4706-81AF-F5C170635E7B}"/>
          </ac:spMkLst>
        </pc:spChg>
        <pc:spChg chg="mod">
          <ac:chgData name="Tomáš Rigas" userId="e7f2400fd273b3cb" providerId="Windows Live" clId="Web-{08894A23-C785-4EE4-84A8-25F7112D614B}" dt="2021-02-15T10:26:03.247" v="457" actId="20577"/>
          <ac:spMkLst>
            <pc:docMk/>
            <pc:sldMk cId="1400302084" sldId="661"/>
            <ac:spMk id="19" creationId="{B7ADF436-010E-488B-B943-620A891ADADD}"/>
          </ac:spMkLst>
        </pc:spChg>
      </pc:sldChg>
      <pc:sldChg chg="modSp add replId">
        <pc:chgData name="Tomáš Rigas" userId="e7f2400fd273b3cb" providerId="Windows Live" clId="Web-{08894A23-C785-4EE4-84A8-25F7112D614B}" dt="2021-02-16T07:41:38.599" v="1094" actId="20577"/>
        <pc:sldMkLst>
          <pc:docMk/>
          <pc:sldMk cId="2297575804" sldId="662"/>
        </pc:sldMkLst>
        <pc:spChg chg="mod">
          <ac:chgData name="Tomáš Rigas" userId="e7f2400fd273b3cb" providerId="Windows Live" clId="Web-{08894A23-C785-4EE4-84A8-25F7112D614B}" dt="2021-02-15T11:08:45.980" v="556" actId="20577"/>
          <ac:spMkLst>
            <pc:docMk/>
            <pc:sldMk cId="2297575804" sldId="662"/>
            <ac:spMk id="2" creationId="{1E73D776-2701-4441-B87E-1F6A429A3FAE}"/>
          </ac:spMkLst>
        </pc:spChg>
        <pc:spChg chg="mod">
          <ac:chgData name="Tomáš Rigas" userId="e7f2400fd273b3cb" providerId="Windows Live" clId="Web-{08894A23-C785-4EE4-84A8-25F7112D614B}" dt="2021-02-15T11:06:27.551" v="528" actId="20577"/>
          <ac:spMkLst>
            <pc:docMk/>
            <pc:sldMk cId="2297575804" sldId="662"/>
            <ac:spMk id="3" creationId="{FD813E6C-A874-4AFB-B345-2544E6881C5B}"/>
          </ac:spMkLst>
        </pc:spChg>
        <pc:spChg chg="mod">
          <ac:chgData name="Tomáš Rigas" userId="e7f2400fd273b3cb" providerId="Windows Live" clId="Web-{08894A23-C785-4EE4-84A8-25F7112D614B}" dt="2021-02-15T11:06:57.318" v="539" actId="20577"/>
          <ac:spMkLst>
            <pc:docMk/>
            <pc:sldMk cId="2297575804" sldId="662"/>
            <ac:spMk id="4" creationId="{78802A33-18CA-4077-A35E-822413427615}"/>
          </ac:spMkLst>
        </pc:spChg>
        <pc:spChg chg="mod">
          <ac:chgData name="Tomáš Rigas" userId="e7f2400fd273b3cb" providerId="Windows Live" clId="Web-{08894A23-C785-4EE4-84A8-25F7112D614B}" dt="2021-02-15T11:07:22.413" v="544" actId="20577"/>
          <ac:spMkLst>
            <pc:docMk/>
            <pc:sldMk cId="2297575804" sldId="662"/>
            <ac:spMk id="5" creationId="{948FABF4-B419-4D9C-B2E6-605BEE165BBA}"/>
          </ac:spMkLst>
        </pc:spChg>
        <pc:spChg chg="mod">
          <ac:chgData name="Tomáš Rigas" userId="e7f2400fd273b3cb" providerId="Windows Live" clId="Web-{08894A23-C785-4EE4-84A8-25F7112D614B}" dt="2021-02-15T11:08:09.603" v="550" actId="20577"/>
          <ac:spMkLst>
            <pc:docMk/>
            <pc:sldMk cId="2297575804" sldId="662"/>
            <ac:spMk id="6" creationId="{5849D937-BD61-4DDD-AAF1-45BF738D8F60}"/>
          </ac:spMkLst>
        </pc:spChg>
        <pc:spChg chg="mod">
          <ac:chgData name="Tomáš Rigas" userId="e7f2400fd273b3cb" providerId="Windows Live" clId="Web-{08894A23-C785-4EE4-84A8-25F7112D614B}" dt="2021-02-15T11:04:41.092" v="486" actId="20577"/>
          <ac:spMkLst>
            <pc:docMk/>
            <pc:sldMk cId="2297575804" sldId="662"/>
            <ac:spMk id="7" creationId="{29FA00E5-0EAD-4F69-A67E-31AA3625FAB3}"/>
          </ac:spMkLst>
        </pc:spChg>
        <pc:spChg chg="mod">
          <ac:chgData name="Tomáš Rigas" userId="e7f2400fd273b3cb" providerId="Windows Live" clId="Web-{08894A23-C785-4EE4-84A8-25F7112D614B}" dt="2021-02-15T11:05:09.906" v="498" actId="20577"/>
          <ac:spMkLst>
            <pc:docMk/>
            <pc:sldMk cId="2297575804" sldId="662"/>
            <ac:spMk id="8" creationId="{8C1424AB-FB65-4740-B77C-B945AB29E9CC}"/>
          </ac:spMkLst>
        </pc:spChg>
        <pc:spChg chg="mod">
          <ac:chgData name="Tomáš Rigas" userId="e7f2400fd273b3cb" providerId="Windows Live" clId="Web-{08894A23-C785-4EE4-84A8-25F7112D614B}" dt="2021-02-16T07:41:38.599" v="1094" actId="20577"/>
          <ac:spMkLst>
            <pc:docMk/>
            <pc:sldMk cId="2297575804" sldId="662"/>
            <ac:spMk id="12" creationId="{8D58452A-84C1-4227-A1AC-D74FA99A4BC7}"/>
          </ac:spMkLst>
        </pc:spChg>
        <pc:spChg chg="mod">
          <ac:chgData name="Tomáš Rigas" userId="e7f2400fd273b3cb" providerId="Windows Live" clId="Web-{08894A23-C785-4EE4-84A8-25F7112D614B}" dt="2021-02-15T10:28:06.613" v="470" actId="20577"/>
          <ac:spMkLst>
            <pc:docMk/>
            <pc:sldMk cId="2297575804" sldId="662"/>
            <ac:spMk id="15" creationId="{73790E78-C289-4706-81AF-F5C170635E7B}"/>
          </ac:spMkLst>
        </pc:spChg>
        <pc:spChg chg="mod">
          <ac:chgData name="Tomáš Rigas" userId="e7f2400fd273b3cb" providerId="Windows Live" clId="Web-{08894A23-C785-4EE4-84A8-25F7112D614B}" dt="2021-02-15T11:09:39.342" v="571" actId="20577"/>
          <ac:spMkLst>
            <pc:docMk/>
            <pc:sldMk cId="2297575804" sldId="662"/>
            <ac:spMk id="19" creationId="{B7ADF436-010E-488B-B943-620A891ADADD}"/>
          </ac:spMkLst>
        </pc:spChg>
      </pc:sldChg>
      <pc:sldChg chg="new del">
        <pc:chgData name="Tomáš Rigas" userId="e7f2400fd273b3cb" providerId="Windows Live" clId="Web-{08894A23-C785-4EE4-84A8-25F7112D614B}" dt="2021-02-15T10:27:49.425" v="459"/>
        <pc:sldMkLst>
          <pc:docMk/>
          <pc:sldMk cId="2342032703" sldId="662"/>
        </pc:sldMkLst>
      </pc:sldChg>
      <pc:sldChg chg="addSp delSp modSp add replId">
        <pc:chgData name="Tomáš Rigas" userId="e7f2400fd273b3cb" providerId="Windows Live" clId="Web-{08894A23-C785-4EE4-84A8-25F7112D614B}" dt="2021-02-15T15:57:25.375" v="819" actId="14100"/>
        <pc:sldMkLst>
          <pc:docMk/>
          <pc:sldMk cId="2684748521" sldId="668"/>
        </pc:sldMkLst>
        <pc:spChg chg="add mod">
          <ac:chgData name="Tomáš Rigas" userId="e7f2400fd273b3cb" providerId="Windows Live" clId="Web-{08894A23-C785-4EE4-84A8-25F7112D614B}" dt="2021-02-15T12:03:02.917" v="708" actId="20577"/>
          <ac:spMkLst>
            <pc:docMk/>
            <pc:sldMk cId="2684748521" sldId="668"/>
            <ac:spMk id="6" creationId="{3BAF8346-CB7D-4D0D-8825-33C1DA75017E}"/>
          </ac:spMkLst>
        </pc:spChg>
        <pc:spChg chg="mod">
          <ac:chgData name="Tomáš Rigas" userId="e7f2400fd273b3cb" providerId="Windows Live" clId="Web-{08894A23-C785-4EE4-84A8-25F7112D614B}" dt="2021-02-15T12:00:17.939" v="675" actId="20577"/>
          <ac:spMkLst>
            <pc:docMk/>
            <pc:sldMk cId="2684748521" sldId="668"/>
            <ac:spMk id="7" creationId="{00000000-0000-0000-0000-000000000000}"/>
          </ac:spMkLst>
        </pc:spChg>
        <pc:picChg chg="del">
          <ac:chgData name="Tomáš Rigas" userId="e7f2400fd273b3cb" providerId="Windows Live" clId="Web-{08894A23-C785-4EE4-84A8-25F7112D614B}" dt="2021-02-15T11:59:31.546" v="670"/>
          <ac:picMkLst>
            <pc:docMk/>
            <pc:sldMk cId="2684748521" sldId="668"/>
            <ac:picMk id="3" creationId="{274E5972-FD02-4F98-AC94-D4E0CFCB2832}"/>
          </ac:picMkLst>
        </pc:picChg>
        <pc:picChg chg="add mod">
          <ac:chgData name="Tomáš Rigas" userId="e7f2400fd273b3cb" providerId="Windows Live" clId="Web-{08894A23-C785-4EE4-84A8-25F7112D614B}" dt="2021-02-15T15:57:25.375" v="819" actId="14100"/>
          <ac:picMkLst>
            <pc:docMk/>
            <pc:sldMk cId="2684748521" sldId="668"/>
            <ac:picMk id="3" creationId="{E4D2839E-4E8C-4EDA-AE99-E59C38D6D3D4}"/>
          </ac:picMkLst>
        </pc:picChg>
        <pc:picChg chg="add del mod">
          <ac:chgData name="Tomáš Rigas" userId="e7f2400fd273b3cb" providerId="Windows Live" clId="Web-{08894A23-C785-4EE4-84A8-25F7112D614B}" dt="2021-02-15T15:57:17.234" v="815"/>
          <ac:picMkLst>
            <pc:docMk/>
            <pc:sldMk cId="2684748521" sldId="668"/>
            <ac:picMk id="5" creationId="{36FB2963-13BF-4209-8951-A5B3601AFEE6}"/>
          </ac:picMkLst>
        </pc:picChg>
      </pc:sldChg>
      <pc:sldChg chg="addSp delSp modSp add replId">
        <pc:chgData name="Tomáš Rigas" userId="e7f2400fd273b3cb" providerId="Windows Live" clId="Web-{08894A23-C785-4EE4-84A8-25F7112D614B}" dt="2021-02-15T16:18:23.405" v="917" actId="20577"/>
        <pc:sldMkLst>
          <pc:docMk/>
          <pc:sldMk cId="1227922491" sldId="669"/>
        </pc:sldMkLst>
        <pc:spChg chg="mod">
          <ac:chgData name="Tomáš Rigas" userId="e7f2400fd273b3cb" providerId="Windows Live" clId="Web-{08894A23-C785-4EE4-84A8-25F7112D614B}" dt="2021-02-15T16:18:23.405" v="917" actId="20577"/>
          <ac:spMkLst>
            <pc:docMk/>
            <pc:sldMk cId="1227922491" sldId="669"/>
            <ac:spMk id="7" creationId="{00000000-0000-0000-0000-000000000000}"/>
          </ac:spMkLst>
        </pc:spChg>
        <pc:picChg chg="del">
          <ac:chgData name="Tomáš Rigas" userId="e7f2400fd273b3cb" providerId="Windows Live" clId="Web-{08894A23-C785-4EE4-84A8-25F7112D614B}" dt="2021-02-15T12:07:29.774" v="710"/>
          <ac:picMkLst>
            <pc:docMk/>
            <pc:sldMk cId="1227922491" sldId="669"/>
            <ac:picMk id="3" creationId="{274E5972-FD02-4F98-AC94-D4E0CFCB2832}"/>
          </ac:picMkLst>
        </pc:picChg>
        <pc:picChg chg="add mod">
          <ac:chgData name="Tomáš Rigas" userId="e7f2400fd273b3cb" providerId="Windows Live" clId="Web-{08894A23-C785-4EE4-84A8-25F7112D614B}" dt="2021-02-15T16:00:29.665" v="861" actId="1076"/>
          <ac:picMkLst>
            <pc:docMk/>
            <pc:sldMk cId="1227922491" sldId="669"/>
            <ac:picMk id="5" creationId="{A7823086-2E5A-4FB5-9C74-A650EB844304}"/>
          </ac:picMkLst>
        </pc:picChg>
      </pc:sldChg>
      <pc:sldChg chg="addSp delSp modSp add replId">
        <pc:chgData name="Tomáš Rigas" userId="e7f2400fd273b3cb" providerId="Windows Live" clId="Web-{08894A23-C785-4EE4-84A8-25F7112D614B}" dt="2021-02-15T16:46:25.424" v="1042" actId="1076"/>
        <pc:sldMkLst>
          <pc:docMk/>
          <pc:sldMk cId="4111256536" sldId="670"/>
        </pc:sldMkLst>
        <pc:spChg chg="mod">
          <ac:chgData name="Tomáš Rigas" userId="e7f2400fd273b3cb" providerId="Windows Live" clId="Web-{08894A23-C785-4EE4-84A8-25F7112D614B}" dt="2021-02-15T16:25:46.457" v="986" actId="20577"/>
          <ac:spMkLst>
            <pc:docMk/>
            <pc:sldMk cId="4111256536" sldId="670"/>
            <ac:spMk id="2" creationId="{00000000-0000-0000-0000-000000000000}"/>
          </ac:spMkLst>
        </pc:spChg>
        <pc:spChg chg="mod">
          <ac:chgData name="Tomáš Rigas" userId="e7f2400fd273b3cb" providerId="Windows Live" clId="Web-{08894A23-C785-4EE4-84A8-25F7112D614B}" dt="2021-02-15T16:04:18.520" v="869" actId="20577"/>
          <ac:spMkLst>
            <pc:docMk/>
            <pc:sldMk cId="4111256536" sldId="670"/>
            <ac:spMk id="7" creationId="{00000000-0000-0000-0000-000000000000}"/>
          </ac:spMkLst>
        </pc:spChg>
        <pc:spChg chg="add del mod">
          <ac:chgData name="Tomáš Rigas" userId="e7f2400fd273b3cb" providerId="Windows Live" clId="Web-{08894A23-C785-4EE4-84A8-25F7112D614B}" dt="2021-02-15T16:45:50.625" v="1026"/>
          <ac:spMkLst>
            <pc:docMk/>
            <pc:sldMk cId="4111256536" sldId="670"/>
            <ac:spMk id="9" creationId="{2AC1B07C-83A9-4ACF-A24C-63DE11A3223F}"/>
          </ac:spMkLst>
        </pc:spChg>
        <pc:spChg chg="add mod">
          <ac:chgData name="Tomáš Rigas" userId="e7f2400fd273b3cb" providerId="Windows Live" clId="Web-{08894A23-C785-4EE4-84A8-25F7112D614B}" dt="2021-02-15T16:46:25.424" v="1042" actId="1076"/>
          <ac:spMkLst>
            <pc:docMk/>
            <pc:sldMk cId="4111256536" sldId="670"/>
            <ac:spMk id="11" creationId="{91365FB9-72B9-4388-B91F-271841050ADB}"/>
          </ac:spMkLst>
        </pc:spChg>
        <pc:picChg chg="add del mod">
          <ac:chgData name="Tomáš Rigas" userId="e7f2400fd273b3cb" providerId="Windows Live" clId="Web-{08894A23-C785-4EE4-84A8-25F7112D614B}" dt="2021-02-15T16:05:45.774" v="870"/>
          <ac:picMkLst>
            <pc:docMk/>
            <pc:sldMk cId="4111256536" sldId="670"/>
            <ac:picMk id="3" creationId="{ACCEA8A6-4240-4A0A-B9E3-AC5A6C5C7BAC}"/>
          </ac:picMkLst>
        </pc:picChg>
        <pc:picChg chg="del">
          <ac:chgData name="Tomáš Rigas" userId="e7f2400fd273b3cb" providerId="Windows Live" clId="Web-{08894A23-C785-4EE4-84A8-25F7112D614B}" dt="2021-02-15T16:03:45.644" v="865"/>
          <ac:picMkLst>
            <pc:docMk/>
            <pc:sldMk cId="4111256536" sldId="670"/>
            <ac:picMk id="5" creationId="{A7823086-2E5A-4FB5-9C74-A650EB844304}"/>
          </ac:picMkLst>
        </pc:picChg>
        <pc:picChg chg="add mod">
          <ac:chgData name="Tomáš Rigas" userId="e7f2400fd273b3cb" providerId="Windows Live" clId="Web-{08894A23-C785-4EE4-84A8-25F7112D614B}" dt="2021-02-15T16:45:47.640" v="1025" actId="1076"/>
          <ac:picMkLst>
            <pc:docMk/>
            <pc:sldMk cId="4111256536" sldId="670"/>
            <ac:picMk id="6" creationId="{20FDC289-6585-42B0-AFDB-76A91C9D507D}"/>
          </ac:picMkLst>
        </pc:picChg>
      </pc:sldChg>
      <pc:sldChg chg="new del">
        <pc:chgData name="Tomáš Rigas" userId="e7f2400fd273b3cb" providerId="Windows Live" clId="Web-{08894A23-C785-4EE4-84A8-25F7112D614B}" dt="2021-02-15T16:10:04.256" v="877"/>
        <pc:sldMkLst>
          <pc:docMk/>
          <pc:sldMk cId="65097917" sldId="671"/>
        </pc:sldMkLst>
      </pc:sldChg>
      <pc:sldChg chg="addSp delSp modSp add replId">
        <pc:chgData name="Tomáš Rigas" userId="e7f2400fd273b3cb" providerId="Windows Live" clId="Web-{08894A23-C785-4EE4-84A8-25F7112D614B}" dt="2021-02-15T16:27:37.197" v="993" actId="1076"/>
        <pc:sldMkLst>
          <pc:docMk/>
          <pc:sldMk cId="3892025337" sldId="671"/>
        </pc:sldMkLst>
        <pc:spChg chg="mod">
          <ac:chgData name="Tomáš Rigas" userId="e7f2400fd273b3cb" providerId="Windows Live" clId="Web-{08894A23-C785-4EE4-84A8-25F7112D614B}" dt="2021-02-15T16:27:31.947" v="992" actId="20577"/>
          <ac:spMkLst>
            <pc:docMk/>
            <pc:sldMk cId="3892025337" sldId="671"/>
            <ac:spMk id="7" creationId="{00000000-0000-0000-0000-000000000000}"/>
          </ac:spMkLst>
        </pc:spChg>
        <pc:picChg chg="add mod">
          <ac:chgData name="Tomáš Rigas" userId="e7f2400fd273b3cb" providerId="Windows Live" clId="Web-{08894A23-C785-4EE4-84A8-25F7112D614B}" dt="2021-02-15T16:18:35.108" v="918" actId="1076"/>
          <ac:picMkLst>
            <pc:docMk/>
            <pc:sldMk cId="3892025337" sldId="671"/>
            <ac:picMk id="3" creationId="{550A24A4-0E33-4D00-B59E-8EC0499C6851}"/>
          </ac:picMkLst>
        </pc:picChg>
        <pc:picChg chg="del">
          <ac:chgData name="Tomáš Rigas" userId="e7f2400fd273b3cb" providerId="Windows Live" clId="Web-{08894A23-C785-4EE4-84A8-25F7112D614B}" dt="2021-02-15T16:10:42.023" v="879"/>
          <ac:picMkLst>
            <pc:docMk/>
            <pc:sldMk cId="3892025337" sldId="671"/>
            <ac:picMk id="5" creationId="{A7823086-2E5A-4FB5-9C74-A650EB844304}"/>
          </ac:picMkLst>
        </pc:picChg>
        <pc:picChg chg="add mod">
          <ac:chgData name="Tomáš Rigas" userId="e7f2400fd273b3cb" providerId="Windows Live" clId="Web-{08894A23-C785-4EE4-84A8-25F7112D614B}" dt="2021-02-15T16:27:37.197" v="993" actId="1076"/>
          <ac:picMkLst>
            <pc:docMk/>
            <pc:sldMk cId="3892025337" sldId="671"/>
            <ac:picMk id="6" creationId="{5B0A892A-7D94-49D9-9C94-00D4D2695749}"/>
          </ac:picMkLst>
        </pc:picChg>
      </pc:sldChg>
      <pc:sldChg chg="add del replId">
        <pc:chgData name="Tomáš Rigas" userId="e7f2400fd273b3cb" providerId="Windows Live" clId="Web-{08894A23-C785-4EE4-84A8-25F7112D614B}" dt="2021-02-15T16:03:42.128" v="864"/>
        <pc:sldMkLst>
          <pc:docMk/>
          <pc:sldMk cId="3987105432" sldId="671"/>
        </pc:sldMkLst>
      </pc:sldChg>
      <pc:sldChg chg="addSp delSp modSp add replId">
        <pc:chgData name="Tomáš Rigas" userId="e7f2400fd273b3cb" providerId="Windows Live" clId="Web-{08894A23-C785-4EE4-84A8-25F7112D614B}" dt="2021-02-15T16:27:02.055" v="990" actId="1076"/>
        <pc:sldMkLst>
          <pc:docMk/>
          <pc:sldMk cId="3343249302" sldId="672"/>
        </pc:sldMkLst>
        <pc:spChg chg="mod">
          <ac:chgData name="Tomáš Rigas" userId="e7f2400fd273b3cb" providerId="Windows Live" clId="Web-{08894A23-C785-4EE4-84A8-25F7112D614B}" dt="2021-02-15T16:16:38.337" v="902" actId="20577"/>
          <ac:spMkLst>
            <pc:docMk/>
            <pc:sldMk cId="3343249302" sldId="672"/>
            <ac:spMk id="7" creationId="{00000000-0000-0000-0000-000000000000}"/>
          </ac:spMkLst>
        </pc:spChg>
        <pc:spChg chg="add mod">
          <ac:chgData name="Tomáš Rigas" userId="e7f2400fd273b3cb" providerId="Windows Live" clId="Web-{08894A23-C785-4EE4-84A8-25F7112D614B}" dt="2021-02-15T16:27:02.055" v="990" actId="1076"/>
          <ac:spMkLst>
            <pc:docMk/>
            <pc:sldMk cId="3343249302" sldId="672"/>
            <ac:spMk id="8" creationId="{661D76C6-AFE7-4122-B077-25A97653D897}"/>
          </ac:spMkLst>
        </pc:spChg>
        <pc:picChg chg="del">
          <ac:chgData name="Tomáš Rigas" userId="e7f2400fd273b3cb" providerId="Windows Live" clId="Web-{08894A23-C785-4EE4-84A8-25F7112D614B}" dt="2021-02-15T16:16:34.728" v="901"/>
          <ac:picMkLst>
            <pc:docMk/>
            <pc:sldMk cId="3343249302" sldId="672"/>
            <ac:picMk id="3" creationId="{550A24A4-0E33-4D00-B59E-8EC0499C6851}"/>
          </ac:picMkLst>
        </pc:picChg>
        <pc:picChg chg="add mod">
          <ac:chgData name="Tomáš Rigas" userId="e7f2400fd273b3cb" providerId="Windows Live" clId="Web-{08894A23-C785-4EE4-84A8-25F7112D614B}" dt="2021-02-15T16:23:22.935" v="933" actId="14100"/>
          <ac:picMkLst>
            <pc:docMk/>
            <pc:sldMk cId="3343249302" sldId="672"/>
            <ac:picMk id="5" creationId="{654F9888-7E0F-43CF-8FA8-93F367D5E16B}"/>
          </ac:picMkLst>
        </pc:picChg>
        <pc:picChg chg="del">
          <ac:chgData name="Tomáš Rigas" userId="e7f2400fd273b3cb" providerId="Windows Live" clId="Web-{08894A23-C785-4EE4-84A8-25F7112D614B}" dt="2021-02-15T16:16:33.103" v="900"/>
          <ac:picMkLst>
            <pc:docMk/>
            <pc:sldMk cId="3343249302" sldId="672"/>
            <ac:picMk id="6" creationId="{5B0A892A-7D94-49D9-9C94-00D4D2695749}"/>
          </ac:picMkLst>
        </pc:picChg>
      </pc:sldChg>
      <pc:sldChg chg="addSp delSp modSp add replId">
        <pc:chgData name="Tomáš Rigas" userId="e7f2400fd273b3cb" providerId="Windows Live" clId="Web-{08894A23-C785-4EE4-84A8-25F7112D614B}" dt="2021-02-15T16:48:48.399" v="1083" actId="1076"/>
        <pc:sldMkLst>
          <pc:docMk/>
          <pc:sldMk cId="3444795638" sldId="673"/>
        </pc:sldMkLst>
        <pc:spChg chg="add mod">
          <ac:chgData name="Tomáš Rigas" userId="e7f2400fd273b3cb" providerId="Windows Live" clId="Web-{08894A23-C785-4EE4-84A8-25F7112D614B}" dt="2021-02-15T16:48:48.399" v="1083" actId="1076"/>
          <ac:spMkLst>
            <pc:docMk/>
            <pc:sldMk cId="3444795638" sldId="673"/>
            <ac:spMk id="5" creationId="{2141D13D-9BE9-4529-AC33-ED3FA03AA9DA}"/>
          </ac:spMkLst>
        </pc:spChg>
        <pc:picChg chg="add mod">
          <ac:chgData name="Tomáš Rigas" userId="e7f2400fd273b3cb" providerId="Windows Live" clId="Web-{08894A23-C785-4EE4-84A8-25F7112D614B}" dt="2021-02-15T16:44:59.279" v="1002" actId="1076"/>
          <ac:picMkLst>
            <pc:docMk/>
            <pc:sldMk cId="3444795638" sldId="673"/>
            <ac:picMk id="3" creationId="{4293903F-CA7D-4A16-8454-ADAA8FED28A6}"/>
          </ac:picMkLst>
        </pc:picChg>
        <pc:picChg chg="del">
          <ac:chgData name="Tomáš Rigas" userId="e7f2400fd273b3cb" providerId="Windows Live" clId="Web-{08894A23-C785-4EE4-84A8-25F7112D614B}" dt="2021-02-15T16:36:46.693" v="997"/>
          <ac:picMkLst>
            <pc:docMk/>
            <pc:sldMk cId="3444795638" sldId="673"/>
            <ac:picMk id="6" creationId="{20FDC289-6585-42B0-AFDB-76A91C9D507D}"/>
          </ac:picMkLst>
        </pc:picChg>
      </pc:sldChg>
      <pc:sldMasterChg chg="add addSldLayout">
        <pc:chgData name="Tomáš Rigas" userId="e7f2400fd273b3cb" providerId="Windows Live" clId="Web-{08894A23-C785-4EE4-84A8-25F7112D614B}" dt="2021-02-15T09:12:44.389" v="0"/>
        <pc:sldMasterMkLst>
          <pc:docMk/>
          <pc:sldMasterMk cId="0" sldId="2147483657"/>
        </pc:sldMasterMkLst>
        <pc:sldLayoutChg chg="add">
          <pc:chgData name="Tomáš Rigas" userId="e7f2400fd273b3cb" providerId="Windows Live" clId="Web-{08894A23-C785-4EE4-84A8-25F7112D614B}" dt="2021-02-15T09:12:44.389" v="0"/>
          <pc:sldLayoutMkLst>
            <pc:docMk/>
            <pc:sldMasterMk cId="0" sldId="2147483657"/>
            <pc:sldLayoutMk cId="0" sldId="2147483649"/>
          </pc:sldLayoutMkLst>
        </pc:sldLayoutChg>
        <pc:sldLayoutChg chg="add">
          <pc:chgData name="Tomáš Rigas" userId="e7f2400fd273b3cb" providerId="Windows Live" clId="Web-{08894A23-C785-4EE4-84A8-25F7112D614B}" dt="2021-02-15T09:12:44.389" v="0"/>
          <pc:sldLayoutMkLst>
            <pc:docMk/>
            <pc:sldMasterMk cId="0" sldId="2147483657"/>
            <pc:sldLayoutMk cId="0" sldId="2147483651"/>
          </pc:sldLayoutMkLst>
        </pc:sldLayoutChg>
        <pc:sldLayoutChg chg="add">
          <pc:chgData name="Tomáš Rigas" userId="e7f2400fd273b3cb" providerId="Windows Live" clId="Web-{08894A23-C785-4EE4-84A8-25F7112D614B}" dt="2021-02-15T09:12:44.389" v="0"/>
          <pc:sldLayoutMkLst>
            <pc:docMk/>
            <pc:sldMasterMk cId="0" sldId="2147483657"/>
            <pc:sldLayoutMk cId="0" sldId="2147483653"/>
          </pc:sldLayoutMkLst>
        </pc:sldLayoutChg>
        <pc:sldLayoutChg chg="add">
          <pc:chgData name="Tomáš Rigas" userId="e7f2400fd273b3cb" providerId="Windows Live" clId="Web-{08894A23-C785-4EE4-84A8-25F7112D614B}" dt="2021-02-15T09:12:44.389" v="0"/>
          <pc:sldLayoutMkLst>
            <pc:docMk/>
            <pc:sldMasterMk cId="0" sldId="2147483657"/>
            <pc:sldLayoutMk cId="224469198" sldId="2147483658"/>
          </pc:sldLayoutMkLst>
        </pc:sldLayoutChg>
        <pc:sldLayoutChg chg="add">
          <pc:chgData name="Tomáš Rigas" userId="e7f2400fd273b3cb" providerId="Windows Live" clId="Web-{08894A23-C785-4EE4-84A8-25F7112D614B}" dt="2021-02-15T09:12:44.389" v="0"/>
          <pc:sldLayoutMkLst>
            <pc:docMk/>
            <pc:sldMasterMk cId="0" sldId="2147483657"/>
            <pc:sldLayoutMk cId="314976682" sldId="2147483659"/>
          </pc:sldLayoutMkLst>
        </pc:sldLayoutChg>
      </pc:sldMasterChg>
    </pc:docChg>
  </pc:docChgLst>
  <pc:docChgLst>
    <pc:chgData name="Hostiteľský používateľ" providerId="Windows Live" clId="Web-{21585857-300F-4EAA-BC30-6949C1751058}"/>
    <pc:docChg chg="addSld modSld modSection">
      <pc:chgData name="Hostiteľský používateľ" userId="" providerId="Windows Live" clId="Web-{21585857-300F-4EAA-BC30-6949C1751058}" dt="2020-06-16T09:44:09.271" v="566" actId="20577"/>
      <pc:docMkLst>
        <pc:docMk/>
      </pc:docMkLst>
      <pc:sldChg chg="addSp delSp modSp add replId">
        <pc:chgData name="Hostiteľský používateľ" userId="" providerId="Windows Live" clId="Web-{21585857-300F-4EAA-BC30-6949C1751058}" dt="2020-06-16T09:29:37.749" v="40" actId="1076"/>
        <pc:sldMkLst>
          <pc:docMk/>
          <pc:sldMk cId="3352884728" sldId="620"/>
        </pc:sldMkLst>
        <pc:spChg chg="mod">
          <ac:chgData name="Hostiteľský používateľ" userId="" providerId="Windows Live" clId="Web-{21585857-300F-4EAA-BC30-6949C1751058}" dt="2020-06-16T09:25:40.153" v="19" actId="20577"/>
          <ac:spMkLst>
            <pc:docMk/>
            <pc:sldMk cId="3352884728" sldId="620"/>
            <ac:spMk id="3" creationId="{04623A62-2B20-4390-9ABC-A50B36A75764}"/>
          </ac:spMkLst>
        </pc:spChg>
        <pc:picChg chg="del">
          <ac:chgData name="Hostiteľský používateľ" userId="" providerId="Windows Live" clId="Web-{21585857-300F-4EAA-BC30-6949C1751058}" dt="2020-06-16T09:25:42.700" v="21"/>
          <ac:picMkLst>
            <pc:docMk/>
            <pc:sldMk cId="3352884728" sldId="620"/>
            <ac:picMk id="4" creationId="{9F482F34-DBAC-481D-8D7D-720E361FA80F}"/>
          </ac:picMkLst>
        </pc:picChg>
        <pc:picChg chg="add del mod">
          <ac:chgData name="Hostiteľský používateľ" userId="" providerId="Windows Live" clId="Web-{21585857-300F-4EAA-BC30-6949C1751058}" dt="2020-06-16T09:26:01.075" v="23"/>
          <ac:picMkLst>
            <pc:docMk/>
            <pc:sldMk cId="3352884728" sldId="620"/>
            <ac:picMk id="5" creationId="{CEF66147-EE3D-4AD5-833D-8BADB756B206}"/>
          </ac:picMkLst>
        </pc:picChg>
        <pc:picChg chg="add mod">
          <ac:chgData name="Hostiteľský používateľ" userId="" providerId="Windows Live" clId="Web-{21585857-300F-4EAA-BC30-6949C1751058}" dt="2020-06-16T09:28:36.983" v="31" actId="1076"/>
          <ac:picMkLst>
            <pc:docMk/>
            <pc:sldMk cId="3352884728" sldId="620"/>
            <ac:picMk id="6" creationId="{090FD768-9D7F-46B5-8362-E90A251CCAC2}"/>
          </ac:picMkLst>
        </pc:picChg>
        <pc:picChg chg="add mod">
          <ac:chgData name="Hostiteľský používateľ" userId="" providerId="Windows Live" clId="Web-{21585857-300F-4EAA-BC30-6949C1751058}" dt="2020-06-16T09:29:37.749" v="40" actId="1076"/>
          <ac:picMkLst>
            <pc:docMk/>
            <pc:sldMk cId="3352884728" sldId="620"/>
            <ac:picMk id="8" creationId="{371D81C5-0CDB-4AD7-A5CE-842320B151E8}"/>
          </ac:picMkLst>
        </pc:picChg>
        <pc:picChg chg="add mod">
          <ac:chgData name="Hostiteľský používateľ" userId="" providerId="Windows Live" clId="Web-{21585857-300F-4EAA-BC30-6949C1751058}" dt="2020-06-16T09:29:30.233" v="39" actId="14100"/>
          <ac:picMkLst>
            <pc:docMk/>
            <pc:sldMk cId="3352884728" sldId="620"/>
            <ac:picMk id="9" creationId="{05E5CA6E-2711-4DF1-B4D0-24A507F788FB}"/>
          </ac:picMkLst>
        </pc:picChg>
      </pc:sldChg>
      <pc:sldChg chg="addSp delSp modSp add replId">
        <pc:chgData name="Hostiteľský používateľ" userId="" providerId="Windows Live" clId="Web-{21585857-300F-4EAA-BC30-6949C1751058}" dt="2020-06-16T09:32:45.313" v="67" actId="14100"/>
        <pc:sldMkLst>
          <pc:docMk/>
          <pc:sldMk cId="278324814" sldId="622"/>
        </pc:sldMkLst>
        <pc:spChg chg="mod">
          <ac:chgData name="Hostiteľský používateľ" userId="" providerId="Windows Live" clId="Web-{21585857-300F-4EAA-BC30-6949C1751058}" dt="2020-06-16T09:32:29.375" v="62" actId="20577"/>
          <ac:spMkLst>
            <pc:docMk/>
            <pc:sldMk cId="278324814" sldId="622"/>
            <ac:spMk id="3" creationId="{04623A62-2B20-4390-9ABC-A50B36A75764}"/>
          </ac:spMkLst>
        </pc:spChg>
        <pc:picChg chg="add mod">
          <ac:chgData name="Hostiteľský používateľ" userId="" providerId="Windows Live" clId="Web-{21585857-300F-4EAA-BC30-6949C1751058}" dt="2020-06-16T09:32:45.313" v="67" actId="14100"/>
          <ac:picMkLst>
            <pc:docMk/>
            <pc:sldMk cId="278324814" sldId="622"/>
            <ac:picMk id="4" creationId="{89A1749B-4EFA-4B4A-86EE-42D496BBC731}"/>
          </ac:picMkLst>
        </pc:picChg>
        <pc:picChg chg="del">
          <ac:chgData name="Hostiteľský používateľ" userId="" providerId="Windows Live" clId="Web-{21585857-300F-4EAA-BC30-6949C1751058}" dt="2020-06-16T09:32:05" v="42"/>
          <ac:picMkLst>
            <pc:docMk/>
            <pc:sldMk cId="278324814" sldId="622"/>
            <ac:picMk id="6" creationId="{090FD768-9D7F-46B5-8362-E90A251CCAC2}"/>
          </ac:picMkLst>
        </pc:picChg>
        <pc:picChg chg="del">
          <ac:chgData name="Hostiteľský používateľ" userId="" providerId="Windows Live" clId="Web-{21585857-300F-4EAA-BC30-6949C1751058}" dt="2020-06-16T09:32:07.687" v="43"/>
          <ac:picMkLst>
            <pc:docMk/>
            <pc:sldMk cId="278324814" sldId="622"/>
            <ac:picMk id="8" creationId="{371D81C5-0CDB-4AD7-A5CE-842320B151E8}"/>
          </ac:picMkLst>
        </pc:picChg>
        <pc:picChg chg="del">
          <ac:chgData name="Hostiteľský používateľ" userId="" providerId="Windows Live" clId="Web-{21585857-300F-4EAA-BC30-6949C1751058}" dt="2020-06-16T09:32:09.922" v="44"/>
          <ac:picMkLst>
            <pc:docMk/>
            <pc:sldMk cId="278324814" sldId="622"/>
            <ac:picMk id="9" creationId="{05E5CA6E-2711-4DF1-B4D0-24A507F788FB}"/>
          </ac:picMkLst>
        </pc:picChg>
      </pc:sldChg>
      <pc:sldChg chg="delSp modSp add replId">
        <pc:chgData name="Hostiteľský používateľ" userId="" providerId="Windows Live" clId="Web-{21585857-300F-4EAA-BC30-6949C1751058}" dt="2020-06-16T09:38:16.815" v="289" actId="20577"/>
        <pc:sldMkLst>
          <pc:docMk/>
          <pc:sldMk cId="501627911" sldId="623"/>
        </pc:sldMkLst>
        <pc:spChg chg="mod">
          <ac:chgData name="Hostiteľský používateľ" userId="" providerId="Windows Live" clId="Web-{21585857-300F-4EAA-BC30-6949C1751058}" dt="2020-06-16T09:38:16.815" v="289" actId="20577"/>
          <ac:spMkLst>
            <pc:docMk/>
            <pc:sldMk cId="501627911" sldId="623"/>
            <ac:spMk id="3" creationId="{04623A62-2B20-4390-9ABC-A50B36A75764}"/>
          </ac:spMkLst>
        </pc:spChg>
        <pc:picChg chg="del">
          <ac:chgData name="Hostiteľský používateľ" userId="" providerId="Windows Live" clId="Web-{21585857-300F-4EAA-BC30-6949C1751058}" dt="2020-06-16T09:34:51.847" v="102"/>
          <ac:picMkLst>
            <pc:docMk/>
            <pc:sldMk cId="501627911" sldId="623"/>
            <ac:picMk id="4" creationId="{89A1749B-4EFA-4B4A-86EE-42D496BBC731}"/>
          </ac:picMkLst>
        </pc:picChg>
      </pc:sldChg>
      <pc:sldChg chg="modSp add replId">
        <pc:chgData name="Hostiteľský používateľ" userId="" providerId="Windows Live" clId="Web-{21585857-300F-4EAA-BC30-6949C1751058}" dt="2020-06-16T09:37:08.205" v="262" actId="20577"/>
        <pc:sldMkLst>
          <pc:docMk/>
          <pc:sldMk cId="452887262" sldId="624"/>
        </pc:sldMkLst>
        <pc:spChg chg="mod">
          <ac:chgData name="Hostiteľský používateľ" userId="" providerId="Windows Live" clId="Web-{21585857-300F-4EAA-BC30-6949C1751058}" dt="2020-06-16T09:37:08.205" v="262" actId="20577"/>
          <ac:spMkLst>
            <pc:docMk/>
            <pc:sldMk cId="452887262" sldId="624"/>
            <ac:spMk id="3" creationId="{04623A62-2B20-4390-9ABC-A50B36A75764}"/>
          </ac:spMkLst>
        </pc:spChg>
      </pc:sldChg>
      <pc:sldChg chg="modSp add replId">
        <pc:chgData name="Hostiteľský používateľ" userId="" providerId="Windows Live" clId="Web-{21585857-300F-4EAA-BC30-6949C1751058}" dt="2020-06-16T09:41:46.629" v="340" actId="20577"/>
        <pc:sldMkLst>
          <pc:docMk/>
          <pc:sldMk cId="2604884017" sldId="625"/>
        </pc:sldMkLst>
        <pc:spChg chg="mod">
          <ac:chgData name="Hostiteľský používateľ" userId="" providerId="Windows Live" clId="Web-{21585857-300F-4EAA-BC30-6949C1751058}" dt="2020-06-16T09:41:46.629" v="340" actId="20577"/>
          <ac:spMkLst>
            <pc:docMk/>
            <pc:sldMk cId="2604884017" sldId="625"/>
            <ac:spMk id="3" creationId="{04623A62-2B20-4390-9ABC-A50B36A75764}"/>
          </ac:spMkLst>
        </pc:spChg>
      </pc:sldChg>
      <pc:sldChg chg="modSp add replId">
        <pc:chgData name="Hostiteľský používateľ" userId="" providerId="Windows Live" clId="Web-{21585857-300F-4EAA-BC30-6949C1751058}" dt="2020-06-16T09:43:31.099" v="498" actId="20577"/>
        <pc:sldMkLst>
          <pc:docMk/>
          <pc:sldMk cId="3357109137" sldId="626"/>
        </pc:sldMkLst>
        <pc:spChg chg="mod">
          <ac:chgData name="Hostiteľský používateľ" userId="" providerId="Windows Live" clId="Web-{21585857-300F-4EAA-BC30-6949C1751058}" dt="2020-06-16T09:43:31.099" v="498" actId="20577"/>
          <ac:spMkLst>
            <pc:docMk/>
            <pc:sldMk cId="3357109137" sldId="626"/>
            <ac:spMk id="3" creationId="{04623A62-2B20-4390-9ABC-A50B36A75764}"/>
          </ac:spMkLst>
        </pc:spChg>
      </pc:sldChg>
      <pc:sldChg chg="modSp add replId">
        <pc:chgData name="Hostiteľský používateľ" userId="" providerId="Windows Live" clId="Web-{21585857-300F-4EAA-BC30-6949C1751058}" dt="2020-06-16T09:44:09.271" v="565" actId="20577"/>
        <pc:sldMkLst>
          <pc:docMk/>
          <pc:sldMk cId="270947759" sldId="627"/>
        </pc:sldMkLst>
        <pc:spChg chg="mod">
          <ac:chgData name="Hostiteľský používateľ" userId="" providerId="Windows Live" clId="Web-{21585857-300F-4EAA-BC30-6949C1751058}" dt="2020-06-16T09:44:09.271" v="565" actId="20577"/>
          <ac:spMkLst>
            <pc:docMk/>
            <pc:sldMk cId="270947759" sldId="627"/>
            <ac:spMk id="3" creationId="{04623A62-2B20-4390-9ABC-A50B36A75764}"/>
          </ac:spMkLst>
        </pc:spChg>
      </pc:sldChg>
    </pc:docChg>
  </pc:docChgLst>
  <pc:docChgLst>
    <pc:chgData name="Hostiteľský používateľ" providerId="Windows Live" clId="Web-{7760AC53-268C-4B6D-A547-4B3B65DEB682}"/>
    <pc:docChg chg="modSld">
      <pc:chgData name="Hostiteľský používateľ" userId="" providerId="Windows Live" clId="Web-{7760AC53-268C-4B6D-A547-4B3B65DEB682}" dt="2020-10-29T10:39:03.331" v="132" actId="1076"/>
      <pc:docMkLst>
        <pc:docMk/>
      </pc:docMkLst>
      <pc:sldChg chg="addSp modSp">
        <pc:chgData name="Hostiteľský používateľ" userId="" providerId="Windows Live" clId="Web-{7760AC53-268C-4B6D-A547-4B3B65DEB682}" dt="2020-10-29T10:39:03.331" v="132" actId="1076"/>
        <pc:sldMkLst>
          <pc:docMk/>
          <pc:sldMk cId="1973213978" sldId="548"/>
        </pc:sldMkLst>
        <pc:spChg chg="add mod">
          <ac:chgData name="Hostiteľský používateľ" userId="" providerId="Windows Live" clId="Web-{7760AC53-268C-4B6D-A547-4B3B65DEB682}" dt="2020-10-29T10:39:03.331" v="132" actId="1076"/>
          <ac:spMkLst>
            <pc:docMk/>
            <pc:sldMk cId="1973213978" sldId="548"/>
            <ac:spMk id="3" creationId="{605A61F4-6445-4866-B3C7-14915B3821AA}"/>
          </ac:spMkLst>
        </pc:spChg>
      </pc:sldChg>
      <pc:sldChg chg="modSp">
        <pc:chgData name="Hostiteľský používateľ" userId="" providerId="Windows Live" clId="Web-{7760AC53-268C-4B6D-A547-4B3B65DEB682}" dt="2020-10-29T10:37:27.641" v="61" actId="14100"/>
        <pc:sldMkLst>
          <pc:docMk/>
          <pc:sldMk cId="3244367132" sldId="577"/>
        </pc:sldMkLst>
        <pc:spChg chg="mod">
          <ac:chgData name="Hostiteľský používateľ" userId="" providerId="Windows Live" clId="Web-{7760AC53-268C-4B6D-A547-4B3B65DEB682}" dt="2020-10-29T10:37:27.641" v="61" actId="14100"/>
          <ac:spMkLst>
            <pc:docMk/>
            <pc:sldMk cId="3244367132" sldId="577"/>
            <ac:spMk id="5" creationId="{F91CDA90-EC92-498F-A1D9-848681DD3BDD}"/>
          </ac:spMkLst>
        </pc:spChg>
      </pc:sldChg>
      <pc:sldChg chg="addSp modSp addAnim modAnim">
        <pc:chgData name="Hostiteľský používateľ" userId="" providerId="Windows Live" clId="Web-{7760AC53-268C-4B6D-A547-4B3B65DEB682}" dt="2020-10-29T10:34:38.496" v="32"/>
        <pc:sldMkLst>
          <pc:docMk/>
          <pc:sldMk cId="368039493" sldId="578"/>
        </pc:sldMkLst>
        <pc:spChg chg="mod">
          <ac:chgData name="Hostiteľský používateľ" userId="" providerId="Windows Live" clId="Web-{7760AC53-268C-4B6D-A547-4B3B65DEB682}" dt="2020-10-29T10:33:17.791" v="1" actId="1076"/>
          <ac:spMkLst>
            <pc:docMk/>
            <pc:sldMk cId="368039493" sldId="578"/>
            <ac:spMk id="6" creationId="{CEB28F91-28F9-46F7-87D3-D6CB7EAEC286}"/>
          </ac:spMkLst>
        </pc:spChg>
        <pc:spChg chg="add mod">
          <ac:chgData name="Hostiteľský používateľ" userId="" providerId="Windows Live" clId="Web-{7760AC53-268C-4B6D-A547-4B3B65DEB682}" dt="2020-10-29T10:34:28.965" v="30" actId="1076"/>
          <ac:spMkLst>
            <pc:docMk/>
            <pc:sldMk cId="368039493" sldId="578"/>
            <ac:spMk id="7" creationId="{48CA93FE-6265-4080-87AD-4EEEEE914282}"/>
          </ac:spMkLst>
        </pc:spChg>
      </pc:sldChg>
    </pc:docChg>
  </pc:docChgLst>
  <pc:docChgLst>
    <pc:chgData name="Miloš Kašuba" userId="3e90ec6aa589ba14" providerId="Windows Live" clId="Web-{0646D951-446D-4724-8C86-8A0B034E35C4}"/>
    <pc:docChg chg="modSld">
      <pc:chgData name="Miloš Kašuba" userId="3e90ec6aa589ba14" providerId="Windows Live" clId="Web-{0646D951-446D-4724-8C86-8A0B034E35C4}" dt="2020-07-13T06:57:42.141" v="3" actId="1076"/>
      <pc:docMkLst>
        <pc:docMk/>
      </pc:docMkLst>
      <pc:sldChg chg="addSp delSp modSp">
        <pc:chgData name="Miloš Kašuba" userId="3e90ec6aa589ba14" providerId="Windows Live" clId="Web-{0646D951-446D-4724-8C86-8A0B034E35C4}" dt="2020-07-13T06:57:42.141" v="3" actId="1076"/>
        <pc:sldMkLst>
          <pc:docMk/>
          <pc:sldMk cId="3775916875" sldId="469"/>
        </pc:sldMkLst>
        <pc:picChg chg="add mod">
          <ac:chgData name="Miloš Kašuba" userId="3e90ec6aa589ba14" providerId="Windows Live" clId="Web-{0646D951-446D-4724-8C86-8A0B034E35C4}" dt="2020-07-13T06:57:42.141" v="3" actId="1076"/>
          <ac:picMkLst>
            <pc:docMk/>
            <pc:sldMk cId="3775916875" sldId="469"/>
            <ac:picMk id="3" creationId="{43785C8B-70E4-4E66-BB36-55DBAB6969B8}"/>
          </ac:picMkLst>
        </pc:picChg>
        <pc:picChg chg="del">
          <ac:chgData name="Miloš Kašuba" userId="3e90ec6aa589ba14" providerId="Windows Live" clId="Web-{0646D951-446D-4724-8C86-8A0B034E35C4}" dt="2020-07-13T06:57:20.500" v="0"/>
          <ac:picMkLst>
            <pc:docMk/>
            <pc:sldMk cId="3775916875" sldId="469"/>
            <ac:picMk id="5" creationId="{00000000-0000-0000-0000-000000000000}"/>
          </ac:picMkLst>
        </pc:picChg>
      </pc:sldChg>
    </pc:docChg>
  </pc:docChgLst>
  <pc:docChgLst>
    <pc:chgData name="Hostiteľský používateľ" providerId="Windows Live" clId="Web-{2322A83C-3142-4492-A08F-93C52A5C2AC4}"/>
    <pc:docChg chg="addSld modSld sldOrd modSection">
      <pc:chgData name="Hostiteľský používateľ" userId="" providerId="Windows Live" clId="Web-{2322A83C-3142-4492-A08F-93C52A5C2AC4}" dt="2020-06-17T01:02:12.944" v="373" actId="1076"/>
      <pc:docMkLst>
        <pc:docMk/>
      </pc:docMkLst>
      <pc:sldChg chg="addSp modSp">
        <pc:chgData name="Hostiteľský používateľ" userId="" providerId="Windows Live" clId="Web-{2322A83C-3142-4492-A08F-93C52A5C2AC4}" dt="2020-06-17T00:20:00.950" v="81" actId="1076"/>
        <pc:sldMkLst>
          <pc:docMk/>
          <pc:sldMk cId="3125868020" sldId="650"/>
        </pc:sldMkLst>
        <pc:picChg chg="add mod">
          <ac:chgData name="Hostiteľský používateľ" userId="" providerId="Windows Live" clId="Web-{2322A83C-3142-4492-A08F-93C52A5C2AC4}" dt="2020-06-17T00:16:54.901" v="47" actId="1076"/>
          <ac:picMkLst>
            <pc:docMk/>
            <pc:sldMk cId="3125868020" sldId="650"/>
            <ac:picMk id="9" creationId="{08B76645-0C61-478A-AF88-7D14F0DFCE89}"/>
          </ac:picMkLst>
        </pc:picChg>
        <pc:picChg chg="add mod">
          <ac:chgData name="Hostiteľský používateľ" userId="" providerId="Windows Live" clId="Web-{2322A83C-3142-4492-A08F-93C52A5C2AC4}" dt="2020-06-17T00:16:53.745" v="46" actId="1076"/>
          <ac:picMkLst>
            <pc:docMk/>
            <pc:sldMk cId="3125868020" sldId="650"/>
            <ac:picMk id="10" creationId="{41B80393-917C-4863-980C-0802CCC1137E}"/>
          </ac:picMkLst>
        </pc:picChg>
        <pc:picChg chg="add mod">
          <ac:chgData name="Hostiteľský používateľ" userId="" providerId="Windows Live" clId="Web-{2322A83C-3142-4492-A08F-93C52A5C2AC4}" dt="2020-06-17T00:16:52.230" v="45" actId="1076"/>
          <ac:picMkLst>
            <pc:docMk/>
            <pc:sldMk cId="3125868020" sldId="650"/>
            <ac:picMk id="24" creationId="{FFE16513-7C4E-46E7-B944-6173333F4AE8}"/>
          </ac:picMkLst>
        </pc:picChg>
        <pc:picChg chg="add mod">
          <ac:chgData name="Hostiteľský používateľ" userId="" providerId="Windows Live" clId="Web-{2322A83C-3142-4492-A08F-93C52A5C2AC4}" dt="2020-06-17T00:16:50.933" v="44" actId="1076"/>
          <ac:picMkLst>
            <pc:docMk/>
            <pc:sldMk cId="3125868020" sldId="650"/>
            <ac:picMk id="25" creationId="{7AC5BEDB-8EEC-412D-841B-CF57ABF8BD57}"/>
          </ac:picMkLst>
        </pc:picChg>
        <pc:picChg chg="add mod">
          <ac:chgData name="Hostiteľský používateľ" userId="" providerId="Windows Live" clId="Web-{2322A83C-3142-4492-A08F-93C52A5C2AC4}" dt="2020-06-17T00:16:49.214" v="43" actId="1076"/>
          <ac:picMkLst>
            <pc:docMk/>
            <pc:sldMk cId="3125868020" sldId="650"/>
            <ac:picMk id="26" creationId="{D6479B20-E701-47D6-A47B-4851CB1A2981}"/>
          </ac:picMkLst>
        </pc:picChg>
        <pc:picChg chg="add mod">
          <ac:chgData name="Hostiteľský používateľ" userId="" providerId="Windows Live" clId="Web-{2322A83C-3142-4492-A08F-93C52A5C2AC4}" dt="2020-06-17T00:16:47.542" v="42" actId="1076"/>
          <ac:picMkLst>
            <pc:docMk/>
            <pc:sldMk cId="3125868020" sldId="650"/>
            <ac:picMk id="27" creationId="{43C8B354-4D3E-4FE2-82A4-2CA49D810B49}"/>
          </ac:picMkLst>
        </pc:picChg>
        <pc:picChg chg="add mod">
          <ac:chgData name="Hostiteľský používateľ" userId="" providerId="Windows Live" clId="Web-{2322A83C-3142-4492-A08F-93C52A5C2AC4}" dt="2020-06-17T00:20:00.950" v="81" actId="1076"/>
          <ac:picMkLst>
            <pc:docMk/>
            <pc:sldMk cId="3125868020" sldId="650"/>
            <ac:picMk id="28" creationId="{7C6A1953-CC81-4E85-BAC7-5FA8B4C4D6F6}"/>
          </ac:picMkLst>
        </pc:picChg>
        <pc:picChg chg="add mod">
          <ac:chgData name="Hostiteľský používateľ" userId="" providerId="Windows Live" clId="Web-{2322A83C-3142-4492-A08F-93C52A5C2AC4}" dt="2020-06-17T00:20:00.091" v="80" actId="1076"/>
          <ac:picMkLst>
            <pc:docMk/>
            <pc:sldMk cId="3125868020" sldId="650"/>
            <ac:picMk id="29" creationId="{26D96C50-F30D-4408-82D3-3377F1703BE8}"/>
          </ac:picMkLst>
        </pc:picChg>
        <pc:picChg chg="add mod">
          <ac:chgData name="Hostiteľský používateľ" userId="" providerId="Windows Live" clId="Web-{2322A83C-3142-4492-A08F-93C52A5C2AC4}" dt="2020-06-17T00:19:58.747" v="79" actId="1076"/>
          <ac:picMkLst>
            <pc:docMk/>
            <pc:sldMk cId="3125868020" sldId="650"/>
            <ac:picMk id="30" creationId="{9D0441E4-80B0-466A-8ABE-961A91281702}"/>
          </ac:picMkLst>
        </pc:picChg>
        <pc:picChg chg="add mod">
          <ac:chgData name="Hostiteľský používateľ" userId="" providerId="Windows Live" clId="Web-{2322A83C-3142-4492-A08F-93C52A5C2AC4}" dt="2020-06-17T00:19:56.731" v="78" actId="1076"/>
          <ac:picMkLst>
            <pc:docMk/>
            <pc:sldMk cId="3125868020" sldId="650"/>
            <ac:picMk id="31" creationId="{613AA99B-39BB-4B43-8476-975F6891DEC1}"/>
          </ac:picMkLst>
        </pc:picChg>
        <pc:picChg chg="add mod">
          <ac:chgData name="Hostiteľský používateľ" userId="" providerId="Windows Live" clId="Web-{2322A83C-3142-4492-A08F-93C52A5C2AC4}" dt="2020-06-17T00:19:54.856" v="77" actId="1076"/>
          <ac:picMkLst>
            <pc:docMk/>
            <pc:sldMk cId="3125868020" sldId="650"/>
            <ac:picMk id="32" creationId="{CA34E334-EEAA-4412-A3E0-8C2A6CD75DA7}"/>
          </ac:picMkLst>
        </pc:picChg>
        <pc:picChg chg="add mod">
          <ac:chgData name="Hostiteľský používateľ" userId="" providerId="Windows Live" clId="Web-{2322A83C-3142-4492-A08F-93C52A5C2AC4}" dt="2020-06-17T00:19:53.294" v="76" actId="1076"/>
          <ac:picMkLst>
            <pc:docMk/>
            <pc:sldMk cId="3125868020" sldId="650"/>
            <ac:picMk id="33" creationId="{286541BD-9982-4A90-87B3-286C6431A7D2}"/>
          </ac:picMkLst>
        </pc:picChg>
        <pc:picChg chg="add mod">
          <ac:chgData name="Hostiteľský používateľ" userId="" providerId="Windows Live" clId="Web-{2322A83C-3142-4492-A08F-93C52A5C2AC4}" dt="2020-06-17T00:19:50.903" v="75" actId="1076"/>
          <ac:picMkLst>
            <pc:docMk/>
            <pc:sldMk cId="3125868020" sldId="650"/>
            <ac:picMk id="34" creationId="{0CD24E26-1CE1-4BFD-9EE7-FA719AA17DF0}"/>
          </ac:picMkLst>
        </pc:picChg>
        <pc:picChg chg="add mod">
          <ac:chgData name="Hostiteľský používateľ" userId="" providerId="Windows Live" clId="Web-{2322A83C-3142-4492-A08F-93C52A5C2AC4}" dt="2020-06-17T00:19:48.325" v="74" actId="1076"/>
          <ac:picMkLst>
            <pc:docMk/>
            <pc:sldMk cId="3125868020" sldId="650"/>
            <ac:picMk id="35" creationId="{D8558624-31B8-4960-829A-A1CB4AF25D8D}"/>
          </ac:picMkLst>
        </pc:picChg>
        <pc:picChg chg="add mod">
          <ac:chgData name="Hostiteľský používateľ" userId="" providerId="Windows Live" clId="Web-{2322A83C-3142-4492-A08F-93C52A5C2AC4}" dt="2020-06-17T00:19:47.028" v="73" actId="1076"/>
          <ac:picMkLst>
            <pc:docMk/>
            <pc:sldMk cId="3125868020" sldId="650"/>
            <ac:picMk id="36" creationId="{4AEF036E-F64A-4B00-9D39-004AE7F36110}"/>
          </ac:picMkLst>
        </pc:picChg>
        <pc:picChg chg="add mod">
          <ac:chgData name="Hostiteľský používateľ" userId="" providerId="Windows Live" clId="Web-{2322A83C-3142-4492-A08F-93C52A5C2AC4}" dt="2020-06-17T00:19:45.528" v="72" actId="1076"/>
          <ac:picMkLst>
            <pc:docMk/>
            <pc:sldMk cId="3125868020" sldId="650"/>
            <ac:picMk id="37" creationId="{1EA4BC23-B6AF-45B6-8CB4-56B965E88D67}"/>
          </ac:picMkLst>
        </pc:picChg>
        <pc:picChg chg="add mod">
          <ac:chgData name="Hostiteľský používateľ" userId="" providerId="Windows Live" clId="Web-{2322A83C-3142-4492-A08F-93C52A5C2AC4}" dt="2020-06-17T00:19:44.091" v="71" actId="1076"/>
          <ac:picMkLst>
            <pc:docMk/>
            <pc:sldMk cId="3125868020" sldId="650"/>
            <ac:picMk id="38" creationId="{00357FCB-8CFB-4AC1-84CD-EE414B7B947F}"/>
          </ac:picMkLst>
        </pc:picChg>
        <pc:picChg chg="add mod">
          <ac:chgData name="Hostiteľský používateľ" userId="" providerId="Windows Live" clId="Web-{2322A83C-3142-4492-A08F-93C52A5C2AC4}" dt="2020-06-17T00:19:42.966" v="70" actId="1076"/>
          <ac:picMkLst>
            <pc:docMk/>
            <pc:sldMk cId="3125868020" sldId="650"/>
            <ac:picMk id="39" creationId="{0BB941D3-1707-4AD0-A522-A7E5296864A2}"/>
          </ac:picMkLst>
        </pc:picChg>
        <pc:picChg chg="add mod">
          <ac:chgData name="Hostiteľský používateľ" userId="" providerId="Windows Live" clId="Web-{2322A83C-3142-4492-A08F-93C52A5C2AC4}" dt="2020-06-17T00:19:40.888" v="69" actId="1076"/>
          <ac:picMkLst>
            <pc:docMk/>
            <pc:sldMk cId="3125868020" sldId="650"/>
            <ac:picMk id="40" creationId="{4AC8379E-9644-488C-8068-A945DD799ACC}"/>
          </ac:picMkLst>
        </pc:picChg>
        <pc:picChg chg="add mod">
          <ac:chgData name="Hostiteľský používateľ" userId="" providerId="Windows Live" clId="Web-{2322A83C-3142-4492-A08F-93C52A5C2AC4}" dt="2020-06-17T00:19:38.809" v="68" actId="1076"/>
          <ac:picMkLst>
            <pc:docMk/>
            <pc:sldMk cId="3125868020" sldId="650"/>
            <ac:picMk id="41" creationId="{54BA156E-10B7-40C5-8698-B8B2B9730371}"/>
          </ac:picMkLst>
        </pc:picChg>
        <pc:picChg chg="add mod">
          <ac:chgData name="Hostiteľský používateľ" userId="" providerId="Windows Live" clId="Web-{2322A83C-3142-4492-A08F-93C52A5C2AC4}" dt="2020-06-17T00:19:36.981" v="67" actId="1076"/>
          <ac:picMkLst>
            <pc:docMk/>
            <pc:sldMk cId="3125868020" sldId="650"/>
            <ac:picMk id="42" creationId="{7B59A067-7567-4755-B088-81D5CF03C584}"/>
          </ac:picMkLst>
        </pc:picChg>
        <pc:picChg chg="add mod">
          <ac:chgData name="Hostiteľský používateľ" userId="" providerId="Windows Live" clId="Web-{2322A83C-3142-4492-A08F-93C52A5C2AC4}" dt="2020-06-17T00:19:35.341" v="66" actId="1076"/>
          <ac:picMkLst>
            <pc:docMk/>
            <pc:sldMk cId="3125868020" sldId="650"/>
            <ac:picMk id="43" creationId="{2A2B2742-92D0-4B3E-9411-F815E6F8364C}"/>
          </ac:picMkLst>
        </pc:picChg>
        <pc:picChg chg="add mod">
          <ac:chgData name="Hostiteľský používateľ" userId="" providerId="Windows Live" clId="Web-{2322A83C-3142-4492-A08F-93C52A5C2AC4}" dt="2020-06-17T00:19:33.450" v="65" actId="1076"/>
          <ac:picMkLst>
            <pc:docMk/>
            <pc:sldMk cId="3125868020" sldId="650"/>
            <ac:picMk id="44" creationId="{199B595A-D9F2-4EAA-9648-E2EDADEF892D}"/>
          </ac:picMkLst>
        </pc:picChg>
      </pc:sldChg>
      <pc:sldChg chg="ord">
        <pc:chgData name="Hostiteľský používateľ" userId="" providerId="Windows Live" clId="Web-{2322A83C-3142-4492-A08F-93C52A5C2AC4}" dt="2020-06-17T01:01:15.709" v="361"/>
        <pc:sldMkLst>
          <pc:docMk/>
          <pc:sldMk cId="1202577165" sldId="655"/>
        </pc:sldMkLst>
      </pc:sldChg>
      <pc:sldChg chg="addSp delSp modSp mod ord setBg">
        <pc:chgData name="Hostiteľský používateľ" userId="" providerId="Windows Live" clId="Web-{2322A83C-3142-4492-A08F-93C52A5C2AC4}" dt="2020-06-17T01:02:12.944" v="373" actId="1076"/>
        <pc:sldMkLst>
          <pc:docMk/>
          <pc:sldMk cId="815939090" sldId="657"/>
        </pc:sldMkLst>
        <pc:spChg chg="del ord">
          <ac:chgData name="Hostiteľský používateľ" userId="" providerId="Windows Live" clId="Web-{2322A83C-3142-4492-A08F-93C52A5C2AC4}" dt="2020-06-17T01:02:05.381" v="370"/>
          <ac:spMkLst>
            <pc:docMk/>
            <pc:sldMk cId="815939090" sldId="657"/>
            <ac:spMk id="7" creationId="{00000000-0000-0000-0000-000000000000}"/>
          </ac:spMkLst>
        </pc:spChg>
        <pc:spChg chg="add del">
          <ac:chgData name="Hostiteľský používateľ" userId="" providerId="Windows Live" clId="Web-{2322A83C-3142-4492-A08F-93C52A5C2AC4}" dt="2020-06-17T00:42:41.682" v="298"/>
          <ac:spMkLst>
            <pc:docMk/>
            <pc:sldMk cId="815939090" sldId="657"/>
            <ac:spMk id="12" creationId="{32BC26D8-82FB-445E-AA49-62A77D7C1EE0}"/>
          </ac:spMkLst>
        </pc:spChg>
        <pc:spChg chg="add del">
          <ac:chgData name="Hostiteľský používateľ" userId="" providerId="Windows Live" clId="Web-{2322A83C-3142-4492-A08F-93C52A5C2AC4}" dt="2020-06-17T00:42:41.682" v="298"/>
          <ac:spMkLst>
            <pc:docMk/>
            <pc:sldMk cId="815939090" sldId="657"/>
            <ac:spMk id="14" creationId="{CB44330D-EA18-4254-AA95-EB49948539B8}"/>
          </ac:spMkLst>
        </pc:spChg>
        <pc:graphicFrameChg chg="add del modGraphic">
          <ac:chgData name="Hostiteľský používateľ" userId="" providerId="Windows Live" clId="Web-{2322A83C-3142-4492-A08F-93C52A5C2AC4}" dt="2020-06-17T00:45:27.637" v="314"/>
          <ac:graphicFrameMkLst>
            <pc:docMk/>
            <pc:sldMk cId="815939090" sldId="657"/>
            <ac:graphicFrameMk id="3" creationId="{90DC00AF-8464-4571-B5D7-BEA7583B4934}"/>
          </ac:graphicFrameMkLst>
        </pc:graphicFrameChg>
        <pc:picChg chg="add mod">
          <ac:chgData name="Hostiteľský používateľ" userId="" providerId="Windows Live" clId="Web-{2322A83C-3142-4492-A08F-93C52A5C2AC4}" dt="2020-06-17T00:43:51.464" v="300"/>
          <ac:picMkLst>
            <pc:docMk/>
            <pc:sldMk cId="815939090" sldId="657"/>
            <ac:picMk id="2" creationId="{3970ECF0-F969-406C-B0DA-68EC6ABE0043}"/>
          </ac:picMkLst>
        </pc:picChg>
        <pc:picChg chg="add mod">
          <ac:chgData name="Hostiteľský používateľ" userId="" providerId="Windows Live" clId="Web-{2322A83C-3142-4492-A08F-93C52A5C2AC4}" dt="2020-06-17T01:02:12.944" v="373" actId="1076"/>
          <ac:picMkLst>
            <pc:docMk/>
            <pc:sldMk cId="815939090" sldId="657"/>
            <ac:picMk id="4" creationId="{4F687507-83DF-41F3-AE18-028A0DA73869}"/>
          </ac:picMkLst>
        </pc:picChg>
        <pc:picChg chg="add mod">
          <ac:chgData name="Hostiteľský používateľ" userId="" providerId="Windows Live" clId="Web-{2322A83C-3142-4492-A08F-93C52A5C2AC4}" dt="2020-06-17T01:02:10.709" v="372" actId="1076"/>
          <ac:picMkLst>
            <pc:docMk/>
            <pc:sldMk cId="815939090" sldId="657"/>
            <ac:picMk id="5" creationId="{3F1A6E07-EB05-4ABD-A022-D57BA582594C}"/>
          </ac:picMkLst>
        </pc:picChg>
        <pc:picChg chg="add mod">
          <ac:chgData name="Hostiteľský používateľ" userId="" providerId="Windows Live" clId="Web-{2322A83C-3142-4492-A08F-93C52A5C2AC4}" dt="2020-06-17T01:02:07.834" v="371" actId="1076"/>
          <ac:picMkLst>
            <pc:docMk/>
            <pc:sldMk cId="815939090" sldId="657"/>
            <ac:picMk id="6" creationId="{AFFEBC33-5293-4685-AFEB-070EF57F065D}"/>
          </ac:picMkLst>
        </pc:picChg>
      </pc:sldChg>
      <pc:sldChg chg="addSp delSp modSp">
        <pc:chgData name="Hostiteľský používateľ" userId="" providerId="Windows Live" clId="Web-{2322A83C-3142-4492-A08F-93C52A5C2AC4}" dt="2020-06-17T01:01:36.256" v="363" actId="14100"/>
        <pc:sldMkLst>
          <pc:docMk/>
          <pc:sldMk cId="160788914" sldId="659"/>
        </pc:sldMkLst>
        <pc:spChg chg="del mod">
          <ac:chgData name="Hostiteľský používateľ" userId="" providerId="Windows Live" clId="Web-{2322A83C-3142-4492-A08F-93C52A5C2AC4}" dt="2020-06-17T00:21:25.029" v="111"/>
          <ac:spMkLst>
            <pc:docMk/>
            <pc:sldMk cId="160788914" sldId="659"/>
            <ac:spMk id="7" creationId="{00000000-0000-0000-0000-000000000000}"/>
          </ac:spMkLst>
        </pc:spChg>
        <pc:spChg chg="add del mod">
          <ac:chgData name="Hostiteľský používateľ" userId="" providerId="Windows Live" clId="Web-{2322A83C-3142-4492-A08F-93C52A5C2AC4}" dt="2020-06-17T00:27:55.908" v="176"/>
          <ac:spMkLst>
            <pc:docMk/>
            <pc:sldMk cId="160788914" sldId="659"/>
            <ac:spMk id="24" creationId="{84EDC882-99DD-49B1-B0CA-1B3A22A5B8D4}"/>
          </ac:spMkLst>
        </pc:spChg>
        <pc:spChg chg="add del">
          <ac:chgData name="Hostiteľský používateľ" userId="" providerId="Windows Live" clId="Web-{2322A83C-3142-4492-A08F-93C52A5C2AC4}" dt="2020-06-17T00:30:35.910" v="208"/>
          <ac:spMkLst>
            <pc:docMk/>
            <pc:sldMk cId="160788914" sldId="659"/>
            <ac:spMk id="38" creationId="{963ABF89-0C91-4BD0-AB3E-CD5A65A4DDEB}"/>
          </ac:spMkLst>
        </pc:spChg>
        <pc:spChg chg="add mod">
          <ac:chgData name="Hostiteľský používateľ" userId="" providerId="Windows Live" clId="Web-{2322A83C-3142-4492-A08F-93C52A5C2AC4}" dt="2020-06-17T01:00:52.380" v="358" actId="1076"/>
          <ac:spMkLst>
            <pc:docMk/>
            <pc:sldMk cId="160788914" sldId="659"/>
            <ac:spMk id="42" creationId="{8E3C9D9D-7F98-428B-9B7A-05A07A5F6F29}"/>
          </ac:spMkLst>
        </pc:spChg>
        <pc:spChg chg="add mod">
          <ac:chgData name="Hostiteľský používateľ" userId="" providerId="Windows Live" clId="Web-{2322A83C-3142-4492-A08F-93C52A5C2AC4}" dt="2020-06-17T01:00:20.114" v="352" actId="1076"/>
          <ac:spMkLst>
            <pc:docMk/>
            <pc:sldMk cId="160788914" sldId="659"/>
            <ac:spMk id="43" creationId="{C96690E2-C61E-4464-A9FD-CB1F7336F4FC}"/>
          </ac:spMkLst>
        </pc:spChg>
        <pc:graphicFrameChg chg="add del mod modGraphic">
          <ac:chgData name="Hostiteľský používateľ" userId="" providerId="Windows Live" clId="Web-{2322A83C-3142-4492-A08F-93C52A5C2AC4}" dt="2020-06-17T00:29:48.128" v="194"/>
          <ac:graphicFrameMkLst>
            <pc:docMk/>
            <pc:sldMk cId="160788914" sldId="659"/>
            <ac:graphicFrameMk id="25" creationId="{9E83ECD1-84A6-440A-A7BD-9AACFD4A98A5}"/>
          </ac:graphicFrameMkLst>
        </pc:graphicFrameChg>
        <pc:picChg chg="add del mod">
          <ac:chgData name="Hostiteľský používateľ" userId="" providerId="Windows Live" clId="Web-{2322A83C-3142-4492-A08F-93C52A5C2AC4}" dt="2020-06-17T00:36:51.898" v="272"/>
          <ac:picMkLst>
            <pc:docMk/>
            <pc:sldMk cId="160788914" sldId="659"/>
            <ac:picMk id="2" creationId="{969C1CAD-DD95-4742-9E39-86C499BA074D}"/>
          </ac:picMkLst>
        </pc:picChg>
        <pc:picChg chg="add del mod">
          <ac:chgData name="Hostiteľský používateľ" userId="" providerId="Windows Live" clId="Web-{2322A83C-3142-4492-A08F-93C52A5C2AC4}" dt="2020-06-17T00:22:09.311" v="124"/>
          <ac:picMkLst>
            <pc:docMk/>
            <pc:sldMk cId="160788914" sldId="659"/>
            <ac:picMk id="4" creationId="{3092CE83-52E1-4845-932D-CA82657CBDC6}"/>
          </ac:picMkLst>
        </pc:picChg>
        <pc:picChg chg="add del mod">
          <ac:chgData name="Hostiteľský používateľ" userId="" providerId="Windows Live" clId="Web-{2322A83C-3142-4492-A08F-93C52A5C2AC4}" dt="2020-06-17T00:55:56.909" v="327"/>
          <ac:picMkLst>
            <pc:docMk/>
            <pc:sldMk cId="160788914" sldId="659"/>
            <ac:picMk id="6" creationId="{0088BDC6-BC20-4D2C-B821-B8BBA83D6B2A}"/>
          </ac:picMkLst>
        </pc:picChg>
        <pc:picChg chg="add del mod">
          <ac:chgData name="Hostiteľský používateľ" userId="" providerId="Windows Live" clId="Web-{2322A83C-3142-4492-A08F-93C52A5C2AC4}" dt="2020-06-17T00:22:20.467" v="129"/>
          <ac:picMkLst>
            <pc:docMk/>
            <pc:sldMk cId="160788914" sldId="659"/>
            <ac:picMk id="10" creationId="{10AE5F36-0855-4204-A118-41D4B853B3CB}"/>
          </ac:picMkLst>
        </pc:picChg>
        <pc:picChg chg="add del mod">
          <ac:chgData name="Hostiteľský používateľ" userId="" providerId="Windows Live" clId="Web-{2322A83C-3142-4492-A08F-93C52A5C2AC4}" dt="2020-06-17T00:22:19.670" v="128"/>
          <ac:picMkLst>
            <pc:docMk/>
            <pc:sldMk cId="160788914" sldId="659"/>
            <ac:picMk id="12" creationId="{53848C69-3FE1-4938-A7DB-C8362659AFEA}"/>
          </ac:picMkLst>
        </pc:picChg>
        <pc:picChg chg="add mod">
          <ac:chgData name="Hostiteľský používateľ" userId="" providerId="Windows Live" clId="Web-{2322A83C-3142-4492-A08F-93C52A5C2AC4}" dt="2020-06-17T00:59:56.317" v="350" actId="1076"/>
          <ac:picMkLst>
            <pc:docMk/>
            <pc:sldMk cId="160788914" sldId="659"/>
            <ac:picMk id="14" creationId="{58654304-9EC9-42F6-BD64-6D14DBBA6FE5}"/>
          </ac:picMkLst>
        </pc:picChg>
        <pc:picChg chg="add mod">
          <ac:chgData name="Hostiteľský používateľ" userId="" providerId="Windows Live" clId="Web-{2322A83C-3142-4492-A08F-93C52A5C2AC4}" dt="2020-06-17T01:00:15.193" v="351" actId="1076"/>
          <ac:picMkLst>
            <pc:docMk/>
            <pc:sldMk cId="160788914" sldId="659"/>
            <ac:picMk id="16" creationId="{6ED416DD-363C-49C4-B0FF-7480BA1BFDAF}"/>
          </ac:picMkLst>
        </pc:picChg>
        <pc:picChg chg="add mod">
          <ac:chgData name="Hostiteľský používateľ" userId="" providerId="Windows Live" clId="Web-{2322A83C-3142-4492-A08F-93C52A5C2AC4}" dt="2020-06-17T01:01:01.302" v="359" actId="1076"/>
          <ac:picMkLst>
            <pc:docMk/>
            <pc:sldMk cId="160788914" sldId="659"/>
            <ac:picMk id="18" creationId="{DCC25181-F2EE-4E99-91AD-48D701AE2149}"/>
          </ac:picMkLst>
        </pc:picChg>
        <pc:picChg chg="add del mod">
          <ac:chgData name="Hostiteľský používateľ" userId="" providerId="Windows Live" clId="Web-{2322A83C-3142-4492-A08F-93C52A5C2AC4}" dt="2020-06-17T00:36:51.319" v="271"/>
          <ac:picMkLst>
            <pc:docMk/>
            <pc:sldMk cId="160788914" sldId="659"/>
            <ac:picMk id="22" creationId="{69F97A58-B4DD-423B-A6E0-1E8DDE7BB497}"/>
          </ac:picMkLst>
        </pc:picChg>
        <pc:picChg chg="add mod">
          <ac:chgData name="Hostiteľský používateľ" userId="" providerId="Windows Live" clId="Web-{2322A83C-3142-4492-A08F-93C52A5C2AC4}" dt="2020-06-17T00:59:51.145" v="348" actId="1076"/>
          <ac:picMkLst>
            <pc:docMk/>
            <pc:sldMk cId="160788914" sldId="659"/>
            <ac:picMk id="44" creationId="{6169139C-A30B-4D83-B736-ADAD2ADDC96C}"/>
          </ac:picMkLst>
        </pc:picChg>
        <pc:picChg chg="add del mod">
          <ac:chgData name="Hostiteľský používateľ" userId="" providerId="Windows Live" clId="Web-{2322A83C-3142-4492-A08F-93C52A5C2AC4}" dt="2020-06-17T00:51:27.516" v="318"/>
          <ac:picMkLst>
            <pc:docMk/>
            <pc:sldMk cId="160788914" sldId="659"/>
            <ac:picMk id="45" creationId="{C6A903A3-A1CB-47C2-BF83-82972E519273}"/>
          </ac:picMkLst>
        </pc:picChg>
        <pc:picChg chg="add del mod">
          <ac:chgData name="Hostiteľský používateľ" userId="" providerId="Windows Live" clId="Web-{2322A83C-3142-4492-A08F-93C52A5C2AC4}" dt="2020-06-17T00:57:46.050" v="328"/>
          <ac:picMkLst>
            <pc:docMk/>
            <pc:sldMk cId="160788914" sldId="659"/>
            <ac:picMk id="46" creationId="{0868C53C-DAF5-499F-A3CD-73D177A09B09}"/>
          </ac:picMkLst>
        </pc:picChg>
        <pc:picChg chg="add del mod">
          <ac:chgData name="Hostiteľský používateľ" userId="" providerId="Windows Live" clId="Web-{2322A83C-3142-4492-A08F-93C52A5C2AC4}" dt="2020-06-17T00:58:10.801" v="333"/>
          <ac:picMkLst>
            <pc:docMk/>
            <pc:sldMk cId="160788914" sldId="659"/>
            <ac:picMk id="47" creationId="{52CBFD01-852F-45D6-91DD-514EADCE8CA2}"/>
          </ac:picMkLst>
        </pc:picChg>
        <pc:picChg chg="add mod">
          <ac:chgData name="Hostiteľský používateľ" userId="" providerId="Windows Live" clId="Web-{2322A83C-3142-4492-A08F-93C52A5C2AC4}" dt="2020-06-17T01:01:36.256" v="363" actId="14100"/>
          <ac:picMkLst>
            <pc:docMk/>
            <pc:sldMk cId="160788914" sldId="659"/>
            <ac:picMk id="48" creationId="{3E946CEC-23A4-480E-849F-4D560399995C}"/>
          </ac:picMkLst>
        </pc:picChg>
        <pc:inkChg chg="add del">
          <ac:chgData name="Hostiteľský používateľ" userId="" providerId="Windows Live" clId="Web-{2322A83C-3142-4492-A08F-93C52A5C2AC4}" dt="2020-06-17T00:30:05.394" v="198"/>
          <ac:inkMkLst>
            <pc:docMk/>
            <pc:sldMk cId="160788914" sldId="659"/>
            <ac:inkMk id="34" creationId="{E2BCB7B4-FCBE-464D-B0D6-30AE8561C449}"/>
          </ac:inkMkLst>
        </pc:inkChg>
        <pc:inkChg chg="add del">
          <ac:chgData name="Hostiteľský používateľ" userId="" providerId="Windows Live" clId="Web-{2322A83C-3142-4492-A08F-93C52A5C2AC4}" dt="2020-06-17T00:30:02.800" v="197"/>
          <ac:inkMkLst>
            <pc:docMk/>
            <pc:sldMk cId="160788914" sldId="659"/>
            <ac:inkMk id="35" creationId="{2F1EB2A7-3FD8-4B70-99A8-B1F0F337B762}"/>
          </ac:inkMkLst>
        </pc:inkChg>
        <pc:inkChg chg="add del">
          <ac:chgData name="Hostiteľský používateľ" userId="" providerId="Windows Live" clId="Web-{2322A83C-3142-4492-A08F-93C52A5C2AC4}" dt="2020-06-17T00:30:37.160" v="210"/>
          <ac:inkMkLst>
            <pc:docMk/>
            <pc:sldMk cId="160788914" sldId="659"/>
            <ac:inkMk id="36" creationId="{A2A16CB6-305F-4408-A31F-8FE4267EDCDC}"/>
          </ac:inkMkLst>
        </pc:inkChg>
        <pc:inkChg chg="add del">
          <ac:chgData name="Hostiteľský používateľ" userId="" providerId="Windows Live" clId="Web-{2322A83C-3142-4492-A08F-93C52A5C2AC4}" dt="2020-06-17T00:30:36.738" v="209"/>
          <ac:inkMkLst>
            <pc:docMk/>
            <pc:sldMk cId="160788914" sldId="659"/>
            <ac:inkMk id="37" creationId="{DAE86B75-E1B0-4527-A65B-E9ABF20B44DF}"/>
          </ac:inkMkLst>
        </pc:inkChg>
        <pc:inkChg chg="add del">
          <ac:chgData name="Hostiteľský používateľ" userId="" providerId="Windows Live" clId="Web-{2322A83C-3142-4492-A08F-93C52A5C2AC4}" dt="2020-06-17T00:30:33.253" v="207"/>
          <ac:inkMkLst>
            <pc:docMk/>
            <pc:sldMk cId="160788914" sldId="659"/>
            <ac:inkMk id="39" creationId="{7B986611-BC48-44A1-8B0C-946EC9DE1B9A}"/>
          </ac:inkMkLst>
        </pc:inkChg>
        <pc:inkChg chg="add del">
          <ac:chgData name="Hostiteľský používateľ" userId="" providerId="Windows Live" clId="Web-{2322A83C-3142-4492-A08F-93C52A5C2AC4}" dt="2020-06-17T00:30:23.847" v="204"/>
          <ac:inkMkLst>
            <pc:docMk/>
            <pc:sldMk cId="160788914" sldId="659"/>
            <ac:inkMk id="40" creationId="{1B2C86E7-30F4-4916-8E49-D552271EDE7A}"/>
          </ac:inkMkLst>
        </pc:inkChg>
        <pc:inkChg chg="add del">
          <ac:chgData name="Hostiteľský používateľ" userId="" providerId="Windows Live" clId="Web-{2322A83C-3142-4492-A08F-93C52A5C2AC4}" dt="2020-06-17T00:30:30.691" v="206"/>
          <ac:inkMkLst>
            <pc:docMk/>
            <pc:sldMk cId="160788914" sldId="659"/>
            <ac:inkMk id="41" creationId="{2DB37F24-1727-455E-80A8-E1B44F96E10D}"/>
          </ac:inkMkLst>
        </pc:inkChg>
        <pc:cxnChg chg="add del mod">
          <ac:chgData name="Hostiteľský používateľ" userId="" providerId="Windows Live" clId="Web-{2322A83C-3142-4492-A08F-93C52A5C2AC4}" dt="2020-06-17T00:31:20.160" v="216"/>
          <ac:cxnSpMkLst>
            <pc:docMk/>
            <pc:sldMk cId="160788914" sldId="659"/>
            <ac:cxnSpMk id="19" creationId="{8B9DE30C-A5BD-4F4A-87FF-F11A79FBAE30}"/>
          </ac:cxnSpMkLst>
        </pc:cxnChg>
        <pc:cxnChg chg="add del mod">
          <ac:chgData name="Hostiteľský používateľ" userId="" providerId="Windows Live" clId="Web-{2322A83C-3142-4492-A08F-93C52A5C2AC4}" dt="2020-06-17T00:23:44.656" v="143"/>
          <ac:cxnSpMkLst>
            <pc:docMk/>
            <pc:sldMk cId="160788914" sldId="659"/>
            <ac:cxnSpMk id="20" creationId="{F01837C6-8DA7-4AE2-83E7-0D0EE02C5E80}"/>
          </ac:cxnSpMkLst>
        </pc:cxnChg>
        <pc:cxnChg chg="add del mod">
          <ac:chgData name="Hostiteľský používateľ" userId="" providerId="Windows Live" clId="Web-{2322A83C-3142-4492-A08F-93C52A5C2AC4}" dt="2020-06-17T00:28:56.065" v="187"/>
          <ac:cxnSpMkLst>
            <pc:docMk/>
            <pc:sldMk cId="160788914" sldId="659"/>
            <ac:cxnSpMk id="21" creationId="{01A357A9-AE97-4C73-AB95-C1C047F11241}"/>
          </ac:cxnSpMkLst>
        </pc:cxnChg>
        <pc:cxnChg chg="add del mod">
          <ac:chgData name="Hostiteľský používateľ" userId="" providerId="Windows Live" clId="Web-{2322A83C-3142-4492-A08F-93C52A5C2AC4}" dt="2020-06-17T00:27:20.861" v="170"/>
          <ac:cxnSpMkLst>
            <pc:docMk/>
            <pc:sldMk cId="160788914" sldId="659"/>
            <ac:cxnSpMk id="23" creationId="{F67FB15D-EBBF-40A0-8176-DA2DA90B0B34}"/>
          </ac:cxnSpMkLst>
        </pc:cxnChg>
      </pc:sldChg>
      <pc:sldChg chg="ord">
        <pc:chgData name="Hostiteľský používateľ" userId="" providerId="Windows Live" clId="Web-{2322A83C-3142-4492-A08F-93C52A5C2AC4}" dt="2020-06-17T00:20:10.966" v="82"/>
        <pc:sldMkLst>
          <pc:docMk/>
          <pc:sldMk cId="2222546891" sldId="661"/>
        </pc:sldMkLst>
      </pc:sldChg>
      <pc:sldChg chg="modSp">
        <pc:chgData name="Hostiteľský používateľ" userId="" providerId="Windows Live" clId="Web-{2322A83C-3142-4492-A08F-93C52A5C2AC4}" dt="2020-06-17T00:10:35.054" v="35" actId="14100"/>
        <pc:sldMkLst>
          <pc:docMk/>
          <pc:sldMk cId="1777734671" sldId="662"/>
        </pc:sldMkLst>
        <pc:spChg chg="mod">
          <ac:chgData name="Hostiteľský používateľ" userId="" providerId="Windows Live" clId="Web-{2322A83C-3142-4492-A08F-93C52A5C2AC4}" dt="2020-06-17T00:10:35.054" v="35" actId="14100"/>
          <ac:spMkLst>
            <pc:docMk/>
            <pc:sldMk cId="1777734671" sldId="662"/>
            <ac:spMk id="8" creationId="{AFE61D7A-5D9D-4C49-BEBC-7A5BF90574F7}"/>
          </ac:spMkLst>
        </pc:spChg>
      </pc:sldChg>
      <pc:sldChg chg="add replId">
        <pc:chgData name="Hostiteľský používateľ" userId="" providerId="Windows Live" clId="Web-{2322A83C-3142-4492-A08F-93C52A5C2AC4}" dt="2020-06-17T00:55:52.877" v="326"/>
        <pc:sldMkLst>
          <pc:docMk/>
          <pc:sldMk cId="1152565611" sldId="663"/>
        </pc:sldMkLst>
      </pc:sldChg>
    </pc:docChg>
  </pc:docChgLst>
  <pc:docChgLst>
    <pc:chgData name="Peter Sukeník" userId="89ca031e299d4079" providerId="Windows Live" clId="Web-{59AAC848-5EF8-4BD4-B64B-4767816652A6}"/>
    <pc:docChg chg="addSld modSld modSection">
      <pc:chgData name="Peter Sukeník" userId="89ca031e299d4079" providerId="Windows Live" clId="Web-{59AAC848-5EF8-4BD4-B64B-4767816652A6}" dt="2021-01-28T07:27:42.263" v="2"/>
      <pc:docMkLst>
        <pc:docMk/>
      </pc:docMkLst>
      <pc:sldChg chg="modTransition">
        <pc:chgData name="Peter Sukeník" userId="89ca031e299d4079" providerId="Windows Live" clId="Web-{59AAC848-5EF8-4BD4-B64B-4767816652A6}" dt="2021-01-28T07:26:39.622" v="1"/>
        <pc:sldMkLst>
          <pc:docMk/>
          <pc:sldMk cId="1180161538" sldId="436"/>
        </pc:sldMkLst>
      </pc:sldChg>
      <pc:sldChg chg="add replId">
        <pc:chgData name="Peter Sukeník" userId="89ca031e299d4079" providerId="Windows Live" clId="Web-{59AAC848-5EF8-4BD4-B64B-4767816652A6}" dt="2021-01-28T07:27:42.263" v="2"/>
        <pc:sldMkLst>
          <pc:docMk/>
          <pc:sldMk cId="36207487" sldId="708"/>
        </pc:sldMkLst>
      </pc:sldChg>
    </pc:docChg>
  </pc:docChgLst>
  <pc:docChgLst>
    <pc:chgData name="Hostiteľský používateľ" providerId="Windows Live" clId="Web-{02C6D57B-B348-406A-B6B4-B56DB2D4A406}"/>
    <pc:docChg chg="addSld modSld sldOrd modSection">
      <pc:chgData name="Hostiteľský používateľ" userId="" providerId="Windows Live" clId="Web-{02C6D57B-B348-406A-B6B4-B56DB2D4A406}" dt="2020-07-02T06:58:19.180" v="267" actId="1076"/>
      <pc:docMkLst>
        <pc:docMk/>
      </pc:docMkLst>
      <pc:sldChg chg="modSp">
        <pc:chgData name="Hostiteľský používateľ" userId="" providerId="Windows Live" clId="Web-{02C6D57B-B348-406A-B6B4-B56DB2D4A406}" dt="2020-07-02T06:46:37.104" v="75" actId="20577"/>
        <pc:sldMkLst>
          <pc:docMk/>
          <pc:sldMk cId="2690360443" sldId="655"/>
        </pc:sldMkLst>
        <pc:spChg chg="mod">
          <ac:chgData name="Hostiteľský používateľ" userId="" providerId="Windows Live" clId="Web-{02C6D57B-B348-406A-B6B4-B56DB2D4A406}" dt="2020-07-02T06:46:37.104" v="75" actId="20577"/>
          <ac:spMkLst>
            <pc:docMk/>
            <pc:sldMk cId="2690360443" sldId="655"/>
            <ac:spMk id="9" creationId="{00000000-0000-0000-0000-000000000000}"/>
          </ac:spMkLst>
        </pc:spChg>
      </pc:sldChg>
      <pc:sldChg chg="delSp modSp ord">
        <pc:chgData name="Hostiteľský používateľ" userId="" providerId="Windows Live" clId="Web-{02C6D57B-B348-406A-B6B4-B56DB2D4A406}" dt="2020-07-02T06:57:04.178" v="245" actId="1076"/>
        <pc:sldMkLst>
          <pc:docMk/>
          <pc:sldMk cId="1453363101" sldId="656"/>
        </pc:sldMkLst>
        <pc:spChg chg="del mod topLvl">
          <ac:chgData name="Hostiteľský používateľ" userId="" providerId="Windows Live" clId="Web-{02C6D57B-B348-406A-B6B4-B56DB2D4A406}" dt="2020-07-02T06:41:41.176" v="13"/>
          <ac:spMkLst>
            <pc:docMk/>
            <pc:sldMk cId="1453363101" sldId="656"/>
            <ac:spMk id="5" creationId="{00000000-0000-0000-0000-000000000000}"/>
          </ac:spMkLst>
        </pc:spChg>
        <pc:spChg chg="mod">
          <ac:chgData name="Hostiteľský používateľ" userId="" providerId="Windows Live" clId="Web-{02C6D57B-B348-406A-B6B4-B56DB2D4A406}" dt="2020-07-02T06:57:04.178" v="245" actId="1076"/>
          <ac:spMkLst>
            <pc:docMk/>
            <pc:sldMk cId="1453363101" sldId="656"/>
            <ac:spMk id="6" creationId="{00000000-0000-0000-0000-000000000000}"/>
          </ac:spMkLst>
        </pc:spChg>
        <pc:grpChg chg="del">
          <ac:chgData name="Hostiteľský používateľ" userId="" providerId="Windows Live" clId="Web-{02C6D57B-B348-406A-B6B4-B56DB2D4A406}" dt="2020-07-02T06:41:41.176" v="13"/>
          <ac:grpSpMkLst>
            <pc:docMk/>
            <pc:sldMk cId="1453363101" sldId="656"/>
            <ac:grpSpMk id="2" creationId="{00000000-0000-0000-0000-000000000000}"/>
          </ac:grpSpMkLst>
        </pc:grpChg>
        <pc:grpChg chg="del topLvl">
          <ac:chgData name="Hostiteľský používateľ" userId="" providerId="Windows Live" clId="Web-{02C6D57B-B348-406A-B6B4-B56DB2D4A406}" dt="2020-07-02T06:41:42.973" v="14"/>
          <ac:grpSpMkLst>
            <pc:docMk/>
            <pc:sldMk cId="1453363101" sldId="656"/>
            <ac:grpSpMk id="3" creationId="{00000000-0000-0000-0000-000000000000}"/>
          </ac:grpSpMkLst>
        </pc:grpChg>
      </pc:sldChg>
      <pc:sldChg chg="modSp">
        <pc:chgData name="Hostiteľský používateľ" userId="" providerId="Windows Live" clId="Web-{02C6D57B-B348-406A-B6B4-B56DB2D4A406}" dt="2020-07-02T06:51:43.282" v="119" actId="14100"/>
        <pc:sldMkLst>
          <pc:docMk/>
          <pc:sldMk cId="2793034864" sldId="657"/>
        </pc:sldMkLst>
        <pc:spChg chg="mod">
          <ac:chgData name="Hostiteľský používateľ" userId="" providerId="Windows Live" clId="Web-{02C6D57B-B348-406A-B6B4-B56DB2D4A406}" dt="2020-07-02T06:50:22.452" v="115"/>
          <ac:spMkLst>
            <pc:docMk/>
            <pc:sldMk cId="2793034864" sldId="657"/>
            <ac:spMk id="4" creationId="{00000000-0000-0000-0000-000000000000}"/>
          </ac:spMkLst>
        </pc:spChg>
        <pc:spChg chg="mod">
          <ac:chgData name="Hostiteľský používateľ" userId="" providerId="Windows Live" clId="Web-{02C6D57B-B348-406A-B6B4-B56DB2D4A406}" dt="2020-07-02T06:50:22.468" v="116"/>
          <ac:spMkLst>
            <pc:docMk/>
            <pc:sldMk cId="2793034864" sldId="657"/>
            <ac:spMk id="5" creationId="{00000000-0000-0000-0000-000000000000}"/>
          </ac:spMkLst>
        </pc:spChg>
        <pc:spChg chg="mod">
          <ac:chgData name="Hostiteľský používateľ" userId="" providerId="Windows Live" clId="Web-{02C6D57B-B348-406A-B6B4-B56DB2D4A406}" dt="2020-07-02T06:45:21.259" v="62" actId="20577"/>
          <ac:spMkLst>
            <pc:docMk/>
            <pc:sldMk cId="2793034864" sldId="657"/>
            <ac:spMk id="11" creationId="{00000000-0000-0000-0000-000000000000}"/>
          </ac:spMkLst>
        </pc:spChg>
        <pc:grpChg chg="mod">
          <ac:chgData name="Hostiteľský používateľ" userId="" providerId="Windows Live" clId="Web-{02C6D57B-B348-406A-B6B4-B56DB2D4A406}" dt="2020-07-02T06:51:43.282" v="119" actId="14100"/>
          <ac:grpSpMkLst>
            <pc:docMk/>
            <pc:sldMk cId="2793034864" sldId="657"/>
            <ac:grpSpMk id="2" creationId="{00000000-0000-0000-0000-000000000000}"/>
          </ac:grpSpMkLst>
        </pc:grpChg>
      </pc:sldChg>
      <pc:sldChg chg="addSp delSp modSp">
        <pc:chgData name="Hostiteľský používateľ" userId="" providerId="Windows Live" clId="Web-{02C6D57B-B348-406A-B6B4-B56DB2D4A406}" dt="2020-07-02T06:51:56.969" v="122" actId="1076"/>
        <pc:sldMkLst>
          <pc:docMk/>
          <pc:sldMk cId="2576117404" sldId="658"/>
        </pc:sldMkLst>
        <pc:spChg chg="mod">
          <ac:chgData name="Hostiteľský používateľ" userId="" providerId="Windows Live" clId="Web-{02C6D57B-B348-406A-B6B4-B56DB2D4A406}" dt="2020-07-02T06:44:45.242" v="56"/>
          <ac:spMkLst>
            <pc:docMk/>
            <pc:sldMk cId="2576117404" sldId="658"/>
            <ac:spMk id="11" creationId="{00000000-0000-0000-0000-000000000000}"/>
          </ac:spMkLst>
        </pc:spChg>
        <pc:spChg chg="mod">
          <ac:chgData name="Hostiteľský používateľ" userId="" providerId="Windows Live" clId="Web-{02C6D57B-B348-406A-B6B4-B56DB2D4A406}" dt="2020-07-02T06:49:06.075" v="93" actId="20577"/>
          <ac:spMkLst>
            <pc:docMk/>
            <pc:sldMk cId="2576117404" sldId="658"/>
            <ac:spMk id="12" creationId="{00000000-0000-0000-0000-000000000000}"/>
          </ac:spMkLst>
        </pc:spChg>
        <pc:spChg chg="mod">
          <ac:chgData name="Hostiteľský používateľ" userId="" providerId="Windows Live" clId="Web-{02C6D57B-B348-406A-B6B4-B56DB2D4A406}" dt="2020-07-02T06:51:55.141" v="121" actId="1076"/>
          <ac:spMkLst>
            <pc:docMk/>
            <pc:sldMk cId="2576117404" sldId="658"/>
            <ac:spMk id="13" creationId="{00000000-0000-0000-0000-000000000000}"/>
          </ac:spMkLst>
        </pc:spChg>
        <pc:grpChg chg="add del mod">
          <ac:chgData name="Hostiteľský používateľ" userId="" providerId="Windows Live" clId="Web-{02C6D57B-B348-406A-B6B4-B56DB2D4A406}" dt="2020-07-02T06:51:56.969" v="122" actId="1076"/>
          <ac:grpSpMkLst>
            <pc:docMk/>
            <pc:sldMk cId="2576117404" sldId="658"/>
            <ac:grpSpMk id="9" creationId="{00000000-0000-0000-0000-000000000000}"/>
          </ac:grpSpMkLst>
        </pc:grpChg>
        <pc:picChg chg="del mod">
          <ac:chgData name="Hostiteľský používateľ" userId="" providerId="Windows Live" clId="Web-{02C6D57B-B348-406A-B6B4-B56DB2D4A406}" dt="2020-07-02T06:43:02.381" v="39"/>
          <ac:picMkLst>
            <pc:docMk/>
            <pc:sldMk cId="2576117404" sldId="658"/>
            <ac:picMk id="3" creationId="{00000000-0000-0000-0000-000000000000}"/>
          </ac:picMkLst>
        </pc:picChg>
      </pc:sldChg>
      <pc:sldChg chg="modSp add ord replId">
        <pc:chgData name="Hostiteľský používateľ" userId="" providerId="Windows Live" clId="Web-{02C6D57B-B348-406A-B6B4-B56DB2D4A406}" dt="2020-07-02T06:58:19.180" v="267" actId="1076"/>
        <pc:sldMkLst>
          <pc:docMk/>
          <pc:sldMk cId="389028740" sldId="659"/>
        </pc:sldMkLst>
        <pc:spChg chg="mod">
          <ac:chgData name="Hostiteľský používateľ" userId="" providerId="Windows Live" clId="Web-{02C6D57B-B348-406A-B6B4-B56DB2D4A406}" dt="2020-07-02T06:58:19.180" v="267" actId="1076"/>
          <ac:spMkLst>
            <pc:docMk/>
            <pc:sldMk cId="389028740" sldId="659"/>
            <ac:spMk id="6" creationId="{00000000-0000-0000-0000-000000000000}"/>
          </ac:spMkLst>
        </pc:spChg>
      </pc:sldChg>
    </pc:docChg>
  </pc:docChgLst>
  <pc:docChgLst>
    <pc:chgData name="Hostiteľský používateľ" providerId="Windows Live" clId="Web-{174C721C-4719-42E4-9E23-1F68C2D5BB34}"/>
    <pc:docChg chg="addSld modSld sldOrd modSection">
      <pc:chgData name="Hostiteľský používateľ" userId="" providerId="Windows Live" clId="Web-{174C721C-4719-42E4-9E23-1F68C2D5BB34}" dt="2020-06-16T23:29:24.501" v="13" actId="20577"/>
      <pc:docMkLst>
        <pc:docMk/>
      </pc:docMkLst>
      <pc:sldChg chg="delAnim modAnim">
        <pc:chgData name="Hostiteľský používateľ" userId="" providerId="Windows Live" clId="Web-{174C721C-4719-42E4-9E23-1F68C2D5BB34}" dt="2020-06-16T23:28:29.730" v="0"/>
        <pc:sldMkLst>
          <pc:docMk/>
          <pc:sldMk cId="1116191428" sldId="648"/>
        </pc:sldMkLst>
      </pc:sldChg>
      <pc:sldChg chg="delSp modSp add ord replId">
        <pc:chgData name="Hostiteľský používateľ" userId="" providerId="Windows Live" clId="Web-{174C721C-4719-42E4-9E23-1F68C2D5BB34}" dt="2020-06-16T23:29:23.079" v="11" actId="20577"/>
        <pc:sldMkLst>
          <pc:docMk/>
          <pc:sldMk cId="1777734671" sldId="662"/>
        </pc:sldMkLst>
        <pc:spChg chg="mod">
          <ac:chgData name="Hostiteľský používateľ" userId="" providerId="Windows Live" clId="Web-{174C721C-4719-42E4-9E23-1F68C2D5BB34}" dt="2020-06-16T23:29:14.187" v="3" actId="20577"/>
          <ac:spMkLst>
            <pc:docMk/>
            <pc:sldMk cId="1777734671" sldId="662"/>
            <ac:spMk id="5" creationId="{494E0FBC-42BB-4DA6-B57D-847CD0546454}"/>
          </ac:spMkLst>
        </pc:spChg>
        <pc:spChg chg="mod">
          <ac:chgData name="Hostiteľský používateľ" userId="" providerId="Windows Live" clId="Web-{174C721C-4719-42E4-9E23-1F68C2D5BB34}" dt="2020-06-16T23:29:23.079" v="11" actId="20577"/>
          <ac:spMkLst>
            <pc:docMk/>
            <pc:sldMk cId="1777734671" sldId="662"/>
            <ac:spMk id="8" creationId="{AFE61D7A-5D9D-4C49-BEBC-7A5BF90574F7}"/>
          </ac:spMkLst>
        </pc:spChg>
        <pc:picChg chg="del">
          <ac:chgData name="Hostiteľský používateľ" userId="" providerId="Windows Live" clId="Web-{174C721C-4719-42E4-9E23-1F68C2D5BB34}" dt="2020-06-16T23:29:18.578" v="6"/>
          <ac:picMkLst>
            <pc:docMk/>
            <pc:sldMk cId="1777734671" sldId="662"/>
            <ac:picMk id="2" creationId="{00721307-46BC-42D3-B5C4-D8276D68D441}"/>
          </ac:picMkLst>
        </pc:picChg>
      </pc:sldChg>
    </pc:docChg>
  </pc:docChgLst>
  <pc:docChgLst>
    <pc:chgData name="Hostiteľský používateľ" providerId="Windows Live" clId="Web-{18384C2F-5BBC-4B26-8B6B-9A3B0C9C0F32}"/>
    <pc:docChg chg="addSld delSld modSld sldOrd modSection">
      <pc:chgData name="Hostiteľský používateľ" userId="" providerId="Windows Live" clId="Web-{18384C2F-5BBC-4B26-8B6B-9A3B0C9C0F32}" dt="2021-01-12T14:23:42.769" v="1075"/>
      <pc:docMkLst>
        <pc:docMk/>
      </pc:docMkLst>
      <pc:sldChg chg="addSp delSp modSp del">
        <pc:chgData name="Hostiteľský používateľ" userId="" providerId="Windows Live" clId="Web-{18384C2F-5BBC-4B26-8B6B-9A3B0C9C0F32}" dt="2021-01-12T12:51:54.360" v="207"/>
        <pc:sldMkLst>
          <pc:docMk/>
          <pc:sldMk cId="1663663443" sldId="616"/>
        </pc:sldMkLst>
        <pc:spChg chg="mod">
          <ac:chgData name="Hostiteľský používateľ" userId="" providerId="Windows Live" clId="Web-{18384C2F-5BBC-4B26-8B6B-9A3B0C9C0F32}" dt="2021-01-12T12:34:35.583" v="4" actId="20577"/>
          <ac:spMkLst>
            <pc:docMk/>
            <pc:sldMk cId="1663663443" sldId="616"/>
            <ac:spMk id="2" creationId="{00000000-0000-0000-0000-000000000000}"/>
          </ac:spMkLst>
        </pc:spChg>
        <pc:spChg chg="add del">
          <ac:chgData name="Hostiteľský používateľ" userId="" providerId="Windows Live" clId="Web-{18384C2F-5BBC-4B26-8B6B-9A3B0C9C0F32}" dt="2021-01-12T12:49:22.669" v="166"/>
          <ac:spMkLst>
            <pc:docMk/>
            <pc:sldMk cId="1663663443" sldId="616"/>
            <ac:spMk id="5" creationId="{B446AD20-BDE4-4859-804F-5C5428C30F61}"/>
          </ac:spMkLst>
        </pc:spChg>
      </pc:sldChg>
      <pc:sldChg chg="modSp">
        <pc:chgData name="Hostiteľský používateľ" userId="" providerId="Windows Live" clId="Web-{18384C2F-5BBC-4B26-8B6B-9A3B0C9C0F32}" dt="2021-01-12T12:34:24.317" v="2" actId="20577"/>
        <pc:sldMkLst>
          <pc:docMk/>
          <pc:sldMk cId="968109444" sldId="624"/>
        </pc:sldMkLst>
        <pc:spChg chg="mod">
          <ac:chgData name="Hostiteľský používateľ" userId="" providerId="Windows Live" clId="Web-{18384C2F-5BBC-4B26-8B6B-9A3B0C9C0F32}" dt="2021-01-12T12:34:24.317" v="2" actId="20577"/>
          <ac:spMkLst>
            <pc:docMk/>
            <pc:sldMk cId="968109444" sldId="624"/>
            <ac:spMk id="7" creationId="{00000000-0000-0000-0000-000000000000}"/>
          </ac:spMkLst>
        </pc:spChg>
      </pc:sldChg>
      <pc:sldChg chg="delSp modSp add ord replId delAnim modAnim modNotes">
        <pc:chgData name="Hostiteľský používateľ" userId="" providerId="Windows Live" clId="Web-{18384C2F-5BBC-4B26-8B6B-9A3B0C9C0F32}" dt="2021-01-12T14:23:42.769" v="1075"/>
        <pc:sldMkLst>
          <pc:docMk/>
          <pc:sldMk cId="799981216" sldId="636"/>
        </pc:sldMkLst>
        <pc:spChg chg="mod">
          <ac:chgData name="Hostiteľský používateľ" userId="" providerId="Windows Live" clId="Web-{18384C2F-5BBC-4B26-8B6B-9A3B0C9C0F32}" dt="2021-01-12T12:42:13.454" v="102" actId="20577"/>
          <ac:spMkLst>
            <pc:docMk/>
            <pc:sldMk cId="799981216" sldId="636"/>
            <ac:spMk id="2" creationId="{E14270E6-6BAE-4518-92C4-F0C4502074B9}"/>
          </ac:spMkLst>
        </pc:spChg>
        <pc:spChg chg="del">
          <ac:chgData name="Hostiteľský používateľ" userId="" providerId="Windows Live" clId="Web-{18384C2F-5BBC-4B26-8B6B-9A3B0C9C0F32}" dt="2021-01-12T14:18:27.089" v="1025"/>
          <ac:spMkLst>
            <pc:docMk/>
            <pc:sldMk cId="799981216" sldId="636"/>
            <ac:spMk id="5" creationId="{3D8381F9-0062-4C7E-8390-7C09C9F0B024}"/>
          </ac:spMkLst>
        </pc:spChg>
        <pc:spChg chg="del">
          <ac:chgData name="Hostiteľský používateľ" userId="" providerId="Windows Live" clId="Web-{18384C2F-5BBC-4B26-8B6B-9A3B0C9C0F32}" dt="2021-01-12T14:18:22.901" v="1024"/>
          <ac:spMkLst>
            <pc:docMk/>
            <pc:sldMk cId="799981216" sldId="636"/>
            <ac:spMk id="6" creationId="{533EFDD6-CB6D-4121-9579-D77452C5BEB8}"/>
          </ac:spMkLst>
        </pc:spChg>
      </pc:sldChg>
      <pc:sldChg chg="delSp modSp add replId modTransition delAnim modAnim modNotes">
        <pc:chgData name="Hostiteľský používateľ" userId="" providerId="Windows Live" clId="Web-{18384C2F-5BBC-4B26-8B6B-9A3B0C9C0F32}" dt="2021-01-12T14:19:10.700" v="1032"/>
        <pc:sldMkLst>
          <pc:docMk/>
          <pc:sldMk cId="2663860749" sldId="637"/>
        </pc:sldMkLst>
        <pc:spChg chg="mod">
          <ac:chgData name="Hostiteľský používateľ" userId="" providerId="Windows Live" clId="Web-{18384C2F-5BBC-4B26-8B6B-9A3B0C9C0F32}" dt="2021-01-12T13:19:53.355" v="284" actId="14100"/>
          <ac:spMkLst>
            <pc:docMk/>
            <pc:sldMk cId="2663860749" sldId="637"/>
            <ac:spMk id="2" creationId="{E14270E6-6BAE-4518-92C4-F0C4502074B9}"/>
          </ac:spMkLst>
        </pc:spChg>
        <pc:spChg chg="mod">
          <ac:chgData name="Hostiteľský používateľ" userId="" providerId="Windows Live" clId="Web-{18384C2F-5BBC-4B26-8B6B-9A3B0C9C0F32}" dt="2021-01-12T14:04:30.629" v="895" actId="20577"/>
          <ac:spMkLst>
            <pc:docMk/>
            <pc:sldMk cId="2663860749" sldId="637"/>
            <ac:spMk id="3" creationId="{102595E9-8861-4EE2-B7F9-500AE1643AD1}"/>
          </ac:spMkLst>
        </pc:spChg>
        <pc:spChg chg="del mod">
          <ac:chgData name="Hostiteľský používateľ" userId="" providerId="Windows Live" clId="Web-{18384C2F-5BBC-4B26-8B6B-9A3B0C9C0F32}" dt="2021-01-12T12:42:53.940" v="122"/>
          <ac:spMkLst>
            <pc:docMk/>
            <pc:sldMk cId="2663860749" sldId="637"/>
            <ac:spMk id="5" creationId="{3D8381F9-0062-4C7E-8390-7C09C9F0B024}"/>
          </ac:spMkLst>
        </pc:spChg>
        <pc:spChg chg="del mod">
          <ac:chgData name="Hostiteľský používateľ" userId="" providerId="Windows Live" clId="Web-{18384C2F-5BBC-4B26-8B6B-9A3B0C9C0F32}" dt="2021-01-12T12:42:58.549" v="123"/>
          <ac:spMkLst>
            <pc:docMk/>
            <pc:sldMk cId="2663860749" sldId="637"/>
            <ac:spMk id="6" creationId="{533EFDD6-CB6D-4121-9579-D77452C5BEB8}"/>
          </ac:spMkLst>
        </pc:spChg>
        <pc:picChg chg="del">
          <ac:chgData name="Hostiteľský používateľ" userId="" providerId="Windows Live" clId="Web-{18384C2F-5BBC-4B26-8B6B-9A3B0C9C0F32}" dt="2021-01-12T12:42:27.595" v="103"/>
          <ac:picMkLst>
            <pc:docMk/>
            <pc:sldMk cId="2663860749" sldId="637"/>
            <ac:picMk id="117" creationId="{F757B52F-3ED0-4029-A5D7-DB4308994758}"/>
          </ac:picMkLst>
        </pc:picChg>
        <pc:picChg chg="del">
          <ac:chgData name="Hostiteľský používateľ" userId="" providerId="Windows Live" clId="Web-{18384C2F-5BBC-4B26-8B6B-9A3B0C9C0F32}" dt="2021-01-12T12:42:32.596" v="107"/>
          <ac:picMkLst>
            <pc:docMk/>
            <pc:sldMk cId="2663860749" sldId="637"/>
            <ac:picMk id="118" creationId="{4BDFD2BA-7EB0-4BE1-A920-A7FB8989C8A2}"/>
          </ac:picMkLst>
        </pc:picChg>
        <pc:picChg chg="del">
          <ac:chgData name="Hostiteľský používateľ" userId="" providerId="Windows Live" clId="Web-{18384C2F-5BBC-4B26-8B6B-9A3B0C9C0F32}" dt="2021-01-12T12:42:29.596" v="105"/>
          <ac:picMkLst>
            <pc:docMk/>
            <pc:sldMk cId="2663860749" sldId="637"/>
            <ac:picMk id="119" creationId="{DB66ECC8-AD7F-45BD-A5C7-47F42C07EABE}"/>
          </ac:picMkLst>
        </pc:picChg>
        <pc:picChg chg="del">
          <ac:chgData name="Hostiteľský používateľ" userId="" providerId="Windows Live" clId="Web-{18384C2F-5BBC-4B26-8B6B-9A3B0C9C0F32}" dt="2021-01-12T12:42:28.533" v="104"/>
          <ac:picMkLst>
            <pc:docMk/>
            <pc:sldMk cId="2663860749" sldId="637"/>
            <ac:picMk id="120" creationId="{39572051-A242-4650-92F8-62F141E46CE2}"/>
          </ac:picMkLst>
        </pc:picChg>
        <pc:picChg chg="del">
          <ac:chgData name="Hostiteľský používateľ" userId="" providerId="Windows Live" clId="Web-{18384C2F-5BBC-4B26-8B6B-9A3B0C9C0F32}" dt="2021-01-12T12:42:34.908" v="108"/>
          <ac:picMkLst>
            <pc:docMk/>
            <pc:sldMk cId="2663860749" sldId="637"/>
            <ac:picMk id="121" creationId="{CE4C6B8E-2D0B-4E76-A9A0-6644C5B764A2}"/>
          </ac:picMkLst>
        </pc:picChg>
        <pc:picChg chg="del">
          <ac:chgData name="Hostiteľský používateľ" userId="" providerId="Windows Live" clId="Web-{18384C2F-5BBC-4B26-8B6B-9A3B0C9C0F32}" dt="2021-01-12T12:42:41.252" v="113"/>
          <ac:picMkLst>
            <pc:docMk/>
            <pc:sldMk cId="2663860749" sldId="637"/>
            <ac:picMk id="122" creationId="{45EA53B4-7B26-4AD7-9FD8-B6CC30BCFE95}"/>
          </ac:picMkLst>
        </pc:picChg>
        <pc:picChg chg="del">
          <ac:chgData name="Hostiteľský používateľ" userId="" providerId="Windows Live" clId="Web-{18384C2F-5BBC-4B26-8B6B-9A3B0C9C0F32}" dt="2021-01-12T12:42:38.346" v="110"/>
          <ac:picMkLst>
            <pc:docMk/>
            <pc:sldMk cId="2663860749" sldId="637"/>
            <ac:picMk id="123" creationId="{0F3CEFFC-1B02-483D-813A-BAA7D31A3574}"/>
          </ac:picMkLst>
        </pc:picChg>
        <pc:picChg chg="del">
          <ac:chgData name="Hostiteľský používateľ" userId="" providerId="Windows Live" clId="Web-{18384C2F-5BBC-4B26-8B6B-9A3B0C9C0F32}" dt="2021-01-12T12:42:45.799" v="118"/>
          <ac:picMkLst>
            <pc:docMk/>
            <pc:sldMk cId="2663860749" sldId="637"/>
            <ac:picMk id="124" creationId="{23A7108C-70A6-4849-AB95-73262C81F7EA}"/>
          </ac:picMkLst>
        </pc:picChg>
        <pc:picChg chg="del">
          <ac:chgData name="Hostiteľský používateľ" userId="" providerId="Windows Live" clId="Web-{18384C2F-5BBC-4B26-8B6B-9A3B0C9C0F32}" dt="2021-01-12T12:42:44.018" v="116"/>
          <ac:picMkLst>
            <pc:docMk/>
            <pc:sldMk cId="2663860749" sldId="637"/>
            <ac:picMk id="125" creationId="{547E3E62-6AA0-4946-838C-2587A1BD595D}"/>
          </ac:picMkLst>
        </pc:picChg>
        <pc:picChg chg="del">
          <ac:chgData name="Hostiteľský používateľ" userId="" providerId="Windows Live" clId="Web-{18384C2F-5BBC-4B26-8B6B-9A3B0C9C0F32}" dt="2021-01-12T12:42:45.049" v="117"/>
          <ac:picMkLst>
            <pc:docMk/>
            <pc:sldMk cId="2663860749" sldId="637"/>
            <ac:picMk id="126" creationId="{F227AC84-5449-408E-9E1F-4D79AE3C53D8}"/>
          </ac:picMkLst>
        </pc:picChg>
        <pc:picChg chg="del">
          <ac:chgData name="Hostiteľský používateľ" userId="" providerId="Windows Live" clId="Web-{18384C2F-5BBC-4B26-8B6B-9A3B0C9C0F32}" dt="2021-01-12T12:42:43.174" v="115"/>
          <ac:picMkLst>
            <pc:docMk/>
            <pc:sldMk cId="2663860749" sldId="637"/>
            <ac:picMk id="133" creationId="{F950BE63-E581-4126-91AA-81526BA31CC1}"/>
          </ac:picMkLst>
        </pc:picChg>
        <pc:picChg chg="del">
          <ac:chgData name="Hostiteľský používateľ" userId="" providerId="Windows Live" clId="Web-{18384C2F-5BBC-4B26-8B6B-9A3B0C9C0F32}" dt="2021-01-12T12:42:42.080" v="114"/>
          <ac:picMkLst>
            <pc:docMk/>
            <pc:sldMk cId="2663860749" sldId="637"/>
            <ac:picMk id="134" creationId="{2A9F34F2-9845-499F-BBE6-F06DF8C910BA}"/>
          </ac:picMkLst>
        </pc:picChg>
        <pc:picChg chg="del">
          <ac:chgData name="Hostiteľský používateľ" userId="" providerId="Windows Live" clId="Web-{18384C2F-5BBC-4B26-8B6B-9A3B0C9C0F32}" dt="2021-01-12T12:42:31.611" v="106"/>
          <ac:picMkLst>
            <pc:docMk/>
            <pc:sldMk cId="2663860749" sldId="637"/>
            <ac:picMk id="135" creationId="{B3F7A127-DBFA-4588-8079-FD098EAD0FA0}"/>
          </ac:picMkLst>
        </pc:picChg>
        <pc:picChg chg="del">
          <ac:chgData name="Hostiteľský používateľ" userId="" providerId="Windows Live" clId="Web-{18384C2F-5BBC-4B26-8B6B-9A3B0C9C0F32}" dt="2021-01-12T12:42:40.518" v="112"/>
          <ac:picMkLst>
            <pc:docMk/>
            <pc:sldMk cId="2663860749" sldId="637"/>
            <ac:picMk id="136" creationId="{C682EB9A-B918-42F7-9FC2-5E5E3B8D6F25}"/>
          </ac:picMkLst>
        </pc:picChg>
        <pc:picChg chg="del">
          <ac:chgData name="Hostiteľský používateľ" userId="" providerId="Windows Live" clId="Web-{18384C2F-5BBC-4B26-8B6B-9A3B0C9C0F32}" dt="2021-01-12T12:42:35.689" v="109"/>
          <ac:picMkLst>
            <pc:docMk/>
            <pc:sldMk cId="2663860749" sldId="637"/>
            <ac:picMk id="137" creationId="{6F1CF500-1E2B-44D6-9AAE-40B13BDF2B7A}"/>
          </ac:picMkLst>
        </pc:picChg>
        <pc:picChg chg="del">
          <ac:chgData name="Hostiteľský používateľ" userId="" providerId="Windows Live" clId="Web-{18384C2F-5BBC-4B26-8B6B-9A3B0C9C0F32}" dt="2021-01-12T12:42:39.565" v="111"/>
          <ac:picMkLst>
            <pc:docMk/>
            <pc:sldMk cId="2663860749" sldId="637"/>
            <ac:picMk id="138" creationId="{5CB904D8-3E3A-40BD-80BF-4BFD907DD605}"/>
          </ac:picMkLst>
        </pc:picChg>
      </pc:sldChg>
      <pc:sldChg chg="modSp add del replId">
        <pc:chgData name="Hostiteľský používateľ" userId="" providerId="Windows Live" clId="Web-{18384C2F-5BBC-4B26-8B6B-9A3B0C9C0F32}" dt="2021-01-12T13:23:52.658" v="328"/>
        <pc:sldMkLst>
          <pc:docMk/>
          <pc:sldMk cId="2843859644" sldId="638"/>
        </pc:sldMkLst>
        <pc:spChg chg="mod">
          <ac:chgData name="Hostiteľský používateľ" userId="" providerId="Windows Live" clId="Web-{18384C2F-5BBC-4B26-8B6B-9A3B0C9C0F32}" dt="2021-01-12T12:53:50.285" v="233" actId="20577"/>
          <ac:spMkLst>
            <pc:docMk/>
            <pc:sldMk cId="2843859644" sldId="638"/>
            <ac:spMk id="3" creationId="{102595E9-8861-4EE2-B7F9-500AE1643AD1}"/>
          </ac:spMkLst>
        </pc:spChg>
      </pc:sldChg>
      <pc:sldChg chg="modSp add del replId">
        <pc:chgData name="Hostiteľský používateľ" userId="" providerId="Windows Live" clId="Web-{18384C2F-5BBC-4B26-8B6B-9A3B0C9C0F32}" dt="2021-01-12T13:24:06.705" v="330"/>
        <pc:sldMkLst>
          <pc:docMk/>
          <pc:sldMk cId="931676333" sldId="639"/>
        </pc:sldMkLst>
        <pc:spChg chg="mod">
          <ac:chgData name="Hostiteľský používateľ" userId="" providerId="Windows Live" clId="Web-{18384C2F-5BBC-4B26-8B6B-9A3B0C9C0F32}" dt="2021-01-12T13:00:06.374" v="273" actId="20577"/>
          <ac:spMkLst>
            <pc:docMk/>
            <pc:sldMk cId="931676333" sldId="639"/>
            <ac:spMk id="3" creationId="{102595E9-8861-4EE2-B7F9-500AE1643AD1}"/>
          </ac:spMkLst>
        </pc:spChg>
      </pc:sldChg>
      <pc:sldChg chg="modSp add del ord replId modNotes">
        <pc:chgData name="Hostiteľský používateľ" userId="" providerId="Windows Live" clId="Web-{18384C2F-5BBC-4B26-8B6B-9A3B0C9C0F32}" dt="2021-01-12T13:22:28.359" v="301"/>
        <pc:sldMkLst>
          <pc:docMk/>
          <pc:sldMk cId="3876778310" sldId="640"/>
        </pc:sldMkLst>
        <pc:spChg chg="mod">
          <ac:chgData name="Hostiteľský používateľ" userId="" providerId="Windows Live" clId="Web-{18384C2F-5BBC-4B26-8B6B-9A3B0C9C0F32}" dt="2021-01-12T12:52:40.377" v="223" actId="20577"/>
          <ac:spMkLst>
            <pc:docMk/>
            <pc:sldMk cId="3876778310" sldId="640"/>
            <ac:spMk id="3" creationId="{102595E9-8861-4EE2-B7F9-500AE1643AD1}"/>
          </ac:spMkLst>
        </pc:spChg>
      </pc:sldChg>
      <pc:sldChg chg="add del replId">
        <pc:chgData name="Hostiteľský používateľ" userId="" providerId="Windows Live" clId="Web-{18384C2F-5BBC-4B26-8B6B-9A3B0C9C0F32}" dt="2021-01-12T12:51:42.095" v="205"/>
        <pc:sldMkLst>
          <pc:docMk/>
          <pc:sldMk cId="4067678110" sldId="640"/>
        </pc:sldMkLst>
      </pc:sldChg>
      <pc:sldChg chg="add del replId">
        <pc:chgData name="Hostiteľský používateľ" userId="" providerId="Windows Live" clId="Web-{18384C2F-5BBC-4B26-8B6B-9A3B0C9C0F32}" dt="2021-01-12T12:51:40.454" v="204"/>
        <pc:sldMkLst>
          <pc:docMk/>
          <pc:sldMk cId="1007693297" sldId="641"/>
        </pc:sldMkLst>
      </pc:sldChg>
      <pc:sldChg chg="modSp add replId delAnim modAnim modNotes">
        <pc:chgData name="Hostiteľský používateľ" userId="" providerId="Windows Live" clId="Web-{18384C2F-5BBC-4B26-8B6B-9A3B0C9C0F32}" dt="2021-01-12T14:19:25.544" v="1036"/>
        <pc:sldMkLst>
          <pc:docMk/>
          <pc:sldMk cId="3089479179" sldId="641"/>
        </pc:sldMkLst>
        <pc:spChg chg="mod">
          <ac:chgData name="Hostiteľský používateľ" userId="" providerId="Windows Live" clId="Web-{18384C2F-5BBC-4B26-8B6B-9A3B0C9C0F32}" dt="2021-01-12T13:43:13.830" v="614" actId="20577"/>
          <ac:spMkLst>
            <pc:docMk/>
            <pc:sldMk cId="3089479179" sldId="641"/>
            <ac:spMk id="3" creationId="{102595E9-8861-4EE2-B7F9-500AE1643AD1}"/>
          </ac:spMkLst>
        </pc:spChg>
      </pc:sldChg>
      <pc:sldChg chg="addSp delSp modSp add replId addAnim delAnim modAnim">
        <pc:chgData name="Hostiteľský používateľ" userId="" providerId="Windows Live" clId="Web-{18384C2F-5BBC-4B26-8B6B-9A3B0C9C0F32}" dt="2021-01-12T14:20:29.420" v="1054" actId="1076"/>
        <pc:sldMkLst>
          <pc:docMk/>
          <pc:sldMk cId="1421310704" sldId="642"/>
        </pc:sldMkLst>
        <pc:spChg chg="mod">
          <ac:chgData name="Hostiteľský používateľ" userId="" providerId="Windows Live" clId="Web-{18384C2F-5BBC-4B26-8B6B-9A3B0C9C0F32}" dt="2021-01-12T13:49:46.090" v="788" actId="1076"/>
          <ac:spMkLst>
            <pc:docMk/>
            <pc:sldMk cId="1421310704" sldId="642"/>
            <ac:spMk id="2" creationId="{E14270E6-6BAE-4518-92C4-F0C4502074B9}"/>
          </ac:spMkLst>
        </pc:spChg>
        <pc:spChg chg="mod">
          <ac:chgData name="Hostiteľský používateľ" userId="" providerId="Windows Live" clId="Web-{18384C2F-5BBC-4B26-8B6B-9A3B0C9C0F32}" dt="2021-01-12T14:10:50.608" v="1007" actId="20577"/>
          <ac:spMkLst>
            <pc:docMk/>
            <pc:sldMk cId="1421310704" sldId="642"/>
            <ac:spMk id="3" creationId="{102595E9-8861-4EE2-B7F9-500AE1643AD1}"/>
          </ac:spMkLst>
        </pc:spChg>
        <pc:picChg chg="add mod">
          <ac:chgData name="Hostiteľský používateľ" userId="" providerId="Windows Live" clId="Web-{18384C2F-5BBC-4B26-8B6B-9A3B0C9C0F32}" dt="2021-01-12T14:20:21.248" v="1052" actId="1076"/>
          <ac:picMkLst>
            <pc:docMk/>
            <pc:sldMk cId="1421310704" sldId="642"/>
            <ac:picMk id="4" creationId="{4AB69C69-86E7-437E-B90C-B60A4399F85A}"/>
          </ac:picMkLst>
        </pc:picChg>
        <pc:picChg chg="add mod">
          <ac:chgData name="Hostiteľský používateľ" userId="" providerId="Windows Live" clId="Web-{18384C2F-5BBC-4B26-8B6B-9A3B0C9C0F32}" dt="2021-01-12T13:46:03.006" v="679" actId="1076"/>
          <ac:picMkLst>
            <pc:docMk/>
            <pc:sldMk cId="1421310704" sldId="642"/>
            <ac:picMk id="5" creationId="{BD68E17C-0BD3-4AAD-B214-96D114F1532E}"/>
          </ac:picMkLst>
        </pc:picChg>
        <pc:picChg chg="add del mod">
          <ac:chgData name="Hostiteľský používateľ" userId="" providerId="Windows Live" clId="Web-{18384C2F-5BBC-4B26-8B6B-9A3B0C9C0F32}" dt="2021-01-12T14:20:15.717" v="1049"/>
          <ac:picMkLst>
            <pc:docMk/>
            <pc:sldMk cId="1421310704" sldId="642"/>
            <ac:picMk id="7" creationId="{E5232443-7903-4B8A-AEBB-265690E59A9F}"/>
          </ac:picMkLst>
        </pc:picChg>
        <pc:picChg chg="add del">
          <ac:chgData name="Hostiteľský používateľ" userId="" providerId="Windows Live" clId="Web-{18384C2F-5BBC-4B26-8B6B-9A3B0C9C0F32}" dt="2021-01-12T13:45:43.162" v="669"/>
          <ac:picMkLst>
            <pc:docMk/>
            <pc:sldMk cId="1421310704" sldId="642"/>
            <ac:picMk id="9" creationId="{552E2F60-762B-4A47-AE19-5EEAE1E233C3}"/>
          </ac:picMkLst>
        </pc:picChg>
        <pc:picChg chg="add del">
          <ac:chgData name="Hostiteľský používateľ" userId="" providerId="Windows Live" clId="Web-{18384C2F-5BBC-4B26-8B6B-9A3B0C9C0F32}" dt="2021-01-12T13:45:40.708" v="668"/>
          <ac:picMkLst>
            <pc:docMk/>
            <pc:sldMk cId="1421310704" sldId="642"/>
            <ac:picMk id="11" creationId="{868E9B9B-B8C1-4184-8A4E-3F934EBE889C}"/>
          </ac:picMkLst>
        </pc:picChg>
        <pc:picChg chg="add del">
          <ac:chgData name="Hostiteľský používateľ" userId="" providerId="Windows Live" clId="Web-{18384C2F-5BBC-4B26-8B6B-9A3B0C9C0F32}" dt="2021-01-12T13:45:38.162" v="667"/>
          <ac:picMkLst>
            <pc:docMk/>
            <pc:sldMk cId="1421310704" sldId="642"/>
            <ac:picMk id="13" creationId="{13669FF1-8483-452E-80AC-75BA2E8F3172}"/>
          </ac:picMkLst>
        </pc:picChg>
        <pc:picChg chg="add del">
          <ac:chgData name="Hostiteľský používateľ" userId="" providerId="Windows Live" clId="Web-{18384C2F-5BBC-4B26-8B6B-9A3B0C9C0F32}" dt="2021-01-12T13:45:35.724" v="666"/>
          <ac:picMkLst>
            <pc:docMk/>
            <pc:sldMk cId="1421310704" sldId="642"/>
            <ac:picMk id="15" creationId="{738428A2-5993-413C-AF4D-4A3B2322692E}"/>
          </ac:picMkLst>
        </pc:picChg>
        <pc:picChg chg="add del">
          <ac:chgData name="Hostiteľský používateľ" userId="" providerId="Windows Live" clId="Web-{18384C2F-5BBC-4B26-8B6B-9A3B0C9C0F32}" dt="2021-01-12T13:45:32.880" v="665"/>
          <ac:picMkLst>
            <pc:docMk/>
            <pc:sldMk cId="1421310704" sldId="642"/>
            <ac:picMk id="17" creationId="{8925661C-C47B-4E61-B457-D31CD3D9E543}"/>
          </ac:picMkLst>
        </pc:picChg>
        <pc:picChg chg="add del mod">
          <ac:chgData name="Hostiteľský používateľ" userId="" providerId="Windows Live" clId="Web-{18384C2F-5BBC-4B26-8B6B-9A3B0C9C0F32}" dt="2021-01-12T13:45:30.427" v="664"/>
          <ac:picMkLst>
            <pc:docMk/>
            <pc:sldMk cId="1421310704" sldId="642"/>
            <ac:picMk id="19" creationId="{2783994A-EF63-4030-B9E5-12651D950C3E}"/>
          </ac:picMkLst>
        </pc:picChg>
        <pc:picChg chg="add del mod">
          <ac:chgData name="Hostiteľský používateľ" userId="" providerId="Windows Live" clId="Web-{18384C2F-5BBC-4B26-8B6B-9A3B0C9C0F32}" dt="2021-01-12T13:45:27.802" v="663"/>
          <ac:picMkLst>
            <pc:docMk/>
            <pc:sldMk cId="1421310704" sldId="642"/>
            <ac:picMk id="21" creationId="{FF5FC7A1-DF81-4401-9679-0B5C86E3DFD6}"/>
          </ac:picMkLst>
        </pc:picChg>
        <pc:picChg chg="add mod">
          <ac:chgData name="Hostiteľský používateľ" userId="" providerId="Windows Live" clId="Web-{18384C2F-5BBC-4B26-8B6B-9A3B0C9C0F32}" dt="2021-01-12T14:20:29.420" v="1054" actId="1076"/>
          <ac:picMkLst>
            <pc:docMk/>
            <pc:sldMk cId="1421310704" sldId="642"/>
            <ac:picMk id="23" creationId="{D640F27E-D378-407F-81A5-777FABC37462}"/>
          </ac:picMkLst>
        </pc:picChg>
        <pc:picChg chg="add del mod">
          <ac:chgData name="Hostiteľský používateľ" userId="" providerId="Windows Live" clId="Web-{18384C2F-5BBC-4B26-8B6B-9A3B0C9C0F32}" dt="2021-01-12T14:20:14.436" v="1048"/>
          <ac:picMkLst>
            <pc:docMk/>
            <pc:sldMk cId="1421310704" sldId="642"/>
            <ac:picMk id="25" creationId="{A4CAEDCA-7A1C-4D91-9AAD-9DF01808F240}"/>
          </ac:picMkLst>
        </pc:picChg>
        <pc:picChg chg="add del mod">
          <ac:chgData name="Hostiteľský používateľ" userId="" providerId="Windows Live" clId="Web-{18384C2F-5BBC-4B26-8B6B-9A3B0C9C0F32}" dt="2021-01-12T14:20:19.248" v="1051"/>
          <ac:picMkLst>
            <pc:docMk/>
            <pc:sldMk cId="1421310704" sldId="642"/>
            <ac:picMk id="27" creationId="{F2D373E2-BAF7-49F7-A16C-79ACE3AFBE9A}"/>
          </ac:picMkLst>
        </pc:picChg>
        <pc:picChg chg="add mod">
          <ac:chgData name="Hostiteľský používateľ" userId="" providerId="Windows Live" clId="Web-{18384C2F-5BBC-4B26-8B6B-9A3B0C9C0F32}" dt="2021-01-12T14:20:24.827" v="1053" actId="1076"/>
          <ac:picMkLst>
            <pc:docMk/>
            <pc:sldMk cId="1421310704" sldId="642"/>
            <ac:picMk id="29" creationId="{9658F2BF-491A-4D7B-B2AD-2779B4117A9E}"/>
          </ac:picMkLst>
        </pc:picChg>
        <pc:picChg chg="del mod">
          <ac:chgData name="Hostiteľský používateľ" userId="" providerId="Windows Live" clId="Web-{18384C2F-5BBC-4B26-8B6B-9A3B0C9C0F32}" dt="2021-01-12T14:20:17.795" v="1050"/>
          <ac:picMkLst>
            <pc:docMk/>
            <pc:sldMk cId="1421310704" sldId="642"/>
            <ac:picMk id="115" creationId="{AEEE7E48-4579-4E1B-9441-D3EAA201BAE4}"/>
          </ac:picMkLst>
        </pc:picChg>
      </pc:sldChg>
      <pc:sldChg chg="modSp add replId delAnim modAnim">
        <pc:chgData name="Hostiteľský používateľ" userId="" providerId="Windows Live" clId="Web-{18384C2F-5BBC-4B26-8B6B-9A3B0C9C0F32}" dt="2021-01-12T14:20:40.124" v="1057"/>
        <pc:sldMkLst>
          <pc:docMk/>
          <pc:sldMk cId="2415397866" sldId="643"/>
        </pc:sldMkLst>
        <pc:spChg chg="mod">
          <ac:chgData name="Hostiteľský používateľ" userId="" providerId="Windows Live" clId="Web-{18384C2F-5BBC-4B26-8B6B-9A3B0C9C0F32}" dt="2021-01-12T14:04:49.239" v="900" actId="20577"/>
          <ac:spMkLst>
            <pc:docMk/>
            <pc:sldMk cId="2415397866" sldId="643"/>
            <ac:spMk id="3" creationId="{102595E9-8861-4EE2-B7F9-500AE1643AD1}"/>
          </ac:spMkLst>
        </pc:spChg>
      </pc:sldChg>
      <pc:sldChg chg="addSp delSp modSp add replId addAnim delAnim modAnim">
        <pc:chgData name="Hostiteľský používateľ" userId="" providerId="Windows Live" clId="Web-{18384C2F-5BBC-4B26-8B6B-9A3B0C9C0F32}" dt="2021-01-12T14:21:00.937" v="1060"/>
        <pc:sldMkLst>
          <pc:docMk/>
          <pc:sldMk cId="2773636075" sldId="644"/>
        </pc:sldMkLst>
        <pc:spChg chg="mod">
          <ac:chgData name="Hostiteľský používateľ" userId="" providerId="Windows Live" clId="Web-{18384C2F-5BBC-4B26-8B6B-9A3B0C9C0F32}" dt="2021-01-12T14:09:31.247" v="996" actId="1076"/>
          <ac:spMkLst>
            <pc:docMk/>
            <pc:sldMk cId="2773636075" sldId="644"/>
            <ac:spMk id="2" creationId="{E14270E6-6BAE-4518-92C4-F0C4502074B9}"/>
          </ac:spMkLst>
        </pc:spChg>
        <pc:spChg chg="del mod">
          <ac:chgData name="Hostiteľský používateľ" userId="" providerId="Windows Live" clId="Web-{18384C2F-5BBC-4B26-8B6B-9A3B0C9C0F32}" dt="2021-01-12T14:09:19.028" v="993"/>
          <ac:spMkLst>
            <pc:docMk/>
            <pc:sldMk cId="2773636075" sldId="644"/>
            <ac:spMk id="3" creationId="{102595E9-8861-4EE2-B7F9-500AE1643AD1}"/>
          </ac:spMkLst>
        </pc:spChg>
        <pc:spChg chg="add">
          <ac:chgData name="Hostiteľský používateľ" userId="" providerId="Windows Live" clId="Web-{18384C2F-5BBC-4B26-8B6B-9A3B0C9C0F32}" dt="2021-01-12T14:06:06.616" v="901"/>
          <ac:spMkLst>
            <pc:docMk/>
            <pc:sldMk cId="2773636075" sldId="644"/>
            <ac:spMk id="4" creationId="{6DC0E679-5A01-4834-8B72-F40A71492A5C}"/>
          </ac:spMkLst>
        </pc:spChg>
        <pc:spChg chg="del">
          <ac:chgData name="Hostiteľský používateľ" userId="" providerId="Windows Live" clId="Web-{18384C2F-5BBC-4B26-8B6B-9A3B0C9C0F32}" dt="2021-01-12T13:25:26.645" v="364"/>
          <ac:spMkLst>
            <pc:docMk/>
            <pc:sldMk cId="2773636075" sldId="644"/>
            <ac:spMk id="5" creationId="{3D8381F9-0062-4C7E-8390-7C09C9F0B024}"/>
          </ac:spMkLst>
        </pc:spChg>
        <pc:spChg chg="del">
          <ac:chgData name="Hostiteľský používateľ" userId="" providerId="Windows Live" clId="Web-{18384C2F-5BBC-4B26-8B6B-9A3B0C9C0F32}" dt="2021-01-12T13:25:32.317" v="365"/>
          <ac:spMkLst>
            <pc:docMk/>
            <pc:sldMk cId="2773636075" sldId="644"/>
            <ac:spMk id="6" creationId="{533EFDD6-CB6D-4121-9579-D77452C5BEB8}"/>
          </ac:spMkLst>
        </pc:spChg>
        <pc:spChg chg="add mod">
          <ac:chgData name="Hostiteľský používateľ" userId="" providerId="Windows Live" clId="Web-{18384C2F-5BBC-4B26-8B6B-9A3B0C9C0F32}" dt="2021-01-12T14:11:22.390" v="1010" actId="1076"/>
          <ac:spMkLst>
            <pc:docMk/>
            <pc:sldMk cId="2773636075" sldId="644"/>
            <ac:spMk id="7" creationId="{A253A070-C2E4-4147-A457-F70DBCC033A3}"/>
          </ac:spMkLst>
        </pc:spChg>
        <pc:spChg chg="add mod">
          <ac:chgData name="Hostiteľský používateľ" userId="" providerId="Windows Live" clId="Web-{18384C2F-5BBC-4B26-8B6B-9A3B0C9C0F32}" dt="2021-01-12T14:11:18.375" v="1009" actId="1076"/>
          <ac:spMkLst>
            <pc:docMk/>
            <pc:sldMk cId="2773636075" sldId="644"/>
            <ac:spMk id="8" creationId="{21F92C23-644E-45F6-B4DE-9FB7289C9B04}"/>
          </ac:spMkLst>
        </pc:spChg>
        <pc:spChg chg="add mod">
          <ac:chgData name="Hostiteľský používateľ" userId="" providerId="Windows Live" clId="Web-{18384C2F-5BBC-4B26-8B6B-9A3B0C9C0F32}" dt="2021-01-12T14:11:31.484" v="1012" actId="1076"/>
          <ac:spMkLst>
            <pc:docMk/>
            <pc:sldMk cId="2773636075" sldId="644"/>
            <ac:spMk id="9" creationId="{2263561E-F6D0-40BF-B3F7-9CB8A2B65BE9}"/>
          </ac:spMkLst>
        </pc:spChg>
        <pc:spChg chg="add mod">
          <ac:chgData name="Hostiteľský používateľ" userId="" providerId="Windows Live" clId="Web-{18384C2F-5BBC-4B26-8B6B-9A3B0C9C0F32}" dt="2021-01-12T14:15:37.631" v="1015" actId="1076"/>
          <ac:spMkLst>
            <pc:docMk/>
            <pc:sldMk cId="2773636075" sldId="644"/>
            <ac:spMk id="10" creationId="{0E1212A7-9210-477A-BD0F-ED8854C861C1}"/>
          </ac:spMkLst>
        </pc:spChg>
        <pc:spChg chg="add mod">
          <ac:chgData name="Hostiteľský používateľ" userId="" providerId="Windows Live" clId="Web-{18384C2F-5BBC-4B26-8B6B-9A3B0C9C0F32}" dt="2021-01-12T14:11:39.063" v="1014" actId="1076"/>
          <ac:spMkLst>
            <pc:docMk/>
            <pc:sldMk cId="2773636075" sldId="644"/>
            <ac:spMk id="11" creationId="{CE5F0F65-CC3F-4246-8E7D-B832E86B5912}"/>
          </ac:spMkLst>
        </pc:spChg>
        <pc:picChg chg="del">
          <ac:chgData name="Hostiteľský používateľ" userId="" providerId="Windows Live" clId="Web-{18384C2F-5BBC-4B26-8B6B-9A3B0C9C0F32}" dt="2021-01-12T13:26:10.505" v="408"/>
          <ac:picMkLst>
            <pc:docMk/>
            <pc:sldMk cId="2773636075" sldId="644"/>
            <ac:picMk id="117" creationId="{F757B52F-3ED0-4029-A5D7-DB4308994758}"/>
          </ac:picMkLst>
        </pc:picChg>
        <pc:picChg chg="del">
          <ac:chgData name="Hostiteľský používateľ" userId="" providerId="Windows Live" clId="Web-{18384C2F-5BBC-4B26-8B6B-9A3B0C9C0F32}" dt="2021-01-12T13:26:11.849" v="409"/>
          <ac:picMkLst>
            <pc:docMk/>
            <pc:sldMk cId="2773636075" sldId="644"/>
            <ac:picMk id="118" creationId="{4BDFD2BA-7EB0-4BE1-A920-A7FB8989C8A2}"/>
          </ac:picMkLst>
        </pc:picChg>
        <pc:picChg chg="del">
          <ac:chgData name="Hostiteľský používateľ" userId="" providerId="Windows Live" clId="Web-{18384C2F-5BBC-4B26-8B6B-9A3B0C9C0F32}" dt="2021-01-12T13:26:09.708" v="407"/>
          <ac:picMkLst>
            <pc:docMk/>
            <pc:sldMk cId="2773636075" sldId="644"/>
            <ac:picMk id="119" creationId="{DB66ECC8-AD7F-45BD-A5C7-47F42C07EABE}"/>
          </ac:picMkLst>
        </pc:picChg>
        <pc:picChg chg="del">
          <ac:chgData name="Hostiteľský používateľ" userId="" providerId="Windows Live" clId="Web-{18384C2F-5BBC-4B26-8B6B-9A3B0C9C0F32}" dt="2021-01-12T13:26:13.552" v="411"/>
          <ac:picMkLst>
            <pc:docMk/>
            <pc:sldMk cId="2773636075" sldId="644"/>
            <ac:picMk id="120" creationId="{39572051-A242-4650-92F8-62F141E46CE2}"/>
          </ac:picMkLst>
        </pc:picChg>
        <pc:picChg chg="del">
          <ac:chgData name="Hostiteľský používateľ" userId="" providerId="Windows Live" clId="Web-{18384C2F-5BBC-4B26-8B6B-9A3B0C9C0F32}" dt="2021-01-12T13:26:14.459" v="412"/>
          <ac:picMkLst>
            <pc:docMk/>
            <pc:sldMk cId="2773636075" sldId="644"/>
            <ac:picMk id="121" creationId="{CE4C6B8E-2D0B-4E76-A9A0-6644C5B764A2}"/>
          </ac:picMkLst>
        </pc:picChg>
        <pc:picChg chg="del">
          <ac:chgData name="Hostiteľský používateľ" userId="" providerId="Windows Live" clId="Web-{18384C2F-5BBC-4B26-8B6B-9A3B0C9C0F32}" dt="2021-01-12T13:26:16.834" v="415"/>
          <ac:picMkLst>
            <pc:docMk/>
            <pc:sldMk cId="2773636075" sldId="644"/>
            <ac:picMk id="122" creationId="{45EA53B4-7B26-4AD7-9FD8-B6CC30BCFE95}"/>
          </ac:picMkLst>
        </pc:picChg>
        <pc:picChg chg="del">
          <ac:chgData name="Hostiteľský používateľ" userId="" providerId="Windows Live" clId="Web-{18384C2F-5BBC-4B26-8B6B-9A3B0C9C0F32}" dt="2021-01-12T13:26:18.131" v="417"/>
          <ac:picMkLst>
            <pc:docMk/>
            <pc:sldMk cId="2773636075" sldId="644"/>
            <ac:picMk id="123" creationId="{0F3CEFFC-1B02-483D-813A-BAA7D31A3574}"/>
          </ac:picMkLst>
        </pc:picChg>
        <pc:picChg chg="del">
          <ac:chgData name="Hostiteľský používateľ" userId="" providerId="Windows Live" clId="Web-{18384C2F-5BBC-4B26-8B6B-9A3B0C9C0F32}" dt="2021-01-12T13:26:21.177" v="421"/>
          <ac:picMkLst>
            <pc:docMk/>
            <pc:sldMk cId="2773636075" sldId="644"/>
            <ac:picMk id="124" creationId="{23A7108C-70A6-4849-AB95-73262C81F7EA}"/>
          </ac:picMkLst>
        </pc:picChg>
        <pc:picChg chg="del">
          <ac:chgData name="Hostiteľský používateľ" userId="" providerId="Windows Live" clId="Web-{18384C2F-5BBC-4B26-8B6B-9A3B0C9C0F32}" dt="2021-01-12T13:26:18.802" v="418"/>
          <ac:picMkLst>
            <pc:docMk/>
            <pc:sldMk cId="2773636075" sldId="644"/>
            <ac:picMk id="125" creationId="{547E3E62-6AA0-4946-838C-2587A1BD595D}"/>
          </ac:picMkLst>
        </pc:picChg>
        <pc:picChg chg="del">
          <ac:chgData name="Hostiteľský používateľ" userId="" providerId="Windows Live" clId="Web-{18384C2F-5BBC-4B26-8B6B-9A3B0C9C0F32}" dt="2021-01-12T13:26:20.365" v="420"/>
          <ac:picMkLst>
            <pc:docMk/>
            <pc:sldMk cId="2773636075" sldId="644"/>
            <ac:picMk id="126" creationId="{F227AC84-5449-408E-9E1F-4D79AE3C53D8}"/>
          </ac:picMkLst>
        </pc:picChg>
        <pc:picChg chg="del">
          <ac:chgData name="Hostiteľský používateľ" userId="" providerId="Windows Live" clId="Web-{18384C2F-5BBC-4B26-8B6B-9A3B0C9C0F32}" dt="2021-01-12T13:26:21.849" v="422"/>
          <ac:picMkLst>
            <pc:docMk/>
            <pc:sldMk cId="2773636075" sldId="644"/>
            <ac:picMk id="133" creationId="{F950BE63-E581-4126-91AA-81526BA31CC1}"/>
          </ac:picMkLst>
        </pc:picChg>
        <pc:picChg chg="del">
          <ac:chgData name="Hostiteľský používateľ" userId="" providerId="Windows Live" clId="Web-{18384C2F-5BBC-4B26-8B6B-9A3B0C9C0F32}" dt="2021-01-12T13:26:19.396" v="419"/>
          <ac:picMkLst>
            <pc:docMk/>
            <pc:sldMk cId="2773636075" sldId="644"/>
            <ac:picMk id="134" creationId="{2A9F34F2-9845-499F-BBE6-F06DF8C910BA}"/>
          </ac:picMkLst>
        </pc:picChg>
        <pc:picChg chg="del">
          <ac:chgData name="Hostiteľský používateľ" userId="" providerId="Windows Live" clId="Web-{18384C2F-5BBC-4B26-8B6B-9A3B0C9C0F32}" dt="2021-01-12T13:26:12.693" v="410"/>
          <ac:picMkLst>
            <pc:docMk/>
            <pc:sldMk cId="2773636075" sldId="644"/>
            <ac:picMk id="135" creationId="{B3F7A127-DBFA-4588-8079-FD098EAD0FA0}"/>
          </ac:picMkLst>
        </pc:picChg>
        <pc:picChg chg="del">
          <ac:chgData name="Hostiteľský používateľ" userId="" providerId="Windows Live" clId="Web-{18384C2F-5BBC-4B26-8B6B-9A3B0C9C0F32}" dt="2021-01-12T13:26:16.162" v="414"/>
          <ac:picMkLst>
            <pc:docMk/>
            <pc:sldMk cId="2773636075" sldId="644"/>
            <ac:picMk id="136" creationId="{C682EB9A-B918-42F7-9FC2-5E5E3B8D6F25}"/>
          </ac:picMkLst>
        </pc:picChg>
        <pc:picChg chg="del">
          <ac:chgData name="Hostiteľský používateľ" userId="" providerId="Windows Live" clId="Web-{18384C2F-5BBC-4B26-8B6B-9A3B0C9C0F32}" dt="2021-01-12T13:26:15.209" v="413"/>
          <ac:picMkLst>
            <pc:docMk/>
            <pc:sldMk cId="2773636075" sldId="644"/>
            <ac:picMk id="137" creationId="{6F1CF500-1E2B-44D6-9AAE-40B13BDF2B7A}"/>
          </ac:picMkLst>
        </pc:picChg>
        <pc:picChg chg="del">
          <ac:chgData name="Hostiteľský používateľ" userId="" providerId="Windows Live" clId="Web-{18384C2F-5BBC-4B26-8B6B-9A3B0C9C0F32}" dt="2021-01-12T13:26:17.443" v="416"/>
          <ac:picMkLst>
            <pc:docMk/>
            <pc:sldMk cId="2773636075" sldId="644"/>
            <ac:picMk id="138" creationId="{5CB904D8-3E3A-40BD-80BF-4BFD907DD605}"/>
          </ac:picMkLst>
        </pc:picChg>
      </pc:sldChg>
      <pc:sldChg chg="add modNotes">
        <pc:chgData name="Hostiteľský používateľ" userId="" providerId="Windows Live" clId="Web-{18384C2F-5BBC-4B26-8B6B-9A3B0C9C0F32}" dt="2021-01-12T14:21:19.109" v="1061"/>
        <pc:sldMkLst>
          <pc:docMk/>
          <pc:sldMk cId="3541269495" sldId="645"/>
        </pc:sldMkLst>
      </pc:sldChg>
    </pc:docChg>
  </pc:docChgLst>
  <pc:docChgLst>
    <pc:chgData name="Hostiteľský používateľ" providerId="Windows Live" clId="Web-{EA0D70F3-80B5-4F91-B060-D262E5DBA67F}"/>
    <pc:docChg chg="modSld">
      <pc:chgData name="Hostiteľský používateľ" userId="" providerId="Windows Live" clId="Web-{EA0D70F3-80B5-4F91-B060-D262E5DBA67F}" dt="2020-07-16T04:51:05.630" v="32" actId="20577"/>
      <pc:docMkLst>
        <pc:docMk/>
      </pc:docMkLst>
      <pc:sldChg chg="modSp">
        <pc:chgData name="Hostiteľský používateľ" userId="" providerId="Windows Live" clId="Web-{EA0D70F3-80B5-4F91-B060-D262E5DBA67F}" dt="2020-07-16T04:51:04.365" v="30" actId="20577"/>
        <pc:sldMkLst>
          <pc:docMk/>
          <pc:sldMk cId="279521226" sldId="650"/>
        </pc:sldMkLst>
        <pc:spChg chg="mod">
          <ac:chgData name="Hostiteľský používateľ" userId="" providerId="Windows Live" clId="Web-{EA0D70F3-80B5-4F91-B060-D262E5DBA67F}" dt="2020-07-16T04:51:04.365" v="30" actId="20577"/>
          <ac:spMkLst>
            <pc:docMk/>
            <pc:sldMk cId="279521226" sldId="650"/>
            <ac:spMk id="5" creationId="{00000000-0000-0000-0000-000000000000}"/>
          </ac:spMkLst>
        </pc:spChg>
      </pc:sldChg>
    </pc:docChg>
  </pc:docChgLst>
  <pc:docChgLst>
    <pc:chgData name="Peter Sukeník" userId="89ca031e299d4079" providerId="Windows Live" clId="Web-{CCB2E2C8-0513-448E-B9C7-B2F459A4A07A}"/>
    <pc:docChg chg="addSld delSld modSld sldOrd addMainMaster modMainMaster modSection">
      <pc:chgData name="Peter Sukeník" userId="89ca031e299d4079" providerId="Windows Live" clId="Web-{CCB2E2C8-0513-448E-B9C7-B2F459A4A07A}" dt="2021-01-27T21:12:53.924" v="227" actId="14100"/>
      <pc:docMkLst>
        <pc:docMk/>
      </pc:docMkLst>
      <pc:sldChg chg="modSp addAnim delAnim">
        <pc:chgData name="Peter Sukeník" userId="89ca031e299d4079" providerId="Windows Live" clId="Web-{CCB2E2C8-0513-448E-B9C7-B2F459A4A07A}" dt="2021-01-27T18:31:17.683" v="15" actId="20577"/>
        <pc:sldMkLst>
          <pc:docMk/>
          <pc:sldMk cId="105491658" sldId="649"/>
        </pc:sldMkLst>
        <pc:spChg chg="mod">
          <ac:chgData name="Peter Sukeník" userId="89ca031e299d4079" providerId="Windows Live" clId="Web-{CCB2E2C8-0513-448E-B9C7-B2F459A4A07A}" dt="2021-01-27T18:31:17.683" v="15" actId="20577"/>
          <ac:spMkLst>
            <pc:docMk/>
            <pc:sldMk cId="105491658" sldId="649"/>
            <ac:spMk id="4" creationId="{00000000-0000-0000-0000-000000000000}"/>
          </ac:spMkLst>
        </pc:spChg>
      </pc:sldChg>
      <pc:sldChg chg="add ord">
        <pc:chgData name="Peter Sukeník" userId="89ca031e299d4079" providerId="Windows Live" clId="Web-{CCB2E2C8-0513-448E-B9C7-B2F459A4A07A}" dt="2021-01-27T18:31:42.559" v="17"/>
        <pc:sldMkLst>
          <pc:docMk/>
          <pc:sldMk cId="2050483643" sldId="666"/>
        </pc:sldMkLst>
      </pc:sldChg>
      <pc:sldChg chg="add del">
        <pc:chgData name="Peter Sukeník" userId="89ca031e299d4079" providerId="Windows Live" clId="Web-{CCB2E2C8-0513-448E-B9C7-B2F459A4A07A}" dt="2021-01-27T18:37:27.411" v="87"/>
        <pc:sldMkLst>
          <pc:docMk/>
          <pc:sldMk cId="529095317" sldId="667"/>
        </pc:sldMkLst>
      </pc:sldChg>
      <pc:sldChg chg="add del">
        <pc:chgData name="Peter Sukeník" userId="89ca031e299d4079" providerId="Windows Live" clId="Web-{CCB2E2C8-0513-448E-B9C7-B2F459A4A07A}" dt="2021-01-27T18:37:27.426" v="88"/>
        <pc:sldMkLst>
          <pc:docMk/>
          <pc:sldMk cId="2017420768" sldId="668"/>
        </pc:sldMkLst>
      </pc:sldChg>
      <pc:sldChg chg="add del">
        <pc:chgData name="Peter Sukeník" userId="89ca031e299d4079" providerId="Windows Live" clId="Web-{CCB2E2C8-0513-448E-B9C7-B2F459A4A07A}" dt="2021-01-27T18:37:27.426" v="89"/>
        <pc:sldMkLst>
          <pc:docMk/>
          <pc:sldMk cId="4240118567" sldId="669"/>
        </pc:sldMkLst>
      </pc:sldChg>
      <pc:sldChg chg="add del">
        <pc:chgData name="Peter Sukeník" userId="89ca031e299d4079" providerId="Windows Live" clId="Web-{CCB2E2C8-0513-448E-B9C7-B2F459A4A07A}" dt="2021-01-27T18:37:27.426" v="90"/>
        <pc:sldMkLst>
          <pc:docMk/>
          <pc:sldMk cId="2776598719" sldId="670"/>
        </pc:sldMkLst>
      </pc:sldChg>
      <pc:sldChg chg="addSp delSp modSp add del">
        <pc:chgData name="Peter Sukeník" userId="89ca031e299d4079" providerId="Windows Live" clId="Web-{CCB2E2C8-0513-448E-B9C7-B2F459A4A07A}" dt="2021-01-27T18:37:18.817" v="86"/>
        <pc:sldMkLst>
          <pc:docMk/>
          <pc:sldMk cId="4190936822" sldId="671"/>
        </pc:sldMkLst>
        <pc:spChg chg="mod">
          <ac:chgData name="Peter Sukeník" userId="89ca031e299d4079" providerId="Windows Live" clId="Web-{CCB2E2C8-0513-448E-B9C7-B2F459A4A07A}" dt="2021-01-27T18:34:49.391" v="52" actId="20577"/>
          <ac:spMkLst>
            <pc:docMk/>
            <pc:sldMk cId="4190936822" sldId="671"/>
            <ac:spMk id="5" creationId="{1043F5AB-05FD-401F-A1D7-DD81FFE15923}"/>
          </ac:spMkLst>
        </pc:spChg>
        <pc:spChg chg="del">
          <ac:chgData name="Peter Sukeník" userId="89ca031e299d4079" providerId="Windows Live" clId="Web-{CCB2E2C8-0513-448E-B9C7-B2F459A4A07A}" dt="2021-01-27T18:35:36.908" v="60"/>
          <ac:spMkLst>
            <pc:docMk/>
            <pc:sldMk cId="4190936822" sldId="671"/>
            <ac:spMk id="6" creationId="{B521887F-E64C-493D-963C-27C0CEF01ECE}"/>
          </ac:spMkLst>
        </pc:spChg>
        <pc:spChg chg="add del mod">
          <ac:chgData name="Peter Sukeník" userId="89ca031e299d4079" providerId="Windows Live" clId="Web-{CCB2E2C8-0513-448E-B9C7-B2F459A4A07A}" dt="2021-01-27T18:33:26.233" v="29"/>
          <ac:spMkLst>
            <pc:docMk/>
            <pc:sldMk cId="4190936822" sldId="671"/>
            <ac:spMk id="7" creationId="{53E9F23E-4780-472D-88D9-DFC93011B114}"/>
          </ac:spMkLst>
        </pc:spChg>
      </pc:sldChg>
      <pc:sldChg chg="delSp modSp add del ord replId">
        <pc:chgData name="Peter Sukeník" userId="89ca031e299d4079" providerId="Windows Live" clId="Web-{CCB2E2C8-0513-448E-B9C7-B2F459A4A07A}" dt="2021-01-27T18:37:18.817" v="85"/>
        <pc:sldMkLst>
          <pc:docMk/>
          <pc:sldMk cId="2994772565" sldId="672"/>
        </pc:sldMkLst>
        <pc:spChg chg="mod">
          <ac:chgData name="Peter Sukeník" userId="89ca031e299d4079" providerId="Windows Live" clId="Web-{CCB2E2C8-0513-448E-B9C7-B2F459A4A07A}" dt="2021-01-27T18:35:19.939" v="56" actId="20577"/>
          <ac:spMkLst>
            <pc:docMk/>
            <pc:sldMk cId="2994772565" sldId="672"/>
            <ac:spMk id="5" creationId="{1043F5AB-05FD-401F-A1D7-DD81FFE15923}"/>
          </ac:spMkLst>
        </pc:spChg>
        <pc:spChg chg="del mod">
          <ac:chgData name="Peter Sukeník" userId="89ca031e299d4079" providerId="Windows Live" clId="Web-{CCB2E2C8-0513-448E-B9C7-B2F459A4A07A}" dt="2021-01-27T18:35:44.987" v="62"/>
          <ac:spMkLst>
            <pc:docMk/>
            <pc:sldMk cId="2994772565" sldId="672"/>
            <ac:spMk id="6" creationId="{B521887F-E64C-493D-963C-27C0CEF01ECE}"/>
          </ac:spMkLst>
        </pc:spChg>
      </pc:sldChg>
      <pc:sldChg chg="delSp modSp add del replId">
        <pc:chgData name="Peter Sukeník" userId="89ca031e299d4079" providerId="Windows Live" clId="Web-{CCB2E2C8-0513-448E-B9C7-B2F459A4A07A}" dt="2021-01-27T18:37:18.817" v="82"/>
        <pc:sldMkLst>
          <pc:docMk/>
          <pc:sldMk cId="1831107706" sldId="673"/>
        </pc:sldMkLst>
        <pc:spChg chg="mod">
          <ac:chgData name="Peter Sukeník" userId="89ca031e299d4079" providerId="Windows Live" clId="Web-{CCB2E2C8-0513-448E-B9C7-B2F459A4A07A}" dt="2021-01-27T18:36:25.409" v="68" actId="20577"/>
          <ac:spMkLst>
            <pc:docMk/>
            <pc:sldMk cId="1831107706" sldId="673"/>
            <ac:spMk id="5" creationId="{1043F5AB-05FD-401F-A1D7-DD81FFE15923}"/>
          </ac:spMkLst>
        </pc:spChg>
        <pc:spChg chg="del">
          <ac:chgData name="Peter Sukeník" userId="89ca031e299d4079" providerId="Windows Live" clId="Web-{CCB2E2C8-0513-448E-B9C7-B2F459A4A07A}" dt="2021-01-27T18:36:20.112" v="67"/>
          <ac:spMkLst>
            <pc:docMk/>
            <pc:sldMk cId="1831107706" sldId="673"/>
            <ac:spMk id="6" creationId="{B521887F-E64C-493D-963C-27C0CEF01ECE}"/>
          </ac:spMkLst>
        </pc:spChg>
      </pc:sldChg>
      <pc:sldChg chg="delSp modSp add del replId">
        <pc:chgData name="Peter Sukeník" userId="89ca031e299d4079" providerId="Windows Live" clId="Web-{CCB2E2C8-0513-448E-B9C7-B2F459A4A07A}" dt="2021-01-27T18:37:18.817" v="81"/>
        <pc:sldMkLst>
          <pc:docMk/>
          <pc:sldMk cId="2255828261" sldId="674"/>
        </pc:sldMkLst>
        <pc:spChg chg="mod">
          <ac:chgData name="Peter Sukeník" userId="89ca031e299d4079" providerId="Windows Live" clId="Web-{CCB2E2C8-0513-448E-B9C7-B2F459A4A07A}" dt="2021-01-27T18:36:32.550" v="70" actId="20577"/>
          <ac:spMkLst>
            <pc:docMk/>
            <pc:sldMk cId="2255828261" sldId="674"/>
            <ac:spMk id="5" creationId="{1043F5AB-05FD-401F-A1D7-DD81FFE15923}"/>
          </ac:spMkLst>
        </pc:spChg>
        <pc:spChg chg="del">
          <ac:chgData name="Peter Sukeník" userId="89ca031e299d4079" providerId="Windows Live" clId="Web-{CCB2E2C8-0513-448E-B9C7-B2F459A4A07A}" dt="2021-01-27T18:36:35.410" v="71"/>
          <ac:spMkLst>
            <pc:docMk/>
            <pc:sldMk cId="2255828261" sldId="674"/>
            <ac:spMk id="6" creationId="{B521887F-E64C-493D-963C-27C0CEF01ECE}"/>
          </ac:spMkLst>
        </pc:spChg>
      </pc:sldChg>
      <pc:sldChg chg="delSp modSp add del replId">
        <pc:chgData name="Peter Sukeník" userId="89ca031e299d4079" providerId="Windows Live" clId="Web-{CCB2E2C8-0513-448E-B9C7-B2F459A4A07A}" dt="2021-01-27T18:37:18.817" v="84"/>
        <pc:sldMkLst>
          <pc:docMk/>
          <pc:sldMk cId="2850485857" sldId="675"/>
        </pc:sldMkLst>
        <pc:spChg chg="mod">
          <ac:chgData name="Peter Sukeník" userId="89ca031e299d4079" providerId="Windows Live" clId="Web-{CCB2E2C8-0513-448E-B9C7-B2F459A4A07A}" dt="2021-01-27T18:36:07.362" v="64" actId="20577"/>
          <ac:spMkLst>
            <pc:docMk/>
            <pc:sldMk cId="2850485857" sldId="675"/>
            <ac:spMk id="5" creationId="{1043F5AB-05FD-401F-A1D7-DD81FFE15923}"/>
          </ac:spMkLst>
        </pc:spChg>
        <pc:spChg chg="del">
          <ac:chgData name="Peter Sukeník" userId="89ca031e299d4079" providerId="Windows Live" clId="Web-{CCB2E2C8-0513-448E-B9C7-B2F459A4A07A}" dt="2021-01-27T18:35:53.737" v="63"/>
          <ac:spMkLst>
            <pc:docMk/>
            <pc:sldMk cId="2850485857" sldId="675"/>
            <ac:spMk id="6" creationId="{B521887F-E64C-493D-963C-27C0CEF01ECE}"/>
          </ac:spMkLst>
        </pc:spChg>
      </pc:sldChg>
      <pc:sldChg chg="delSp modSp add del replId">
        <pc:chgData name="Peter Sukeník" userId="89ca031e299d4079" providerId="Windows Live" clId="Web-{CCB2E2C8-0513-448E-B9C7-B2F459A4A07A}" dt="2021-01-27T18:37:18.817" v="83"/>
        <pc:sldMkLst>
          <pc:docMk/>
          <pc:sldMk cId="859559976" sldId="676"/>
        </pc:sldMkLst>
        <pc:spChg chg="mod">
          <ac:chgData name="Peter Sukeník" userId="89ca031e299d4079" providerId="Windows Live" clId="Web-{CCB2E2C8-0513-448E-B9C7-B2F459A4A07A}" dt="2021-01-27T18:36:14.987" v="66" actId="20577"/>
          <ac:spMkLst>
            <pc:docMk/>
            <pc:sldMk cId="859559976" sldId="676"/>
            <ac:spMk id="5" creationId="{1043F5AB-05FD-401F-A1D7-DD81FFE15923}"/>
          </ac:spMkLst>
        </pc:spChg>
        <pc:spChg chg="del">
          <ac:chgData name="Peter Sukeník" userId="89ca031e299d4079" providerId="Windows Live" clId="Web-{CCB2E2C8-0513-448E-B9C7-B2F459A4A07A}" dt="2021-01-27T18:36:11.518" v="65"/>
          <ac:spMkLst>
            <pc:docMk/>
            <pc:sldMk cId="859559976" sldId="676"/>
            <ac:spMk id="6" creationId="{B521887F-E64C-493D-963C-27C0CEF01ECE}"/>
          </ac:spMkLst>
        </pc:spChg>
      </pc:sldChg>
      <pc:sldChg chg="modSp add del ord replId">
        <pc:chgData name="Peter Sukeník" userId="89ca031e299d4079" providerId="Windows Live" clId="Web-{CCB2E2C8-0513-448E-B9C7-B2F459A4A07A}" dt="2021-01-27T18:42:19.464" v="119"/>
        <pc:sldMkLst>
          <pc:docMk/>
          <pc:sldMk cId="1159922550" sldId="677"/>
        </pc:sldMkLst>
        <pc:spChg chg="mod">
          <ac:chgData name="Peter Sukeník" userId="89ca031e299d4079" providerId="Windows Live" clId="Web-{CCB2E2C8-0513-448E-B9C7-B2F459A4A07A}" dt="2021-01-27T18:38:46.944" v="105" actId="20577"/>
          <ac:spMkLst>
            <pc:docMk/>
            <pc:sldMk cId="1159922550" sldId="677"/>
            <ac:spMk id="5" creationId="{1043F5AB-05FD-401F-A1D7-DD81FFE15923}"/>
          </ac:spMkLst>
        </pc:spChg>
        <pc:spChg chg="mod">
          <ac:chgData name="Peter Sukeník" userId="89ca031e299d4079" providerId="Windows Live" clId="Web-{CCB2E2C8-0513-448E-B9C7-B2F459A4A07A}" dt="2021-01-27T18:39:03.522" v="110" actId="20577"/>
          <ac:spMkLst>
            <pc:docMk/>
            <pc:sldMk cId="1159922550" sldId="677"/>
            <ac:spMk id="6" creationId="{B521887F-E64C-493D-963C-27C0CEF01ECE}"/>
          </ac:spMkLst>
        </pc:spChg>
      </pc:sldChg>
      <pc:sldChg chg="delSp add replId">
        <pc:chgData name="Peter Sukeník" userId="89ca031e299d4079" providerId="Windows Live" clId="Web-{CCB2E2C8-0513-448E-B9C7-B2F459A4A07A}" dt="2021-01-27T18:37:39.208" v="92"/>
        <pc:sldMkLst>
          <pc:docMk/>
          <pc:sldMk cId="2023063467" sldId="678"/>
        </pc:sldMkLst>
        <pc:spChg chg="del">
          <ac:chgData name="Peter Sukeník" userId="89ca031e299d4079" providerId="Windows Live" clId="Web-{CCB2E2C8-0513-448E-B9C7-B2F459A4A07A}" dt="2021-01-27T18:37:39.208" v="92"/>
          <ac:spMkLst>
            <pc:docMk/>
            <pc:sldMk cId="2023063467" sldId="678"/>
            <ac:spMk id="6" creationId="{B521887F-E64C-493D-963C-27C0CEF01ECE}"/>
          </ac:spMkLst>
        </pc:spChg>
      </pc:sldChg>
      <pc:sldChg chg="modSp add replId">
        <pc:chgData name="Peter Sukeník" userId="89ca031e299d4079" providerId="Windows Live" clId="Web-{CCB2E2C8-0513-448E-B9C7-B2F459A4A07A}" dt="2021-01-27T18:38:06.052" v="98" actId="20577"/>
        <pc:sldMkLst>
          <pc:docMk/>
          <pc:sldMk cId="2114263322" sldId="679"/>
        </pc:sldMkLst>
        <pc:spChg chg="mod">
          <ac:chgData name="Peter Sukeník" userId="89ca031e299d4079" providerId="Windows Live" clId="Web-{CCB2E2C8-0513-448E-B9C7-B2F459A4A07A}" dt="2021-01-27T18:38:06.052" v="98" actId="20577"/>
          <ac:spMkLst>
            <pc:docMk/>
            <pc:sldMk cId="2114263322" sldId="679"/>
            <ac:spMk id="5" creationId="{1043F5AB-05FD-401F-A1D7-DD81FFE15923}"/>
          </ac:spMkLst>
        </pc:spChg>
      </pc:sldChg>
      <pc:sldChg chg="modSp add replId">
        <pc:chgData name="Peter Sukeník" userId="89ca031e299d4079" providerId="Windows Live" clId="Web-{CCB2E2C8-0513-448E-B9C7-B2F459A4A07A}" dt="2021-01-27T18:38:11.943" v="99" actId="20577"/>
        <pc:sldMkLst>
          <pc:docMk/>
          <pc:sldMk cId="2280363822" sldId="680"/>
        </pc:sldMkLst>
        <pc:spChg chg="mod">
          <ac:chgData name="Peter Sukeník" userId="89ca031e299d4079" providerId="Windows Live" clId="Web-{CCB2E2C8-0513-448E-B9C7-B2F459A4A07A}" dt="2021-01-27T18:38:11.943" v="99" actId="20577"/>
          <ac:spMkLst>
            <pc:docMk/>
            <pc:sldMk cId="2280363822" sldId="680"/>
            <ac:spMk id="5" creationId="{1043F5AB-05FD-401F-A1D7-DD81FFE15923}"/>
          </ac:spMkLst>
        </pc:spChg>
      </pc:sldChg>
      <pc:sldChg chg="modSp add replId">
        <pc:chgData name="Peter Sukeník" userId="89ca031e299d4079" providerId="Windows Live" clId="Web-{CCB2E2C8-0513-448E-B9C7-B2F459A4A07A}" dt="2021-01-27T18:38:16.506" v="100" actId="20577"/>
        <pc:sldMkLst>
          <pc:docMk/>
          <pc:sldMk cId="1128289912" sldId="681"/>
        </pc:sldMkLst>
        <pc:spChg chg="mod">
          <ac:chgData name="Peter Sukeník" userId="89ca031e299d4079" providerId="Windows Live" clId="Web-{CCB2E2C8-0513-448E-B9C7-B2F459A4A07A}" dt="2021-01-27T18:38:16.506" v="100" actId="20577"/>
          <ac:spMkLst>
            <pc:docMk/>
            <pc:sldMk cId="1128289912" sldId="681"/>
            <ac:spMk id="5" creationId="{1043F5AB-05FD-401F-A1D7-DD81FFE15923}"/>
          </ac:spMkLst>
        </pc:spChg>
      </pc:sldChg>
      <pc:sldChg chg="add del replId">
        <pc:chgData name="Peter Sukeník" userId="89ca031e299d4079" providerId="Windows Live" clId="Web-{CCB2E2C8-0513-448E-B9C7-B2F459A4A07A}" dt="2021-01-27T18:40:43.103" v="117"/>
        <pc:sldMkLst>
          <pc:docMk/>
          <pc:sldMk cId="1733864039" sldId="682"/>
        </pc:sldMkLst>
      </pc:sldChg>
      <pc:sldChg chg="modSp add ord replId">
        <pc:chgData name="Peter Sukeník" userId="89ca031e299d4079" providerId="Windows Live" clId="Web-{CCB2E2C8-0513-448E-B9C7-B2F459A4A07A}" dt="2021-01-27T18:40:39.134" v="116"/>
        <pc:sldMkLst>
          <pc:docMk/>
          <pc:sldMk cId="4090663308" sldId="683"/>
        </pc:sldMkLst>
        <pc:spChg chg="mod">
          <ac:chgData name="Peter Sukeník" userId="89ca031e299d4079" providerId="Windows Live" clId="Web-{CCB2E2C8-0513-448E-B9C7-B2F459A4A07A}" dt="2021-01-27T18:38:24.459" v="102" actId="20577"/>
          <ac:spMkLst>
            <pc:docMk/>
            <pc:sldMk cId="4090663308" sldId="683"/>
            <ac:spMk id="5" creationId="{1043F5AB-05FD-401F-A1D7-DD81FFE15923}"/>
          </ac:spMkLst>
        </pc:spChg>
      </pc:sldChg>
      <pc:sldChg chg="delSp add ord replId">
        <pc:chgData name="Peter Sukeník" userId="89ca031e299d4079" providerId="Windows Live" clId="Web-{CCB2E2C8-0513-448E-B9C7-B2F459A4A07A}" dt="2021-01-27T18:39:16.460" v="112"/>
        <pc:sldMkLst>
          <pc:docMk/>
          <pc:sldMk cId="2576294013" sldId="684"/>
        </pc:sldMkLst>
        <pc:spChg chg="del">
          <ac:chgData name="Peter Sukeník" userId="89ca031e299d4079" providerId="Windows Live" clId="Web-{CCB2E2C8-0513-448E-B9C7-B2F459A4A07A}" dt="2021-01-27T18:39:16.460" v="112"/>
          <ac:spMkLst>
            <pc:docMk/>
            <pc:sldMk cId="2576294013" sldId="684"/>
            <ac:spMk id="6" creationId="{B521887F-E64C-493D-963C-27C0CEF01ECE}"/>
          </ac:spMkLst>
        </pc:spChg>
      </pc:sldChg>
      <pc:sldChg chg="delSp add ord replId">
        <pc:chgData name="Peter Sukeník" userId="89ca031e299d4079" providerId="Windows Live" clId="Web-{CCB2E2C8-0513-448E-B9C7-B2F459A4A07A}" dt="2021-01-27T18:40:20.071" v="115"/>
        <pc:sldMkLst>
          <pc:docMk/>
          <pc:sldMk cId="1527868289" sldId="685"/>
        </pc:sldMkLst>
        <pc:spChg chg="del">
          <ac:chgData name="Peter Sukeník" userId="89ca031e299d4079" providerId="Windows Live" clId="Web-{CCB2E2C8-0513-448E-B9C7-B2F459A4A07A}" dt="2021-01-27T18:40:17.899" v="114"/>
          <ac:spMkLst>
            <pc:docMk/>
            <pc:sldMk cId="1527868289" sldId="685"/>
            <ac:spMk id="6" creationId="{B521887F-E64C-493D-963C-27C0CEF01ECE}"/>
          </ac:spMkLst>
        </pc:spChg>
      </pc:sldChg>
      <pc:sldChg chg="modSp add">
        <pc:chgData name="Peter Sukeník" userId="89ca031e299d4079" providerId="Windows Live" clId="Web-{CCB2E2C8-0513-448E-B9C7-B2F459A4A07A}" dt="2021-01-27T18:42:24.699" v="121" actId="20577"/>
        <pc:sldMkLst>
          <pc:docMk/>
          <pc:sldMk cId="1026735470" sldId="686"/>
        </pc:sldMkLst>
        <pc:spChg chg="mod">
          <ac:chgData name="Peter Sukeník" userId="89ca031e299d4079" providerId="Windows Live" clId="Web-{CCB2E2C8-0513-448E-B9C7-B2F459A4A07A}" dt="2021-01-27T18:42:24.699" v="121" actId="20577"/>
          <ac:spMkLst>
            <pc:docMk/>
            <pc:sldMk cId="1026735470" sldId="686"/>
            <ac:spMk id="6" creationId="{B521887F-E64C-493D-963C-27C0CEF01ECE}"/>
          </ac:spMkLst>
        </pc:spChg>
      </pc:sldChg>
      <pc:sldChg chg="addSp delSp modSp add del replId">
        <pc:chgData name="Peter Sukeník" userId="89ca031e299d4079" providerId="Windows Live" clId="Web-{CCB2E2C8-0513-448E-B9C7-B2F459A4A07A}" dt="2021-01-27T19:49:38.511" v="128"/>
        <pc:sldMkLst>
          <pc:docMk/>
          <pc:sldMk cId="789931335" sldId="687"/>
        </pc:sldMkLst>
        <pc:spChg chg="mod">
          <ac:chgData name="Peter Sukeník" userId="89ca031e299d4079" providerId="Windows Live" clId="Web-{CCB2E2C8-0513-448E-B9C7-B2F459A4A07A}" dt="2021-01-27T19:48:34.929" v="126" actId="1076"/>
          <ac:spMkLst>
            <pc:docMk/>
            <pc:sldMk cId="789931335" sldId="687"/>
            <ac:spMk id="6" creationId="{B521887F-E64C-493D-963C-27C0CEF01ECE}"/>
          </ac:spMkLst>
        </pc:spChg>
        <pc:spChg chg="mod">
          <ac:chgData name="Peter Sukeník" userId="89ca031e299d4079" providerId="Windows Live" clId="Web-{CCB2E2C8-0513-448E-B9C7-B2F459A4A07A}" dt="2021-01-27T19:48:34.929" v="125" actId="1076"/>
          <ac:spMkLst>
            <pc:docMk/>
            <pc:sldMk cId="789931335" sldId="687"/>
            <ac:spMk id="11" creationId="{76DA502D-6B4F-4A93-A37A-B881295D6CCC}"/>
          </ac:spMkLst>
        </pc:spChg>
        <pc:picChg chg="del">
          <ac:chgData name="Peter Sukeník" userId="89ca031e299d4079" providerId="Windows Live" clId="Web-{CCB2E2C8-0513-448E-B9C7-B2F459A4A07A}" dt="2021-01-27T19:48:25.147" v="123"/>
          <ac:picMkLst>
            <pc:docMk/>
            <pc:sldMk cId="789931335" sldId="687"/>
            <ac:picMk id="2" creationId="{9ACDA535-8185-4FA1-8503-E799DDC64700}"/>
          </ac:picMkLst>
        </pc:picChg>
        <pc:picChg chg="add mod">
          <ac:chgData name="Peter Sukeník" userId="89ca031e299d4079" providerId="Windows Live" clId="Web-{CCB2E2C8-0513-448E-B9C7-B2F459A4A07A}" dt="2021-01-27T19:48:41.445" v="127" actId="1076"/>
          <ac:picMkLst>
            <pc:docMk/>
            <pc:sldMk cId="789931335" sldId="687"/>
            <ac:picMk id="3" creationId="{BE71C4CA-94DB-44D4-A658-DC5F6DBFCC36}"/>
          </ac:picMkLst>
        </pc:picChg>
      </pc:sldChg>
      <pc:sldChg chg="add del">
        <pc:chgData name="Peter Sukeník" userId="89ca031e299d4079" providerId="Windows Live" clId="Web-{CCB2E2C8-0513-448E-B9C7-B2F459A4A07A}" dt="2021-01-27T19:50:03.762" v="130"/>
        <pc:sldMkLst>
          <pc:docMk/>
          <pc:sldMk cId="1079012808" sldId="687"/>
        </pc:sldMkLst>
      </pc:sldChg>
      <pc:sldChg chg="modSp add">
        <pc:chgData name="Peter Sukeník" userId="89ca031e299d4079" providerId="Windows Live" clId="Web-{CCB2E2C8-0513-448E-B9C7-B2F459A4A07A}" dt="2021-01-27T19:50:30.139" v="134" actId="20577"/>
        <pc:sldMkLst>
          <pc:docMk/>
          <pc:sldMk cId="1396716884" sldId="687"/>
        </pc:sldMkLst>
        <pc:spChg chg="mod">
          <ac:chgData name="Peter Sukeník" userId="89ca031e299d4079" providerId="Windows Live" clId="Web-{CCB2E2C8-0513-448E-B9C7-B2F459A4A07A}" dt="2021-01-27T19:50:30.139" v="134" actId="20577"/>
          <ac:spMkLst>
            <pc:docMk/>
            <pc:sldMk cId="1396716884" sldId="687"/>
            <ac:spMk id="2" creationId="{CFE88A78-F9C6-48F6-8D26-662B7BA1231D}"/>
          </ac:spMkLst>
        </pc:spChg>
      </pc:sldChg>
      <pc:sldChg chg="modSp add">
        <pc:chgData name="Peter Sukeník" userId="89ca031e299d4079" providerId="Windows Live" clId="Web-{CCB2E2C8-0513-448E-B9C7-B2F459A4A07A}" dt="2021-01-27T19:54:21.529" v="179" actId="20577"/>
        <pc:sldMkLst>
          <pc:docMk/>
          <pc:sldMk cId="1115604457" sldId="688"/>
        </pc:sldMkLst>
        <pc:spChg chg="mod">
          <ac:chgData name="Peter Sukeník" userId="89ca031e299d4079" providerId="Windows Live" clId="Web-{CCB2E2C8-0513-448E-B9C7-B2F459A4A07A}" dt="2021-01-27T19:54:15.169" v="178" actId="20577"/>
          <ac:spMkLst>
            <pc:docMk/>
            <pc:sldMk cId="1115604457" sldId="688"/>
            <ac:spMk id="3" creationId="{52673001-40CA-480E-B3A3-9482A67FCB26}"/>
          </ac:spMkLst>
        </pc:spChg>
        <pc:spChg chg="mod">
          <ac:chgData name="Peter Sukeník" userId="89ca031e299d4079" providerId="Windows Live" clId="Web-{CCB2E2C8-0513-448E-B9C7-B2F459A4A07A}" dt="2021-01-27T19:53:40.651" v="166" actId="20577"/>
          <ac:spMkLst>
            <pc:docMk/>
            <pc:sldMk cId="1115604457" sldId="688"/>
            <ac:spMk id="4" creationId="{CD1CB9B2-8BB2-4350-9E4D-98E47F5FD02B}"/>
          </ac:spMkLst>
        </pc:spChg>
        <pc:spChg chg="mod">
          <ac:chgData name="Peter Sukeník" userId="89ca031e299d4079" providerId="Windows Live" clId="Web-{CCB2E2C8-0513-448E-B9C7-B2F459A4A07A}" dt="2021-01-27T19:54:12.622" v="176" actId="20577"/>
          <ac:spMkLst>
            <pc:docMk/>
            <pc:sldMk cId="1115604457" sldId="688"/>
            <ac:spMk id="5" creationId="{FB4728A1-3F11-4ED3-92B3-B9FD4EE51BDD}"/>
          </ac:spMkLst>
        </pc:spChg>
        <pc:spChg chg="mod">
          <ac:chgData name="Peter Sukeník" userId="89ca031e299d4079" providerId="Windows Live" clId="Web-{CCB2E2C8-0513-448E-B9C7-B2F459A4A07A}" dt="2021-01-27T19:53:44.229" v="168" actId="20577"/>
          <ac:spMkLst>
            <pc:docMk/>
            <pc:sldMk cId="1115604457" sldId="688"/>
            <ac:spMk id="6" creationId="{DF00DA45-58AA-4E8C-A7DC-3FDB987CCEAD}"/>
          </ac:spMkLst>
        </pc:spChg>
        <pc:spChg chg="mod">
          <ac:chgData name="Peter Sukeník" userId="89ca031e299d4079" providerId="Windows Live" clId="Web-{CCB2E2C8-0513-448E-B9C7-B2F459A4A07A}" dt="2021-01-27T19:53:51.480" v="170" actId="20577"/>
          <ac:spMkLst>
            <pc:docMk/>
            <pc:sldMk cId="1115604457" sldId="688"/>
            <ac:spMk id="7" creationId="{29FA00E5-0EAD-4F69-A67E-31AA3625FAB3}"/>
          </ac:spMkLst>
        </pc:spChg>
        <pc:spChg chg="mod">
          <ac:chgData name="Peter Sukeník" userId="89ca031e299d4079" providerId="Windows Live" clId="Web-{CCB2E2C8-0513-448E-B9C7-B2F459A4A07A}" dt="2021-01-27T19:53:05.149" v="150" actId="20577"/>
          <ac:spMkLst>
            <pc:docMk/>
            <pc:sldMk cId="1115604457" sldId="688"/>
            <ac:spMk id="10" creationId="{990A6BA8-EC1A-42CC-A7B9-AE7B3BD6CC19}"/>
          </ac:spMkLst>
        </pc:spChg>
        <pc:spChg chg="mod">
          <ac:chgData name="Peter Sukeník" userId="89ca031e299d4079" providerId="Windows Live" clId="Web-{CCB2E2C8-0513-448E-B9C7-B2F459A4A07A}" dt="2021-01-27T19:54:06.731" v="174" actId="20577"/>
          <ac:spMkLst>
            <pc:docMk/>
            <pc:sldMk cId="1115604457" sldId="688"/>
            <ac:spMk id="11" creationId="{8225F0B2-46E4-4BA5-A163-07A88C9BE5DE}"/>
          </ac:spMkLst>
        </pc:spChg>
        <pc:spChg chg="mod">
          <ac:chgData name="Peter Sukeník" userId="89ca031e299d4079" providerId="Windows Live" clId="Web-{CCB2E2C8-0513-448E-B9C7-B2F459A4A07A}" dt="2021-01-27T19:53:57.089" v="172" actId="20577"/>
          <ac:spMkLst>
            <pc:docMk/>
            <pc:sldMk cId="1115604457" sldId="688"/>
            <ac:spMk id="18" creationId="{BDB2F672-ED27-4C0C-AE72-D928F8A5C595}"/>
          </ac:spMkLst>
        </pc:spChg>
        <pc:spChg chg="mod">
          <ac:chgData name="Peter Sukeník" userId="89ca031e299d4079" providerId="Windows Live" clId="Web-{CCB2E2C8-0513-448E-B9C7-B2F459A4A07A}" dt="2021-01-27T19:54:11.059" v="175" actId="20577"/>
          <ac:spMkLst>
            <pc:docMk/>
            <pc:sldMk cId="1115604457" sldId="688"/>
            <ac:spMk id="19" creationId="{047D82D8-D870-4C52-B6DE-A9D131F0C8C8}"/>
          </ac:spMkLst>
        </pc:spChg>
        <pc:spChg chg="mod">
          <ac:chgData name="Peter Sukeník" userId="89ca031e299d4079" providerId="Windows Live" clId="Web-{CCB2E2C8-0513-448E-B9C7-B2F459A4A07A}" dt="2021-01-27T19:54:21.529" v="179" actId="20577"/>
          <ac:spMkLst>
            <pc:docMk/>
            <pc:sldMk cId="1115604457" sldId="688"/>
            <ac:spMk id="31" creationId="{FEC52651-975F-419C-95B7-104B146EB0B3}"/>
          </ac:spMkLst>
        </pc:spChg>
      </pc:sldChg>
      <pc:sldChg chg="modSp add">
        <pc:chgData name="Peter Sukeník" userId="89ca031e299d4079" providerId="Windows Live" clId="Web-{CCB2E2C8-0513-448E-B9C7-B2F459A4A07A}" dt="2021-01-27T19:52:29.568" v="146" actId="20577"/>
        <pc:sldMkLst>
          <pc:docMk/>
          <pc:sldMk cId="1834632538" sldId="689"/>
        </pc:sldMkLst>
        <pc:spChg chg="mod">
          <ac:chgData name="Peter Sukeník" userId="89ca031e299d4079" providerId="Windows Live" clId="Web-{CCB2E2C8-0513-448E-B9C7-B2F459A4A07A}" dt="2021-01-27T19:52:29.568" v="146" actId="20577"/>
          <ac:spMkLst>
            <pc:docMk/>
            <pc:sldMk cId="1834632538" sldId="689"/>
            <ac:spMk id="5" creationId="{0D574019-EADB-43B7-8401-17BA9FD6C66A}"/>
          </ac:spMkLst>
        </pc:spChg>
      </pc:sldChg>
      <pc:sldChg chg="add">
        <pc:chgData name="Peter Sukeník" userId="89ca031e299d4079" providerId="Windows Live" clId="Web-{CCB2E2C8-0513-448E-B9C7-B2F459A4A07A}" dt="2021-01-27T19:52:01.270" v="137"/>
        <pc:sldMkLst>
          <pc:docMk/>
          <pc:sldMk cId="688642797" sldId="690"/>
        </pc:sldMkLst>
      </pc:sldChg>
      <pc:sldChg chg="delSp modSp add">
        <pc:chgData name="Peter Sukeník" userId="89ca031e299d4079" providerId="Windows Live" clId="Web-{CCB2E2C8-0513-448E-B9C7-B2F459A4A07A}" dt="2021-01-27T20:57:57.634" v="202" actId="1076"/>
        <pc:sldMkLst>
          <pc:docMk/>
          <pc:sldMk cId="2396623556" sldId="691"/>
        </pc:sldMkLst>
        <pc:spChg chg="mod">
          <ac:chgData name="Peter Sukeník" userId="89ca031e299d4079" providerId="Windows Live" clId="Web-{CCB2E2C8-0513-448E-B9C7-B2F459A4A07A}" dt="2021-01-27T20:57:57.634" v="202" actId="1076"/>
          <ac:spMkLst>
            <pc:docMk/>
            <pc:sldMk cId="2396623556" sldId="691"/>
            <ac:spMk id="11" creationId="{76DA502D-6B4F-4A93-A37A-B881295D6CCC}"/>
          </ac:spMkLst>
        </pc:spChg>
        <pc:picChg chg="del">
          <ac:chgData name="Peter Sukeník" userId="89ca031e299d4079" providerId="Windows Live" clId="Web-{CCB2E2C8-0513-448E-B9C7-B2F459A4A07A}" dt="2021-01-27T20:57:25.961" v="181"/>
          <ac:picMkLst>
            <pc:docMk/>
            <pc:sldMk cId="2396623556" sldId="691"/>
            <ac:picMk id="2" creationId="{9ACDA535-8185-4FA1-8503-E799DDC64700}"/>
          </ac:picMkLst>
        </pc:picChg>
      </pc:sldChg>
      <pc:sldChg chg="modSp add del">
        <pc:chgData name="Peter Sukeník" userId="89ca031e299d4079" providerId="Windows Live" clId="Web-{CCB2E2C8-0513-448E-B9C7-B2F459A4A07A}" dt="2021-01-27T21:10:37.697" v="217"/>
        <pc:sldMkLst>
          <pc:docMk/>
          <pc:sldMk cId="3660818229" sldId="692"/>
        </pc:sldMkLst>
        <pc:spChg chg="mod">
          <ac:chgData name="Peter Sukeník" userId="89ca031e299d4079" providerId="Windows Live" clId="Web-{CCB2E2C8-0513-448E-B9C7-B2F459A4A07A}" dt="2021-01-27T21:01:17.397" v="212" actId="20577"/>
          <ac:spMkLst>
            <pc:docMk/>
            <pc:sldMk cId="3660818229" sldId="692"/>
            <ac:spMk id="2" creationId="{F43D3C94-B0ED-424B-937E-767549394E3B}"/>
          </ac:spMkLst>
        </pc:spChg>
        <pc:spChg chg="mod">
          <ac:chgData name="Peter Sukeník" userId="89ca031e299d4079" providerId="Windows Live" clId="Web-{CCB2E2C8-0513-448E-B9C7-B2F459A4A07A}" dt="2021-01-27T20:59:45.735" v="207" actId="20577"/>
          <ac:spMkLst>
            <pc:docMk/>
            <pc:sldMk cId="3660818229" sldId="692"/>
            <ac:spMk id="17" creationId="{81E60EE7-E2FC-4C14-9800-E3A5F0D14F03}"/>
          </ac:spMkLst>
        </pc:spChg>
        <pc:spChg chg="mod">
          <ac:chgData name="Peter Sukeník" userId="89ca031e299d4079" providerId="Windows Live" clId="Web-{CCB2E2C8-0513-448E-B9C7-B2F459A4A07A}" dt="2021-01-27T21:00:21.518" v="209" actId="1076"/>
          <ac:spMkLst>
            <pc:docMk/>
            <pc:sldMk cId="3660818229" sldId="692"/>
            <ac:spMk id="20" creationId="{38EEF811-8127-422F-BE70-9F21BE990DB1}"/>
          </ac:spMkLst>
        </pc:spChg>
        <pc:spChg chg="mod">
          <ac:chgData name="Peter Sukeník" userId="89ca031e299d4079" providerId="Windows Live" clId="Web-{CCB2E2C8-0513-448E-B9C7-B2F459A4A07A}" dt="2021-01-27T20:59:40.797" v="205" actId="20577"/>
          <ac:spMkLst>
            <pc:docMk/>
            <pc:sldMk cId="3660818229" sldId="692"/>
            <ac:spMk id="22" creationId="{9FF611CA-63AF-4154-B1CE-433FCBF35E34}"/>
          </ac:spMkLst>
        </pc:spChg>
        <pc:spChg chg="mod">
          <ac:chgData name="Peter Sukeník" userId="89ca031e299d4079" providerId="Windows Live" clId="Web-{CCB2E2C8-0513-448E-B9C7-B2F459A4A07A}" dt="2021-01-27T21:01:41.117" v="215" actId="20577"/>
          <ac:spMkLst>
            <pc:docMk/>
            <pc:sldMk cId="3660818229" sldId="692"/>
            <ac:spMk id="24" creationId="{18822C22-7808-4C5B-A0BF-050454F59AA8}"/>
          </ac:spMkLst>
        </pc:spChg>
      </pc:sldChg>
      <pc:sldChg chg="add">
        <pc:chgData name="Peter Sukeník" userId="89ca031e299d4079" providerId="Windows Live" clId="Web-{CCB2E2C8-0513-448E-B9C7-B2F459A4A07A}" dt="2021-01-27T21:09:16.004" v="216"/>
        <pc:sldMkLst>
          <pc:docMk/>
          <pc:sldMk cId="3882498130" sldId="693"/>
        </pc:sldMkLst>
      </pc:sldChg>
      <pc:sldChg chg="add">
        <pc:chgData name="Peter Sukeník" userId="89ca031e299d4079" providerId="Windows Live" clId="Web-{CCB2E2C8-0513-448E-B9C7-B2F459A4A07A}" dt="2021-01-27T21:11:34.684" v="218"/>
        <pc:sldMkLst>
          <pc:docMk/>
          <pc:sldMk cId="4175654668" sldId="694"/>
        </pc:sldMkLst>
      </pc:sldChg>
      <pc:sldChg chg="modSp add replId">
        <pc:chgData name="Peter Sukeník" userId="89ca031e299d4079" providerId="Windows Live" clId="Web-{CCB2E2C8-0513-448E-B9C7-B2F459A4A07A}" dt="2021-01-27T21:12:53.924" v="227" actId="14100"/>
        <pc:sldMkLst>
          <pc:docMk/>
          <pc:sldMk cId="596148575" sldId="695"/>
        </pc:sldMkLst>
        <pc:spChg chg="mod">
          <ac:chgData name="Peter Sukeník" userId="89ca031e299d4079" providerId="Windows Live" clId="Web-{CCB2E2C8-0513-448E-B9C7-B2F459A4A07A}" dt="2021-01-27T21:12:14.952" v="220" actId="14100"/>
          <ac:spMkLst>
            <pc:docMk/>
            <pc:sldMk cId="596148575" sldId="695"/>
            <ac:spMk id="13" creationId="{5FBDC461-AB54-4AA5-860C-33B7B47BCC51}"/>
          </ac:spMkLst>
        </pc:spChg>
        <pc:spChg chg="mod">
          <ac:chgData name="Peter Sukeník" userId="89ca031e299d4079" providerId="Windows Live" clId="Web-{CCB2E2C8-0513-448E-B9C7-B2F459A4A07A}" dt="2021-01-27T21:12:32.360" v="223" actId="14100"/>
          <ac:spMkLst>
            <pc:docMk/>
            <pc:sldMk cId="596148575" sldId="695"/>
            <ac:spMk id="17" creationId="{81E60EE7-E2FC-4C14-9800-E3A5F0D14F03}"/>
          </ac:spMkLst>
        </pc:spChg>
        <pc:spChg chg="mod">
          <ac:chgData name="Peter Sukeník" userId="89ca031e299d4079" providerId="Windows Live" clId="Web-{CCB2E2C8-0513-448E-B9C7-B2F459A4A07A}" dt="2021-01-27T21:12:49.970" v="226" actId="14100"/>
          <ac:spMkLst>
            <pc:docMk/>
            <pc:sldMk cId="596148575" sldId="695"/>
            <ac:spMk id="20" creationId="{38EEF811-8127-422F-BE70-9F21BE990DB1}"/>
          </ac:spMkLst>
        </pc:spChg>
        <pc:spChg chg="mod">
          <ac:chgData name="Peter Sukeník" userId="89ca031e299d4079" providerId="Windows Live" clId="Web-{CCB2E2C8-0513-448E-B9C7-B2F459A4A07A}" dt="2021-01-27T21:12:20.640" v="221" actId="14100"/>
          <ac:spMkLst>
            <pc:docMk/>
            <pc:sldMk cId="596148575" sldId="695"/>
            <ac:spMk id="21" creationId="{8A55BBA2-8276-4DF2-94B6-D5E4AABF2B60}"/>
          </ac:spMkLst>
        </pc:spChg>
        <pc:spChg chg="mod">
          <ac:chgData name="Peter Sukeník" userId="89ca031e299d4079" providerId="Windows Live" clId="Web-{CCB2E2C8-0513-448E-B9C7-B2F459A4A07A}" dt="2021-01-27T21:12:53.924" v="227" actId="14100"/>
          <ac:spMkLst>
            <pc:docMk/>
            <pc:sldMk cId="596148575" sldId="695"/>
            <ac:spMk id="23" creationId="{AC6B7F46-6F47-4F3A-9828-30A145CF1216}"/>
          </ac:spMkLst>
        </pc:spChg>
        <pc:spChg chg="mod">
          <ac:chgData name="Peter Sukeník" userId="89ca031e299d4079" providerId="Windows Live" clId="Web-{CCB2E2C8-0513-448E-B9C7-B2F459A4A07A}" dt="2021-01-27T21:12:42.595" v="225" actId="14100"/>
          <ac:spMkLst>
            <pc:docMk/>
            <pc:sldMk cId="596148575" sldId="695"/>
            <ac:spMk id="25" creationId="{24E1FD9C-F405-4500-9327-6732C18C4F14}"/>
          </ac:spMkLst>
        </pc:spChg>
      </pc:sldChg>
      <pc:sldMasterChg chg="add addSldLayout">
        <pc:chgData name="Peter Sukeník" userId="89ca031e299d4079" providerId="Windows Live" clId="Web-{CCB2E2C8-0513-448E-B9C7-B2F459A4A07A}" dt="2021-01-27T18:31:39.825" v="16"/>
        <pc:sldMasterMkLst>
          <pc:docMk/>
          <pc:sldMasterMk cId="0" sldId="2147483657"/>
        </pc:sldMasterMkLst>
        <pc:sldLayoutChg chg="add">
          <pc:chgData name="Peter Sukeník" userId="89ca031e299d4079" providerId="Windows Live" clId="Web-{CCB2E2C8-0513-448E-B9C7-B2F459A4A07A}" dt="2021-01-27T18:31:39.825" v="16"/>
          <pc:sldLayoutMkLst>
            <pc:docMk/>
            <pc:sldMasterMk cId="0" sldId="2147483657"/>
            <pc:sldLayoutMk cId="0" sldId="2147483649"/>
          </pc:sldLayoutMkLst>
        </pc:sldLayoutChg>
        <pc:sldLayoutChg chg="add">
          <pc:chgData name="Peter Sukeník" userId="89ca031e299d4079" providerId="Windows Live" clId="Web-{CCB2E2C8-0513-448E-B9C7-B2F459A4A07A}" dt="2021-01-27T18:31:39.825" v="16"/>
          <pc:sldLayoutMkLst>
            <pc:docMk/>
            <pc:sldMasterMk cId="0" sldId="2147483657"/>
            <pc:sldLayoutMk cId="0" sldId="2147483651"/>
          </pc:sldLayoutMkLst>
        </pc:sldLayoutChg>
        <pc:sldLayoutChg chg="add">
          <pc:chgData name="Peter Sukeník" userId="89ca031e299d4079" providerId="Windows Live" clId="Web-{CCB2E2C8-0513-448E-B9C7-B2F459A4A07A}" dt="2021-01-27T18:31:39.825" v="16"/>
          <pc:sldLayoutMkLst>
            <pc:docMk/>
            <pc:sldMasterMk cId="0" sldId="2147483657"/>
            <pc:sldLayoutMk cId="0" sldId="2147483653"/>
          </pc:sldLayoutMkLst>
        </pc:sldLayoutChg>
        <pc:sldLayoutChg chg="add">
          <pc:chgData name="Peter Sukeník" userId="89ca031e299d4079" providerId="Windows Live" clId="Web-{CCB2E2C8-0513-448E-B9C7-B2F459A4A07A}" dt="2021-01-27T18:31:39.825" v="16"/>
          <pc:sldLayoutMkLst>
            <pc:docMk/>
            <pc:sldMasterMk cId="0" sldId="2147483657"/>
            <pc:sldLayoutMk cId="224469198" sldId="2147483658"/>
          </pc:sldLayoutMkLst>
        </pc:sldLayoutChg>
        <pc:sldLayoutChg chg="add">
          <pc:chgData name="Peter Sukeník" userId="89ca031e299d4079" providerId="Windows Live" clId="Web-{CCB2E2C8-0513-448E-B9C7-B2F459A4A07A}" dt="2021-01-27T18:31:39.825" v="16"/>
          <pc:sldLayoutMkLst>
            <pc:docMk/>
            <pc:sldMasterMk cId="0" sldId="2147483657"/>
            <pc:sldLayoutMk cId="314976682" sldId="2147483659"/>
          </pc:sldLayoutMkLst>
        </pc:sldLayoutChg>
      </pc:sldMasterChg>
      <pc:sldMasterChg chg="add addSldLayout">
        <pc:chgData name="Peter Sukeník" userId="89ca031e299d4079" providerId="Windows Live" clId="Web-{CCB2E2C8-0513-448E-B9C7-B2F459A4A07A}" dt="2021-01-27T20:59:12.452" v="203"/>
        <pc:sldMasterMkLst>
          <pc:docMk/>
          <pc:sldMasterMk cId="249696215" sldId="2147483660"/>
        </pc:sldMasterMkLst>
        <pc:sldLayoutChg chg="add">
          <pc:chgData name="Peter Sukeník" userId="89ca031e299d4079" providerId="Windows Live" clId="Web-{CCB2E2C8-0513-448E-B9C7-B2F459A4A07A}" dt="2021-01-27T20:59:12.452" v="203"/>
          <pc:sldLayoutMkLst>
            <pc:docMk/>
            <pc:sldMasterMk cId="249696215" sldId="2147483660"/>
            <pc:sldLayoutMk cId="3774876886" sldId="2147483661"/>
          </pc:sldLayoutMkLst>
        </pc:sldLayoutChg>
        <pc:sldLayoutChg chg="add">
          <pc:chgData name="Peter Sukeník" userId="89ca031e299d4079" providerId="Windows Live" clId="Web-{CCB2E2C8-0513-448E-B9C7-B2F459A4A07A}" dt="2021-01-27T20:59:12.452" v="203"/>
          <pc:sldLayoutMkLst>
            <pc:docMk/>
            <pc:sldMasterMk cId="249696215" sldId="2147483660"/>
            <pc:sldLayoutMk cId="4117429835" sldId="2147483662"/>
          </pc:sldLayoutMkLst>
        </pc:sldLayoutChg>
        <pc:sldLayoutChg chg="add">
          <pc:chgData name="Peter Sukeník" userId="89ca031e299d4079" providerId="Windows Live" clId="Web-{CCB2E2C8-0513-448E-B9C7-B2F459A4A07A}" dt="2021-01-27T20:59:12.452" v="203"/>
          <pc:sldLayoutMkLst>
            <pc:docMk/>
            <pc:sldMasterMk cId="249696215" sldId="2147483660"/>
            <pc:sldLayoutMk cId="504836556" sldId="2147483663"/>
          </pc:sldLayoutMkLst>
        </pc:sldLayoutChg>
        <pc:sldLayoutChg chg="add">
          <pc:chgData name="Peter Sukeník" userId="89ca031e299d4079" providerId="Windows Live" clId="Web-{CCB2E2C8-0513-448E-B9C7-B2F459A4A07A}" dt="2021-01-27T20:59:12.452" v="203"/>
          <pc:sldLayoutMkLst>
            <pc:docMk/>
            <pc:sldMasterMk cId="249696215" sldId="2147483660"/>
            <pc:sldLayoutMk cId="803537608" sldId="2147483664"/>
          </pc:sldLayoutMkLst>
        </pc:sldLayoutChg>
        <pc:sldLayoutChg chg="add">
          <pc:chgData name="Peter Sukeník" userId="89ca031e299d4079" providerId="Windows Live" clId="Web-{CCB2E2C8-0513-448E-B9C7-B2F459A4A07A}" dt="2021-01-27T20:59:12.452" v="203"/>
          <pc:sldLayoutMkLst>
            <pc:docMk/>
            <pc:sldMasterMk cId="249696215" sldId="2147483660"/>
            <pc:sldLayoutMk cId="3998371567" sldId="2147483665"/>
          </pc:sldLayoutMkLst>
        </pc:sldLayoutChg>
        <pc:sldLayoutChg chg="add">
          <pc:chgData name="Peter Sukeník" userId="89ca031e299d4079" providerId="Windows Live" clId="Web-{CCB2E2C8-0513-448E-B9C7-B2F459A4A07A}" dt="2021-01-27T20:59:12.452" v="203"/>
          <pc:sldLayoutMkLst>
            <pc:docMk/>
            <pc:sldMasterMk cId="249696215" sldId="2147483660"/>
            <pc:sldLayoutMk cId="2541571170" sldId="2147483666"/>
          </pc:sldLayoutMkLst>
        </pc:sldLayoutChg>
        <pc:sldLayoutChg chg="add">
          <pc:chgData name="Peter Sukeník" userId="89ca031e299d4079" providerId="Windows Live" clId="Web-{CCB2E2C8-0513-448E-B9C7-B2F459A4A07A}" dt="2021-01-27T20:59:12.452" v="203"/>
          <pc:sldLayoutMkLst>
            <pc:docMk/>
            <pc:sldMasterMk cId="249696215" sldId="2147483660"/>
            <pc:sldLayoutMk cId="73927879" sldId="2147483667"/>
          </pc:sldLayoutMkLst>
        </pc:sldLayoutChg>
        <pc:sldLayoutChg chg="add">
          <pc:chgData name="Peter Sukeník" userId="89ca031e299d4079" providerId="Windows Live" clId="Web-{CCB2E2C8-0513-448E-B9C7-B2F459A4A07A}" dt="2021-01-27T20:59:12.452" v="203"/>
          <pc:sldLayoutMkLst>
            <pc:docMk/>
            <pc:sldMasterMk cId="249696215" sldId="2147483660"/>
            <pc:sldLayoutMk cId="1521037618" sldId="2147483668"/>
          </pc:sldLayoutMkLst>
        </pc:sldLayoutChg>
        <pc:sldLayoutChg chg="add">
          <pc:chgData name="Peter Sukeník" userId="89ca031e299d4079" providerId="Windows Live" clId="Web-{CCB2E2C8-0513-448E-B9C7-B2F459A4A07A}" dt="2021-01-27T20:59:12.452" v="203"/>
          <pc:sldLayoutMkLst>
            <pc:docMk/>
            <pc:sldMasterMk cId="249696215" sldId="2147483660"/>
            <pc:sldLayoutMk cId="1855712554" sldId="2147483669"/>
          </pc:sldLayoutMkLst>
        </pc:sldLayoutChg>
        <pc:sldLayoutChg chg="add">
          <pc:chgData name="Peter Sukeník" userId="89ca031e299d4079" providerId="Windows Live" clId="Web-{CCB2E2C8-0513-448E-B9C7-B2F459A4A07A}" dt="2021-01-27T20:59:12.452" v="203"/>
          <pc:sldLayoutMkLst>
            <pc:docMk/>
            <pc:sldMasterMk cId="249696215" sldId="2147483660"/>
            <pc:sldLayoutMk cId="3015822458" sldId="2147483670"/>
          </pc:sldLayoutMkLst>
        </pc:sldLayoutChg>
        <pc:sldLayoutChg chg="add">
          <pc:chgData name="Peter Sukeník" userId="89ca031e299d4079" providerId="Windows Live" clId="Web-{CCB2E2C8-0513-448E-B9C7-B2F459A4A07A}" dt="2021-01-27T20:59:12.452" v="203"/>
          <pc:sldLayoutMkLst>
            <pc:docMk/>
            <pc:sldMasterMk cId="249696215" sldId="2147483660"/>
            <pc:sldLayoutMk cId="775087344" sldId="2147483671"/>
          </pc:sldLayoutMkLst>
        </pc:sldLayoutChg>
      </pc:sldMasterChg>
      <pc:sldMasterChg chg="modSldLayout">
        <pc:chgData name="Peter Sukeník" userId="89ca031e299d4079" providerId="Windows Live" clId="Web-{CCB2E2C8-0513-448E-B9C7-B2F459A4A07A}" dt="2021-01-27T20:59:12.452" v="203"/>
        <pc:sldMasterMkLst>
          <pc:docMk/>
          <pc:sldMasterMk cId="4252391796" sldId="2147483682"/>
        </pc:sldMasterMkLst>
        <pc:sldLayoutChg chg="replId">
          <pc:chgData name="Peter Sukeník" userId="89ca031e299d4079" providerId="Windows Live" clId="Web-{CCB2E2C8-0513-448E-B9C7-B2F459A4A07A}" dt="2021-01-27T20:59:12.452" v="203"/>
          <pc:sldLayoutMkLst>
            <pc:docMk/>
            <pc:sldMasterMk cId="4252391796" sldId="2147483682"/>
            <pc:sldLayoutMk cId="922808211" sldId="2147483685"/>
          </pc:sldLayoutMkLst>
        </pc:sldLayoutChg>
        <pc:sldLayoutChg chg="replId">
          <pc:chgData name="Peter Sukeník" userId="89ca031e299d4079" providerId="Windows Live" clId="Web-{CCB2E2C8-0513-448E-B9C7-B2F459A4A07A}" dt="2021-01-27T20:59:12.452" v="203"/>
          <pc:sldLayoutMkLst>
            <pc:docMk/>
            <pc:sldMasterMk cId="4252391796" sldId="2147483682"/>
            <pc:sldLayoutMk cId="2208030147" sldId="2147483687"/>
          </pc:sldLayoutMkLst>
        </pc:sldLayoutChg>
        <pc:sldLayoutChg chg="replId">
          <pc:chgData name="Peter Sukeník" userId="89ca031e299d4079" providerId="Windows Live" clId="Web-{CCB2E2C8-0513-448E-B9C7-B2F459A4A07A}" dt="2021-01-27T20:59:12.452" v="203"/>
          <pc:sldLayoutMkLst>
            <pc:docMk/>
            <pc:sldMasterMk cId="4252391796" sldId="2147483682"/>
            <pc:sldLayoutMk cId="3320864201" sldId="2147483688"/>
          </pc:sldLayoutMkLst>
        </pc:sldLayoutChg>
        <pc:sldLayoutChg chg="replId">
          <pc:chgData name="Peter Sukeník" userId="89ca031e299d4079" providerId="Windows Live" clId="Web-{CCB2E2C8-0513-448E-B9C7-B2F459A4A07A}" dt="2021-01-27T20:59:12.452" v="203"/>
          <pc:sldLayoutMkLst>
            <pc:docMk/>
            <pc:sldMasterMk cId="4252391796" sldId="2147483682"/>
            <pc:sldLayoutMk cId="2307296015" sldId="2147483689"/>
          </pc:sldLayoutMkLst>
        </pc:sldLayoutChg>
      </pc:sldMasterChg>
      <pc:sldMasterChg chg="replId modSldLayout">
        <pc:chgData name="Peter Sukeník" userId="89ca031e299d4079" providerId="Windows Live" clId="Web-{CCB2E2C8-0513-448E-B9C7-B2F459A4A07A}" dt="2021-01-27T20:59:12.452" v="203"/>
        <pc:sldMasterMkLst>
          <pc:docMk/>
          <pc:sldMasterMk cId="2621239905" sldId="2147483686"/>
        </pc:sldMasterMkLst>
        <pc:sldLayoutChg chg="replId">
          <pc:chgData name="Peter Sukeník" userId="89ca031e299d4079" providerId="Windows Live" clId="Web-{CCB2E2C8-0513-448E-B9C7-B2F459A4A07A}" dt="2021-01-27T20:59:12.452" v="203"/>
          <pc:sldLayoutMkLst>
            <pc:docMk/>
            <pc:sldMasterMk cId="2621239905" sldId="2147483686"/>
            <pc:sldLayoutMk cId="3505802917" sldId="2147483690"/>
          </pc:sldLayoutMkLst>
        </pc:sldLayoutChg>
        <pc:sldLayoutChg chg="replId">
          <pc:chgData name="Peter Sukeník" userId="89ca031e299d4079" providerId="Windows Live" clId="Web-{CCB2E2C8-0513-448E-B9C7-B2F459A4A07A}" dt="2021-01-27T20:59:12.452" v="203"/>
          <pc:sldLayoutMkLst>
            <pc:docMk/>
            <pc:sldMasterMk cId="2621239905" sldId="2147483686"/>
            <pc:sldLayoutMk cId="3538794029" sldId="2147483691"/>
          </pc:sldLayoutMkLst>
        </pc:sldLayoutChg>
        <pc:sldLayoutChg chg="replId">
          <pc:chgData name="Peter Sukeník" userId="89ca031e299d4079" providerId="Windows Live" clId="Web-{CCB2E2C8-0513-448E-B9C7-B2F459A4A07A}" dt="2021-01-27T20:59:12.452" v="203"/>
          <pc:sldLayoutMkLst>
            <pc:docMk/>
            <pc:sldMasterMk cId="2621239905" sldId="2147483686"/>
            <pc:sldLayoutMk cId="1150510990" sldId="2147483692"/>
          </pc:sldLayoutMkLst>
        </pc:sldLayoutChg>
        <pc:sldLayoutChg chg="replId">
          <pc:chgData name="Peter Sukeník" userId="89ca031e299d4079" providerId="Windows Live" clId="Web-{CCB2E2C8-0513-448E-B9C7-B2F459A4A07A}" dt="2021-01-27T20:59:12.452" v="203"/>
          <pc:sldLayoutMkLst>
            <pc:docMk/>
            <pc:sldMasterMk cId="2621239905" sldId="2147483686"/>
            <pc:sldLayoutMk cId="2403535400" sldId="2147483693"/>
          </pc:sldLayoutMkLst>
        </pc:sldLayoutChg>
        <pc:sldLayoutChg chg="replId">
          <pc:chgData name="Peter Sukeník" userId="89ca031e299d4079" providerId="Windows Live" clId="Web-{CCB2E2C8-0513-448E-B9C7-B2F459A4A07A}" dt="2021-01-27T20:59:12.452" v="203"/>
          <pc:sldLayoutMkLst>
            <pc:docMk/>
            <pc:sldMasterMk cId="2621239905" sldId="2147483686"/>
            <pc:sldLayoutMk cId="501824940" sldId="2147483694"/>
          </pc:sldLayoutMkLst>
        </pc:sldLayoutChg>
        <pc:sldLayoutChg chg="replId">
          <pc:chgData name="Peter Sukeník" userId="89ca031e299d4079" providerId="Windows Live" clId="Web-{CCB2E2C8-0513-448E-B9C7-B2F459A4A07A}" dt="2021-01-27T20:59:12.452" v="203"/>
          <pc:sldLayoutMkLst>
            <pc:docMk/>
            <pc:sldMasterMk cId="2621239905" sldId="2147483686"/>
            <pc:sldLayoutMk cId="722440911" sldId="2147483695"/>
          </pc:sldLayoutMkLst>
        </pc:sldLayoutChg>
        <pc:sldLayoutChg chg="replId">
          <pc:chgData name="Peter Sukeník" userId="89ca031e299d4079" providerId="Windows Live" clId="Web-{CCB2E2C8-0513-448E-B9C7-B2F459A4A07A}" dt="2021-01-27T20:59:12.452" v="203"/>
          <pc:sldLayoutMkLst>
            <pc:docMk/>
            <pc:sldMasterMk cId="2621239905" sldId="2147483686"/>
            <pc:sldLayoutMk cId="2810871693" sldId="2147483696"/>
          </pc:sldLayoutMkLst>
        </pc:sldLayoutChg>
      </pc:sldMasterChg>
    </pc:docChg>
  </pc:docChgLst>
  <pc:docChgLst>
    <pc:chgData name="Hostiteľský používateľ" providerId="Windows Live" clId="Web-{7071CBDF-578F-441F-BA6E-6CE8A0627432}"/>
    <pc:docChg chg="addSld delSld modSld sldOrd modSection">
      <pc:chgData name="Hostiteľský používateľ" userId="" providerId="Windows Live" clId="Web-{7071CBDF-578F-441F-BA6E-6CE8A0627432}" dt="2020-06-16T20:56:47.464" v="81"/>
      <pc:docMkLst>
        <pc:docMk/>
      </pc:docMkLst>
      <pc:sldChg chg="addSp delSp modSp del mod setBg setClrOvrMap">
        <pc:chgData name="Hostiteľský používateľ" userId="" providerId="Windows Live" clId="Web-{7071CBDF-578F-441F-BA6E-6CE8A0627432}" dt="2020-06-16T20:43:26.425" v="24"/>
        <pc:sldMkLst>
          <pc:docMk/>
          <pc:sldMk cId="2702679984" sldId="599"/>
        </pc:sldMkLst>
        <pc:spChg chg="mod">
          <ac:chgData name="Hostiteľský používateľ" userId="" providerId="Windows Live" clId="Web-{7071CBDF-578F-441F-BA6E-6CE8A0627432}" dt="2020-06-16T20:42:27.249" v="18"/>
          <ac:spMkLst>
            <pc:docMk/>
            <pc:sldMk cId="2702679984" sldId="599"/>
            <ac:spMk id="5" creationId="{0E82F9F6-0367-41DB-8493-AF42C576D753}"/>
          </ac:spMkLst>
        </pc:spChg>
        <pc:spChg chg="del">
          <ac:chgData name="Hostiteľský používateľ" userId="" providerId="Windows Live" clId="Web-{7071CBDF-578F-441F-BA6E-6CE8A0627432}" dt="2020-06-16T20:42:27.249" v="18"/>
          <ac:spMkLst>
            <pc:docMk/>
            <pc:sldMk cId="2702679984" sldId="599"/>
            <ac:spMk id="18" creationId="{7821A508-2985-4905-874A-527429BAABFA}"/>
          </ac:spMkLst>
        </pc:spChg>
        <pc:spChg chg="del">
          <ac:chgData name="Hostiteľský používateľ" userId="" providerId="Windows Live" clId="Web-{7071CBDF-578F-441F-BA6E-6CE8A0627432}" dt="2020-06-16T20:42:27.249" v="18"/>
          <ac:spMkLst>
            <pc:docMk/>
            <pc:sldMk cId="2702679984" sldId="599"/>
            <ac:spMk id="19" creationId="{362D44EE-C852-4460-B8B5-C4F2BC20510C}"/>
          </ac:spMkLst>
        </pc:spChg>
        <pc:spChg chg="del">
          <ac:chgData name="Hostiteľský používateľ" userId="" providerId="Windows Live" clId="Web-{7071CBDF-578F-441F-BA6E-6CE8A0627432}" dt="2020-06-16T20:42:27.249" v="18"/>
          <ac:spMkLst>
            <pc:docMk/>
            <pc:sldMk cId="2702679984" sldId="599"/>
            <ac:spMk id="20" creationId="{D2929CB1-0E3C-4B2D-ADC5-0154FB33BA44}"/>
          </ac:spMkLst>
        </pc:spChg>
        <pc:spChg chg="del">
          <ac:chgData name="Hostiteľský používateľ" userId="" providerId="Windows Live" clId="Web-{7071CBDF-578F-441F-BA6E-6CE8A0627432}" dt="2020-06-16T20:42:27.249" v="18"/>
          <ac:spMkLst>
            <pc:docMk/>
            <pc:sldMk cId="2702679984" sldId="599"/>
            <ac:spMk id="21" creationId="{658970D8-8D1D-4B5C-894B-E871CC86543D}"/>
          </ac:spMkLst>
        </pc:spChg>
        <pc:spChg chg="del">
          <ac:chgData name="Hostiteľský používateľ" userId="" providerId="Windows Live" clId="Web-{7071CBDF-578F-441F-BA6E-6CE8A0627432}" dt="2020-06-16T20:42:27.249" v="18"/>
          <ac:spMkLst>
            <pc:docMk/>
            <pc:sldMk cId="2702679984" sldId="599"/>
            <ac:spMk id="22" creationId="{5F2F0C84-BE8C-4DC2-A6D3-30349A801D5C}"/>
          </ac:spMkLst>
        </pc:spChg>
        <pc:spChg chg="del">
          <ac:chgData name="Hostiteľský používateľ" userId="" providerId="Windows Live" clId="Web-{7071CBDF-578F-441F-BA6E-6CE8A0627432}" dt="2020-06-16T20:42:27.249" v="18"/>
          <ac:spMkLst>
            <pc:docMk/>
            <pc:sldMk cId="2702679984" sldId="599"/>
            <ac:spMk id="23" creationId="{F227E5B6-9132-43CA-B503-37A18562ADF2}"/>
          </ac:spMkLst>
        </pc:spChg>
        <pc:spChg chg="del">
          <ac:chgData name="Hostiteľský používateľ" userId="" providerId="Windows Live" clId="Web-{7071CBDF-578F-441F-BA6E-6CE8A0627432}" dt="2020-06-16T20:42:27.249" v="18"/>
          <ac:spMkLst>
            <pc:docMk/>
            <pc:sldMk cId="2702679984" sldId="599"/>
            <ac:spMk id="24" creationId="{03C2051E-A88D-48E5-BACF-AAED17892722}"/>
          </ac:spMkLst>
        </pc:spChg>
        <pc:spChg chg="add">
          <ac:chgData name="Hostiteľský používateľ" userId="" providerId="Windows Live" clId="Web-{7071CBDF-578F-441F-BA6E-6CE8A0627432}" dt="2020-06-16T20:42:27.249" v="18"/>
          <ac:spMkLst>
            <pc:docMk/>
            <pc:sldMk cId="2702679984" sldId="599"/>
            <ac:spMk id="29" creationId="{1DB7C82F-AB7E-4F0C-B829-FA1B9C415180}"/>
          </ac:spMkLst>
        </pc:spChg>
        <pc:picChg chg="mod">
          <ac:chgData name="Hostiteľský používateľ" userId="" providerId="Windows Live" clId="Web-{7071CBDF-578F-441F-BA6E-6CE8A0627432}" dt="2020-06-16T20:42:27.249" v="18"/>
          <ac:picMkLst>
            <pc:docMk/>
            <pc:sldMk cId="2702679984" sldId="599"/>
            <ac:picMk id="3" creationId="{55639730-D8B9-4DA4-94D4-A8820C600026}"/>
          </ac:picMkLst>
        </pc:picChg>
      </pc:sldChg>
      <pc:sldChg chg="del">
        <pc:chgData name="Hostiteľský používateľ" userId="" providerId="Windows Live" clId="Web-{7071CBDF-578F-441F-BA6E-6CE8A0627432}" dt="2020-06-16T20:43:28.972" v="25"/>
        <pc:sldMkLst>
          <pc:docMk/>
          <pc:sldMk cId="4045805027" sldId="636"/>
        </pc:sldMkLst>
      </pc:sldChg>
      <pc:sldChg chg="modSp">
        <pc:chgData name="Hostiteľský používateľ" userId="" providerId="Windows Live" clId="Web-{7071CBDF-578F-441F-BA6E-6CE8A0627432}" dt="2020-06-16T20:43:55.489" v="30" actId="20577"/>
        <pc:sldMkLst>
          <pc:docMk/>
          <pc:sldMk cId="2222298392" sldId="637"/>
        </pc:sldMkLst>
        <pc:spChg chg="mod">
          <ac:chgData name="Hostiteľský používateľ" userId="" providerId="Windows Live" clId="Web-{7071CBDF-578F-441F-BA6E-6CE8A0627432}" dt="2020-06-16T20:43:55.489" v="30" actId="20577"/>
          <ac:spMkLst>
            <pc:docMk/>
            <pc:sldMk cId="2222298392" sldId="637"/>
            <ac:spMk id="8" creationId="{AFE61D7A-5D9D-4C49-BEBC-7A5BF90574F7}"/>
          </ac:spMkLst>
        </pc:spChg>
      </pc:sldChg>
      <pc:sldChg chg="delSp modSp">
        <pc:chgData name="Hostiteľský používateľ" userId="" providerId="Windows Live" clId="Web-{7071CBDF-578F-441F-BA6E-6CE8A0627432}" dt="2020-06-16T20:44:35.555" v="35"/>
        <pc:sldMkLst>
          <pc:docMk/>
          <pc:sldMk cId="4090285519" sldId="638"/>
        </pc:sldMkLst>
        <pc:spChg chg="del mod">
          <ac:chgData name="Hostiteľský používateľ" userId="" providerId="Windows Live" clId="Web-{7071CBDF-578F-441F-BA6E-6CE8A0627432}" dt="2020-06-16T20:44:34.195" v="34"/>
          <ac:spMkLst>
            <pc:docMk/>
            <pc:sldMk cId="4090285519" sldId="638"/>
            <ac:spMk id="2" creationId="{00000000-0000-0000-0000-000000000000}"/>
          </ac:spMkLst>
        </pc:spChg>
        <pc:cxnChg chg="del">
          <ac:chgData name="Hostiteľský používateľ" userId="" providerId="Windows Live" clId="Web-{7071CBDF-578F-441F-BA6E-6CE8A0627432}" dt="2020-06-16T20:44:35.555" v="35"/>
          <ac:cxnSpMkLst>
            <pc:docMk/>
            <pc:sldMk cId="4090285519" sldId="638"/>
            <ac:cxnSpMk id="4" creationId="{00000000-0000-0000-0000-000000000000}"/>
          </ac:cxnSpMkLst>
        </pc:cxnChg>
      </pc:sldChg>
      <pc:sldChg chg="addSp delSp modSp add del mod replId setBg setClrOvrMap">
        <pc:chgData name="Hostiteľský používateľ" userId="" providerId="Windows Live" clId="Web-{7071CBDF-578F-441F-BA6E-6CE8A0627432}" dt="2020-06-16T20:45:26.714" v="46"/>
        <pc:sldMkLst>
          <pc:docMk/>
          <pc:sldMk cId="3578657534" sldId="639"/>
        </pc:sldMkLst>
        <pc:spChg chg="del">
          <ac:chgData name="Hostiteľský používateľ" userId="" providerId="Windows Live" clId="Web-{7071CBDF-578F-441F-BA6E-6CE8A0627432}" dt="2020-06-16T20:40:56.821" v="1"/>
          <ac:spMkLst>
            <pc:docMk/>
            <pc:sldMk cId="3578657534" sldId="639"/>
            <ac:spMk id="2" creationId="{00000000-0000-0000-0000-000000000000}"/>
          </ac:spMkLst>
        </pc:spChg>
        <pc:spChg chg="add mod">
          <ac:chgData name="Hostiteľský používateľ" userId="" providerId="Windows Live" clId="Web-{7071CBDF-578F-441F-BA6E-6CE8A0627432}" dt="2020-06-16T20:44:16.538" v="32"/>
          <ac:spMkLst>
            <pc:docMk/>
            <pc:sldMk cId="3578657534" sldId="639"/>
            <ac:spMk id="3" creationId="{75F75602-2350-42BD-967A-76F852C1A5AC}"/>
          </ac:spMkLst>
        </pc:spChg>
        <pc:spChg chg="ord">
          <ac:chgData name="Hostiteľský používateľ" userId="" providerId="Windows Live" clId="Web-{7071CBDF-578F-441F-BA6E-6CE8A0627432}" dt="2020-06-16T20:44:16.538" v="32"/>
          <ac:spMkLst>
            <pc:docMk/>
            <pc:sldMk cId="3578657534" sldId="639"/>
            <ac:spMk id="7" creationId="{00000000-0000-0000-0000-000000000000}"/>
          </ac:spMkLst>
        </pc:spChg>
        <pc:spChg chg="add">
          <ac:chgData name="Hostiteľský používateľ" userId="" providerId="Windows Live" clId="Web-{7071CBDF-578F-441F-BA6E-6CE8A0627432}" dt="2020-06-16T20:44:16.538" v="32"/>
          <ac:spMkLst>
            <pc:docMk/>
            <pc:sldMk cId="3578657534" sldId="639"/>
            <ac:spMk id="12" creationId="{E49CC64F-7275-4E33-961B-0C5CDC439875}"/>
          </ac:spMkLst>
        </pc:spChg>
        <pc:picChg chg="add mod">
          <ac:chgData name="Hostiteľský používateľ" userId="" providerId="Windows Live" clId="Web-{7071CBDF-578F-441F-BA6E-6CE8A0627432}" dt="2020-06-16T20:44:16.538" v="32"/>
          <ac:picMkLst>
            <pc:docMk/>
            <pc:sldMk cId="3578657534" sldId="639"/>
            <ac:picMk id="6" creationId="{6E7B5B40-53E8-41D7-A425-4515C4121B57}"/>
          </ac:picMkLst>
        </pc:picChg>
        <pc:cxnChg chg="del">
          <ac:chgData name="Hostiteľský používateľ" userId="" providerId="Windows Live" clId="Web-{7071CBDF-578F-441F-BA6E-6CE8A0627432}" dt="2020-06-16T20:40:57.836" v="2"/>
          <ac:cxnSpMkLst>
            <pc:docMk/>
            <pc:sldMk cId="3578657534" sldId="639"/>
            <ac:cxnSpMk id="4" creationId="{00000000-0000-0000-0000-000000000000}"/>
          </ac:cxnSpMkLst>
        </pc:cxnChg>
      </pc:sldChg>
      <pc:sldChg chg="addSp modSp add del replId">
        <pc:chgData name="Hostiteľský používateľ" userId="" providerId="Windows Live" clId="Web-{7071CBDF-578F-441F-BA6E-6CE8A0627432}" dt="2020-06-16T20:45:29.964" v="47"/>
        <pc:sldMkLst>
          <pc:docMk/>
          <pc:sldMk cId="548981536" sldId="640"/>
        </pc:sldMkLst>
        <pc:spChg chg="add">
          <ac:chgData name="Hostiteľský používateľ" userId="" providerId="Windows Live" clId="Web-{7071CBDF-578F-441F-BA6E-6CE8A0627432}" dt="2020-06-16T20:41:53.090" v="17"/>
          <ac:spMkLst>
            <pc:docMk/>
            <pc:sldMk cId="548981536" sldId="640"/>
            <ac:spMk id="4" creationId="{38026C03-FAB8-439E-AFFA-580F3FCFA049}"/>
          </ac:spMkLst>
        </pc:spChg>
        <pc:picChg chg="add mod">
          <ac:chgData name="Hostiteľský používateľ" userId="" providerId="Windows Live" clId="Web-{7071CBDF-578F-441F-BA6E-6CE8A0627432}" dt="2020-06-16T20:41:12.087" v="5" actId="1076"/>
          <ac:picMkLst>
            <pc:docMk/>
            <pc:sldMk cId="548981536" sldId="640"/>
            <ac:picMk id="2" creationId="{B7B28562-7F19-41B8-A19D-B52651EBECBB}"/>
          </ac:picMkLst>
        </pc:picChg>
      </pc:sldChg>
      <pc:sldChg chg="add ord replId">
        <pc:chgData name="Hostiteľský používateľ" userId="" providerId="Windows Live" clId="Web-{7071CBDF-578F-441F-BA6E-6CE8A0627432}" dt="2020-06-16T20:45:32.371" v="48"/>
        <pc:sldMkLst>
          <pc:docMk/>
          <pc:sldMk cId="3258750703" sldId="641"/>
        </pc:sldMkLst>
      </pc:sldChg>
      <pc:sldChg chg="addSp delSp modSp add replId">
        <pc:chgData name="Hostiteľský používateľ" userId="" providerId="Windows Live" clId="Web-{7071CBDF-578F-441F-BA6E-6CE8A0627432}" dt="2020-06-16T20:49:27.481" v="50" actId="1076"/>
        <pc:sldMkLst>
          <pc:docMk/>
          <pc:sldMk cId="1707181270" sldId="642"/>
        </pc:sldMkLst>
        <pc:spChg chg="add mod">
          <ac:chgData name="Hostiteľský používateľ" userId="" providerId="Windows Live" clId="Web-{7071CBDF-578F-441F-BA6E-6CE8A0627432}" dt="2020-06-16T20:45:19.948" v="45"/>
          <ac:spMkLst>
            <pc:docMk/>
            <pc:sldMk cId="1707181270" sldId="642"/>
            <ac:spMk id="2" creationId="{E12502DA-0679-4325-8BC3-3B851E0507D9}"/>
          </ac:spMkLst>
        </pc:spChg>
        <pc:spChg chg="add del">
          <ac:chgData name="Hostiteľský používateľ" userId="" providerId="Windows Live" clId="Web-{7071CBDF-578F-441F-BA6E-6CE8A0627432}" dt="2020-06-16T20:44:56.931" v="41"/>
          <ac:spMkLst>
            <pc:docMk/>
            <pc:sldMk cId="1707181270" sldId="642"/>
            <ac:spMk id="4" creationId="{A9E6A262-8C5E-4100-B165-551421C74B26}"/>
          </ac:spMkLst>
        </pc:spChg>
        <pc:spChg chg="del">
          <ac:chgData name="Hostiteľský používateľ" userId="" providerId="Windows Live" clId="Web-{7071CBDF-578F-441F-BA6E-6CE8A0627432}" dt="2020-06-16T20:45:01.259" v="42"/>
          <ac:spMkLst>
            <pc:docMk/>
            <pc:sldMk cId="1707181270" sldId="642"/>
            <ac:spMk id="7" creationId="{00000000-0000-0000-0000-000000000000}"/>
          </ac:spMkLst>
        </pc:spChg>
        <pc:picChg chg="add">
          <ac:chgData name="Hostiteľský používateľ" userId="" providerId="Windows Live" clId="Web-{7071CBDF-578F-441F-BA6E-6CE8A0627432}" dt="2020-06-16T20:45:08.041" v="43"/>
          <ac:picMkLst>
            <pc:docMk/>
            <pc:sldMk cId="1707181270" sldId="642"/>
            <ac:picMk id="6" creationId="{C699554B-042B-4703-BC47-777D12644011}"/>
          </ac:picMkLst>
        </pc:picChg>
        <pc:picChg chg="add mod">
          <ac:chgData name="Hostiteľský používateľ" userId="" providerId="Windows Live" clId="Web-{7071CBDF-578F-441F-BA6E-6CE8A0627432}" dt="2020-06-16T20:49:27.481" v="50" actId="1076"/>
          <ac:picMkLst>
            <pc:docMk/>
            <pc:sldMk cId="1707181270" sldId="642"/>
            <ac:picMk id="9" creationId="{9CD91D96-C85A-4416-B7EC-33603682D35F}"/>
          </ac:picMkLst>
        </pc:picChg>
      </pc:sldChg>
      <pc:sldChg chg="addSp delSp modSp add replId">
        <pc:chgData name="Hostiteľský používateľ" userId="" providerId="Windows Live" clId="Web-{7071CBDF-578F-441F-BA6E-6CE8A0627432}" dt="2020-06-16T20:55:57.851" v="79" actId="1076"/>
        <pc:sldMkLst>
          <pc:docMk/>
          <pc:sldMk cId="2423519259" sldId="643"/>
        </pc:sldMkLst>
        <pc:spChg chg="add del">
          <ac:chgData name="Hostiteľský používateľ" userId="" providerId="Windows Live" clId="Web-{7071CBDF-578F-441F-BA6E-6CE8A0627432}" dt="2020-06-16T20:51:12.160" v="68"/>
          <ac:spMkLst>
            <pc:docMk/>
            <pc:sldMk cId="2423519259" sldId="643"/>
            <ac:spMk id="2" creationId="{64A14E9C-BBAF-49DD-8B7E-B1FDAFA483FF}"/>
          </ac:spMkLst>
        </pc:spChg>
        <pc:spChg chg="add del">
          <ac:chgData name="Hostiteľský používateľ" userId="" providerId="Windows Live" clId="Web-{7071CBDF-578F-441F-BA6E-6CE8A0627432}" dt="2020-06-16T20:51:12.160" v="66"/>
          <ac:spMkLst>
            <pc:docMk/>
            <pc:sldMk cId="2423519259" sldId="643"/>
            <ac:spMk id="6" creationId="{35E14DBB-6BD7-48E1-92C2-48072437E06F}"/>
          </ac:spMkLst>
        </pc:spChg>
        <pc:spChg chg="add del">
          <ac:chgData name="Hostiteľský používateľ" userId="" providerId="Windows Live" clId="Web-{7071CBDF-578F-441F-BA6E-6CE8A0627432}" dt="2020-06-16T20:51:12.160" v="65"/>
          <ac:spMkLst>
            <pc:docMk/>
            <pc:sldMk cId="2423519259" sldId="643"/>
            <ac:spMk id="10" creationId="{C28F4797-D647-4D98-B46D-E0E8EBEBA97E}"/>
          </ac:spMkLst>
        </pc:spChg>
        <pc:spChg chg="add del">
          <ac:chgData name="Hostiteľský používateľ" userId="" providerId="Windows Live" clId="Web-{7071CBDF-578F-441F-BA6E-6CE8A0627432}" dt="2020-06-16T20:51:12.160" v="63"/>
          <ac:spMkLst>
            <pc:docMk/>
            <pc:sldMk cId="2423519259" sldId="643"/>
            <ac:spMk id="14" creationId="{148DA6F4-EF00-43DC-AEC8-828C576C5A47}"/>
          </ac:spMkLst>
        </pc:spChg>
        <pc:picChg chg="add del">
          <ac:chgData name="Hostiteľský používateľ" userId="" providerId="Windows Live" clId="Web-{7071CBDF-578F-441F-BA6E-6CE8A0627432}" dt="2020-06-16T20:51:12.160" v="67"/>
          <ac:picMkLst>
            <pc:docMk/>
            <pc:sldMk cId="2423519259" sldId="643"/>
            <ac:picMk id="4" creationId="{BD8A470B-01D0-4230-A0CF-BFBD3F3D9085}"/>
          </ac:picMkLst>
        </pc:picChg>
        <pc:picChg chg="add del">
          <ac:chgData name="Hostiteľský používateľ" userId="" providerId="Windows Live" clId="Web-{7071CBDF-578F-441F-BA6E-6CE8A0627432}" dt="2020-06-16T20:51:12.160" v="64"/>
          <ac:picMkLst>
            <pc:docMk/>
            <pc:sldMk cId="2423519259" sldId="643"/>
            <ac:picMk id="12" creationId="{761E0C60-B846-4484-BC4F-59E24028A7D4}"/>
          </ac:picMkLst>
        </pc:picChg>
        <pc:picChg chg="add del">
          <ac:chgData name="Hostiteľský používateľ" userId="" providerId="Windows Live" clId="Web-{7071CBDF-578F-441F-BA6E-6CE8A0627432}" dt="2020-06-16T20:51:12.160" v="62"/>
          <ac:picMkLst>
            <pc:docMk/>
            <pc:sldMk cId="2423519259" sldId="643"/>
            <ac:picMk id="16" creationId="{79DE0BB0-5A5B-4FA5-BF39-DEB7B723E130}"/>
          </ac:picMkLst>
        </pc:picChg>
        <pc:picChg chg="add del">
          <ac:chgData name="Hostiteľský používateľ" userId="" providerId="Windows Live" clId="Web-{7071CBDF-578F-441F-BA6E-6CE8A0627432}" dt="2020-06-16T20:51:32.083" v="70"/>
          <ac:picMkLst>
            <pc:docMk/>
            <pc:sldMk cId="2423519259" sldId="643"/>
            <ac:picMk id="18" creationId="{CD212B9C-6E03-4702-878C-F01277021B45}"/>
          </ac:picMkLst>
        </pc:picChg>
        <pc:picChg chg="add mod">
          <ac:chgData name="Hostiteľský používateľ" userId="" providerId="Windows Live" clId="Web-{7071CBDF-578F-441F-BA6E-6CE8A0627432}" dt="2020-06-16T20:55:57.851" v="79" actId="1076"/>
          <ac:picMkLst>
            <pc:docMk/>
            <pc:sldMk cId="2423519259" sldId="643"/>
            <ac:picMk id="19" creationId="{11098C3F-742C-4977-A512-727FC4C654F5}"/>
          </ac:picMkLst>
        </pc:picChg>
      </pc:sldChg>
      <pc:sldChg chg="add replId">
        <pc:chgData name="Hostiteľský používateľ" userId="" providerId="Windows Live" clId="Web-{7071CBDF-578F-441F-BA6E-6CE8A0627432}" dt="2020-06-16T20:44:38.227" v="38"/>
        <pc:sldMkLst>
          <pc:docMk/>
          <pc:sldMk cId="3781077218" sldId="644"/>
        </pc:sldMkLst>
      </pc:sldChg>
      <pc:sldChg chg="addSp delSp modSp add mod replId setBg">
        <pc:chgData name="Hostiteľský používateľ" userId="" providerId="Windows Live" clId="Web-{7071CBDF-578F-441F-BA6E-6CE8A0627432}" dt="2020-06-16T20:56:47.464" v="81"/>
        <pc:sldMkLst>
          <pc:docMk/>
          <pc:sldMk cId="1025465179" sldId="645"/>
        </pc:sldMkLst>
        <pc:spChg chg="mod ord">
          <ac:chgData name="Hostiteľský používateľ" userId="" providerId="Windows Live" clId="Web-{7071CBDF-578F-441F-BA6E-6CE8A0627432}" dt="2020-06-16T20:56:47.464" v="81"/>
          <ac:spMkLst>
            <pc:docMk/>
            <pc:sldMk cId="1025465179" sldId="645"/>
            <ac:spMk id="2" creationId="{E12502DA-0679-4325-8BC3-3B851E0507D9}"/>
          </ac:spMkLst>
        </pc:spChg>
        <pc:spChg chg="add del">
          <ac:chgData name="Hostiteľský používateľ" userId="" providerId="Windows Live" clId="Web-{7071CBDF-578F-441F-BA6E-6CE8A0627432}" dt="2020-06-16T20:51:33.786" v="71"/>
          <ac:spMkLst>
            <pc:docMk/>
            <pc:sldMk cId="1025465179" sldId="645"/>
            <ac:spMk id="11" creationId="{9BD0A92D-399A-41B4-B955-6B72A41B74A9}"/>
          </ac:spMkLst>
        </pc:spChg>
        <pc:spChg chg="add del">
          <ac:chgData name="Hostiteľský používateľ" userId="" providerId="Windows Live" clId="Web-{7071CBDF-578F-441F-BA6E-6CE8A0627432}" dt="2020-06-16T20:51:33.786" v="71"/>
          <ac:spMkLst>
            <pc:docMk/>
            <pc:sldMk cId="1025465179" sldId="645"/>
            <ac:spMk id="13" creationId="{9FA51AA9-DFBD-4CB2-9C70-26DAC24A34C0}"/>
          </ac:spMkLst>
        </pc:spChg>
        <pc:spChg chg="add del">
          <ac:chgData name="Hostiteľský používateľ" userId="" providerId="Windows Live" clId="Web-{7071CBDF-578F-441F-BA6E-6CE8A0627432}" dt="2020-06-16T20:50:52.705" v="53"/>
          <ac:spMkLst>
            <pc:docMk/>
            <pc:sldMk cId="1025465179" sldId="645"/>
            <ac:spMk id="14" creationId="{A061BA2E-A388-41C5-B73A-B0FEB6B1029D}"/>
          </ac:spMkLst>
        </pc:spChg>
        <pc:spChg chg="add">
          <ac:chgData name="Hostiteľský používateľ" userId="" providerId="Windows Live" clId="Web-{7071CBDF-578F-441F-BA6E-6CE8A0627432}" dt="2020-06-16T20:56:47.464" v="81"/>
          <ac:spMkLst>
            <pc:docMk/>
            <pc:sldMk cId="1025465179" sldId="645"/>
            <ac:spMk id="15" creationId="{A061BA2E-A388-41C5-B73A-B0FEB6B1029D}"/>
          </ac:spMkLst>
        </pc:spChg>
        <pc:spChg chg="add del">
          <ac:chgData name="Hostiteľský používateľ" userId="" providerId="Windows Live" clId="Web-{7071CBDF-578F-441F-BA6E-6CE8A0627432}" dt="2020-06-16T20:50:52.705" v="53"/>
          <ac:spMkLst>
            <pc:docMk/>
            <pc:sldMk cId="1025465179" sldId="645"/>
            <ac:spMk id="16" creationId="{76E192A2-3ED3-4081-8A86-A22B5114178F}"/>
          </ac:spMkLst>
        </pc:spChg>
        <pc:spChg chg="add">
          <ac:chgData name="Hostiteľský používateľ" userId="" providerId="Windows Live" clId="Web-{7071CBDF-578F-441F-BA6E-6CE8A0627432}" dt="2020-06-16T20:56:47.464" v="81"/>
          <ac:spMkLst>
            <pc:docMk/>
            <pc:sldMk cId="1025465179" sldId="645"/>
            <ac:spMk id="17" creationId="{76E192A2-3ED3-4081-8A86-A22B5114178F}"/>
          </ac:spMkLst>
        </pc:spChg>
        <pc:spChg chg="add del">
          <ac:chgData name="Hostiteľský používateľ" userId="" providerId="Windows Live" clId="Web-{7071CBDF-578F-441F-BA6E-6CE8A0627432}" dt="2020-06-16T20:50:52.705" v="53"/>
          <ac:spMkLst>
            <pc:docMk/>
            <pc:sldMk cId="1025465179" sldId="645"/>
            <ac:spMk id="18" creationId="{79F40191-0F44-4FD1-82CC-ACB507C14BE6}"/>
          </ac:spMkLst>
        </pc:spChg>
        <pc:spChg chg="add">
          <ac:chgData name="Hostiteľský používateľ" userId="" providerId="Windows Live" clId="Web-{7071CBDF-578F-441F-BA6E-6CE8A0627432}" dt="2020-06-16T20:56:47.464" v="81"/>
          <ac:spMkLst>
            <pc:docMk/>
            <pc:sldMk cId="1025465179" sldId="645"/>
            <ac:spMk id="19" creationId="{79F40191-0F44-4FD1-82CC-ACB507C14BE6}"/>
          </ac:spMkLst>
        </pc:spChg>
        <pc:spChg chg="add del">
          <ac:chgData name="Hostiteľský používateľ" userId="" providerId="Windows Live" clId="Web-{7071CBDF-578F-441F-BA6E-6CE8A0627432}" dt="2020-06-16T20:51:33.786" v="71"/>
          <ac:spMkLst>
            <pc:docMk/>
            <pc:sldMk cId="1025465179" sldId="645"/>
            <ac:spMk id="20" creationId="{D5905D0D-FE5E-454B-A340-4DE821C09E8B}"/>
          </ac:spMkLst>
        </pc:spChg>
        <pc:picChg chg="add del mod">
          <ac:chgData name="Hostiteľský používateľ" userId="" providerId="Windows Live" clId="Web-{7071CBDF-578F-441F-BA6E-6CE8A0627432}" dt="2020-06-16T20:53:02.074" v="74"/>
          <ac:picMkLst>
            <pc:docMk/>
            <pc:sldMk cId="1025465179" sldId="645"/>
            <ac:picMk id="3" creationId="{9FF9D523-979E-4D91-A46B-516CF43123E3}"/>
          </ac:picMkLst>
        </pc:picChg>
        <pc:picChg chg="mod">
          <ac:chgData name="Hostiteľský používateľ" userId="" providerId="Windows Live" clId="Web-{7071CBDF-578F-441F-BA6E-6CE8A0627432}" dt="2020-06-16T20:56:47.464" v="81"/>
          <ac:picMkLst>
            <pc:docMk/>
            <pc:sldMk cId="1025465179" sldId="645"/>
            <ac:picMk id="6" creationId="{C699554B-042B-4703-BC47-777D12644011}"/>
          </ac:picMkLst>
        </pc:picChg>
        <pc:picChg chg="mod">
          <ac:chgData name="Hostiteľský používateľ" userId="" providerId="Windows Live" clId="Web-{7071CBDF-578F-441F-BA6E-6CE8A0627432}" dt="2020-06-16T20:56:47.464" v="81"/>
          <ac:picMkLst>
            <pc:docMk/>
            <pc:sldMk cId="1025465179" sldId="645"/>
            <ac:picMk id="9" creationId="{9CD91D96-C85A-4416-B7EC-33603682D35F}"/>
          </ac:picMkLst>
        </pc:picChg>
        <pc:picChg chg="add del">
          <ac:chgData name="Hostiteľský používateľ" userId="" providerId="Windows Live" clId="Web-{7071CBDF-578F-441F-BA6E-6CE8A0627432}" dt="2020-06-16T20:51:33.786" v="71"/>
          <ac:picMkLst>
            <pc:docMk/>
            <pc:sldMk cId="1025465179" sldId="645"/>
            <ac:picMk id="12" creationId="{D6A49DF9-534D-4905-8F46-02AB63EB6F34}"/>
          </ac:picMkLst>
        </pc:picChg>
      </pc:sldChg>
    </pc:docChg>
  </pc:docChgLst>
  <pc:docChgLst>
    <pc:chgData name="Hostiteľský používateľ" providerId="Windows Live" clId="Web-{D2E17F4F-A4CB-49D1-93A5-1B01949B7E76}"/>
    <pc:docChg chg="modSld">
      <pc:chgData name="Hostiteľský používateľ" userId="" providerId="Windows Live" clId="Web-{D2E17F4F-A4CB-49D1-93A5-1B01949B7E76}" dt="2020-07-02T06:25:22.559" v="15"/>
      <pc:docMkLst>
        <pc:docMk/>
      </pc:docMkLst>
      <pc:sldChg chg="addAnim modAnim">
        <pc:chgData name="Hostiteľský používateľ" userId="" providerId="Windows Live" clId="Web-{D2E17F4F-A4CB-49D1-93A5-1B01949B7E76}" dt="2020-07-02T06:25:22.559" v="15"/>
        <pc:sldMkLst>
          <pc:docMk/>
          <pc:sldMk cId="360545250" sldId="650"/>
        </pc:sldMkLst>
      </pc:sldChg>
    </pc:docChg>
  </pc:docChgLst>
  <pc:docChgLst>
    <pc:chgData name="Hostiteľský používateľ" providerId="Windows Live" clId="Web-{E4B720F0-9697-4B1F-8043-AC61061E0819}"/>
    <pc:docChg chg="modSld">
      <pc:chgData name="Hostiteľský používateľ" userId="" providerId="Windows Live" clId="Web-{E4B720F0-9697-4B1F-8043-AC61061E0819}" dt="2020-07-02T07:12:24.197" v="3"/>
      <pc:docMkLst>
        <pc:docMk/>
      </pc:docMkLst>
      <pc:sldChg chg="addAnim modAnim">
        <pc:chgData name="Hostiteľský používateľ" userId="" providerId="Windows Live" clId="Web-{E4B720F0-9697-4B1F-8043-AC61061E0819}" dt="2020-07-02T07:12:24.197" v="3"/>
        <pc:sldMkLst>
          <pc:docMk/>
          <pc:sldMk cId="360545250" sldId="650"/>
        </pc:sldMkLst>
      </pc:sldChg>
    </pc:docChg>
  </pc:docChgLst>
  <pc:docChgLst>
    <pc:chgData name="Peter Sukeník" userId="89ca031e299d4079" providerId="Windows Live" clId="Web-{F7548E43-A08D-42B8-A145-5E3D0A83F53B}"/>
    <pc:docChg chg="addSld delSld modSld sldOrd modSection">
      <pc:chgData name="Peter Sukeník" userId="89ca031e299d4079" providerId="Windows Live" clId="Web-{F7548E43-A08D-42B8-A145-5E3D0A83F53B}" dt="2020-10-29T11:23:46.505" v="1494"/>
      <pc:docMkLst>
        <pc:docMk/>
      </pc:docMkLst>
      <pc:sldChg chg="addSp delSp modSp del">
        <pc:chgData name="Peter Sukeník" userId="89ca031e299d4079" providerId="Windows Live" clId="Web-{F7548E43-A08D-42B8-A145-5E3D0A83F53B}" dt="2020-10-29T06:33:35.685" v="521"/>
        <pc:sldMkLst>
          <pc:docMk/>
          <pc:sldMk cId="621664965" sldId="545"/>
        </pc:sldMkLst>
        <pc:spChg chg="del">
          <ac:chgData name="Peter Sukeník" userId="89ca031e299d4079" providerId="Windows Live" clId="Web-{F7548E43-A08D-42B8-A145-5E3D0A83F53B}" dt="2020-10-29T06:15:07.275" v="234"/>
          <ac:spMkLst>
            <pc:docMk/>
            <pc:sldMk cId="621664965" sldId="545"/>
            <ac:spMk id="2" creationId="{00000000-0000-0000-0000-000000000000}"/>
          </ac:spMkLst>
        </pc:spChg>
        <pc:spChg chg="add mod ord">
          <ac:chgData name="Peter Sukeník" userId="89ca031e299d4079" providerId="Windows Live" clId="Web-{F7548E43-A08D-42B8-A145-5E3D0A83F53B}" dt="2020-10-29T05:52:02.712" v="12" actId="14100"/>
          <ac:spMkLst>
            <pc:docMk/>
            <pc:sldMk cId="621664965" sldId="545"/>
            <ac:spMk id="5" creationId="{E81ADB1A-725B-4563-8199-723263E5489F}"/>
          </ac:spMkLst>
        </pc:spChg>
        <pc:spChg chg="add mod">
          <ac:chgData name="Peter Sukeník" userId="89ca031e299d4079" providerId="Windows Live" clId="Web-{F7548E43-A08D-42B8-A145-5E3D0A83F53B}" dt="2020-10-29T06:16:39.743" v="281" actId="1076"/>
          <ac:spMkLst>
            <pc:docMk/>
            <pc:sldMk cId="621664965" sldId="545"/>
            <ac:spMk id="7" creationId="{512171BD-143A-4F6C-A17D-C2278BD9F910}"/>
          </ac:spMkLst>
        </pc:spChg>
        <pc:spChg chg="add mod">
          <ac:chgData name="Peter Sukeník" userId="89ca031e299d4079" providerId="Windows Live" clId="Web-{F7548E43-A08D-42B8-A145-5E3D0A83F53B}" dt="2020-10-29T06:25:37.127" v="386" actId="1076"/>
          <ac:spMkLst>
            <pc:docMk/>
            <pc:sldMk cId="621664965" sldId="545"/>
            <ac:spMk id="9" creationId="{93EA271A-4C42-4450-830D-3B2E283FE6D2}"/>
          </ac:spMkLst>
        </pc:spChg>
        <pc:spChg chg="add del mod">
          <ac:chgData name="Peter Sukeník" userId="89ca031e299d4079" providerId="Windows Live" clId="Web-{F7548E43-A08D-42B8-A145-5E3D0A83F53B}" dt="2020-10-29T06:24:41.112" v="370"/>
          <ac:spMkLst>
            <pc:docMk/>
            <pc:sldMk cId="621664965" sldId="545"/>
            <ac:spMk id="10" creationId="{1F6717E9-E1DA-432D-914F-7F109DD8AFAA}"/>
          </ac:spMkLst>
        </pc:spChg>
        <pc:picChg chg="add mod">
          <ac:chgData name="Peter Sukeník" userId="89ca031e299d4079" providerId="Windows Live" clId="Web-{F7548E43-A08D-42B8-A145-5E3D0A83F53B}" dt="2020-10-29T06:24:57.784" v="372" actId="1076"/>
          <ac:picMkLst>
            <pc:docMk/>
            <pc:sldMk cId="621664965" sldId="545"/>
            <ac:picMk id="3" creationId="{C0EC08B7-8A00-463B-B460-EB9A84B32B02}"/>
          </ac:picMkLst>
        </pc:picChg>
        <pc:picChg chg="add del mod">
          <ac:chgData name="Peter Sukeník" userId="89ca031e299d4079" providerId="Windows Live" clId="Web-{F7548E43-A08D-42B8-A145-5E3D0A83F53B}" dt="2020-10-29T06:11:44.808" v="163"/>
          <ac:picMkLst>
            <pc:docMk/>
            <pc:sldMk cId="621664965" sldId="545"/>
            <ac:picMk id="6" creationId="{373FBDF4-4790-44C5-83E7-56C5AD3E0CA0}"/>
          </ac:picMkLst>
        </pc:picChg>
        <pc:picChg chg="add del mod">
          <ac:chgData name="Peter Sukeník" userId="89ca031e299d4079" providerId="Windows Live" clId="Web-{F7548E43-A08D-42B8-A145-5E3D0A83F53B}" dt="2020-10-29T06:06:36.796" v="95"/>
          <ac:picMkLst>
            <pc:docMk/>
            <pc:sldMk cId="621664965" sldId="545"/>
            <ac:picMk id="8" creationId="{64511F16-9320-4F74-8114-4FF1476603BB}"/>
          </ac:picMkLst>
        </pc:picChg>
        <pc:cxnChg chg="del">
          <ac:chgData name="Peter Sukeník" userId="89ca031e299d4079" providerId="Windows Live" clId="Web-{F7548E43-A08D-42B8-A145-5E3D0A83F53B}" dt="2020-10-29T06:15:09.759" v="235"/>
          <ac:cxnSpMkLst>
            <pc:docMk/>
            <pc:sldMk cId="621664965" sldId="545"/>
            <ac:cxnSpMk id="4" creationId="{00000000-0000-0000-0000-000000000000}"/>
          </ac:cxnSpMkLst>
        </pc:cxnChg>
      </pc:sldChg>
      <pc:sldChg chg="addSp delSp modSp add del ord replId">
        <pc:chgData name="Peter Sukeník" userId="89ca031e299d4079" providerId="Windows Live" clId="Web-{F7548E43-A08D-42B8-A145-5E3D0A83F53B}" dt="2020-10-29T07:45:27.442" v="896"/>
        <pc:sldMkLst>
          <pc:docMk/>
          <pc:sldMk cId="3143414848" sldId="582"/>
        </pc:sldMkLst>
        <pc:spChg chg="mod">
          <ac:chgData name="Peter Sukeník" userId="89ca031e299d4079" providerId="Windows Live" clId="Web-{F7548E43-A08D-42B8-A145-5E3D0A83F53B}" dt="2020-10-29T06:14:39.431" v="233" actId="20577"/>
          <ac:spMkLst>
            <pc:docMk/>
            <pc:sldMk cId="3143414848" sldId="582"/>
            <ac:spMk id="2" creationId="{00000000-0000-0000-0000-000000000000}"/>
          </ac:spMkLst>
        </pc:spChg>
        <pc:spChg chg="add mod">
          <ac:chgData name="Peter Sukeník" userId="89ca031e299d4079" providerId="Windows Live" clId="Web-{F7548E43-A08D-42B8-A145-5E3D0A83F53B}" dt="2020-10-29T06:10:44.918" v="153" actId="20577"/>
          <ac:spMkLst>
            <pc:docMk/>
            <pc:sldMk cId="3143414848" sldId="582"/>
            <ac:spMk id="3" creationId="{9C72977A-1EEF-4A96-8171-10C1867B72C0}"/>
          </ac:spMkLst>
        </pc:spChg>
        <pc:spChg chg="add del ord">
          <ac:chgData name="Peter Sukeník" userId="89ca031e299d4079" providerId="Windows Live" clId="Web-{F7548E43-A08D-42B8-A145-5E3D0A83F53B}" dt="2020-10-29T07:44:51.597" v="891"/>
          <ac:spMkLst>
            <pc:docMk/>
            <pc:sldMk cId="3143414848" sldId="582"/>
            <ac:spMk id="11" creationId="{59D7D098-080A-4DDA-8168-D2D0DEB83CDC}"/>
          </ac:spMkLst>
        </pc:spChg>
        <pc:picChg chg="add del mod">
          <ac:chgData name="Peter Sukeník" userId="89ca031e299d4079" providerId="Windows Live" clId="Web-{F7548E43-A08D-42B8-A145-5E3D0A83F53B}" dt="2020-10-29T06:07:51.108" v="101"/>
          <ac:picMkLst>
            <pc:docMk/>
            <pc:sldMk cId="3143414848" sldId="582"/>
            <ac:picMk id="6" creationId="{F6E50D87-048B-4B34-BDAD-7C7C2F6C4E1D}"/>
          </ac:picMkLst>
        </pc:picChg>
        <pc:picChg chg="add mod">
          <ac:chgData name="Peter Sukeník" userId="89ca031e299d4079" providerId="Windows Live" clId="Web-{F7548E43-A08D-42B8-A145-5E3D0A83F53B}" dt="2020-10-29T07:45:21.410" v="895" actId="14100"/>
          <ac:picMkLst>
            <pc:docMk/>
            <pc:sldMk cId="3143414848" sldId="582"/>
            <ac:picMk id="7" creationId="{CAE0A803-5CE1-48BE-807A-C794A8D8E4B2}"/>
          </ac:picMkLst>
        </pc:picChg>
        <pc:picChg chg="add del mod">
          <ac:chgData name="Peter Sukeník" userId="89ca031e299d4079" providerId="Windows Live" clId="Web-{F7548E43-A08D-42B8-A145-5E3D0A83F53B}" dt="2020-10-29T06:08:34.607" v="108"/>
          <ac:picMkLst>
            <pc:docMk/>
            <pc:sldMk cId="3143414848" sldId="582"/>
            <ac:picMk id="8" creationId="{3BD2EDCD-76C6-4B95-ADAF-2994BDA75FCF}"/>
          </ac:picMkLst>
        </pc:picChg>
        <pc:picChg chg="add mod">
          <ac:chgData name="Peter Sukeník" userId="89ca031e299d4079" providerId="Windows Live" clId="Web-{F7548E43-A08D-42B8-A145-5E3D0A83F53B}" dt="2020-10-29T06:10:10.106" v="121" actId="1076"/>
          <ac:picMkLst>
            <pc:docMk/>
            <pc:sldMk cId="3143414848" sldId="582"/>
            <ac:picMk id="9" creationId="{1FF97873-0352-4A31-B296-38D788B3E456}"/>
          </ac:picMkLst>
        </pc:picChg>
      </pc:sldChg>
      <pc:sldChg chg="addSp modSp add del replId">
        <pc:chgData name="Peter Sukeník" userId="89ca031e299d4079" providerId="Windows Live" clId="Web-{F7548E43-A08D-42B8-A145-5E3D0A83F53B}" dt="2020-10-29T08:12:43.712" v="1026"/>
        <pc:sldMkLst>
          <pc:docMk/>
          <pc:sldMk cId="1635550569" sldId="583"/>
        </pc:sldMkLst>
        <pc:picChg chg="add mod">
          <ac:chgData name="Peter Sukeník" userId="89ca031e299d4079" providerId="Windows Live" clId="Web-{F7548E43-A08D-42B8-A145-5E3D0A83F53B}" dt="2020-10-29T06:46:29.614" v="548" actId="1076"/>
          <ac:picMkLst>
            <pc:docMk/>
            <pc:sldMk cId="1635550569" sldId="583"/>
            <ac:picMk id="3" creationId="{7EB24DC9-F68A-433A-B0A6-918662D3B176}"/>
          </ac:picMkLst>
        </pc:picChg>
      </pc:sldChg>
      <pc:sldChg chg="modSp add del replId">
        <pc:chgData name="Peter Sukeník" userId="89ca031e299d4079" providerId="Windows Live" clId="Web-{F7548E43-A08D-42B8-A145-5E3D0A83F53B}" dt="2020-10-29T08:30:59.169" v="1332"/>
        <pc:sldMkLst>
          <pc:docMk/>
          <pc:sldMk cId="1366305132" sldId="584"/>
        </pc:sldMkLst>
        <pc:spChg chg="mod">
          <ac:chgData name="Peter Sukeník" userId="89ca031e299d4079" providerId="Windows Live" clId="Web-{F7548E43-A08D-42B8-A145-5E3D0A83F53B}" dt="2020-10-29T06:14:25.385" v="232" actId="20577"/>
          <ac:spMkLst>
            <pc:docMk/>
            <pc:sldMk cId="1366305132" sldId="584"/>
            <ac:spMk id="2" creationId="{00000000-0000-0000-0000-000000000000}"/>
          </ac:spMkLst>
        </pc:spChg>
        <pc:spChg chg="mod">
          <ac:chgData name="Peter Sukeník" userId="89ca031e299d4079" providerId="Windows Live" clId="Web-{F7548E43-A08D-42B8-A145-5E3D0A83F53B}" dt="2020-10-29T06:34:14.981" v="541" actId="20577"/>
          <ac:spMkLst>
            <pc:docMk/>
            <pc:sldMk cId="1366305132" sldId="584"/>
            <ac:spMk id="3" creationId="{9C72977A-1EEF-4A96-8171-10C1867B72C0}"/>
          </ac:spMkLst>
        </pc:spChg>
      </pc:sldChg>
      <pc:sldChg chg="add del replId">
        <pc:chgData name="Peter Sukeník" userId="89ca031e299d4079" providerId="Windows Live" clId="Web-{F7548E43-A08D-42B8-A145-5E3D0A83F53B}" dt="2020-10-29T06:33:58.216" v="525"/>
        <pc:sldMkLst>
          <pc:docMk/>
          <pc:sldMk cId="178573976" sldId="585"/>
        </pc:sldMkLst>
      </pc:sldChg>
      <pc:sldChg chg="addSp delSp modSp add del replId">
        <pc:chgData name="Peter Sukeník" userId="89ca031e299d4079" providerId="Windows Live" clId="Web-{F7548E43-A08D-42B8-A145-5E3D0A83F53B}" dt="2020-10-29T06:33:56.606" v="524"/>
        <pc:sldMkLst>
          <pc:docMk/>
          <pc:sldMk cId="101806418" sldId="586"/>
        </pc:sldMkLst>
        <pc:spChg chg="mod">
          <ac:chgData name="Peter Sukeník" userId="89ca031e299d4079" providerId="Windows Live" clId="Web-{F7548E43-A08D-42B8-A145-5E3D0A83F53B}" dt="2020-10-29T06:23:41.269" v="342" actId="20577"/>
          <ac:spMkLst>
            <pc:docMk/>
            <pc:sldMk cId="101806418" sldId="586"/>
            <ac:spMk id="7" creationId="{512171BD-143A-4F6C-A17D-C2278BD9F910}"/>
          </ac:spMkLst>
        </pc:spChg>
        <pc:spChg chg="mod">
          <ac:chgData name="Peter Sukeník" userId="89ca031e299d4079" providerId="Windows Live" clId="Web-{F7548E43-A08D-42B8-A145-5E3D0A83F53B}" dt="2020-10-29T06:25:50.768" v="388" actId="1076"/>
          <ac:spMkLst>
            <pc:docMk/>
            <pc:sldMk cId="101806418" sldId="586"/>
            <ac:spMk id="9" creationId="{93EA271A-4C42-4450-830D-3B2E283FE6D2}"/>
          </ac:spMkLst>
        </pc:spChg>
        <pc:picChg chg="add mod">
          <ac:chgData name="Peter Sukeník" userId="89ca031e299d4079" providerId="Windows Live" clId="Web-{F7548E43-A08D-42B8-A145-5E3D0A83F53B}" dt="2020-10-29T06:26:03.658" v="390" actId="1076"/>
          <ac:picMkLst>
            <pc:docMk/>
            <pc:sldMk cId="101806418" sldId="586"/>
            <ac:picMk id="2" creationId="{98113D62-4EA9-4A1C-BAD2-6B1EE18CD90B}"/>
          </ac:picMkLst>
        </pc:picChg>
        <pc:picChg chg="del">
          <ac:chgData name="Peter Sukeník" userId="89ca031e299d4079" providerId="Windows Live" clId="Web-{F7548E43-A08D-42B8-A145-5E3D0A83F53B}" dt="2020-10-29T06:17:22.930" v="302"/>
          <ac:picMkLst>
            <pc:docMk/>
            <pc:sldMk cId="101806418" sldId="586"/>
            <ac:picMk id="3" creationId="{C0EC08B7-8A00-463B-B460-EB9A84B32B02}"/>
          </ac:picMkLst>
        </pc:picChg>
      </pc:sldChg>
      <pc:sldChg chg="addSp delSp modSp add replId">
        <pc:chgData name="Peter Sukeník" userId="89ca031e299d4079" providerId="Windows Live" clId="Web-{F7548E43-A08D-42B8-A145-5E3D0A83F53B}" dt="2020-10-29T06:33:22.341" v="520" actId="14100"/>
        <pc:sldMkLst>
          <pc:docMk/>
          <pc:sldMk cId="78131801" sldId="587"/>
        </pc:sldMkLst>
        <pc:spChg chg="mod">
          <ac:chgData name="Peter Sukeník" userId="89ca031e299d4079" providerId="Windows Live" clId="Web-{F7548E43-A08D-42B8-A145-5E3D0A83F53B}" dt="2020-10-29T06:31:37.076" v="506" actId="20577"/>
          <ac:spMkLst>
            <pc:docMk/>
            <pc:sldMk cId="78131801" sldId="587"/>
            <ac:spMk id="7" creationId="{512171BD-143A-4F6C-A17D-C2278BD9F910}"/>
          </ac:spMkLst>
        </pc:spChg>
        <pc:spChg chg="mod">
          <ac:chgData name="Peter Sukeník" userId="89ca031e299d4079" providerId="Windows Live" clId="Web-{F7548E43-A08D-42B8-A145-5E3D0A83F53B}" dt="2020-10-29T06:31:04.905" v="497" actId="20577"/>
          <ac:spMkLst>
            <pc:docMk/>
            <pc:sldMk cId="78131801" sldId="587"/>
            <ac:spMk id="9" creationId="{93EA271A-4C42-4450-830D-3B2E283FE6D2}"/>
          </ac:spMkLst>
        </pc:spChg>
        <pc:spChg chg="add del">
          <ac:chgData name="Peter Sukeník" userId="89ca031e299d4079" providerId="Windows Live" clId="Web-{F7548E43-A08D-42B8-A145-5E3D0A83F53B}" dt="2020-10-29T06:30:16.499" v="481"/>
          <ac:spMkLst>
            <pc:docMk/>
            <pc:sldMk cId="78131801" sldId="587"/>
            <ac:spMk id="10" creationId="{1B855CB9-9C0C-464F-83C7-230533384931}"/>
          </ac:spMkLst>
        </pc:spChg>
        <pc:spChg chg="add del mod">
          <ac:chgData name="Peter Sukeník" userId="89ca031e299d4079" providerId="Windows Live" clId="Web-{F7548E43-A08D-42B8-A145-5E3D0A83F53B}" dt="2020-10-29T06:31:49.061" v="511"/>
          <ac:spMkLst>
            <pc:docMk/>
            <pc:sldMk cId="78131801" sldId="587"/>
            <ac:spMk id="11" creationId="{03A8D3E4-7C7E-4970-B3EF-E0D8C8652D79}"/>
          </ac:spMkLst>
        </pc:spChg>
        <pc:picChg chg="add del mod">
          <ac:chgData name="Peter Sukeník" userId="89ca031e299d4079" providerId="Windows Live" clId="Web-{F7548E43-A08D-42B8-A145-5E3D0A83F53B}" dt="2020-10-29T06:32:33.716" v="512"/>
          <ac:picMkLst>
            <pc:docMk/>
            <pc:sldMk cId="78131801" sldId="587"/>
            <ac:picMk id="2" creationId="{618B9EC9-2CCD-4BF6-A819-8A0C99F98B7F}"/>
          </ac:picMkLst>
        </pc:picChg>
        <pc:picChg chg="del">
          <ac:chgData name="Peter Sukeník" userId="89ca031e299d4079" providerId="Windows Live" clId="Web-{F7548E43-A08D-42B8-A145-5E3D0A83F53B}" dt="2020-10-29T06:26:30.924" v="409"/>
          <ac:picMkLst>
            <pc:docMk/>
            <pc:sldMk cId="78131801" sldId="587"/>
            <ac:picMk id="3" creationId="{C0EC08B7-8A00-463B-B460-EB9A84B32B02}"/>
          </ac:picMkLst>
        </pc:picChg>
        <pc:picChg chg="add del mod">
          <ac:chgData name="Peter Sukeník" userId="89ca031e299d4079" providerId="Windows Live" clId="Web-{F7548E43-A08D-42B8-A145-5E3D0A83F53B}" dt="2020-10-29T06:31:45.686" v="508"/>
          <ac:picMkLst>
            <pc:docMk/>
            <pc:sldMk cId="78131801" sldId="587"/>
            <ac:picMk id="4" creationId="{7DE5F93F-A797-4D3E-8EA1-B0162461B4A4}"/>
          </ac:picMkLst>
        </pc:picChg>
        <pc:picChg chg="add mod">
          <ac:chgData name="Peter Sukeník" userId="89ca031e299d4079" providerId="Windows Live" clId="Web-{F7548E43-A08D-42B8-A145-5E3D0A83F53B}" dt="2020-10-29T06:33:22.341" v="520" actId="14100"/>
          <ac:picMkLst>
            <pc:docMk/>
            <pc:sldMk cId="78131801" sldId="587"/>
            <ac:picMk id="8" creationId="{EF05CDA9-6141-4FBC-8230-AFBF63F99AE9}"/>
          </ac:picMkLst>
        </pc:picChg>
      </pc:sldChg>
      <pc:sldChg chg="modSp add replId">
        <pc:chgData name="Peter Sukeník" userId="89ca031e299d4079" providerId="Windows Live" clId="Web-{F7548E43-A08D-42B8-A145-5E3D0A83F53B}" dt="2020-10-29T06:33:49.388" v="523" actId="1076"/>
        <pc:sldMkLst>
          <pc:docMk/>
          <pc:sldMk cId="1955995979" sldId="588"/>
        </pc:sldMkLst>
        <pc:spChg chg="mod">
          <ac:chgData name="Peter Sukeník" userId="89ca031e299d4079" providerId="Windows Live" clId="Web-{F7548E43-A08D-42B8-A145-5E3D0A83F53B}" dt="2020-10-29T06:33:49.388" v="523" actId="1076"/>
          <ac:spMkLst>
            <pc:docMk/>
            <pc:sldMk cId="1955995979" sldId="588"/>
            <ac:spMk id="11" creationId="{03A8D3E4-7C7E-4970-B3EF-E0D8C8652D79}"/>
          </ac:spMkLst>
        </pc:spChg>
        <pc:picChg chg="mod">
          <ac:chgData name="Peter Sukeník" userId="89ca031e299d4079" providerId="Windows Live" clId="Web-{F7548E43-A08D-42B8-A145-5E3D0A83F53B}" dt="2020-10-29T06:33:49.372" v="522" actId="1076"/>
          <ac:picMkLst>
            <pc:docMk/>
            <pc:sldMk cId="1955995979" sldId="588"/>
            <ac:picMk id="4" creationId="{7DE5F93F-A797-4D3E-8EA1-B0162461B4A4}"/>
          </ac:picMkLst>
        </pc:picChg>
      </pc:sldChg>
      <pc:sldChg chg="addSp delSp modSp add del mod ord replId setBg">
        <pc:chgData name="Peter Sukeník" userId="89ca031e299d4079" providerId="Windows Live" clId="Web-{F7548E43-A08D-42B8-A145-5E3D0A83F53B}" dt="2020-10-29T06:57:00.372" v="603"/>
        <pc:sldMkLst>
          <pc:docMk/>
          <pc:sldMk cId="3460129137" sldId="589"/>
        </pc:sldMkLst>
        <pc:spChg chg="del">
          <ac:chgData name="Peter Sukeník" userId="89ca031e299d4079" providerId="Windows Live" clId="Web-{F7548E43-A08D-42B8-A145-5E3D0A83F53B}" dt="2020-10-29T06:48:09.566" v="554"/>
          <ac:spMkLst>
            <pc:docMk/>
            <pc:sldMk cId="3460129137" sldId="589"/>
            <ac:spMk id="2" creationId="{00000000-0000-0000-0000-000000000000}"/>
          </ac:spMkLst>
        </pc:spChg>
        <pc:spChg chg="add del">
          <ac:chgData name="Peter Sukeník" userId="89ca031e299d4079" providerId="Windows Live" clId="Web-{F7548E43-A08D-42B8-A145-5E3D0A83F53B}" dt="2020-10-29T06:52:06.985" v="562"/>
          <ac:spMkLst>
            <pc:docMk/>
            <pc:sldMk cId="3460129137" sldId="589"/>
            <ac:spMk id="10" creationId="{A169D286-F4D7-4C8B-A6BD-D05384C7F1D8}"/>
          </ac:spMkLst>
        </pc:spChg>
        <pc:spChg chg="add del">
          <ac:chgData name="Peter Sukeník" userId="89ca031e299d4079" providerId="Windows Live" clId="Web-{F7548E43-A08D-42B8-A145-5E3D0A83F53B}" dt="2020-10-29T06:52:06.985" v="562"/>
          <ac:spMkLst>
            <pc:docMk/>
            <pc:sldMk cId="3460129137" sldId="589"/>
            <ac:spMk id="12" creationId="{39E8235E-135E-4261-8F54-2B316E493C42}"/>
          </ac:spMkLst>
        </pc:spChg>
        <pc:spChg chg="add del">
          <ac:chgData name="Peter Sukeník" userId="89ca031e299d4079" providerId="Windows Live" clId="Web-{F7548E43-A08D-42B8-A145-5E3D0A83F53B}" dt="2020-10-29T06:52:06.985" v="562"/>
          <ac:spMkLst>
            <pc:docMk/>
            <pc:sldMk cId="3460129137" sldId="589"/>
            <ac:spMk id="14" creationId="{D4ED8EC3-4D57-4620-93CE-4E6661F09A3E}"/>
          </ac:spMkLst>
        </pc:spChg>
        <pc:spChg chg="add del">
          <ac:chgData name="Peter Sukeník" userId="89ca031e299d4079" providerId="Windows Live" clId="Web-{F7548E43-A08D-42B8-A145-5E3D0A83F53B}" dt="2020-10-29T06:52:06.985" v="562"/>
          <ac:spMkLst>
            <pc:docMk/>
            <pc:sldMk cId="3460129137" sldId="589"/>
            <ac:spMk id="16" creationId="{83BCB34A-2F40-4F41-8488-A134C1C155B7}"/>
          </ac:spMkLst>
        </pc:spChg>
        <pc:spChg chg="add del">
          <ac:chgData name="Peter Sukeník" userId="89ca031e299d4079" providerId="Windows Live" clId="Web-{F7548E43-A08D-42B8-A145-5E3D0A83F53B}" dt="2020-10-29T06:52:06.985" v="562"/>
          <ac:spMkLst>
            <pc:docMk/>
            <pc:sldMk cId="3460129137" sldId="589"/>
            <ac:spMk id="18" creationId="{F78382DC-4207-465E-B379-1E16448AA222}"/>
          </ac:spMkLst>
        </pc:spChg>
        <pc:spChg chg="add del">
          <ac:chgData name="Peter Sukeník" userId="89ca031e299d4079" providerId="Windows Live" clId="Web-{F7548E43-A08D-42B8-A145-5E3D0A83F53B}" dt="2020-10-29T06:54:14.765" v="568"/>
          <ac:spMkLst>
            <pc:docMk/>
            <pc:sldMk cId="3460129137" sldId="589"/>
            <ac:spMk id="20" creationId="{A169D286-F4D7-4C8B-A6BD-D05384C7F1D8}"/>
          </ac:spMkLst>
        </pc:spChg>
        <pc:spChg chg="add del">
          <ac:chgData name="Peter Sukeník" userId="89ca031e299d4079" providerId="Windows Live" clId="Web-{F7548E43-A08D-42B8-A145-5E3D0A83F53B}" dt="2020-10-29T06:54:14.765" v="568"/>
          <ac:spMkLst>
            <pc:docMk/>
            <pc:sldMk cId="3460129137" sldId="589"/>
            <ac:spMk id="21" creationId="{39E8235E-135E-4261-8F54-2B316E493C42}"/>
          </ac:spMkLst>
        </pc:spChg>
        <pc:spChg chg="add del">
          <ac:chgData name="Peter Sukeník" userId="89ca031e299d4079" providerId="Windows Live" clId="Web-{F7548E43-A08D-42B8-A145-5E3D0A83F53B}" dt="2020-10-29T06:54:14.765" v="568"/>
          <ac:spMkLst>
            <pc:docMk/>
            <pc:sldMk cId="3460129137" sldId="589"/>
            <ac:spMk id="22" creationId="{D4ED8EC3-4D57-4620-93CE-4E6661F09A3E}"/>
          </ac:spMkLst>
        </pc:spChg>
        <pc:spChg chg="add del">
          <ac:chgData name="Peter Sukeník" userId="89ca031e299d4079" providerId="Windows Live" clId="Web-{F7548E43-A08D-42B8-A145-5E3D0A83F53B}" dt="2020-10-29T06:52:06.969" v="561"/>
          <ac:spMkLst>
            <pc:docMk/>
            <pc:sldMk cId="3460129137" sldId="589"/>
            <ac:spMk id="23" creationId="{5D1D4658-32CD-4903-BDA6-7B54EEA4ED6F}"/>
          </ac:spMkLst>
        </pc:spChg>
        <pc:spChg chg="add del">
          <ac:chgData name="Peter Sukeník" userId="89ca031e299d4079" providerId="Windows Live" clId="Web-{F7548E43-A08D-42B8-A145-5E3D0A83F53B}" dt="2020-10-29T06:52:06.969" v="561"/>
          <ac:spMkLst>
            <pc:docMk/>
            <pc:sldMk cId="3460129137" sldId="589"/>
            <ac:spMk id="25" creationId="{7A29A97C-0C3C-4F06-9CA4-68DFD1CE4039}"/>
          </ac:spMkLst>
        </pc:spChg>
        <pc:spChg chg="add del">
          <ac:chgData name="Peter Sukeník" userId="89ca031e299d4079" providerId="Windows Live" clId="Web-{F7548E43-A08D-42B8-A145-5E3D0A83F53B}" dt="2020-10-29T06:52:06.969" v="561"/>
          <ac:spMkLst>
            <pc:docMk/>
            <pc:sldMk cId="3460129137" sldId="589"/>
            <ac:spMk id="27" creationId="{801292C1-8B12-4AF2-9B59-8851A132E5E2}"/>
          </ac:spMkLst>
        </pc:spChg>
        <pc:spChg chg="add del">
          <ac:chgData name="Peter Sukeník" userId="89ca031e299d4079" providerId="Windows Live" clId="Web-{F7548E43-A08D-42B8-A145-5E3D0A83F53B}" dt="2020-10-29T06:54:14.765" v="568"/>
          <ac:spMkLst>
            <pc:docMk/>
            <pc:sldMk cId="3460129137" sldId="589"/>
            <ac:spMk id="29" creationId="{83BCB34A-2F40-4F41-8488-A134C1C155B7}"/>
          </ac:spMkLst>
        </pc:spChg>
        <pc:spChg chg="add del">
          <ac:chgData name="Peter Sukeník" userId="89ca031e299d4079" providerId="Windows Live" clId="Web-{F7548E43-A08D-42B8-A145-5E3D0A83F53B}" dt="2020-10-29T06:54:14.765" v="568"/>
          <ac:spMkLst>
            <pc:docMk/>
            <pc:sldMk cId="3460129137" sldId="589"/>
            <ac:spMk id="31" creationId="{F78382DC-4207-465E-B379-1E16448AA222}"/>
          </ac:spMkLst>
        </pc:spChg>
        <pc:picChg chg="add mod ord">
          <ac:chgData name="Peter Sukeník" userId="89ca031e299d4079" providerId="Windows Live" clId="Web-{F7548E43-A08D-42B8-A145-5E3D0A83F53B}" dt="2020-10-29T06:55:37.655" v="577" actId="14100"/>
          <ac:picMkLst>
            <pc:docMk/>
            <pc:sldMk cId="3460129137" sldId="589"/>
            <ac:picMk id="3" creationId="{49A62AD4-E0C9-4BA7-93A6-0D91FACD4076}"/>
          </ac:picMkLst>
        </pc:picChg>
        <pc:picChg chg="add del mod">
          <ac:chgData name="Peter Sukeník" userId="89ca031e299d4079" providerId="Windows Live" clId="Web-{F7548E43-A08D-42B8-A145-5E3D0A83F53B}" dt="2020-10-29T06:54:54.280" v="572"/>
          <ac:picMkLst>
            <pc:docMk/>
            <pc:sldMk cId="3460129137" sldId="589"/>
            <ac:picMk id="5" creationId="{19B44E0A-FBBE-48E6-9D18-F2BFC1167357}"/>
          </ac:picMkLst>
        </pc:picChg>
        <pc:picChg chg="add del mod">
          <ac:chgData name="Peter Sukeník" userId="89ca031e299d4079" providerId="Windows Live" clId="Web-{F7548E43-A08D-42B8-A145-5E3D0A83F53B}" dt="2020-10-29T06:53:46.593" v="565"/>
          <ac:picMkLst>
            <pc:docMk/>
            <pc:sldMk cId="3460129137" sldId="589"/>
            <ac:picMk id="6" creationId="{EFFD829C-0F8E-475D-8E82-6E624116AA4F}"/>
          </ac:picMkLst>
        </pc:picChg>
        <pc:picChg chg="add mod">
          <ac:chgData name="Peter Sukeník" userId="89ca031e299d4079" providerId="Windows Live" clId="Web-{F7548E43-A08D-42B8-A145-5E3D0A83F53B}" dt="2020-10-29T06:55:07.639" v="573"/>
          <ac:picMkLst>
            <pc:docMk/>
            <pc:sldMk cId="3460129137" sldId="589"/>
            <ac:picMk id="7" creationId="{A02AD201-4CF8-4722-991B-FD51F0B7A164}"/>
          </ac:picMkLst>
        </pc:picChg>
        <pc:cxnChg chg="del">
          <ac:chgData name="Peter Sukeník" userId="89ca031e299d4079" providerId="Windows Live" clId="Web-{F7548E43-A08D-42B8-A145-5E3D0A83F53B}" dt="2020-10-29T06:48:10.441" v="555"/>
          <ac:cxnSpMkLst>
            <pc:docMk/>
            <pc:sldMk cId="3460129137" sldId="589"/>
            <ac:cxnSpMk id="4" creationId="{00000000-0000-0000-0000-000000000000}"/>
          </ac:cxnSpMkLst>
        </pc:cxnChg>
        <pc:cxnChg chg="add del">
          <ac:chgData name="Peter Sukeník" userId="89ca031e299d4079" providerId="Windows Live" clId="Web-{F7548E43-A08D-42B8-A145-5E3D0A83F53B}" dt="2020-10-29T06:55:07.639" v="573"/>
          <ac:cxnSpMkLst>
            <pc:docMk/>
            <pc:sldMk cId="3460129137" sldId="589"/>
            <ac:cxnSpMk id="36" creationId="{DCD67800-37AC-4E14-89B0-F79DCB3FB86D}"/>
          </ac:cxnSpMkLst>
        </pc:cxnChg>
        <pc:cxnChg chg="add del">
          <ac:chgData name="Peter Sukeník" userId="89ca031e299d4079" providerId="Windows Live" clId="Web-{F7548E43-A08D-42B8-A145-5E3D0A83F53B}" dt="2020-10-29T06:55:07.639" v="573"/>
          <ac:cxnSpMkLst>
            <pc:docMk/>
            <pc:sldMk cId="3460129137" sldId="589"/>
            <ac:cxnSpMk id="38" creationId="{20F1788F-A5AE-4188-8274-F7F2E3833ECD}"/>
          </ac:cxnSpMkLst>
        </pc:cxnChg>
        <pc:cxnChg chg="add">
          <ac:chgData name="Peter Sukeník" userId="89ca031e299d4079" providerId="Windows Live" clId="Web-{F7548E43-A08D-42B8-A145-5E3D0A83F53B}" dt="2020-10-29T06:55:07.639" v="573"/>
          <ac:cxnSpMkLst>
            <pc:docMk/>
            <pc:sldMk cId="3460129137" sldId="589"/>
            <ac:cxnSpMk id="43" creationId="{0B4A113E-D208-4EF0-8BAB-25FDD2E588BA}"/>
          </ac:cxnSpMkLst>
        </pc:cxnChg>
        <pc:cxnChg chg="add">
          <ac:chgData name="Peter Sukeník" userId="89ca031e299d4079" providerId="Windows Live" clId="Web-{F7548E43-A08D-42B8-A145-5E3D0A83F53B}" dt="2020-10-29T06:55:07.639" v="573"/>
          <ac:cxnSpMkLst>
            <pc:docMk/>
            <pc:sldMk cId="3460129137" sldId="589"/>
            <ac:cxnSpMk id="45" creationId="{2FE16547-5205-4F0E-B809-89D18FF4C8BA}"/>
          </ac:cxnSpMkLst>
        </pc:cxnChg>
      </pc:sldChg>
      <pc:sldChg chg="add replId">
        <pc:chgData name="Peter Sukeník" userId="89ca031e299d4079" providerId="Windows Live" clId="Web-{F7548E43-A08D-42B8-A145-5E3D0A83F53B}" dt="2020-10-29T06:34:37.731" v="544"/>
        <pc:sldMkLst>
          <pc:docMk/>
          <pc:sldMk cId="4225599398" sldId="590"/>
        </pc:sldMkLst>
      </pc:sldChg>
      <pc:sldChg chg="add del replId">
        <pc:chgData name="Peter Sukeník" userId="89ca031e299d4079" providerId="Windows Live" clId="Web-{F7548E43-A08D-42B8-A145-5E3D0A83F53B}" dt="2020-10-29T06:57:47.950" v="613"/>
        <pc:sldMkLst>
          <pc:docMk/>
          <pc:sldMk cId="3337761261" sldId="591"/>
        </pc:sldMkLst>
      </pc:sldChg>
      <pc:sldChg chg="addSp delSp modSp add replId">
        <pc:chgData name="Peter Sukeník" userId="89ca031e299d4079" providerId="Windows Live" clId="Web-{F7548E43-A08D-42B8-A145-5E3D0A83F53B}" dt="2020-10-29T08:15:01.711" v="1036"/>
        <pc:sldMkLst>
          <pc:docMk/>
          <pc:sldMk cId="475278561" sldId="592"/>
        </pc:sldMkLst>
        <pc:spChg chg="add del">
          <ac:chgData name="Peter Sukeník" userId="89ca031e299d4079" providerId="Windows Live" clId="Web-{F7548E43-A08D-42B8-A145-5E3D0A83F53B}" dt="2020-10-29T06:56:13.967" v="585"/>
          <ac:spMkLst>
            <pc:docMk/>
            <pc:sldMk cId="475278561" sldId="592"/>
            <ac:spMk id="5" creationId="{E81ADB1A-725B-4563-8199-723263E5489F}"/>
          </ac:spMkLst>
        </pc:spChg>
        <pc:spChg chg="add del">
          <ac:chgData name="Peter Sukeník" userId="89ca031e299d4079" providerId="Windows Live" clId="Web-{F7548E43-A08D-42B8-A145-5E3D0A83F53B}" dt="2020-10-29T06:56:17.389" v="595"/>
          <ac:spMkLst>
            <pc:docMk/>
            <pc:sldMk cId="475278561" sldId="592"/>
            <ac:spMk id="7" creationId="{512171BD-143A-4F6C-A17D-C2278BD9F910}"/>
          </ac:spMkLst>
        </pc:spChg>
        <pc:spChg chg="add del">
          <ac:chgData name="Peter Sukeník" userId="89ca031e299d4079" providerId="Windows Live" clId="Web-{F7548E43-A08D-42B8-A145-5E3D0A83F53B}" dt="2020-10-29T06:56:17.389" v="594"/>
          <ac:spMkLst>
            <pc:docMk/>
            <pc:sldMk cId="475278561" sldId="592"/>
            <ac:spMk id="9" creationId="{93EA271A-4C42-4450-830D-3B2E283FE6D2}"/>
          </ac:spMkLst>
        </pc:spChg>
        <pc:spChg chg="add del">
          <ac:chgData name="Peter Sukeník" userId="89ca031e299d4079" providerId="Windows Live" clId="Web-{F7548E43-A08D-42B8-A145-5E3D0A83F53B}" dt="2020-10-29T06:56:17.389" v="591"/>
          <ac:spMkLst>
            <pc:docMk/>
            <pc:sldMk cId="475278561" sldId="592"/>
            <ac:spMk id="11" creationId="{03A8D3E4-7C7E-4970-B3EF-E0D8C8652D79}"/>
          </ac:spMkLst>
        </pc:spChg>
        <pc:spChg chg="add mod">
          <ac:chgData name="Peter Sukeník" userId="89ca031e299d4079" providerId="Windows Live" clId="Web-{F7548E43-A08D-42B8-A145-5E3D0A83F53B}" dt="2020-10-29T08:13:01.775" v="1030" actId="14100"/>
          <ac:spMkLst>
            <pc:docMk/>
            <pc:sldMk cId="475278561" sldId="592"/>
            <ac:spMk id="13" creationId="{492C7223-A0E8-486F-BC94-7A07E9219927}"/>
          </ac:spMkLst>
        </pc:spChg>
        <pc:picChg chg="add del">
          <ac:chgData name="Peter Sukeník" userId="89ca031e299d4079" providerId="Windows Live" clId="Web-{F7548E43-A08D-42B8-A145-5E3D0A83F53B}" dt="2020-10-29T06:56:17.389" v="593"/>
          <ac:picMkLst>
            <pc:docMk/>
            <pc:sldMk cId="475278561" sldId="592"/>
            <ac:picMk id="2" creationId="{618B9EC9-2CCD-4BF6-A819-8A0C99F98B7F}"/>
          </ac:picMkLst>
        </pc:picChg>
        <pc:picChg chg="add mod">
          <ac:chgData name="Peter Sukeník" userId="89ca031e299d4079" providerId="Windows Live" clId="Web-{F7548E43-A08D-42B8-A145-5E3D0A83F53B}" dt="2020-10-29T08:13:17.040" v="1032" actId="1076"/>
          <ac:picMkLst>
            <pc:docMk/>
            <pc:sldMk cId="475278561" sldId="592"/>
            <ac:picMk id="3" creationId="{A6F5AECA-0F20-4B38-96AF-E92C21471E75}"/>
          </ac:picMkLst>
        </pc:picChg>
        <pc:picChg chg="add del">
          <ac:chgData name="Peter Sukeník" userId="89ca031e299d4079" providerId="Windows Live" clId="Web-{F7548E43-A08D-42B8-A145-5E3D0A83F53B}" dt="2020-10-29T06:56:17.389" v="592"/>
          <ac:picMkLst>
            <pc:docMk/>
            <pc:sldMk cId="475278561" sldId="592"/>
            <ac:picMk id="4" creationId="{7DE5F93F-A797-4D3E-8EA1-B0162461B4A4}"/>
          </ac:picMkLst>
        </pc:picChg>
        <pc:picChg chg="add del mod">
          <ac:chgData name="Peter Sukeník" userId="89ca031e299d4079" providerId="Windows Live" clId="Web-{F7548E43-A08D-42B8-A145-5E3D0A83F53B}" dt="2020-10-29T08:15:01.711" v="1036"/>
          <ac:picMkLst>
            <pc:docMk/>
            <pc:sldMk cId="475278561" sldId="592"/>
            <ac:picMk id="6" creationId="{3834D734-AD1C-4A61-8F93-4EE5FC89E271}"/>
          </ac:picMkLst>
        </pc:picChg>
      </pc:sldChg>
      <pc:sldChg chg="addSp delSp modSp add del ord replId">
        <pc:chgData name="Peter Sukeník" userId="89ca031e299d4079" providerId="Windows Live" clId="Web-{F7548E43-A08D-42B8-A145-5E3D0A83F53B}" dt="2020-10-29T08:12:22.087" v="1023"/>
        <pc:sldMkLst>
          <pc:docMk/>
          <pc:sldMk cId="2084548044" sldId="593"/>
        </pc:sldMkLst>
        <pc:spChg chg="add del mod">
          <ac:chgData name="Peter Sukeník" userId="89ca031e299d4079" providerId="Windows Live" clId="Web-{F7548E43-A08D-42B8-A145-5E3D0A83F53B}" dt="2020-10-29T07:04:52.852" v="774"/>
          <ac:spMkLst>
            <pc:docMk/>
            <pc:sldMk cId="2084548044" sldId="593"/>
            <ac:spMk id="4" creationId="{83BC845E-ED98-41AA-95C8-55B1842A2DE8}"/>
          </ac:spMkLst>
        </pc:spChg>
        <pc:picChg chg="add mod">
          <ac:chgData name="Peter Sukeník" userId="89ca031e299d4079" providerId="Windows Live" clId="Web-{F7548E43-A08D-42B8-A145-5E3D0A83F53B}" dt="2020-10-29T07:11:23.381" v="793" actId="1076"/>
          <ac:picMkLst>
            <pc:docMk/>
            <pc:sldMk cId="2084548044" sldId="593"/>
            <ac:picMk id="2" creationId="{22247947-1574-4697-BC35-E8A23A5CABAE}"/>
          </ac:picMkLst>
        </pc:picChg>
        <pc:picChg chg="del">
          <ac:chgData name="Peter Sukeník" userId="89ca031e299d4079" providerId="Windows Live" clId="Web-{F7548E43-A08D-42B8-A145-5E3D0A83F53B}" dt="2020-10-29T07:00:14.167" v="631"/>
          <ac:picMkLst>
            <pc:docMk/>
            <pc:sldMk cId="2084548044" sldId="593"/>
            <ac:picMk id="3" creationId="{A6F5AECA-0F20-4B38-96AF-E92C21471E75}"/>
          </ac:picMkLst>
        </pc:picChg>
        <pc:picChg chg="del">
          <ac:chgData name="Peter Sukeník" userId="89ca031e299d4079" providerId="Windows Live" clId="Web-{F7548E43-A08D-42B8-A145-5E3D0A83F53B}" dt="2020-10-29T07:00:16.152" v="632"/>
          <ac:picMkLst>
            <pc:docMk/>
            <pc:sldMk cId="2084548044" sldId="593"/>
            <ac:picMk id="6" creationId="{3834D734-AD1C-4A61-8F93-4EE5FC89E271}"/>
          </ac:picMkLst>
        </pc:picChg>
      </pc:sldChg>
      <pc:sldChg chg="modSp add del replId">
        <pc:chgData name="Peter Sukeník" userId="89ca031e299d4079" providerId="Windows Live" clId="Web-{F7548E43-A08D-42B8-A145-5E3D0A83F53B}" dt="2020-10-29T07:00:10.995" v="630"/>
        <pc:sldMkLst>
          <pc:docMk/>
          <pc:sldMk cId="2197304487" sldId="594"/>
        </pc:sldMkLst>
        <pc:picChg chg="mod">
          <ac:chgData name="Peter Sukeník" userId="89ca031e299d4079" providerId="Windows Live" clId="Web-{F7548E43-A08D-42B8-A145-5E3D0A83F53B}" dt="2020-10-29T06:59:54.292" v="628" actId="1076"/>
          <ac:picMkLst>
            <pc:docMk/>
            <pc:sldMk cId="2197304487" sldId="594"/>
            <ac:picMk id="3" creationId="{A6F5AECA-0F20-4B38-96AF-E92C21471E75}"/>
          </ac:picMkLst>
        </pc:picChg>
        <pc:picChg chg="mod">
          <ac:chgData name="Peter Sukeník" userId="89ca031e299d4079" providerId="Windows Live" clId="Web-{F7548E43-A08D-42B8-A145-5E3D0A83F53B}" dt="2020-10-29T06:59:57.402" v="629" actId="1076"/>
          <ac:picMkLst>
            <pc:docMk/>
            <pc:sldMk cId="2197304487" sldId="594"/>
            <ac:picMk id="6" creationId="{3834D734-AD1C-4A61-8F93-4EE5FC89E271}"/>
          </ac:picMkLst>
        </pc:picChg>
      </pc:sldChg>
      <pc:sldChg chg="addSp delSp modSp add ord replId">
        <pc:chgData name="Peter Sukeník" userId="89ca031e299d4079" providerId="Windows Live" clId="Web-{F7548E43-A08D-42B8-A145-5E3D0A83F53B}" dt="2020-10-29T11:13:34.787" v="1449" actId="20577"/>
        <pc:sldMkLst>
          <pc:docMk/>
          <pc:sldMk cId="3175822604" sldId="594"/>
        </pc:sldMkLst>
        <pc:spChg chg="add del mod">
          <ac:chgData name="Peter Sukeník" userId="89ca031e299d4079" providerId="Windows Live" clId="Web-{F7548E43-A08D-42B8-A145-5E3D0A83F53B}" dt="2020-10-29T08:20:54.847" v="1178"/>
          <ac:spMkLst>
            <pc:docMk/>
            <pc:sldMk cId="3175822604" sldId="594"/>
            <ac:spMk id="2" creationId="{57C2DA2E-AEAB-4D4B-9742-5A45EF591952}"/>
          </ac:spMkLst>
        </pc:spChg>
        <pc:spChg chg="add mod">
          <ac:chgData name="Peter Sukeník" userId="89ca031e299d4079" providerId="Windows Live" clId="Web-{F7548E43-A08D-42B8-A145-5E3D0A83F53B}" dt="2020-10-29T11:13:34.787" v="1449" actId="20577"/>
          <ac:spMkLst>
            <pc:docMk/>
            <pc:sldMk cId="3175822604" sldId="594"/>
            <ac:spMk id="8" creationId="{1917A487-8C52-4D0E-984F-DF559B330DDD}"/>
          </ac:spMkLst>
        </pc:spChg>
        <pc:picChg chg="del mod">
          <ac:chgData name="Peter Sukeník" userId="89ca031e299d4079" providerId="Windows Live" clId="Web-{F7548E43-A08D-42B8-A145-5E3D0A83F53B}" dt="2020-10-29T08:15:44.070" v="1039"/>
          <ac:picMkLst>
            <pc:docMk/>
            <pc:sldMk cId="3175822604" sldId="594"/>
            <ac:picMk id="3" creationId="{A6F5AECA-0F20-4B38-96AF-E92C21471E75}"/>
          </ac:picMkLst>
        </pc:picChg>
        <pc:picChg chg="add mod">
          <ac:chgData name="Peter Sukeník" userId="89ca031e299d4079" providerId="Windows Live" clId="Web-{F7548E43-A08D-42B8-A145-5E3D0A83F53B}" dt="2020-10-29T11:09:00.225" v="1428" actId="1076"/>
          <ac:picMkLst>
            <pc:docMk/>
            <pc:sldMk cId="3175822604" sldId="594"/>
            <ac:picMk id="4" creationId="{1E78DEBC-9448-4881-AB11-0826219E9B72}"/>
          </ac:picMkLst>
        </pc:picChg>
        <pc:picChg chg="del mod">
          <ac:chgData name="Peter Sukeník" userId="89ca031e299d4079" providerId="Windows Live" clId="Web-{F7548E43-A08D-42B8-A145-5E3D0A83F53B}" dt="2020-10-29T08:15:42.335" v="1038"/>
          <ac:picMkLst>
            <pc:docMk/>
            <pc:sldMk cId="3175822604" sldId="594"/>
            <ac:picMk id="6" creationId="{3834D734-AD1C-4A61-8F93-4EE5FC89E271}"/>
          </ac:picMkLst>
        </pc:picChg>
      </pc:sldChg>
      <pc:sldChg chg="modSp add del replId">
        <pc:chgData name="Peter Sukeník" userId="89ca031e299d4079" providerId="Windows Live" clId="Web-{F7548E43-A08D-42B8-A145-5E3D0A83F53B}" dt="2020-10-29T08:12:24.228" v="1024"/>
        <pc:sldMkLst>
          <pc:docMk/>
          <pc:sldMk cId="168958520" sldId="595"/>
        </pc:sldMkLst>
        <pc:spChg chg="mod">
          <ac:chgData name="Peter Sukeník" userId="89ca031e299d4079" providerId="Windows Live" clId="Web-{F7548E43-A08D-42B8-A145-5E3D0A83F53B}" dt="2020-10-29T07:10:54.616" v="792" actId="1076"/>
          <ac:spMkLst>
            <pc:docMk/>
            <pc:sldMk cId="168958520" sldId="595"/>
            <ac:spMk id="4" creationId="{83BC845E-ED98-41AA-95C8-55B1842A2DE8}"/>
          </ac:spMkLst>
        </pc:spChg>
        <pc:picChg chg="mod">
          <ac:chgData name="Peter Sukeník" userId="89ca031e299d4079" providerId="Windows Live" clId="Web-{F7548E43-A08D-42B8-A145-5E3D0A83F53B}" dt="2020-10-29T07:10:17.367" v="780" actId="1076"/>
          <ac:picMkLst>
            <pc:docMk/>
            <pc:sldMk cId="168958520" sldId="595"/>
            <ac:picMk id="2" creationId="{22247947-1574-4697-BC35-E8A23A5CABAE}"/>
          </ac:picMkLst>
        </pc:picChg>
      </pc:sldChg>
      <pc:sldChg chg="addSp delSp modSp add replId">
        <pc:chgData name="Peter Sukeník" userId="89ca031e299d4079" providerId="Windows Live" clId="Web-{F7548E43-A08D-42B8-A145-5E3D0A83F53B}" dt="2020-10-29T07:25:05.091" v="885" actId="1076"/>
        <pc:sldMkLst>
          <pc:docMk/>
          <pc:sldMk cId="1266643954" sldId="596"/>
        </pc:sldMkLst>
        <pc:spChg chg="add mod">
          <ac:chgData name="Peter Sukeník" userId="89ca031e299d4079" providerId="Windows Live" clId="Web-{F7548E43-A08D-42B8-A145-5E3D0A83F53B}" dt="2020-10-29T07:25:05.091" v="885" actId="1076"/>
          <ac:spMkLst>
            <pc:docMk/>
            <pc:sldMk cId="1266643954" sldId="596"/>
            <ac:spMk id="4" creationId="{9D4CBC58-3262-4262-AAB5-DFAB5C30CE64}"/>
          </ac:spMkLst>
        </pc:spChg>
        <pc:picChg chg="add mod">
          <ac:chgData name="Peter Sukeník" userId="89ca031e299d4079" providerId="Windows Live" clId="Web-{F7548E43-A08D-42B8-A145-5E3D0A83F53B}" dt="2020-10-29T07:25:05.091" v="884" actId="1076"/>
          <ac:picMkLst>
            <pc:docMk/>
            <pc:sldMk cId="1266643954" sldId="596"/>
            <ac:picMk id="2" creationId="{8BBB9E10-7175-4A10-B69C-94FBC1BC216B}"/>
          </ac:picMkLst>
        </pc:picChg>
        <pc:picChg chg="del">
          <ac:chgData name="Peter Sukeník" userId="89ca031e299d4079" providerId="Windows Live" clId="Web-{F7548E43-A08D-42B8-A145-5E3D0A83F53B}" dt="2020-10-29T07:20:14.891" v="796"/>
          <ac:picMkLst>
            <pc:docMk/>
            <pc:sldMk cId="1266643954" sldId="596"/>
            <ac:picMk id="3" creationId="{A6F5AECA-0F20-4B38-96AF-E92C21471E75}"/>
          </ac:picMkLst>
        </pc:picChg>
        <pc:picChg chg="del">
          <ac:chgData name="Peter Sukeník" userId="89ca031e299d4079" providerId="Windows Live" clId="Web-{F7548E43-A08D-42B8-A145-5E3D0A83F53B}" dt="2020-10-29T07:20:14.344" v="795"/>
          <ac:picMkLst>
            <pc:docMk/>
            <pc:sldMk cId="1266643954" sldId="596"/>
            <ac:picMk id="6" creationId="{3834D734-AD1C-4A61-8F93-4EE5FC89E271}"/>
          </ac:picMkLst>
        </pc:picChg>
      </pc:sldChg>
      <pc:sldChg chg="addSp delSp add del replId">
        <pc:chgData name="Peter Sukeník" userId="89ca031e299d4079" providerId="Windows Live" clId="Web-{F7548E43-A08D-42B8-A145-5E3D0A83F53B}" dt="2020-10-29T08:30:19.794" v="1325"/>
        <pc:sldMkLst>
          <pc:docMk/>
          <pc:sldMk cId="1378658852" sldId="597"/>
        </pc:sldMkLst>
        <pc:cxnChg chg="add del">
          <ac:chgData name="Peter Sukeník" userId="89ca031e299d4079" providerId="Windows Live" clId="Web-{F7548E43-A08D-42B8-A145-5E3D0A83F53B}" dt="2020-10-29T08:23:13.721" v="1216"/>
          <ac:cxnSpMkLst>
            <pc:docMk/>
            <pc:sldMk cId="1378658852" sldId="597"/>
            <ac:cxnSpMk id="4" creationId="{00000000-0000-0000-0000-000000000000}"/>
          </ac:cxnSpMkLst>
        </pc:cxnChg>
      </pc:sldChg>
      <pc:sldChg chg="addSp delSp modSp add del replId">
        <pc:chgData name="Peter Sukeník" userId="89ca031e299d4079" providerId="Windows Live" clId="Web-{F7548E43-A08D-42B8-A145-5E3D0A83F53B}" dt="2020-10-29T08:12:14.853" v="1020"/>
        <pc:sldMkLst>
          <pc:docMk/>
          <pc:sldMk cId="428140277" sldId="598"/>
        </pc:sldMkLst>
        <pc:spChg chg="mod">
          <ac:chgData name="Peter Sukeník" userId="89ca031e299d4079" providerId="Windows Live" clId="Web-{F7548E43-A08D-42B8-A145-5E3D0A83F53B}" dt="2020-10-29T07:49:59.196" v="906" actId="1076"/>
          <ac:spMkLst>
            <pc:docMk/>
            <pc:sldMk cId="428140277" sldId="598"/>
            <ac:spMk id="4" creationId="{83BC845E-ED98-41AA-95C8-55B1842A2DE8}"/>
          </ac:spMkLst>
        </pc:spChg>
        <pc:spChg chg="add mod">
          <ac:chgData name="Peter Sukeník" userId="89ca031e299d4079" providerId="Windows Live" clId="Web-{F7548E43-A08D-42B8-A145-5E3D0A83F53B}" dt="2020-10-29T07:57:34.566" v="942" actId="1076"/>
          <ac:spMkLst>
            <pc:docMk/>
            <pc:sldMk cId="428140277" sldId="598"/>
            <ac:spMk id="8" creationId="{9EACD952-92CA-43C6-9B07-622C0E4B6AE6}"/>
          </ac:spMkLst>
        </pc:spChg>
        <pc:picChg chg="del">
          <ac:chgData name="Peter Sukeník" userId="89ca031e299d4079" providerId="Windows Live" clId="Web-{F7548E43-A08D-42B8-A145-5E3D0A83F53B}" dt="2020-10-29T07:48:44.603" v="898"/>
          <ac:picMkLst>
            <pc:docMk/>
            <pc:sldMk cId="428140277" sldId="598"/>
            <ac:picMk id="2" creationId="{22247947-1574-4697-BC35-E8A23A5CABAE}"/>
          </ac:picMkLst>
        </pc:picChg>
        <pc:picChg chg="add del mod">
          <ac:chgData name="Peter Sukeník" userId="89ca031e299d4079" providerId="Windows Live" clId="Web-{F7548E43-A08D-42B8-A145-5E3D0A83F53B}" dt="2020-10-29T07:54:08.443" v="936"/>
          <ac:picMkLst>
            <pc:docMk/>
            <pc:sldMk cId="428140277" sldId="598"/>
            <ac:picMk id="3" creationId="{4525CBB1-AABD-4832-9E3B-2528552C25FA}"/>
          </ac:picMkLst>
        </pc:picChg>
        <pc:picChg chg="add mod">
          <ac:chgData name="Peter Sukeník" userId="89ca031e299d4079" providerId="Windows Live" clId="Web-{F7548E43-A08D-42B8-A145-5E3D0A83F53B}" dt="2020-10-29T07:57:29.288" v="941" actId="1076"/>
          <ac:picMkLst>
            <pc:docMk/>
            <pc:sldMk cId="428140277" sldId="598"/>
            <ac:picMk id="6" creationId="{A8714E88-C20C-4DE5-8089-3E8167580C27}"/>
          </ac:picMkLst>
        </pc:picChg>
        <pc:picChg chg="add mod">
          <ac:chgData name="Peter Sukeník" userId="89ca031e299d4079" providerId="Windows Live" clId="Web-{F7548E43-A08D-42B8-A145-5E3D0A83F53B}" dt="2020-10-29T07:54:14.849" v="937" actId="1076"/>
          <ac:picMkLst>
            <pc:docMk/>
            <pc:sldMk cId="428140277" sldId="598"/>
            <ac:picMk id="9" creationId="{187BCCD2-D74E-466B-A44A-287A146BA141}"/>
          </ac:picMkLst>
        </pc:picChg>
        <pc:picChg chg="add del mod">
          <ac:chgData name="Peter Sukeník" userId="89ca031e299d4079" providerId="Windows Live" clId="Web-{F7548E43-A08D-42B8-A145-5E3D0A83F53B}" dt="2020-10-29T07:58:00.409" v="947"/>
          <ac:picMkLst>
            <pc:docMk/>
            <pc:sldMk cId="428140277" sldId="598"/>
            <ac:picMk id="10" creationId="{99B6412F-8CEB-42F9-A251-815625DA6662}"/>
          </ac:picMkLst>
        </pc:picChg>
      </pc:sldChg>
      <pc:sldChg chg="addSp delSp modSp add del replId">
        <pc:chgData name="Peter Sukeník" userId="89ca031e299d4079" providerId="Windows Live" clId="Web-{F7548E43-A08D-42B8-A145-5E3D0A83F53B}" dt="2020-10-29T08:12:18.025" v="1022"/>
        <pc:sldMkLst>
          <pc:docMk/>
          <pc:sldMk cId="937831234" sldId="599"/>
        </pc:sldMkLst>
        <pc:spChg chg="mod">
          <ac:chgData name="Peter Sukeník" userId="89ca031e299d4079" providerId="Windows Live" clId="Web-{F7548E43-A08D-42B8-A145-5E3D0A83F53B}" dt="2020-10-29T07:53:43.897" v="935" actId="1076"/>
          <ac:spMkLst>
            <pc:docMk/>
            <pc:sldMk cId="937831234" sldId="599"/>
            <ac:spMk id="4" creationId="{83BC845E-ED98-41AA-95C8-55B1842A2DE8}"/>
          </ac:spMkLst>
        </pc:spChg>
        <pc:picChg chg="add del mod">
          <ac:chgData name="Peter Sukeník" userId="89ca031e299d4079" providerId="Windows Live" clId="Web-{F7548E43-A08D-42B8-A145-5E3D0A83F53B}" dt="2020-10-29T07:53:00.678" v="928"/>
          <ac:picMkLst>
            <pc:docMk/>
            <pc:sldMk cId="937831234" sldId="599"/>
            <ac:picMk id="2" creationId="{8D4A052B-6CE6-4FC5-9C76-4FC4122D403E}"/>
          </ac:picMkLst>
        </pc:picChg>
        <pc:picChg chg="mod">
          <ac:chgData name="Peter Sukeník" userId="89ca031e299d4079" providerId="Windows Live" clId="Web-{F7548E43-A08D-42B8-A145-5E3D0A83F53B}" dt="2020-10-29T07:53:36.553" v="934" actId="1076"/>
          <ac:picMkLst>
            <pc:docMk/>
            <pc:sldMk cId="937831234" sldId="599"/>
            <ac:picMk id="3" creationId="{4525CBB1-AABD-4832-9E3B-2528552C25FA}"/>
          </ac:picMkLst>
        </pc:picChg>
        <pc:picChg chg="mod">
          <ac:chgData name="Peter Sukeník" userId="89ca031e299d4079" providerId="Windows Live" clId="Web-{F7548E43-A08D-42B8-A145-5E3D0A83F53B}" dt="2020-10-29T07:53:26.709" v="933" actId="1076"/>
          <ac:picMkLst>
            <pc:docMk/>
            <pc:sldMk cId="937831234" sldId="599"/>
            <ac:picMk id="9" creationId="{187BCCD2-D74E-466B-A44A-287A146BA141}"/>
          </ac:picMkLst>
        </pc:picChg>
      </pc:sldChg>
      <pc:sldChg chg="addSp delSp modSp add del replId">
        <pc:chgData name="Peter Sukeník" userId="89ca031e299d4079" providerId="Windows Live" clId="Web-{F7548E43-A08D-42B8-A145-5E3D0A83F53B}" dt="2020-10-29T10:54:49.101" v="1422"/>
        <pc:sldMkLst>
          <pc:docMk/>
          <pc:sldMk cId="1627365356" sldId="600"/>
        </pc:sldMkLst>
        <pc:spChg chg="mod ord">
          <ac:chgData name="Peter Sukeník" userId="89ca031e299d4079" providerId="Windows Live" clId="Web-{F7548E43-A08D-42B8-A145-5E3D0A83F53B}" dt="2020-10-29T08:07:42.622" v="1013" actId="1076"/>
          <ac:spMkLst>
            <pc:docMk/>
            <pc:sldMk cId="1627365356" sldId="600"/>
            <ac:spMk id="4" creationId="{83BC845E-ED98-41AA-95C8-55B1842A2DE8}"/>
          </ac:spMkLst>
        </pc:spChg>
        <pc:spChg chg="mod">
          <ac:chgData name="Peter Sukeník" userId="89ca031e299d4079" providerId="Windows Live" clId="Web-{F7548E43-A08D-42B8-A145-5E3D0A83F53B}" dt="2020-10-29T08:07:47.997" v="1015" actId="1076"/>
          <ac:spMkLst>
            <pc:docMk/>
            <pc:sldMk cId="1627365356" sldId="600"/>
            <ac:spMk id="8" creationId="{9EACD952-92CA-43C6-9B07-622C0E4B6AE6}"/>
          </ac:spMkLst>
        </pc:spChg>
        <pc:spChg chg="add mod ord">
          <ac:chgData name="Peter Sukeník" userId="89ca031e299d4079" providerId="Windows Live" clId="Web-{F7548E43-A08D-42B8-A145-5E3D0A83F53B}" dt="2020-10-29T08:07:38.575" v="1012" actId="14100"/>
          <ac:spMkLst>
            <pc:docMk/>
            <pc:sldMk cId="1627365356" sldId="600"/>
            <ac:spMk id="10" creationId="{DE504F52-9590-47B7-81F0-9BBBEF87847B}"/>
          </ac:spMkLst>
        </pc:spChg>
        <pc:picChg chg="mod">
          <ac:chgData name="Peter Sukeník" userId="89ca031e299d4079" providerId="Windows Live" clId="Web-{F7548E43-A08D-42B8-A145-5E3D0A83F53B}" dt="2020-10-29T08:07:47.981" v="1014" actId="1076"/>
          <ac:picMkLst>
            <pc:docMk/>
            <pc:sldMk cId="1627365356" sldId="600"/>
            <ac:picMk id="6" creationId="{A8714E88-C20C-4DE5-8089-3E8167580C27}"/>
          </ac:picMkLst>
        </pc:picChg>
        <pc:picChg chg="add del mod">
          <ac:chgData name="Peter Sukeník" userId="89ca031e299d4079" providerId="Windows Live" clId="Web-{F7548E43-A08D-42B8-A145-5E3D0A83F53B}" dt="2020-10-29T08:02:35.875" v="955"/>
          <ac:picMkLst>
            <pc:docMk/>
            <pc:sldMk cId="1627365356" sldId="600"/>
            <ac:picMk id="7" creationId="{BF249FAF-960E-4798-AC51-44BDF2F838A1}"/>
          </ac:picMkLst>
        </pc:picChg>
        <pc:picChg chg="del mod ord">
          <ac:chgData name="Peter Sukeník" userId="89ca031e299d4079" providerId="Windows Live" clId="Web-{F7548E43-A08D-42B8-A145-5E3D0A83F53B}" dt="2020-10-29T08:14:44.820" v="1034"/>
          <ac:picMkLst>
            <pc:docMk/>
            <pc:sldMk cId="1627365356" sldId="600"/>
            <ac:picMk id="9" creationId="{187BCCD2-D74E-466B-A44A-287A146BA141}"/>
          </ac:picMkLst>
        </pc:picChg>
      </pc:sldChg>
      <pc:sldChg chg="add del replId">
        <pc:chgData name="Peter Sukeník" userId="89ca031e299d4079" providerId="Windows Live" clId="Web-{F7548E43-A08D-42B8-A145-5E3D0A83F53B}" dt="2020-10-29T08:12:16.853" v="1021"/>
        <pc:sldMkLst>
          <pc:docMk/>
          <pc:sldMk cId="283836546" sldId="601"/>
        </pc:sldMkLst>
      </pc:sldChg>
      <pc:sldChg chg="addSp delSp modSp add del replId">
        <pc:chgData name="Peter Sukeník" userId="89ca031e299d4079" providerId="Windows Live" clId="Web-{F7548E43-A08D-42B8-A145-5E3D0A83F53B}" dt="2020-10-29T11:23:46.505" v="1493"/>
        <pc:sldMkLst>
          <pc:docMk/>
          <pc:sldMk cId="1636865804" sldId="601"/>
        </pc:sldMkLst>
        <pc:spChg chg="add mod">
          <ac:chgData name="Peter Sukeník" userId="89ca031e299d4079" providerId="Windows Live" clId="Web-{F7548E43-A08D-42B8-A145-5E3D0A83F53B}" dt="2020-10-29T10:54:07.663" v="1415" actId="14100"/>
          <ac:spMkLst>
            <pc:docMk/>
            <pc:sldMk cId="1636865804" sldId="601"/>
            <ac:spMk id="2" creationId="{D01AE939-D566-441D-B0CA-BFD43D73E7AB}"/>
          </ac:spMkLst>
        </pc:spChg>
        <pc:spChg chg="mod">
          <ac:chgData name="Peter Sukeník" userId="89ca031e299d4079" providerId="Windows Live" clId="Web-{F7548E43-A08D-42B8-A145-5E3D0A83F53B}" dt="2020-10-29T10:59:27.679" v="1426"/>
          <ac:spMkLst>
            <pc:docMk/>
            <pc:sldMk cId="1636865804" sldId="601"/>
            <ac:spMk id="8" creationId="{9EACD952-92CA-43C6-9B07-622C0E4B6AE6}"/>
          </ac:spMkLst>
        </pc:spChg>
        <pc:picChg chg="mod">
          <ac:chgData name="Peter Sukeník" userId="89ca031e299d4079" providerId="Windows Live" clId="Web-{F7548E43-A08D-42B8-A145-5E3D0A83F53B}" dt="2020-10-29T10:53:38.695" v="1407" actId="1076"/>
          <ac:picMkLst>
            <pc:docMk/>
            <pc:sldMk cId="1636865804" sldId="601"/>
            <ac:picMk id="6" creationId="{A8714E88-C20C-4DE5-8089-3E8167580C27}"/>
          </ac:picMkLst>
        </pc:picChg>
        <pc:picChg chg="del">
          <ac:chgData name="Peter Sukeník" userId="89ca031e299d4079" providerId="Windows Live" clId="Web-{F7548E43-A08D-42B8-A145-5E3D0A83F53B}" dt="2020-10-29T10:54:42.476" v="1421"/>
          <ac:picMkLst>
            <pc:docMk/>
            <pc:sldMk cId="1636865804" sldId="601"/>
            <ac:picMk id="9" creationId="{187BCCD2-D74E-466B-A44A-287A146BA141}"/>
          </ac:picMkLst>
        </pc:picChg>
      </pc:sldChg>
      <pc:sldChg chg="add replId">
        <pc:chgData name="Peter Sukeník" userId="89ca031e299d4079" providerId="Windows Live" clId="Web-{F7548E43-A08D-42B8-A145-5E3D0A83F53B}" dt="2020-10-29T08:14:59.101" v="1035"/>
        <pc:sldMkLst>
          <pc:docMk/>
          <pc:sldMk cId="2616547219" sldId="602"/>
        </pc:sldMkLst>
      </pc:sldChg>
      <pc:sldChg chg="delSp modSp add del replId">
        <pc:chgData name="Peter Sukeník" userId="89ca031e299d4079" providerId="Windows Live" clId="Web-{F7548E43-A08D-42B8-A145-5E3D0A83F53B}" dt="2020-10-29T08:30:59.169" v="1331"/>
        <pc:sldMkLst>
          <pc:docMk/>
          <pc:sldMk cId="443024875" sldId="603"/>
        </pc:sldMkLst>
        <pc:spChg chg="mod">
          <ac:chgData name="Peter Sukeník" userId="89ca031e299d4079" providerId="Windows Live" clId="Web-{F7548E43-A08D-42B8-A145-5E3D0A83F53B}" dt="2020-10-29T08:24:15.830" v="1230" actId="14100"/>
          <ac:spMkLst>
            <pc:docMk/>
            <pc:sldMk cId="443024875" sldId="603"/>
            <ac:spMk id="2" creationId="{00000000-0000-0000-0000-000000000000}"/>
          </ac:spMkLst>
        </pc:spChg>
        <pc:spChg chg="mod">
          <ac:chgData name="Peter Sukeník" userId="89ca031e299d4079" providerId="Windows Live" clId="Web-{F7548E43-A08D-42B8-A145-5E3D0A83F53B}" dt="2020-10-29T08:25:29.344" v="1248"/>
          <ac:spMkLst>
            <pc:docMk/>
            <pc:sldMk cId="443024875" sldId="603"/>
            <ac:spMk id="3" creationId="{9C72977A-1EEF-4A96-8171-10C1867B72C0}"/>
          </ac:spMkLst>
        </pc:spChg>
        <pc:picChg chg="mod">
          <ac:chgData name="Peter Sukeník" userId="89ca031e299d4079" providerId="Windows Live" clId="Web-{F7548E43-A08D-42B8-A145-5E3D0A83F53B}" dt="2020-10-29T08:25:45.126" v="1250" actId="1076"/>
          <ac:picMkLst>
            <pc:docMk/>
            <pc:sldMk cId="443024875" sldId="603"/>
            <ac:picMk id="7" creationId="{CAE0A803-5CE1-48BE-807A-C794A8D8E4B2}"/>
          </ac:picMkLst>
        </pc:picChg>
        <pc:picChg chg="mod">
          <ac:chgData name="Peter Sukeník" userId="89ca031e299d4079" providerId="Windows Live" clId="Web-{F7548E43-A08D-42B8-A145-5E3D0A83F53B}" dt="2020-10-29T08:25:14.735" v="1247" actId="1076"/>
          <ac:picMkLst>
            <pc:docMk/>
            <pc:sldMk cId="443024875" sldId="603"/>
            <ac:picMk id="9" creationId="{1FF97873-0352-4A31-B296-38D788B3E456}"/>
          </ac:picMkLst>
        </pc:picChg>
        <pc:cxnChg chg="del">
          <ac:chgData name="Peter Sukeník" userId="89ca031e299d4079" providerId="Windows Live" clId="Web-{F7548E43-A08D-42B8-A145-5E3D0A83F53B}" dt="2020-10-29T08:23:21.627" v="1218"/>
          <ac:cxnSpMkLst>
            <pc:docMk/>
            <pc:sldMk cId="443024875" sldId="603"/>
            <ac:cxnSpMk id="4" creationId="{00000000-0000-0000-0000-000000000000}"/>
          </ac:cxnSpMkLst>
        </pc:cxnChg>
      </pc:sldChg>
      <pc:sldChg chg="add del replId">
        <pc:chgData name="Peter Sukeník" userId="89ca031e299d4079" providerId="Windows Live" clId="Web-{F7548E43-A08D-42B8-A145-5E3D0A83F53B}" dt="2020-10-29T08:21:29.144" v="1184"/>
        <pc:sldMkLst>
          <pc:docMk/>
          <pc:sldMk cId="3156480393" sldId="603"/>
        </pc:sldMkLst>
      </pc:sldChg>
      <pc:sldChg chg="modSp add del ord replId">
        <pc:chgData name="Peter Sukeník" userId="89ca031e299d4079" providerId="Windows Live" clId="Web-{F7548E43-A08D-42B8-A145-5E3D0A83F53B}" dt="2020-10-29T08:30:59.169" v="1333"/>
        <pc:sldMkLst>
          <pc:docMk/>
          <pc:sldMk cId="1710268658" sldId="604"/>
        </pc:sldMkLst>
        <pc:spChg chg="mod">
          <ac:chgData name="Peter Sukeník" userId="89ca031e299d4079" providerId="Windows Live" clId="Web-{F7548E43-A08D-42B8-A145-5E3D0A83F53B}" dt="2020-10-29T08:25:58.375" v="1255" actId="20577"/>
          <ac:spMkLst>
            <pc:docMk/>
            <pc:sldMk cId="1710268658" sldId="604"/>
            <ac:spMk id="3" creationId="{9C72977A-1EEF-4A96-8171-10C1867B72C0}"/>
          </ac:spMkLst>
        </pc:spChg>
      </pc:sldChg>
      <pc:sldChg chg="modSp add del replId">
        <pc:chgData name="Peter Sukeník" userId="89ca031e299d4079" providerId="Windows Live" clId="Web-{F7548E43-A08D-42B8-A145-5E3D0A83F53B}" dt="2020-10-29T08:30:19.794" v="1324"/>
        <pc:sldMkLst>
          <pc:docMk/>
          <pc:sldMk cId="722996030" sldId="605"/>
        </pc:sldMkLst>
        <pc:spChg chg="mod">
          <ac:chgData name="Peter Sukeník" userId="89ca031e299d4079" providerId="Windows Live" clId="Web-{F7548E43-A08D-42B8-A145-5E3D0A83F53B}" dt="2020-10-29T08:27:25.374" v="1280" actId="20577"/>
          <ac:spMkLst>
            <pc:docMk/>
            <pc:sldMk cId="722996030" sldId="605"/>
            <ac:spMk id="3" creationId="{9C72977A-1EEF-4A96-8171-10C1867B72C0}"/>
          </ac:spMkLst>
        </pc:spChg>
      </pc:sldChg>
      <pc:sldChg chg="addSp delSp modSp add del ord replId">
        <pc:chgData name="Peter Sukeník" userId="89ca031e299d4079" providerId="Windows Live" clId="Web-{F7548E43-A08D-42B8-A145-5E3D0A83F53B}" dt="2020-10-29T08:30:59.169" v="1334"/>
        <pc:sldMkLst>
          <pc:docMk/>
          <pc:sldMk cId="3324998177" sldId="606"/>
        </pc:sldMkLst>
        <pc:spChg chg="del">
          <ac:chgData name="Peter Sukeník" userId="89ca031e299d4079" providerId="Windows Live" clId="Web-{F7548E43-A08D-42B8-A145-5E3D0A83F53B}" dt="2020-10-29T08:28:07.686" v="1284"/>
          <ac:spMkLst>
            <pc:docMk/>
            <pc:sldMk cId="3324998177" sldId="606"/>
            <ac:spMk id="2" creationId="{00000000-0000-0000-0000-000000000000}"/>
          </ac:spMkLst>
        </pc:spChg>
        <pc:spChg chg="add mod">
          <ac:chgData name="Peter Sukeník" userId="89ca031e299d4079" providerId="Windows Live" clId="Web-{F7548E43-A08D-42B8-A145-5E3D0A83F53B}" dt="2020-10-29T08:28:28.311" v="1286" actId="1076"/>
          <ac:spMkLst>
            <pc:docMk/>
            <pc:sldMk cId="3324998177" sldId="606"/>
            <ac:spMk id="5" creationId="{3EF13C60-12BE-4A33-9446-75D6C74709C5}"/>
          </ac:spMkLst>
        </pc:spChg>
        <pc:cxnChg chg="del">
          <ac:chgData name="Peter Sukeník" userId="89ca031e299d4079" providerId="Windows Live" clId="Web-{F7548E43-A08D-42B8-A145-5E3D0A83F53B}" dt="2020-10-29T08:28:02.858" v="1283"/>
          <ac:cxnSpMkLst>
            <pc:docMk/>
            <pc:sldMk cId="3324998177" sldId="606"/>
            <ac:cxnSpMk id="4" creationId="{00000000-0000-0000-0000-000000000000}"/>
          </ac:cxnSpMkLst>
        </pc:cxnChg>
      </pc:sldChg>
      <pc:sldChg chg="modSp add replId">
        <pc:chgData name="Peter Sukeník" userId="89ca031e299d4079" providerId="Windows Live" clId="Web-{F7548E43-A08D-42B8-A145-5E3D0A83F53B}" dt="2020-10-29T08:30:38.044" v="1328" actId="20577"/>
        <pc:sldMkLst>
          <pc:docMk/>
          <pc:sldMk cId="1329799679" sldId="607"/>
        </pc:sldMkLst>
        <pc:spChg chg="mod">
          <ac:chgData name="Peter Sukeník" userId="89ca031e299d4079" providerId="Windows Live" clId="Web-{F7548E43-A08D-42B8-A145-5E3D0A83F53B}" dt="2020-10-29T08:30:38.044" v="1328" actId="20577"/>
          <ac:spMkLst>
            <pc:docMk/>
            <pc:sldMk cId="1329799679" sldId="607"/>
            <ac:spMk id="3" creationId="{9C72977A-1EEF-4A96-8171-10C1867B72C0}"/>
          </ac:spMkLst>
        </pc:spChg>
        <pc:spChg chg="mod">
          <ac:chgData name="Peter Sukeník" userId="89ca031e299d4079" providerId="Windows Live" clId="Web-{F7548E43-A08D-42B8-A145-5E3D0A83F53B}" dt="2020-10-29T08:28:52.717" v="1288" actId="1076"/>
          <ac:spMkLst>
            <pc:docMk/>
            <pc:sldMk cId="1329799679" sldId="607"/>
            <ac:spMk id="5" creationId="{3EF13C60-12BE-4A33-9446-75D6C74709C5}"/>
          </ac:spMkLst>
        </pc:spChg>
        <pc:picChg chg="mod">
          <ac:chgData name="Peter Sukeník" userId="89ca031e299d4079" providerId="Windows Live" clId="Web-{F7548E43-A08D-42B8-A145-5E3D0A83F53B}" dt="2020-10-29T08:29:28.529" v="1295" actId="1076"/>
          <ac:picMkLst>
            <pc:docMk/>
            <pc:sldMk cId="1329799679" sldId="607"/>
            <ac:picMk id="7" creationId="{CAE0A803-5CE1-48BE-807A-C794A8D8E4B2}"/>
          </ac:picMkLst>
        </pc:picChg>
        <pc:picChg chg="mod">
          <ac:chgData name="Peter Sukeník" userId="89ca031e299d4079" providerId="Windows Live" clId="Web-{F7548E43-A08D-42B8-A145-5E3D0A83F53B}" dt="2020-10-29T08:29:28.639" v="1296" actId="1076"/>
          <ac:picMkLst>
            <pc:docMk/>
            <pc:sldMk cId="1329799679" sldId="607"/>
            <ac:picMk id="9" creationId="{1FF97873-0352-4A31-B296-38D788B3E456}"/>
          </ac:picMkLst>
        </pc:picChg>
      </pc:sldChg>
      <pc:sldChg chg="modSp add replId">
        <pc:chgData name="Peter Sukeník" userId="89ca031e299d4079" providerId="Windows Live" clId="Web-{F7548E43-A08D-42B8-A145-5E3D0A83F53B}" dt="2020-10-29T10:46:36.258" v="1355" actId="20577"/>
        <pc:sldMkLst>
          <pc:docMk/>
          <pc:sldMk cId="2549611503" sldId="608"/>
        </pc:sldMkLst>
        <pc:spChg chg="mod">
          <ac:chgData name="Peter Sukeník" userId="89ca031e299d4079" providerId="Windows Live" clId="Web-{F7548E43-A08D-42B8-A145-5E3D0A83F53B}" dt="2020-10-29T10:46:36.258" v="1355" actId="20577"/>
          <ac:spMkLst>
            <pc:docMk/>
            <pc:sldMk cId="2549611503" sldId="608"/>
            <ac:spMk id="3" creationId="{9C72977A-1EEF-4A96-8171-10C1867B72C0}"/>
          </ac:spMkLst>
        </pc:spChg>
      </pc:sldChg>
      <pc:sldChg chg="delSp add del ord replId">
        <pc:chgData name="Peter Sukeník" userId="89ca031e299d4079" providerId="Windows Live" clId="Web-{F7548E43-A08D-42B8-A145-5E3D0A83F53B}" dt="2020-10-29T11:23:46.505" v="1494"/>
        <pc:sldMkLst>
          <pc:docMk/>
          <pc:sldMk cId="475399600" sldId="614"/>
        </pc:sldMkLst>
        <pc:spChg chg="del">
          <ac:chgData name="Peter Sukeník" userId="89ca031e299d4079" providerId="Windows Live" clId="Web-{F7548E43-A08D-42B8-A145-5E3D0A83F53B}" dt="2020-10-29T10:54:20.554" v="1417"/>
          <ac:spMkLst>
            <pc:docMk/>
            <pc:sldMk cId="475399600" sldId="614"/>
            <ac:spMk id="2" creationId="{D01AE939-D566-441D-B0CA-BFD43D73E7AB}"/>
          </ac:spMkLst>
        </pc:spChg>
        <pc:picChg chg="del">
          <ac:chgData name="Peter Sukeník" userId="89ca031e299d4079" providerId="Windows Live" clId="Web-{F7548E43-A08D-42B8-A145-5E3D0A83F53B}" dt="2020-10-29T10:54:21.976" v="1418"/>
          <ac:picMkLst>
            <pc:docMk/>
            <pc:sldMk cId="475399600" sldId="614"/>
            <ac:picMk id="9" creationId="{187BCCD2-D74E-466B-A44A-287A146BA141}"/>
          </ac:picMkLst>
        </pc:picChg>
      </pc:sldChg>
      <pc:sldChg chg="add del replId">
        <pc:chgData name="Peter Sukeník" userId="89ca031e299d4079" providerId="Windows Live" clId="Web-{F7548E43-A08D-42B8-A145-5E3D0A83F53B}" dt="2020-10-29T11:23:46.505" v="1492"/>
        <pc:sldMkLst>
          <pc:docMk/>
          <pc:sldMk cId="2485269049" sldId="615"/>
        </pc:sldMkLst>
      </pc:sldChg>
      <pc:sldChg chg="addSp delSp modSp add replId">
        <pc:chgData name="Peter Sukeník" userId="89ca031e299d4079" providerId="Windows Live" clId="Web-{F7548E43-A08D-42B8-A145-5E3D0A83F53B}" dt="2020-10-29T11:23:46.427" v="1490"/>
        <pc:sldMkLst>
          <pc:docMk/>
          <pc:sldMk cId="4028851906" sldId="616"/>
        </pc:sldMkLst>
        <pc:spChg chg="del mod">
          <ac:chgData name="Peter Sukeník" userId="89ca031e299d4079" providerId="Windows Live" clId="Web-{F7548E43-A08D-42B8-A145-5E3D0A83F53B}" dt="2020-10-29T11:22:10.021" v="1479"/>
          <ac:spMkLst>
            <pc:docMk/>
            <pc:sldMk cId="4028851906" sldId="616"/>
            <ac:spMk id="2" creationId="{D01AE939-D566-441D-B0CA-BFD43D73E7AB}"/>
          </ac:spMkLst>
        </pc:spChg>
        <pc:spChg chg="add del mod">
          <ac:chgData name="Peter Sukeník" userId="89ca031e299d4079" providerId="Windows Live" clId="Web-{F7548E43-A08D-42B8-A145-5E3D0A83F53B}" dt="2020-10-29T11:22:44.099" v="1489"/>
          <ac:spMkLst>
            <pc:docMk/>
            <pc:sldMk cId="4028851906" sldId="616"/>
            <ac:spMk id="3" creationId="{FADEDE03-C398-4341-9A93-0C00DB3C4900}"/>
          </ac:spMkLst>
        </pc:spChg>
        <pc:spChg chg="mod">
          <ac:chgData name="Peter Sukeník" userId="89ca031e299d4079" providerId="Windows Live" clId="Web-{F7548E43-A08D-42B8-A145-5E3D0A83F53B}" dt="2020-10-29T11:22:10.083" v="1480" actId="1076"/>
          <ac:spMkLst>
            <pc:docMk/>
            <pc:sldMk cId="4028851906" sldId="616"/>
            <ac:spMk id="8" creationId="{9EACD952-92CA-43C6-9B07-622C0E4B6AE6}"/>
          </ac:spMkLst>
        </pc:spChg>
        <pc:picChg chg="mod">
          <ac:chgData name="Peter Sukeník" userId="89ca031e299d4079" providerId="Windows Live" clId="Web-{F7548E43-A08D-42B8-A145-5E3D0A83F53B}" dt="2020-10-29T11:22:21.583" v="1484" actId="1076"/>
          <ac:picMkLst>
            <pc:docMk/>
            <pc:sldMk cId="4028851906" sldId="616"/>
            <ac:picMk id="6" creationId="{A8714E88-C20C-4DE5-8089-3E8167580C27}"/>
          </ac:picMkLst>
        </pc:picChg>
        <pc:picChg chg="del mod">
          <ac:chgData name="Peter Sukeník" userId="89ca031e299d4079" providerId="Windows Live" clId="Web-{F7548E43-A08D-42B8-A145-5E3D0A83F53B}" dt="2020-10-29T11:23:46.427" v="1490"/>
          <ac:picMkLst>
            <pc:docMk/>
            <pc:sldMk cId="4028851906" sldId="616"/>
            <ac:picMk id="9" creationId="{187BCCD2-D74E-466B-A44A-287A146BA141}"/>
          </ac:picMkLst>
        </pc:picChg>
      </pc:sldChg>
      <pc:sldChg chg="delSp add replId">
        <pc:chgData name="Peter Sukeník" userId="89ca031e299d4079" providerId="Windows Live" clId="Web-{F7548E43-A08D-42B8-A145-5E3D0A83F53B}" dt="2020-10-29T11:23:46.473" v="1491"/>
        <pc:sldMkLst>
          <pc:docMk/>
          <pc:sldMk cId="37667528" sldId="617"/>
        </pc:sldMkLst>
        <pc:picChg chg="del">
          <ac:chgData name="Peter Sukeník" userId="89ca031e299d4079" providerId="Windows Live" clId="Web-{F7548E43-A08D-42B8-A145-5E3D0A83F53B}" dt="2020-10-29T11:23:46.473" v="1491"/>
          <ac:picMkLst>
            <pc:docMk/>
            <pc:sldMk cId="37667528" sldId="617"/>
            <ac:picMk id="9" creationId="{187BCCD2-D74E-466B-A44A-287A146BA141}"/>
          </ac:picMkLst>
        </pc:picChg>
      </pc:sldChg>
      <pc:sldChg chg="add replId">
        <pc:chgData name="Peter Sukeník" userId="89ca031e299d4079" providerId="Windows Live" clId="Web-{F7548E43-A08D-42B8-A145-5E3D0A83F53B}" dt="2020-10-29T11:22:40.224" v="1488"/>
        <pc:sldMkLst>
          <pc:docMk/>
          <pc:sldMk cId="764664885" sldId="618"/>
        </pc:sldMkLst>
      </pc:sldChg>
    </pc:docChg>
  </pc:docChgLst>
  <pc:docChgLst>
    <pc:chgData name="Hostiteľský používateľ" providerId="Windows Live" clId="Web-{A34E8285-32B0-460D-B6EE-1BAE88CD0191}"/>
    <pc:docChg chg="addSld delSld modSld sldOrd modSection">
      <pc:chgData name="Hostiteľský používateľ" userId="" providerId="Windows Live" clId="Web-{A34E8285-32B0-460D-B6EE-1BAE88CD0191}" dt="2020-10-29T05:34:01.141" v="907" actId="20577"/>
      <pc:docMkLst>
        <pc:docMk/>
      </pc:docMkLst>
      <pc:sldChg chg="addSp modSp">
        <pc:chgData name="Hostiteľský používateľ" userId="" providerId="Windows Live" clId="Web-{A34E8285-32B0-460D-B6EE-1BAE88CD0191}" dt="2020-10-29T05:11:06.740" v="826" actId="14100"/>
        <pc:sldMkLst>
          <pc:docMk/>
          <pc:sldMk cId="4207759407" sldId="543"/>
        </pc:sldMkLst>
        <pc:picChg chg="mod">
          <ac:chgData name="Hostiteľský používateľ" userId="" providerId="Windows Live" clId="Web-{A34E8285-32B0-460D-B6EE-1BAE88CD0191}" dt="2020-10-29T05:11:06.740" v="826" actId="14100"/>
          <ac:picMkLst>
            <pc:docMk/>
            <pc:sldMk cId="4207759407" sldId="543"/>
            <ac:picMk id="5" creationId="{919DB6C9-B5CC-40C3-9A55-98F566940F0F}"/>
          </ac:picMkLst>
        </pc:picChg>
        <pc:picChg chg="add mod">
          <ac:chgData name="Hostiteľský používateľ" userId="" providerId="Windows Live" clId="Web-{A34E8285-32B0-460D-B6EE-1BAE88CD0191}" dt="2020-10-29T05:10:55.927" v="824" actId="14100"/>
          <ac:picMkLst>
            <pc:docMk/>
            <pc:sldMk cId="4207759407" sldId="543"/>
            <ac:picMk id="6" creationId="{37137C6C-C030-4F0C-8AAE-4DF6AF90B72E}"/>
          </ac:picMkLst>
        </pc:picChg>
        <pc:picChg chg="add mod">
          <ac:chgData name="Hostiteľský používateľ" userId="" providerId="Windows Live" clId="Web-{A34E8285-32B0-460D-B6EE-1BAE88CD0191}" dt="2020-10-29T04:42:09.762" v="23" actId="14100"/>
          <ac:picMkLst>
            <pc:docMk/>
            <pc:sldMk cId="4207759407" sldId="543"/>
            <ac:picMk id="7" creationId="{07E04C7E-8170-4B23-A142-C6C54C5945A1}"/>
          </ac:picMkLst>
        </pc:picChg>
        <pc:picChg chg="add mod">
          <ac:chgData name="Hostiteľský používateľ" userId="" providerId="Windows Live" clId="Web-{A34E8285-32B0-460D-B6EE-1BAE88CD0191}" dt="2020-10-29T04:41:23.089" v="16" actId="1076"/>
          <ac:picMkLst>
            <pc:docMk/>
            <pc:sldMk cId="4207759407" sldId="543"/>
            <ac:picMk id="8" creationId="{DC417A33-D193-4D0C-A8E5-B21D218BEBB4}"/>
          </ac:picMkLst>
        </pc:picChg>
        <pc:picChg chg="add mod">
          <ac:chgData name="Hostiteľský používateľ" userId="" providerId="Windows Live" clId="Web-{A34E8285-32B0-460D-B6EE-1BAE88CD0191}" dt="2020-10-29T05:10:43.146" v="820" actId="14100"/>
          <ac:picMkLst>
            <pc:docMk/>
            <pc:sldMk cId="4207759407" sldId="543"/>
            <ac:picMk id="9" creationId="{6B818B4F-7D89-4D4D-8729-4DBE7244DEE2}"/>
          </ac:picMkLst>
        </pc:picChg>
      </pc:sldChg>
      <pc:sldChg chg="modSp">
        <pc:chgData name="Hostiteľský používateľ" userId="" providerId="Windows Live" clId="Web-{A34E8285-32B0-460D-B6EE-1BAE88CD0191}" dt="2020-10-29T05:11:53.007" v="847" actId="20577"/>
        <pc:sldMkLst>
          <pc:docMk/>
          <pc:sldMk cId="1449160394" sldId="565"/>
        </pc:sldMkLst>
        <pc:spChg chg="mod">
          <ac:chgData name="Hostiteľský používateľ" userId="" providerId="Windows Live" clId="Web-{A34E8285-32B0-460D-B6EE-1BAE88CD0191}" dt="2020-10-29T05:11:53.007" v="847" actId="20577"/>
          <ac:spMkLst>
            <pc:docMk/>
            <pc:sldMk cId="1449160394" sldId="565"/>
            <ac:spMk id="3" creationId="{C0873358-5E22-48B6-A539-49D287FF2442}"/>
          </ac:spMkLst>
        </pc:spChg>
      </pc:sldChg>
      <pc:sldChg chg="modSp">
        <pc:chgData name="Hostiteľský používateľ" userId="" providerId="Windows Live" clId="Web-{A34E8285-32B0-460D-B6EE-1BAE88CD0191}" dt="2020-10-29T04:42:58.857" v="32" actId="1076"/>
        <pc:sldMkLst>
          <pc:docMk/>
          <pc:sldMk cId="2014119118" sldId="566"/>
        </pc:sldMkLst>
        <pc:picChg chg="mod">
          <ac:chgData name="Hostiteľský používateľ" userId="" providerId="Windows Live" clId="Web-{A34E8285-32B0-460D-B6EE-1BAE88CD0191}" dt="2020-10-29T04:42:58.857" v="32" actId="1076"/>
          <ac:picMkLst>
            <pc:docMk/>
            <pc:sldMk cId="2014119118" sldId="566"/>
            <ac:picMk id="5" creationId="{4D26B6DD-351F-4F12-B23B-1C5B9753060A}"/>
          </ac:picMkLst>
        </pc:picChg>
      </pc:sldChg>
      <pc:sldChg chg="modSp">
        <pc:chgData name="Hostiteľský používateľ" userId="" providerId="Windows Live" clId="Web-{A34E8285-32B0-460D-B6EE-1BAE88CD0191}" dt="2020-10-29T05:34:01.141" v="906" actId="20577"/>
        <pc:sldMkLst>
          <pc:docMk/>
          <pc:sldMk cId="4179455630" sldId="567"/>
        </pc:sldMkLst>
        <pc:spChg chg="mod">
          <ac:chgData name="Hostiteľský používateľ" userId="" providerId="Windows Live" clId="Web-{A34E8285-32B0-460D-B6EE-1BAE88CD0191}" dt="2020-10-29T05:34:01.141" v="906" actId="20577"/>
          <ac:spMkLst>
            <pc:docMk/>
            <pc:sldMk cId="4179455630" sldId="567"/>
            <ac:spMk id="3" creationId="{C0873358-5E22-48B6-A539-49D287FF2442}"/>
          </ac:spMkLst>
        </pc:spChg>
      </pc:sldChg>
      <pc:sldChg chg="modSp">
        <pc:chgData name="Hostiteľský používateľ" userId="" providerId="Windows Live" clId="Web-{A34E8285-32B0-460D-B6EE-1BAE88CD0191}" dt="2020-10-29T04:46:47.519" v="79" actId="1076"/>
        <pc:sldMkLst>
          <pc:docMk/>
          <pc:sldMk cId="2379435208" sldId="569"/>
        </pc:sldMkLst>
        <pc:spChg chg="mod">
          <ac:chgData name="Hostiteľský používateľ" userId="" providerId="Windows Live" clId="Web-{A34E8285-32B0-460D-B6EE-1BAE88CD0191}" dt="2020-10-29T04:46:42.722" v="78" actId="1076"/>
          <ac:spMkLst>
            <pc:docMk/>
            <pc:sldMk cId="2379435208" sldId="569"/>
            <ac:spMk id="10" creationId="{31C3A474-6489-4904-8777-AB79C01C1769}"/>
          </ac:spMkLst>
        </pc:spChg>
        <pc:spChg chg="mod">
          <ac:chgData name="Hostiteľský používateľ" userId="" providerId="Windows Live" clId="Web-{A34E8285-32B0-460D-B6EE-1BAE88CD0191}" dt="2020-10-29T04:46:47.519" v="79" actId="1076"/>
          <ac:spMkLst>
            <pc:docMk/>
            <pc:sldMk cId="2379435208" sldId="569"/>
            <ac:spMk id="11" creationId="{73902169-5680-441C-8865-1DB3D83D1094}"/>
          </ac:spMkLst>
        </pc:spChg>
      </pc:sldChg>
      <pc:sldChg chg="addSp delSp modSp">
        <pc:chgData name="Hostiteľský používateľ" userId="" providerId="Windows Live" clId="Web-{A34E8285-32B0-460D-B6EE-1BAE88CD0191}" dt="2020-10-29T04:49:51.028" v="156" actId="14100"/>
        <pc:sldMkLst>
          <pc:docMk/>
          <pc:sldMk cId="1830593813" sldId="570"/>
        </pc:sldMkLst>
        <pc:spChg chg="add mod">
          <ac:chgData name="Hostiteľský používateľ" userId="" providerId="Windows Live" clId="Web-{A34E8285-32B0-460D-B6EE-1BAE88CD0191}" dt="2020-10-29T04:49:35.809" v="153" actId="1076"/>
          <ac:spMkLst>
            <pc:docMk/>
            <pc:sldMk cId="1830593813" sldId="570"/>
            <ac:spMk id="7" creationId="{53C204E4-8A32-4629-90BE-16E42F3FFDDA}"/>
          </ac:spMkLst>
        </pc:spChg>
        <pc:spChg chg="add del">
          <ac:chgData name="Hostiteľský používateľ" userId="" providerId="Windows Live" clId="Web-{A34E8285-32B0-460D-B6EE-1BAE88CD0191}" dt="2020-10-29T04:49:00.386" v="145"/>
          <ac:spMkLst>
            <pc:docMk/>
            <pc:sldMk cId="1830593813" sldId="570"/>
            <ac:spMk id="9" creationId="{FC644F76-B922-4A50-AEE4-BCF999A23CB0}"/>
          </ac:spMkLst>
        </pc:spChg>
        <pc:spChg chg="mod">
          <ac:chgData name="Hostiteľský používateľ" userId="" providerId="Windows Live" clId="Web-{A34E8285-32B0-460D-B6EE-1BAE88CD0191}" dt="2020-10-29T04:46:37.378" v="76" actId="20577"/>
          <ac:spMkLst>
            <pc:docMk/>
            <pc:sldMk cId="1830593813" sldId="570"/>
            <ac:spMk id="10" creationId="{31C3A474-6489-4904-8777-AB79C01C1769}"/>
          </ac:spMkLst>
        </pc:spChg>
        <pc:spChg chg="mod">
          <ac:chgData name="Hostiteľský používateľ" userId="" providerId="Windows Live" clId="Web-{A34E8285-32B0-460D-B6EE-1BAE88CD0191}" dt="2020-10-29T04:46:24.643" v="71" actId="20577"/>
          <ac:spMkLst>
            <pc:docMk/>
            <pc:sldMk cId="1830593813" sldId="570"/>
            <ac:spMk id="11" creationId="{73902169-5680-441C-8865-1DB3D83D1094}"/>
          </ac:spMkLst>
        </pc:spChg>
        <pc:spChg chg="mod">
          <ac:chgData name="Hostiteľský používateľ" userId="" providerId="Windows Live" clId="Web-{A34E8285-32B0-460D-B6EE-1BAE88CD0191}" dt="2020-10-29T04:49:51.028" v="156" actId="14100"/>
          <ac:spMkLst>
            <pc:docMk/>
            <pc:sldMk cId="1830593813" sldId="570"/>
            <ac:spMk id="12" creationId="{D108F97A-EAA9-4BC3-91EA-C554340112B2}"/>
          </ac:spMkLst>
        </pc:spChg>
        <pc:picChg chg="add mod">
          <ac:chgData name="Hostiteľský používateľ" userId="" providerId="Windows Live" clId="Web-{A34E8285-32B0-460D-B6EE-1BAE88CD0191}" dt="2020-10-29T04:49:39.512" v="154" actId="14100"/>
          <ac:picMkLst>
            <pc:docMk/>
            <pc:sldMk cId="1830593813" sldId="570"/>
            <ac:picMk id="5" creationId="{ED013A42-5218-4433-B91F-062A561044F1}"/>
          </ac:picMkLst>
        </pc:picChg>
        <pc:picChg chg="mod">
          <ac:chgData name="Hostiteľský používateľ" userId="" providerId="Windows Live" clId="Web-{A34E8285-32B0-460D-B6EE-1BAE88CD0191}" dt="2020-10-29T04:49:11.230" v="147" actId="14100"/>
          <ac:picMkLst>
            <pc:docMk/>
            <pc:sldMk cId="1830593813" sldId="570"/>
            <ac:picMk id="6" creationId="{D110DE45-9363-46EE-B061-2D3F144A4CEC}"/>
          </ac:picMkLst>
        </pc:picChg>
        <pc:picChg chg="mod">
          <ac:chgData name="Hostiteľský používateľ" userId="" providerId="Windows Live" clId="Web-{A34E8285-32B0-460D-B6EE-1BAE88CD0191}" dt="2020-10-29T04:49:13.636" v="148" actId="14100"/>
          <ac:picMkLst>
            <pc:docMk/>
            <pc:sldMk cId="1830593813" sldId="570"/>
            <ac:picMk id="8" creationId="{A4E53ECE-35FF-47FD-AA69-8B7E3CB5694D}"/>
          </ac:picMkLst>
        </pc:picChg>
      </pc:sldChg>
      <pc:sldChg chg="delSp modSp">
        <pc:chgData name="Hostiteľský používateľ" userId="" providerId="Windows Live" clId="Web-{A34E8285-32B0-460D-B6EE-1BAE88CD0191}" dt="2020-10-29T05:09:00.231" v="817" actId="20577"/>
        <pc:sldMkLst>
          <pc:docMk/>
          <pc:sldMk cId="2191137672" sldId="571"/>
        </pc:sldMkLst>
        <pc:spChg chg="del">
          <ac:chgData name="Hostiteľský používateľ" userId="" providerId="Windows Live" clId="Web-{A34E8285-32B0-460D-B6EE-1BAE88CD0191}" dt="2020-10-29T04:49:57.778" v="157"/>
          <ac:spMkLst>
            <pc:docMk/>
            <pc:sldMk cId="2191137672" sldId="571"/>
            <ac:spMk id="10" creationId="{31C3A474-6489-4904-8777-AB79C01C1769}"/>
          </ac:spMkLst>
        </pc:spChg>
        <pc:spChg chg="del mod">
          <ac:chgData name="Hostiteľský používateľ" userId="" providerId="Windows Live" clId="Web-{A34E8285-32B0-460D-B6EE-1BAE88CD0191}" dt="2020-10-29T04:50:02.434" v="163"/>
          <ac:spMkLst>
            <pc:docMk/>
            <pc:sldMk cId="2191137672" sldId="571"/>
            <ac:spMk id="11" creationId="{73902169-5680-441C-8865-1DB3D83D1094}"/>
          </ac:spMkLst>
        </pc:spChg>
        <pc:spChg chg="mod">
          <ac:chgData name="Hostiteľský používateľ" userId="" providerId="Windows Live" clId="Web-{A34E8285-32B0-460D-B6EE-1BAE88CD0191}" dt="2020-10-29T05:09:00.231" v="817" actId="20577"/>
          <ac:spMkLst>
            <pc:docMk/>
            <pc:sldMk cId="2191137672" sldId="571"/>
            <ac:spMk id="12" creationId="{D108F97A-EAA9-4BC3-91EA-C554340112B2}"/>
          </ac:spMkLst>
        </pc:spChg>
        <pc:picChg chg="del">
          <ac:chgData name="Hostiteľský používateľ" userId="" providerId="Windows Live" clId="Web-{A34E8285-32B0-460D-B6EE-1BAE88CD0191}" dt="2020-10-29T04:49:58.934" v="158"/>
          <ac:picMkLst>
            <pc:docMk/>
            <pc:sldMk cId="2191137672" sldId="571"/>
            <ac:picMk id="6" creationId="{D110DE45-9363-46EE-B061-2D3F144A4CEC}"/>
          </ac:picMkLst>
        </pc:picChg>
        <pc:picChg chg="del">
          <ac:chgData name="Hostiteľský používateľ" userId="" providerId="Windows Live" clId="Web-{A34E8285-32B0-460D-B6EE-1BAE88CD0191}" dt="2020-10-29T04:50:03.122" v="164"/>
          <ac:picMkLst>
            <pc:docMk/>
            <pc:sldMk cId="2191137672" sldId="571"/>
            <ac:picMk id="8" creationId="{A4E53ECE-35FF-47FD-AA69-8B7E3CB5694D}"/>
          </ac:picMkLst>
        </pc:picChg>
      </pc:sldChg>
      <pc:sldChg chg="modSp">
        <pc:chgData name="Hostiteľský používateľ" userId="" providerId="Windows Live" clId="Web-{A34E8285-32B0-460D-B6EE-1BAE88CD0191}" dt="2020-10-29T05:00:21.031" v="615" actId="20577"/>
        <pc:sldMkLst>
          <pc:docMk/>
          <pc:sldMk cId="2156011360" sldId="572"/>
        </pc:sldMkLst>
        <pc:spChg chg="mod">
          <ac:chgData name="Hostiteľský používateľ" userId="" providerId="Windows Live" clId="Web-{A34E8285-32B0-460D-B6EE-1BAE88CD0191}" dt="2020-10-29T05:00:21.031" v="615" actId="20577"/>
          <ac:spMkLst>
            <pc:docMk/>
            <pc:sldMk cId="2156011360" sldId="572"/>
            <ac:spMk id="12" creationId="{D108F97A-EAA9-4BC3-91EA-C554340112B2}"/>
          </ac:spMkLst>
        </pc:spChg>
      </pc:sldChg>
      <pc:sldChg chg="addSp modSp add replId">
        <pc:chgData name="Hostiteľský používateľ" userId="" providerId="Windows Live" clId="Web-{A34E8285-32B0-460D-B6EE-1BAE88CD0191}" dt="2020-10-29T05:20:57.276" v="899" actId="1076"/>
        <pc:sldMkLst>
          <pc:docMk/>
          <pc:sldMk cId="1834278662" sldId="579"/>
        </pc:sldMkLst>
        <pc:spChg chg="mod">
          <ac:chgData name="Hostiteľský používateľ" userId="" providerId="Windows Live" clId="Web-{A34E8285-32B0-460D-B6EE-1BAE88CD0191}" dt="2020-10-29T05:08:07.104" v="808" actId="20577"/>
          <ac:spMkLst>
            <pc:docMk/>
            <pc:sldMk cId="1834278662" sldId="579"/>
            <ac:spMk id="12" creationId="{D108F97A-EAA9-4BC3-91EA-C554340112B2}"/>
          </ac:spMkLst>
        </pc:spChg>
        <pc:picChg chg="add mod">
          <ac:chgData name="Hostiteľský používateľ" userId="" providerId="Windows Live" clId="Web-{A34E8285-32B0-460D-B6EE-1BAE88CD0191}" dt="2020-10-29T05:20:24.728" v="890" actId="1076"/>
          <ac:picMkLst>
            <pc:docMk/>
            <pc:sldMk cId="1834278662" sldId="579"/>
            <ac:picMk id="5" creationId="{B92F820E-41CA-43A0-B15A-FECC82BA26E6}"/>
          </ac:picMkLst>
        </pc:picChg>
        <pc:picChg chg="add mod">
          <ac:chgData name="Hostiteľský používateľ" userId="" providerId="Windows Live" clId="Web-{A34E8285-32B0-460D-B6EE-1BAE88CD0191}" dt="2020-10-29T05:20:47.704" v="897" actId="1076"/>
          <ac:picMkLst>
            <pc:docMk/>
            <pc:sldMk cId="1834278662" sldId="579"/>
            <ac:picMk id="6" creationId="{4B4224D0-8EE6-41B1-A8F0-B20C8D37F2DF}"/>
          </ac:picMkLst>
        </pc:picChg>
        <pc:picChg chg="add mod">
          <ac:chgData name="Hostiteľský používateľ" userId="" providerId="Windows Live" clId="Web-{A34E8285-32B0-460D-B6EE-1BAE88CD0191}" dt="2020-10-29T05:20:57.276" v="899" actId="1076"/>
          <ac:picMkLst>
            <pc:docMk/>
            <pc:sldMk cId="1834278662" sldId="579"/>
            <ac:picMk id="7" creationId="{C4286738-5742-468B-A9B5-255FCB0FBD1E}"/>
          </ac:picMkLst>
        </pc:picChg>
      </pc:sldChg>
      <pc:sldChg chg="addSp delSp modSp add replId">
        <pc:chgData name="Hostiteľský používateľ" userId="" providerId="Windows Live" clId="Web-{A34E8285-32B0-460D-B6EE-1BAE88CD0191}" dt="2020-10-29T05:17:07.341" v="881" actId="1076"/>
        <pc:sldMkLst>
          <pc:docMk/>
          <pc:sldMk cId="530289810" sldId="580"/>
        </pc:sldMkLst>
        <pc:spChg chg="mod">
          <ac:chgData name="Hostiteľský používateľ" userId="" providerId="Windows Live" clId="Web-{A34E8285-32B0-460D-B6EE-1BAE88CD0191}" dt="2020-10-29T05:16:59.404" v="877" actId="20577"/>
          <ac:spMkLst>
            <pc:docMk/>
            <pc:sldMk cId="530289810" sldId="580"/>
            <ac:spMk id="12" creationId="{D108F97A-EAA9-4BC3-91EA-C554340112B2}"/>
          </ac:spMkLst>
        </pc:spChg>
        <pc:picChg chg="add del mod">
          <ac:chgData name="Hostiteľský používateľ" userId="" providerId="Windows Live" clId="Web-{A34E8285-32B0-460D-B6EE-1BAE88CD0191}" dt="2020-10-29T05:16:08.994" v="860"/>
          <ac:picMkLst>
            <pc:docMk/>
            <pc:sldMk cId="530289810" sldId="580"/>
            <ac:picMk id="5" creationId="{E5EF2279-1081-4B69-B401-E0685834856B}"/>
          </ac:picMkLst>
        </pc:picChg>
        <pc:picChg chg="add del mod">
          <ac:chgData name="Hostiteľský používateľ" userId="" providerId="Windows Live" clId="Web-{A34E8285-32B0-460D-B6EE-1BAE88CD0191}" dt="2020-10-29T05:16:08.212" v="859"/>
          <ac:picMkLst>
            <pc:docMk/>
            <pc:sldMk cId="530289810" sldId="580"/>
            <ac:picMk id="6" creationId="{0E5E9A00-6E43-496C-B757-DC7F66849835}"/>
          </ac:picMkLst>
        </pc:picChg>
        <pc:picChg chg="add del mod">
          <ac:chgData name="Hostiteľský používateľ" userId="" providerId="Windows Live" clId="Web-{A34E8285-32B0-460D-B6EE-1BAE88CD0191}" dt="2020-10-29T05:15:40.433" v="849"/>
          <ac:picMkLst>
            <pc:docMk/>
            <pc:sldMk cId="530289810" sldId="580"/>
            <ac:picMk id="7" creationId="{7613FF2A-3292-478E-AED1-8639FE2FEFD3}"/>
          </ac:picMkLst>
        </pc:picChg>
        <pc:picChg chg="add mod">
          <ac:chgData name="Hostiteľský používateľ" userId="" providerId="Windows Live" clId="Web-{A34E8285-32B0-460D-B6EE-1BAE88CD0191}" dt="2020-10-29T05:17:07.341" v="881" actId="1076"/>
          <ac:picMkLst>
            <pc:docMk/>
            <pc:sldMk cId="530289810" sldId="580"/>
            <ac:picMk id="8" creationId="{3A0B992B-1B6C-4E39-8E61-3D0D3B448D26}"/>
          </ac:picMkLst>
        </pc:picChg>
      </pc:sldChg>
      <pc:sldChg chg="modSp add ord replId">
        <pc:chgData name="Hostiteľský používateľ" userId="" providerId="Windows Live" clId="Web-{A34E8285-32B0-460D-B6EE-1BAE88CD0191}" dt="2020-10-29T05:16:03.327" v="855"/>
        <pc:sldMkLst>
          <pc:docMk/>
          <pc:sldMk cId="904566925" sldId="581"/>
        </pc:sldMkLst>
        <pc:spChg chg="mod">
          <ac:chgData name="Hostiteľský používateľ" userId="" providerId="Windows Live" clId="Web-{A34E8285-32B0-460D-B6EE-1BAE88CD0191}" dt="2020-10-29T05:15:58.570" v="853" actId="20577"/>
          <ac:spMkLst>
            <pc:docMk/>
            <pc:sldMk cId="904566925" sldId="581"/>
            <ac:spMk id="12" creationId="{D108F97A-EAA9-4BC3-91EA-C554340112B2}"/>
          </ac:spMkLst>
        </pc:spChg>
      </pc:sldChg>
      <pc:sldChg chg="new del">
        <pc:chgData name="Hostiteľský používateľ" userId="" providerId="Windows Live" clId="Web-{A34E8285-32B0-460D-B6EE-1BAE88CD0191}" dt="2020-10-29T05:31:37.684" v="901"/>
        <pc:sldMkLst>
          <pc:docMk/>
          <pc:sldMk cId="94939848" sldId="582"/>
        </pc:sldMkLst>
      </pc:sldChg>
      <pc:sldChg chg="add del replId">
        <pc:chgData name="Hostiteľský používateľ" userId="" providerId="Windows Live" clId="Web-{A34E8285-32B0-460D-B6EE-1BAE88CD0191}" dt="2020-10-29T05:16:17.382" v="862"/>
        <pc:sldMkLst>
          <pc:docMk/>
          <pc:sldMk cId="612315698" sldId="582"/>
        </pc:sldMkLst>
      </pc:sldChg>
    </pc:docChg>
  </pc:docChgLst>
  <pc:docChgLst>
    <pc:chgData name="Hostiteľský používateľ" providerId="Windows Live" clId="Web-{12615F58-9755-4BE0-919D-FC2E1CFF1571}"/>
    <pc:docChg chg="addSld delSld modSld sldOrd modSection">
      <pc:chgData name="Hostiteľský používateľ" userId="" providerId="Windows Live" clId="Web-{12615F58-9755-4BE0-919D-FC2E1CFF1571}" dt="2020-06-15T19:35:02.534" v="60" actId="20577"/>
      <pc:docMkLst>
        <pc:docMk/>
      </pc:docMkLst>
      <pc:sldChg chg="modSp">
        <pc:chgData name="Hostiteľský používateľ" userId="" providerId="Windows Live" clId="Web-{12615F58-9755-4BE0-919D-FC2E1CFF1571}" dt="2020-06-15T19:35:01.581" v="59"/>
        <pc:sldMkLst>
          <pc:docMk/>
          <pc:sldMk cId="1180161538" sldId="436"/>
        </pc:sldMkLst>
        <pc:spChg chg="mod">
          <ac:chgData name="Hostiteľský používateľ" userId="" providerId="Windows Live" clId="Web-{12615F58-9755-4BE0-919D-FC2E1CFF1571}" dt="2020-06-15T19:35:01.581" v="59"/>
          <ac:spMkLst>
            <pc:docMk/>
            <pc:sldMk cId="1180161538" sldId="436"/>
            <ac:spMk id="7" creationId="{00000000-0000-0000-0000-000000000000}"/>
          </ac:spMkLst>
        </pc:spChg>
      </pc:sldChg>
      <pc:sldChg chg="ord">
        <pc:chgData name="Hostiteľský používateľ" userId="" providerId="Windows Live" clId="Web-{12615F58-9755-4BE0-919D-FC2E1CFF1571}" dt="2020-06-15T18:47:28.791" v="0"/>
        <pc:sldMkLst>
          <pc:docMk/>
          <pc:sldMk cId="1739035482" sldId="522"/>
        </pc:sldMkLst>
      </pc:sldChg>
      <pc:sldChg chg="del">
        <pc:chgData name="Hostiteľský používateľ" userId="" providerId="Windows Live" clId="Web-{12615F58-9755-4BE0-919D-FC2E1CFF1571}" dt="2020-06-15T18:47:47.948" v="1"/>
        <pc:sldMkLst>
          <pc:docMk/>
          <pc:sldMk cId="1156411042" sldId="561"/>
        </pc:sldMkLst>
      </pc:sldChg>
      <pc:sldChg chg="ord">
        <pc:chgData name="Hostiteľský používateľ" userId="" providerId="Windows Live" clId="Web-{12615F58-9755-4BE0-919D-FC2E1CFF1571}" dt="2020-06-15T18:49:16.088" v="2"/>
        <pc:sldMkLst>
          <pc:docMk/>
          <pc:sldMk cId="113941907" sldId="577"/>
        </pc:sldMkLst>
      </pc:sldChg>
      <pc:sldChg chg="ord">
        <pc:chgData name="Hostiteľský používateľ" userId="" providerId="Windows Live" clId="Web-{12615F58-9755-4BE0-919D-FC2E1CFF1571}" dt="2020-06-15T18:49:29.104" v="3"/>
        <pc:sldMkLst>
          <pc:docMk/>
          <pc:sldMk cId="4146314368" sldId="578"/>
        </pc:sldMkLst>
      </pc:sldChg>
      <pc:sldChg chg="del ord">
        <pc:chgData name="Hostiteľský používateľ" userId="" providerId="Windows Live" clId="Web-{12615F58-9755-4BE0-919D-FC2E1CFF1571}" dt="2020-06-15T18:53:49.074" v="54"/>
        <pc:sldMkLst>
          <pc:docMk/>
          <pc:sldMk cId="3034757083" sldId="582"/>
        </pc:sldMkLst>
      </pc:sldChg>
      <pc:sldChg chg="del">
        <pc:chgData name="Hostiteľský používateľ" userId="" providerId="Windows Live" clId="Web-{12615F58-9755-4BE0-919D-FC2E1CFF1571}" dt="2020-06-15T18:52:18.839" v="34"/>
        <pc:sldMkLst>
          <pc:docMk/>
          <pc:sldMk cId="2689959050" sldId="583"/>
        </pc:sldMkLst>
      </pc:sldChg>
      <pc:sldChg chg="del">
        <pc:chgData name="Hostiteľský používateľ" userId="" providerId="Windows Live" clId="Web-{12615F58-9755-4BE0-919D-FC2E1CFF1571}" dt="2020-06-15T18:53:38.433" v="51"/>
        <pc:sldMkLst>
          <pc:docMk/>
          <pc:sldMk cId="3171371431" sldId="584"/>
        </pc:sldMkLst>
      </pc:sldChg>
      <pc:sldChg chg="del">
        <pc:chgData name="Hostiteľský používateľ" userId="" providerId="Windows Live" clId="Web-{12615F58-9755-4BE0-919D-FC2E1CFF1571}" dt="2020-06-15T18:50:06.714" v="4"/>
        <pc:sldMkLst>
          <pc:docMk/>
          <pc:sldMk cId="3325796420" sldId="585"/>
        </pc:sldMkLst>
      </pc:sldChg>
      <pc:sldChg chg="modSp add del ord replId">
        <pc:chgData name="Hostiteľský používateľ" userId="" providerId="Windows Live" clId="Web-{12615F58-9755-4BE0-919D-FC2E1CFF1571}" dt="2020-06-15T18:51:51.151" v="25"/>
        <pc:sldMkLst>
          <pc:docMk/>
          <pc:sldMk cId="2894267125" sldId="598"/>
        </pc:sldMkLst>
        <pc:spChg chg="mod">
          <ac:chgData name="Hostiteľský používateľ" userId="" providerId="Windows Live" clId="Web-{12615F58-9755-4BE0-919D-FC2E1CFF1571}" dt="2020-06-15T18:51:15.745" v="8" actId="20577"/>
          <ac:spMkLst>
            <pc:docMk/>
            <pc:sldMk cId="2894267125" sldId="598"/>
            <ac:spMk id="2" creationId="{00000000-0000-0000-0000-000000000000}"/>
          </ac:spMkLst>
        </pc:spChg>
      </pc:sldChg>
      <pc:sldChg chg="modSp add replId">
        <pc:chgData name="Hostiteľský používateľ" userId="" providerId="Windows Live" clId="Web-{12615F58-9755-4BE0-919D-FC2E1CFF1571}" dt="2020-06-15T18:52:14.058" v="33" actId="20577"/>
        <pc:sldMkLst>
          <pc:docMk/>
          <pc:sldMk cId="2702679984" sldId="599"/>
        </pc:sldMkLst>
        <pc:spChg chg="mod">
          <ac:chgData name="Hostiteľský používateľ" userId="" providerId="Windows Live" clId="Web-{12615F58-9755-4BE0-919D-FC2E1CFF1571}" dt="2020-06-15T18:52:14.058" v="33" actId="20577"/>
          <ac:spMkLst>
            <pc:docMk/>
            <pc:sldMk cId="2702679984" sldId="599"/>
            <ac:spMk id="2" creationId="{00000000-0000-0000-0000-000000000000}"/>
          </ac:spMkLst>
        </pc:spChg>
        <pc:spChg chg="mod">
          <ac:chgData name="Hostiteľský používateľ" userId="" providerId="Windows Live" clId="Web-{12615F58-9755-4BE0-919D-FC2E1CFF1571}" dt="2020-06-15T18:51:40.636" v="22" actId="20577"/>
          <ac:spMkLst>
            <pc:docMk/>
            <pc:sldMk cId="2702679984" sldId="599"/>
            <ac:spMk id="7" creationId="{00000000-0000-0000-0000-000000000000}"/>
          </ac:spMkLst>
        </pc:spChg>
      </pc:sldChg>
      <pc:sldChg chg="modSp add replId">
        <pc:chgData name="Hostiteľský používateľ" userId="" providerId="Windows Live" clId="Web-{12615F58-9755-4BE0-919D-FC2E1CFF1571}" dt="2020-06-15T18:52:30.198" v="39" actId="20577"/>
        <pc:sldMkLst>
          <pc:docMk/>
          <pc:sldMk cId="1334957130" sldId="600"/>
        </pc:sldMkLst>
        <pc:spChg chg="mod">
          <ac:chgData name="Hostiteľský používateľ" userId="" providerId="Windows Live" clId="Web-{12615F58-9755-4BE0-919D-FC2E1CFF1571}" dt="2020-06-15T18:52:30.198" v="39" actId="20577"/>
          <ac:spMkLst>
            <pc:docMk/>
            <pc:sldMk cId="1334957130" sldId="600"/>
            <ac:spMk id="2" creationId="{00000000-0000-0000-0000-000000000000}"/>
          </ac:spMkLst>
        </pc:spChg>
      </pc:sldChg>
      <pc:sldChg chg="modSp add del ord replId">
        <pc:chgData name="Hostiteľský používateľ" userId="" providerId="Windows Live" clId="Web-{12615F58-9755-4BE0-919D-FC2E1CFF1571}" dt="2020-06-15T18:53:30.839" v="50"/>
        <pc:sldMkLst>
          <pc:docMk/>
          <pc:sldMk cId="1455024576" sldId="601"/>
        </pc:sldMkLst>
        <pc:spChg chg="mod">
          <ac:chgData name="Hostiteľský používateľ" userId="" providerId="Windows Live" clId="Web-{12615F58-9755-4BE0-919D-FC2E1CFF1571}" dt="2020-06-15T18:53:08.136" v="42" actId="20577"/>
          <ac:spMkLst>
            <pc:docMk/>
            <pc:sldMk cId="1455024576" sldId="601"/>
            <ac:spMk id="2" creationId="{00000000-0000-0000-0000-000000000000}"/>
          </ac:spMkLst>
        </pc:spChg>
      </pc:sldChg>
      <pc:sldChg chg="modSp add replId">
        <pc:chgData name="Hostiteľský používateľ" userId="" providerId="Windows Live" clId="Web-{12615F58-9755-4BE0-919D-FC2E1CFF1571}" dt="2020-06-15T18:53:27.589" v="49" actId="20577"/>
        <pc:sldMkLst>
          <pc:docMk/>
          <pc:sldMk cId="2310791072" sldId="602"/>
        </pc:sldMkLst>
        <pc:spChg chg="mod">
          <ac:chgData name="Hostiteľský používateľ" userId="" providerId="Windows Live" clId="Web-{12615F58-9755-4BE0-919D-FC2E1CFF1571}" dt="2020-06-15T18:53:27.589" v="49" actId="20577"/>
          <ac:spMkLst>
            <pc:docMk/>
            <pc:sldMk cId="2310791072" sldId="602"/>
            <ac:spMk id="2" creationId="{00000000-0000-0000-0000-000000000000}"/>
          </ac:spMkLst>
        </pc:spChg>
      </pc:sldChg>
      <pc:sldChg chg="modSp add ord replId">
        <pc:chgData name="Hostiteľský používateľ" userId="" providerId="Windows Live" clId="Web-{12615F58-9755-4BE0-919D-FC2E1CFF1571}" dt="2020-06-15T18:55:34.683" v="56" actId="20577"/>
        <pc:sldMkLst>
          <pc:docMk/>
          <pc:sldMk cId="1816926166" sldId="603"/>
        </pc:sldMkLst>
        <pc:spChg chg="mod">
          <ac:chgData name="Hostiteľský používateľ" userId="" providerId="Windows Live" clId="Web-{12615F58-9755-4BE0-919D-FC2E1CFF1571}" dt="2020-06-15T18:55:34.683" v="56" actId="20577"/>
          <ac:spMkLst>
            <pc:docMk/>
            <pc:sldMk cId="1816926166" sldId="603"/>
            <ac:spMk id="2" creationId="{00000000-0000-0000-0000-000000000000}"/>
          </ac:spMkLst>
        </pc:spChg>
      </pc:sldChg>
    </pc:docChg>
  </pc:docChgLst>
  <pc:docChgLst>
    <pc:chgData name="Miroslav Dreveňák" userId="e81370802b54021c" providerId="LiveId" clId="{C4C9C3AD-9E87-49C1-B5C1-DC28A28C5A58}"/>
    <pc:docChg chg="addSld delSld modSld modSection">
      <pc:chgData name="Miroslav Dreveňák" userId="e81370802b54021c" providerId="LiveId" clId="{C4C9C3AD-9E87-49C1-B5C1-DC28A28C5A58}" dt="2021-01-27T07:06:55.098" v="1" actId="2696"/>
      <pc:docMkLst>
        <pc:docMk/>
      </pc:docMkLst>
      <pc:sldChg chg="add">
        <pc:chgData name="Miroslav Dreveňák" userId="e81370802b54021c" providerId="LiveId" clId="{C4C9C3AD-9E87-49C1-B5C1-DC28A28C5A58}" dt="2021-01-27T07:06:50.156" v="0"/>
        <pc:sldMkLst>
          <pc:docMk/>
          <pc:sldMk cId="2561714416" sldId="260"/>
        </pc:sldMkLst>
      </pc:sldChg>
      <pc:sldChg chg="add setBg">
        <pc:chgData name="Miroslav Dreveňák" userId="e81370802b54021c" providerId="LiveId" clId="{C4C9C3AD-9E87-49C1-B5C1-DC28A28C5A58}" dt="2021-01-27T07:06:50.156" v="0"/>
        <pc:sldMkLst>
          <pc:docMk/>
          <pc:sldMk cId="941084619" sldId="283"/>
        </pc:sldMkLst>
      </pc:sldChg>
      <pc:sldChg chg="add">
        <pc:chgData name="Miroslav Dreveňák" userId="e81370802b54021c" providerId="LiveId" clId="{C4C9C3AD-9E87-49C1-B5C1-DC28A28C5A58}" dt="2021-01-27T07:06:50.156" v="0"/>
        <pc:sldMkLst>
          <pc:docMk/>
          <pc:sldMk cId="2534851345" sldId="284"/>
        </pc:sldMkLst>
      </pc:sldChg>
      <pc:sldChg chg="add">
        <pc:chgData name="Miroslav Dreveňák" userId="e81370802b54021c" providerId="LiveId" clId="{C4C9C3AD-9E87-49C1-B5C1-DC28A28C5A58}" dt="2021-01-27T07:06:50.156" v="0"/>
        <pc:sldMkLst>
          <pc:docMk/>
          <pc:sldMk cId="1683555910" sldId="290"/>
        </pc:sldMkLst>
      </pc:sldChg>
      <pc:sldChg chg="add">
        <pc:chgData name="Miroslav Dreveňák" userId="e81370802b54021c" providerId="LiveId" clId="{C4C9C3AD-9E87-49C1-B5C1-DC28A28C5A58}" dt="2021-01-27T07:06:50.156" v="0"/>
        <pc:sldMkLst>
          <pc:docMk/>
          <pc:sldMk cId="523776100" sldId="291"/>
        </pc:sldMkLst>
      </pc:sldChg>
      <pc:sldChg chg="add">
        <pc:chgData name="Miroslav Dreveňák" userId="e81370802b54021c" providerId="LiveId" clId="{C4C9C3AD-9E87-49C1-B5C1-DC28A28C5A58}" dt="2021-01-27T07:06:50.156" v="0"/>
        <pc:sldMkLst>
          <pc:docMk/>
          <pc:sldMk cId="2297753856" sldId="292"/>
        </pc:sldMkLst>
      </pc:sldChg>
      <pc:sldChg chg="add">
        <pc:chgData name="Miroslav Dreveňák" userId="e81370802b54021c" providerId="LiveId" clId="{C4C9C3AD-9E87-49C1-B5C1-DC28A28C5A58}" dt="2021-01-27T07:06:50.156" v="0"/>
        <pc:sldMkLst>
          <pc:docMk/>
          <pc:sldMk cId="3134854788" sldId="293"/>
        </pc:sldMkLst>
      </pc:sldChg>
      <pc:sldChg chg="del">
        <pc:chgData name="Miroslav Dreveňák" userId="e81370802b54021c" providerId="LiveId" clId="{C4C9C3AD-9E87-49C1-B5C1-DC28A28C5A58}" dt="2021-01-27T07:06:55.098" v="1" actId="2696"/>
        <pc:sldMkLst>
          <pc:docMk/>
          <pc:sldMk cId="2290369917" sldId="653"/>
        </pc:sldMkLst>
      </pc:sldChg>
    </pc:docChg>
  </pc:docChgLst>
  <pc:docChgLst>
    <pc:chgData name="Guest User" providerId="Windows Live" clId="Web-{4CB111D6-ABA8-4067-BD62-96795FB6684B}"/>
    <pc:docChg chg="addSld modSld sldOrd modSection">
      <pc:chgData name="Guest User" userId="" providerId="Windows Live" clId="Web-{4CB111D6-ABA8-4067-BD62-96795FB6684B}" dt="2020-10-28T21:07:42.610" v="2267"/>
      <pc:docMkLst>
        <pc:docMk/>
      </pc:docMkLst>
      <pc:sldChg chg="addSp delSp modSp ord addAnim modAnim">
        <pc:chgData name="Guest User" userId="" providerId="Windows Live" clId="Web-{4CB111D6-ABA8-4067-BD62-96795FB6684B}" dt="2020-10-28T21:06:48.765" v="2251"/>
        <pc:sldMkLst>
          <pc:docMk/>
          <pc:sldMk cId="2106249953" sldId="525"/>
        </pc:sldMkLst>
        <pc:spChg chg="mod">
          <ac:chgData name="Guest User" userId="" providerId="Windows Live" clId="Web-{4CB111D6-ABA8-4067-BD62-96795FB6684B}" dt="2020-10-28T20:35:52.223" v="650" actId="20577"/>
          <ac:spMkLst>
            <pc:docMk/>
            <pc:sldMk cId="2106249953" sldId="525"/>
            <ac:spMk id="2" creationId="{00000000-0000-0000-0000-000000000000}"/>
          </ac:spMkLst>
        </pc:spChg>
        <pc:spChg chg="add mod">
          <ac:chgData name="Guest User" userId="" providerId="Windows Live" clId="Web-{4CB111D6-ABA8-4067-BD62-96795FB6684B}" dt="2020-10-28T20:45:24.908" v="1232" actId="20577"/>
          <ac:spMkLst>
            <pc:docMk/>
            <pc:sldMk cId="2106249953" sldId="525"/>
            <ac:spMk id="3" creationId="{D82229B9-08EE-480B-B840-F9E3B6051456}"/>
          </ac:spMkLst>
        </pc:spChg>
        <pc:spChg chg="add del mod">
          <ac:chgData name="Guest User" userId="" providerId="Windows Live" clId="Web-{4CB111D6-ABA8-4067-BD62-96795FB6684B}" dt="2020-10-28T20:45:11.845" v="1229"/>
          <ac:spMkLst>
            <pc:docMk/>
            <pc:sldMk cId="2106249953" sldId="525"/>
            <ac:spMk id="5" creationId="{F91CDA90-EC92-498F-A1D9-848681DD3BDD}"/>
          </ac:spMkLst>
        </pc:spChg>
        <pc:cxnChg chg="mod">
          <ac:chgData name="Guest User" userId="" providerId="Windows Live" clId="Web-{4CB111D6-ABA8-4067-BD62-96795FB6684B}" dt="2020-10-28T20:29:48.793" v="370" actId="1076"/>
          <ac:cxnSpMkLst>
            <pc:docMk/>
            <pc:sldMk cId="2106249953" sldId="525"/>
            <ac:cxnSpMk id="4" creationId="{00000000-0000-0000-0000-000000000000}"/>
          </ac:cxnSpMkLst>
        </pc:cxnChg>
      </pc:sldChg>
      <pc:sldChg chg="addSp modSp add replId">
        <pc:chgData name="Guest User" userId="" providerId="Windows Live" clId="Web-{4CB111D6-ABA8-4067-BD62-96795FB6684B}" dt="2020-10-28T20:26:13.944" v="323" actId="20577"/>
        <pc:sldMkLst>
          <pc:docMk/>
          <pc:sldMk cId="507934294" sldId="574"/>
        </pc:sldMkLst>
        <pc:spChg chg="mod">
          <ac:chgData name="Guest User" userId="" providerId="Windows Live" clId="Web-{4CB111D6-ABA8-4067-BD62-96795FB6684B}" dt="2020-10-28T20:17:22.463" v="24" actId="14100"/>
          <ac:spMkLst>
            <pc:docMk/>
            <pc:sldMk cId="507934294" sldId="574"/>
            <ac:spMk id="2" creationId="{00000000-0000-0000-0000-000000000000}"/>
          </ac:spMkLst>
        </pc:spChg>
        <pc:spChg chg="add mod">
          <ac:chgData name="Guest User" userId="" providerId="Windows Live" clId="Web-{4CB111D6-ABA8-4067-BD62-96795FB6684B}" dt="2020-10-28T20:26:13.944" v="323" actId="20577"/>
          <ac:spMkLst>
            <pc:docMk/>
            <pc:sldMk cId="507934294" sldId="574"/>
            <ac:spMk id="3" creationId="{BD2A833E-2377-46BC-A261-9DD19F86509F}"/>
          </ac:spMkLst>
        </pc:spChg>
        <pc:cxnChg chg="mod">
          <ac:chgData name="Guest User" userId="" providerId="Windows Live" clId="Web-{4CB111D6-ABA8-4067-BD62-96795FB6684B}" dt="2020-10-28T20:17:34.588" v="25" actId="1076"/>
          <ac:cxnSpMkLst>
            <pc:docMk/>
            <pc:sldMk cId="507934294" sldId="574"/>
            <ac:cxnSpMk id="4" creationId="{00000000-0000-0000-0000-000000000000}"/>
          </ac:cxnSpMkLst>
        </pc:cxnChg>
      </pc:sldChg>
      <pc:sldChg chg="add replId addAnim modAnim">
        <pc:chgData name="Guest User" userId="" providerId="Windows Live" clId="Web-{4CB111D6-ABA8-4067-BD62-96795FB6684B}" dt="2020-10-28T21:06:34.999" v="2248"/>
        <pc:sldMkLst>
          <pc:docMk/>
          <pc:sldMk cId="2022515823" sldId="575"/>
        </pc:sldMkLst>
      </pc:sldChg>
      <pc:sldChg chg="addSp modSp add ord replId addAnim modAnim">
        <pc:chgData name="Guest User" userId="" providerId="Windows Live" clId="Web-{4CB111D6-ABA8-4067-BD62-96795FB6684B}" dt="2020-10-28T21:07:13.235" v="2257"/>
        <pc:sldMkLst>
          <pc:docMk/>
          <pc:sldMk cId="3574863211" sldId="576"/>
        </pc:sldMkLst>
        <pc:spChg chg="mod">
          <ac:chgData name="Guest User" userId="" providerId="Windows Live" clId="Web-{4CB111D6-ABA8-4067-BD62-96795FB6684B}" dt="2020-10-28T20:47:19.676" v="1246" actId="20577"/>
          <ac:spMkLst>
            <pc:docMk/>
            <pc:sldMk cId="3574863211" sldId="576"/>
            <ac:spMk id="2" creationId="{00000000-0000-0000-0000-000000000000}"/>
          </ac:spMkLst>
        </pc:spChg>
        <pc:spChg chg="mod">
          <ac:chgData name="Guest User" userId="" providerId="Windows Live" clId="Web-{4CB111D6-ABA8-4067-BD62-96795FB6684B}" dt="2020-10-28T20:48:09.068" v="1319" actId="20577"/>
          <ac:spMkLst>
            <pc:docMk/>
            <pc:sldMk cId="3574863211" sldId="576"/>
            <ac:spMk id="3" creationId="{D82229B9-08EE-480B-B840-F9E3B6051456}"/>
          </ac:spMkLst>
        </pc:spChg>
        <pc:spChg chg="mod">
          <ac:chgData name="Guest User" userId="" providerId="Windows Live" clId="Web-{4CB111D6-ABA8-4067-BD62-96795FB6684B}" dt="2020-10-28T20:50:27.571" v="1406" actId="1076"/>
          <ac:spMkLst>
            <pc:docMk/>
            <pc:sldMk cId="3574863211" sldId="576"/>
            <ac:spMk id="5" creationId="{F91CDA90-EC92-498F-A1D9-848681DD3BDD}"/>
          </ac:spMkLst>
        </pc:spChg>
        <pc:spChg chg="add mod">
          <ac:chgData name="Guest User" userId="" providerId="Windows Live" clId="Web-{4CB111D6-ABA8-4067-BD62-96795FB6684B}" dt="2020-10-28T20:54:53.733" v="1544" actId="20577"/>
          <ac:spMkLst>
            <pc:docMk/>
            <pc:sldMk cId="3574863211" sldId="576"/>
            <ac:spMk id="6" creationId="{DFF6DAA9-2234-4A0F-88A5-6FB74E913A72}"/>
          </ac:spMkLst>
        </pc:spChg>
      </pc:sldChg>
      <pc:sldChg chg="modSp add ord replId addAnim modAnim">
        <pc:chgData name="Guest User" userId="" providerId="Windows Live" clId="Web-{4CB111D6-ABA8-4067-BD62-96795FB6684B}" dt="2020-10-28T21:07:26.766" v="2261"/>
        <pc:sldMkLst>
          <pc:docMk/>
          <pc:sldMk cId="3244367132" sldId="577"/>
        </pc:sldMkLst>
        <pc:spChg chg="mod">
          <ac:chgData name="Guest User" userId="" providerId="Windows Live" clId="Web-{4CB111D6-ABA8-4067-BD62-96795FB6684B}" dt="2020-10-28T20:55:51.813" v="1576" actId="20577"/>
          <ac:spMkLst>
            <pc:docMk/>
            <pc:sldMk cId="3244367132" sldId="577"/>
            <ac:spMk id="2" creationId="{00000000-0000-0000-0000-000000000000}"/>
          </ac:spMkLst>
        </pc:spChg>
        <pc:spChg chg="mod">
          <ac:chgData name="Guest User" userId="" providerId="Windows Live" clId="Web-{4CB111D6-ABA8-4067-BD62-96795FB6684B}" dt="2020-10-28T21:00:15.819" v="1903" actId="14100"/>
          <ac:spMkLst>
            <pc:docMk/>
            <pc:sldMk cId="3244367132" sldId="577"/>
            <ac:spMk id="3" creationId="{D82229B9-08EE-480B-B840-F9E3B6051456}"/>
          </ac:spMkLst>
        </pc:spChg>
        <pc:spChg chg="mod">
          <ac:chgData name="Guest User" userId="" providerId="Windows Live" clId="Web-{4CB111D6-ABA8-4067-BD62-96795FB6684B}" dt="2020-10-28T21:00:21.131" v="1904" actId="14100"/>
          <ac:spMkLst>
            <pc:docMk/>
            <pc:sldMk cId="3244367132" sldId="577"/>
            <ac:spMk id="5" creationId="{F91CDA90-EC92-498F-A1D9-848681DD3BDD}"/>
          </ac:spMkLst>
        </pc:spChg>
      </pc:sldChg>
      <pc:sldChg chg="addSp modSp add replId addAnim modAnim">
        <pc:chgData name="Guest User" userId="" providerId="Windows Live" clId="Web-{4CB111D6-ABA8-4067-BD62-96795FB6684B}" dt="2020-10-28T21:07:42.610" v="2267"/>
        <pc:sldMkLst>
          <pc:docMk/>
          <pc:sldMk cId="368039493" sldId="578"/>
        </pc:sldMkLst>
        <pc:spChg chg="mod">
          <ac:chgData name="Guest User" userId="" providerId="Windows Live" clId="Web-{4CB111D6-ABA8-4067-BD62-96795FB6684B}" dt="2020-10-28T21:03:30.323" v="2170" actId="20577"/>
          <ac:spMkLst>
            <pc:docMk/>
            <pc:sldMk cId="368039493" sldId="578"/>
            <ac:spMk id="2" creationId="{00000000-0000-0000-0000-000000000000}"/>
          </ac:spMkLst>
        </pc:spChg>
        <pc:spChg chg="mod">
          <ac:chgData name="Guest User" userId="" providerId="Windows Live" clId="Web-{4CB111D6-ABA8-4067-BD62-96795FB6684B}" dt="2020-10-28T21:01:38.164" v="2016" actId="20577"/>
          <ac:spMkLst>
            <pc:docMk/>
            <pc:sldMk cId="368039493" sldId="578"/>
            <ac:spMk id="3" creationId="{D82229B9-08EE-480B-B840-F9E3B6051456}"/>
          </ac:spMkLst>
        </pc:spChg>
        <pc:spChg chg="mod">
          <ac:chgData name="Guest User" userId="" providerId="Windows Live" clId="Web-{4CB111D6-ABA8-4067-BD62-96795FB6684B}" dt="2020-10-28T21:03:59.730" v="2171" actId="1076"/>
          <ac:spMkLst>
            <pc:docMk/>
            <pc:sldMk cId="368039493" sldId="578"/>
            <ac:spMk id="5" creationId="{F91CDA90-EC92-498F-A1D9-848681DD3BDD}"/>
          </ac:spMkLst>
        </pc:spChg>
        <pc:spChg chg="add mod">
          <ac:chgData name="Guest User" userId="" providerId="Windows Live" clId="Web-{4CB111D6-ABA8-4067-BD62-96795FB6684B}" dt="2020-10-28T21:05:40.311" v="2242" actId="20577"/>
          <ac:spMkLst>
            <pc:docMk/>
            <pc:sldMk cId="368039493" sldId="578"/>
            <ac:spMk id="6" creationId="{CEB28F91-28F9-46F7-87D3-D6CB7EAEC286}"/>
          </ac:spMkLst>
        </pc:spChg>
      </pc:sldChg>
    </pc:docChg>
  </pc:docChgLst>
  <pc:docChgLst>
    <pc:chgData name="Hostiteľský používateľ" providerId="Windows Live" clId="Web-{3D3D3F05-1E30-4069-8FF0-62E913DE9876}"/>
    <pc:docChg chg="addSld delSld modSld sldOrd modSection">
      <pc:chgData name="Hostiteľský používateľ" userId="" providerId="Windows Live" clId="Web-{3D3D3F05-1E30-4069-8FF0-62E913DE9876}" dt="2020-10-28T13:57:40.385" v="1706" actId="20577"/>
      <pc:docMkLst>
        <pc:docMk/>
      </pc:docMkLst>
      <pc:sldChg chg="addSp modSp">
        <pc:chgData name="Hostiteľský používateľ" userId="" providerId="Windows Live" clId="Web-{3D3D3F05-1E30-4069-8FF0-62E913DE9876}" dt="2020-10-28T13:07:49.727" v="592" actId="14100"/>
        <pc:sldMkLst>
          <pc:docMk/>
          <pc:sldMk cId="4207759407" sldId="543"/>
        </pc:sldMkLst>
        <pc:spChg chg="mod">
          <ac:chgData name="Hostiteľský používateľ" userId="" providerId="Windows Live" clId="Web-{3D3D3F05-1E30-4069-8FF0-62E913DE9876}" dt="2020-10-28T12:48:59.766" v="83" actId="20577"/>
          <ac:spMkLst>
            <pc:docMk/>
            <pc:sldMk cId="4207759407" sldId="543"/>
            <ac:spMk id="2" creationId="{00000000-0000-0000-0000-000000000000}"/>
          </ac:spMkLst>
        </pc:spChg>
        <pc:spChg chg="add mod">
          <ac:chgData name="Hostiteľský používateľ" userId="" providerId="Windows Live" clId="Web-{3D3D3F05-1E30-4069-8FF0-62E913DE9876}" dt="2020-10-28T13:07:41.071" v="591" actId="20577"/>
          <ac:spMkLst>
            <pc:docMk/>
            <pc:sldMk cId="4207759407" sldId="543"/>
            <ac:spMk id="3" creationId="{C0873358-5E22-48B6-A539-49D287FF2442}"/>
          </ac:spMkLst>
        </pc:spChg>
        <pc:picChg chg="add mod">
          <ac:chgData name="Hostiteľský používateľ" userId="" providerId="Windows Live" clId="Web-{3D3D3F05-1E30-4069-8FF0-62E913DE9876}" dt="2020-10-28T13:07:49.727" v="592" actId="14100"/>
          <ac:picMkLst>
            <pc:docMk/>
            <pc:sldMk cId="4207759407" sldId="543"/>
            <ac:picMk id="5" creationId="{919DB6C9-B5CC-40C3-9A55-98F566940F0F}"/>
          </ac:picMkLst>
        </pc:picChg>
      </pc:sldChg>
      <pc:sldChg chg="addSp modSp add replId">
        <pc:chgData name="Hostiteľský používateľ" userId="" providerId="Windows Live" clId="Web-{3D3D3F05-1E30-4069-8FF0-62E913DE9876}" dt="2020-10-28T13:44:32.024" v="1354" actId="1076"/>
        <pc:sldMkLst>
          <pc:docMk/>
          <pc:sldMk cId="4245341044" sldId="564"/>
        </pc:sldMkLst>
        <pc:spChg chg="mod">
          <ac:chgData name="Hostiteľský používateľ" userId="" providerId="Windows Live" clId="Web-{3D3D3F05-1E30-4069-8FF0-62E913DE9876}" dt="2020-10-28T13:36:18.232" v="1258" actId="20577"/>
          <ac:spMkLst>
            <pc:docMk/>
            <pc:sldMk cId="4245341044" sldId="564"/>
            <ac:spMk id="3" creationId="{C0873358-5E22-48B6-A539-49D287FF2442}"/>
          </ac:spMkLst>
        </pc:spChg>
        <pc:picChg chg="add mod">
          <ac:chgData name="Hostiteľský používateľ" userId="" providerId="Windows Live" clId="Web-{3D3D3F05-1E30-4069-8FF0-62E913DE9876}" dt="2020-10-28T13:44:09.758" v="1347" actId="1076"/>
          <ac:picMkLst>
            <pc:docMk/>
            <pc:sldMk cId="4245341044" sldId="564"/>
            <ac:picMk id="5" creationId="{1C2B4345-EAA1-41D5-AA91-8F6060717F31}"/>
          </ac:picMkLst>
        </pc:picChg>
        <pc:picChg chg="add mod">
          <ac:chgData name="Hostiteľský používateľ" userId="" providerId="Windows Live" clId="Web-{3D3D3F05-1E30-4069-8FF0-62E913DE9876}" dt="2020-10-28T13:44:11.805" v="1348" actId="1076"/>
          <ac:picMkLst>
            <pc:docMk/>
            <pc:sldMk cId="4245341044" sldId="564"/>
            <ac:picMk id="6" creationId="{E8E55496-C922-46E1-BA5F-92929922152F}"/>
          </ac:picMkLst>
        </pc:picChg>
        <pc:picChg chg="add mod">
          <ac:chgData name="Hostiteľský používateľ" userId="" providerId="Windows Live" clId="Web-{3D3D3F05-1E30-4069-8FF0-62E913DE9876}" dt="2020-10-28T13:44:06.477" v="1346" actId="1076"/>
          <ac:picMkLst>
            <pc:docMk/>
            <pc:sldMk cId="4245341044" sldId="564"/>
            <ac:picMk id="7" creationId="{5283DB76-D0CC-4700-B914-EF9C64CECF1A}"/>
          </ac:picMkLst>
        </pc:picChg>
        <pc:picChg chg="add mod">
          <ac:chgData name="Hostiteľský používateľ" userId="" providerId="Windows Live" clId="Web-{3D3D3F05-1E30-4069-8FF0-62E913DE9876}" dt="2020-10-28T13:44:32.024" v="1354" actId="1076"/>
          <ac:picMkLst>
            <pc:docMk/>
            <pc:sldMk cId="4245341044" sldId="564"/>
            <ac:picMk id="8" creationId="{5EDA7744-DC2E-4262-8DA5-D191E1EFE353}"/>
          </ac:picMkLst>
        </pc:picChg>
      </pc:sldChg>
      <pc:sldChg chg="addSp modSp add replId">
        <pc:chgData name="Hostiteľský používateľ" userId="" providerId="Windows Live" clId="Web-{3D3D3F05-1E30-4069-8FF0-62E913DE9876}" dt="2020-10-28T13:43:04.288" v="1345" actId="1076"/>
        <pc:sldMkLst>
          <pc:docMk/>
          <pc:sldMk cId="1449160394" sldId="565"/>
        </pc:sldMkLst>
        <pc:spChg chg="mod">
          <ac:chgData name="Hostiteľský používateľ" userId="" providerId="Windows Live" clId="Web-{3D3D3F05-1E30-4069-8FF0-62E913DE9876}" dt="2020-10-28T13:08:33.056" v="879" actId="20577"/>
          <ac:spMkLst>
            <pc:docMk/>
            <pc:sldMk cId="1449160394" sldId="565"/>
            <ac:spMk id="2" creationId="{00000000-0000-0000-0000-000000000000}"/>
          </ac:spMkLst>
        </pc:spChg>
        <pc:spChg chg="mod">
          <ac:chgData name="Hostiteľský používateľ" userId="" providerId="Windows Live" clId="Web-{3D3D3F05-1E30-4069-8FF0-62E913DE9876}" dt="2020-10-28T13:25:34.109" v="1145" actId="20577"/>
          <ac:spMkLst>
            <pc:docMk/>
            <pc:sldMk cId="1449160394" sldId="565"/>
            <ac:spMk id="3" creationId="{C0873358-5E22-48B6-A539-49D287FF2442}"/>
          </ac:spMkLst>
        </pc:spChg>
        <pc:picChg chg="add mod">
          <ac:chgData name="Hostiteľský používateľ" userId="" providerId="Windows Live" clId="Web-{3D3D3F05-1E30-4069-8FF0-62E913DE9876}" dt="2020-10-28T13:32:10.102" v="1196" actId="1076"/>
          <ac:picMkLst>
            <pc:docMk/>
            <pc:sldMk cId="1449160394" sldId="565"/>
            <ac:picMk id="5" creationId="{24802AA2-A999-4F3E-ACB2-F7111B2CBF52}"/>
          </ac:picMkLst>
        </pc:picChg>
        <pc:picChg chg="add mod">
          <ac:chgData name="Hostiteľský používateľ" userId="" providerId="Windows Live" clId="Web-{3D3D3F05-1E30-4069-8FF0-62E913DE9876}" dt="2020-10-28T13:31:04.960" v="1177" actId="1076"/>
          <ac:picMkLst>
            <pc:docMk/>
            <pc:sldMk cId="1449160394" sldId="565"/>
            <ac:picMk id="6" creationId="{BE57C9AE-AC3F-4720-B8A0-0D5F118B0D77}"/>
          </ac:picMkLst>
        </pc:picChg>
        <pc:picChg chg="add mod">
          <ac:chgData name="Hostiteľský používateľ" userId="" providerId="Windows Live" clId="Web-{3D3D3F05-1E30-4069-8FF0-62E913DE9876}" dt="2020-10-28T13:32:01.743" v="1192" actId="1076"/>
          <ac:picMkLst>
            <pc:docMk/>
            <pc:sldMk cId="1449160394" sldId="565"/>
            <ac:picMk id="7" creationId="{3FD72CD6-9906-4A5C-ACF4-ED45D68284BD}"/>
          </ac:picMkLst>
        </pc:picChg>
        <pc:picChg chg="add mod">
          <ac:chgData name="Hostiteľský používateľ" userId="" providerId="Windows Live" clId="Web-{3D3D3F05-1E30-4069-8FF0-62E913DE9876}" dt="2020-10-28T13:43:04.288" v="1345" actId="1076"/>
          <ac:picMkLst>
            <pc:docMk/>
            <pc:sldMk cId="1449160394" sldId="565"/>
            <ac:picMk id="8" creationId="{721D2927-782B-47C8-AC58-7DE02471BD9E}"/>
          </ac:picMkLst>
        </pc:picChg>
        <pc:picChg chg="add mod">
          <ac:chgData name="Hostiteľský používateľ" userId="" providerId="Windows Live" clId="Web-{3D3D3F05-1E30-4069-8FF0-62E913DE9876}" dt="2020-10-28T13:32:07.618" v="1195" actId="1076"/>
          <ac:picMkLst>
            <pc:docMk/>
            <pc:sldMk cId="1449160394" sldId="565"/>
            <ac:picMk id="9" creationId="{736D5C78-C92E-4E24-9305-AA278F5287FD}"/>
          </ac:picMkLst>
        </pc:picChg>
        <pc:picChg chg="add mod">
          <ac:chgData name="Hostiteľský používateľ" userId="" providerId="Windows Live" clId="Web-{3D3D3F05-1E30-4069-8FF0-62E913DE9876}" dt="2020-10-28T13:31:53.508" v="1188" actId="1076"/>
          <ac:picMkLst>
            <pc:docMk/>
            <pc:sldMk cId="1449160394" sldId="565"/>
            <ac:picMk id="10" creationId="{7CC6FAA2-3D08-4469-882C-4DD5F318E757}"/>
          </ac:picMkLst>
        </pc:picChg>
        <pc:picChg chg="add mod">
          <ac:chgData name="Hostiteľský používateľ" userId="" providerId="Windows Live" clId="Web-{3D3D3F05-1E30-4069-8FF0-62E913DE9876}" dt="2020-10-28T13:31:52.133" v="1187" actId="1076"/>
          <ac:picMkLst>
            <pc:docMk/>
            <pc:sldMk cId="1449160394" sldId="565"/>
            <ac:picMk id="11" creationId="{5228AA0F-DC9B-4D20-9A62-5D4D42E5C5EF}"/>
          </ac:picMkLst>
        </pc:picChg>
        <pc:picChg chg="add mod">
          <ac:chgData name="Hostiteľský používateľ" userId="" providerId="Windows Live" clId="Web-{3D3D3F05-1E30-4069-8FF0-62E913DE9876}" dt="2020-10-28T13:31:59.789" v="1191" actId="1076"/>
          <ac:picMkLst>
            <pc:docMk/>
            <pc:sldMk cId="1449160394" sldId="565"/>
            <ac:picMk id="12" creationId="{A5ADA5CD-3AF1-4AFC-B55D-A0DC92994687}"/>
          </ac:picMkLst>
        </pc:picChg>
      </pc:sldChg>
      <pc:sldChg chg="addSp modSp add replId">
        <pc:chgData name="Hostiteľský používateľ" userId="" providerId="Windows Live" clId="Web-{3D3D3F05-1E30-4069-8FF0-62E913DE9876}" dt="2020-10-28T13:46:11.214" v="1394" actId="20577"/>
        <pc:sldMkLst>
          <pc:docMk/>
          <pc:sldMk cId="2014119118" sldId="566"/>
        </pc:sldMkLst>
        <pc:spChg chg="mod">
          <ac:chgData name="Hostiteľský používateľ" userId="" providerId="Windows Live" clId="Web-{3D3D3F05-1E30-4069-8FF0-62E913DE9876}" dt="2020-10-28T13:46:11.214" v="1394" actId="20577"/>
          <ac:spMkLst>
            <pc:docMk/>
            <pc:sldMk cId="2014119118" sldId="566"/>
            <ac:spMk id="3" creationId="{C0873358-5E22-48B6-A539-49D287FF2442}"/>
          </ac:spMkLst>
        </pc:spChg>
        <pc:picChg chg="add mod">
          <ac:chgData name="Hostiteľský používateľ" userId="" providerId="Windows Live" clId="Web-{3D3D3F05-1E30-4069-8FF0-62E913DE9876}" dt="2020-10-28T13:45:58.526" v="1377" actId="1076"/>
          <ac:picMkLst>
            <pc:docMk/>
            <pc:sldMk cId="2014119118" sldId="566"/>
            <ac:picMk id="5" creationId="{4D26B6DD-351F-4F12-B23B-1C5B9753060A}"/>
          </ac:picMkLst>
        </pc:picChg>
      </pc:sldChg>
      <pc:sldChg chg="add del replId">
        <pc:chgData name="Hostiteľský používateľ" userId="" providerId="Windows Live" clId="Web-{3D3D3F05-1E30-4069-8FF0-62E913DE9876}" dt="2020-10-28T12:52:29.583" v="150"/>
        <pc:sldMkLst>
          <pc:docMk/>
          <pc:sldMk cId="3342323256" sldId="566"/>
        </pc:sldMkLst>
      </pc:sldChg>
      <pc:sldChg chg="delSp modSp add replId">
        <pc:chgData name="Hostiteľský používateľ" userId="" providerId="Windows Live" clId="Web-{3D3D3F05-1E30-4069-8FF0-62E913DE9876}" dt="2020-10-28T13:40:05.237" v="1342" actId="20577"/>
        <pc:sldMkLst>
          <pc:docMk/>
          <pc:sldMk cId="4179455630" sldId="567"/>
        </pc:sldMkLst>
        <pc:spChg chg="mod">
          <ac:chgData name="Hostiteľský používateľ" userId="" providerId="Windows Live" clId="Web-{3D3D3F05-1E30-4069-8FF0-62E913DE9876}" dt="2020-10-28T13:38:18.157" v="1303" actId="20577"/>
          <ac:spMkLst>
            <pc:docMk/>
            <pc:sldMk cId="4179455630" sldId="567"/>
            <ac:spMk id="2" creationId="{00000000-0000-0000-0000-000000000000}"/>
          </ac:spMkLst>
        </pc:spChg>
        <pc:spChg chg="mod">
          <ac:chgData name="Hostiteľský používateľ" userId="" providerId="Windows Live" clId="Web-{3D3D3F05-1E30-4069-8FF0-62E913DE9876}" dt="2020-10-28T13:40:05.237" v="1342" actId="20577"/>
          <ac:spMkLst>
            <pc:docMk/>
            <pc:sldMk cId="4179455630" sldId="567"/>
            <ac:spMk id="3" creationId="{C0873358-5E22-48B6-A539-49D287FF2442}"/>
          </ac:spMkLst>
        </pc:spChg>
        <pc:picChg chg="del">
          <ac:chgData name="Hostiteľský používateľ" userId="" providerId="Windows Live" clId="Web-{3D3D3F05-1E30-4069-8FF0-62E913DE9876}" dt="2020-10-28T13:36:43.139" v="1266"/>
          <ac:picMkLst>
            <pc:docMk/>
            <pc:sldMk cId="4179455630" sldId="567"/>
            <ac:picMk id="5" creationId="{1C2B4345-EAA1-41D5-AA91-8F6060717F31}"/>
          </ac:picMkLst>
        </pc:picChg>
        <pc:picChg chg="del">
          <ac:chgData name="Hostiteľský používateľ" userId="" providerId="Windows Live" clId="Web-{3D3D3F05-1E30-4069-8FF0-62E913DE9876}" dt="2020-10-28T13:36:44.108" v="1267"/>
          <ac:picMkLst>
            <pc:docMk/>
            <pc:sldMk cId="4179455630" sldId="567"/>
            <ac:picMk id="6" creationId="{E8E55496-C922-46E1-BA5F-92929922152F}"/>
          </ac:picMkLst>
        </pc:picChg>
        <pc:picChg chg="del">
          <ac:chgData name="Hostiteľský používateľ" userId="" providerId="Windows Live" clId="Web-{3D3D3F05-1E30-4069-8FF0-62E913DE9876}" dt="2020-10-28T13:36:42.405" v="1265"/>
          <ac:picMkLst>
            <pc:docMk/>
            <pc:sldMk cId="4179455630" sldId="567"/>
            <ac:picMk id="7" creationId="{5283DB76-D0CC-4700-B914-EF9C64CECF1A}"/>
          </ac:picMkLst>
        </pc:picChg>
      </pc:sldChg>
      <pc:sldChg chg="addSp modSp add ord replId">
        <pc:chgData name="Hostiteľský používateľ" userId="" providerId="Windows Live" clId="Web-{3D3D3F05-1E30-4069-8FF0-62E913DE9876}" dt="2020-10-28T13:48:50.780" v="1432" actId="20577"/>
        <pc:sldMkLst>
          <pc:docMk/>
          <pc:sldMk cId="1759901259" sldId="568"/>
        </pc:sldMkLst>
        <pc:spChg chg="mod">
          <ac:chgData name="Hostiteľský používateľ" userId="" providerId="Windows Live" clId="Web-{3D3D3F05-1E30-4069-8FF0-62E913DE9876}" dt="2020-10-28T13:48:50.780" v="1432" actId="20577"/>
          <ac:spMkLst>
            <pc:docMk/>
            <pc:sldMk cId="1759901259" sldId="568"/>
            <ac:spMk id="2" creationId="{00000000-0000-0000-0000-000000000000}"/>
          </ac:spMkLst>
        </pc:spChg>
        <pc:spChg chg="mod">
          <ac:chgData name="Hostiteľský používateľ" userId="" providerId="Windows Live" clId="Web-{3D3D3F05-1E30-4069-8FF0-62E913DE9876}" dt="2020-10-28T13:47:29.684" v="1408" actId="20577"/>
          <ac:spMkLst>
            <pc:docMk/>
            <pc:sldMk cId="1759901259" sldId="568"/>
            <ac:spMk id="3" creationId="{C0873358-5E22-48B6-A539-49D287FF2442}"/>
          </ac:spMkLst>
        </pc:spChg>
        <pc:picChg chg="add mod">
          <ac:chgData name="Hostiteľský používateľ" userId="" providerId="Windows Live" clId="Web-{3D3D3F05-1E30-4069-8FF0-62E913DE9876}" dt="2020-10-28T13:48:24.654" v="1420" actId="1076"/>
          <ac:picMkLst>
            <pc:docMk/>
            <pc:sldMk cId="1759901259" sldId="568"/>
            <ac:picMk id="5" creationId="{CA85EDDF-26FD-40B3-A9F9-4F9025303723}"/>
          </ac:picMkLst>
        </pc:picChg>
      </pc:sldChg>
      <pc:sldChg chg="addSp delSp modSp add replId">
        <pc:chgData name="Hostiteľský používateľ" userId="" providerId="Windows Live" clId="Web-{3D3D3F05-1E30-4069-8FF0-62E913DE9876}" dt="2020-10-28T13:55:47.320" v="1579" actId="20577"/>
        <pc:sldMkLst>
          <pc:docMk/>
          <pc:sldMk cId="2379435208" sldId="569"/>
        </pc:sldMkLst>
        <pc:spChg chg="mod">
          <ac:chgData name="Hostiteľský používateľ" userId="" providerId="Windows Live" clId="Web-{3D3D3F05-1E30-4069-8FF0-62E913DE9876}" dt="2020-10-28T13:48:45.076" v="1430" actId="20577"/>
          <ac:spMkLst>
            <pc:docMk/>
            <pc:sldMk cId="2379435208" sldId="569"/>
            <ac:spMk id="2" creationId="{00000000-0000-0000-0000-000000000000}"/>
          </ac:spMkLst>
        </pc:spChg>
        <pc:spChg chg="mod">
          <ac:chgData name="Hostiteľský používateľ" userId="" providerId="Windows Live" clId="Web-{3D3D3F05-1E30-4069-8FF0-62E913DE9876}" dt="2020-10-28T13:48:59.889" v="1434" actId="20577"/>
          <ac:spMkLst>
            <pc:docMk/>
            <pc:sldMk cId="2379435208" sldId="569"/>
            <ac:spMk id="3" creationId="{C0873358-5E22-48B6-A539-49D287FF2442}"/>
          </ac:spMkLst>
        </pc:spChg>
        <pc:spChg chg="add del">
          <ac:chgData name="Hostiteľský používateľ" userId="" providerId="Windows Live" clId="Web-{3D3D3F05-1E30-4069-8FF0-62E913DE9876}" dt="2020-10-28T13:52:09.518" v="1447"/>
          <ac:spMkLst>
            <pc:docMk/>
            <pc:sldMk cId="2379435208" sldId="569"/>
            <ac:spMk id="9" creationId="{884AE22A-E32B-4218-BF45-A42F007AE99D}"/>
          </ac:spMkLst>
        </pc:spChg>
        <pc:spChg chg="add mod">
          <ac:chgData name="Hostiteľský používateľ" userId="" providerId="Windows Live" clId="Web-{3D3D3F05-1E30-4069-8FF0-62E913DE9876}" dt="2020-10-28T13:54:26.021" v="1524" actId="20577"/>
          <ac:spMkLst>
            <pc:docMk/>
            <pc:sldMk cId="2379435208" sldId="569"/>
            <ac:spMk id="10" creationId="{31C3A474-6489-4904-8777-AB79C01C1769}"/>
          </ac:spMkLst>
        </pc:spChg>
        <pc:spChg chg="add mod">
          <ac:chgData name="Hostiteľský používateľ" userId="" providerId="Windows Live" clId="Web-{3D3D3F05-1E30-4069-8FF0-62E913DE9876}" dt="2020-10-28T13:54:20.552" v="1519" actId="20577"/>
          <ac:spMkLst>
            <pc:docMk/>
            <pc:sldMk cId="2379435208" sldId="569"/>
            <ac:spMk id="11" creationId="{73902169-5680-441C-8865-1DB3D83D1094}"/>
          </ac:spMkLst>
        </pc:spChg>
        <pc:spChg chg="add mod">
          <ac:chgData name="Hostiteľský používateľ" userId="" providerId="Windows Live" clId="Web-{3D3D3F05-1E30-4069-8FF0-62E913DE9876}" dt="2020-10-28T13:55:47.320" v="1579" actId="20577"/>
          <ac:spMkLst>
            <pc:docMk/>
            <pc:sldMk cId="2379435208" sldId="569"/>
            <ac:spMk id="12" creationId="{D108F97A-EAA9-4BC3-91EA-C554340112B2}"/>
          </ac:spMkLst>
        </pc:spChg>
        <pc:picChg chg="add mod">
          <ac:chgData name="Hostiteľský používateľ" userId="" providerId="Windows Live" clId="Web-{3D3D3F05-1E30-4069-8FF0-62E913DE9876}" dt="2020-10-28T13:52:03.815" v="1446" actId="1076"/>
          <ac:picMkLst>
            <pc:docMk/>
            <pc:sldMk cId="2379435208" sldId="569"/>
            <ac:picMk id="6" creationId="{D110DE45-9363-46EE-B061-2D3F144A4CEC}"/>
          </ac:picMkLst>
        </pc:picChg>
        <pc:picChg chg="add">
          <ac:chgData name="Hostiteľský používateľ" userId="" providerId="Windows Live" clId="Web-{3D3D3F05-1E30-4069-8FF0-62E913DE9876}" dt="2020-10-28T13:51:27.205" v="1441"/>
          <ac:picMkLst>
            <pc:docMk/>
            <pc:sldMk cId="2379435208" sldId="569"/>
            <ac:picMk id="8" creationId="{A4E53ECE-35FF-47FD-AA69-8B7E3CB5694D}"/>
          </ac:picMkLst>
        </pc:picChg>
      </pc:sldChg>
      <pc:sldChg chg="add del ord">
        <pc:chgData name="Hostiteľský používateľ" userId="" providerId="Windows Live" clId="Web-{3D3D3F05-1E30-4069-8FF0-62E913DE9876}" dt="2020-10-28T13:51:29.799" v="1442"/>
        <pc:sldMkLst>
          <pc:docMk/>
          <pc:sldMk cId="13774602" sldId="570"/>
        </pc:sldMkLst>
      </pc:sldChg>
      <pc:sldChg chg="modSp add replId">
        <pc:chgData name="Hostiteľský používateľ" userId="" providerId="Windows Live" clId="Web-{3D3D3F05-1E30-4069-8FF0-62E913DE9876}" dt="2020-10-28T13:56:27.461" v="1610" actId="20577"/>
        <pc:sldMkLst>
          <pc:docMk/>
          <pc:sldMk cId="1830593813" sldId="570"/>
        </pc:sldMkLst>
        <pc:spChg chg="mod">
          <ac:chgData name="Hostiteľský používateľ" userId="" providerId="Windows Live" clId="Web-{3D3D3F05-1E30-4069-8FF0-62E913DE9876}" dt="2020-10-28T13:56:27.461" v="1610" actId="20577"/>
          <ac:spMkLst>
            <pc:docMk/>
            <pc:sldMk cId="1830593813" sldId="570"/>
            <ac:spMk id="12" creationId="{D108F97A-EAA9-4BC3-91EA-C554340112B2}"/>
          </ac:spMkLst>
        </pc:spChg>
      </pc:sldChg>
      <pc:sldChg chg="add del">
        <pc:chgData name="Hostiteľský používateľ" userId="" providerId="Windows Live" clId="Web-{3D3D3F05-1E30-4069-8FF0-62E913DE9876}" dt="2020-10-28T13:50:48.485" v="1437"/>
        <pc:sldMkLst>
          <pc:docMk/>
          <pc:sldMk cId="2605547474" sldId="570"/>
        </pc:sldMkLst>
      </pc:sldChg>
      <pc:sldChg chg="modSp add replId">
        <pc:chgData name="Hostiteľský používateľ" userId="" providerId="Windows Live" clId="Web-{3D3D3F05-1E30-4069-8FF0-62E913DE9876}" dt="2020-10-28T13:56:44.571" v="1649" actId="20577"/>
        <pc:sldMkLst>
          <pc:docMk/>
          <pc:sldMk cId="2191137672" sldId="571"/>
        </pc:sldMkLst>
        <pc:spChg chg="mod">
          <ac:chgData name="Hostiteľský používateľ" userId="" providerId="Windows Live" clId="Web-{3D3D3F05-1E30-4069-8FF0-62E913DE9876}" dt="2020-10-28T13:56:44.571" v="1649" actId="20577"/>
          <ac:spMkLst>
            <pc:docMk/>
            <pc:sldMk cId="2191137672" sldId="571"/>
            <ac:spMk id="12" creationId="{D108F97A-EAA9-4BC3-91EA-C554340112B2}"/>
          </ac:spMkLst>
        </pc:spChg>
      </pc:sldChg>
      <pc:sldChg chg="delSp modSp add replId">
        <pc:chgData name="Hostiteľský používateľ" userId="" providerId="Windows Live" clId="Web-{3D3D3F05-1E30-4069-8FF0-62E913DE9876}" dt="2020-10-28T13:57:39.963" v="1704" actId="20577"/>
        <pc:sldMkLst>
          <pc:docMk/>
          <pc:sldMk cId="2156011360" sldId="572"/>
        </pc:sldMkLst>
        <pc:spChg chg="mod">
          <ac:chgData name="Hostiteľský používateľ" userId="" providerId="Windows Live" clId="Web-{3D3D3F05-1E30-4069-8FF0-62E913DE9876}" dt="2020-10-28T13:57:02.103" v="1659" actId="20577"/>
          <ac:spMkLst>
            <pc:docMk/>
            <pc:sldMk cId="2156011360" sldId="572"/>
            <ac:spMk id="2" creationId="{00000000-0000-0000-0000-000000000000}"/>
          </ac:spMkLst>
        </pc:spChg>
        <pc:spChg chg="del">
          <ac:chgData name="Hostiteľský používateľ" userId="" providerId="Windows Live" clId="Web-{3D3D3F05-1E30-4069-8FF0-62E913DE9876}" dt="2020-10-28T13:57:10.509" v="1662"/>
          <ac:spMkLst>
            <pc:docMk/>
            <pc:sldMk cId="2156011360" sldId="572"/>
            <ac:spMk id="10" creationId="{31C3A474-6489-4904-8777-AB79C01C1769}"/>
          </ac:spMkLst>
        </pc:spChg>
        <pc:spChg chg="del">
          <ac:chgData name="Hostiteľský používateľ" userId="" providerId="Windows Live" clId="Web-{3D3D3F05-1E30-4069-8FF0-62E913DE9876}" dt="2020-10-28T13:57:13.368" v="1663"/>
          <ac:spMkLst>
            <pc:docMk/>
            <pc:sldMk cId="2156011360" sldId="572"/>
            <ac:spMk id="11" creationId="{73902169-5680-441C-8865-1DB3D83D1094}"/>
          </ac:spMkLst>
        </pc:spChg>
        <pc:spChg chg="mod">
          <ac:chgData name="Hostiteľský používateľ" userId="" providerId="Windows Live" clId="Web-{3D3D3F05-1E30-4069-8FF0-62E913DE9876}" dt="2020-10-28T13:57:39.963" v="1704" actId="20577"/>
          <ac:spMkLst>
            <pc:docMk/>
            <pc:sldMk cId="2156011360" sldId="572"/>
            <ac:spMk id="12" creationId="{D108F97A-EAA9-4BC3-91EA-C554340112B2}"/>
          </ac:spMkLst>
        </pc:spChg>
        <pc:picChg chg="del">
          <ac:chgData name="Hostiteľský používateľ" userId="" providerId="Windows Live" clId="Web-{3D3D3F05-1E30-4069-8FF0-62E913DE9876}" dt="2020-10-28T13:57:03.728" v="1660"/>
          <ac:picMkLst>
            <pc:docMk/>
            <pc:sldMk cId="2156011360" sldId="572"/>
            <ac:picMk id="6" creationId="{D110DE45-9363-46EE-B061-2D3F144A4CEC}"/>
          </ac:picMkLst>
        </pc:picChg>
        <pc:picChg chg="del">
          <ac:chgData name="Hostiteľský používateľ" userId="" providerId="Windows Live" clId="Web-{3D3D3F05-1E30-4069-8FF0-62E913DE9876}" dt="2020-10-28T13:57:04.540" v="1661"/>
          <ac:picMkLst>
            <pc:docMk/>
            <pc:sldMk cId="2156011360" sldId="572"/>
            <ac:picMk id="8" creationId="{A4E53ECE-35FF-47FD-AA69-8B7E3CB5694D}"/>
          </ac:picMkLst>
        </pc:picChg>
      </pc:sldChg>
      <pc:sldMasterChg chg="addSldLayout">
        <pc:chgData name="Hostiteľský používateľ" userId="" providerId="Windows Live" clId="Web-{3D3D3F05-1E30-4069-8FF0-62E913DE9876}" dt="2020-10-28T13:50:42.235" v="1436"/>
        <pc:sldMasterMkLst>
          <pc:docMk/>
          <pc:sldMasterMk cId="4252391796" sldId="2147483682"/>
        </pc:sldMasterMkLst>
        <pc:sldLayoutChg chg="add">
          <pc:chgData name="Hostiteľský používateľ" userId="" providerId="Windows Live" clId="Web-{3D3D3F05-1E30-4069-8FF0-62E913DE9876}" dt="2020-10-28T13:50:42.235" v="1436"/>
          <pc:sldLayoutMkLst>
            <pc:docMk/>
            <pc:sldMasterMk cId="4252391796" sldId="2147483682"/>
            <pc:sldLayoutMk cId="932960452" sldId="2147483677"/>
          </pc:sldLayoutMkLst>
        </pc:sldLayoutChg>
        <pc:sldLayoutChg chg="add">
          <pc:chgData name="Hostiteľský používateľ" userId="" providerId="Windows Live" clId="Web-{3D3D3F05-1E30-4069-8FF0-62E913DE9876}" dt="2020-10-28T13:50:42.235" v="1436"/>
          <pc:sldLayoutMkLst>
            <pc:docMk/>
            <pc:sldMasterMk cId="4252391796" sldId="2147483682"/>
            <pc:sldLayoutMk cId="1871472489" sldId="2147483678"/>
          </pc:sldLayoutMkLst>
        </pc:sldLayoutChg>
      </pc:sldMasterChg>
    </pc:docChg>
  </pc:docChgLst>
  <pc:docChgLst>
    <pc:chgData name="Hostiteľský používateľ" providerId="Windows Live" clId="Web-{41E336A4-3522-4D08-86D2-9A42DCAD32CA}"/>
    <pc:docChg chg="modSld">
      <pc:chgData name="Hostiteľský používateľ" userId="" providerId="Windows Live" clId="Web-{41E336A4-3522-4D08-86D2-9A42DCAD32CA}" dt="2020-06-17T05:08:42.219" v="31" actId="1076"/>
      <pc:docMkLst>
        <pc:docMk/>
      </pc:docMkLst>
      <pc:sldChg chg="modSp">
        <pc:chgData name="Hostiteľský používateľ" userId="" providerId="Windows Live" clId="Web-{41E336A4-3522-4D08-86D2-9A42DCAD32CA}" dt="2020-06-17T05:08:42.219" v="31" actId="1076"/>
        <pc:sldMkLst>
          <pc:docMk/>
          <pc:sldMk cId="2222298392" sldId="637"/>
        </pc:sldMkLst>
        <pc:picChg chg="mod">
          <ac:chgData name="Hostiteľský používateľ" userId="" providerId="Windows Live" clId="Web-{41E336A4-3522-4D08-86D2-9A42DCAD32CA}" dt="2020-06-17T05:08:42.219" v="31" actId="1076"/>
          <ac:picMkLst>
            <pc:docMk/>
            <pc:sldMk cId="2222298392" sldId="637"/>
            <ac:picMk id="2" creationId="{00721307-46BC-42D3-B5C4-D8276D68D441}"/>
          </ac:picMkLst>
        </pc:picChg>
      </pc:sldChg>
      <pc:sldChg chg="addAnim modAnim">
        <pc:chgData name="Hostiteľský používateľ" userId="" providerId="Windows Live" clId="Web-{41E336A4-3522-4D08-86D2-9A42DCAD32CA}" dt="2020-06-17T05:03:43.966" v="1"/>
        <pc:sldMkLst>
          <pc:docMk/>
          <pc:sldMk cId="3164997928" sldId="652"/>
        </pc:sldMkLst>
      </pc:sldChg>
      <pc:sldChg chg="delAnim">
        <pc:chgData name="Hostiteľský používateľ" userId="" providerId="Windows Live" clId="Web-{41E336A4-3522-4D08-86D2-9A42DCAD32CA}" dt="2020-06-17T05:04:24.328" v="2"/>
        <pc:sldMkLst>
          <pc:docMk/>
          <pc:sldMk cId="1095135143" sldId="653"/>
        </pc:sldMkLst>
      </pc:sldChg>
      <pc:sldChg chg="modSp">
        <pc:chgData name="Hostiteľský používateľ" userId="" providerId="Windows Live" clId="Web-{41E336A4-3522-4D08-86D2-9A42DCAD32CA}" dt="2020-06-17T05:08:03.810" v="25" actId="20577"/>
        <pc:sldMkLst>
          <pc:docMk/>
          <pc:sldMk cId="1202577165" sldId="655"/>
        </pc:sldMkLst>
        <pc:spChg chg="mod">
          <ac:chgData name="Hostiteľský používateľ" userId="" providerId="Windows Live" clId="Web-{41E336A4-3522-4D08-86D2-9A42DCAD32CA}" dt="2020-06-17T05:08:03.810" v="25" actId="20577"/>
          <ac:spMkLst>
            <pc:docMk/>
            <pc:sldMk cId="1202577165" sldId="655"/>
            <ac:spMk id="5" creationId="{290D53CB-650D-43EA-82D7-FBE14A2268EA}"/>
          </ac:spMkLst>
        </pc:spChg>
      </pc:sldChg>
      <pc:sldChg chg="addAnim modAnim">
        <pc:chgData name="Hostiteľský používateľ" userId="" providerId="Windows Live" clId="Web-{41E336A4-3522-4D08-86D2-9A42DCAD32CA}" dt="2020-06-17T05:05:50.552" v="18"/>
        <pc:sldMkLst>
          <pc:docMk/>
          <pc:sldMk cId="2035815003" sldId="658"/>
        </pc:sldMkLst>
      </pc:sldChg>
      <pc:sldChg chg="addAnim delAnim modAnim">
        <pc:chgData name="Hostiteľský používateľ" userId="" providerId="Windows Live" clId="Web-{41E336A4-3522-4D08-86D2-9A42DCAD32CA}" dt="2020-06-17T05:05:14.956" v="13"/>
        <pc:sldMkLst>
          <pc:docMk/>
          <pc:sldMk cId="160788914" sldId="659"/>
        </pc:sldMkLst>
      </pc:sldChg>
      <pc:sldChg chg="modSp">
        <pc:chgData name="Hostiteľský používateľ" userId="" providerId="Windows Live" clId="Web-{41E336A4-3522-4D08-86D2-9A42DCAD32CA}" dt="2020-06-17T05:08:29.780" v="30" actId="1076"/>
        <pc:sldMkLst>
          <pc:docMk/>
          <pc:sldMk cId="1777734671" sldId="662"/>
        </pc:sldMkLst>
        <pc:spChg chg="mod">
          <ac:chgData name="Hostiteľský používateľ" userId="" providerId="Windows Live" clId="Web-{41E336A4-3522-4D08-86D2-9A42DCAD32CA}" dt="2020-06-17T05:08:29.765" v="29" actId="1076"/>
          <ac:spMkLst>
            <pc:docMk/>
            <pc:sldMk cId="1777734671" sldId="662"/>
            <ac:spMk id="5" creationId="{494E0FBC-42BB-4DA6-B57D-847CD0546454}"/>
          </ac:spMkLst>
        </pc:spChg>
        <pc:spChg chg="mod">
          <ac:chgData name="Hostiteľský používateľ" userId="" providerId="Windows Live" clId="Web-{41E336A4-3522-4D08-86D2-9A42DCAD32CA}" dt="2020-06-17T05:08:29.780" v="30" actId="1076"/>
          <ac:spMkLst>
            <pc:docMk/>
            <pc:sldMk cId="1777734671" sldId="662"/>
            <ac:spMk id="8" creationId="{AFE61D7A-5D9D-4C49-BEBC-7A5BF90574F7}"/>
          </ac:spMkLst>
        </pc:spChg>
      </pc:sldChg>
    </pc:docChg>
  </pc:docChgLst>
  <pc:docChgLst>
    <pc:chgData name="Hostiteľský používateľ" providerId="Windows Live" clId="Web-{ECAF6F7B-DB05-4B78-975E-D441B1F5E481}"/>
    <pc:docChg chg="addSld delSld modSld modSection">
      <pc:chgData name="Hostiteľský používateľ" userId="" providerId="Windows Live" clId="Web-{ECAF6F7B-DB05-4B78-975E-D441B1F5E481}" dt="2021-01-26T19:10:12.097" v="1671" actId="1076"/>
      <pc:docMkLst>
        <pc:docMk/>
      </pc:docMkLst>
      <pc:sldChg chg="addSp modSp addAnim modAnim">
        <pc:chgData name="Hostiteľský používateľ" userId="" providerId="Windows Live" clId="Web-{ECAF6F7B-DB05-4B78-975E-D441B1F5E481}" dt="2021-01-26T19:02:02.601" v="1565"/>
        <pc:sldMkLst>
          <pc:docMk/>
          <pc:sldMk cId="1717000330" sldId="654"/>
        </pc:sldMkLst>
        <pc:spChg chg="mod">
          <ac:chgData name="Hostiteľský používateľ" userId="" providerId="Windows Live" clId="Web-{ECAF6F7B-DB05-4B78-975E-D441B1F5E481}" dt="2021-01-26T16:49:21.083" v="18" actId="20577"/>
          <ac:spMkLst>
            <pc:docMk/>
            <pc:sldMk cId="1717000330" sldId="654"/>
            <ac:spMk id="2" creationId="{00000000-0000-0000-0000-000000000000}"/>
          </ac:spMkLst>
        </pc:spChg>
        <pc:spChg chg="mod">
          <ac:chgData name="Hostiteľský používateľ" userId="" providerId="Windows Live" clId="Web-{ECAF6F7B-DB05-4B78-975E-D441B1F5E481}" dt="2021-01-26T16:48:33.753" v="6" actId="20577"/>
          <ac:spMkLst>
            <pc:docMk/>
            <pc:sldMk cId="1717000330" sldId="654"/>
            <ac:spMk id="7" creationId="{00000000-0000-0000-0000-000000000000}"/>
          </ac:spMkLst>
        </pc:spChg>
        <pc:picChg chg="add mod">
          <ac:chgData name="Hostiteľský používateľ" userId="" providerId="Windows Live" clId="Web-{ECAF6F7B-DB05-4B78-975E-D441B1F5E481}" dt="2021-01-26T16:48:59.942" v="11" actId="1076"/>
          <ac:picMkLst>
            <pc:docMk/>
            <pc:sldMk cId="1717000330" sldId="654"/>
            <ac:picMk id="3" creationId="{888288B5-B201-4DF2-BCEE-CB4E6CECD768}"/>
          </ac:picMkLst>
        </pc:picChg>
      </pc:sldChg>
      <pc:sldChg chg="addSp modSp add replId addAnim modAnim modNotes">
        <pc:chgData name="Hostiteľský používateľ" userId="" providerId="Windows Live" clId="Web-{ECAF6F7B-DB05-4B78-975E-D441B1F5E481}" dt="2021-01-26T19:02:13.804" v="1569"/>
        <pc:sldMkLst>
          <pc:docMk/>
          <pc:sldMk cId="888636785" sldId="656"/>
        </pc:sldMkLst>
        <pc:spChg chg="mod">
          <ac:chgData name="Hostiteľský používateľ" userId="" providerId="Windows Live" clId="Web-{ECAF6F7B-DB05-4B78-975E-D441B1F5E481}" dt="2021-01-26T16:51:18.414" v="32" actId="20577"/>
          <ac:spMkLst>
            <pc:docMk/>
            <pc:sldMk cId="888636785" sldId="656"/>
            <ac:spMk id="2" creationId="{00000000-0000-0000-0000-000000000000}"/>
          </ac:spMkLst>
        </pc:spChg>
        <pc:spChg chg="mod">
          <ac:chgData name="Hostiteľský používateľ" userId="" providerId="Windows Live" clId="Web-{ECAF6F7B-DB05-4B78-975E-D441B1F5E481}" dt="2021-01-26T16:49:59.849" v="21" actId="20577"/>
          <ac:spMkLst>
            <pc:docMk/>
            <pc:sldMk cId="888636785" sldId="656"/>
            <ac:spMk id="7" creationId="{00000000-0000-0000-0000-000000000000}"/>
          </ac:spMkLst>
        </pc:spChg>
        <pc:picChg chg="add mod">
          <ac:chgData name="Hostiteľský používateľ" userId="" providerId="Windows Live" clId="Web-{ECAF6F7B-DB05-4B78-975E-D441B1F5E481}" dt="2021-01-26T16:50:11.475" v="25" actId="14100"/>
          <ac:picMkLst>
            <pc:docMk/>
            <pc:sldMk cId="888636785" sldId="656"/>
            <ac:picMk id="3" creationId="{839A40AF-B637-4296-9F1C-8B5A92FE1EB9}"/>
          </ac:picMkLst>
        </pc:picChg>
        <pc:picChg chg="add mod">
          <ac:chgData name="Hostiteľský používateľ" userId="" providerId="Windows Live" clId="Web-{ECAF6F7B-DB05-4B78-975E-D441B1F5E481}" dt="2021-01-26T16:51:02.382" v="29" actId="1076"/>
          <ac:picMkLst>
            <pc:docMk/>
            <pc:sldMk cId="888636785" sldId="656"/>
            <ac:picMk id="5" creationId="{12BE0428-CCCE-48AC-A493-7088ADCC907B}"/>
          </ac:picMkLst>
        </pc:picChg>
      </pc:sldChg>
      <pc:sldChg chg="addSp modSp add replId addAnim delAnim modAnim modNotes">
        <pc:chgData name="Hostiteľský používateľ" userId="" providerId="Windows Live" clId="Web-{ECAF6F7B-DB05-4B78-975E-D441B1F5E481}" dt="2021-01-26T19:04:36.058" v="1617" actId="20577"/>
        <pc:sldMkLst>
          <pc:docMk/>
          <pc:sldMk cId="2511433509" sldId="657"/>
        </pc:sldMkLst>
        <pc:spChg chg="mod">
          <ac:chgData name="Hostiteľský používateľ" userId="" providerId="Windows Live" clId="Web-{ECAF6F7B-DB05-4B78-975E-D441B1F5E481}" dt="2021-01-26T19:02:27.742" v="1570" actId="20577"/>
          <ac:spMkLst>
            <pc:docMk/>
            <pc:sldMk cId="2511433509" sldId="657"/>
            <ac:spMk id="2" creationId="{00000000-0000-0000-0000-000000000000}"/>
          </ac:spMkLst>
        </pc:spChg>
        <pc:spChg chg="add mod">
          <ac:chgData name="Hostiteľský používateľ" userId="" providerId="Windows Live" clId="Web-{ECAF6F7B-DB05-4B78-975E-D441B1F5E481}" dt="2021-01-26T16:56:44.547" v="237" actId="20577"/>
          <ac:spMkLst>
            <pc:docMk/>
            <pc:sldMk cId="2511433509" sldId="657"/>
            <ac:spMk id="5" creationId="{8F082FD2-C87B-4ED4-A6D0-5A1D96402A05}"/>
          </ac:spMkLst>
        </pc:spChg>
        <pc:spChg chg="mod">
          <ac:chgData name="Hostiteľský používateľ" userId="" providerId="Windows Live" clId="Web-{ECAF6F7B-DB05-4B78-975E-D441B1F5E481}" dt="2021-01-26T19:04:36.058" v="1617" actId="20577"/>
          <ac:spMkLst>
            <pc:docMk/>
            <pc:sldMk cId="2511433509" sldId="657"/>
            <ac:spMk id="7" creationId="{00000000-0000-0000-0000-000000000000}"/>
          </ac:spMkLst>
        </pc:spChg>
        <pc:picChg chg="add mod">
          <ac:chgData name="Hostiteľský používateľ" userId="" providerId="Windows Live" clId="Web-{ECAF6F7B-DB05-4B78-975E-D441B1F5E481}" dt="2021-01-26T16:59:08.800" v="298" actId="1076"/>
          <ac:picMkLst>
            <pc:docMk/>
            <pc:sldMk cId="2511433509" sldId="657"/>
            <ac:picMk id="3" creationId="{04312545-CCBE-4C9D-8DDA-19B3551F7011}"/>
          </ac:picMkLst>
        </pc:picChg>
      </pc:sldChg>
      <pc:sldChg chg="addSp delSp modSp add replId addAnim delAnim modAnim modNotes">
        <pc:chgData name="Hostiteľský používateľ" userId="" providerId="Windows Live" clId="Web-{ECAF6F7B-DB05-4B78-975E-D441B1F5E481}" dt="2021-01-26T19:05:09.371" v="1619"/>
        <pc:sldMkLst>
          <pc:docMk/>
          <pc:sldMk cId="2894196407" sldId="658"/>
        </pc:sldMkLst>
        <pc:spChg chg="mod">
          <ac:chgData name="Hostiteľský používateľ" userId="" providerId="Windows Live" clId="Web-{ECAF6F7B-DB05-4B78-975E-D441B1F5E481}" dt="2021-01-26T18:52:02.039" v="1265" actId="1076"/>
          <ac:spMkLst>
            <pc:docMk/>
            <pc:sldMk cId="2894196407" sldId="658"/>
            <ac:spMk id="2" creationId="{00000000-0000-0000-0000-000000000000}"/>
          </ac:spMkLst>
        </pc:spChg>
        <pc:spChg chg="mod">
          <ac:chgData name="Hostiteľský používateľ" userId="" providerId="Windows Live" clId="Web-{ECAF6F7B-DB05-4B78-975E-D441B1F5E481}" dt="2021-01-26T18:57:59.345" v="1519" actId="20577"/>
          <ac:spMkLst>
            <pc:docMk/>
            <pc:sldMk cId="2894196407" sldId="658"/>
            <ac:spMk id="7" creationId="{00000000-0000-0000-0000-000000000000}"/>
          </ac:spMkLst>
        </pc:spChg>
        <pc:picChg chg="add del mod">
          <ac:chgData name="Hostiteľský používateľ" userId="" providerId="Windows Live" clId="Web-{ECAF6F7B-DB05-4B78-975E-D441B1F5E481}" dt="2021-01-26T18:40:57.663" v="1240"/>
          <ac:picMkLst>
            <pc:docMk/>
            <pc:sldMk cId="2894196407" sldId="658"/>
            <ac:picMk id="3" creationId="{E12FC94F-ABD2-42B3-8235-B33B99F132BD}"/>
          </ac:picMkLst>
        </pc:picChg>
        <pc:picChg chg="add del mod">
          <ac:chgData name="Hostiteľský používateľ" userId="" providerId="Windows Live" clId="Web-{ECAF6F7B-DB05-4B78-975E-D441B1F5E481}" dt="2021-01-26T18:41:37.961" v="1242"/>
          <ac:picMkLst>
            <pc:docMk/>
            <pc:sldMk cId="2894196407" sldId="658"/>
            <ac:picMk id="5" creationId="{F0E2A583-8B8C-4F40-B2E6-3A1D40F831A5}"/>
          </ac:picMkLst>
        </pc:picChg>
        <pc:picChg chg="add del mod">
          <ac:chgData name="Hostiteľský používateľ" userId="" providerId="Windows Live" clId="Web-{ECAF6F7B-DB05-4B78-975E-D441B1F5E481}" dt="2021-01-26T18:42:00.743" v="1244"/>
          <ac:picMkLst>
            <pc:docMk/>
            <pc:sldMk cId="2894196407" sldId="658"/>
            <ac:picMk id="6" creationId="{87C18887-DB57-4FC1-B206-2EE04850950B}"/>
          </ac:picMkLst>
        </pc:picChg>
        <pc:picChg chg="add del mod">
          <ac:chgData name="Hostiteľský používateľ" userId="" providerId="Windows Live" clId="Web-{ECAF6F7B-DB05-4B78-975E-D441B1F5E481}" dt="2021-01-26T18:42:29.509" v="1246"/>
          <ac:picMkLst>
            <pc:docMk/>
            <pc:sldMk cId="2894196407" sldId="658"/>
            <ac:picMk id="8" creationId="{9119D3DA-1227-4C34-B46D-003EAD1F537B}"/>
          </ac:picMkLst>
        </pc:picChg>
        <pc:picChg chg="add mod">
          <ac:chgData name="Hostiteľský používateľ" userId="" providerId="Windows Live" clId="Web-{ECAF6F7B-DB05-4B78-975E-D441B1F5E481}" dt="2021-01-26T18:53:14.259" v="1277" actId="14100"/>
          <ac:picMkLst>
            <pc:docMk/>
            <pc:sldMk cId="2894196407" sldId="658"/>
            <ac:picMk id="9" creationId="{E0FF8202-0592-4592-BE7A-F2B69A35243D}"/>
          </ac:picMkLst>
        </pc:picChg>
        <pc:picChg chg="add del mod">
          <ac:chgData name="Hostiteľský používateľ" userId="" providerId="Windows Live" clId="Web-{ECAF6F7B-DB05-4B78-975E-D441B1F5E481}" dt="2021-01-26T18:52:40.759" v="1270"/>
          <ac:picMkLst>
            <pc:docMk/>
            <pc:sldMk cId="2894196407" sldId="658"/>
            <ac:picMk id="10" creationId="{EE7ABD66-AD4E-4869-A798-C3EF8196D43B}"/>
          </ac:picMkLst>
        </pc:picChg>
        <pc:picChg chg="add mod">
          <ac:chgData name="Hostiteľský používateľ" userId="" providerId="Windows Live" clId="Web-{ECAF6F7B-DB05-4B78-975E-D441B1F5E481}" dt="2021-01-26T18:53:09.291" v="1275" actId="1076"/>
          <ac:picMkLst>
            <pc:docMk/>
            <pc:sldMk cId="2894196407" sldId="658"/>
            <ac:picMk id="12" creationId="{A270849D-305C-4A5D-B1E9-116A0FC8B059}"/>
          </ac:picMkLst>
        </pc:picChg>
        <pc:cxnChg chg="mod">
          <ac:chgData name="Hostiteľský používateľ" userId="" providerId="Windows Live" clId="Web-{ECAF6F7B-DB05-4B78-975E-D441B1F5E481}" dt="2021-01-26T18:52:48.181" v="1271" actId="14100"/>
          <ac:cxnSpMkLst>
            <pc:docMk/>
            <pc:sldMk cId="2894196407" sldId="658"/>
            <ac:cxnSpMk id="4" creationId="{00000000-0000-0000-0000-000000000000}"/>
          </ac:cxnSpMkLst>
        </pc:cxnChg>
      </pc:sldChg>
      <pc:sldChg chg="addSp delSp modSp add replId addAnim modAnim modNotes">
        <pc:chgData name="Hostiteľský používateľ" userId="" providerId="Windows Live" clId="Web-{ECAF6F7B-DB05-4B78-975E-D441B1F5E481}" dt="2021-01-26T19:07:46.484" v="1629"/>
        <pc:sldMkLst>
          <pc:docMk/>
          <pc:sldMk cId="3448223532" sldId="659"/>
        </pc:sldMkLst>
        <pc:spChg chg="del">
          <ac:chgData name="Hostiteľský používateľ" userId="" providerId="Windows Live" clId="Web-{ECAF6F7B-DB05-4B78-975E-D441B1F5E481}" dt="2021-01-26T16:54:06.933" v="200"/>
          <ac:spMkLst>
            <pc:docMk/>
            <pc:sldMk cId="3448223532" sldId="659"/>
            <ac:spMk id="2" creationId="{00000000-0000-0000-0000-000000000000}"/>
          </ac:spMkLst>
        </pc:spChg>
        <pc:spChg chg="mod">
          <ac:chgData name="Hostiteľský používateľ" userId="" providerId="Windows Live" clId="Web-{ECAF6F7B-DB05-4B78-975E-D441B1F5E481}" dt="2021-01-26T16:53:58.324" v="197" actId="20577"/>
          <ac:spMkLst>
            <pc:docMk/>
            <pc:sldMk cId="3448223532" sldId="659"/>
            <ac:spMk id="7" creationId="{00000000-0000-0000-0000-000000000000}"/>
          </ac:spMkLst>
        </pc:spChg>
        <pc:picChg chg="add mod">
          <ac:chgData name="Hostiteľský používateľ" userId="" providerId="Windows Live" clId="Web-{ECAF6F7B-DB05-4B78-975E-D441B1F5E481}" dt="2021-01-26T19:01:03.240" v="1563" actId="1076"/>
          <ac:picMkLst>
            <pc:docMk/>
            <pc:sldMk cId="3448223532" sldId="659"/>
            <ac:picMk id="3" creationId="{7B5A7C4D-DE5F-411A-9609-F8F4594CEFB1}"/>
          </ac:picMkLst>
        </pc:picChg>
        <pc:picChg chg="add mod">
          <ac:chgData name="Hostiteľský používateľ" userId="" providerId="Windows Live" clId="Web-{ECAF6F7B-DB05-4B78-975E-D441B1F5E481}" dt="2021-01-26T16:55:03.966" v="210" actId="1076"/>
          <ac:picMkLst>
            <pc:docMk/>
            <pc:sldMk cId="3448223532" sldId="659"/>
            <ac:picMk id="6" creationId="{AE073A53-BF56-40FE-A2D8-EABB7FCAFFA6}"/>
          </ac:picMkLst>
        </pc:picChg>
        <pc:picChg chg="add mod">
          <ac:chgData name="Hostiteľský používateľ" userId="" providerId="Windows Live" clId="Web-{ECAF6F7B-DB05-4B78-975E-D441B1F5E481}" dt="2021-01-26T16:54:37.872" v="207" actId="1076"/>
          <ac:picMkLst>
            <pc:docMk/>
            <pc:sldMk cId="3448223532" sldId="659"/>
            <ac:picMk id="10" creationId="{BF361775-6BE6-4A9E-9CB4-1C27B33FC2F8}"/>
          </ac:picMkLst>
        </pc:picChg>
        <pc:cxnChg chg="del">
          <ac:chgData name="Hostiteľský používateľ" userId="" providerId="Windows Live" clId="Web-{ECAF6F7B-DB05-4B78-975E-D441B1F5E481}" dt="2021-01-26T16:54:09.449" v="201"/>
          <ac:cxnSpMkLst>
            <pc:docMk/>
            <pc:sldMk cId="3448223532" sldId="659"/>
            <ac:cxnSpMk id="4" creationId="{00000000-0000-0000-0000-000000000000}"/>
          </ac:cxnSpMkLst>
        </pc:cxnChg>
      </pc:sldChg>
      <pc:sldChg chg="add del replId">
        <pc:chgData name="Hostiteľský používateľ" userId="" providerId="Windows Live" clId="Web-{ECAF6F7B-DB05-4B78-975E-D441B1F5E481}" dt="2021-01-26T17:10:47.880" v="529"/>
        <pc:sldMkLst>
          <pc:docMk/>
          <pc:sldMk cId="452055225" sldId="660"/>
        </pc:sldMkLst>
      </pc:sldChg>
      <pc:sldChg chg="add del replId">
        <pc:chgData name="Hostiteľský používateľ" userId="" providerId="Windows Live" clId="Web-{ECAF6F7B-DB05-4B78-975E-D441B1F5E481}" dt="2021-01-26T18:06:42.877" v="761"/>
        <pc:sldMkLst>
          <pc:docMk/>
          <pc:sldMk cId="396932333" sldId="661"/>
        </pc:sldMkLst>
      </pc:sldChg>
      <pc:sldChg chg="addSp delSp modSp add replId addAnim modAnim modNotes">
        <pc:chgData name="Hostiteľský používateľ" userId="" providerId="Windows Live" clId="Web-{ECAF6F7B-DB05-4B78-975E-D441B1F5E481}" dt="2021-01-26T19:06:23.763" v="1621"/>
        <pc:sldMkLst>
          <pc:docMk/>
          <pc:sldMk cId="130238951" sldId="662"/>
        </pc:sldMkLst>
        <pc:spChg chg="mod">
          <ac:chgData name="Hostiteľský používateľ" userId="" providerId="Windows Live" clId="Web-{ECAF6F7B-DB05-4B78-975E-D441B1F5E481}" dt="2021-01-26T18:36:32" v="1216" actId="1076"/>
          <ac:spMkLst>
            <pc:docMk/>
            <pc:sldMk cId="130238951" sldId="662"/>
            <ac:spMk id="2" creationId="{00000000-0000-0000-0000-000000000000}"/>
          </ac:spMkLst>
        </pc:spChg>
        <pc:spChg chg="add del mod">
          <ac:chgData name="Hostiteľský používateľ" userId="" providerId="Windows Live" clId="Web-{ECAF6F7B-DB05-4B78-975E-D441B1F5E481}" dt="2021-01-26T18:30:26.803" v="1111"/>
          <ac:spMkLst>
            <pc:docMk/>
            <pc:sldMk cId="130238951" sldId="662"/>
            <ac:spMk id="3" creationId="{A56D97F2-645E-40CA-9EE1-B2B9AF1ED257}"/>
          </ac:spMkLst>
        </pc:spChg>
        <pc:spChg chg="mod">
          <ac:chgData name="Hostiteľský používateľ" userId="" providerId="Windows Live" clId="Web-{ECAF6F7B-DB05-4B78-975E-D441B1F5E481}" dt="2021-01-26T18:39:28.301" v="1238" actId="1076"/>
          <ac:spMkLst>
            <pc:docMk/>
            <pc:sldMk cId="130238951" sldId="662"/>
            <ac:spMk id="7" creationId="{00000000-0000-0000-0000-000000000000}"/>
          </ac:spMkLst>
        </pc:spChg>
        <pc:picChg chg="add mod">
          <ac:chgData name="Hostiteľský používateľ" userId="" providerId="Windows Live" clId="Web-{ECAF6F7B-DB05-4B78-975E-D441B1F5E481}" dt="2021-01-26T18:36:21.687" v="1215" actId="14100"/>
          <ac:picMkLst>
            <pc:docMk/>
            <pc:sldMk cId="130238951" sldId="662"/>
            <ac:picMk id="5" creationId="{7BB88E8C-800A-4D62-83B9-6C87D5ACBDBE}"/>
          </ac:picMkLst>
        </pc:picChg>
        <pc:cxnChg chg="mod">
          <ac:chgData name="Hostiteľský používateľ" userId="" providerId="Windows Live" clId="Web-{ECAF6F7B-DB05-4B78-975E-D441B1F5E481}" dt="2021-01-26T18:36:42.219" v="1217" actId="1076"/>
          <ac:cxnSpMkLst>
            <pc:docMk/>
            <pc:sldMk cId="130238951" sldId="662"/>
            <ac:cxnSpMk id="4" creationId="{00000000-0000-0000-0000-000000000000}"/>
          </ac:cxnSpMkLst>
        </pc:cxnChg>
      </pc:sldChg>
      <pc:sldChg chg="addSp delSp modSp add replId addAnim modAnim modNotes">
        <pc:chgData name="Hostiteľský používateľ" userId="" providerId="Windows Live" clId="Web-{ECAF6F7B-DB05-4B78-975E-D441B1F5E481}" dt="2021-01-26T19:06:35.264" v="1623"/>
        <pc:sldMkLst>
          <pc:docMk/>
          <pc:sldMk cId="1792350202" sldId="663"/>
        </pc:sldMkLst>
        <pc:spChg chg="mod">
          <ac:chgData name="Hostiteľský používateľ" userId="" providerId="Windows Live" clId="Web-{ECAF6F7B-DB05-4B78-975E-D441B1F5E481}" dt="2021-01-26T18:35:30.702" v="1207" actId="1076"/>
          <ac:spMkLst>
            <pc:docMk/>
            <pc:sldMk cId="1792350202" sldId="663"/>
            <ac:spMk id="2" creationId="{00000000-0000-0000-0000-000000000000}"/>
          </ac:spMkLst>
        </pc:spChg>
        <pc:spChg chg="mod">
          <ac:chgData name="Hostiteľský používateľ" userId="" providerId="Windows Live" clId="Web-{ECAF6F7B-DB05-4B78-975E-D441B1F5E481}" dt="2021-01-26T18:35:58.390" v="1212" actId="1076"/>
          <ac:spMkLst>
            <pc:docMk/>
            <pc:sldMk cId="1792350202" sldId="663"/>
            <ac:spMk id="7" creationId="{00000000-0000-0000-0000-000000000000}"/>
          </ac:spMkLst>
        </pc:spChg>
        <pc:picChg chg="add del mod modCrop">
          <ac:chgData name="Hostiteľský používateľ" userId="" providerId="Windows Live" clId="Web-{ECAF6F7B-DB05-4B78-975E-D441B1F5E481}" dt="2021-01-26T18:34:54.919" v="1200"/>
          <ac:picMkLst>
            <pc:docMk/>
            <pc:sldMk cId="1792350202" sldId="663"/>
            <ac:picMk id="3" creationId="{6AC71AF3-1CE7-46A7-B219-37CE8DF874B6}"/>
          </ac:picMkLst>
        </pc:picChg>
        <pc:picChg chg="add mod">
          <ac:chgData name="Hostiteľský používateľ" userId="" providerId="Windows Live" clId="Web-{ECAF6F7B-DB05-4B78-975E-D441B1F5E481}" dt="2021-01-26T18:35:19.451" v="1206" actId="1076"/>
          <ac:picMkLst>
            <pc:docMk/>
            <pc:sldMk cId="1792350202" sldId="663"/>
            <ac:picMk id="5" creationId="{B82C607C-3106-42EE-9DC6-68337EE1712A}"/>
          </ac:picMkLst>
        </pc:picChg>
        <pc:cxnChg chg="mod">
          <ac:chgData name="Hostiteľský používateľ" userId="" providerId="Windows Live" clId="Web-{ECAF6F7B-DB05-4B78-975E-D441B1F5E481}" dt="2021-01-26T18:35:36.342" v="1208" actId="1076"/>
          <ac:cxnSpMkLst>
            <pc:docMk/>
            <pc:sldMk cId="1792350202" sldId="663"/>
            <ac:cxnSpMk id="4" creationId="{00000000-0000-0000-0000-000000000000}"/>
          </ac:cxnSpMkLst>
        </pc:cxnChg>
      </pc:sldChg>
      <pc:sldChg chg="addSp delSp modSp add replId">
        <pc:chgData name="Hostiteľský používateľ" userId="" providerId="Windows Live" clId="Web-{ECAF6F7B-DB05-4B78-975E-D441B1F5E481}" dt="2021-01-26T19:10:12.097" v="1671" actId="1076"/>
        <pc:sldMkLst>
          <pc:docMk/>
          <pc:sldMk cId="2843068781" sldId="664"/>
        </pc:sldMkLst>
        <pc:spChg chg="del">
          <ac:chgData name="Hostiteľský používateľ" userId="" providerId="Windows Live" clId="Web-{ECAF6F7B-DB05-4B78-975E-D441B1F5E481}" dt="2021-01-26T19:08:37.189" v="1632"/>
          <ac:spMkLst>
            <pc:docMk/>
            <pc:sldMk cId="2843068781" sldId="664"/>
            <ac:spMk id="2" creationId="{00000000-0000-0000-0000-000000000000}"/>
          </ac:spMkLst>
        </pc:spChg>
        <pc:spChg chg="add mod">
          <ac:chgData name="Hostiteľský používateľ" userId="" providerId="Windows Live" clId="Web-{ECAF6F7B-DB05-4B78-975E-D441B1F5E481}" dt="2021-01-26T19:08:44.658" v="1634" actId="1076"/>
          <ac:spMkLst>
            <pc:docMk/>
            <pc:sldMk cId="2843068781" sldId="664"/>
            <ac:spMk id="3" creationId="{21ED989E-867E-4486-BC87-E7F6A1B43771}"/>
          </ac:spMkLst>
        </pc:spChg>
        <pc:spChg chg="mod">
          <ac:chgData name="Hostiteľský používateľ" userId="" providerId="Windows Live" clId="Web-{ECAF6F7B-DB05-4B78-975E-D441B1F5E481}" dt="2021-01-26T19:10:12.097" v="1671" actId="1076"/>
          <ac:spMkLst>
            <pc:docMk/>
            <pc:sldMk cId="2843068781" sldId="664"/>
            <ac:spMk id="7" creationId="{00000000-0000-0000-0000-000000000000}"/>
          </ac:spMkLst>
        </pc:spChg>
        <pc:picChg chg="del">
          <ac:chgData name="Hostiteľský používateľ" userId="" providerId="Windows Live" clId="Web-{ECAF6F7B-DB05-4B78-975E-D441B1F5E481}" dt="2021-01-26T19:08:12.751" v="1631"/>
          <ac:picMkLst>
            <pc:docMk/>
            <pc:sldMk cId="2843068781" sldId="664"/>
            <ac:picMk id="5" creationId="{B82C607C-3106-42EE-9DC6-68337EE1712A}"/>
          </ac:picMkLst>
        </pc:picChg>
        <pc:picChg chg="add mod">
          <ac:chgData name="Hostiteľský používateľ" userId="" providerId="Windows Live" clId="Web-{ECAF6F7B-DB05-4B78-975E-D441B1F5E481}" dt="2021-01-26T19:10:02.613" v="1670" actId="1076"/>
          <ac:picMkLst>
            <pc:docMk/>
            <pc:sldMk cId="2843068781" sldId="664"/>
            <ac:picMk id="9" creationId="{4C5CCEC1-42C7-4943-AA57-644E12520A04}"/>
          </ac:picMkLst>
        </pc:picChg>
      </pc:sldChg>
    </pc:docChg>
  </pc:docChgLst>
  <pc:docChgLst>
    <pc:chgData name="Hostiteľský používateľ" providerId="Windows Live" clId="Web-{BAA20133-7C1A-4A25-B6A7-F642DAA3E879}"/>
    <pc:docChg chg="sldOrd">
      <pc:chgData name="Hostiteľský používateľ" userId="" providerId="Windows Live" clId="Web-{BAA20133-7C1A-4A25-B6A7-F642DAA3E879}" dt="2020-06-17T06:19:29.564" v="0"/>
      <pc:docMkLst>
        <pc:docMk/>
      </pc:docMkLst>
      <pc:sldChg chg="ord">
        <pc:chgData name="Hostiteľský používateľ" userId="" providerId="Windows Live" clId="Web-{BAA20133-7C1A-4A25-B6A7-F642DAA3E879}" dt="2020-06-17T06:19:29.564" v="0"/>
        <pc:sldMkLst>
          <pc:docMk/>
          <pc:sldMk cId="3749877668" sldId="629"/>
        </pc:sldMkLst>
      </pc:sldChg>
    </pc:docChg>
  </pc:docChgLst>
  <pc:docChgLst>
    <pc:chgData name="Hostiteľský používateľ" providerId="Windows Live" clId="Web-{F3D0409A-28CA-494D-8226-F364BC4D2055}"/>
    <pc:docChg chg="modSld">
      <pc:chgData name="Hostiteľský používateľ" userId="" providerId="Windows Live" clId="Web-{F3D0409A-28CA-494D-8226-F364BC4D2055}" dt="2020-06-15T18:39:53.696" v="3" actId="14100"/>
      <pc:docMkLst>
        <pc:docMk/>
      </pc:docMkLst>
      <pc:sldChg chg="addSp delSp modSp">
        <pc:chgData name="Hostiteľský používateľ" userId="" providerId="Windows Live" clId="Web-{F3D0409A-28CA-494D-8226-F364BC4D2055}" dt="2020-06-15T18:39:53.696" v="3" actId="14100"/>
        <pc:sldMkLst>
          <pc:docMk/>
          <pc:sldMk cId="3775916875" sldId="469"/>
        </pc:sldMkLst>
        <pc:picChg chg="add mod">
          <ac:chgData name="Hostiteľský používateľ" userId="" providerId="Windows Live" clId="Web-{F3D0409A-28CA-494D-8226-F364BC4D2055}" dt="2020-06-15T18:39:53.696" v="3" actId="14100"/>
          <ac:picMkLst>
            <pc:docMk/>
            <pc:sldMk cId="3775916875" sldId="469"/>
            <ac:picMk id="3" creationId="{7A55D62D-B9B1-4500-9E65-0FE1EF844B2F}"/>
          </ac:picMkLst>
        </pc:picChg>
        <pc:picChg chg="del">
          <ac:chgData name="Hostiteľský používateľ" userId="" providerId="Windows Live" clId="Web-{F3D0409A-28CA-494D-8226-F364BC4D2055}" dt="2020-06-15T18:39:46.773" v="1"/>
          <ac:picMkLst>
            <pc:docMk/>
            <pc:sldMk cId="3775916875" sldId="469"/>
            <ac:picMk id="5" creationId="{00000000-0000-0000-0000-000000000000}"/>
          </ac:picMkLst>
        </pc:picChg>
      </pc:sldChg>
    </pc:docChg>
  </pc:docChgLst>
  <pc:docChgLst>
    <pc:chgData name="Janka Haderková" userId="932dcb812967ea0c" providerId="Windows Live" clId="Web-{2190084E-CC05-467D-A54F-1061870B129D}"/>
    <pc:docChg chg="addSld delSld modSld modSection">
      <pc:chgData name="Janka Haderková" userId="932dcb812967ea0c" providerId="Windows Live" clId="Web-{2190084E-CC05-467D-A54F-1061870B129D}" dt="2020-07-15T15:09:49.894" v="381"/>
      <pc:docMkLst>
        <pc:docMk/>
      </pc:docMkLst>
      <pc:sldChg chg="modSp">
        <pc:chgData name="Janka Haderková" userId="932dcb812967ea0c" providerId="Windows Live" clId="Web-{2190084E-CC05-467D-A54F-1061870B129D}" dt="2020-07-15T14:31:31.798" v="2" actId="20577"/>
        <pc:sldMkLst>
          <pc:docMk/>
          <pc:sldMk cId="2130597095" sldId="651"/>
        </pc:sldMkLst>
        <pc:spChg chg="mod">
          <ac:chgData name="Janka Haderková" userId="932dcb812967ea0c" providerId="Windows Live" clId="Web-{2190084E-CC05-467D-A54F-1061870B129D}" dt="2020-07-15T14:31:31.798" v="2" actId="20577"/>
          <ac:spMkLst>
            <pc:docMk/>
            <pc:sldMk cId="2130597095" sldId="651"/>
            <ac:spMk id="4" creationId="{943E298F-8C52-43AD-86A9-C0236DAA7249}"/>
          </ac:spMkLst>
        </pc:spChg>
      </pc:sldChg>
      <pc:sldChg chg="del">
        <pc:chgData name="Janka Haderková" userId="932dcb812967ea0c" providerId="Windows Live" clId="Web-{2190084E-CC05-467D-A54F-1061870B129D}" dt="2020-07-15T14:37:02.521" v="4"/>
        <pc:sldMkLst>
          <pc:docMk/>
          <pc:sldMk cId="1724689430" sldId="653"/>
        </pc:sldMkLst>
      </pc:sldChg>
      <pc:sldChg chg="addSp delSp modSp add replId modNotes">
        <pc:chgData name="Janka Haderková" userId="932dcb812967ea0c" providerId="Windows Live" clId="Web-{2190084E-CC05-467D-A54F-1061870B129D}" dt="2020-07-15T14:58:15.369" v="295" actId="20577"/>
        <pc:sldMkLst>
          <pc:docMk/>
          <pc:sldMk cId="44454823" sldId="664"/>
        </pc:sldMkLst>
        <pc:spChg chg="mod">
          <ac:chgData name="Janka Haderková" userId="932dcb812967ea0c" providerId="Windows Live" clId="Web-{2190084E-CC05-467D-A54F-1061870B129D}" dt="2020-07-15T14:58:15.369" v="295" actId="20577"/>
          <ac:spMkLst>
            <pc:docMk/>
            <pc:sldMk cId="44454823" sldId="664"/>
            <ac:spMk id="4" creationId="{943E298F-8C52-43AD-86A9-C0236DAA7249}"/>
          </ac:spMkLst>
        </pc:spChg>
        <pc:graphicFrameChg chg="add del mod">
          <ac:chgData name="Janka Haderková" userId="932dcb812967ea0c" providerId="Windows Live" clId="Web-{2190084E-CC05-467D-A54F-1061870B129D}" dt="2020-07-15T14:40:32.966" v="135"/>
          <ac:graphicFrameMkLst>
            <pc:docMk/>
            <pc:sldMk cId="44454823" sldId="664"/>
            <ac:graphicFrameMk id="6" creationId="{F35FD875-50BC-4E6C-B98A-1F2D430C5FE5}"/>
          </ac:graphicFrameMkLst>
        </pc:graphicFrameChg>
      </pc:sldChg>
      <pc:sldChg chg="modSp add replId modNotes">
        <pc:chgData name="Janka Haderková" userId="932dcb812967ea0c" providerId="Windows Live" clId="Web-{2190084E-CC05-467D-A54F-1061870B129D}" dt="2020-07-15T15:09:49.894" v="381"/>
        <pc:sldMkLst>
          <pc:docMk/>
          <pc:sldMk cId="2111173349" sldId="665"/>
        </pc:sldMkLst>
        <pc:spChg chg="mod">
          <ac:chgData name="Janka Haderková" userId="932dcb812967ea0c" providerId="Windows Live" clId="Web-{2190084E-CC05-467D-A54F-1061870B129D}" dt="2020-07-15T15:09:05.081" v="369" actId="20577"/>
          <ac:spMkLst>
            <pc:docMk/>
            <pc:sldMk cId="2111173349" sldId="665"/>
            <ac:spMk id="4" creationId="{943E298F-8C52-43AD-86A9-C0236DAA7249}"/>
          </ac:spMkLst>
        </pc:spChg>
      </pc:sldChg>
    </pc:docChg>
  </pc:docChgLst>
  <pc:docChgLst>
    <pc:chgData name="Hostiteľský používateľ" providerId="Windows Live" clId="Web-{D21E5DE0-9195-4213-BE9E-5D8F4907656E}"/>
    <pc:docChg chg="addSld modSld modSection">
      <pc:chgData name="Hostiteľský používateľ" userId="" providerId="Windows Live" clId="Web-{D21E5DE0-9195-4213-BE9E-5D8F4907656E}" dt="2020-07-16T04:47:18.072" v="2711" actId="20577"/>
      <pc:docMkLst>
        <pc:docMk/>
      </pc:docMkLst>
      <pc:sldChg chg="modSp">
        <pc:chgData name="Hostiteľský používateľ" userId="" providerId="Windows Live" clId="Web-{D21E5DE0-9195-4213-BE9E-5D8F4907656E}" dt="2020-07-16T04:22:23.399" v="1188" actId="20577"/>
        <pc:sldMkLst>
          <pc:docMk/>
          <pc:sldMk cId="1180161538" sldId="436"/>
        </pc:sldMkLst>
        <pc:spChg chg="mod">
          <ac:chgData name="Hostiteľský používateľ" userId="" providerId="Windows Live" clId="Web-{D21E5DE0-9195-4213-BE9E-5D8F4907656E}" dt="2020-07-16T04:22:23.399" v="1188" actId="20577"/>
          <ac:spMkLst>
            <pc:docMk/>
            <pc:sldMk cId="1180161538" sldId="436"/>
            <ac:spMk id="7" creationId="{00000000-0000-0000-0000-000000000000}"/>
          </ac:spMkLst>
        </pc:spChg>
      </pc:sldChg>
      <pc:sldChg chg="modSp">
        <pc:chgData name="Hostiteľský používateľ" userId="" providerId="Windows Live" clId="Web-{D21E5DE0-9195-4213-BE9E-5D8F4907656E}" dt="2020-07-16T04:46:39.712" v="2699" actId="20577"/>
        <pc:sldMkLst>
          <pc:docMk/>
          <pc:sldMk cId="3865260320" sldId="644"/>
        </pc:sldMkLst>
        <pc:spChg chg="mod">
          <ac:chgData name="Hostiteľský používateľ" userId="" providerId="Windows Live" clId="Web-{D21E5DE0-9195-4213-BE9E-5D8F4907656E}" dt="2020-07-16T04:46:39.712" v="2699" actId="20577"/>
          <ac:spMkLst>
            <pc:docMk/>
            <pc:sldMk cId="3865260320" sldId="644"/>
            <ac:spMk id="5" creationId="{00000000-0000-0000-0000-000000000000}"/>
          </ac:spMkLst>
        </pc:spChg>
      </pc:sldChg>
      <pc:sldChg chg="addSp delSp modSp addAnim delAnim">
        <pc:chgData name="Hostiteľský používateľ" userId="" providerId="Windows Live" clId="Web-{D21E5DE0-9195-4213-BE9E-5D8F4907656E}" dt="2020-07-16T04:47:18.056" v="2710" actId="20577"/>
        <pc:sldMkLst>
          <pc:docMk/>
          <pc:sldMk cId="279521226" sldId="650"/>
        </pc:sldMkLst>
        <pc:spChg chg="mod">
          <ac:chgData name="Hostiteľský používateľ" userId="" providerId="Windows Live" clId="Web-{D21E5DE0-9195-4213-BE9E-5D8F4907656E}" dt="2020-07-16T04:47:18.056" v="2710" actId="20577"/>
          <ac:spMkLst>
            <pc:docMk/>
            <pc:sldMk cId="279521226" sldId="650"/>
            <ac:spMk id="5" creationId="{00000000-0000-0000-0000-000000000000}"/>
          </ac:spMkLst>
        </pc:spChg>
        <pc:spChg chg="add del mod">
          <ac:chgData name="Hostiteľský používateľ" userId="" providerId="Windows Live" clId="Web-{D21E5DE0-9195-4213-BE9E-5D8F4907656E}" dt="2020-07-16T04:09:53.890" v="311"/>
          <ac:spMkLst>
            <pc:docMk/>
            <pc:sldMk cId="279521226" sldId="650"/>
            <ac:spMk id="7" creationId="{66E05173-D77B-4E0C-A53C-58D1268E464E}"/>
          </ac:spMkLst>
        </pc:spChg>
        <pc:graphicFrameChg chg="add del mod">
          <ac:chgData name="Hostiteľský používateľ" userId="" providerId="Windows Live" clId="Web-{D21E5DE0-9195-4213-BE9E-5D8F4907656E}" dt="2020-07-16T04:09:53.890" v="312"/>
          <ac:graphicFrameMkLst>
            <pc:docMk/>
            <pc:sldMk cId="279521226" sldId="650"/>
            <ac:graphicFrameMk id="6" creationId="{9E689921-5E5D-4DA0-9FA2-1440BD9FD2F0}"/>
          </ac:graphicFrameMkLst>
        </pc:graphicFrameChg>
      </pc:sldChg>
      <pc:sldChg chg="modSp add replId">
        <pc:chgData name="Hostiteľský používateľ" userId="" providerId="Windows Live" clId="Web-{D21E5DE0-9195-4213-BE9E-5D8F4907656E}" dt="2020-07-16T04:41:23.157" v="2339" actId="20577"/>
        <pc:sldMkLst>
          <pc:docMk/>
          <pc:sldMk cId="461459932" sldId="666"/>
        </pc:sldMkLst>
        <pc:spChg chg="mod">
          <ac:chgData name="Hostiteľský používateľ" userId="" providerId="Windows Live" clId="Web-{D21E5DE0-9195-4213-BE9E-5D8F4907656E}" dt="2020-07-16T04:41:23.157" v="2339" actId="20577"/>
          <ac:spMkLst>
            <pc:docMk/>
            <pc:sldMk cId="461459932" sldId="666"/>
            <ac:spMk id="5" creationId="{00000000-0000-0000-0000-000000000000}"/>
          </ac:spMkLst>
        </pc:spChg>
      </pc:sldChg>
    </pc:docChg>
  </pc:docChgLst>
  <pc:docChgLst>
    <pc:chgData name="Hostiteľský používateľ" providerId="Windows Live" clId="Web-{5DCA52C5-864F-4B19-A286-072BD6F066FB}"/>
    <pc:docChg chg="delSld modSld modSection">
      <pc:chgData name="Hostiteľský používateľ" userId="" providerId="Windows Live" clId="Web-{5DCA52C5-864F-4B19-A286-072BD6F066FB}" dt="2021-01-13T12:19:20.305" v="2"/>
      <pc:docMkLst>
        <pc:docMk/>
      </pc:docMkLst>
      <pc:sldChg chg="del">
        <pc:chgData name="Hostiteľský používateľ" userId="" providerId="Windows Live" clId="Web-{5DCA52C5-864F-4B19-A286-072BD6F066FB}" dt="2021-01-13T12:19:20.305" v="2"/>
        <pc:sldMkLst>
          <pc:docMk/>
          <pc:sldMk cId="2415397866" sldId="643"/>
        </pc:sldMkLst>
      </pc:sldChg>
      <pc:sldChg chg="modNotes">
        <pc:chgData name="Hostiteľský používateľ" userId="" providerId="Windows Live" clId="Web-{5DCA52C5-864F-4B19-A286-072BD6F066FB}" dt="2021-01-13T12:19:19.180" v="1"/>
        <pc:sldMkLst>
          <pc:docMk/>
          <pc:sldMk cId="2773636075" sldId="644"/>
        </pc:sldMkLst>
      </pc:sldChg>
    </pc:docChg>
  </pc:docChgLst>
  <pc:docChgLst>
    <pc:chgData name="Janka Haderková" userId="932dcb812967ea0c" providerId="Windows Live" clId="Web-{3C00093E-595D-4A43-A82B-A2994EF2E55B}"/>
    <pc:docChg chg="modSld">
      <pc:chgData name="Janka Haderková" userId="932dcb812967ea0c" providerId="Windows Live" clId="Web-{3C00093E-595D-4A43-A82B-A2994EF2E55B}" dt="2021-01-13T17:22:01.548" v="129"/>
      <pc:docMkLst>
        <pc:docMk/>
      </pc:docMkLst>
      <pc:sldChg chg="addSp delSp modSp addAnim delAnim modAnim">
        <pc:chgData name="Janka Haderková" userId="932dcb812967ea0c" providerId="Windows Live" clId="Web-{3C00093E-595D-4A43-A82B-A2994EF2E55B}" dt="2021-01-13T17:22:01.548" v="129"/>
        <pc:sldMkLst>
          <pc:docMk/>
          <pc:sldMk cId="2736567172" sldId="614"/>
        </pc:sldMkLst>
        <pc:spChg chg="del">
          <ac:chgData name="Janka Haderková" userId="932dcb812967ea0c" providerId="Windows Live" clId="Web-{3C00093E-595D-4A43-A82B-A2994EF2E55B}" dt="2021-01-13T13:44:37.566" v="7"/>
          <ac:spMkLst>
            <pc:docMk/>
            <pc:sldMk cId="2736567172" sldId="614"/>
            <ac:spMk id="2" creationId="{00000000-0000-0000-0000-000000000000}"/>
          </ac:spMkLst>
        </pc:spChg>
        <pc:spChg chg="add mod">
          <ac:chgData name="Janka Haderková" userId="932dcb812967ea0c" providerId="Windows Live" clId="Web-{3C00093E-595D-4A43-A82B-A2994EF2E55B}" dt="2021-01-13T13:48:32.804" v="70" actId="20577"/>
          <ac:spMkLst>
            <pc:docMk/>
            <pc:sldMk cId="2736567172" sldId="614"/>
            <ac:spMk id="5" creationId="{9D23F7D7-B23A-48F5-AE78-2E1ED2702626}"/>
          </ac:spMkLst>
        </pc:spChg>
        <pc:spChg chg="add mod">
          <ac:chgData name="Janka Haderková" userId="932dcb812967ea0c" providerId="Windows Live" clId="Web-{3C00093E-595D-4A43-A82B-A2994EF2E55B}" dt="2021-01-13T14:06:17.712" v="94" actId="20577"/>
          <ac:spMkLst>
            <pc:docMk/>
            <pc:sldMk cId="2736567172" sldId="614"/>
            <ac:spMk id="6" creationId="{4E370DE4-B352-428F-BCDE-4CC9AB56AA9C}"/>
          </ac:spMkLst>
        </pc:spChg>
        <pc:spChg chg="mod">
          <ac:chgData name="Janka Haderková" userId="932dcb812967ea0c" providerId="Windows Live" clId="Web-{3C00093E-595D-4A43-A82B-A2994EF2E55B}" dt="2021-01-13T13:47:33.788" v="62" actId="14100"/>
          <ac:spMkLst>
            <pc:docMk/>
            <pc:sldMk cId="2736567172" sldId="614"/>
            <ac:spMk id="7" creationId="{00000000-0000-0000-0000-000000000000}"/>
          </ac:spMkLst>
        </pc:spChg>
        <pc:spChg chg="add mod">
          <ac:chgData name="Janka Haderková" userId="932dcb812967ea0c" providerId="Windows Live" clId="Web-{3C00093E-595D-4A43-A82B-A2994EF2E55B}" dt="2021-01-13T13:46:24.912" v="43" actId="20577"/>
          <ac:spMkLst>
            <pc:docMk/>
            <pc:sldMk cId="2736567172" sldId="614"/>
            <ac:spMk id="8" creationId="{C096BC2F-9AB8-414B-ABB5-526292063313}"/>
          </ac:spMkLst>
        </pc:spChg>
        <pc:spChg chg="add mod">
          <ac:chgData name="Janka Haderková" userId="932dcb812967ea0c" providerId="Windows Live" clId="Web-{3C00093E-595D-4A43-A82B-A2994EF2E55B}" dt="2021-01-13T13:51:25.510" v="80" actId="1076"/>
          <ac:spMkLst>
            <pc:docMk/>
            <pc:sldMk cId="2736567172" sldId="614"/>
            <ac:spMk id="9" creationId="{6CF2DE0A-47EE-4076-A1AA-B2A0DB34B79D}"/>
          </ac:spMkLst>
        </pc:spChg>
        <pc:spChg chg="add mod">
          <ac:chgData name="Janka Haderková" userId="932dcb812967ea0c" providerId="Windows Live" clId="Web-{3C00093E-595D-4A43-A82B-A2994EF2E55B}" dt="2021-01-13T13:48:21.117" v="69" actId="14100"/>
          <ac:spMkLst>
            <pc:docMk/>
            <pc:sldMk cId="2736567172" sldId="614"/>
            <ac:spMk id="10" creationId="{876F8F6E-C40C-479D-A3DF-B7CE6F9702B8}"/>
          </ac:spMkLst>
        </pc:spChg>
        <pc:grpChg chg="add del">
          <ac:chgData name="Janka Haderková" userId="932dcb812967ea0c" providerId="Windows Live" clId="Web-{3C00093E-595D-4A43-A82B-A2994EF2E55B}" dt="2021-01-13T17:21:10.235" v="118"/>
          <ac:grpSpMkLst>
            <pc:docMk/>
            <pc:sldMk cId="2736567172" sldId="614"/>
            <ac:grpSpMk id="4" creationId="{461B3E7C-CCE1-4115-97F1-91CC6F0D1081}"/>
          </ac:grpSpMkLst>
        </pc:grpChg>
        <pc:grpChg chg="add">
          <ac:chgData name="Janka Haderková" userId="932dcb812967ea0c" providerId="Windows Live" clId="Web-{3C00093E-595D-4A43-A82B-A2994EF2E55B}" dt="2021-01-13T17:21:17.813" v="119"/>
          <ac:grpSpMkLst>
            <pc:docMk/>
            <pc:sldMk cId="2736567172" sldId="614"/>
            <ac:grpSpMk id="14" creationId="{963AE169-E2C4-4873-958A-DA1CA28BC9BC}"/>
          </ac:grpSpMkLst>
        </pc:grpChg>
        <pc:picChg chg="add mod topLvl">
          <ac:chgData name="Janka Haderková" userId="932dcb812967ea0c" providerId="Windows Live" clId="Web-{3C00093E-595D-4A43-A82B-A2994EF2E55B}" dt="2021-01-13T17:21:10.235" v="118"/>
          <ac:picMkLst>
            <pc:docMk/>
            <pc:sldMk cId="2736567172" sldId="614"/>
            <ac:picMk id="2" creationId="{111CC9EB-60A2-47BE-ADDD-9C634DEA4DC6}"/>
          </ac:picMkLst>
        </pc:picChg>
        <pc:picChg chg="add mod topLvl">
          <ac:chgData name="Janka Haderková" userId="932dcb812967ea0c" providerId="Windows Live" clId="Web-{3C00093E-595D-4A43-A82B-A2994EF2E55B}" dt="2021-01-13T17:21:10.235" v="118"/>
          <ac:picMkLst>
            <pc:docMk/>
            <pc:sldMk cId="2736567172" sldId="614"/>
            <ac:picMk id="3" creationId="{21A45073-D9D0-4401-B0C5-E7E292969CE5}"/>
          </ac:picMkLst>
        </pc:picChg>
        <pc:picChg chg="add mod modCrop">
          <ac:chgData name="Janka Haderková" userId="932dcb812967ea0c" providerId="Windows Live" clId="Web-{3C00093E-595D-4A43-A82B-A2994EF2E55B}" dt="2021-01-13T13:57:24.157" v="86" actId="1076"/>
          <ac:picMkLst>
            <pc:docMk/>
            <pc:sldMk cId="2736567172" sldId="614"/>
            <ac:picMk id="11" creationId="{EC6D5104-5081-40B9-93F7-03614F484339}"/>
          </ac:picMkLst>
        </pc:picChg>
        <pc:picChg chg="add mod modCrop">
          <ac:chgData name="Janka Haderková" userId="932dcb812967ea0c" providerId="Windows Live" clId="Web-{3C00093E-595D-4A43-A82B-A2994EF2E55B}" dt="2021-01-13T14:04:54.867" v="93" actId="1076"/>
          <ac:picMkLst>
            <pc:docMk/>
            <pc:sldMk cId="2736567172" sldId="614"/>
            <ac:picMk id="12" creationId="{D706D509-E27D-4919-AE67-63EE5A431448}"/>
          </ac:picMkLst>
        </pc:picChg>
        <pc:picChg chg="add mod">
          <ac:chgData name="Janka Haderková" userId="932dcb812967ea0c" providerId="Windows Live" clId="Web-{3C00093E-595D-4A43-A82B-A2994EF2E55B}" dt="2021-01-13T17:20:56.078" v="117" actId="1076"/>
          <ac:picMkLst>
            <pc:docMk/>
            <pc:sldMk cId="2736567172" sldId="614"/>
            <ac:picMk id="13" creationId="{357F3B4D-0BDE-4AC1-AF4C-EEAE6CCF9C7A}"/>
          </ac:picMkLst>
        </pc:picChg>
        <pc:cxnChg chg="del">
          <ac:chgData name="Janka Haderková" userId="932dcb812967ea0c" providerId="Windows Live" clId="Web-{3C00093E-595D-4A43-A82B-A2994EF2E55B}" dt="2021-01-13T13:44:39.723" v="8"/>
          <ac:cxnSpMkLst>
            <pc:docMk/>
            <pc:sldMk cId="2736567172" sldId="614"/>
            <ac:cxnSpMk id="4" creationId="{00000000-0000-0000-0000-000000000000}"/>
          </ac:cxnSpMkLst>
        </pc:cxnChg>
      </pc:sldChg>
    </pc:docChg>
  </pc:docChgLst>
  <pc:docChgLst>
    <pc:chgData name="Tomáš Rigas" userId="e7f2400fd273b3cb" providerId="Windows Live" clId="Web-{8558978C-492C-408C-B7CA-DEBA632E1BCD}"/>
    <pc:docChg chg="delSld modSection">
      <pc:chgData name="Tomáš Rigas" userId="e7f2400fd273b3cb" providerId="Windows Live" clId="Web-{8558978C-492C-408C-B7CA-DEBA632E1BCD}" dt="2020-10-08T05:54:41.819" v="0"/>
      <pc:docMkLst>
        <pc:docMk/>
      </pc:docMkLst>
      <pc:sldChg chg="del">
        <pc:chgData name="Tomáš Rigas" userId="e7f2400fd273b3cb" providerId="Windows Live" clId="Web-{8558978C-492C-408C-B7CA-DEBA632E1BCD}" dt="2020-10-08T05:54:41.819" v="0"/>
        <pc:sldMkLst>
          <pc:docMk/>
          <pc:sldMk cId="3213718892" sldId="530"/>
        </pc:sldMkLst>
      </pc:sldChg>
    </pc:docChg>
  </pc:docChgLst>
  <pc:docChgLst>
    <pc:chgData name="Hostiteľský používateľ" providerId="Windows Live" clId="Web-{94016B1B-D65F-47E5-8977-F4FC15A38728}"/>
    <pc:docChg chg="addSld sldOrd modSection">
      <pc:chgData name="Hostiteľský používateľ" userId="" providerId="Windows Live" clId="Web-{94016B1B-D65F-47E5-8977-F4FC15A38728}" dt="2020-07-02T05:35:19.903" v="7"/>
      <pc:docMkLst>
        <pc:docMk/>
      </pc:docMkLst>
      <pc:sldChg chg="add ord">
        <pc:chgData name="Hostiteľský používateľ" userId="" providerId="Windows Live" clId="Web-{94016B1B-D65F-47E5-8977-F4FC15A38728}" dt="2020-07-02T05:35:19.903" v="4"/>
        <pc:sldMkLst>
          <pc:docMk/>
          <pc:sldMk cId="3034125072" sldId="644"/>
        </pc:sldMkLst>
      </pc:sldChg>
      <pc:sldChg chg="add ord">
        <pc:chgData name="Hostiteľský používateľ" userId="" providerId="Windows Live" clId="Web-{94016B1B-D65F-47E5-8977-F4FC15A38728}" dt="2020-07-02T05:35:19.903" v="5"/>
        <pc:sldMkLst>
          <pc:docMk/>
          <pc:sldMk cId="4140737285" sldId="645"/>
        </pc:sldMkLst>
      </pc:sldChg>
      <pc:sldChg chg="add ord">
        <pc:chgData name="Hostiteľský používateľ" userId="" providerId="Windows Live" clId="Web-{94016B1B-D65F-47E5-8977-F4FC15A38728}" dt="2020-07-02T05:35:19.903" v="6"/>
        <pc:sldMkLst>
          <pc:docMk/>
          <pc:sldMk cId="263633915" sldId="646"/>
        </pc:sldMkLst>
      </pc:sldChg>
      <pc:sldChg chg="add ord">
        <pc:chgData name="Hostiteľský používateľ" userId="" providerId="Windows Live" clId="Web-{94016B1B-D65F-47E5-8977-F4FC15A38728}" dt="2020-07-02T05:35:19.903" v="7"/>
        <pc:sldMkLst>
          <pc:docMk/>
          <pc:sldMk cId="3663213688" sldId="647"/>
        </pc:sldMkLst>
      </pc:sldChg>
    </pc:docChg>
  </pc:docChgLst>
  <pc:docChgLst>
    <pc:chgData name="Hostiteľský používateľ" providerId="Windows Live" clId="Web-{91A6935F-02B6-49CF-8E53-3175A3E8C2A9}"/>
    <pc:docChg chg="addSld delSld modSld sldOrd modSection">
      <pc:chgData name="Hostiteľský používateľ" userId="" providerId="Windows Live" clId="Web-{91A6935F-02B6-49CF-8E53-3175A3E8C2A9}" dt="2020-06-16T11:18:20.725" v="113"/>
      <pc:docMkLst>
        <pc:docMk/>
      </pc:docMkLst>
      <pc:sldChg chg="addAnim modAnim">
        <pc:chgData name="Hostiteľský používateľ" userId="" providerId="Windows Live" clId="Web-{91A6935F-02B6-49CF-8E53-3175A3E8C2A9}" dt="2020-06-16T09:14:28.952" v="51"/>
        <pc:sldMkLst>
          <pc:docMk/>
          <pc:sldMk cId="4211357734" sldId="587"/>
        </pc:sldMkLst>
      </pc:sldChg>
      <pc:sldChg chg="del addAnim modAnim">
        <pc:chgData name="Hostiteľský používateľ" userId="" providerId="Windows Live" clId="Web-{91A6935F-02B6-49CF-8E53-3175A3E8C2A9}" dt="2020-06-16T09:19:11.578" v="86"/>
        <pc:sldMkLst>
          <pc:docMk/>
          <pc:sldMk cId="25019139" sldId="590"/>
        </pc:sldMkLst>
      </pc:sldChg>
      <pc:sldChg chg="addAnim modAnim">
        <pc:chgData name="Hostiteľský používateľ" userId="" providerId="Windows Live" clId="Web-{91A6935F-02B6-49CF-8E53-3175A3E8C2A9}" dt="2020-06-16T09:14:52.390" v="57"/>
        <pc:sldMkLst>
          <pc:docMk/>
          <pc:sldMk cId="2105418972" sldId="591"/>
        </pc:sldMkLst>
      </pc:sldChg>
      <pc:sldChg chg="addAnim modAnim">
        <pc:chgData name="Hostiteľský používateľ" userId="" providerId="Windows Live" clId="Web-{91A6935F-02B6-49CF-8E53-3175A3E8C2A9}" dt="2020-06-16T09:14:48.343" v="55"/>
        <pc:sldMkLst>
          <pc:docMk/>
          <pc:sldMk cId="2129551490" sldId="592"/>
        </pc:sldMkLst>
      </pc:sldChg>
      <pc:sldChg chg="addAnim modAnim">
        <pc:chgData name="Hostiteľský používateľ" userId="" providerId="Windows Live" clId="Web-{91A6935F-02B6-49CF-8E53-3175A3E8C2A9}" dt="2020-06-16T09:15:37.858" v="69"/>
        <pc:sldMkLst>
          <pc:docMk/>
          <pc:sldMk cId="3400893702" sldId="597"/>
        </pc:sldMkLst>
      </pc:sldChg>
      <pc:sldChg chg="addAnim modAnim">
        <pc:chgData name="Hostiteľský používateľ" userId="" providerId="Windows Live" clId="Web-{91A6935F-02B6-49CF-8E53-3175A3E8C2A9}" dt="2020-06-16T09:15:57.952" v="71"/>
        <pc:sldMkLst>
          <pc:docMk/>
          <pc:sldMk cId="626335895" sldId="605"/>
        </pc:sldMkLst>
      </pc:sldChg>
      <pc:sldChg chg="addAnim modAnim">
        <pc:chgData name="Hostiteľský používateľ" userId="" providerId="Windows Live" clId="Web-{91A6935F-02B6-49CF-8E53-3175A3E8C2A9}" dt="2020-06-16T11:10:53.848" v="95"/>
        <pc:sldMkLst>
          <pc:docMk/>
          <pc:sldMk cId="3787698848" sldId="606"/>
        </pc:sldMkLst>
      </pc:sldChg>
      <pc:sldChg chg="del addAnim modAnim">
        <pc:chgData name="Hostiteľský používateľ" userId="" providerId="Windows Live" clId="Web-{91A6935F-02B6-49CF-8E53-3175A3E8C2A9}" dt="2020-06-16T09:30:32.814" v="93"/>
        <pc:sldMkLst>
          <pc:docMk/>
          <pc:sldMk cId="2021659990" sldId="607"/>
        </pc:sldMkLst>
      </pc:sldChg>
      <pc:sldChg chg="addAnim modAnim">
        <pc:chgData name="Hostiteľský používateľ" userId="" providerId="Windows Live" clId="Web-{91A6935F-02B6-49CF-8E53-3175A3E8C2A9}" dt="2020-06-16T09:16:46.312" v="79"/>
        <pc:sldMkLst>
          <pc:docMk/>
          <pc:sldMk cId="654531401" sldId="612"/>
        </pc:sldMkLst>
      </pc:sldChg>
      <pc:sldChg chg="addAnim modAnim">
        <pc:chgData name="Hostiteľský používateľ" userId="" providerId="Windows Live" clId="Web-{91A6935F-02B6-49CF-8E53-3175A3E8C2A9}" dt="2020-06-16T11:17:18.474" v="109"/>
        <pc:sldMkLst>
          <pc:docMk/>
          <pc:sldMk cId="117552606" sldId="613"/>
        </pc:sldMkLst>
      </pc:sldChg>
      <pc:sldChg chg="addAnim modAnim">
        <pc:chgData name="Hostiteľský používateľ" userId="" providerId="Windows Live" clId="Web-{91A6935F-02B6-49CF-8E53-3175A3E8C2A9}" dt="2020-06-16T11:18:20.725" v="113"/>
        <pc:sldMkLst>
          <pc:docMk/>
          <pc:sldMk cId="4209373206" sldId="614"/>
        </pc:sldMkLst>
      </pc:sldChg>
      <pc:sldChg chg="del">
        <pc:chgData name="Hostiteľský používateľ" userId="" providerId="Windows Live" clId="Web-{91A6935F-02B6-49CF-8E53-3175A3E8C2A9}" dt="2020-06-16T09:08:20.748" v="5"/>
        <pc:sldMkLst>
          <pc:docMk/>
          <pc:sldMk cId="3690929447" sldId="615"/>
        </pc:sldMkLst>
      </pc:sldChg>
      <pc:sldChg chg="addSp delSp modSp ord">
        <pc:chgData name="Hostiteľský používateľ" userId="" providerId="Windows Live" clId="Web-{91A6935F-02B6-49CF-8E53-3175A3E8C2A9}" dt="2020-06-16T09:09:16.342" v="12" actId="1076"/>
        <pc:sldMkLst>
          <pc:docMk/>
          <pc:sldMk cId="2485940913" sldId="617"/>
        </pc:sldMkLst>
        <pc:spChg chg="del">
          <ac:chgData name="Hostiteľský používateľ" userId="" providerId="Windows Live" clId="Web-{91A6935F-02B6-49CF-8E53-3175A3E8C2A9}" dt="2020-06-16T09:08:58.263" v="8"/>
          <ac:spMkLst>
            <pc:docMk/>
            <pc:sldMk cId="2485940913" sldId="617"/>
            <ac:spMk id="3" creationId="{04623A62-2B20-4390-9ABC-A50B36A75764}"/>
          </ac:spMkLst>
        </pc:spChg>
        <pc:picChg chg="add mod">
          <ac:chgData name="Hostiteľský používateľ" userId="" providerId="Windows Live" clId="Web-{91A6935F-02B6-49CF-8E53-3175A3E8C2A9}" dt="2020-06-16T09:09:16.342" v="12" actId="1076"/>
          <ac:picMkLst>
            <pc:docMk/>
            <pc:sldMk cId="2485940913" sldId="617"/>
            <ac:picMk id="4" creationId="{26FF3C2D-149B-434C-81CF-E6E4B0433FF0}"/>
          </ac:picMkLst>
        </pc:picChg>
      </pc:sldChg>
      <pc:sldChg chg="addSp modSp add ord replId addAnim modAnim">
        <pc:chgData name="Hostiteľský používateľ" userId="" providerId="Windows Live" clId="Web-{91A6935F-02B6-49CF-8E53-3175A3E8C2A9}" dt="2020-06-16T09:17:36.999" v="85"/>
        <pc:sldMkLst>
          <pc:docMk/>
          <pc:sldMk cId="3097061757" sldId="618"/>
        </pc:sldMkLst>
        <pc:spChg chg="add mod">
          <ac:chgData name="Hostiteľský používateľ" userId="" providerId="Windows Live" clId="Web-{91A6935F-02B6-49CF-8E53-3175A3E8C2A9}" dt="2020-06-16T09:10:48.311" v="24" actId="20577"/>
          <ac:spMkLst>
            <pc:docMk/>
            <pc:sldMk cId="3097061757" sldId="618"/>
            <ac:spMk id="3" creationId="{81AB2734-5FF7-4466-B6AE-C428B2124BA8}"/>
          </ac:spMkLst>
        </pc:spChg>
        <pc:picChg chg="mod">
          <ac:chgData name="Hostiteľský používateľ" userId="" providerId="Windows Live" clId="Web-{91A6935F-02B6-49CF-8E53-3175A3E8C2A9}" dt="2020-06-16T09:10:04.092" v="16" actId="1076"/>
          <ac:picMkLst>
            <pc:docMk/>
            <pc:sldMk cId="3097061757" sldId="618"/>
            <ac:picMk id="4" creationId="{26FF3C2D-149B-434C-81CF-E6E4B0433FF0}"/>
          </ac:picMkLst>
        </pc:picChg>
      </pc:sldChg>
      <pc:sldChg chg="modSp add ord replId">
        <pc:chgData name="Hostiteľský používateľ" userId="" providerId="Windows Live" clId="Web-{91A6935F-02B6-49CF-8E53-3175A3E8C2A9}" dt="2020-06-16T09:14:14.546" v="48" actId="20577"/>
        <pc:sldMkLst>
          <pc:docMk/>
          <pc:sldMk cId="1262873565" sldId="619"/>
        </pc:sldMkLst>
        <pc:spChg chg="mod">
          <ac:chgData name="Hostiteľský používateľ" userId="" providerId="Windows Live" clId="Web-{91A6935F-02B6-49CF-8E53-3175A3E8C2A9}" dt="2020-06-16T09:14:14.546" v="48" actId="20577"/>
          <ac:spMkLst>
            <pc:docMk/>
            <pc:sldMk cId="1262873565" sldId="619"/>
            <ac:spMk id="3" creationId="{11DFB965-8603-441A-ABC8-BBD3B5563847}"/>
          </ac:spMkLst>
        </pc:spChg>
      </pc:sldChg>
      <pc:sldChg chg="addSp delSp modSp add replId delAnim">
        <pc:chgData name="Hostiteľský používateľ" userId="" providerId="Windows Live" clId="Web-{91A6935F-02B6-49CF-8E53-3175A3E8C2A9}" dt="2020-06-16T09:29:32.455" v="92" actId="1076"/>
        <pc:sldMkLst>
          <pc:docMk/>
          <pc:sldMk cId="3172685419" sldId="621"/>
        </pc:sldMkLst>
        <pc:picChg chg="add mod">
          <ac:chgData name="Hostiteľský používateľ" userId="" providerId="Windows Live" clId="Web-{91A6935F-02B6-49CF-8E53-3175A3E8C2A9}" dt="2020-06-16T09:29:32.455" v="92" actId="1076"/>
          <ac:picMkLst>
            <pc:docMk/>
            <pc:sldMk cId="3172685419" sldId="621"/>
            <ac:picMk id="4" creationId="{9BFC7A1B-B7EE-452F-9E7E-71AD7285EEFD}"/>
          </ac:picMkLst>
        </pc:picChg>
        <pc:picChg chg="del">
          <ac:chgData name="Hostiteľský používateľ" userId="" providerId="Windows Live" clId="Web-{91A6935F-02B6-49CF-8E53-3175A3E8C2A9}" dt="2020-06-16T09:28:45.142" v="88"/>
          <ac:picMkLst>
            <pc:docMk/>
            <pc:sldMk cId="3172685419" sldId="621"/>
            <ac:picMk id="5" creationId="{DC8FDA81-0051-441C-8CD1-ED6C96575945}"/>
          </ac:picMkLst>
        </pc:picChg>
      </pc:sldChg>
    </pc:docChg>
  </pc:docChgLst>
  <pc:docChgLst>
    <pc:chgData name="Hostiteľský používateľ" providerId="Windows Live" clId="Web-{A2B12ED6-C14A-408A-85EE-127EDEDA43C0}"/>
    <pc:docChg chg="addSld delSld modSld sldOrd modSection">
      <pc:chgData name="Hostiteľský používateľ" userId="" providerId="Windows Live" clId="Web-{A2B12ED6-C14A-408A-85EE-127EDEDA43C0}" dt="2020-06-17T04:58:50.435" v="156"/>
      <pc:docMkLst>
        <pc:docMk/>
      </pc:docMkLst>
      <pc:sldChg chg="addAnim modAnim">
        <pc:chgData name="Hostiteľský používateľ" userId="" providerId="Windows Live" clId="Web-{A2B12ED6-C14A-408A-85EE-127EDEDA43C0}" dt="2020-06-17T04:58:50.435" v="156"/>
        <pc:sldMkLst>
          <pc:docMk/>
          <pc:sldMk cId="3258750703" sldId="641"/>
        </pc:sldMkLst>
      </pc:sldChg>
      <pc:sldChg chg="del">
        <pc:chgData name="Hostiteľský používateľ" userId="" providerId="Windows Live" clId="Web-{A2B12ED6-C14A-408A-85EE-127EDEDA43C0}" dt="2020-06-17T04:54:54.170" v="114"/>
        <pc:sldMkLst>
          <pc:docMk/>
          <pc:sldMk cId="3781077218" sldId="644"/>
        </pc:sldMkLst>
      </pc:sldChg>
      <pc:sldChg chg="del">
        <pc:chgData name="Hostiteľský používateľ" userId="" providerId="Windows Live" clId="Web-{A2B12ED6-C14A-408A-85EE-127EDEDA43C0}" dt="2020-06-17T04:54:58.967" v="117"/>
        <pc:sldMkLst>
          <pc:docMk/>
          <pc:sldMk cId="140362277" sldId="647"/>
        </pc:sldMkLst>
      </pc:sldChg>
      <pc:sldChg chg="del">
        <pc:chgData name="Hostiteľský používateľ" userId="" providerId="Windows Live" clId="Web-{A2B12ED6-C14A-408A-85EE-127EDEDA43C0}" dt="2020-06-17T04:54:56.779" v="116"/>
        <pc:sldMkLst>
          <pc:docMk/>
          <pc:sldMk cId="1227281005" sldId="651"/>
        </pc:sldMkLst>
      </pc:sldChg>
      <pc:sldChg chg="modSp">
        <pc:chgData name="Hostiteľský používateľ" userId="" providerId="Windows Live" clId="Web-{A2B12ED6-C14A-408A-85EE-127EDEDA43C0}" dt="2020-06-17T04:53:49.822" v="107" actId="1076"/>
        <pc:sldMkLst>
          <pc:docMk/>
          <pc:sldMk cId="3164997928" sldId="652"/>
        </pc:sldMkLst>
        <pc:spChg chg="mod">
          <ac:chgData name="Hostiteľský používateľ" userId="" providerId="Windows Live" clId="Web-{A2B12ED6-C14A-408A-85EE-127EDEDA43C0}" dt="2020-06-17T04:53:41.806" v="105" actId="1076"/>
          <ac:spMkLst>
            <pc:docMk/>
            <pc:sldMk cId="3164997928" sldId="652"/>
            <ac:spMk id="12" creationId="{6950F2DA-FF6F-405D-92FC-1690797CFCDD}"/>
          </ac:spMkLst>
        </pc:spChg>
        <pc:spChg chg="mod">
          <ac:chgData name="Hostiteľský používateľ" userId="" providerId="Windows Live" clId="Web-{A2B12ED6-C14A-408A-85EE-127EDEDA43C0}" dt="2020-06-17T04:53:45.071" v="106" actId="1076"/>
          <ac:spMkLst>
            <pc:docMk/>
            <pc:sldMk cId="3164997928" sldId="652"/>
            <ac:spMk id="14" creationId="{07AD1C2B-E368-43EF-A5AD-9EF30BED1B95}"/>
          </ac:spMkLst>
        </pc:spChg>
        <pc:spChg chg="mod">
          <ac:chgData name="Hostiteľský používateľ" userId="" providerId="Windows Live" clId="Web-{A2B12ED6-C14A-408A-85EE-127EDEDA43C0}" dt="2020-06-17T04:53:49.822" v="107" actId="1076"/>
          <ac:spMkLst>
            <pc:docMk/>
            <pc:sldMk cId="3164997928" sldId="652"/>
            <ac:spMk id="28" creationId="{CF7043A8-7285-4561-9D17-43BCC2DD94BB}"/>
          </ac:spMkLst>
        </pc:spChg>
        <pc:picChg chg="mod">
          <ac:chgData name="Hostiteľský používateľ" userId="" providerId="Windows Live" clId="Web-{A2B12ED6-C14A-408A-85EE-127EDEDA43C0}" dt="2020-06-17T04:53:32.196" v="104"/>
          <ac:picMkLst>
            <pc:docMk/>
            <pc:sldMk cId="3164997928" sldId="652"/>
            <ac:picMk id="21" creationId="{48181718-BCD4-40DF-9BCF-1DF734F17815}"/>
          </ac:picMkLst>
        </pc:picChg>
      </pc:sldChg>
      <pc:sldChg chg="modSp">
        <pc:chgData name="Hostiteľský používateľ" userId="" providerId="Windows Live" clId="Web-{A2B12ED6-C14A-408A-85EE-127EDEDA43C0}" dt="2020-06-17T04:57:57.307" v="151" actId="20577"/>
        <pc:sldMkLst>
          <pc:docMk/>
          <pc:sldMk cId="1202577165" sldId="655"/>
        </pc:sldMkLst>
        <pc:spChg chg="mod">
          <ac:chgData name="Hostiteľský používateľ" userId="" providerId="Windows Live" clId="Web-{A2B12ED6-C14A-408A-85EE-127EDEDA43C0}" dt="2020-06-17T04:57:57.307" v="151" actId="20577"/>
          <ac:spMkLst>
            <pc:docMk/>
            <pc:sldMk cId="1202577165" sldId="655"/>
            <ac:spMk id="5" creationId="{290D53CB-650D-43EA-82D7-FBE14A2268EA}"/>
          </ac:spMkLst>
        </pc:spChg>
      </pc:sldChg>
      <pc:sldChg chg="del">
        <pc:chgData name="Hostiteľský používateľ" userId="" providerId="Windows Live" clId="Web-{A2B12ED6-C14A-408A-85EE-127EDEDA43C0}" dt="2020-06-17T04:54:55.482" v="115"/>
        <pc:sldMkLst>
          <pc:docMk/>
          <pc:sldMk cId="938101071" sldId="656"/>
        </pc:sldMkLst>
      </pc:sldChg>
      <pc:sldChg chg="addSp delSp modSp del mod setBg">
        <pc:chgData name="Hostiteľský používateľ" userId="" providerId="Windows Live" clId="Web-{A2B12ED6-C14A-408A-85EE-127EDEDA43C0}" dt="2020-06-17T04:57:41.196" v="149"/>
        <pc:sldMkLst>
          <pc:docMk/>
          <pc:sldMk cId="815939090" sldId="657"/>
        </pc:sldMkLst>
        <pc:spChg chg="add del">
          <ac:chgData name="Hostiteľský používateľ" userId="" providerId="Windows Live" clId="Web-{A2B12ED6-C14A-408A-85EE-127EDEDA43C0}" dt="2020-06-17T04:46:08.791" v="82"/>
          <ac:spMkLst>
            <pc:docMk/>
            <pc:sldMk cId="815939090" sldId="657"/>
            <ac:spMk id="22" creationId="{19B2EB12-332C-4DCC-9746-30DD4690F95F}"/>
          </ac:spMkLst>
        </pc:spChg>
        <pc:grpChg chg="add del">
          <ac:chgData name="Hostiteľský používateľ" userId="" providerId="Windows Live" clId="Web-{A2B12ED6-C14A-408A-85EE-127EDEDA43C0}" dt="2020-06-17T04:46:08.791" v="82"/>
          <ac:grpSpMkLst>
            <pc:docMk/>
            <pc:sldMk cId="815939090" sldId="657"/>
            <ac:grpSpMk id="24" creationId="{AFD40B55-BABB-4B33-ADD3-0C2340430678}"/>
          </ac:grpSpMkLst>
        </pc:grpChg>
        <pc:grpChg chg="add del">
          <ac:chgData name="Hostiteľský používateľ" userId="" providerId="Windows Live" clId="Web-{A2B12ED6-C14A-408A-85EE-127EDEDA43C0}" dt="2020-06-17T04:46:08.791" v="82"/>
          <ac:grpSpMkLst>
            <pc:docMk/>
            <pc:sldMk cId="815939090" sldId="657"/>
            <ac:grpSpMk id="28" creationId="{E616EDA1-F722-4C6A-AD2F-E487C7EBE6BD}"/>
          </ac:grpSpMkLst>
        </pc:grpChg>
        <pc:grpChg chg="add del">
          <ac:chgData name="Hostiteľský používateľ" userId="" providerId="Windows Live" clId="Web-{A2B12ED6-C14A-408A-85EE-127EDEDA43C0}" dt="2020-06-17T04:46:08.791" v="82"/>
          <ac:grpSpMkLst>
            <pc:docMk/>
            <pc:sldMk cId="815939090" sldId="657"/>
            <ac:grpSpMk id="32" creationId="{718BCC2B-0684-4382-A2D3-C9ADC776876E}"/>
          </ac:grpSpMkLst>
        </pc:grpChg>
        <pc:grpChg chg="add del">
          <ac:chgData name="Hostiteľský používateľ" userId="" providerId="Windows Live" clId="Web-{A2B12ED6-C14A-408A-85EE-127EDEDA43C0}" dt="2020-06-17T04:46:08.791" v="82"/>
          <ac:grpSpMkLst>
            <pc:docMk/>
            <pc:sldMk cId="815939090" sldId="657"/>
            <ac:grpSpMk id="36" creationId="{B5D0BDB0-2E17-4D86-BEE1-1A1817E04694}"/>
          </ac:grpSpMkLst>
        </pc:grpChg>
        <pc:picChg chg="del mod">
          <ac:chgData name="Hostiteľský používateľ" userId="" providerId="Windows Live" clId="Web-{A2B12ED6-C14A-408A-85EE-127EDEDA43C0}" dt="2020-06-17T04:41:43.540" v="51"/>
          <ac:picMkLst>
            <pc:docMk/>
            <pc:sldMk cId="815939090" sldId="657"/>
            <ac:picMk id="2" creationId="{3970ECF0-F969-406C-B0DA-68EC6ABE0043}"/>
          </ac:picMkLst>
        </pc:picChg>
        <pc:picChg chg="add del mod">
          <ac:chgData name="Hostiteľský používateľ" userId="" providerId="Windows Live" clId="Web-{A2B12ED6-C14A-408A-85EE-127EDEDA43C0}" dt="2020-06-17T04:28:02.017" v="2"/>
          <ac:picMkLst>
            <pc:docMk/>
            <pc:sldMk cId="815939090" sldId="657"/>
            <ac:picMk id="3" creationId="{D165025F-FB17-40CC-AAD6-E6830812ED62}"/>
          </ac:picMkLst>
        </pc:picChg>
        <pc:picChg chg="del mod">
          <ac:chgData name="Hostiteľský používateľ" userId="" providerId="Windows Live" clId="Web-{A2B12ED6-C14A-408A-85EE-127EDEDA43C0}" dt="2020-06-17T04:42:09.932" v="55"/>
          <ac:picMkLst>
            <pc:docMk/>
            <pc:sldMk cId="815939090" sldId="657"/>
            <ac:picMk id="4" creationId="{4F687507-83DF-41F3-AE18-028A0DA73869}"/>
          </ac:picMkLst>
        </pc:picChg>
        <pc:picChg chg="del mod">
          <ac:chgData name="Hostiteľský používateľ" userId="" providerId="Windows Live" clId="Web-{A2B12ED6-C14A-408A-85EE-127EDEDA43C0}" dt="2020-06-17T04:42:09.932" v="54"/>
          <ac:picMkLst>
            <pc:docMk/>
            <pc:sldMk cId="815939090" sldId="657"/>
            <ac:picMk id="5" creationId="{3F1A6E07-EB05-4ABD-A022-D57BA582594C}"/>
          </ac:picMkLst>
        </pc:picChg>
        <pc:picChg chg="del mod">
          <ac:chgData name="Hostiteľský používateľ" userId="" providerId="Windows Live" clId="Web-{A2B12ED6-C14A-408A-85EE-127EDEDA43C0}" dt="2020-06-17T04:42:09.932" v="53"/>
          <ac:picMkLst>
            <pc:docMk/>
            <pc:sldMk cId="815939090" sldId="657"/>
            <ac:picMk id="6" creationId="{AFFEBC33-5293-4685-AFEB-070EF57F065D}"/>
          </ac:picMkLst>
        </pc:picChg>
        <pc:picChg chg="add del mod">
          <ac:chgData name="Hostiteľský používateľ" userId="" providerId="Windows Live" clId="Web-{A2B12ED6-C14A-408A-85EE-127EDEDA43C0}" dt="2020-06-17T04:28:35.566" v="4"/>
          <ac:picMkLst>
            <pc:docMk/>
            <pc:sldMk cId="815939090" sldId="657"/>
            <ac:picMk id="7" creationId="{79EE66E6-D019-4ECD-A416-4E292E9A7423}"/>
          </ac:picMkLst>
        </pc:picChg>
        <pc:picChg chg="add del mod">
          <ac:chgData name="Hostiteľský používateľ" userId="" providerId="Windows Live" clId="Web-{A2B12ED6-C14A-408A-85EE-127EDEDA43C0}" dt="2020-06-17T04:33:42.586" v="12"/>
          <ac:picMkLst>
            <pc:docMk/>
            <pc:sldMk cId="815939090" sldId="657"/>
            <ac:picMk id="8" creationId="{C3F8F689-5040-4B19-B5EF-0A6D1A678793}"/>
          </ac:picMkLst>
        </pc:picChg>
        <pc:picChg chg="add del mod">
          <ac:chgData name="Hostiteľský používateľ" userId="" providerId="Windows Live" clId="Web-{A2B12ED6-C14A-408A-85EE-127EDEDA43C0}" dt="2020-06-17T04:34:31.105" v="21"/>
          <ac:picMkLst>
            <pc:docMk/>
            <pc:sldMk cId="815939090" sldId="657"/>
            <ac:picMk id="9" creationId="{968A86AB-FD34-44E8-ABD4-892BA22CAF8F}"/>
          </ac:picMkLst>
        </pc:picChg>
        <pc:picChg chg="add del mod">
          <ac:chgData name="Hostiteľský používateľ" userId="" providerId="Windows Live" clId="Web-{A2B12ED6-C14A-408A-85EE-127EDEDA43C0}" dt="2020-06-17T04:33:59.587" v="16"/>
          <ac:picMkLst>
            <pc:docMk/>
            <pc:sldMk cId="815939090" sldId="657"/>
            <ac:picMk id="10" creationId="{3D362701-6A29-4D16-BEAA-0F5F05155F0D}"/>
          </ac:picMkLst>
        </pc:picChg>
        <pc:picChg chg="add del mod">
          <ac:chgData name="Hostiteľský používateľ" userId="" providerId="Windows Live" clId="Web-{A2B12ED6-C14A-408A-85EE-127EDEDA43C0}" dt="2020-06-17T04:34:34.808" v="22"/>
          <ac:picMkLst>
            <pc:docMk/>
            <pc:sldMk cId="815939090" sldId="657"/>
            <ac:picMk id="11" creationId="{624373A0-3080-4689-8F68-6FAAAE454F56}"/>
          </ac:picMkLst>
        </pc:picChg>
        <pc:picChg chg="add mod ord">
          <ac:chgData name="Hostiteľský používateľ" userId="" providerId="Windows Live" clId="Web-{A2B12ED6-C14A-408A-85EE-127EDEDA43C0}" dt="2020-06-17T04:46:35.012" v="90" actId="1076"/>
          <ac:picMkLst>
            <pc:docMk/>
            <pc:sldMk cId="815939090" sldId="657"/>
            <ac:picMk id="12" creationId="{70B1FA16-B50B-4210-8B8D-F5A96E1725D7}"/>
          </ac:picMkLst>
        </pc:picChg>
        <pc:picChg chg="add mod">
          <ac:chgData name="Hostiteľský používateľ" userId="" providerId="Windows Live" clId="Web-{A2B12ED6-C14A-408A-85EE-127EDEDA43C0}" dt="2020-06-17T04:46:37.700" v="91" actId="1076"/>
          <ac:picMkLst>
            <pc:docMk/>
            <pc:sldMk cId="815939090" sldId="657"/>
            <ac:picMk id="13" creationId="{7C1E6D28-CF36-46A7-A07F-DA9BA6DD91C8}"/>
          </ac:picMkLst>
        </pc:picChg>
        <pc:picChg chg="add del mod">
          <ac:chgData name="Hostiteľský používateľ" userId="" providerId="Windows Live" clId="Web-{A2B12ED6-C14A-408A-85EE-127EDEDA43C0}" dt="2020-06-17T04:38:52.044" v="35"/>
          <ac:picMkLst>
            <pc:docMk/>
            <pc:sldMk cId="815939090" sldId="657"/>
            <ac:picMk id="15" creationId="{AF619FA7-375C-4788-B44C-F67C3FA4CF3F}"/>
          </ac:picMkLst>
        </pc:picChg>
        <pc:picChg chg="add mod ord">
          <ac:chgData name="Hostiteľský používateľ" userId="" providerId="Windows Live" clId="Web-{A2B12ED6-C14A-408A-85EE-127EDEDA43C0}" dt="2020-06-17T04:46:28.230" v="88"/>
          <ac:picMkLst>
            <pc:docMk/>
            <pc:sldMk cId="815939090" sldId="657"/>
            <ac:picMk id="16" creationId="{2A166B4A-AFD4-4BDF-8B93-92F6C930FDB6}"/>
          </ac:picMkLst>
        </pc:picChg>
        <pc:picChg chg="add mod ord">
          <ac:chgData name="Hostiteľský používateľ" userId="" providerId="Windows Live" clId="Web-{A2B12ED6-C14A-408A-85EE-127EDEDA43C0}" dt="2020-06-17T04:46:33.105" v="89" actId="1076"/>
          <ac:picMkLst>
            <pc:docMk/>
            <pc:sldMk cId="815939090" sldId="657"/>
            <ac:picMk id="17" creationId="{3F4ABF66-ED9D-473B-A16B-0D93550E4172}"/>
          </ac:picMkLst>
        </pc:picChg>
      </pc:sldChg>
      <pc:sldChg chg="addSp delSp modSp ord">
        <pc:chgData name="Hostiteľský používateľ" userId="" providerId="Windows Live" clId="Web-{A2B12ED6-C14A-408A-85EE-127EDEDA43C0}" dt="2020-06-17T04:57:05.632" v="144"/>
        <pc:sldMkLst>
          <pc:docMk/>
          <pc:sldMk cId="2035815003" sldId="658"/>
        </pc:sldMkLst>
        <pc:spChg chg="del">
          <ac:chgData name="Hostiteľský používateľ" userId="" providerId="Windows Live" clId="Web-{A2B12ED6-C14A-408A-85EE-127EDEDA43C0}" dt="2020-06-17T04:56:52.349" v="143"/>
          <ac:spMkLst>
            <pc:docMk/>
            <pc:sldMk cId="2035815003" sldId="658"/>
            <ac:spMk id="7" creationId="{00000000-0000-0000-0000-000000000000}"/>
          </ac:spMkLst>
        </pc:spChg>
        <pc:picChg chg="add">
          <ac:chgData name="Hostiteľský používateľ" userId="" providerId="Windows Live" clId="Web-{A2B12ED6-C14A-408A-85EE-127EDEDA43C0}" dt="2020-06-17T04:55:36.829" v="121"/>
          <ac:picMkLst>
            <pc:docMk/>
            <pc:sldMk cId="2035815003" sldId="658"/>
            <ac:picMk id="2" creationId="{5670FC60-2179-4B35-B658-F19C41650862}"/>
          </ac:picMkLst>
        </pc:picChg>
        <pc:picChg chg="add">
          <ac:chgData name="Hostiteľský používateľ" userId="" providerId="Windows Live" clId="Web-{A2B12ED6-C14A-408A-85EE-127EDEDA43C0}" dt="2020-06-17T04:55:36.844" v="123"/>
          <ac:picMkLst>
            <pc:docMk/>
            <pc:sldMk cId="2035815003" sldId="658"/>
            <ac:picMk id="6" creationId="{63FC208F-FCC4-48FC-940B-8C8E7E97CD3F}"/>
          </ac:picMkLst>
        </pc:picChg>
        <pc:picChg chg="add">
          <ac:chgData name="Hostiteľský používateľ" userId="" providerId="Windows Live" clId="Web-{A2B12ED6-C14A-408A-85EE-127EDEDA43C0}" dt="2020-06-17T04:55:36.876" v="125"/>
          <ac:picMkLst>
            <pc:docMk/>
            <pc:sldMk cId="2035815003" sldId="658"/>
            <ac:picMk id="12" creationId="{1187B22C-8AD2-48C9-B929-FC9319CAD352}"/>
          </ac:picMkLst>
        </pc:picChg>
        <pc:picChg chg="add">
          <ac:chgData name="Hostiteľský používateľ" userId="" providerId="Windows Live" clId="Web-{A2B12ED6-C14A-408A-85EE-127EDEDA43C0}" dt="2020-06-17T04:55:36.891" v="127"/>
          <ac:picMkLst>
            <pc:docMk/>
            <pc:sldMk cId="2035815003" sldId="658"/>
            <ac:picMk id="16" creationId="{CA80A357-6B32-489E-9D67-DEE94E9C6141}"/>
          </ac:picMkLst>
        </pc:picChg>
        <pc:picChg chg="add mod">
          <ac:chgData name="Hostiteľský používateľ" userId="" providerId="Windows Live" clId="Web-{A2B12ED6-C14A-408A-85EE-127EDEDA43C0}" dt="2020-06-17T04:56:36.645" v="140" actId="1076"/>
          <ac:picMkLst>
            <pc:docMk/>
            <pc:sldMk cId="2035815003" sldId="658"/>
            <ac:picMk id="18" creationId="{1A4F8BAA-58DB-4937-A7C4-6E1DF4F1ADC8}"/>
          </ac:picMkLst>
        </pc:picChg>
        <pc:picChg chg="add mod">
          <ac:chgData name="Hostiteľský používateľ" userId="" providerId="Windows Live" clId="Web-{A2B12ED6-C14A-408A-85EE-127EDEDA43C0}" dt="2020-06-17T04:56:36.661" v="141" actId="1076"/>
          <ac:picMkLst>
            <pc:docMk/>
            <pc:sldMk cId="2035815003" sldId="658"/>
            <ac:picMk id="20" creationId="{6D8A567C-831E-4744-97BD-ED7B7DD81E4F}"/>
          </ac:picMkLst>
        </pc:picChg>
        <pc:picChg chg="add mod">
          <ac:chgData name="Hostiteľský používateľ" userId="" providerId="Windows Live" clId="Web-{A2B12ED6-C14A-408A-85EE-127EDEDA43C0}" dt="2020-06-17T04:56:36.661" v="142" actId="1076"/>
          <ac:picMkLst>
            <pc:docMk/>
            <pc:sldMk cId="2035815003" sldId="658"/>
            <ac:picMk id="22" creationId="{38E8E1C0-4471-4E26-A412-A02E7E107F9A}"/>
          </ac:picMkLst>
        </pc:picChg>
        <pc:cxnChg chg="add">
          <ac:chgData name="Hostiteľský používateľ" userId="" providerId="Windows Live" clId="Web-{A2B12ED6-C14A-408A-85EE-127EDEDA43C0}" dt="2020-06-17T04:55:36.829" v="122"/>
          <ac:cxnSpMkLst>
            <pc:docMk/>
            <pc:sldMk cId="2035815003" sldId="658"/>
            <ac:cxnSpMk id="4" creationId="{EFFF76A6-C661-429F-8A1A-3454EBC3418C}"/>
          </ac:cxnSpMkLst>
        </pc:cxnChg>
        <pc:cxnChg chg="add">
          <ac:chgData name="Hostiteľský používateľ" userId="" providerId="Windows Live" clId="Web-{A2B12ED6-C14A-408A-85EE-127EDEDA43C0}" dt="2020-06-17T04:55:36.860" v="124"/>
          <ac:cxnSpMkLst>
            <pc:docMk/>
            <pc:sldMk cId="2035815003" sldId="658"/>
            <ac:cxnSpMk id="10" creationId="{4145B23E-5882-4227-AC23-4C22432B1266}"/>
          </ac:cxnSpMkLst>
        </pc:cxnChg>
        <pc:cxnChg chg="add">
          <ac:chgData name="Hostiteľský používateľ" userId="" providerId="Windows Live" clId="Web-{A2B12ED6-C14A-408A-85EE-127EDEDA43C0}" dt="2020-06-17T04:55:36.876" v="126"/>
          <ac:cxnSpMkLst>
            <pc:docMk/>
            <pc:sldMk cId="2035815003" sldId="658"/>
            <ac:cxnSpMk id="14" creationId="{524347CC-2381-4A76-9F82-6F15DAFAA819}"/>
          </ac:cxnSpMkLst>
        </pc:cxnChg>
      </pc:sldChg>
      <pc:sldChg chg="modSp">
        <pc:chgData name="Hostiteľský používateľ" userId="" providerId="Windows Live" clId="Web-{A2B12ED6-C14A-408A-85EE-127EDEDA43C0}" dt="2020-06-17T04:44:36.426" v="73" actId="1076"/>
        <pc:sldMkLst>
          <pc:docMk/>
          <pc:sldMk cId="160788914" sldId="659"/>
        </pc:sldMkLst>
        <pc:spChg chg="mod">
          <ac:chgData name="Hostiteľský používateľ" userId="" providerId="Windows Live" clId="Web-{A2B12ED6-C14A-408A-85EE-127EDEDA43C0}" dt="2020-06-17T04:44:31.738" v="72" actId="1076"/>
          <ac:spMkLst>
            <pc:docMk/>
            <pc:sldMk cId="160788914" sldId="659"/>
            <ac:spMk id="42" creationId="{8E3C9D9D-7F98-428B-9B7A-05A07A5F6F29}"/>
          </ac:spMkLst>
        </pc:spChg>
        <pc:spChg chg="mod">
          <ac:chgData name="Hostiteľský používateľ" userId="" providerId="Windows Live" clId="Web-{A2B12ED6-C14A-408A-85EE-127EDEDA43C0}" dt="2020-06-17T04:44:36.426" v="73" actId="1076"/>
          <ac:spMkLst>
            <pc:docMk/>
            <pc:sldMk cId="160788914" sldId="659"/>
            <ac:spMk id="43" creationId="{C96690E2-C61E-4464-A9FD-CB1F7336F4FC}"/>
          </ac:spMkLst>
        </pc:spChg>
        <pc:picChg chg="mod">
          <ac:chgData name="Hostiteľský používateľ" userId="" providerId="Windows Live" clId="Web-{A2B12ED6-C14A-408A-85EE-127EDEDA43C0}" dt="2020-06-17T04:44:13.800" v="69"/>
          <ac:picMkLst>
            <pc:docMk/>
            <pc:sldMk cId="160788914" sldId="659"/>
            <ac:picMk id="16" creationId="{6ED416DD-363C-49C4-B0FF-7480BA1BFDAF}"/>
          </ac:picMkLst>
        </pc:picChg>
        <pc:picChg chg="mod">
          <ac:chgData name="Hostiteľský používateľ" userId="" providerId="Windows Live" clId="Web-{A2B12ED6-C14A-408A-85EE-127EDEDA43C0}" dt="2020-06-17T04:44:13.800" v="70"/>
          <ac:picMkLst>
            <pc:docMk/>
            <pc:sldMk cId="160788914" sldId="659"/>
            <ac:picMk id="18" creationId="{DCC25181-F2EE-4E99-91AD-48D701AE2149}"/>
          </ac:picMkLst>
        </pc:picChg>
      </pc:sldChg>
      <pc:sldChg chg="del">
        <pc:chgData name="Hostiteľský používateľ" userId="" providerId="Windows Live" clId="Web-{A2B12ED6-C14A-408A-85EE-127EDEDA43C0}" dt="2020-06-17T04:55:06.046" v="118"/>
        <pc:sldMkLst>
          <pc:docMk/>
          <pc:sldMk cId="2222546891" sldId="661"/>
        </pc:sldMkLst>
      </pc:sldChg>
      <pc:sldChg chg="modSp">
        <pc:chgData name="Hostiteľský používateľ" userId="" providerId="Windows Live" clId="Web-{A2B12ED6-C14A-408A-85EE-127EDEDA43C0}" dt="2020-06-17T04:57:26.164" v="148"/>
        <pc:sldMkLst>
          <pc:docMk/>
          <pc:sldMk cId="1777734671" sldId="662"/>
        </pc:sldMkLst>
        <pc:spChg chg="mod">
          <ac:chgData name="Hostiteľský používateľ" userId="" providerId="Windows Live" clId="Web-{A2B12ED6-C14A-408A-85EE-127EDEDA43C0}" dt="2020-06-17T04:57:26.164" v="148"/>
          <ac:spMkLst>
            <pc:docMk/>
            <pc:sldMk cId="1777734671" sldId="662"/>
            <ac:spMk id="8" creationId="{AFE61D7A-5D9D-4C49-BEBC-7A5BF90574F7}"/>
          </ac:spMkLst>
        </pc:spChg>
      </pc:sldChg>
      <pc:sldChg chg="del">
        <pc:chgData name="Hostiteľský používateľ" userId="" providerId="Windows Live" clId="Web-{A2B12ED6-C14A-408A-85EE-127EDEDA43C0}" dt="2020-06-17T04:55:09.468" v="119"/>
        <pc:sldMkLst>
          <pc:docMk/>
          <pc:sldMk cId="1152565611" sldId="663"/>
        </pc:sldMkLst>
      </pc:sldChg>
      <pc:sldChg chg="add del replId">
        <pc:chgData name="Hostiteľský používateľ" userId="" providerId="Windows Live" clId="Web-{A2B12ED6-C14A-408A-85EE-127EDEDA43C0}" dt="2020-06-17T04:57:43.165" v="150"/>
        <pc:sldMkLst>
          <pc:docMk/>
          <pc:sldMk cId="2364006224" sldId="664"/>
        </pc:sldMkLst>
      </pc:sldChg>
      <pc:sldChg chg="addSp modSp add del mod ord replId setBg">
        <pc:chgData name="Hostiteľský používateľ" userId="" providerId="Windows Live" clId="Web-{A2B12ED6-C14A-408A-85EE-127EDEDA43C0}" dt="2020-06-17T04:58:17.261" v="154"/>
        <pc:sldMkLst>
          <pc:docMk/>
          <pc:sldMk cId="239892698" sldId="665"/>
        </pc:sldMkLst>
        <pc:picChg chg="add mod">
          <ac:chgData name="Hostiteľský používateľ" userId="" providerId="Windows Live" clId="Web-{A2B12ED6-C14A-408A-85EE-127EDEDA43C0}" dt="2020-06-17T04:54:12.229" v="112"/>
          <ac:picMkLst>
            <pc:docMk/>
            <pc:sldMk cId="239892698" sldId="665"/>
            <ac:picMk id="2" creationId="{783F59BE-B9BB-4B76-94BE-89B99AE159CB}"/>
          </ac:picMkLst>
        </pc:picChg>
        <pc:picChg chg="add mod">
          <ac:chgData name="Hostiteľský používateľ" userId="" providerId="Windows Live" clId="Web-{A2B12ED6-C14A-408A-85EE-127EDEDA43C0}" dt="2020-06-17T04:54:12.245" v="113"/>
          <ac:picMkLst>
            <pc:docMk/>
            <pc:sldMk cId="239892698" sldId="665"/>
            <ac:picMk id="3" creationId="{0EAD598A-1C64-49AE-AE92-1AC6A09D4EA0}"/>
          </ac:picMkLst>
        </pc:picChg>
        <pc:picChg chg="mod ord">
          <ac:chgData name="Hostiteľský používateľ" userId="" providerId="Windows Live" clId="Web-{A2B12ED6-C14A-408A-85EE-127EDEDA43C0}" dt="2020-06-17T04:48:21.097" v="101" actId="1076"/>
          <ac:picMkLst>
            <pc:docMk/>
            <pc:sldMk cId="239892698" sldId="665"/>
            <ac:picMk id="12" creationId="{70B1FA16-B50B-4210-8B8D-F5A96E1725D7}"/>
          </ac:picMkLst>
        </pc:picChg>
        <pc:picChg chg="mod ord">
          <ac:chgData name="Hostiteľský používateľ" userId="" providerId="Windows Live" clId="Web-{A2B12ED6-C14A-408A-85EE-127EDEDA43C0}" dt="2020-06-17T04:47:59.361" v="97"/>
          <ac:picMkLst>
            <pc:docMk/>
            <pc:sldMk cId="239892698" sldId="665"/>
            <ac:picMk id="13" creationId="{7C1E6D28-CF36-46A7-A07F-DA9BA6DD91C8}"/>
          </ac:picMkLst>
        </pc:picChg>
        <pc:picChg chg="mod ord">
          <ac:chgData name="Hostiteľský používateľ" userId="" providerId="Windows Live" clId="Web-{A2B12ED6-C14A-408A-85EE-127EDEDA43C0}" dt="2020-06-17T04:48:25.457" v="102" actId="1076"/>
          <ac:picMkLst>
            <pc:docMk/>
            <pc:sldMk cId="239892698" sldId="665"/>
            <ac:picMk id="16" creationId="{2A166B4A-AFD4-4BDF-8B93-92F6C930FDB6}"/>
          </ac:picMkLst>
        </pc:picChg>
        <pc:picChg chg="mod ord">
          <ac:chgData name="Hostiteľský používateľ" userId="" providerId="Windows Live" clId="Web-{A2B12ED6-C14A-408A-85EE-127EDEDA43C0}" dt="2020-06-17T04:48:16.784" v="100" actId="1076"/>
          <ac:picMkLst>
            <pc:docMk/>
            <pc:sldMk cId="239892698" sldId="665"/>
            <ac:picMk id="17" creationId="{3F4ABF66-ED9D-473B-A16B-0D93550E4172}"/>
          </ac:picMkLst>
        </pc:picChg>
        <pc:cxnChg chg="add">
          <ac:chgData name="Hostiteľský používateľ" userId="" providerId="Windows Live" clId="Web-{A2B12ED6-C14A-408A-85EE-127EDEDA43C0}" dt="2020-06-17T04:47:59.361" v="97"/>
          <ac:cxnSpMkLst>
            <pc:docMk/>
            <pc:sldMk cId="239892698" sldId="665"/>
            <ac:cxnSpMk id="22" creationId="{50DA1EB8-87CF-4588-A1FD-4756F9A28F6B}"/>
          </ac:cxnSpMkLst>
        </pc:cxnChg>
        <pc:cxnChg chg="add">
          <ac:chgData name="Hostiteľský používateľ" userId="" providerId="Windows Live" clId="Web-{A2B12ED6-C14A-408A-85EE-127EDEDA43C0}" dt="2020-06-17T04:47:59.361" v="97"/>
          <ac:cxnSpMkLst>
            <pc:docMk/>
            <pc:sldMk cId="239892698" sldId="665"/>
            <ac:cxnSpMk id="24" creationId="{D7A4E378-EA57-47B9-B1EB-58B998F6CFFB}"/>
          </ac:cxnSpMkLst>
        </pc:cxnChg>
        <pc:cxnChg chg="add">
          <ac:chgData name="Hostiteľský používateľ" userId="" providerId="Windows Live" clId="Web-{A2B12ED6-C14A-408A-85EE-127EDEDA43C0}" dt="2020-06-17T04:47:59.361" v="97"/>
          <ac:cxnSpMkLst>
            <pc:docMk/>
            <pc:sldMk cId="239892698" sldId="665"/>
            <ac:cxnSpMk id="26" creationId="{D2B31ED6-76F0-425A-9A41-C947AEF9C145}"/>
          </ac:cxnSpMkLst>
        </pc:cxnChg>
      </pc:sldChg>
      <pc:sldChg chg="add replId">
        <pc:chgData name="Hostiteľský používateľ" userId="" providerId="Windows Live" clId="Web-{A2B12ED6-C14A-408A-85EE-127EDEDA43C0}" dt="2020-06-17T04:55:34.735" v="120"/>
        <pc:sldMkLst>
          <pc:docMk/>
          <pc:sldMk cId="3292080826" sldId="666"/>
        </pc:sldMkLst>
      </pc:sldChg>
    </pc:docChg>
  </pc:docChgLst>
  <pc:docChgLst>
    <pc:chgData name="Janka Haderková" userId="932dcb812967ea0c" providerId="Windows Live" clId="Web-{156406FD-F4A2-4B56-9060-5F21F87FF28A}"/>
    <pc:docChg chg="modSld">
      <pc:chgData name="Janka Haderková" userId="932dcb812967ea0c" providerId="Windows Live" clId="Web-{156406FD-F4A2-4B56-9060-5F21F87FF28A}" dt="2021-01-13T17:39:25.376" v="44" actId="1076"/>
      <pc:docMkLst>
        <pc:docMk/>
      </pc:docMkLst>
      <pc:sldChg chg="modSp">
        <pc:chgData name="Janka Haderková" userId="932dcb812967ea0c" providerId="Windows Live" clId="Web-{156406FD-F4A2-4B56-9060-5F21F87FF28A}" dt="2021-01-13T17:34:54.918" v="1" actId="20577"/>
        <pc:sldMkLst>
          <pc:docMk/>
          <pc:sldMk cId="1180161538" sldId="436"/>
        </pc:sldMkLst>
        <pc:spChg chg="mod">
          <ac:chgData name="Janka Haderková" userId="932dcb812967ea0c" providerId="Windows Live" clId="Web-{156406FD-F4A2-4B56-9060-5F21F87FF28A}" dt="2021-01-13T17:34:54.918" v="1" actId="20577"/>
          <ac:spMkLst>
            <pc:docMk/>
            <pc:sldMk cId="1180161538" sldId="436"/>
            <ac:spMk id="7" creationId="{00000000-0000-0000-0000-000000000000}"/>
          </ac:spMkLst>
        </pc:spChg>
      </pc:sldChg>
      <pc:sldChg chg="addSp delSp modSp addAnim delAnim modAnim">
        <pc:chgData name="Janka Haderková" userId="932dcb812967ea0c" providerId="Windows Live" clId="Web-{156406FD-F4A2-4B56-9060-5F21F87FF28A}" dt="2021-01-13T17:39:25.376" v="44" actId="1076"/>
        <pc:sldMkLst>
          <pc:docMk/>
          <pc:sldMk cId="2736567172" sldId="614"/>
        </pc:sldMkLst>
        <pc:spChg chg="mod">
          <ac:chgData name="Janka Haderková" userId="932dcb812967ea0c" providerId="Windows Live" clId="Web-{156406FD-F4A2-4B56-9060-5F21F87FF28A}" dt="2021-01-13T17:37:34.030" v="24" actId="1076"/>
          <ac:spMkLst>
            <pc:docMk/>
            <pc:sldMk cId="2736567172" sldId="614"/>
            <ac:spMk id="5" creationId="{9D23F7D7-B23A-48F5-AE78-2E1ED2702626}"/>
          </ac:spMkLst>
        </pc:spChg>
        <pc:spChg chg="mod">
          <ac:chgData name="Janka Haderková" userId="932dcb812967ea0c" providerId="Windows Live" clId="Web-{156406FD-F4A2-4B56-9060-5F21F87FF28A}" dt="2021-01-13T17:39:25.376" v="44" actId="1076"/>
          <ac:spMkLst>
            <pc:docMk/>
            <pc:sldMk cId="2736567172" sldId="614"/>
            <ac:spMk id="6" creationId="{4E370DE4-B352-428F-BCDE-4CC9AB56AA9C}"/>
          </ac:spMkLst>
        </pc:spChg>
        <pc:spChg chg="mod">
          <ac:chgData name="Janka Haderková" userId="932dcb812967ea0c" providerId="Windows Live" clId="Web-{156406FD-F4A2-4B56-9060-5F21F87FF28A}" dt="2021-01-13T17:37:14.296" v="20" actId="20577"/>
          <ac:spMkLst>
            <pc:docMk/>
            <pc:sldMk cId="2736567172" sldId="614"/>
            <ac:spMk id="7" creationId="{00000000-0000-0000-0000-000000000000}"/>
          </ac:spMkLst>
        </pc:spChg>
        <pc:spChg chg="mod">
          <ac:chgData name="Janka Haderková" userId="932dcb812967ea0c" providerId="Windows Live" clId="Web-{156406FD-F4A2-4B56-9060-5F21F87FF28A}" dt="2021-01-13T17:39:16.204" v="41" actId="1076"/>
          <ac:spMkLst>
            <pc:docMk/>
            <pc:sldMk cId="2736567172" sldId="614"/>
            <ac:spMk id="8" creationId="{C096BC2F-9AB8-414B-ABB5-526292063313}"/>
          </ac:spMkLst>
        </pc:spChg>
        <pc:spChg chg="mod">
          <ac:chgData name="Janka Haderková" userId="932dcb812967ea0c" providerId="Windows Live" clId="Web-{156406FD-F4A2-4B56-9060-5F21F87FF28A}" dt="2021-01-13T17:38:58.923" v="39" actId="1076"/>
          <ac:spMkLst>
            <pc:docMk/>
            <pc:sldMk cId="2736567172" sldId="614"/>
            <ac:spMk id="9" creationId="{6CF2DE0A-47EE-4076-A1AA-B2A0DB34B79D}"/>
          </ac:spMkLst>
        </pc:spChg>
        <pc:spChg chg="mod">
          <ac:chgData name="Janka Haderková" userId="932dcb812967ea0c" providerId="Windows Live" clId="Web-{156406FD-F4A2-4B56-9060-5F21F87FF28A}" dt="2021-01-13T17:37:27.687" v="23" actId="1076"/>
          <ac:spMkLst>
            <pc:docMk/>
            <pc:sldMk cId="2736567172" sldId="614"/>
            <ac:spMk id="10" creationId="{876F8F6E-C40C-479D-A3DF-B7CE6F9702B8}"/>
          </ac:spMkLst>
        </pc:spChg>
        <pc:grpChg chg="add mod">
          <ac:chgData name="Janka Haderková" userId="932dcb812967ea0c" providerId="Windows Live" clId="Web-{156406FD-F4A2-4B56-9060-5F21F87FF28A}" dt="2021-01-13T17:39:03.532" v="40" actId="1076"/>
          <ac:grpSpMkLst>
            <pc:docMk/>
            <pc:sldMk cId="2736567172" sldId="614"/>
            <ac:grpSpMk id="4" creationId="{F09EE540-EC0B-442F-AA4D-3D44F8585E7F}"/>
          </ac:grpSpMkLst>
        </pc:grpChg>
        <pc:grpChg chg="del mod">
          <ac:chgData name="Janka Haderková" userId="932dcb812967ea0c" providerId="Windows Live" clId="Web-{156406FD-F4A2-4B56-9060-5F21F87FF28A}" dt="2021-01-13T17:35:54.701" v="4"/>
          <ac:grpSpMkLst>
            <pc:docMk/>
            <pc:sldMk cId="2736567172" sldId="614"/>
            <ac:grpSpMk id="14" creationId="{963AE169-E2C4-4873-958A-DA1CA28BC9BC}"/>
          </ac:grpSpMkLst>
        </pc:grpChg>
        <pc:picChg chg="topLvl">
          <ac:chgData name="Janka Haderková" userId="932dcb812967ea0c" providerId="Windows Live" clId="Web-{156406FD-F4A2-4B56-9060-5F21F87FF28A}" dt="2021-01-13T17:35:54.701" v="4"/>
          <ac:picMkLst>
            <pc:docMk/>
            <pc:sldMk cId="2736567172" sldId="614"/>
            <ac:picMk id="2" creationId="{111CC9EB-60A2-47BE-ADDD-9C634DEA4DC6}"/>
          </ac:picMkLst>
        </pc:picChg>
        <pc:picChg chg="topLvl">
          <ac:chgData name="Janka Haderková" userId="932dcb812967ea0c" providerId="Windows Live" clId="Web-{156406FD-F4A2-4B56-9060-5F21F87FF28A}" dt="2021-01-13T17:35:54.701" v="4"/>
          <ac:picMkLst>
            <pc:docMk/>
            <pc:sldMk cId="2736567172" sldId="614"/>
            <ac:picMk id="3" creationId="{21A45073-D9D0-4401-B0C5-E7E292969CE5}"/>
          </ac:picMkLst>
        </pc:picChg>
        <pc:picChg chg="mod">
          <ac:chgData name="Janka Haderková" userId="932dcb812967ea0c" providerId="Windows Live" clId="Web-{156406FD-F4A2-4B56-9060-5F21F87FF28A}" dt="2021-01-13T17:39:18.970" v="42" actId="1076"/>
          <ac:picMkLst>
            <pc:docMk/>
            <pc:sldMk cId="2736567172" sldId="614"/>
            <ac:picMk id="11" creationId="{EC6D5104-5081-40B9-93F7-03614F484339}"/>
          </ac:picMkLst>
        </pc:picChg>
        <pc:picChg chg="mod">
          <ac:chgData name="Janka Haderková" userId="932dcb812967ea0c" providerId="Windows Live" clId="Web-{156406FD-F4A2-4B56-9060-5F21F87FF28A}" dt="2021-01-13T17:39:21.173" v="43" actId="1076"/>
          <ac:picMkLst>
            <pc:docMk/>
            <pc:sldMk cId="2736567172" sldId="614"/>
            <ac:picMk id="12" creationId="{D706D509-E27D-4919-AE67-63EE5A431448}"/>
          </ac:picMkLst>
        </pc:picChg>
      </pc:sldChg>
      <pc:sldChg chg="delSp delAnim">
        <pc:chgData name="Janka Haderková" userId="932dcb812967ea0c" providerId="Windows Live" clId="Web-{156406FD-F4A2-4B56-9060-5F21F87FF28A}" dt="2021-01-13T17:35:11.403" v="2"/>
        <pc:sldMkLst>
          <pc:docMk/>
          <pc:sldMk cId="3381740660" sldId="647"/>
        </pc:sldMkLst>
        <pc:spChg chg="del">
          <ac:chgData name="Janka Haderková" userId="932dcb812967ea0c" providerId="Windows Live" clId="Web-{156406FD-F4A2-4B56-9060-5F21F87FF28A}" dt="2021-01-13T17:35:11.403" v="2"/>
          <ac:spMkLst>
            <pc:docMk/>
            <pc:sldMk cId="3381740660" sldId="647"/>
            <ac:spMk id="4" creationId="{00000000-0000-0000-0000-000000000000}"/>
          </ac:spMkLst>
        </pc:spChg>
      </pc:sldChg>
    </pc:docChg>
  </pc:docChgLst>
  <pc:docChgLst>
    <pc:chgData name="Miloš Kašuba" userId="3e90ec6aa589ba14" providerId="Windows Live" clId="Web-{3C72E4C4-BE56-4354-9F42-81E09670C5E9}"/>
    <pc:docChg chg="modSld sldOrd">
      <pc:chgData name="Miloš Kašuba" userId="3e90ec6aa589ba14" providerId="Windows Live" clId="Web-{3C72E4C4-BE56-4354-9F42-81E09670C5E9}" dt="2020-07-02T04:23:06.317" v="6" actId="20577"/>
      <pc:docMkLst>
        <pc:docMk/>
      </pc:docMkLst>
      <pc:sldChg chg="ord">
        <pc:chgData name="Miloš Kašuba" userId="3e90ec6aa589ba14" providerId="Windows Live" clId="Web-{3C72E4C4-BE56-4354-9F42-81E09670C5E9}" dt="2020-07-02T04:22:12.503" v="0"/>
        <pc:sldMkLst>
          <pc:docMk/>
          <pc:sldMk cId="4146314368" sldId="578"/>
        </pc:sldMkLst>
      </pc:sldChg>
      <pc:sldChg chg="modSp">
        <pc:chgData name="Miloš Kašuba" userId="3e90ec6aa589ba14" providerId="Windows Live" clId="Web-{3C72E4C4-BE56-4354-9F42-81E09670C5E9}" dt="2020-07-02T04:23:06.317" v="5" actId="20577"/>
        <pc:sldMkLst>
          <pc:docMk/>
          <pc:sldMk cId="533198992" sldId="638"/>
        </pc:sldMkLst>
        <pc:spChg chg="mod">
          <ac:chgData name="Miloš Kašuba" userId="3e90ec6aa589ba14" providerId="Windows Live" clId="Web-{3C72E4C4-BE56-4354-9F42-81E09670C5E9}" dt="2020-07-02T04:23:06.317" v="5" actId="20577"/>
          <ac:spMkLst>
            <pc:docMk/>
            <pc:sldMk cId="533198992" sldId="638"/>
            <ac:spMk id="5" creationId="{00000000-0000-0000-0000-000000000000}"/>
          </ac:spMkLst>
        </pc:spChg>
      </pc:sldChg>
    </pc:docChg>
  </pc:docChgLst>
  <pc:docChgLst>
    <pc:chgData name="Hostiteľský používateľ" providerId="Windows Live" clId="Web-{E61B3D0A-3BFF-4718-B64C-3799B21EEC09}"/>
    <pc:docChg chg="modSld">
      <pc:chgData name="Hostiteľský používateľ" userId="" providerId="Windows Live" clId="Web-{E61B3D0A-3BFF-4718-B64C-3799B21EEC09}" dt="2020-07-16T09:45:48.856" v="17" actId="20577"/>
      <pc:docMkLst>
        <pc:docMk/>
      </pc:docMkLst>
      <pc:sldChg chg="modSp">
        <pc:chgData name="Hostiteľský používateľ" userId="" providerId="Windows Live" clId="Web-{E61B3D0A-3BFF-4718-B64C-3799B21EEC09}" dt="2020-07-16T09:45:48.856" v="16" actId="20577"/>
        <pc:sldMkLst>
          <pc:docMk/>
          <pc:sldMk cId="3865260320" sldId="644"/>
        </pc:sldMkLst>
        <pc:spChg chg="mod">
          <ac:chgData name="Hostiteľský používateľ" userId="" providerId="Windows Live" clId="Web-{E61B3D0A-3BFF-4718-B64C-3799B21EEC09}" dt="2020-07-16T09:45:48.856" v="16" actId="20577"/>
          <ac:spMkLst>
            <pc:docMk/>
            <pc:sldMk cId="3865260320" sldId="644"/>
            <ac:spMk id="5" creationId="{00000000-0000-0000-0000-000000000000}"/>
          </ac:spMkLst>
        </pc:spChg>
      </pc:sldChg>
    </pc:docChg>
  </pc:docChgLst>
  <pc:docChgLst>
    <pc:chgData name="Hostiteľský používateľ" providerId="Windows Live" clId="Web-{2DFBD4CB-1EA8-4F3E-B110-447A31704AF3}"/>
    <pc:docChg chg="addSld modSld sldOrd modSection">
      <pc:chgData name="Hostiteľský používateľ" userId="" providerId="Windows Live" clId="Web-{2DFBD4CB-1EA8-4F3E-B110-447A31704AF3}" dt="2021-02-15T11:44:07.483" v="547"/>
      <pc:docMkLst>
        <pc:docMk/>
      </pc:docMkLst>
      <pc:sldChg chg="addSp modSp ord">
        <pc:chgData name="Hostiteľský používateľ" userId="" providerId="Windows Live" clId="Web-{2DFBD4CB-1EA8-4F3E-B110-447A31704AF3}" dt="2021-02-15T11:27:12.340" v="18" actId="14100"/>
        <pc:sldMkLst>
          <pc:docMk/>
          <pc:sldMk cId="2728430453" sldId="658"/>
        </pc:sldMkLst>
        <pc:spChg chg="mod">
          <ac:chgData name="Hostiteľský používateľ" userId="" providerId="Windows Live" clId="Web-{2DFBD4CB-1EA8-4F3E-B110-447A31704AF3}" dt="2021-02-15T11:26:37.902" v="11" actId="20577"/>
          <ac:spMkLst>
            <pc:docMk/>
            <pc:sldMk cId="2728430453" sldId="658"/>
            <ac:spMk id="7" creationId="{00000000-0000-0000-0000-000000000000}"/>
          </ac:spMkLst>
        </pc:spChg>
        <pc:picChg chg="add mod">
          <ac:chgData name="Hostiteľský používateľ" userId="" providerId="Windows Live" clId="Web-{2DFBD4CB-1EA8-4F3E-B110-447A31704AF3}" dt="2021-02-15T11:27:12.340" v="18" actId="14100"/>
          <ac:picMkLst>
            <pc:docMk/>
            <pc:sldMk cId="2728430453" sldId="658"/>
            <ac:picMk id="3" creationId="{510975B8-9A15-40C7-BFCD-E2F07C2B3169}"/>
          </ac:picMkLst>
        </pc:picChg>
      </pc:sldChg>
      <pc:sldChg chg="modSp add ord replId">
        <pc:chgData name="Hostiteľský používateľ" userId="" providerId="Windows Live" clId="Web-{2DFBD4CB-1EA8-4F3E-B110-447A31704AF3}" dt="2021-02-15T11:42:00.387" v="531" actId="20577"/>
        <pc:sldMkLst>
          <pc:docMk/>
          <pc:sldMk cId="1818365688" sldId="663"/>
        </pc:sldMkLst>
        <pc:spChg chg="mod">
          <ac:chgData name="Hostiteľský používateľ" userId="" providerId="Windows Live" clId="Web-{2DFBD4CB-1EA8-4F3E-B110-447A31704AF3}" dt="2021-02-15T11:42:00.387" v="531" actId="20577"/>
          <ac:spMkLst>
            <pc:docMk/>
            <pc:sldMk cId="1818365688" sldId="663"/>
            <ac:spMk id="7" creationId="{00000000-0000-0000-0000-000000000000}"/>
          </ac:spMkLst>
        </pc:spChg>
      </pc:sldChg>
      <pc:sldChg chg="modSp add ord replId">
        <pc:chgData name="Hostiteľský používateľ" userId="" providerId="Windows Live" clId="Web-{2DFBD4CB-1EA8-4F3E-B110-447A31704AF3}" dt="2021-02-15T11:43:52.561" v="546" actId="20577"/>
        <pc:sldMkLst>
          <pc:docMk/>
          <pc:sldMk cId="1329080748" sldId="664"/>
        </pc:sldMkLst>
        <pc:spChg chg="mod">
          <ac:chgData name="Hostiteľský používateľ" userId="" providerId="Windows Live" clId="Web-{2DFBD4CB-1EA8-4F3E-B110-447A31704AF3}" dt="2021-02-15T11:43:52.561" v="546" actId="20577"/>
          <ac:spMkLst>
            <pc:docMk/>
            <pc:sldMk cId="1329080748" sldId="664"/>
            <ac:spMk id="7" creationId="{00000000-0000-0000-0000-000000000000}"/>
          </ac:spMkLst>
        </pc:spChg>
      </pc:sldChg>
      <pc:sldChg chg="modSp add replId">
        <pc:chgData name="Hostiteľský používateľ" userId="" providerId="Windows Live" clId="Web-{2DFBD4CB-1EA8-4F3E-B110-447A31704AF3}" dt="2021-02-15T11:41:57.012" v="530" actId="20577"/>
        <pc:sldMkLst>
          <pc:docMk/>
          <pc:sldMk cId="2267319023" sldId="665"/>
        </pc:sldMkLst>
        <pc:spChg chg="mod">
          <ac:chgData name="Hostiteľský používateľ" userId="" providerId="Windows Live" clId="Web-{2DFBD4CB-1EA8-4F3E-B110-447A31704AF3}" dt="2021-02-15T11:41:57.012" v="530" actId="20577"/>
          <ac:spMkLst>
            <pc:docMk/>
            <pc:sldMk cId="2267319023" sldId="665"/>
            <ac:spMk id="7" creationId="{00000000-0000-0000-0000-000000000000}"/>
          </ac:spMkLst>
        </pc:spChg>
      </pc:sldChg>
      <pc:sldChg chg="modSp add replId">
        <pc:chgData name="Hostiteľský používateľ" userId="" providerId="Windows Live" clId="Web-{2DFBD4CB-1EA8-4F3E-B110-447A31704AF3}" dt="2021-02-15T11:42:04.559" v="532" actId="20577"/>
        <pc:sldMkLst>
          <pc:docMk/>
          <pc:sldMk cId="29420246" sldId="666"/>
        </pc:sldMkLst>
        <pc:spChg chg="mod">
          <ac:chgData name="Hostiteľský používateľ" userId="" providerId="Windows Live" clId="Web-{2DFBD4CB-1EA8-4F3E-B110-447A31704AF3}" dt="2021-02-15T11:42:04.559" v="532" actId="20577"/>
          <ac:spMkLst>
            <pc:docMk/>
            <pc:sldMk cId="29420246" sldId="666"/>
            <ac:spMk id="7" creationId="{00000000-0000-0000-0000-000000000000}"/>
          </ac:spMkLst>
        </pc:spChg>
      </pc:sldChg>
      <pc:sldChg chg="add replId">
        <pc:chgData name="Hostiteľský používateľ" userId="" providerId="Windows Live" clId="Web-{2DFBD4CB-1EA8-4F3E-B110-447A31704AF3}" dt="2021-02-15T11:44:07.483" v="547"/>
        <pc:sldMkLst>
          <pc:docMk/>
          <pc:sldMk cId="1795918577" sldId="667"/>
        </pc:sldMkLst>
      </pc:sldChg>
    </pc:docChg>
  </pc:docChgLst>
  <pc:docChgLst>
    <pc:chgData name="Vlasto Kocián" userId="4585df744dd4a143" providerId="Windows Live" clId="Web-{3345B4B5-5D67-456F-AC9D-19F1542B97B5}"/>
    <pc:docChg chg="modSld">
      <pc:chgData name="Vlasto Kocián" userId="4585df744dd4a143" providerId="Windows Live" clId="Web-{3345B4B5-5D67-456F-AC9D-19F1542B97B5}" dt="2020-10-29T08:38:49.992" v="21" actId="20577"/>
      <pc:docMkLst>
        <pc:docMk/>
      </pc:docMkLst>
      <pc:sldChg chg="modSp modAnim">
        <pc:chgData name="Vlasto Kocián" userId="4585df744dd4a143" providerId="Windows Live" clId="Web-{3345B4B5-5D67-456F-AC9D-19F1542B97B5}" dt="2020-10-29T08:38:49.977" v="20" actId="20577"/>
        <pc:sldMkLst>
          <pc:docMk/>
          <pc:sldMk cId="2520454283" sldId="547"/>
        </pc:sldMkLst>
        <pc:spChg chg="mod">
          <ac:chgData name="Vlasto Kocián" userId="4585df744dd4a143" providerId="Windows Live" clId="Web-{3345B4B5-5D67-456F-AC9D-19F1542B97B5}" dt="2020-10-29T08:38:49.977" v="20" actId="20577"/>
          <ac:spMkLst>
            <pc:docMk/>
            <pc:sldMk cId="2520454283" sldId="547"/>
            <ac:spMk id="6" creationId="{0592C77F-79B3-41D2-987C-0A6F0250D5BA}"/>
          </ac:spMkLst>
        </pc:spChg>
      </pc:sldChg>
    </pc:docChg>
  </pc:docChgLst>
  <pc:docChgLst>
    <pc:chgData name="Hostiteľský používateľ" providerId="Windows Live" clId="Web-{5923E030-BECE-4F46-9415-75FB08C7BDA8}"/>
    <pc:docChg chg="delSld modSld modSection">
      <pc:chgData name="Hostiteľský používateľ" userId="" providerId="Windows Live" clId="Web-{5923E030-BECE-4F46-9415-75FB08C7BDA8}" dt="2020-06-16T12:10:41.271" v="48"/>
      <pc:docMkLst>
        <pc:docMk/>
      </pc:docMkLst>
      <pc:sldChg chg="del">
        <pc:chgData name="Hostiteľský používateľ" userId="" providerId="Windows Live" clId="Web-{5923E030-BECE-4F46-9415-75FB08C7BDA8}" dt="2020-06-16T12:06:29.972" v="0"/>
        <pc:sldMkLst>
          <pc:docMk/>
          <pc:sldMk cId="1334957130" sldId="600"/>
        </pc:sldMkLst>
      </pc:sldChg>
      <pc:sldChg chg="del">
        <pc:chgData name="Hostiteľský používateľ" userId="" providerId="Windows Live" clId="Web-{5923E030-BECE-4F46-9415-75FB08C7BDA8}" dt="2020-06-16T12:10:41.271" v="48"/>
        <pc:sldMkLst>
          <pc:docMk/>
          <pc:sldMk cId="2604884017" sldId="625"/>
        </pc:sldMkLst>
      </pc:sldChg>
      <pc:sldChg chg="modNotes">
        <pc:chgData name="Hostiteľský používateľ" userId="" providerId="Windows Live" clId="Web-{5923E030-BECE-4F46-9415-75FB08C7BDA8}" dt="2020-06-16T12:10:19.705" v="47"/>
        <pc:sldMkLst>
          <pc:docMk/>
          <pc:sldMk cId="3749877668" sldId="629"/>
        </pc:sldMkLst>
      </pc:sldChg>
    </pc:docChg>
  </pc:docChgLst>
  <pc:docChgLst>
    <pc:chgData name="Hostiteľský používateľ" providerId="Windows Live" clId="Web-{422F971C-2207-403B-89C1-C402032AA4BC}"/>
    <pc:docChg chg="modSld">
      <pc:chgData name="Hostiteľský používateľ" userId="" providerId="Windows Live" clId="Web-{422F971C-2207-403B-89C1-C402032AA4BC}" dt="2020-06-17T05:01:29.476" v="37"/>
      <pc:docMkLst>
        <pc:docMk/>
      </pc:docMkLst>
      <pc:sldChg chg="addAnim modAnim">
        <pc:chgData name="Hostiteľský používateľ" userId="" providerId="Windows Live" clId="Web-{422F971C-2207-403B-89C1-C402032AA4BC}" dt="2020-06-17T05:00:00.383" v="3"/>
        <pc:sldMkLst>
          <pc:docMk/>
          <pc:sldMk cId="3622656808" sldId="645"/>
        </pc:sldMkLst>
      </pc:sldChg>
      <pc:sldChg chg="addAnim modAnim">
        <pc:chgData name="Hostiteľský používateľ" userId="" providerId="Windows Live" clId="Web-{422F971C-2207-403B-89C1-C402032AA4BC}" dt="2020-06-17T05:00:04.273" v="5"/>
        <pc:sldMkLst>
          <pc:docMk/>
          <pc:sldMk cId="1021495315" sldId="646"/>
        </pc:sldMkLst>
      </pc:sldChg>
      <pc:sldChg chg="addAnim modAnim">
        <pc:chgData name="Hostiteľský používateľ" userId="" providerId="Windows Live" clId="Web-{422F971C-2207-403B-89C1-C402032AA4BC}" dt="2020-06-17T04:59:57.539" v="1"/>
        <pc:sldMkLst>
          <pc:docMk/>
          <pc:sldMk cId="1116191428" sldId="648"/>
        </pc:sldMkLst>
      </pc:sldChg>
      <pc:sldChg chg="addAnim modAnim">
        <pc:chgData name="Hostiteľský používateľ" userId="" providerId="Windows Live" clId="Web-{422F971C-2207-403B-89C1-C402032AA4BC}" dt="2020-06-17T05:00:23.351" v="13"/>
        <pc:sldMkLst>
          <pc:docMk/>
          <pc:sldMk cId="3164997928" sldId="652"/>
        </pc:sldMkLst>
      </pc:sldChg>
      <pc:sldChg chg="addAnim modAnim">
        <pc:chgData name="Hostiteľský používateľ" userId="" providerId="Windows Live" clId="Web-{422F971C-2207-403B-89C1-C402032AA4BC}" dt="2020-06-17T05:00:43.882" v="19"/>
        <pc:sldMkLst>
          <pc:docMk/>
          <pc:sldMk cId="1095135143" sldId="653"/>
        </pc:sldMkLst>
      </pc:sldChg>
      <pc:sldChg chg="addAnim modAnim">
        <pc:chgData name="Hostiteľský používateľ" userId="" providerId="Windows Live" clId="Web-{422F971C-2207-403B-89C1-C402032AA4BC}" dt="2020-06-17T05:01:29.476" v="37"/>
        <pc:sldMkLst>
          <pc:docMk/>
          <pc:sldMk cId="2035815003" sldId="658"/>
        </pc:sldMkLst>
      </pc:sldChg>
      <pc:sldChg chg="addAnim modAnim">
        <pc:chgData name="Hostiteľský používateľ" userId="" providerId="Windows Live" clId="Web-{422F971C-2207-403B-89C1-C402032AA4BC}" dt="2020-06-17T05:01:12.242" v="29"/>
        <pc:sldMkLst>
          <pc:docMk/>
          <pc:sldMk cId="160788914" sldId="659"/>
        </pc:sldMkLst>
      </pc:sldChg>
      <pc:sldChg chg="addAnim modAnim">
        <pc:chgData name="Hostiteľský používateľ" userId="" providerId="Windows Live" clId="Web-{422F971C-2207-403B-89C1-C402032AA4BC}" dt="2020-06-17T05:00:54.992" v="25"/>
        <pc:sldMkLst>
          <pc:docMk/>
          <pc:sldMk cId="1395846574" sldId="660"/>
        </pc:sldMkLst>
      </pc:sldChg>
    </pc:docChg>
  </pc:docChgLst>
  <pc:docChgLst>
    <pc:chgData name="Tomáš Rigas" userId="e7f2400fd273b3cb" providerId="Windows Live" clId="Web-{95083FED-4462-4518-A45A-0863F17689DA}"/>
    <pc:docChg chg="addSld delSld modSld sldOrd modSection">
      <pc:chgData name="Tomáš Rigas" userId="e7f2400fd273b3cb" providerId="Windows Live" clId="Web-{95083FED-4462-4518-A45A-0863F17689DA}" dt="2020-10-07T18:26:57.292" v="497" actId="1076"/>
      <pc:docMkLst>
        <pc:docMk/>
      </pc:docMkLst>
      <pc:sldChg chg="new del">
        <pc:chgData name="Tomáš Rigas" userId="e7f2400fd273b3cb" providerId="Windows Live" clId="Web-{95083FED-4462-4518-A45A-0863F17689DA}" dt="2020-10-07T17:09:28.921" v="2"/>
        <pc:sldMkLst>
          <pc:docMk/>
          <pc:sldMk cId="2047008493" sldId="535"/>
        </pc:sldMkLst>
      </pc:sldChg>
      <pc:sldChg chg="addSp delSp modSp add replId">
        <pc:chgData name="Tomáš Rigas" userId="e7f2400fd273b3cb" providerId="Windows Live" clId="Web-{95083FED-4462-4518-A45A-0863F17689DA}" dt="2020-10-07T18:25:46.212" v="473" actId="20577"/>
        <pc:sldMkLst>
          <pc:docMk/>
          <pc:sldMk cId="1155441196" sldId="536"/>
        </pc:sldMkLst>
        <pc:spChg chg="mod">
          <ac:chgData name="Tomáš Rigas" userId="e7f2400fd273b3cb" providerId="Windows Live" clId="Web-{95083FED-4462-4518-A45A-0863F17689DA}" dt="2020-10-07T18:25:46.212" v="473" actId="20577"/>
          <ac:spMkLst>
            <pc:docMk/>
            <pc:sldMk cId="1155441196" sldId="536"/>
            <ac:spMk id="2" creationId="{00000000-0000-0000-0000-000000000000}"/>
          </ac:spMkLst>
        </pc:spChg>
        <pc:spChg chg="add del mod">
          <ac:chgData name="Tomáš Rigas" userId="e7f2400fd273b3cb" providerId="Windows Live" clId="Web-{95083FED-4462-4518-A45A-0863F17689DA}" dt="2020-10-07T17:32:33.015" v="48"/>
          <ac:spMkLst>
            <pc:docMk/>
            <pc:sldMk cId="1155441196" sldId="536"/>
            <ac:spMk id="5" creationId="{81F7A9D0-BF18-4498-89F0-E970D1BD6D73}"/>
          </ac:spMkLst>
        </pc:spChg>
        <pc:picChg chg="add mod">
          <ac:chgData name="Tomáš Rigas" userId="e7f2400fd273b3cb" providerId="Windows Live" clId="Web-{95083FED-4462-4518-A45A-0863F17689DA}" dt="2020-10-07T17:31:03.732" v="38" actId="14100"/>
          <ac:picMkLst>
            <pc:docMk/>
            <pc:sldMk cId="1155441196" sldId="536"/>
            <ac:picMk id="3" creationId="{CBDDA30A-518E-487B-A232-0541804CDE29}"/>
          </ac:picMkLst>
        </pc:picChg>
      </pc:sldChg>
      <pc:sldChg chg="addSp delSp modSp add replId">
        <pc:chgData name="Tomáš Rigas" userId="e7f2400fd273b3cb" providerId="Windows Live" clId="Web-{95083FED-4462-4518-A45A-0863F17689DA}" dt="2020-10-07T18:25:53.431" v="475" actId="20577"/>
        <pc:sldMkLst>
          <pc:docMk/>
          <pc:sldMk cId="433628983" sldId="537"/>
        </pc:sldMkLst>
        <pc:spChg chg="mod">
          <ac:chgData name="Tomáš Rigas" userId="e7f2400fd273b3cb" providerId="Windows Live" clId="Web-{95083FED-4462-4518-A45A-0863F17689DA}" dt="2020-10-07T18:25:53.431" v="475" actId="20577"/>
          <ac:spMkLst>
            <pc:docMk/>
            <pc:sldMk cId="433628983" sldId="537"/>
            <ac:spMk id="2" creationId="{00000000-0000-0000-0000-000000000000}"/>
          </ac:spMkLst>
        </pc:spChg>
        <pc:picChg chg="del">
          <ac:chgData name="Tomáš Rigas" userId="e7f2400fd273b3cb" providerId="Windows Live" clId="Web-{95083FED-4462-4518-A45A-0863F17689DA}" dt="2020-10-07T17:22:22.751" v="18"/>
          <ac:picMkLst>
            <pc:docMk/>
            <pc:sldMk cId="433628983" sldId="537"/>
            <ac:picMk id="3" creationId="{CBDDA30A-518E-487B-A232-0541804CDE29}"/>
          </ac:picMkLst>
        </pc:picChg>
        <pc:picChg chg="add mod">
          <ac:chgData name="Tomáš Rigas" userId="e7f2400fd273b3cb" providerId="Windows Live" clId="Web-{95083FED-4462-4518-A45A-0863F17689DA}" dt="2020-10-07T17:31:29.967" v="41"/>
          <ac:picMkLst>
            <pc:docMk/>
            <pc:sldMk cId="433628983" sldId="537"/>
            <ac:picMk id="6" creationId="{AD98C043-9BF6-4F0B-8FC5-36371601CB33}"/>
          </ac:picMkLst>
        </pc:picChg>
      </pc:sldChg>
      <pc:sldChg chg="add del replId">
        <pc:chgData name="Tomáš Rigas" userId="e7f2400fd273b3cb" providerId="Windows Live" clId="Web-{95083FED-4462-4518-A45A-0863F17689DA}" dt="2020-10-07T17:22:14.345" v="16"/>
        <pc:sldMkLst>
          <pc:docMk/>
          <pc:sldMk cId="3109214561" sldId="537"/>
        </pc:sldMkLst>
      </pc:sldChg>
      <pc:sldChg chg="addSp delSp modSp add replId">
        <pc:chgData name="Tomáš Rigas" userId="e7f2400fd273b3cb" providerId="Windows Live" clId="Web-{95083FED-4462-4518-A45A-0863F17689DA}" dt="2020-10-07T18:26:01.416" v="477" actId="20577"/>
        <pc:sldMkLst>
          <pc:docMk/>
          <pc:sldMk cId="1943643678" sldId="538"/>
        </pc:sldMkLst>
        <pc:spChg chg="mod">
          <ac:chgData name="Tomáš Rigas" userId="e7f2400fd273b3cb" providerId="Windows Live" clId="Web-{95083FED-4462-4518-A45A-0863F17689DA}" dt="2020-10-07T18:26:01.416" v="477" actId="20577"/>
          <ac:spMkLst>
            <pc:docMk/>
            <pc:sldMk cId="1943643678" sldId="538"/>
            <ac:spMk id="2" creationId="{00000000-0000-0000-0000-000000000000}"/>
          </ac:spMkLst>
        </pc:spChg>
        <pc:picChg chg="add mod">
          <ac:chgData name="Tomáš Rigas" userId="e7f2400fd273b3cb" providerId="Windows Live" clId="Web-{95083FED-4462-4518-A45A-0863F17689DA}" dt="2020-10-07T17:31:57.686" v="43" actId="1076"/>
          <ac:picMkLst>
            <pc:docMk/>
            <pc:sldMk cId="1943643678" sldId="538"/>
            <ac:picMk id="3" creationId="{CDF22D55-7BF2-43AB-BEE2-FEA8B62A15CB}"/>
          </ac:picMkLst>
        </pc:picChg>
        <pc:picChg chg="del">
          <ac:chgData name="Tomáš Rigas" userId="e7f2400fd273b3cb" providerId="Windows Live" clId="Web-{95083FED-4462-4518-A45A-0863F17689DA}" dt="2020-10-07T17:24:16.894" v="25"/>
          <ac:picMkLst>
            <pc:docMk/>
            <pc:sldMk cId="1943643678" sldId="538"/>
            <ac:picMk id="6" creationId="{AD98C043-9BF6-4F0B-8FC5-36371601CB33}"/>
          </ac:picMkLst>
        </pc:picChg>
      </pc:sldChg>
      <pc:sldChg chg="addSp delSp modSp add replId">
        <pc:chgData name="Tomáš Rigas" userId="e7f2400fd273b3cb" providerId="Windows Live" clId="Web-{95083FED-4462-4518-A45A-0863F17689DA}" dt="2020-10-07T18:26:11.885" v="479" actId="20577"/>
        <pc:sldMkLst>
          <pc:docMk/>
          <pc:sldMk cId="891641636" sldId="539"/>
        </pc:sldMkLst>
        <pc:spChg chg="mod">
          <ac:chgData name="Tomáš Rigas" userId="e7f2400fd273b3cb" providerId="Windows Live" clId="Web-{95083FED-4462-4518-A45A-0863F17689DA}" dt="2020-10-07T18:26:11.885" v="479" actId="20577"/>
          <ac:spMkLst>
            <pc:docMk/>
            <pc:sldMk cId="891641636" sldId="539"/>
            <ac:spMk id="2" creationId="{00000000-0000-0000-0000-000000000000}"/>
          </ac:spMkLst>
        </pc:spChg>
        <pc:picChg chg="del">
          <ac:chgData name="Tomáš Rigas" userId="e7f2400fd273b3cb" providerId="Windows Live" clId="Web-{95083FED-4462-4518-A45A-0863F17689DA}" dt="2020-10-07T17:26:03.506" v="33"/>
          <ac:picMkLst>
            <pc:docMk/>
            <pc:sldMk cId="891641636" sldId="539"/>
            <ac:picMk id="3" creationId="{CDF22D55-7BF2-43AB-BEE2-FEA8B62A15CB}"/>
          </ac:picMkLst>
        </pc:picChg>
        <pc:picChg chg="add mod">
          <ac:chgData name="Tomáš Rigas" userId="e7f2400fd273b3cb" providerId="Windows Live" clId="Web-{95083FED-4462-4518-A45A-0863F17689DA}" dt="2020-10-07T17:26:44.054" v="37" actId="1076"/>
          <ac:picMkLst>
            <pc:docMk/>
            <pc:sldMk cId="891641636" sldId="539"/>
            <ac:picMk id="6" creationId="{6DD4CF29-EC30-4E70-8AF0-AFCF38DD323B}"/>
          </ac:picMkLst>
        </pc:picChg>
      </pc:sldChg>
      <pc:sldChg chg="add del replId">
        <pc:chgData name="Tomáš Rigas" userId="e7f2400fd273b3cb" providerId="Windows Live" clId="Web-{95083FED-4462-4518-A45A-0863F17689DA}" dt="2020-10-07T17:25:36.677" v="31"/>
        <pc:sldMkLst>
          <pc:docMk/>
          <pc:sldMk cId="3088076394" sldId="539"/>
        </pc:sldMkLst>
      </pc:sldChg>
      <pc:sldChg chg="addSp delSp modSp add ord replId">
        <pc:chgData name="Tomáš Rigas" userId="e7f2400fd273b3cb" providerId="Windows Live" clId="Web-{95083FED-4462-4518-A45A-0863F17689DA}" dt="2020-10-07T18:25:37.915" v="471" actId="20577"/>
        <pc:sldMkLst>
          <pc:docMk/>
          <pc:sldMk cId="2622480119" sldId="540"/>
        </pc:sldMkLst>
        <pc:spChg chg="mod">
          <ac:chgData name="Tomáš Rigas" userId="e7f2400fd273b3cb" providerId="Windows Live" clId="Web-{95083FED-4462-4518-A45A-0863F17689DA}" dt="2020-10-07T18:25:37.915" v="471" actId="20577"/>
          <ac:spMkLst>
            <pc:docMk/>
            <pc:sldMk cId="2622480119" sldId="540"/>
            <ac:spMk id="2" creationId="{00000000-0000-0000-0000-000000000000}"/>
          </ac:spMkLst>
        </pc:spChg>
        <pc:spChg chg="add mod">
          <ac:chgData name="Tomáš Rigas" userId="e7f2400fd273b3cb" providerId="Windows Live" clId="Web-{95083FED-4462-4518-A45A-0863F17689DA}" dt="2020-10-07T18:02:56.619" v="231" actId="20577"/>
          <ac:spMkLst>
            <pc:docMk/>
            <pc:sldMk cId="2622480119" sldId="540"/>
            <ac:spMk id="5" creationId="{213B8C5F-5B2B-4C9C-833B-01D5E2E2352F}"/>
          </ac:spMkLst>
        </pc:spChg>
        <pc:spChg chg="del mod">
          <ac:chgData name="Tomáš Rigas" userId="e7f2400fd273b3cb" providerId="Windows Live" clId="Web-{95083FED-4462-4518-A45A-0863F17689DA}" dt="2020-10-07T17:36:15.864" v="53"/>
          <ac:spMkLst>
            <pc:docMk/>
            <pc:sldMk cId="2622480119" sldId="540"/>
            <ac:spMk id="7" creationId="{00000000-0000-0000-0000-000000000000}"/>
          </ac:spMkLst>
        </pc:spChg>
        <pc:picChg chg="del">
          <ac:chgData name="Tomáš Rigas" userId="e7f2400fd273b3cb" providerId="Windows Live" clId="Web-{95083FED-4462-4518-A45A-0863F17689DA}" dt="2020-10-07T17:36:08.067" v="50"/>
          <ac:picMkLst>
            <pc:docMk/>
            <pc:sldMk cId="2622480119" sldId="540"/>
            <ac:picMk id="3" creationId="{CBDDA30A-518E-487B-A232-0541804CDE29}"/>
          </ac:picMkLst>
        </pc:picChg>
        <pc:picChg chg="add mod">
          <ac:chgData name="Tomáš Rigas" userId="e7f2400fd273b3cb" providerId="Windows Live" clId="Web-{95083FED-4462-4518-A45A-0863F17689DA}" dt="2020-10-07T17:44:22.328" v="183" actId="14100"/>
          <ac:picMkLst>
            <pc:docMk/>
            <pc:sldMk cId="2622480119" sldId="540"/>
            <ac:picMk id="6" creationId="{CA2D8818-9FD9-4D18-B2DA-6BF8FF077B9D}"/>
          </ac:picMkLst>
        </pc:picChg>
      </pc:sldChg>
      <pc:sldChg chg="new del">
        <pc:chgData name="Tomáš Rigas" userId="e7f2400fd273b3cb" providerId="Windows Live" clId="Web-{95083FED-4462-4518-A45A-0863F17689DA}" dt="2020-10-07T18:14:49.900" v="237"/>
        <pc:sldMkLst>
          <pc:docMk/>
          <pc:sldMk cId="256624207" sldId="541"/>
        </pc:sldMkLst>
      </pc:sldChg>
      <pc:sldChg chg="delSp modSp add ord replId">
        <pc:chgData name="Tomáš Rigas" userId="e7f2400fd273b3cb" providerId="Windows Live" clId="Web-{95083FED-4462-4518-A45A-0863F17689DA}" dt="2020-10-07T18:26:57.292" v="497" actId="1076"/>
        <pc:sldMkLst>
          <pc:docMk/>
          <pc:sldMk cId="1360400157" sldId="541"/>
        </pc:sldMkLst>
        <pc:spChg chg="mod">
          <ac:chgData name="Tomáš Rigas" userId="e7f2400fd273b3cb" providerId="Windows Live" clId="Web-{95083FED-4462-4518-A45A-0863F17689DA}" dt="2020-10-07T18:26:22.479" v="481" actId="20577"/>
          <ac:spMkLst>
            <pc:docMk/>
            <pc:sldMk cId="1360400157" sldId="541"/>
            <ac:spMk id="2" creationId="{00000000-0000-0000-0000-000000000000}"/>
          </ac:spMkLst>
        </pc:spChg>
        <pc:spChg chg="mod">
          <ac:chgData name="Tomáš Rigas" userId="e7f2400fd273b3cb" providerId="Windows Live" clId="Web-{95083FED-4462-4518-A45A-0863F17689DA}" dt="2020-10-07T18:26:57.292" v="497" actId="1076"/>
          <ac:spMkLst>
            <pc:docMk/>
            <pc:sldMk cId="1360400157" sldId="541"/>
            <ac:spMk id="5" creationId="{213B8C5F-5B2B-4C9C-833B-01D5E2E2352F}"/>
          </ac:spMkLst>
        </pc:spChg>
        <pc:picChg chg="del">
          <ac:chgData name="Tomáš Rigas" userId="e7f2400fd273b3cb" providerId="Windows Live" clId="Web-{95083FED-4462-4518-A45A-0863F17689DA}" dt="2020-10-07T18:15:51.527" v="267"/>
          <ac:picMkLst>
            <pc:docMk/>
            <pc:sldMk cId="1360400157" sldId="541"/>
            <ac:picMk id="6" creationId="{CA2D8818-9FD9-4D18-B2DA-6BF8FF077B9D}"/>
          </ac:picMkLst>
        </pc:picChg>
      </pc:sldChg>
      <pc:sldChg chg="delSp modSp add del replId">
        <pc:chgData name="Tomáš Rigas" userId="e7f2400fd273b3cb" providerId="Windows Live" clId="Web-{95083FED-4462-4518-A45A-0863F17689DA}" dt="2020-10-07T18:15:28.589" v="264"/>
        <pc:sldMkLst>
          <pc:docMk/>
          <pc:sldMk cId="3981766905" sldId="542"/>
        </pc:sldMkLst>
        <pc:spChg chg="del">
          <ac:chgData name="Tomáš Rigas" userId="e7f2400fd273b3cb" providerId="Windows Live" clId="Web-{95083FED-4462-4518-A45A-0863F17689DA}" dt="2020-10-07T18:14:55.025" v="239"/>
          <ac:spMkLst>
            <pc:docMk/>
            <pc:sldMk cId="3981766905" sldId="542"/>
            <ac:spMk id="5" creationId="{81F7A9D0-BF18-4498-89F0-E970D1BD6D73}"/>
          </ac:spMkLst>
        </pc:spChg>
        <pc:spChg chg="mod">
          <ac:chgData name="Tomáš Rigas" userId="e7f2400fd273b3cb" providerId="Windows Live" clId="Web-{95083FED-4462-4518-A45A-0863F17689DA}" dt="2020-10-07T18:15:24.479" v="261" actId="20577"/>
          <ac:spMkLst>
            <pc:docMk/>
            <pc:sldMk cId="3981766905" sldId="542"/>
            <ac:spMk id="7" creationId="{00000000-0000-0000-0000-000000000000}"/>
          </ac:spMkLst>
        </pc:spChg>
        <pc:picChg chg="del">
          <ac:chgData name="Tomáš Rigas" userId="e7f2400fd273b3cb" providerId="Windows Live" clId="Web-{95083FED-4462-4518-A45A-0863F17689DA}" dt="2020-10-07T18:14:52.994" v="238"/>
          <ac:picMkLst>
            <pc:docMk/>
            <pc:sldMk cId="3981766905" sldId="542"/>
            <ac:picMk id="6" creationId="{6DD4CF29-EC30-4E70-8AF0-AFCF38DD323B}"/>
          </ac:picMkLst>
        </pc:picChg>
      </pc:sldChg>
    </pc:docChg>
  </pc:docChgLst>
  <pc:docChgLst>
    <pc:chgData name="Peter Sukeník" userId="89ca031e299d4079" providerId="Windows Live" clId="Web-{B682724D-DEB0-4EA4-A80C-6789BA2C73B6}"/>
    <pc:docChg chg="addSld delSld modSld sldOrd modSection">
      <pc:chgData name="Peter Sukeník" userId="89ca031e299d4079" providerId="Windows Live" clId="Web-{B682724D-DEB0-4EA4-A80C-6789BA2C73B6}" dt="2021-01-28T00:00:32.373" v="654"/>
      <pc:docMkLst>
        <pc:docMk/>
      </pc:docMkLst>
      <pc:sldChg chg="delAnim modAnim">
        <pc:chgData name="Peter Sukeník" userId="89ca031e299d4079" providerId="Windows Live" clId="Web-{B682724D-DEB0-4EA4-A80C-6789BA2C73B6}" dt="2021-01-28T00:00:32.373" v="654"/>
        <pc:sldMkLst>
          <pc:docMk/>
          <pc:sldMk cId="1180161538" sldId="436"/>
        </pc:sldMkLst>
      </pc:sldChg>
      <pc:sldChg chg="del">
        <pc:chgData name="Peter Sukeník" userId="89ca031e299d4079" providerId="Windows Live" clId="Web-{B682724D-DEB0-4EA4-A80C-6789BA2C73B6}" dt="2021-01-27T23:56:18.539" v="616"/>
        <pc:sldMkLst>
          <pc:docMk/>
          <pc:sldMk cId="1789758566" sldId="652"/>
        </pc:sldMkLst>
      </pc:sldChg>
      <pc:sldChg chg="del">
        <pc:chgData name="Peter Sukeník" userId="89ca031e299d4079" providerId="Windows Live" clId="Web-{B682724D-DEB0-4EA4-A80C-6789BA2C73B6}" dt="2021-01-27T21:50:14.326" v="199"/>
        <pc:sldMkLst>
          <pc:docMk/>
          <pc:sldMk cId="1527868289" sldId="685"/>
        </pc:sldMkLst>
      </pc:sldChg>
      <pc:sldChg chg="addSp delSp modSp">
        <pc:chgData name="Peter Sukeník" userId="89ca031e299d4079" providerId="Windows Live" clId="Web-{B682724D-DEB0-4EA4-A80C-6789BA2C73B6}" dt="2021-01-27T21:49:39.575" v="196"/>
        <pc:sldMkLst>
          <pc:docMk/>
          <pc:sldMk cId="3882498130" sldId="693"/>
        </pc:sldMkLst>
        <pc:spChg chg="add del mod">
          <ac:chgData name="Peter Sukeník" userId="89ca031e299d4079" providerId="Windows Live" clId="Web-{B682724D-DEB0-4EA4-A80C-6789BA2C73B6}" dt="2021-01-27T21:45:16.300" v="150"/>
          <ac:spMkLst>
            <pc:docMk/>
            <pc:sldMk cId="3882498130" sldId="693"/>
            <ac:spMk id="3" creationId="{E9324313-AE83-42A3-B52F-76FD604937F3}"/>
          </ac:spMkLst>
        </pc:spChg>
        <pc:spChg chg="add del mod">
          <ac:chgData name="Peter Sukeník" userId="89ca031e299d4079" providerId="Windows Live" clId="Web-{B682724D-DEB0-4EA4-A80C-6789BA2C73B6}" dt="2021-01-27T21:46:48.913" v="155"/>
          <ac:spMkLst>
            <pc:docMk/>
            <pc:sldMk cId="3882498130" sldId="693"/>
            <ac:spMk id="4" creationId="{0FDAAA7D-9189-498B-8ADF-0F5735415BC9}"/>
          </ac:spMkLst>
        </pc:spChg>
        <pc:spChg chg="add del mod">
          <ac:chgData name="Peter Sukeník" userId="89ca031e299d4079" providerId="Windows Live" clId="Web-{B682724D-DEB0-4EA4-A80C-6789BA2C73B6}" dt="2021-01-27T21:49:39.575" v="196"/>
          <ac:spMkLst>
            <pc:docMk/>
            <pc:sldMk cId="3882498130" sldId="693"/>
            <ac:spMk id="5" creationId="{6B14E598-EC87-40F6-8228-24A31D0297E9}"/>
          </ac:spMkLst>
        </pc:spChg>
        <pc:spChg chg="add del mod">
          <ac:chgData name="Peter Sukeník" userId="89ca031e299d4079" providerId="Windows Live" clId="Web-{B682724D-DEB0-4EA4-A80C-6789BA2C73B6}" dt="2021-01-27T21:49:32.996" v="194"/>
          <ac:spMkLst>
            <pc:docMk/>
            <pc:sldMk cId="3882498130" sldId="693"/>
            <ac:spMk id="6" creationId="{CD0B3A66-5A15-4868-BFFA-4319E4A0FF40}"/>
          </ac:spMkLst>
        </pc:spChg>
        <pc:spChg chg="mod">
          <ac:chgData name="Peter Sukeník" userId="89ca031e299d4079" providerId="Windows Live" clId="Web-{B682724D-DEB0-4EA4-A80C-6789BA2C73B6}" dt="2021-01-27T21:32:30.509" v="29" actId="14100"/>
          <ac:spMkLst>
            <pc:docMk/>
            <pc:sldMk cId="3882498130" sldId="693"/>
            <ac:spMk id="13" creationId="{5FBDC461-AB54-4AA5-860C-33B7B47BCC51}"/>
          </ac:spMkLst>
        </pc:spChg>
        <pc:spChg chg="mod">
          <ac:chgData name="Peter Sukeník" userId="89ca031e299d4079" providerId="Windows Live" clId="Web-{B682724D-DEB0-4EA4-A80C-6789BA2C73B6}" dt="2021-01-27T21:32:00.758" v="24" actId="20577"/>
          <ac:spMkLst>
            <pc:docMk/>
            <pc:sldMk cId="3882498130" sldId="693"/>
            <ac:spMk id="17" creationId="{81E60EE7-E2FC-4C14-9800-E3A5F0D14F03}"/>
          </ac:spMkLst>
        </pc:spChg>
        <pc:spChg chg="mod">
          <ac:chgData name="Peter Sukeník" userId="89ca031e299d4079" providerId="Windows Live" clId="Web-{B682724D-DEB0-4EA4-A80C-6789BA2C73B6}" dt="2021-01-27T21:32:59.745" v="31" actId="20577"/>
          <ac:spMkLst>
            <pc:docMk/>
            <pc:sldMk cId="3882498130" sldId="693"/>
            <ac:spMk id="21" creationId="{8A55BBA2-8276-4DF2-94B6-D5E4AABF2B60}"/>
          </ac:spMkLst>
        </pc:spChg>
        <pc:spChg chg="mod">
          <ac:chgData name="Peter Sukeník" userId="89ca031e299d4079" providerId="Windows Live" clId="Web-{B682724D-DEB0-4EA4-A80C-6789BA2C73B6}" dt="2021-01-27T21:32:05.212" v="27" actId="20577"/>
          <ac:spMkLst>
            <pc:docMk/>
            <pc:sldMk cId="3882498130" sldId="693"/>
            <ac:spMk id="22" creationId="{9FF611CA-63AF-4154-B1CE-433FCBF35E34}"/>
          </ac:spMkLst>
        </pc:spChg>
        <pc:spChg chg="mod">
          <ac:chgData name="Peter Sukeník" userId="89ca031e299d4079" providerId="Windows Live" clId="Web-{B682724D-DEB0-4EA4-A80C-6789BA2C73B6}" dt="2021-01-27T21:48:27.744" v="173" actId="14100"/>
          <ac:spMkLst>
            <pc:docMk/>
            <pc:sldMk cId="3882498130" sldId="693"/>
            <ac:spMk id="23" creationId="{AC6B7F46-6F47-4F3A-9828-30A145CF1216}"/>
          </ac:spMkLst>
        </pc:spChg>
        <pc:spChg chg="mod">
          <ac:chgData name="Peter Sukeník" userId="89ca031e299d4079" providerId="Windows Live" clId="Web-{B682724D-DEB0-4EA4-A80C-6789BA2C73B6}" dt="2021-01-27T21:32:27.884" v="28" actId="14100"/>
          <ac:spMkLst>
            <pc:docMk/>
            <pc:sldMk cId="3882498130" sldId="693"/>
            <ac:spMk id="24" creationId="{18822C22-7808-4C5B-A0BF-050454F59AA8}"/>
          </ac:spMkLst>
        </pc:spChg>
        <pc:spChg chg="add del mod">
          <ac:chgData name="Peter Sukeník" userId="89ca031e299d4079" providerId="Windows Live" clId="Web-{B682724D-DEB0-4EA4-A80C-6789BA2C73B6}" dt="2021-01-27T21:49:37.481" v="195"/>
          <ac:spMkLst>
            <pc:docMk/>
            <pc:sldMk cId="3882498130" sldId="693"/>
            <ac:spMk id="26" creationId="{745A9490-3006-4CEE-924F-3808BA479247}"/>
          </ac:spMkLst>
        </pc:spChg>
      </pc:sldChg>
      <pc:sldChg chg="del">
        <pc:chgData name="Peter Sukeník" userId="89ca031e299d4079" providerId="Windows Live" clId="Web-{B682724D-DEB0-4EA4-A80C-6789BA2C73B6}" dt="2021-01-27T21:51:05.109" v="200"/>
        <pc:sldMkLst>
          <pc:docMk/>
          <pc:sldMk cId="4175654668" sldId="694"/>
        </pc:sldMkLst>
      </pc:sldChg>
      <pc:sldChg chg="del">
        <pc:chgData name="Peter Sukeník" userId="89ca031e299d4079" providerId="Windows Live" clId="Web-{B682724D-DEB0-4EA4-A80C-6789BA2C73B6}" dt="2021-01-27T21:33:30.605" v="32"/>
        <pc:sldMkLst>
          <pc:docMk/>
          <pc:sldMk cId="596148575" sldId="695"/>
        </pc:sldMkLst>
      </pc:sldChg>
      <pc:sldChg chg="addSp delSp modSp add del replId">
        <pc:chgData name="Peter Sukeník" userId="89ca031e299d4079" providerId="Windows Live" clId="Web-{B682724D-DEB0-4EA4-A80C-6789BA2C73B6}" dt="2021-01-27T21:49:44.387" v="197"/>
        <pc:sldMkLst>
          <pc:docMk/>
          <pc:sldMk cId="1202083731" sldId="695"/>
        </pc:sldMkLst>
        <pc:spChg chg="mod">
          <ac:chgData name="Peter Sukeník" userId="89ca031e299d4079" providerId="Windows Live" clId="Web-{B682724D-DEB0-4EA4-A80C-6789BA2C73B6}" dt="2021-01-27T21:35:17.624" v="46" actId="20577"/>
          <ac:spMkLst>
            <pc:docMk/>
            <pc:sldMk cId="1202083731" sldId="695"/>
            <ac:spMk id="2" creationId="{F43D3C94-B0ED-424B-937E-767549394E3B}"/>
          </ac:spMkLst>
        </pc:spChg>
        <pc:spChg chg="add del">
          <ac:chgData name="Peter Sukeník" userId="89ca031e299d4079" providerId="Windows Live" clId="Web-{B682724D-DEB0-4EA4-A80C-6789BA2C73B6}" dt="2021-01-27T21:38:32.443" v="50"/>
          <ac:spMkLst>
            <pc:docMk/>
            <pc:sldMk cId="1202083731" sldId="695"/>
            <ac:spMk id="3" creationId="{029CE0D3-39D0-43F9-ACC1-3337BBFFF0BC}"/>
          </ac:spMkLst>
        </pc:spChg>
        <pc:spChg chg="add del">
          <ac:chgData name="Peter Sukeník" userId="89ca031e299d4079" providerId="Windows Live" clId="Web-{B682724D-DEB0-4EA4-A80C-6789BA2C73B6}" dt="2021-01-27T21:38:48.631" v="52"/>
          <ac:spMkLst>
            <pc:docMk/>
            <pc:sldMk cId="1202083731" sldId="695"/>
            <ac:spMk id="4" creationId="{CFBD4A38-99EF-4FBD-85A5-C5B3BA798C4B}"/>
          </ac:spMkLst>
        </pc:spChg>
        <pc:spChg chg="del">
          <ac:chgData name="Peter Sukeník" userId="89ca031e299d4079" providerId="Windows Live" clId="Web-{B682724D-DEB0-4EA4-A80C-6789BA2C73B6}" dt="2021-01-27T21:34:52.764" v="36"/>
          <ac:spMkLst>
            <pc:docMk/>
            <pc:sldMk cId="1202083731" sldId="695"/>
            <ac:spMk id="13" creationId="{5FBDC461-AB54-4AA5-860C-33B7B47BCC51}"/>
          </ac:spMkLst>
        </pc:spChg>
        <pc:spChg chg="mod">
          <ac:chgData name="Peter Sukeník" userId="89ca031e299d4079" providerId="Windows Live" clId="Web-{B682724D-DEB0-4EA4-A80C-6789BA2C73B6}" dt="2021-01-27T21:35:03.780" v="38" actId="14100"/>
          <ac:spMkLst>
            <pc:docMk/>
            <pc:sldMk cId="1202083731" sldId="695"/>
            <ac:spMk id="20" creationId="{38EEF811-8127-422F-BE70-9F21BE990DB1}"/>
          </ac:spMkLst>
        </pc:spChg>
        <pc:spChg chg="mod">
          <ac:chgData name="Peter Sukeník" userId="89ca031e299d4079" providerId="Windows Live" clId="Web-{B682724D-DEB0-4EA4-A80C-6789BA2C73B6}" dt="2021-01-27T21:35:52.297" v="48"/>
          <ac:spMkLst>
            <pc:docMk/>
            <pc:sldMk cId="1202083731" sldId="695"/>
            <ac:spMk id="22" creationId="{9FF611CA-63AF-4154-B1CE-433FCBF35E34}"/>
          </ac:spMkLst>
        </pc:spChg>
        <pc:spChg chg="del">
          <ac:chgData name="Peter Sukeník" userId="89ca031e299d4079" providerId="Windows Live" clId="Web-{B682724D-DEB0-4EA4-A80C-6789BA2C73B6}" dt="2021-01-27T21:34:52.764" v="35"/>
          <ac:spMkLst>
            <pc:docMk/>
            <pc:sldMk cId="1202083731" sldId="695"/>
            <ac:spMk id="24" creationId="{18822C22-7808-4C5B-A0BF-050454F59AA8}"/>
          </ac:spMkLst>
        </pc:spChg>
        <pc:spChg chg="del">
          <ac:chgData name="Peter Sukeník" userId="89ca031e299d4079" providerId="Windows Live" clId="Web-{B682724D-DEB0-4EA4-A80C-6789BA2C73B6}" dt="2021-01-27T21:34:52.764" v="34"/>
          <ac:spMkLst>
            <pc:docMk/>
            <pc:sldMk cId="1202083731" sldId="695"/>
            <ac:spMk id="25" creationId="{24E1FD9C-F405-4500-9327-6732C18C4F14}"/>
          </ac:spMkLst>
        </pc:spChg>
      </pc:sldChg>
      <pc:sldChg chg="addSp delSp modSp add del replId">
        <pc:chgData name="Peter Sukeník" userId="89ca031e299d4079" providerId="Windows Live" clId="Web-{B682724D-DEB0-4EA4-A80C-6789BA2C73B6}" dt="2021-01-27T21:49:45.544" v="198"/>
        <pc:sldMkLst>
          <pc:docMk/>
          <pc:sldMk cId="3267257742" sldId="696"/>
        </pc:sldMkLst>
        <pc:spChg chg="add del">
          <ac:chgData name="Peter Sukeník" userId="89ca031e299d4079" providerId="Windows Live" clId="Web-{B682724D-DEB0-4EA4-A80C-6789BA2C73B6}" dt="2021-01-27T21:39:28.523" v="74"/>
          <ac:spMkLst>
            <pc:docMk/>
            <pc:sldMk cId="3267257742" sldId="696"/>
            <ac:spMk id="3" creationId="{4868AA7E-86AA-4D56-9AF3-735F3CC38FF2}"/>
          </ac:spMkLst>
        </pc:spChg>
        <pc:spChg chg="add del">
          <ac:chgData name="Peter Sukeník" userId="89ca031e299d4079" providerId="Windows Live" clId="Web-{B682724D-DEB0-4EA4-A80C-6789BA2C73B6}" dt="2021-01-27T21:39:28.523" v="73"/>
          <ac:spMkLst>
            <pc:docMk/>
            <pc:sldMk cId="3267257742" sldId="696"/>
            <ac:spMk id="4" creationId="{DB94452C-9874-49E7-ABA7-D96AD298DE00}"/>
          </ac:spMkLst>
        </pc:spChg>
        <pc:spChg chg="add del">
          <ac:chgData name="Peter Sukeník" userId="89ca031e299d4079" providerId="Windows Live" clId="Web-{B682724D-DEB0-4EA4-A80C-6789BA2C73B6}" dt="2021-01-27T21:39:28.523" v="72"/>
          <ac:spMkLst>
            <pc:docMk/>
            <pc:sldMk cId="3267257742" sldId="696"/>
            <ac:spMk id="5" creationId="{9FCE92A4-F76F-4A30-A1F1-5B252FD3F2E5}"/>
          </ac:spMkLst>
        </pc:spChg>
        <pc:spChg chg="add del">
          <ac:chgData name="Peter Sukeník" userId="89ca031e299d4079" providerId="Windows Live" clId="Web-{B682724D-DEB0-4EA4-A80C-6789BA2C73B6}" dt="2021-01-27T21:39:28.523" v="71"/>
          <ac:spMkLst>
            <pc:docMk/>
            <pc:sldMk cId="3267257742" sldId="696"/>
            <ac:spMk id="6" creationId="{76733B81-3750-485A-B619-A31BD553BF98}"/>
          </ac:spMkLst>
        </pc:spChg>
        <pc:spChg chg="add del">
          <ac:chgData name="Peter Sukeník" userId="89ca031e299d4079" providerId="Windows Live" clId="Web-{B682724D-DEB0-4EA4-A80C-6789BA2C73B6}" dt="2021-01-27T21:39:28.523" v="70"/>
          <ac:spMkLst>
            <pc:docMk/>
            <pc:sldMk cId="3267257742" sldId="696"/>
            <ac:spMk id="7" creationId="{45637D43-2E12-4CDA-BF34-7E5E114A51CD}"/>
          </ac:spMkLst>
        </pc:spChg>
        <pc:spChg chg="add del">
          <ac:chgData name="Peter Sukeník" userId="89ca031e299d4079" providerId="Windows Live" clId="Web-{B682724D-DEB0-4EA4-A80C-6789BA2C73B6}" dt="2021-01-27T21:39:28.523" v="69"/>
          <ac:spMkLst>
            <pc:docMk/>
            <pc:sldMk cId="3267257742" sldId="696"/>
            <ac:spMk id="9" creationId="{E9AA3D12-3945-496A-A8B6-E0C28B5BC048}"/>
          </ac:spMkLst>
        </pc:spChg>
        <pc:spChg chg="add del">
          <ac:chgData name="Peter Sukeník" userId="89ca031e299d4079" providerId="Windows Live" clId="Web-{B682724D-DEB0-4EA4-A80C-6789BA2C73B6}" dt="2021-01-27T21:39:28.523" v="68"/>
          <ac:spMkLst>
            <pc:docMk/>
            <pc:sldMk cId="3267257742" sldId="696"/>
            <ac:spMk id="11" creationId="{83E00D8B-1605-4B48-86F8-AFC5D39B6844}"/>
          </ac:spMkLst>
        </pc:spChg>
        <pc:spChg chg="add del">
          <ac:chgData name="Peter Sukeník" userId="89ca031e299d4079" providerId="Windows Live" clId="Web-{B682724D-DEB0-4EA4-A80C-6789BA2C73B6}" dt="2021-01-27T21:39:28.523" v="67"/>
          <ac:spMkLst>
            <pc:docMk/>
            <pc:sldMk cId="3267257742" sldId="696"/>
            <ac:spMk id="13" creationId="{8CE79C04-2D4E-446E-A0DC-9B3FFEA9B5DC}"/>
          </ac:spMkLst>
        </pc:spChg>
        <pc:spChg chg="del">
          <ac:chgData name="Peter Sukeník" userId="89ca031e299d4079" providerId="Windows Live" clId="Web-{B682724D-DEB0-4EA4-A80C-6789BA2C73B6}" dt="2021-01-27T21:39:12.663" v="54"/>
          <ac:spMkLst>
            <pc:docMk/>
            <pc:sldMk cId="3267257742" sldId="696"/>
            <ac:spMk id="17" creationId="{81E60EE7-E2FC-4C14-9800-E3A5F0D14F03}"/>
          </ac:spMkLst>
        </pc:spChg>
        <pc:spChg chg="mod">
          <ac:chgData name="Peter Sukeník" userId="89ca031e299d4079" providerId="Windows Live" clId="Web-{B682724D-DEB0-4EA4-A80C-6789BA2C73B6}" dt="2021-01-27T21:39:54.540" v="94" actId="14100"/>
          <ac:spMkLst>
            <pc:docMk/>
            <pc:sldMk cId="3267257742" sldId="696"/>
            <ac:spMk id="20" creationId="{38EEF811-8127-422F-BE70-9F21BE990DB1}"/>
          </ac:spMkLst>
        </pc:spChg>
        <pc:spChg chg="del">
          <ac:chgData name="Peter Sukeník" userId="89ca031e299d4079" providerId="Windows Live" clId="Web-{B682724D-DEB0-4EA4-A80C-6789BA2C73B6}" dt="2021-01-27T21:39:49.383" v="93"/>
          <ac:spMkLst>
            <pc:docMk/>
            <pc:sldMk cId="3267257742" sldId="696"/>
            <ac:spMk id="21" creationId="{8A55BBA2-8276-4DF2-94B6-D5E4AABF2B60}"/>
          </ac:spMkLst>
        </pc:spChg>
        <pc:spChg chg="del">
          <ac:chgData name="Peter Sukeník" userId="89ca031e299d4079" providerId="Windows Live" clId="Web-{B682724D-DEB0-4EA4-A80C-6789BA2C73B6}" dt="2021-01-27T21:39:13.601" v="55"/>
          <ac:spMkLst>
            <pc:docMk/>
            <pc:sldMk cId="3267257742" sldId="696"/>
            <ac:spMk id="22" creationId="{9FF611CA-63AF-4154-B1CE-433FCBF35E34}"/>
          </ac:spMkLst>
        </pc:spChg>
        <pc:spChg chg="del">
          <ac:chgData name="Peter Sukeník" userId="89ca031e299d4079" providerId="Windows Live" clId="Web-{B682724D-DEB0-4EA4-A80C-6789BA2C73B6}" dt="2021-01-27T21:39:14.210" v="56"/>
          <ac:spMkLst>
            <pc:docMk/>
            <pc:sldMk cId="3267257742" sldId="696"/>
            <ac:spMk id="23" creationId="{AC6B7F46-6F47-4F3A-9828-30A145CF1216}"/>
          </ac:spMkLst>
        </pc:spChg>
        <pc:spChg chg="add del">
          <ac:chgData name="Peter Sukeník" userId="89ca031e299d4079" providerId="Windows Live" clId="Web-{B682724D-DEB0-4EA4-A80C-6789BA2C73B6}" dt="2021-01-27T21:39:28.523" v="66"/>
          <ac:spMkLst>
            <pc:docMk/>
            <pc:sldMk cId="3267257742" sldId="696"/>
            <ac:spMk id="31" creationId="{B3E34963-AD98-434C-9170-5DEF638C0D5C}"/>
          </ac:spMkLst>
        </pc:spChg>
        <pc:spChg chg="add mod">
          <ac:chgData name="Peter Sukeník" userId="89ca031e299d4079" providerId="Windows Live" clId="Web-{B682724D-DEB0-4EA4-A80C-6789BA2C73B6}" dt="2021-01-27T21:40:32.291" v="135"/>
          <ac:spMkLst>
            <pc:docMk/>
            <pc:sldMk cId="3267257742" sldId="696"/>
            <ac:spMk id="33" creationId="{2588BF5E-9C72-447D-955D-3E69E2028C4E}"/>
          </ac:spMkLst>
        </pc:spChg>
        <pc:spChg chg="add mod">
          <ac:chgData name="Peter Sukeník" userId="89ca031e299d4079" providerId="Windows Live" clId="Web-{B682724D-DEB0-4EA4-A80C-6789BA2C73B6}" dt="2021-01-27T21:40:32.322" v="136"/>
          <ac:spMkLst>
            <pc:docMk/>
            <pc:sldMk cId="3267257742" sldId="696"/>
            <ac:spMk id="35" creationId="{EAC189C5-0991-40D4-A7F0-6D864B7E0CF3}"/>
          </ac:spMkLst>
        </pc:spChg>
        <pc:spChg chg="add mod">
          <ac:chgData name="Peter Sukeník" userId="89ca031e299d4079" providerId="Windows Live" clId="Web-{B682724D-DEB0-4EA4-A80C-6789BA2C73B6}" dt="2021-01-27T21:43:55.095" v="146" actId="20577"/>
          <ac:spMkLst>
            <pc:docMk/>
            <pc:sldMk cId="3267257742" sldId="696"/>
            <ac:spMk id="37" creationId="{CF631119-07B8-46DF-A188-2435B50EC393}"/>
          </ac:spMkLst>
        </pc:spChg>
        <pc:spChg chg="add mod">
          <ac:chgData name="Peter Sukeník" userId="89ca031e299d4079" providerId="Windows Live" clId="Web-{B682724D-DEB0-4EA4-A80C-6789BA2C73B6}" dt="2021-01-27T21:40:32.197" v="131"/>
          <ac:spMkLst>
            <pc:docMk/>
            <pc:sldMk cId="3267257742" sldId="696"/>
            <ac:spMk id="39" creationId="{FEBCE4FD-0B7B-44F0-B1C4-3A66B463213D}"/>
          </ac:spMkLst>
        </pc:spChg>
        <pc:spChg chg="add mod">
          <ac:chgData name="Peter Sukeník" userId="89ca031e299d4079" providerId="Windows Live" clId="Web-{B682724D-DEB0-4EA4-A80C-6789BA2C73B6}" dt="2021-01-27T21:40:32.228" v="132"/>
          <ac:spMkLst>
            <pc:docMk/>
            <pc:sldMk cId="3267257742" sldId="696"/>
            <ac:spMk id="41" creationId="{5928A4CB-4C5B-4EC5-996F-74C2D411AF11}"/>
          </ac:spMkLst>
        </pc:spChg>
        <pc:spChg chg="add mod">
          <ac:chgData name="Peter Sukeník" userId="89ca031e299d4079" providerId="Windows Live" clId="Web-{B682724D-DEB0-4EA4-A80C-6789BA2C73B6}" dt="2021-01-27T21:40:32.385" v="138"/>
          <ac:spMkLst>
            <pc:docMk/>
            <pc:sldMk cId="3267257742" sldId="696"/>
            <ac:spMk id="43" creationId="{0A1F31BA-4189-4C28-AC84-F8402525AE4E}"/>
          </ac:spMkLst>
        </pc:spChg>
        <pc:spChg chg="add mod">
          <ac:chgData name="Peter Sukeník" userId="89ca031e299d4079" providerId="Windows Live" clId="Web-{B682724D-DEB0-4EA4-A80C-6789BA2C73B6}" dt="2021-01-27T21:40:32.416" v="139"/>
          <ac:spMkLst>
            <pc:docMk/>
            <pc:sldMk cId="3267257742" sldId="696"/>
            <ac:spMk id="45" creationId="{F132CD51-CB5B-4A9A-87DF-8CB5DAA7461E}"/>
          </ac:spMkLst>
        </pc:spChg>
        <pc:spChg chg="add mod">
          <ac:chgData name="Peter Sukeník" userId="89ca031e299d4079" providerId="Windows Live" clId="Web-{B682724D-DEB0-4EA4-A80C-6789BA2C73B6}" dt="2021-01-27T21:40:32.244" v="133"/>
          <ac:spMkLst>
            <pc:docMk/>
            <pc:sldMk cId="3267257742" sldId="696"/>
            <ac:spMk id="47" creationId="{98217E69-4EEE-4761-A7F2-AF8ADBAB21CF}"/>
          </ac:spMkLst>
        </pc:spChg>
        <pc:spChg chg="add mod">
          <ac:chgData name="Peter Sukeník" userId="89ca031e299d4079" providerId="Windows Live" clId="Web-{B682724D-DEB0-4EA4-A80C-6789BA2C73B6}" dt="2021-01-27T21:40:32.275" v="134"/>
          <ac:spMkLst>
            <pc:docMk/>
            <pc:sldMk cId="3267257742" sldId="696"/>
            <ac:spMk id="49" creationId="{29C017F2-5C42-4098-9A81-FF668BC9C274}"/>
          </ac:spMkLst>
        </pc:spChg>
      </pc:sldChg>
      <pc:sldChg chg="add del">
        <pc:chgData name="Peter Sukeník" userId="89ca031e299d4079" providerId="Windows Live" clId="Web-{B682724D-DEB0-4EA4-A80C-6789BA2C73B6}" dt="2021-01-27T21:18:56.076" v="1"/>
        <pc:sldMkLst>
          <pc:docMk/>
          <pc:sldMk cId="4142566555" sldId="696"/>
        </pc:sldMkLst>
      </pc:sldChg>
      <pc:sldChg chg="add replId">
        <pc:chgData name="Peter Sukeník" userId="89ca031e299d4079" providerId="Windows Live" clId="Web-{B682724D-DEB0-4EA4-A80C-6789BA2C73B6}" dt="2021-01-27T21:49:28.699" v="193"/>
        <pc:sldMkLst>
          <pc:docMk/>
          <pc:sldMk cId="2718538911" sldId="697"/>
        </pc:sldMkLst>
      </pc:sldChg>
      <pc:sldChg chg="modSp add del ord replId">
        <pc:chgData name="Peter Sukeník" userId="89ca031e299d4079" providerId="Windows Live" clId="Web-{B682724D-DEB0-4EA4-A80C-6789BA2C73B6}" dt="2021-01-27T23:57:33.057" v="632"/>
        <pc:sldMkLst>
          <pc:docMk/>
          <pc:sldMk cId="2373652762" sldId="698"/>
        </pc:sldMkLst>
        <pc:spChg chg="mod">
          <ac:chgData name="Peter Sukeník" userId="89ca031e299d4079" providerId="Windows Live" clId="Web-{B682724D-DEB0-4EA4-A80C-6789BA2C73B6}" dt="2021-01-27T22:01:34.380" v="213" actId="20577"/>
          <ac:spMkLst>
            <pc:docMk/>
            <pc:sldMk cId="2373652762" sldId="698"/>
            <ac:spMk id="5" creationId="{1043F5AB-05FD-401F-A1D7-DD81FFE15923}"/>
          </ac:spMkLst>
        </pc:spChg>
        <pc:spChg chg="mod">
          <ac:chgData name="Peter Sukeník" userId="89ca031e299d4079" providerId="Windows Live" clId="Web-{B682724D-DEB0-4EA4-A80C-6789BA2C73B6}" dt="2021-01-27T22:00:30.534" v="205" actId="20577"/>
          <ac:spMkLst>
            <pc:docMk/>
            <pc:sldMk cId="2373652762" sldId="698"/>
            <ac:spMk id="6" creationId="{B521887F-E64C-493D-963C-27C0CEF01ECE}"/>
          </ac:spMkLst>
        </pc:spChg>
      </pc:sldChg>
      <pc:sldChg chg="add del ord replId">
        <pc:chgData name="Peter Sukeník" userId="89ca031e299d4079" providerId="Windows Live" clId="Web-{B682724D-DEB0-4EA4-A80C-6789BA2C73B6}" dt="2021-01-27T23:57:33.057" v="633"/>
        <pc:sldMkLst>
          <pc:docMk/>
          <pc:sldMk cId="159757611" sldId="699"/>
        </pc:sldMkLst>
      </pc:sldChg>
      <pc:sldChg chg="addSp delSp modSp add ord replId">
        <pc:chgData name="Peter Sukeník" userId="89ca031e299d4079" providerId="Windows Live" clId="Web-{B682724D-DEB0-4EA4-A80C-6789BA2C73B6}" dt="2021-01-27T23:55:11.506" v="613" actId="20577"/>
        <pc:sldMkLst>
          <pc:docMk/>
          <pc:sldMk cId="3444169324" sldId="700"/>
        </pc:sldMkLst>
        <pc:spChg chg="add mod">
          <ac:chgData name="Peter Sukeník" userId="89ca031e299d4079" providerId="Windows Live" clId="Web-{B682724D-DEB0-4EA4-A80C-6789BA2C73B6}" dt="2021-01-27T23:55:11.506" v="613" actId="20577"/>
          <ac:spMkLst>
            <pc:docMk/>
            <pc:sldMk cId="3444169324" sldId="700"/>
            <ac:spMk id="3" creationId="{0BA28E7A-C442-4DBF-AC0A-7F3FFDD0EE79}"/>
          </ac:spMkLst>
        </pc:spChg>
        <pc:spChg chg="add mod">
          <ac:chgData name="Peter Sukeník" userId="89ca031e299d4079" providerId="Windows Live" clId="Web-{B682724D-DEB0-4EA4-A80C-6789BA2C73B6}" dt="2021-01-27T23:54:55.084" v="612" actId="20577"/>
          <ac:spMkLst>
            <pc:docMk/>
            <pc:sldMk cId="3444169324" sldId="700"/>
            <ac:spMk id="5" creationId="{E64535AB-C41E-4270-B1EB-47B98160BA7D}"/>
          </ac:spMkLst>
        </pc:spChg>
        <pc:spChg chg="del mod">
          <ac:chgData name="Peter Sukeník" userId="89ca031e299d4079" providerId="Windows Live" clId="Web-{B682724D-DEB0-4EA4-A80C-6789BA2C73B6}" dt="2021-01-27T22:02:44.429" v="220"/>
          <ac:spMkLst>
            <pc:docMk/>
            <pc:sldMk cId="3444169324" sldId="700"/>
            <ac:spMk id="11" creationId="{76DA502D-6B4F-4A93-A37A-B881295D6CCC}"/>
          </ac:spMkLst>
        </pc:spChg>
      </pc:sldChg>
      <pc:sldChg chg="addSp delSp modSp add ord replId">
        <pc:chgData name="Peter Sukeník" userId="89ca031e299d4079" providerId="Windows Live" clId="Web-{B682724D-DEB0-4EA4-A80C-6789BA2C73B6}" dt="2021-01-27T23:57:24.697" v="631" actId="1076"/>
        <pc:sldMkLst>
          <pc:docMk/>
          <pc:sldMk cId="1702776978" sldId="701"/>
        </pc:sldMkLst>
        <pc:spChg chg="add del">
          <ac:chgData name="Peter Sukeník" userId="89ca031e299d4079" providerId="Windows Live" clId="Web-{B682724D-DEB0-4EA4-A80C-6789BA2C73B6}" dt="2021-01-27T23:56:59.728" v="622"/>
          <ac:spMkLst>
            <pc:docMk/>
            <pc:sldMk cId="1702776978" sldId="701"/>
            <ac:spMk id="4" creationId="{7829AEEF-AF16-490D-AE07-6BFFC6DE87C6}"/>
          </ac:spMkLst>
        </pc:spChg>
        <pc:spChg chg="del">
          <ac:chgData name="Peter Sukeník" userId="89ca031e299d4079" providerId="Windows Live" clId="Web-{B682724D-DEB0-4EA4-A80C-6789BA2C73B6}" dt="2021-01-27T23:57:02.431" v="624"/>
          <ac:spMkLst>
            <pc:docMk/>
            <pc:sldMk cId="1702776978" sldId="701"/>
            <ac:spMk id="5" creationId="{1043F5AB-05FD-401F-A1D7-DD81FFE15923}"/>
          </ac:spMkLst>
        </pc:spChg>
        <pc:spChg chg="mod">
          <ac:chgData name="Peter Sukeník" userId="89ca031e299d4079" providerId="Windows Live" clId="Web-{B682724D-DEB0-4EA4-A80C-6789BA2C73B6}" dt="2021-01-27T23:57:24.697" v="631" actId="1076"/>
          <ac:spMkLst>
            <pc:docMk/>
            <pc:sldMk cId="1702776978" sldId="701"/>
            <ac:spMk id="6" creationId="{B521887F-E64C-493D-963C-27C0CEF01ECE}"/>
          </ac:spMkLst>
        </pc:spChg>
        <pc:spChg chg="add mod">
          <ac:chgData name="Peter Sukeník" userId="89ca031e299d4079" providerId="Windows Live" clId="Web-{B682724D-DEB0-4EA4-A80C-6789BA2C73B6}" dt="2021-01-27T23:57:20.337" v="630" actId="1076"/>
          <ac:spMkLst>
            <pc:docMk/>
            <pc:sldMk cId="1702776978" sldId="701"/>
            <ac:spMk id="12" creationId="{9582A67E-AED6-4A16-8A23-72B74C9A4367}"/>
          </ac:spMkLst>
        </pc:spChg>
        <pc:picChg chg="del">
          <ac:chgData name="Peter Sukeník" userId="89ca031e299d4079" providerId="Windows Live" clId="Web-{B682724D-DEB0-4EA4-A80C-6789BA2C73B6}" dt="2021-01-27T23:56:45.352" v="619"/>
          <ac:picMkLst>
            <pc:docMk/>
            <pc:sldMk cId="1702776978" sldId="701"/>
            <ac:picMk id="2" creationId="{9ACDA535-8185-4FA1-8503-E799DDC64700}"/>
          </ac:picMkLst>
        </pc:picChg>
        <pc:picChg chg="add del">
          <ac:chgData name="Peter Sukeník" userId="89ca031e299d4079" providerId="Windows Live" clId="Web-{B682724D-DEB0-4EA4-A80C-6789BA2C73B6}" dt="2021-01-27T23:56:59.728" v="623"/>
          <ac:picMkLst>
            <pc:docMk/>
            <pc:sldMk cId="1702776978" sldId="701"/>
            <ac:picMk id="3" creationId="{42292E42-8F6F-410D-A76C-AABDF33B9CA1}"/>
          </ac:picMkLst>
        </pc:picChg>
        <pc:picChg chg="add mod">
          <ac:chgData name="Peter Sukeník" userId="89ca031e299d4079" providerId="Windows Live" clId="Web-{B682724D-DEB0-4EA4-A80C-6789BA2C73B6}" dt="2021-01-27T23:57:17.212" v="629" actId="1076"/>
          <ac:picMkLst>
            <pc:docMk/>
            <pc:sldMk cId="1702776978" sldId="701"/>
            <ac:picMk id="10" creationId="{B36DCA0F-B4E9-4DE4-B4DC-CD12D4417F73}"/>
          </ac:picMkLst>
        </pc:picChg>
      </pc:sldChg>
      <pc:sldChg chg="addSp delSp modSp add del replId">
        <pc:chgData name="Peter Sukeník" userId="89ca031e299d4079" providerId="Windows Live" clId="Web-{B682724D-DEB0-4EA4-A80C-6789BA2C73B6}" dt="2021-01-27T23:55:40.694" v="615"/>
        <pc:sldMkLst>
          <pc:docMk/>
          <pc:sldMk cId="2772210404" sldId="701"/>
        </pc:sldMkLst>
        <pc:spChg chg="mod">
          <ac:chgData name="Peter Sukeník" userId="89ca031e299d4079" providerId="Windows Live" clId="Web-{B682724D-DEB0-4EA4-A80C-6789BA2C73B6}" dt="2021-01-27T22:04:09.838" v="236" actId="20577"/>
          <ac:spMkLst>
            <pc:docMk/>
            <pc:sldMk cId="2772210404" sldId="701"/>
            <ac:spMk id="2" creationId="{F43D3C94-B0ED-424B-937E-767549394E3B}"/>
          </ac:spMkLst>
        </pc:spChg>
        <pc:spChg chg="add del mod">
          <ac:chgData name="Peter Sukeník" userId="89ca031e299d4079" providerId="Windows Live" clId="Web-{B682724D-DEB0-4EA4-A80C-6789BA2C73B6}" dt="2021-01-27T22:05:23.965" v="245"/>
          <ac:spMkLst>
            <pc:docMk/>
            <pc:sldMk cId="2772210404" sldId="701"/>
            <ac:spMk id="3" creationId="{2C3FA2FC-EDAB-4B68-A6DC-FA848D8E7496}"/>
          </ac:spMkLst>
        </pc:spChg>
        <pc:spChg chg="del">
          <ac:chgData name="Peter Sukeník" userId="89ca031e299d4079" providerId="Windows Live" clId="Web-{B682724D-DEB0-4EA4-A80C-6789BA2C73B6}" dt="2021-01-27T22:04:20.291" v="239"/>
          <ac:spMkLst>
            <pc:docMk/>
            <pc:sldMk cId="2772210404" sldId="701"/>
            <ac:spMk id="5" creationId="{6B14E598-EC87-40F6-8228-24A31D0297E9}"/>
          </ac:spMkLst>
        </pc:spChg>
        <pc:spChg chg="del">
          <ac:chgData name="Peter Sukeník" userId="89ca031e299d4079" providerId="Windows Live" clId="Web-{B682724D-DEB0-4EA4-A80C-6789BA2C73B6}" dt="2021-01-27T22:04:15.729" v="237"/>
          <ac:spMkLst>
            <pc:docMk/>
            <pc:sldMk cId="2772210404" sldId="701"/>
            <ac:spMk id="6" creationId="{CD0B3A66-5A15-4868-BFFA-4319E4A0FF40}"/>
          </ac:spMkLst>
        </pc:spChg>
        <pc:spChg chg="del">
          <ac:chgData name="Peter Sukeník" userId="89ca031e299d4079" providerId="Windows Live" clId="Web-{B682724D-DEB0-4EA4-A80C-6789BA2C73B6}" dt="2021-01-27T22:04:18.791" v="238"/>
          <ac:spMkLst>
            <pc:docMk/>
            <pc:sldMk cId="2772210404" sldId="701"/>
            <ac:spMk id="26" creationId="{745A9490-3006-4CEE-924F-3808BA479247}"/>
          </ac:spMkLst>
        </pc:spChg>
      </pc:sldChg>
      <pc:sldChg chg="addSp delSp modSp add del replId delAnim">
        <pc:chgData name="Peter Sukeník" userId="89ca031e299d4079" providerId="Windows Live" clId="Web-{B682724D-DEB0-4EA4-A80C-6789BA2C73B6}" dt="2021-01-27T23:58:53.590" v="648"/>
        <pc:sldMkLst>
          <pc:docMk/>
          <pc:sldMk cId="186406540" sldId="702"/>
        </pc:sldMkLst>
        <pc:spChg chg="del">
          <ac:chgData name="Peter Sukeník" userId="89ca031e299d4079" providerId="Windows Live" clId="Web-{B682724D-DEB0-4EA4-A80C-6789BA2C73B6}" dt="2021-01-27T23:58:06.526" v="644"/>
          <ac:spMkLst>
            <pc:docMk/>
            <pc:sldMk cId="186406540" sldId="702"/>
            <ac:spMk id="3" creationId="{52673001-40CA-480E-B3A3-9482A67FCB26}"/>
          </ac:spMkLst>
        </pc:spChg>
        <pc:spChg chg="del">
          <ac:chgData name="Peter Sukeník" userId="89ca031e299d4079" providerId="Windows Live" clId="Web-{B682724D-DEB0-4EA4-A80C-6789BA2C73B6}" dt="2021-01-27T23:58:06.526" v="643"/>
          <ac:spMkLst>
            <pc:docMk/>
            <pc:sldMk cId="186406540" sldId="702"/>
            <ac:spMk id="4" creationId="{CD1CB9B2-8BB2-4350-9E4D-98E47F5FD02B}"/>
          </ac:spMkLst>
        </pc:spChg>
        <pc:spChg chg="del">
          <ac:chgData name="Peter Sukeník" userId="89ca031e299d4079" providerId="Windows Live" clId="Web-{B682724D-DEB0-4EA4-A80C-6789BA2C73B6}" dt="2021-01-27T23:58:06.526" v="642"/>
          <ac:spMkLst>
            <pc:docMk/>
            <pc:sldMk cId="186406540" sldId="702"/>
            <ac:spMk id="5" creationId="{FB4728A1-3F11-4ED3-92B3-B9FD4EE51BDD}"/>
          </ac:spMkLst>
        </pc:spChg>
        <pc:spChg chg="del">
          <ac:chgData name="Peter Sukeník" userId="89ca031e299d4079" providerId="Windows Live" clId="Web-{B682724D-DEB0-4EA4-A80C-6789BA2C73B6}" dt="2021-01-27T23:58:06.510" v="641"/>
          <ac:spMkLst>
            <pc:docMk/>
            <pc:sldMk cId="186406540" sldId="702"/>
            <ac:spMk id="6" creationId="{DF00DA45-58AA-4E8C-A7DC-3FDB987CCEAD}"/>
          </ac:spMkLst>
        </pc:spChg>
        <pc:spChg chg="del">
          <ac:chgData name="Peter Sukeník" userId="89ca031e299d4079" providerId="Windows Live" clId="Web-{B682724D-DEB0-4EA4-A80C-6789BA2C73B6}" dt="2021-01-27T23:58:06.510" v="640"/>
          <ac:spMkLst>
            <pc:docMk/>
            <pc:sldMk cId="186406540" sldId="702"/>
            <ac:spMk id="7" creationId="{29FA00E5-0EAD-4F69-A67E-31AA3625FAB3}"/>
          </ac:spMkLst>
        </pc:spChg>
        <pc:spChg chg="add mod">
          <ac:chgData name="Peter Sukeník" userId="89ca031e299d4079" providerId="Windows Live" clId="Web-{B682724D-DEB0-4EA4-A80C-6789BA2C73B6}" dt="2021-01-27T23:58:26.058" v="647" actId="1076"/>
          <ac:spMkLst>
            <pc:docMk/>
            <pc:sldMk cId="186406540" sldId="702"/>
            <ac:spMk id="8" creationId="{AD1C80B0-EF39-4D84-8A5C-B7A12C5354EA}"/>
          </ac:spMkLst>
        </pc:spChg>
        <pc:spChg chg="del">
          <ac:chgData name="Peter Sukeník" userId="89ca031e299d4079" providerId="Windows Live" clId="Web-{B682724D-DEB0-4EA4-A80C-6789BA2C73B6}" dt="2021-01-27T23:58:06.510" v="639"/>
          <ac:spMkLst>
            <pc:docMk/>
            <pc:sldMk cId="186406540" sldId="702"/>
            <ac:spMk id="10" creationId="{990A6BA8-EC1A-42CC-A7B9-AE7B3BD6CC19}"/>
          </ac:spMkLst>
        </pc:spChg>
        <pc:spChg chg="del">
          <ac:chgData name="Peter Sukeník" userId="89ca031e299d4079" providerId="Windows Live" clId="Web-{B682724D-DEB0-4EA4-A80C-6789BA2C73B6}" dt="2021-01-27T23:58:06.510" v="638"/>
          <ac:spMkLst>
            <pc:docMk/>
            <pc:sldMk cId="186406540" sldId="702"/>
            <ac:spMk id="11" creationId="{8225F0B2-46E4-4BA5-A163-07A88C9BE5DE}"/>
          </ac:spMkLst>
        </pc:spChg>
        <pc:spChg chg="del">
          <ac:chgData name="Peter Sukeník" userId="89ca031e299d4079" providerId="Windows Live" clId="Web-{B682724D-DEB0-4EA4-A80C-6789BA2C73B6}" dt="2021-01-27T23:58:06.510" v="637"/>
          <ac:spMkLst>
            <pc:docMk/>
            <pc:sldMk cId="186406540" sldId="702"/>
            <ac:spMk id="17" creationId="{F209A8B2-14B5-4646-AAC9-11A845024315}"/>
          </ac:spMkLst>
        </pc:spChg>
        <pc:spChg chg="del">
          <ac:chgData name="Peter Sukeník" userId="89ca031e299d4079" providerId="Windows Live" clId="Web-{B682724D-DEB0-4EA4-A80C-6789BA2C73B6}" dt="2021-01-27T23:58:06.526" v="645"/>
          <ac:spMkLst>
            <pc:docMk/>
            <pc:sldMk cId="186406540" sldId="702"/>
            <ac:spMk id="19" creationId="{047D82D8-D870-4C52-B6DE-A9D131F0C8C8}"/>
          </ac:spMkLst>
        </pc:spChg>
        <pc:spChg chg="del">
          <ac:chgData name="Peter Sukeník" userId="89ca031e299d4079" providerId="Windows Live" clId="Web-{B682724D-DEB0-4EA4-A80C-6789BA2C73B6}" dt="2021-01-27T23:58:06.510" v="636"/>
          <ac:spMkLst>
            <pc:docMk/>
            <pc:sldMk cId="186406540" sldId="702"/>
            <ac:spMk id="27" creationId="{990FA821-BCA9-4D27-B311-C4508A78631C}"/>
          </ac:spMkLst>
        </pc:spChg>
        <pc:spChg chg="del">
          <ac:chgData name="Peter Sukeník" userId="89ca031e299d4079" providerId="Windows Live" clId="Web-{B682724D-DEB0-4EA4-A80C-6789BA2C73B6}" dt="2021-01-27T23:58:06.510" v="635"/>
          <ac:spMkLst>
            <pc:docMk/>
            <pc:sldMk cId="186406540" sldId="702"/>
            <ac:spMk id="31" creationId="{FEC52651-975F-419C-95B7-104B146EB0B3}"/>
          </ac:spMkLst>
        </pc:spChg>
      </pc:sldChg>
      <pc:sldChg chg="modSp add ord replId">
        <pc:chgData name="Peter Sukeník" userId="89ca031e299d4079" providerId="Windows Live" clId="Web-{B682724D-DEB0-4EA4-A80C-6789BA2C73B6}" dt="2021-01-27T23:59:23.294" v="653" actId="20577"/>
        <pc:sldMkLst>
          <pc:docMk/>
          <pc:sldMk cId="215838960" sldId="702"/>
        </pc:sldMkLst>
        <pc:spChg chg="mod">
          <ac:chgData name="Peter Sukeník" userId="89ca031e299d4079" providerId="Windows Live" clId="Web-{B682724D-DEB0-4EA4-A80C-6789BA2C73B6}" dt="2021-01-27T23:59:23.294" v="653" actId="20577"/>
          <ac:spMkLst>
            <pc:docMk/>
            <pc:sldMk cId="215838960" sldId="702"/>
            <ac:spMk id="2" creationId="{CFE88A78-F9C6-48F6-8D26-662B7BA1231D}"/>
          </ac:spMkLst>
        </pc:spChg>
      </pc:sldChg>
      <pc:sldChg chg="delSp modSp add del">
        <pc:chgData name="Peter Sukeník" userId="89ca031e299d4079" providerId="Windows Live" clId="Web-{B682724D-DEB0-4EA4-A80C-6789BA2C73B6}" dt="2021-01-27T23:55:19.694" v="614"/>
        <pc:sldMkLst>
          <pc:docMk/>
          <pc:sldMk cId="1612754307" sldId="702"/>
        </pc:sldMkLst>
        <pc:spChg chg="mod">
          <ac:chgData name="Peter Sukeník" userId="89ca031e299d4079" providerId="Windows Live" clId="Web-{B682724D-DEB0-4EA4-A80C-6789BA2C73B6}" dt="2021-01-27T23:51:50.939" v="569" actId="1076"/>
          <ac:spMkLst>
            <pc:docMk/>
            <pc:sldMk cId="1612754307" sldId="702"/>
            <ac:spMk id="2" creationId="{CFE88A78-F9C6-48F6-8D26-662B7BA1231D}"/>
          </ac:spMkLst>
        </pc:spChg>
        <pc:spChg chg="del">
          <ac:chgData name="Peter Sukeník" userId="89ca031e299d4079" providerId="Windows Live" clId="Web-{B682724D-DEB0-4EA4-A80C-6789BA2C73B6}" dt="2021-01-27T23:29:06.219" v="289"/>
          <ac:spMkLst>
            <pc:docMk/>
            <pc:sldMk cId="1612754307" sldId="702"/>
            <ac:spMk id="7" creationId="{7F129C8E-183B-40C5-8D03-9036F302FC22}"/>
          </ac:spMkLst>
        </pc:spChg>
        <pc:spChg chg="mod">
          <ac:chgData name="Peter Sukeník" userId="89ca031e299d4079" providerId="Windows Live" clId="Web-{B682724D-DEB0-4EA4-A80C-6789BA2C73B6}" dt="2021-01-27T23:51:50.970" v="570" actId="1076"/>
          <ac:spMkLst>
            <pc:docMk/>
            <pc:sldMk cId="1612754307" sldId="702"/>
            <ac:spMk id="9" creationId="{76254A4A-D5CC-4E13-8B7F-3826F01F53E9}"/>
          </ac:spMkLst>
        </pc:spChg>
        <pc:picChg chg="del">
          <ac:chgData name="Peter Sukeník" userId="89ca031e299d4079" providerId="Windows Live" clId="Web-{B682724D-DEB0-4EA4-A80C-6789BA2C73B6}" dt="2021-01-27T23:28:25.562" v="255"/>
          <ac:picMkLst>
            <pc:docMk/>
            <pc:sldMk cId="1612754307" sldId="702"/>
            <ac:picMk id="5" creationId="{196677CD-2798-45C6-AB5B-18204E32F027}"/>
          </ac:picMkLst>
        </pc:picChg>
      </pc:sldChg>
    </pc:docChg>
  </pc:docChgLst>
  <pc:docChgLst>
    <pc:chgData name="Janka Haderková" userId="932dcb812967ea0c" providerId="Windows Live" clId="Web-{83ADEB2C-4E19-4EB6-8FFF-54C48115756D}"/>
    <pc:docChg chg="modSld">
      <pc:chgData name="Janka Haderková" userId="932dcb812967ea0c" providerId="Windows Live" clId="Web-{83ADEB2C-4E19-4EB6-8FFF-54C48115756D}" dt="2021-01-12T15:40:25.039" v="41"/>
      <pc:docMkLst>
        <pc:docMk/>
      </pc:docMkLst>
      <pc:sldChg chg="modNotes">
        <pc:chgData name="Janka Haderková" userId="932dcb812967ea0c" providerId="Windows Live" clId="Web-{83ADEB2C-4E19-4EB6-8FFF-54C48115756D}" dt="2021-01-12T15:40:25.039" v="41"/>
        <pc:sldMkLst>
          <pc:docMk/>
          <pc:sldMk cId="2736567172" sldId="614"/>
        </pc:sldMkLst>
      </pc:sldChg>
    </pc:docChg>
  </pc:docChgLst>
  <pc:docChgLst>
    <pc:chgData name="Hostiteľský používateľ" providerId="Windows Live" clId="Web-{F6F71CE3-28CA-4240-B73C-3104E4561A5C}"/>
    <pc:docChg chg="sldOrd">
      <pc:chgData name="Hostiteľský používateľ" userId="" providerId="Windows Live" clId="Web-{F6F71CE3-28CA-4240-B73C-3104E4561A5C}" dt="2020-06-15T14:13:00.407" v="1"/>
      <pc:docMkLst>
        <pc:docMk/>
      </pc:docMkLst>
      <pc:sldChg chg="ord">
        <pc:chgData name="Hostiteľský používateľ" userId="" providerId="Windows Live" clId="Web-{F6F71CE3-28CA-4240-B73C-3104E4561A5C}" dt="2020-06-15T14:12:47.532" v="0"/>
        <pc:sldMkLst>
          <pc:docMk/>
          <pc:sldMk cId="320171861" sldId="487"/>
        </pc:sldMkLst>
      </pc:sldChg>
      <pc:sldChg chg="ord">
        <pc:chgData name="Hostiteľský používateľ" userId="" providerId="Windows Live" clId="Web-{F6F71CE3-28CA-4240-B73C-3104E4561A5C}" dt="2020-06-15T14:13:00.407" v="1"/>
        <pc:sldMkLst>
          <pc:docMk/>
          <pc:sldMk cId="1156411042" sldId="561"/>
        </pc:sldMkLst>
      </pc:sldChg>
    </pc:docChg>
  </pc:docChgLst>
  <pc:docChgLst>
    <pc:chgData name="Jaroslav Kuliška" userId="8e9ad5688e6c4443" providerId="Windows Live" clId="Web-{5CCFCC7C-1CA0-481D-ABB8-823067445C4B}"/>
    <pc:docChg chg="addSld delSld modSld sldOrd modSection">
      <pc:chgData name="Jaroslav Kuliška" userId="8e9ad5688e6c4443" providerId="Windows Live" clId="Web-{5CCFCC7C-1CA0-481D-ABB8-823067445C4B}" dt="2020-10-28T10:43:42.989" v="809"/>
      <pc:docMkLst>
        <pc:docMk/>
      </pc:docMkLst>
      <pc:sldChg chg="addSp delSp modSp add replId">
        <pc:chgData name="Jaroslav Kuliška" userId="8e9ad5688e6c4443" providerId="Windows Live" clId="Web-{5CCFCC7C-1CA0-481D-ABB8-823067445C4B}" dt="2020-10-28T09:14:15.165" v="11" actId="1076"/>
        <pc:sldMkLst>
          <pc:docMk/>
          <pc:sldMk cId="1001671288" sldId="549"/>
        </pc:sldMkLst>
        <pc:spChg chg="del">
          <ac:chgData name="Jaroslav Kuliška" userId="8e9ad5688e6c4443" providerId="Windows Live" clId="Web-{5CCFCC7C-1CA0-481D-ABB8-823067445C4B}" dt="2020-10-28T09:14:04.493" v="7"/>
          <ac:spMkLst>
            <pc:docMk/>
            <pc:sldMk cId="1001671288" sldId="549"/>
            <ac:spMk id="2" creationId="{00000000-0000-0000-0000-000000000000}"/>
          </ac:spMkLst>
        </pc:spChg>
        <pc:spChg chg="del">
          <ac:chgData name="Jaroslav Kuliška" userId="8e9ad5688e6c4443" providerId="Windows Live" clId="Web-{5CCFCC7C-1CA0-481D-ABB8-823067445C4B}" dt="2020-10-28T09:12:50.882" v="1"/>
          <ac:spMkLst>
            <pc:docMk/>
            <pc:sldMk cId="1001671288" sldId="549"/>
            <ac:spMk id="7" creationId="{00000000-0000-0000-0000-000000000000}"/>
          </ac:spMkLst>
        </pc:spChg>
        <pc:picChg chg="add mod">
          <ac:chgData name="Jaroslav Kuliška" userId="8e9ad5688e6c4443" providerId="Windows Live" clId="Web-{5CCFCC7C-1CA0-481D-ABB8-823067445C4B}" dt="2020-10-28T09:14:15.165" v="11" actId="1076"/>
          <ac:picMkLst>
            <pc:docMk/>
            <pc:sldMk cId="1001671288" sldId="549"/>
            <ac:picMk id="3" creationId="{40CD6340-251C-4908-8D58-5752D99F8A19}"/>
          </ac:picMkLst>
        </pc:picChg>
        <pc:cxnChg chg="del">
          <ac:chgData name="Jaroslav Kuliška" userId="8e9ad5688e6c4443" providerId="Windows Live" clId="Web-{5CCFCC7C-1CA0-481D-ABB8-823067445C4B}" dt="2020-10-28T09:14:07.134" v="8"/>
          <ac:cxnSpMkLst>
            <pc:docMk/>
            <pc:sldMk cId="1001671288" sldId="549"/>
            <ac:cxnSpMk id="4" creationId="{00000000-0000-0000-0000-000000000000}"/>
          </ac:cxnSpMkLst>
        </pc:cxnChg>
      </pc:sldChg>
      <pc:sldChg chg="addSp delSp modSp add replId">
        <pc:chgData name="Jaroslav Kuliška" userId="8e9ad5688e6c4443" providerId="Windows Live" clId="Web-{5CCFCC7C-1CA0-481D-ABB8-823067445C4B}" dt="2020-10-28T09:14:51.572" v="16" actId="14100"/>
        <pc:sldMkLst>
          <pc:docMk/>
          <pc:sldMk cId="2860516372" sldId="550"/>
        </pc:sldMkLst>
        <pc:picChg chg="add mod">
          <ac:chgData name="Jaroslav Kuliška" userId="8e9ad5688e6c4443" providerId="Windows Live" clId="Web-{5CCFCC7C-1CA0-481D-ABB8-823067445C4B}" dt="2020-10-28T09:14:51.572" v="16" actId="14100"/>
          <ac:picMkLst>
            <pc:docMk/>
            <pc:sldMk cId="2860516372" sldId="550"/>
            <ac:picMk id="2" creationId="{C4355280-8CF6-4276-99BF-D9885339777C}"/>
          </ac:picMkLst>
        </pc:picChg>
        <pc:picChg chg="del">
          <ac:chgData name="Jaroslav Kuliška" userId="8e9ad5688e6c4443" providerId="Windows Live" clId="Web-{5CCFCC7C-1CA0-481D-ABB8-823067445C4B}" dt="2020-10-28T09:14:22.165" v="13"/>
          <ac:picMkLst>
            <pc:docMk/>
            <pc:sldMk cId="2860516372" sldId="550"/>
            <ac:picMk id="3" creationId="{40CD6340-251C-4908-8D58-5752D99F8A19}"/>
          </ac:picMkLst>
        </pc:picChg>
      </pc:sldChg>
      <pc:sldChg chg="addSp delSp modSp add replId">
        <pc:chgData name="Jaroslav Kuliška" userId="8e9ad5688e6c4443" providerId="Windows Live" clId="Web-{5CCFCC7C-1CA0-481D-ABB8-823067445C4B}" dt="2020-10-28T09:22:16.345" v="49" actId="1076"/>
        <pc:sldMkLst>
          <pc:docMk/>
          <pc:sldMk cId="2727087644" sldId="551"/>
        </pc:sldMkLst>
        <pc:picChg chg="del">
          <ac:chgData name="Jaroslav Kuliška" userId="8e9ad5688e6c4443" providerId="Windows Live" clId="Web-{5CCFCC7C-1CA0-481D-ABB8-823067445C4B}" dt="2020-10-28T09:15:19.916" v="18"/>
          <ac:picMkLst>
            <pc:docMk/>
            <pc:sldMk cId="2727087644" sldId="551"/>
            <ac:picMk id="2" creationId="{C4355280-8CF6-4276-99BF-D9885339777C}"/>
          </ac:picMkLst>
        </pc:picChg>
        <pc:picChg chg="add del mod">
          <ac:chgData name="Jaroslav Kuliška" userId="8e9ad5688e6c4443" providerId="Windows Live" clId="Web-{5CCFCC7C-1CA0-481D-ABB8-823067445C4B}" dt="2020-10-28T09:21:52.610" v="45"/>
          <ac:picMkLst>
            <pc:docMk/>
            <pc:sldMk cId="2727087644" sldId="551"/>
            <ac:picMk id="3" creationId="{6B098490-79E2-42D8-B48C-BD86B1AA9546}"/>
          </ac:picMkLst>
        </pc:picChg>
        <pc:picChg chg="add mod">
          <ac:chgData name="Jaroslav Kuliška" userId="8e9ad5688e6c4443" providerId="Windows Live" clId="Web-{5CCFCC7C-1CA0-481D-ABB8-823067445C4B}" dt="2020-10-28T09:22:16.345" v="49" actId="1076"/>
          <ac:picMkLst>
            <pc:docMk/>
            <pc:sldMk cId="2727087644" sldId="551"/>
            <ac:picMk id="4" creationId="{AF56B829-F951-4D3A-8E28-04DAEF607CCE}"/>
          </ac:picMkLst>
        </pc:picChg>
      </pc:sldChg>
      <pc:sldChg chg="addSp delSp modSp add replId">
        <pc:chgData name="Jaroslav Kuliška" userId="8e9ad5688e6c4443" providerId="Windows Live" clId="Web-{5CCFCC7C-1CA0-481D-ABB8-823067445C4B}" dt="2020-10-28T09:19:47.514" v="31" actId="1076"/>
        <pc:sldMkLst>
          <pc:docMk/>
          <pc:sldMk cId="1666175180" sldId="552"/>
        </pc:sldMkLst>
        <pc:picChg chg="add mod">
          <ac:chgData name="Jaroslav Kuliška" userId="8e9ad5688e6c4443" providerId="Windows Live" clId="Web-{5CCFCC7C-1CA0-481D-ABB8-823067445C4B}" dt="2020-10-28T09:19:47.514" v="31" actId="1076"/>
          <ac:picMkLst>
            <pc:docMk/>
            <pc:sldMk cId="1666175180" sldId="552"/>
            <ac:picMk id="2" creationId="{6CF68D5C-6276-475B-A45C-89458B9091B8}"/>
          </ac:picMkLst>
        </pc:picChg>
        <pc:picChg chg="del">
          <ac:chgData name="Jaroslav Kuliška" userId="8e9ad5688e6c4443" providerId="Windows Live" clId="Web-{5CCFCC7C-1CA0-481D-ABB8-823067445C4B}" dt="2020-10-28T09:19:16.467" v="24"/>
          <ac:picMkLst>
            <pc:docMk/>
            <pc:sldMk cId="1666175180" sldId="552"/>
            <ac:picMk id="3" creationId="{6B098490-79E2-42D8-B48C-BD86B1AA9546}"/>
          </ac:picMkLst>
        </pc:picChg>
      </pc:sldChg>
      <pc:sldChg chg="addSp delSp modSp add replId">
        <pc:chgData name="Jaroslav Kuliška" userId="8e9ad5688e6c4443" providerId="Windows Live" clId="Web-{5CCFCC7C-1CA0-481D-ABB8-823067445C4B}" dt="2020-10-28T09:23:18.564" v="54" actId="1076"/>
        <pc:sldMkLst>
          <pc:docMk/>
          <pc:sldMk cId="2418004447" sldId="553"/>
        </pc:sldMkLst>
        <pc:picChg chg="del">
          <ac:chgData name="Jaroslav Kuliška" userId="8e9ad5688e6c4443" providerId="Windows Live" clId="Web-{5CCFCC7C-1CA0-481D-ABB8-823067445C4B}" dt="2020-10-28T09:19:55.546" v="33"/>
          <ac:picMkLst>
            <pc:docMk/>
            <pc:sldMk cId="2418004447" sldId="553"/>
            <ac:picMk id="2" creationId="{6CF68D5C-6276-475B-A45C-89458B9091B8}"/>
          </ac:picMkLst>
        </pc:picChg>
        <pc:picChg chg="add del mod">
          <ac:chgData name="Jaroslav Kuliška" userId="8e9ad5688e6c4443" providerId="Windows Live" clId="Web-{5CCFCC7C-1CA0-481D-ABB8-823067445C4B}" dt="2020-10-28T09:20:27.124" v="37"/>
          <ac:picMkLst>
            <pc:docMk/>
            <pc:sldMk cId="2418004447" sldId="553"/>
            <ac:picMk id="3" creationId="{34F0EC9F-F700-42B3-AD98-292C7C95976E}"/>
          </ac:picMkLst>
        </pc:picChg>
        <pc:picChg chg="add mod">
          <ac:chgData name="Jaroslav Kuliška" userId="8e9ad5688e6c4443" providerId="Windows Live" clId="Web-{5CCFCC7C-1CA0-481D-ABB8-823067445C4B}" dt="2020-10-28T09:23:18.564" v="54" actId="1076"/>
          <ac:picMkLst>
            <pc:docMk/>
            <pc:sldMk cId="2418004447" sldId="553"/>
            <ac:picMk id="4" creationId="{046092C9-A084-48E7-A200-981B41AAF6B5}"/>
          </ac:picMkLst>
        </pc:picChg>
      </pc:sldChg>
      <pc:sldChg chg="addSp delSp modSp add replId">
        <pc:chgData name="Jaroslav Kuliška" userId="8e9ad5688e6c4443" providerId="Windows Live" clId="Web-{5CCFCC7C-1CA0-481D-ABB8-823067445C4B}" dt="2020-10-28T09:21:12.406" v="44" actId="1076"/>
        <pc:sldMkLst>
          <pc:docMk/>
          <pc:sldMk cId="2122375553" sldId="554"/>
        </pc:sldMkLst>
        <pc:picChg chg="add mod">
          <ac:chgData name="Jaroslav Kuliška" userId="8e9ad5688e6c4443" providerId="Windows Live" clId="Web-{5CCFCC7C-1CA0-481D-ABB8-823067445C4B}" dt="2020-10-28T09:21:12.406" v="44" actId="1076"/>
          <ac:picMkLst>
            <pc:docMk/>
            <pc:sldMk cId="2122375553" sldId="554"/>
            <ac:picMk id="2" creationId="{E415949B-EA71-4371-BC1D-5EDF2248FE24}"/>
          </ac:picMkLst>
        </pc:picChg>
        <pc:picChg chg="del">
          <ac:chgData name="Jaroslav Kuliška" userId="8e9ad5688e6c4443" providerId="Windows Live" clId="Web-{5CCFCC7C-1CA0-481D-ABB8-823067445C4B}" dt="2020-10-28T09:20:49.515" v="39"/>
          <ac:picMkLst>
            <pc:docMk/>
            <pc:sldMk cId="2122375553" sldId="554"/>
            <ac:picMk id="3" creationId="{6B098490-79E2-42D8-B48C-BD86B1AA9546}"/>
          </ac:picMkLst>
        </pc:picChg>
      </pc:sldChg>
      <pc:sldChg chg="addSp delSp modSp add replId">
        <pc:chgData name="Jaroslav Kuliška" userId="8e9ad5688e6c4443" providerId="Windows Live" clId="Web-{5CCFCC7C-1CA0-481D-ABB8-823067445C4B}" dt="2020-10-28T09:28:19.429" v="64"/>
        <pc:sldMkLst>
          <pc:docMk/>
          <pc:sldMk cId="2387241704" sldId="555"/>
        </pc:sldMkLst>
        <pc:picChg chg="add mod">
          <ac:chgData name="Jaroslav Kuliška" userId="8e9ad5688e6c4443" providerId="Windows Live" clId="Web-{5CCFCC7C-1CA0-481D-ABB8-823067445C4B}" dt="2020-10-28T09:27:43.006" v="60" actId="14100"/>
          <ac:picMkLst>
            <pc:docMk/>
            <pc:sldMk cId="2387241704" sldId="555"/>
            <ac:picMk id="2" creationId="{C37CDE42-CCD5-4DB6-9A8B-10EEAFD32414}"/>
          </ac:picMkLst>
        </pc:picChg>
        <pc:picChg chg="add del mod">
          <ac:chgData name="Jaroslav Kuliška" userId="8e9ad5688e6c4443" providerId="Windows Live" clId="Web-{5CCFCC7C-1CA0-481D-ABB8-823067445C4B}" dt="2020-10-28T09:28:19.429" v="64"/>
          <ac:picMkLst>
            <pc:docMk/>
            <pc:sldMk cId="2387241704" sldId="555"/>
            <ac:picMk id="3" creationId="{FB755008-77B0-4F93-9A2C-7ED543DBA83E}"/>
          </ac:picMkLst>
        </pc:picChg>
        <pc:picChg chg="del">
          <ac:chgData name="Jaroslav Kuliška" userId="8e9ad5688e6c4443" providerId="Windows Live" clId="Web-{5CCFCC7C-1CA0-481D-ABB8-823067445C4B}" dt="2020-10-28T09:27:21.990" v="56"/>
          <ac:picMkLst>
            <pc:docMk/>
            <pc:sldMk cId="2387241704" sldId="555"/>
            <ac:picMk id="4" creationId="{046092C9-A084-48E7-A200-981B41AAF6B5}"/>
          </ac:picMkLst>
        </pc:picChg>
      </pc:sldChg>
      <pc:sldChg chg="addSp delSp modSp add replId">
        <pc:chgData name="Jaroslav Kuliška" userId="8e9ad5688e6c4443" providerId="Windows Live" clId="Web-{5CCFCC7C-1CA0-481D-ABB8-823067445C4B}" dt="2020-10-28T09:32:31.027" v="115"/>
        <pc:sldMkLst>
          <pc:docMk/>
          <pc:sldMk cId="2141380610" sldId="556"/>
        </pc:sldMkLst>
        <pc:spChg chg="add mod">
          <ac:chgData name="Jaroslav Kuliška" userId="8e9ad5688e6c4443" providerId="Windows Live" clId="Web-{5CCFCC7C-1CA0-481D-ABB8-823067445C4B}" dt="2020-10-28T09:31:39.495" v="109"/>
          <ac:spMkLst>
            <pc:docMk/>
            <pc:sldMk cId="2141380610" sldId="556"/>
            <ac:spMk id="4" creationId="{0D208389-13EE-44D6-80F9-87B6EF8D7EDF}"/>
          </ac:spMkLst>
        </pc:spChg>
        <pc:spChg chg="add del mod">
          <ac:chgData name="Jaroslav Kuliška" userId="8e9ad5688e6c4443" providerId="Windows Live" clId="Web-{5CCFCC7C-1CA0-481D-ABB8-823067445C4B}" dt="2020-10-28T09:32:31.027" v="115"/>
          <ac:spMkLst>
            <pc:docMk/>
            <pc:sldMk cId="2141380610" sldId="556"/>
            <ac:spMk id="5" creationId="{951E9D37-7AA5-494A-A029-9AC44E8DB936}"/>
          </ac:spMkLst>
        </pc:spChg>
        <pc:picChg chg="del">
          <ac:chgData name="Jaroslav Kuliška" userId="8e9ad5688e6c4443" providerId="Windows Live" clId="Web-{5CCFCC7C-1CA0-481D-ABB8-823067445C4B}" dt="2020-10-28T09:28:45.054" v="66"/>
          <ac:picMkLst>
            <pc:docMk/>
            <pc:sldMk cId="2141380610" sldId="556"/>
            <ac:picMk id="2" creationId="{C37CDE42-CCD5-4DB6-9A8B-10EEAFD32414}"/>
          </ac:picMkLst>
        </pc:picChg>
        <pc:picChg chg="add mod">
          <ac:chgData name="Jaroslav Kuliška" userId="8e9ad5688e6c4443" providerId="Windows Live" clId="Web-{5CCFCC7C-1CA0-481D-ABB8-823067445C4B}" dt="2020-10-28T09:29:11.648" v="71" actId="1076"/>
          <ac:picMkLst>
            <pc:docMk/>
            <pc:sldMk cId="2141380610" sldId="556"/>
            <ac:picMk id="3" creationId="{7C5CD696-5750-4274-A55E-1C2A15BD28B2}"/>
          </ac:picMkLst>
        </pc:picChg>
      </pc:sldChg>
      <pc:sldChg chg="new del">
        <pc:chgData name="Jaroslav Kuliška" userId="8e9ad5688e6c4443" providerId="Windows Live" clId="Web-{5CCFCC7C-1CA0-481D-ABB8-823067445C4B}" dt="2020-10-28T09:32:07.901" v="111"/>
        <pc:sldMkLst>
          <pc:docMk/>
          <pc:sldMk cId="1983621887" sldId="557"/>
        </pc:sldMkLst>
      </pc:sldChg>
      <pc:sldChg chg="addSp delSp modSp add replId">
        <pc:chgData name="Jaroslav Kuliška" userId="8e9ad5688e6c4443" providerId="Windows Live" clId="Web-{5CCFCC7C-1CA0-481D-ABB8-823067445C4B}" dt="2020-10-28T09:33:54.762" v="158" actId="1076"/>
        <pc:sldMkLst>
          <pc:docMk/>
          <pc:sldMk cId="3667166926" sldId="557"/>
        </pc:sldMkLst>
        <pc:spChg chg="mod">
          <ac:chgData name="Jaroslav Kuliška" userId="8e9ad5688e6c4443" providerId="Windows Live" clId="Web-{5CCFCC7C-1CA0-481D-ABB8-823067445C4B}" dt="2020-10-28T09:33:50.606" v="157" actId="1076"/>
          <ac:spMkLst>
            <pc:docMk/>
            <pc:sldMk cId="3667166926" sldId="557"/>
            <ac:spMk id="4" creationId="{0D208389-13EE-44D6-80F9-87B6EF8D7EDF}"/>
          </ac:spMkLst>
        </pc:spChg>
        <pc:spChg chg="del">
          <ac:chgData name="Jaroslav Kuliška" userId="8e9ad5688e6c4443" providerId="Windows Live" clId="Web-{5CCFCC7C-1CA0-481D-ABB8-823067445C4B}" dt="2020-10-28T09:32:24.948" v="114"/>
          <ac:spMkLst>
            <pc:docMk/>
            <pc:sldMk cId="3667166926" sldId="557"/>
            <ac:spMk id="5" creationId="{951E9D37-7AA5-494A-A029-9AC44E8DB936}"/>
          </ac:spMkLst>
        </pc:spChg>
        <pc:picChg chg="add mod">
          <ac:chgData name="Jaroslav Kuliška" userId="8e9ad5688e6c4443" providerId="Windows Live" clId="Web-{5CCFCC7C-1CA0-481D-ABB8-823067445C4B}" dt="2020-10-28T09:33:54.762" v="158" actId="1076"/>
          <ac:picMkLst>
            <pc:docMk/>
            <pc:sldMk cId="3667166926" sldId="557"/>
            <ac:picMk id="2" creationId="{CC6297AE-DBAD-4D3A-90DE-06A46E03B322}"/>
          </ac:picMkLst>
        </pc:picChg>
        <pc:picChg chg="del">
          <ac:chgData name="Jaroslav Kuliška" userId="8e9ad5688e6c4443" providerId="Windows Live" clId="Web-{5CCFCC7C-1CA0-481D-ABB8-823067445C4B}" dt="2020-10-28T09:32:21.136" v="113"/>
          <ac:picMkLst>
            <pc:docMk/>
            <pc:sldMk cId="3667166926" sldId="557"/>
            <ac:picMk id="3" creationId="{7C5CD696-5750-4274-A55E-1C2A15BD28B2}"/>
          </ac:picMkLst>
        </pc:picChg>
      </pc:sldChg>
      <pc:sldChg chg="addSp delSp modSp add replId">
        <pc:chgData name="Jaroslav Kuliška" userId="8e9ad5688e6c4443" providerId="Windows Live" clId="Web-{5CCFCC7C-1CA0-481D-ABB8-823067445C4B}" dt="2020-10-28T10:29:51.371" v="239" actId="1076"/>
        <pc:sldMkLst>
          <pc:docMk/>
          <pc:sldMk cId="1823979278" sldId="558"/>
        </pc:sldMkLst>
        <pc:spChg chg="add mod">
          <ac:chgData name="Jaroslav Kuliška" userId="8e9ad5688e6c4443" providerId="Windows Live" clId="Web-{5CCFCC7C-1CA0-481D-ABB8-823067445C4B}" dt="2020-10-28T10:29:51.371" v="239" actId="1076"/>
          <ac:spMkLst>
            <pc:docMk/>
            <pc:sldMk cId="1823979278" sldId="558"/>
            <ac:spMk id="3" creationId="{E02950B9-91FC-4006-A4EB-94229B35C4C9}"/>
          </ac:spMkLst>
        </pc:spChg>
        <pc:spChg chg="mod">
          <ac:chgData name="Jaroslav Kuliška" userId="8e9ad5688e6c4443" providerId="Windows Live" clId="Web-{5CCFCC7C-1CA0-481D-ABB8-823067445C4B}" dt="2020-10-28T09:34:32.700" v="183" actId="20577"/>
          <ac:spMkLst>
            <pc:docMk/>
            <pc:sldMk cId="1823979278" sldId="558"/>
            <ac:spMk id="4" creationId="{0D208389-13EE-44D6-80F9-87B6EF8D7EDF}"/>
          </ac:spMkLst>
        </pc:spChg>
        <pc:picChg chg="add mod">
          <ac:chgData name="Jaroslav Kuliška" userId="8e9ad5688e6c4443" providerId="Windows Live" clId="Web-{5CCFCC7C-1CA0-481D-ABB8-823067445C4B}" dt="2020-10-28T10:27:44.508" v="190" actId="1076"/>
          <ac:picMkLst>
            <pc:docMk/>
            <pc:sldMk cId="1823979278" sldId="558"/>
            <ac:picMk id="2" creationId="{A2C6A863-4B8F-450C-851A-8722AB801E21}"/>
          </ac:picMkLst>
        </pc:picChg>
        <pc:picChg chg="del">
          <ac:chgData name="Jaroslav Kuliška" userId="8e9ad5688e6c4443" providerId="Windows Live" clId="Web-{5CCFCC7C-1CA0-481D-ABB8-823067445C4B}" dt="2020-10-28T09:34:51.810" v="186"/>
          <ac:picMkLst>
            <pc:docMk/>
            <pc:sldMk cId="1823979278" sldId="558"/>
            <ac:picMk id="2" creationId="{CC6297AE-DBAD-4D3A-90DE-06A46E03B322}"/>
          </ac:picMkLst>
        </pc:picChg>
      </pc:sldChg>
      <pc:sldChg chg="add del replId">
        <pc:chgData name="Jaroslav Kuliška" userId="8e9ad5688e6c4443" providerId="Windows Live" clId="Web-{5CCFCC7C-1CA0-481D-ABB8-823067445C4B}" dt="2020-10-28T10:32:49.001" v="243"/>
        <pc:sldMkLst>
          <pc:docMk/>
          <pc:sldMk cId="964981380" sldId="559"/>
        </pc:sldMkLst>
      </pc:sldChg>
      <pc:sldChg chg="add ord replId">
        <pc:chgData name="Jaroslav Kuliška" userId="8e9ad5688e6c4443" providerId="Windows Live" clId="Web-{5CCFCC7C-1CA0-481D-ABB8-823067445C4B}" dt="2020-10-28T10:32:43.032" v="242"/>
        <pc:sldMkLst>
          <pc:docMk/>
          <pc:sldMk cId="683981270" sldId="560"/>
        </pc:sldMkLst>
      </pc:sldChg>
      <pc:sldChg chg="addSp delSp modSp add replId">
        <pc:chgData name="Jaroslav Kuliška" userId="8e9ad5688e6c4443" providerId="Windows Live" clId="Web-{5CCFCC7C-1CA0-481D-ABB8-823067445C4B}" dt="2020-10-28T10:43:32.114" v="805" actId="20577"/>
        <pc:sldMkLst>
          <pc:docMk/>
          <pc:sldMk cId="1097045078" sldId="561"/>
        </pc:sldMkLst>
        <pc:spChg chg="mod">
          <ac:chgData name="Jaroslav Kuliška" userId="8e9ad5688e6c4443" providerId="Windows Live" clId="Web-{5CCFCC7C-1CA0-481D-ABB8-823067445C4B}" dt="2020-10-28T10:42:43.565" v="762" actId="20577"/>
          <ac:spMkLst>
            <pc:docMk/>
            <pc:sldMk cId="1097045078" sldId="561"/>
            <ac:spMk id="3" creationId="{E02950B9-91FC-4006-A4EB-94229B35C4C9}"/>
          </ac:spMkLst>
        </pc:spChg>
        <pc:spChg chg="mod">
          <ac:chgData name="Jaroslav Kuliška" userId="8e9ad5688e6c4443" providerId="Windows Live" clId="Web-{5CCFCC7C-1CA0-481D-ABB8-823067445C4B}" dt="2020-10-28T10:37:49.463" v="436" actId="20577"/>
          <ac:spMkLst>
            <pc:docMk/>
            <pc:sldMk cId="1097045078" sldId="561"/>
            <ac:spMk id="4" creationId="{0D208389-13EE-44D6-80F9-87B6EF8D7EDF}"/>
          </ac:spMkLst>
        </pc:spChg>
        <pc:spChg chg="add mod">
          <ac:chgData name="Jaroslav Kuliška" userId="8e9ad5688e6c4443" providerId="Windows Live" clId="Web-{5CCFCC7C-1CA0-481D-ABB8-823067445C4B}" dt="2020-10-28T10:43:32.114" v="805" actId="20577"/>
          <ac:spMkLst>
            <pc:docMk/>
            <pc:sldMk cId="1097045078" sldId="561"/>
            <ac:spMk id="5" creationId="{1FBCAD9B-0209-4460-9829-25BD1EC1A444}"/>
          </ac:spMkLst>
        </pc:spChg>
        <pc:picChg chg="del mod">
          <ac:chgData name="Jaroslav Kuliška" userId="8e9ad5688e6c4443" providerId="Windows Live" clId="Web-{5CCFCC7C-1CA0-481D-ABB8-823067445C4B}" dt="2020-10-28T10:38:40.652" v="469"/>
          <ac:picMkLst>
            <pc:docMk/>
            <pc:sldMk cId="1097045078" sldId="561"/>
            <ac:picMk id="2" creationId="{A2C6A863-4B8F-450C-851A-8722AB801E21}"/>
          </ac:picMkLst>
        </pc:picChg>
      </pc:sldChg>
      <pc:sldChg chg="add del replId">
        <pc:chgData name="Jaroslav Kuliška" userId="8e9ad5688e6c4443" providerId="Windows Live" clId="Web-{5CCFCC7C-1CA0-481D-ABB8-823067445C4B}" dt="2020-10-28T10:43:42.989" v="809"/>
        <pc:sldMkLst>
          <pc:docMk/>
          <pc:sldMk cId="2652491828" sldId="562"/>
        </pc:sldMkLst>
      </pc:sldChg>
    </pc:docChg>
  </pc:docChgLst>
  <pc:docChgLst>
    <pc:chgData name="Hostiteľský používateľ" providerId="Windows Live" clId="Web-{BA110C91-033E-48F4-B483-103F897CE7A3}"/>
    <pc:docChg chg="addSld sldOrd addMainMaster modMainMaster modSection">
      <pc:chgData name="Hostiteľský používateľ" userId="" providerId="Windows Live" clId="Web-{BA110C91-033E-48F4-B483-103F897CE7A3}" dt="2020-07-01T12:52:45.976" v="4"/>
      <pc:docMkLst>
        <pc:docMk/>
      </pc:docMkLst>
      <pc:sldChg chg="add ord">
        <pc:chgData name="Hostiteľský používateľ" userId="" providerId="Windows Live" clId="Web-{BA110C91-033E-48F4-B483-103F897CE7A3}" dt="2020-07-01T12:51:37.616" v="2"/>
        <pc:sldMkLst>
          <pc:docMk/>
          <pc:sldMk cId="3268533669" sldId="640"/>
        </pc:sldMkLst>
      </pc:sldChg>
      <pc:sldChg chg="add">
        <pc:chgData name="Hostiteľský používateľ" userId="" providerId="Windows Live" clId="Web-{BA110C91-033E-48F4-B483-103F897CE7A3}" dt="2020-07-01T12:52:15.601" v="3"/>
        <pc:sldMkLst>
          <pc:docMk/>
          <pc:sldMk cId="2788560309" sldId="641"/>
        </pc:sldMkLst>
      </pc:sldChg>
      <pc:sldChg chg="add">
        <pc:chgData name="Hostiteľský používateľ" userId="" providerId="Windows Live" clId="Web-{BA110C91-033E-48F4-B483-103F897CE7A3}" dt="2020-07-01T12:52:45.976" v="4"/>
        <pc:sldMkLst>
          <pc:docMk/>
          <pc:sldMk cId="3792716293" sldId="642"/>
        </pc:sldMkLst>
      </pc:sldChg>
      <pc:sldMasterChg chg="add addSldLayout">
        <pc:chgData name="Hostiteľský používateľ" userId="" providerId="Windows Live" clId="Web-{BA110C91-033E-48F4-B483-103F897CE7A3}" dt="2020-07-01T12:51:17.475" v="0"/>
        <pc:sldMasterMkLst>
          <pc:docMk/>
          <pc:sldMasterMk cId="0" sldId="2147483648"/>
        </pc:sldMasterMkLst>
        <pc:sldLayoutChg chg="add">
          <pc:chgData name="Hostiteľský používateľ" userId="" providerId="Windows Live" clId="Web-{BA110C91-033E-48F4-B483-103F897CE7A3}" dt="2020-07-01T12:51:17.475" v="0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Hostiteľský používateľ" userId="" providerId="Windows Live" clId="Web-{BA110C91-033E-48F4-B483-103F897CE7A3}" dt="2020-07-01T12:51:17.475" v="0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Hostiteľský používateľ" userId="" providerId="Windows Live" clId="Web-{BA110C91-033E-48F4-B483-103F897CE7A3}" dt="2020-07-01T12:51:17.475" v="0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Hostiteľský používateľ" userId="" providerId="Windows Live" clId="Web-{BA110C91-033E-48F4-B483-103F897CE7A3}" dt="2020-07-01T12:51:17.475" v="0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Hostiteľský používateľ" userId="" providerId="Windows Live" clId="Web-{BA110C91-033E-48F4-B483-103F897CE7A3}" dt="2020-07-01T12:51:17.475" v="0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Hostiteľský používateľ" userId="" providerId="Windows Live" clId="Web-{BA110C91-033E-48F4-B483-103F897CE7A3}" dt="2020-07-01T12:51:17.475" v="0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Hostiteľský používateľ" userId="" providerId="Windows Live" clId="Web-{BA110C91-033E-48F4-B483-103F897CE7A3}" dt="2020-07-01T12:51:17.475" v="0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Hostiteľský používateľ" userId="" providerId="Windows Live" clId="Web-{BA110C91-033E-48F4-B483-103F897CE7A3}" dt="2020-07-01T12:51:17.475" v="0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Hostiteľský používateľ" userId="" providerId="Windows Live" clId="Web-{BA110C91-033E-48F4-B483-103F897CE7A3}" dt="2020-07-01T12:51:17.475" v="0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Hostiteľský používateľ" userId="" providerId="Windows Live" clId="Web-{BA110C91-033E-48F4-B483-103F897CE7A3}" dt="2020-07-01T12:51:17.475" v="0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Hostiteľský používateľ" userId="" providerId="Windows Live" clId="Web-{BA110C91-033E-48F4-B483-103F897CE7A3}" dt="2020-07-01T12:51:17.475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replId modSldLayout">
        <pc:chgData name="Hostiteľský používateľ" userId="" providerId="Windows Live" clId="Web-{BA110C91-033E-48F4-B483-103F897CE7A3}" dt="2020-07-01T12:51:17.475" v="0"/>
        <pc:sldMasterMkLst>
          <pc:docMk/>
          <pc:sldMasterMk cId="4252391796" sldId="2147483682"/>
        </pc:sldMasterMkLst>
        <pc:sldLayoutChg chg="replId">
          <pc:chgData name="Hostiteľský používateľ" userId="" providerId="Windows Live" clId="Web-{BA110C91-033E-48F4-B483-103F897CE7A3}" dt="2020-07-01T12:51:17.475" v="0"/>
          <pc:sldLayoutMkLst>
            <pc:docMk/>
            <pc:sldMasterMk cId="4252391796" sldId="2147483682"/>
            <pc:sldLayoutMk cId="2219768511" sldId="2147483683"/>
          </pc:sldLayoutMkLst>
        </pc:sldLayoutChg>
        <pc:sldLayoutChg chg="replId">
          <pc:chgData name="Hostiteľský používateľ" userId="" providerId="Windows Live" clId="Web-{BA110C91-033E-48F4-B483-103F897CE7A3}" dt="2020-07-01T12:51:17.475" v="0"/>
          <pc:sldLayoutMkLst>
            <pc:docMk/>
            <pc:sldMasterMk cId="4252391796" sldId="2147483682"/>
            <pc:sldLayoutMk cId="1146943780" sldId="2147483684"/>
          </pc:sldLayoutMkLst>
        </pc:sldLayoutChg>
      </pc:sldMasterChg>
    </pc:docChg>
  </pc:docChgLst>
  <pc:docChgLst>
    <pc:chgData clId="Web-{08894A23-C785-4EE4-84A8-25F7112D614B}"/>
    <pc:docChg chg="modSld">
      <pc:chgData name="" userId="" providerId="" clId="Web-{08894A23-C785-4EE4-84A8-25F7112D614B}" dt="2021-02-16T06:23:22.008" v="0" actId="20577"/>
      <pc:docMkLst>
        <pc:docMk/>
      </pc:docMkLst>
      <pc:sldChg chg="modSp">
        <pc:chgData name="" userId="" providerId="" clId="Web-{08894A23-C785-4EE4-84A8-25F7112D614B}" dt="2021-02-16T06:23:22.008" v="0" actId="20577"/>
        <pc:sldMkLst>
          <pc:docMk/>
          <pc:sldMk cId="3473711339" sldId="650"/>
        </pc:sldMkLst>
        <pc:spChg chg="mod">
          <ac:chgData name="" userId="" providerId="" clId="Web-{08894A23-C785-4EE4-84A8-25F7112D614B}" dt="2021-02-16T06:23:22.008" v="0" actId="20577"/>
          <ac:spMkLst>
            <pc:docMk/>
            <pc:sldMk cId="3473711339" sldId="650"/>
            <ac:spMk id="4" creationId="{00000000-0000-0000-0000-000000000000}"/>
          </ac:spMkLst>
        </pc:spChg>
      </pc:sldChg>
    </pc:docChg>
  </pc:docChgLst>
  <pc:docChgLst>
    <pc:chgData name="Hostiteľský používateľ" providerId="Windows Live" clId="Web-{8432A210-173D-4B99-A0CA-E713DB012966}"/>
    <pc:docChg chg="addSld modSld sldOrd modSection">
      <pc:chgData name="Hostiteľský používateľ" userId="" providerId="Windows Live" clId="Web-{8432A210-173D-4B99-A0CA-E713DB012966}" dt="2020-06-16T20:39:11.980" v="167" actId="1076"/>
      <pc:docMkLst>
        <pc:docMk/>
      </pc:docMkLst>
      <pc:sldChg chg="addSp delSp modSp mod ord setBg setClrOvrMap">
        <pc:chgData name="Hostiteľský používateľ" userId="" providerId="Windows Live" clId="Web-{8432A210-173D-4B99-A0CA-E713DB012966}" dt="2020-06-16T20:37:23.646" v="143"/>
        <pc:sldMkLst>
          <pc:docMk/>
          <pc:sldMk cId="2702679984" sldId="599"/>
        </pc:sldMkLst>
        <pc:spChg chg="del">
          <ac:chgData name="Hostiteľský používateľ" userId="" providerId="Windows Live" clId="Web-{8432A210-173D-4B99-A0CA-E713DB012966}" dt="2020-06-16T20:32:51.397" v="103"/>
          <ac:spMkLst>
            <pc:docMk/>
            <pc:sldMk cId="2702679984" sldId="599"/>
            <ac:spMk id="2" creationId="{00000000-0000-0000-0000-000000000000}"/>
          </ac:spMkLst>
        </pc:spChg>
        <pc:spChg chg="add mod">
          <ac:chgData name="Hostiteľský používateľ" userId="" providerId="Windows Live" clId="Web-{8432A210-173D-4B99-A0CA-E713DB012966}" dt="2020-06-16T20:37:23.646" v="143"/>
          <ac:spMkLst>
            <pc:docMk/>
            <pc:sldMk cId="2702679984" sldId="599"/>
            <ac:spMk id="5" creationId="{0E82F9F6-0367-41DB-8493-AF42C576D753}"/>
          </ac:spMkLst>
        </pc:spChg>
        <pc:spChg chg="del mod">
          <ac:chgData name="Hostiteľský používateľ" userId="" providerId="Windows Live" clId="Web-{8432A210-173D-4B99-A0CA-E713DB012966}" dt="2020-06-16T20:33:26.415" v="111"/>
          <ac:spMkLst>
            <pc:docMk/>
            <pc:sldMk cId="2702679984" sldId="599"/>
            <ac:spMk id="7" creationId="{00000000-0000-0000-0000-000000000000}"/>
          </ac:spMkLst>
        </pc:spChg>
        <pc:spChg chg="add del">
          <ac:chgData name="Hostiteľský používateľ" userId="" providerId="Windows Live" clId="Web-{8432A210-173D-4B99-A0CA-E713DB012966}" dt="2020-06-16T20:36:50.347" v="136"/>
          <ac:spMkLst>
            <pc:docMk/>
            <pc:sldMk cId="2702679984" sldId="599"/>
            <ac:spMk id="8" creationId="{0BC9EFE1-D8CB-4668-9980-DB108327A794}"/>
          </ac:spMkLst>
        </pc:spChg>
        <pc:spChg chg="add del">
          <ac:chgData name="Hostiteľský používateľ" userId="" providerId="Windows Live" clId="Web-{8432A210-173D-4B99-A0CA-E713DB012966}" dt="2020-06-16T20:36:58.613" v="138"/>
          <ac:spMkLst>
            <pc:docMk/>
            <pc:sldMk cId="2702679984" sldId="599"/>
            <ac:spMk id="9" creationId="{E49CC64F-7275-4E33-961B-0C5CDC439875}"/>
          </ac:spMkLst>
        </pc:spChg>
        <pc:spChg chg="add del">
          <ac:chgData name="Hostiteľský používateľ" userId="" providerId="Windows Live" clId="Web-{8432A210-173D-4B99-A0CA-E713DB012966}" dt="2020-06-16T20:36:44.003" v="134"/>
          <ac:spMkLst>
            <pc:docMk/>
            <pc:sldMk cId="2702679984" sldId="599"/>
            <ac:spMk id="10" creationId="{1DB7C82F-AB7E-4F0C-B829-FA1B9C415180}"/>
          </ac:spMkLst>
        </pc:spChg>
        <pc:spChg chg="add del">
          <ac:chgData name="Hostiteľský používateľ" userId="" providerId="Windows Live" clId="Web-{8432A210-173D-4B99-A0CA-E713DB012966}" dt="2020-06-16T20:37:21.068" v="140"/>
          <ac:spMkLst>
            <pc:docMk/>
            <pc:sldMk cId="2702679984" sldId="599"/>
            <ac:spMk id="11" creationId="{C4169373-E625-4BAD-B93B-3BA93BE5B8A5}"/>
          </ac:spMkLst>
        </pc:spChg>
        <pc:spChg chg="add del">
          <ac:chgData name="Hostiteľský používateľ" userId="" providerId="Windows Live" clId="Web-{8432A210-173D-4B99-A0CA-E713DB012966}" dt="2020-06-16T20:37:21.068" v="140"/>
          <ac:spMkLst>
            <pc:docMk/>
            <pc:sldMk cId="2702679984" sldId="599"/>
            <ac:spMk id="13" creationId="{A5271697-90F1-4A23-8EF2-0179F2EAFACB}"/>
          </ac:spMkLst>
        </pc:spChg>
        <pc:spChg chg="add del">
          <ac:chgData name="Hostiteľský používateľ" userId="" providerId="Windows Live" clId="Web-{8432A210-173D-4B99-A0CA-E713DB012966}" dt="2020-06-16T20:36:50.347" v="136"/>
          <ac:spMkLst>
            <pc:docMk/>
            <pc:sldMk cId="2702679984" sldId="599"/>
            <ac:spMk id="14" creationId="{77DA6D33-2D62-458C-BF5D-DBF612FD557E}"/>
          </ac:spMkLst>
        </pc:spChg>
        <pc:spChg chg="add del">
          <ac:chgData name="Hostiteľský používateľ" userId="" providerId="Windows Live" clId="Web-{8432A210-173D-4B99-A0CA-E713DB012966}" dt="2020-06-16T20:37:21.068" v="140"/>
          <ac:spMkLst>
            <pc:docMk/>
            <pc:sldMk cId="2702679984" sldId="599"/>
            <ac:spMk id="15" creationId="{D9F5512A-48E1-4C07-B75E-3CCC517B6804}"/>
          </ac:spMkLst>
        </pc:spChg>
        <pc:spChg chg="add del">
          <ac:chgData name="Hostiteľský používateľ" userId="" providerId="Windows Live" clId="Web-{8432A210-173D-4B99-A0CA-E713DB012966}" dt="2020-06-16T20:37:23.630" v="142"/>
          <ac:spMkLst>
            <pc:docMk/>
            <pc:sldMk cId="2702679984" sldId="599"/>
            <ac:spMk id="17" creationId="{E49CC64F-7275-4E33-961B-0C5CDC439875}"/>
          </ac:spMkLst>
        </pc:spChg>
        <pc:spChg chg="add">
          <ac:chgData name="Hostiteľský používateľ" userId="" providerId="Windows Live" clId="Web-{8432A210-173D-4B99-A0CA-E713DB012966}" dt="2020-06-16T20:37:23.646" v="143"/>
          <ac:spMkLst>
            <pc:docMk/>
            <pc:sldMk cId="2702679984" sldId="599"/>
            <ac:spMk id="18" creationId="{7821A508-2985-4905-874A-527429BAABFA}"/>
          </ac:spMkLst>
        </pc:spChg>
        <pc:spChg chg="add">
          <ac:chgData name="Hostiteľský používateľ" userId="" providerId="Windows Live" clId="Web-{8432A210-173D-4B99-A0CA-E713DB012966}" dt="2020-06-16T20:37:23.646" v="143"/>
          <ac:spMkLst>
            <pc:docMk/>
            <pc:sldMk cId="2702679984" sldId="599"/>
            <ac:spMk id="19" creationId="{362D44EE-C852-4460-B8B5-C4F2BC20510C}"/>
          </ac:spMkLst>
        </pc:spChg>
        <pc:spChg chg="add">
          <ac:chgData name="Hostiteľský používateľ" userId="" providerId="Windows Live" clId="Web-{8432A210-173D-4B99-A0CA-E713DB012966}" dt="2020-06-16T20:37:23.646" v="143"/>
          <ac:spMkLst>
            <pc:docMk/>
            <pc:sldMk cId="2702679984" sldId="599"/>
            <ac:spMk id="20" creationId="{D2929CB1-0E3C-4B2D-ADC5-0154FB33BA44}"/>
          </ac:spMkLst>
        </pc:spChg>
        <pc:spChg chg="add">
          <ac:chgData name="Hostiteľský používateľ" userId="" providerId="Windows Live" clId="Web-{8432A210-173D-4B99-A0CA-E713DB012966}" dt="2020-06-16T20:37:23.646" v="143"/>
          <ac:spMkLst>
            <pc:docMk/>
            <pc:sldMk cId="2702679984" sldId="599"/>
            <ac:spMk id="21" creationId="{658970D8-8D1D-4B5C-894B-E871CC86543D}"/>
          </ac:spMkLst>
        </pc:spChg>
        <pc:spChg chg="add">
          <ac:chgData name="Hostiteľský používateľ" userId="" providerId="Windows Live" clId="Web-{8432A210-173D-4B99-A0CA-E713DB012966}" dt="2020-06-16T20:37:23.646" v="143"/>
          <ac:spMkLst>
            <pc:docMk/>
            <pc:sldMk cId="2702679984" sldId="599"/>
            <ac:spMk id="22" creationId="{5F2F0C84-BE8C-4DC2-A6D3-30349A801D5C}"/>
          </ac:spMkLst>
        </pc:spChg>
        <pc:spChg chg="add">
          <ac:chgData name="Hostiteľský používateľ" userId="" providerId="Windows Live" clId="Web-{8432A210-173D-4B99-A0CA-E713DB012966}" dt="2020-06-16T20:37:23.646" v="143"/>
          <ac:spMkLst>
            <pc:docMk/>
            <pc:sldMk cId="2702679984" sldId="599"/>
            <ac:spMk id="23" creationId="{F227E5B6-9132-43CA-B503-37A18562ADF2}"/>
          </ac:spMkLst>
        </pc:spChg>
        <pc:spChg chg="add">
          <ac:chgData name="Hostiteľský používateľ" userId="" providerId="Windows Live" clId="Web-{8432A210-173D-4B99-A0CA-E713DB012966}" dt="2020-06-16T20:37:23.646" v="143"/>
          <ac:spMkLst>
            <pc:docMk/>
            <pc:sldMk cId="2702679984" sldId="599"/>
            <ac:spMk id="24" creationId="{03C2051E-A88D-48E5-BACF-AAED17892722}"/>
          </ac:spMkLst>
        </pc:spChg>
        <pc:grpChg chg="add del">
          <ac:chgData name="Hostiteľský používateľ" userId="" providerId="Windows Live" clId="Web-{8432A210-173D-4B99-A0CA-E713DB012966}" dt="2020-06-16T20:37:21.068" v="140"/>
          <ac:grpSpMkLst>
            <pc:docMk/>
            <pc:sldMk cId="2702679984" sldId="599"/>
            <ac:grpSpMk id="16" creationId="{2DF00571-E53F-4406-874C-D5333B3E8448}"/>
          </ac:grpSpMkLst>
        </pc:grpChg>
        <pc:picChg chg="add mod ord">
          <ac:chgData name="Hostiteľský používateľ" userId="" providerId="Windows Live" clId="Web-{8432A210-173D-4B99-A0CA-E713DB012966}" dt="2020-06-16T20:37:23.646" v="143"/>
          <ac:picMkLst>
            <pc:docMk/>
            <pc:sldMk cId="2702679984" sldId="599"/>
            <ac:picMk id="3" creationId="{55639730-D8B9-4DA4-94D4-A8820C600026}"/>
          </ac:picMkLst>
        </pc:picChg>
        <pc:picChg chg="add del">
          <ac:chgData name="Hostiteľský používateľ" userId="" providerId="Windows Live" clId="Web-{8432A210-173D-4B99-A0CA-E713DB012966}" dt="2020-06-16T20:36:50.347" v="136"/>
          <ac:picMkLst>
            <pc:docMk/>
            <pc:sldMk cId="2702679984" sldId="599"/>
            <ac:picMk id="12" creationId="{7CBAE1BD-B8E4-4029-8AA2-C77E4FED9864}"/>
          </ac:picMkLst>
        </pc:picChg>
        <pc:cxnChg chg="del">
          <ac:chgData name="Hostiteľský používateľ" userId="" providerId="Windows Live" clId="Web-{8432A210-173D-4B99-A0CA-E713DB012966}" dt="2020-06-16T20:32:49.569" v="102"/>
          <ac:cxnSpMkLst>
            <pc:docMk/>
            <pc:sldMk cId="2702679984" sldId="599"/>
            <ac:cxnSpMk id="4" creationId="{00000000-0000-0000-0000-000000000000}"/>
          </ac:cxnSpMkLst>
        </pc:cxnChg>
      </pc:sldChg>
      <pc:sldChg chg="addSp delSp modSp add replId">
        <pc:chgData name="Hostiteľský používateľ" userId="" providerId="Windows Live" clId="Web-{8432A210-173D-4B99-A0CA-E713DB012966}" dt="2020-06-16T20:39:11.980" v="167" actId="1076"/>
        <pc:sldMkLst>
          <pc:docMk/>
          <pc:sldMk cId="4045805027" sldId="636"/>
        </pc:sldMkLst>
        <pc:spChg chg="del mod">
          <ac:chgData name="Hostiteľský používateľ" userId="" providerId="Windows Live" clId="Web-{8432A210-173D-4B99-A0CA-E713DB012966}" dt="2020-06-16T20:37:41.162" v="146"/>
          <ac:spMkLst>
            <pc:docMk/>
            <pc:sldMk cId="4045805027" sldId="636"/>
            <ac:spMk id="2" creationId="{00000000-0000-0000-0000-000000000000}"/>
          </ac:spMkLst>
        </pc:spChg>
        <pc:spChg chg="add">
          <ac:chgData name="Hostiteľský používateľ" userId="" providerId="Windows Live" clId="Web-{8432A210-173D-4B99-A0CA-E713DB012966}" dt="2020-06-16T20:37:52.538" v="148"/>
          <ac:spMkLst>
            <pc:docMk/>
            <pc:sldMk cId="4045805027" sldId="636"/>
            <ac:spMk id="3" creationId="{5ED1167E-5341-4B8F-84DB-C28EC7BC9134}"/>
          </ac:spMkLst>
        </pc:spChg>
        <pc:spChg chg="add mod">
          <ac:chgData name="Hostiteľský používateľ" userId="" providerId="Windows Live" clId="Web-{8432A210-173D-4B99-A0CA-E713DB012966}" dt="2020-06-16T20:38:57.119" v="164" actId="14100"/>
          <ac:spMkLst>
            <pc:docMk/>
            <pc:sldMk cId="4045805027" sldId="636"/>
            <ac:spMk id="6" creationId="{C2D2493F-8C17-4C25-9B52-63EDF6B5710C}"/>
          </ac:spMkLst>
        </pc:spChg>
        <pc:spChg chg="add">
          <ac:chgData name="Hostiteľský používateľ" userId="" providerId="Windows Live" clId="Web-{8432A210-173D-4B99-A0CA-E713DB012966}" dt="2020-06-16T20:37:52.554" v="150"/>
          <ac:spMkLst>
            <pc:docMk/>
            <pc:sldMk cId="4045805027" sldId="636"/>
            <ac:spMk id="10" creationId="{7F9D6FFD-B114-4BFF-97CC-65A734998919}"/>
          </ac:spMkLst>
        </pc:spChg>
        <pc:spChg chg="add">
          <ac:chgData name="Hostiteľský používateľ" userId="" providerId="Windows Live" clId="Web-{8432A210-173D-4B99-A0CA-E713DB012966}" dt="2020-06-16T20:37:52.554" v="151"/>
          <ac:spMkLst>
            <pc:docMk/>
            <pc:sldMk cId="4045805027" sldId="636"/>
            <ac:spMk id="12" creationId="{DEEF2C6C-316E-4CFC-83DF-369FB0FE87CE}"/>
          </ac:spMkLst>
        </pc:spChg>
        <pc:spChg chg="add">
          <ac:chgData name="Hostiteľský používateľ" userId="" providerId="Windows Live" clId="Web-{8432A210-173D-4B99-A0CA-E713DB012966}" dt="2020-06-16T20:37:52.569" v="152"/>
          <ac:spMkLst>
            <pc:docMk/>
            <pc:sldMk cId="4045805027" sldId="636"/>
            <ac:spMk id="14" creationId="{A6B523D0-40E4-43BD-AAEB-C0A8DA745286}"/>
          </ac:spMkLst>
        </pc:spChg>
        <pc:spChg chg="add">
          <ac:chgData name="Hostiteľský používateľ" userId="" providerId="Windows Live" clId="Web-{8432A210-173D-4B99-A0CA-E713DB012966}" dt="2020-06-16T20:37:52.569" v="153"/>
          <ac:spMkLst>
            <pc:docMk/>
            <pc:sldMk cId="4045805027" sldId="636"/>
            <ac:spMk id="16" creationId="{36FBAD7F-79E6-4B92-8103-46B888AD1279}"/>
          </ac:spMkLst>
        </pc:spChg>
        <pc:spChg chg="add">
          <ac:chgData name="Hostiteľský používateľ" userId="" providerId="Windows Live" clId="Web-{8432A210-173D-4B99-A0CA-E713DB012966}" dt="2020-06-16T20:37:52.569" v="154"/>
          <ac:spMkLst>
            <pc:docMk/>
            <pc:sldMk cId="4045805027" sldId="636"/>
            <ac:spMk id="18" creationId="{B95E0EDB-4DA6-4756-9200-96DEF878F7DB}"/>
          </ac:spMkLst>
        </pc:spChg>
        <pc:spChg chg="add">
          <ac:chgData name="Hostiteľský používateľ" userId="" providerId="Windows Live" clId="Web-{8432A210-173D-4B99-A0CA-E713DB012966}" dt="2020-06-16T20:37:52.632" v="156"/>
          <ac:spMkLst>
            <pc:docMk/>
            <pc:sldMk cId="4045805027" sldId="636"/>
            <ac:spMk id="22" creationId="{005E2AD0-9230-4A48-B302-3E44B3294271}"/>
          </ac:spMkLst>
        </pc:spChg>
        <pc:picChg chg="add mod">
          <ac:chgData name="Hostiteľský používateľ" userId="" providerId="Windows Live" clId="Web-{8432A210-173D-4B99-A0CA-E713DB012966}" dt="2020-06-16T20:39:11.980" v="167" actId="1076"/>
          <ac:picMkLst>
            <pc:docMk/>
            <pc:sldMk cId="4045805027" sldId="636"/>
            <ac:picMk id="20" creationId="{075E2926-6601-4D3E-9187-7668DE12C6B7}"/>
          </ac:picMkLst>
        </pc:picChg>
        <pc:cxnChg chg="del">
          <ac:chgData name="Hostiteľský používateľ" userId="" providerId="Windows Live" clId="Web-{8432A210-173D-4B99-A0CA-E713DB012966}" dt="2020-06-16T20:37:42.022" v="147"/>
          <ac:cxnSpMkLst>
            <pc:docMk/>
            <pc:sldMk cId="4045805027" sldId="636"/>
            <ac:cxnSpMk id="4" creationId="{00000000-0000-0000-0000-000000000000}"/>
          </ac:cxnSpMkLst>
        </pc:cxnChg>
      </pc:sldChg>
      <pc:sldChg chg="addSp delSp modSp add ord replId">
        <pc:chgData name="Hostiteľský používateľ" userId="" providerId="Windows Live" clId="Web-{8432A210-173D-4B99-A0CA-E713DB012966}" dt="2020-06-16T20:32:31.412" v="99" actId="20577"/>
        <pc:sldMkLst>
          <pc:docMk/>
          <pc:sldMk cId="2222298392" sldId="637"/>
        </pc:sldMkLst>
        <pc:spChg chg="del mod">
          <ac:chgData name="Hostiteľský používateľ" userId="" providerId="Windows Live" clId="Web-{8432A210-173D-4B99-A0CA-E713DB012966}" dt="2020-06-16T20:31:20.595" v="10"/>
          <ac:spMkLst>
            <pc:docMk/>
            <pc:sldMk cId="2222298392" sldId="637"/>
            <ac:spMk id="2" creationId="{00000000-0000-0000-0000-000000000000}"/>
          </ac:spMkLst>
        </pc:spChg>
        <pc:spChg chg="add mod">
          <ac:chgData name="Hostiteľský používateľ" userId="" providerId="Windows Live" clId="Web-{8432A210-173D-4B99-A0CA-E713DB012966}" dt="2020-06-16T20:32:14.786" v="79" actId="20577"/>
          <ac:spMkLst>
            <pc:docMk/>
            <pc:sldMk cId="2222298392" sldId="637"/>
            <ac:spMk id="5" creationId="{494E0FBC-42BB-4DA6-B57D-847CD0546454}"/>
          </ac:spMkLst>
        </pc:spChg>
        <pc:spChg chg="add mod">
          <ac:chgData name="Hostiteľský používateľ" userId="" providerId="Windows Live" clId="Web-{8432A210-173D-4B99-A0CA-E713DB012966}" dt="2020-06-16T20:32:31.412" v="99" actId="20577"/>
          <ac:spMkLst>
            <pc:docMk/>
            <pc:sldMk cId="2222298392" sldId="637"/>
            <ac:spMk id="8" creationId="{AFE61D7A-5D9D-4C49-BEBC-7A5BF90574F7}"/>
          </ac:spMkLst>
        </pc:spChg>
        <pc:picChg chg="add del mod">
          <ac:chgData name="Hostiteľský používateľ" userId="" providerId="Windows Live" clId="Web-{8432A210-173D-4B99-A0CA-E713DB012966}" dt="2020-06-16T20:31:26.236" v="12"/>
          <ac:picMkLst>
            <pc:docMk/>
            <pc:sldMk cId="2222298392" sldId="637"/>
            <ac:picMk id="3" creationId="{B2EF8E75-4CED-4F6B-902E-71F899506CAB}"/>
          </ac:picMkLst>
        </pc:picChg>
        <pc:cxnChg chg="del">
          <ac:chgData name="Hostiteľský používateľ" userId="" providerId="Windows Live" clId="Web-{8432A210-173D-4B99-A0CA-E713DB012966}" dt="2020-06-16T20:31:16.361" v="8"/>
          <ac:cxnSpMkLst>
            <pc:docMk/>
            <pc:sldMk cId="2222298392" sldId="637"/>
            <ac:cxnSpMk id="4" creationId="{00000000-0000-0000-0000-000000000000}"/>
          </ac:cxnSpMkLst>
        </pc:cxnChg>
      </pc:sldChg>
      <pc:sldChg chg="add replId">
        <pc:chgData name="Hostiteľský používateľ" userId="" providerId="Windows Live" clId="Web-{8432A210-173D-4B99-A0CA-E713DB012966}" dt="2020-06-16T20:37:37.068" v="144"/>
        <pc:sldMkLst>
          <pc:docMk/>
          <pc:sldMk cId="4090285519" sldId="638"/>
        </pc:sldMkLst>
      </pc:sldChg>
    </pc:docChg>
  </pc:docChgLst>
  <pc:docChgLst>
    <pc:chgData name="Hostiteľský používateľ" providerId="Windows Live" clId="Web-{564BDA77-1A96-4CCD-9A20-A418DAA1F282}"/>
    <pc:docChg chg="modSld sldOrd">
      <pc:chgData name="Hostiteľský používateľ" userId="" providerId="Windows Live" clId="Web-{564BDA77-1A96-4CCD-9A20-A418DAA1F282}" dt="2020-07-02T06:28:17.577" v="10"/>
      <pc:docMkLst>
        <pc:docMk/>
      </pc:docMkLst>
      <pc:sldChg chg="addSp delSp modSp">
        <pc:chgData name="Hostiteľský používateľ" userId="" providerId="Windows Live" clId="Web-{564BDA77-1A96-4CCD-9A20-A418DAA1F282}" dt="2020-07-02T06:27:36.842" v="6"/>
        <pc:sldMkLst>
          <pc:docMk/>
          <pc:sldMk cId="1816926166" sldId="603"/>
        </pc:sldMkLst>
        <pc:picChg chg="add del mod">
          <ac:chgData name="Hostiteľský používateľ" userId="" providerId="Windows Live" clId="Web-{564BDA77-1A96-4CCD-9A20-A418DAA1F282}" dt="2020-07-02T06:27:02.717" v="1"/>
          <ac:picMkLst>
            <pc:docMk/>
            <pc:sldMk cId="1816926166" sldId="603"/>
            <ac:picMk id="3" creationId="{5BD92538-D323-4DE8-8CCA-EDE4EF533D7A}"/>
          </ac:picMkLst>
        </pc:picChg>
        <pc:picChg chg="add del mod">
          <ac:chgData name="Hostiteľský používateľ" userId="" providerId="Windows Live" clId="Web-{564BDA77-1A96-4CCD-9A20-A418DAA1F282}" dt="2020-07-02T06:27:09.014" v="3"/>
          <ac:picMkLst>
            <pc:docMk/>
            <pc:sldMk cId="1816926166" sldId="603"/>
            <ac:picMk id="5" creationId="{3C286844-5F8A-4191-893C-CF1758D00560}"/>
          </ac:picMkLst>
        </pc:picChg>
        <pc:picChg chg="add del mod">
          <ac:chgData name="Hostiteľský používateľ" userId="" providerId="Windows Live" clId="Web-{564BDA77-1A96-4CCD-9A20-A418DAA1F282}" dt="2020-07-02T06:27:36.842" v="6"/>
          <ac:picMkLst>
            <pc:docMk/>
            <pc:sldMk cId="1816926166" sldId="603"/>
            <ac:picMk id="10" creationId="{0A036FD3-E9A6-4AAD-8422-D71FCB6F6CFE}"/>
          </ac:picMkLst>
        </pc:picChg>
      </pc:sldChg>
      <pc:sldChg chg="addSp delSp modSp ord">
        <pc:chgData name="Hostiteľský používateľ" userId="" providerId="Windows Live" clId="Web-{564BDA77-1A96-4CCD-9A20-A418DAA1F282}" dt="2020-07-02T06:28:17.577" v="10"/>
        <pc:sldMkLst>
          <pc:docMk/>
          <pc:sldMk cId="3268533669" sldId="640"/>
        </pc:sldMkLst>
        <pc:picChg chg="add del mod">
          <ac:chgData name="Hostiteľský používateľ" userId="" providerId="Windows Live" clId="Web-{564BDA77-1A96-4CCD-9A20-A418DAA1F282}" dt="2020-07-02T06:28:17.577" v="10"/>
          <ac:picMkLst>
            <pc:docMk/>
            <pc:sldMk cId="3268533669" sldId="640"/>
            <ac:picMk id="14" creationId="{6421214B-A6F6-443A-BB3D-9572C78AE1C7}"/>
          </ac:picMkLst>
        </pc:picChg>
      </pc:sldChg>
    </pc:docChg>
  </pc:docChgLst>
  <pc:docChgLst>
    <pc:chgData name="Hostiteľský používateľ" providerId="Windows Live" clId="Web-{13C14F51-B43E-467D-BDE2-7A54FDDCA117}"/>
    <pc:docChg chg="addSld delSld modSld sldOrd modSection">
      <pc:chgData name="Hostiteľský používateľ" userId="" providerId="Windows Live" clId="Web-{13C14F51-B43E-467D-BDE2-7A54FDDCA117}" dt="2021-01-12T12:04:47.973" v="197"/>
      <pc:docMkLst>
        <pc:docMk/>
      </pc:docMkLst>
      <pc:sldChg chg="addSp delSp modSp del mod setBg setClrOvrMap">
        <pc:chgData name="Hostiteľský používateľ" userId="" providerId="Windows Live" clId="Web-{13C14F51-B43E-467D-BDE2-7A54FDDCA117}" dt="2021-01-12T11:48:59.325" v="46"/>
        <pc:sldMkLst>
          <pc:docMk/>
          <pc:sldMk cId="787970404" sldId="622"/>
        </pc:sldMkLst>
        <pc:spChg chg="mod ord">
          <ac:chgData name="Hostiteľský používateľ" userId="" providerId="Windows Live" clId="Web-{13C14F51-B43E-467D-BDE2-7A54FDDCA117}" dt="2021-01-12T11:48:02.589" v="41" actId="14100"/>
          <ac:spMkLst>
            <pc:docMk/>
            <pc:sldMk cId="787970404" sldId="622"/>
            <ac:spMk id="7" creationId="{00000000-0000-0000-0000-000000000000}"/>
          </ac:spMkLst>
        </pc:spChg>
        <pc:spChg chg="add del">
          <ac:chgData name="Hostiteľský používateľ" userId="" providerId="Windows Live" clId="Web-{13C14F51-B43E-467D-BDE2-7A54FDDCA117}" dt="2021-01-12T11:47:28.838" v="35"/>
          <ac:spMkLst>
            <pc:docMk/>
            <pc:sldMk cId="787970404" sldId="622"/>
            <ac:spMk id="12" creationId="{0671A8AE-40A1-4631-A6B8-581AFF065482}"/>
          </ac:spMkLst>
        </pc:spChg>
        <pc:spChg chg="add del">
          <ac:chgData name="Hostiteľský používateľ" userId="" providerId="Windows Live" clId="Web-{13C14F51-B43E-467D-BDE2-7A54FDDCA117}" dt="2021-01-12T11:47:28.838" v="35"/>
          <ac:spMkLst>
            <pc:docMk/>
            <pc:sldMk cId="787970404" sldId="622"/>
            <ac:spMk id="14" creationId="{AB58EF07-17C2-48CF-ABB0-EEF1F17CB8F0}"/>
          </ac:spMkLst>
        </pc:spChg>
        <pc:spChg chg="add del">
          <ac:chgData name="Hostiteľský používateľ" userId="" providerId="Windows Live" clId="Web-{13C14F51-B43E-467D-BDE2-7A54FDDCA117}" dt="2021-01-12T11:47:28.838" v="35"/>
          <ac:spMkLst>
            <pc:docMk/>
            <pc:sldMk cId="787970404" sldId="622"/>
            <ac:spMk id="16" creationId="{AF2F604E-43BE-4DC3-B983-E071523364F8}"/>
          </ac:spMkLst>
        </pc:spChg>
        <pc:spChg chg="add del">
          <ac:chgData name="Hostiteľský používateľ" userId="" providerId="Windows Live" clId="Web-{13C14F51-B43E-467D-BDE2-7A54FDDCA117}" dt="2021-01-12T11:47:28.838" v="35"/>
          <ac:spMkLst>
            <pc:docMk/>
            <pc:sldMk cId="787970404" sldId="622"/>
            <ac:spMk id="18" creationId="{08C9B587-E65E-4B52-B37C-ABEBB6E87928}"/>
          </ac:spMkLst>
        </pc:spChg>
        <pc:spChg chg="add">
          <ac:chgData name="Hostiteľský používateľ" userId="" providerId="Windows Live" clId="Web-{13C14F51-B43E-467D-BDE2-7A54FDDCA117}" dt="2021-01-12T11:47:28.838" v="35"/>
          <ac:spMkLst>
            <pc:docMk/>
            <pc:sldMk cId="787970404" sldId="622"/>
            <ac:spMk id="23" creationId="{9203DE33-2CD4-4CA8-9AF3-37C3B65133B0}"/>
          </ac:spMkLst>
        </pc:spChg>
        <pc:spChg chg="add">
          <ac:chgData name="Hostiteľský používateľ" userId="" providerId="Windows Live" clId="Web-{13C14F51-B43E-467D-BDE2-7A54FDDCA117}" dt="2021-01-12T11:47:28.838" v="35"/>
          <ac:spMkLst>
            <pc:docMk/>
            <pc:sldMk cId="787970404" sldId="622"/>
            <ac:spMk id="25" creationId="{0AF57B88-1D4C-41FA-A761-EC1DD10C35CB}"/>
          </ac:spMkLst>
        </pc:spChg>
        <pc:spChg chg="add">
          <ac:chgData name="Hostiteľský používateľ" userId="" providerId="Windows Live" clId="Web-{13C14F51-B43E-467D-BDE2-7A54FDDCA117}" dt="2021-01-12T11:47:28.838" v="35"/>
          <ac:spMkLst>
            <pc:docMk/>
            <pc:sldMk cId="787970404" sldId="622"/>
            <ac:spMk id="27" creationId="{D2548F45-5164-4ABB-8212-7F293FDED8D4}"/>
          </ac:spMkLst>
        </pc:spChg>
        <pc:spChg chg="add">
          <ac:chgData name="Hostiteľský používateľ" userId="" providerId="Windows Live" clId="Web-{13C14F51-B43E-467D-BDE2-7A54FDDCA117}" dt="2021-01-12T11:47:28.838" v="35"/>
          <ac:spMkLst>
            <pc:docMk/>
            <pc:sldMk cId="787970404" sldId="622"/>
            <ac:spMk id="29" creationId="{5E81CCFB-7BEF-4186-86FB-D09450B4D02D}"/>
          </ac:spMkLst>
        </pc:spChg>
        <pc:picChg chg="add mod">
          <ac:chgData name="Hostiteľský používateľ" userId="" providerId="Windows Live" clId="Web-{13C14F51-B43E-467D-BDE2-7A54FDDCA117}" dt="2021-01-12T11:48:26.339" v="43" actId="14100"/>
          <ac:picMkLst>
            <pc:docMk/>
            <pc:sldMk cId="787970404" sldId="622"/>
            <ac:picMk id="2" creationId="{8666EE02-5143-40C3-892B-E842B994B0EE}"/>
          </ac:picMkLst>
        </pc:picChg>
      </pc:sldChg>
      <pc:sldChg chg="addSp delSp modSp">
        <pc:chgData name="Hostiteľský používateľ" userId="" providerId="Windows Live" clId="Web-{13C14F51-B43E-467D-BDE2-7A54FDDCA117}" dt="2021-01-12T11:54:00.738" v="112"/>
        <pc:sldMkLst>
          <pc:docMk/>
          <pc:sldMk cId="254378827" sldId="630"/>
        </pc:sldMkLst>
        <pc:spChg chg="mod">
          <ac:chgData name="Hostiteľský používateľ" userId="" providerId="Windows Live" clId="Web-{13C14F51-B43E-467D-BDE2-7A54FDDCA117}" dt="2021-01-12T11:51:06.750" v="76" actId="1076"/>
          <ac:spMkLst>
            <pc:docMk/>
            <pc:sldMk cId="254378827" sldId="630"/>
            <ac:spMk id="3" creationId="{310C1F81-DD93-4D6D-93B9-F3604E99139E}"/>
          </ac:spMkLst>
        </pc:spChg>
        <pc:picChg chg="del">
          <ac:chgData name="Hostiteľský používateľ" userId="" providerId="Windows Live" clId="Web-{13C14F51-B43E-467D-BDE2-7A54FDDCA117}" dt="2021-01-12T11:50:55.140" v="75"/>
          <ac:picMkLst>
            <pc:docMk/>
            <pc:sldMk cId="254378827" sldId="630"/>
            <ac:picMk id="2" creationId="{5D12C559-6CA5-4044-B87A-F6637ADE1C23}"/>
          </ac:picMkLst>
        </pc:picChg>
        <pc:picChg chg="add del">
          <ac:chgData name="Hostiteľský používateľ" userId="" providerId="Windows Live" clId="Web-{13C14F51-B43E-467D-BDE2-7A54FDDCA117}" dt="2021-01-12T11:54:00.738" v="112"/>
          <ac:picMkLst>
            <pc:docMk/>
            <pc:sldMk cId="254378827" sldId="630"/>
            <ac:picMk id="5" creationId="{B8F91257-2642-4278-839E-02506AC61BCB}"/>
          </ac:picMkLst>
        </pc:picChg>
      </pc:sldChg>
      <pc:sldChg chg="addSp modSp add ord replId">
        <pc:chgData name="Hostiteľský používateľ" userId="" providerId="Windows Live" clId="Web-{13C14F51-B43E-467D-BDE2-7A54FDDCA117}" dt="2021-01-12T11:50:45.640" v="74" actId="20577"/>
        <pc:sldMkLst>
          <pc:docMk/>
          <pc:sldMk cId="3929727721" sldId="631"/>
        </pc:sldMkLst>
        <pc:spChg chg="mod">
          <ac:chgData name="Hostiteľský používateľ" userId="" providerId="Windows Live" clId="Web-{13C14F51-B43E-467D-BDE2-7A54FDDCA117}" dt="2021-01-12T11:50:45.640" v="74" actId="20577"/>
          <ac:spMkLst>
            <pc:docMk/>
            <pc:sldMk cId="3929727721" sldId="631"/>
            <ac:spMk id="7" creationId="{00000000-0000-0000-0000-000000000000}"/>
          </ac:spMkLst>
        </pc:spChg>
        <pc:picChg chg="add mod">
          <ac:chgData name="Hostiteľský používateľ" userId="" providerId="Windows Live" clId="Web-{13C14F51-B43E-467D-BDE2-7A54FDDCA117}" dt="2021-01-12T11:50:39.671" v="73" actId="1076"/>
          <ac:picMkLst>
            <pc:docMk/>
            <pc:sldMk cId="3929727721" sldId="631"/>
            <ac:picMk id="2" creationId="{BDEF0A4E-94A0-4CF0-A207-C58CF7CFFE48}"/>
          </ac:picMkLst>
        </pc:picChg>
      </pc:sldChg>
      <pc:sldChg chg="addSp modSp add del mod replId setBg setClrOvrMap">
        <pc:chgData name="Hostiteľský používateľ" userId="" providerId="Windows Live" clId="Web-{13C14F51-B43E-467D-BDE2-7A54FDDCA117}" dt="2021-01-12T11:54:23.395" v="119"/>
        <pc:sldMkLst>
          <pc:docMk/>
          <pc:sldMk cId="4144873312" sldId="632"/>
        </pc:sldMkLst>
        <pc:spChg chg="mod">
          <ac:chgData name="Hostiteľský používateľ" userId="" providerId="Windows Live" clId="Web-{13C14F51-B43E-467D-BDE2-7A54FDDCA117}" dt="2021-01-12T11:52:46.564" v="109" actId="20577"/>
          <ac:spMkLst>
            <pc:docMk/>
            <pc:sldMk cId="4144873312" sldId="632"/>
            <ac:spMk id="3" creationId="{310C1F81-DD93-4D6D-93B9-F3604E99139E}"/>
          </ac:spMkLst>
        </pc:spChg>
        <pc:spChg chg="add">
          <ac:chgData name="Hostiteľský používateľ" userId="" providerId="Windows Live" clId="Web-{13C14F51-B43E-467D-BDE2-7A54FDDCA117}" dt="2021-01-12T11:52:37.767" v="108"/>
          <ac:spMkLst>
            <pc:docMk/>
            <pc:sldMk cId="4144873312" sldId="632"/>
            <ac:spMk id="8" creationId="{E49CC64F-7275-4E33-961B-0C5CDC439875}"/>
          </ac:spMkLst>
        </pc:spChg>
        <pc:picChg chg="add mod">
          <ac:chgData name="Hostiteľský používateľ" userId="" providerId="Windows Live" clId="Web-{13C14F51-B43E-467D-BDE2-7A54FDDCA117}" dt="2021-01-12T11:52:37.767" v="108"/>
          <ac:picMkLst>
            <pc:docMk/>
            <pc:sldMk cId="4144873312" sldId="632"/>
            <ac:picMk id="2" creationId="{3B73A254-A2C2-4DA7-A244-12E7EBBBE261}"/>
          </ac:picMkLst>
        </pc:picChg>
      </pc:sldChg>
      <pc:sldChg chg="modSp add ord replId">
        <pc:chgData name="Hostiteľský používateľ" userId="" providerId="Windows Live" clId="Web-{13C14F51-B43E-467D-BDE2-7A54FDDCA117}" dt="2021-01-12T11:56:24.039" v="150"/>
        <pc:sldMkLst>
          <pc:docMk/>
          <pc:sldMk cId="1464296762" sldId="633"/>
        </pc:sldMkLst>
        <pc:spChg chg="mod">
          <ac:chgData name="Hostiteľský používateľ" userId="" providerId="Windows Live" clId="Web-{13C14F51-B43E-467D-BDE2-7A54FDDCA117}" dt="2021-01-12T11:54:12.301" v="118" actId="20577"/>
          <ac:spMkLst>
            <pc:docMk/>
            <pc:sldMk cId="1464296762" sldId="633"/>
            <ac:spMk id="3" creationId="{310C1F81-DD93-4D6D-93B9-F3604E99139E}"/>
          </ac:spMkLst>
        </pc:spChg>
      </pc:sldChg>
      <pc:sldChg chg="addSp modSp add del mod ord replId setBg setClrOvrMap">
        <pc:chgData name="Hostiteľský používateľ" userId="" providerId="Windows Live" clId="Web-{13C14F51-B43E-467D-BDE2-7A54FDDCA117}" dt="2021-01-12T11:56:12.070" v="148"/>
        <pc:sldMkLst>
          <pc:docMk/>
          <pc:sldMk cId="127442324" sldId="634"/>
        </pc:sldMkLst>
        <pc:spChg chg="mod">
          <ac:chgData name="Hostiteľský používateľ" userId="" providerId="Windows Live" clId="Web-{13C14F51-B43E-467D-BDE2-7A54FDDCA117}" dt="2021-01-12T11:55:58.850" v="147"/>
          <ac:spMkLst>
            <pc:docMk/>
            <pc:sldMk cId="127442324" sldId="634"/>
            <ac:spMk id="3" creationId="{310C1F81-DD93-4D6D-93B9-F3604E99139E}"/>
          </ac:spMkLst>
        </pc:spChg>
        <pc:spChg chg="add">
          <ac:chgData name="Hostiteľský používateľ" userId="" providerId="Windows Live" clId="Web-{13C14F51-B43E-467D-BDE2-7A54FDDCA117}" dt="2021-01-12T11:55:58.850" v="147"/>
          <ac:spMkLst>
            <pc:docMk/>
            <pc:sldMk cId="127442324" sldId="634"/>
            <ac:spMk id="8" creationId="{E49CC64F-7275-4E33-961B-0C5CDC439875}"/>
          </ac:spMkLst>
        </pc:spChg>
        <pc:picChg chg="add mod">
          <ac:chgData name="Hostiteľský používateľ" userId="" providerId="Windows Live" clId="Web-{13C14F51-B43E-467D-BDE2-7A54FDDCA117}" dt="2021-01-12T11:55:58.850" v="147"/>
          <ac:picMkLst>
            <pc:docMk/>
            <pc:sldMk cId="127442324" sldId="634"/>
            <ac:picMk id="2" creationId="{66C2EE29-554E-474A-8B76-D0453B9128E7}"/>
          </ac:picMkLst>
        </pc:picChg>
      </pc:sldChg>
      <pc:sldChg chg="addSp delSp modSp add del mod replId setBg">
        <pc:chgData name="Hostiteľský používateľ" userId="" providerId="Windows Live" clId="Web-{13C14F51-B43E-467D-BDE2-7A54FDDCA117}" dt="2021-01-12T12:04:47.973" v="197"/>
        <pc:sldMkLst>
          <pc:docMk/>
          <pc:sldMk cId="2023307769" sldId="634"/>
        </pc:sldMkLst>
        <pc:spChg chg="mod">
          <ac:chgData name="Hostiteľský používateľ" userId="" providerId="Windows Live" clId="Web-{13C14F51-B43E-467D-BDE2-7A54FDDCA117}" dt="2021-01-12T12:02:50.142" v="169"/>
          <ac:spMkLst>
            <pc:docMk/>
            <pc:sldMk cId="2023307769" sldId="634"/>
            <ac:spMk id="3" creationId="{310C1F81-DD93-4D6D-93B9-F3604E99139E}"/>
          </ac:spMkLst>
        </pc:spChg>
        <pc:spChg chg="add">
          <ac:chgData name="Hostiteľský používateľ" userId="" providerId="Windows Live" clId="Web-{13C14F51-B43E-467D-BDE2-7A54FDDCA117}" dt="2021-01-12T12:02:50.142" v="169"/>
          <ac:spMkLst>
            <pc:docMk/>
            <pc:sldMk cId="2023307769" sldId="634"/>
            <ac:spMk id="9" creationId="{9B7AD9F6-8CE7-4299-8FC6-328F4DCD3FF9}"/>
          </ac:spMkLst>
        </pc:spChg>
        <pc:spChg chg="add">
          <ac:chgData name="Hostiteľský používateľ" userId="" providerId="Windows Live" clId="Web-{13C14F51-B43E-467D-BDE2-7A54FDDCA117}" dt="2021-01-12T12:02:50.142" v="169"/>
          <ac:spMkLst>
            <pc:docMk/>
            <pc:sldMk cId="2023307769" sldId="634"/>
            <ac:spMk id="11" creationId="{F49775AF-8896-43EE-92C6-83497D6DC56F}"/>
          </ac:spMkLst>
        </pc:spChg>
        <pc:picChg chg="add del mod">
          <ac:chgData name="Hostiteľský používateľ" userId="" providerId="Windows Live" clId="Web-{13C14F51-B43E-467D-BDE2-7A54FDDCA117}" dt="2021-01-12T11:59:28.262" v="166"/>
          <ac:picMkLst>
            <pc:docMk/>
            <pc:sldMk cId="2023307769" sldId="634"/>
            <ac:picMk id="2" creationId="{2AAE968B-1487-4680-A29D-F4230FDD7AFD}"/>
          </ac:picMkLst>
        </pc:picChg>
        <pc:picChg chg="add mod">
          <ac:chgData name="Hostiteľský používateľ" userId="" providerId="Windows Live" clId="Web-{13C14F51-B43E-467D-BDE2-7A54FDDCA117}" dt="2021-01-12T12:02:50.142" v="169"/>
          <ac:picMkLst>
            <pc:docMk/>
            <pc:sldMk cId="2023307769" sldId="634"/>
            <ac:picMk id="4" creationId="{02AE72BE-9945-414E-BB49-A66F2CA3F264}"/>
          </ac:picMkLst>
        </pc:picChg>
      </pc:sldChg>
      <pc:sldChg chg="addSp modSp add ord replId">
        <pc:chgData name="Hostiteľský používateľ" userId="" providerId="Windows Live" clId="Web-{13C14F51-B43E-467D-BDE2-7A54FDDCA117}" dt="2021-01-12T12:04:23.035" v="196" actId="1076"/>
        <pc:sldMkLst>
          <pc:docMk/>
          <pc:sldMk cId="3666446119" sldId="635"/>
        </pc:sldMkLst>
        <pc:spChg chg="mod">
          <ac:chgData name="Hostiteľský používateľ" userId="" providerId="Windows Live" clId="Web-{13C14F51-B43E-467D-BDE2-7A54FDDCA117}" dt="2021-01-12T12:04:23.035" v="196" actId="1076"/>
          <ac:spMkLst>
            <pc:docMk/>
            <pc:sldMk cId="3666446119" sldId="635"/>
            <ac:spMk id="3" creationId="{310C1F81-DD93-4D6D-93B9-F3604E99139E}"/>
          </ac:spMkLst>
        </pc:spChg>
        <pc:picChg chg="add">
          <ac:chgData name="Hostiteľský používateľ" userId="" providerId="Windows Live" clId="Web-{13C14F51-B43E-467D-BDE2-7A54FDDCA117}" dt="2021-01-12T12:03:12.955" v="172"/>
          <ac:picMkLst>
            <pc:docMk/>
            <pc:sldMk cId="3666446119" sldId="635"/>
            <ac:picMk id="2" creationId="{64053205-745F-4F2F-8B55-A42A282514CD}"/>
          </ac:picMkLst>
        </pc:picChg>
      </pc:sldChg>
    </pc:docChg>
  </pc:docChgLst>
  <pc:docChgLst>
    <pc:chgData name="Hostiteľský používateľ" providerId="Windows Live" clId="Web-{678AF35D-34AE-4E80-9E12-406BF8F88B87}"/>
    <pc:docChg chg="addSld modSld sldOrd modSection">
      <pc:chgData name="Hostiteľský používateľ" userId="" providerId="Windows Live" clId="Web-{678AF35D-34AE-4E80-9E12-406BF8F88B87}" dt="2020-07-13T09:25:14.505" v="22" actId="20577"/>
      <pc:docMkLst>
        <pc:docMk/>
      </pc:docMkLst>
      <pc:sldChg chg="modSp add ord replId">
        <pc:chgData name="Hostiteľský používateľ" userId="" providerId="Windows Live" clId="Web-{678AF35D-34AE-4E80-9E12-406BF8F88B87}" dt="2020-07-13T09:25:14.505" v="21" actId="20577"/>
        <pc:sldMkLst>
          <pc:docMk/>
          <pc:sldMk cId="279521226" sldId="650"/>
        </pc:sldMkLst>
        <pc:spChg chg="mod">
          <ac:chgData name="Hostiteľský používateľ" userId="" providerId="Windows Live" clId="Web-{678AF35D-34AE-4E80-9E12-406BF8F88B87}" dt="2020-07-13T09:24:58.380" v="3" actId="20577"/>
          <ac:spMkLst>
            <pc:docMk/>
            <pc:sldMk cId="279521226" sldId="650"/>
            <ac:spMk id="2" creationId="{00000000-0000-0000-0000-000000000000}"/>
          </ac:spMkLst>
        </pc:spChg>
        <pc:spChg chg="mod">
          <ac:chgData name="Hostiteľský používateľ" userId="" providerId="Windows Live" clId="Web-{678AF35D-34AE-4E80-9E12-406BF8F88B87}" dt="2020-07-13T09:25:14.505" v="21" actId="20577"/>
          <ac:spMkLst>
            <pc:docMk/>
            <pc:sldMk cId="279521226" sldId="650"/>
            <ac:spMk id="5" creationId="{00000000-0000-0000-0000-000000000000}"/>
          </ac:spMkLst>
        </pc:spChg>
      </pc:sldChg>
    </pc:docChg>
  </pc:docChgLst>
  <pc:docChgLst>
    <pc:chgData name="Uživatel typu Host" providerId="Windows Live" clId="Web-{D707A680-7523-4942-BDBC-A15467AC1BF3}"/>
    <pc:docChg chg="addSld delSld modSld modSection">
      <pc:chgData name="Uživatel typu Host" userId="" providerId="Windows Live" clId="Web-{D707A680-7523-4942-BDBC-A15467AC1BF3}" dt="2020-07-02T06:16:12.235" v="133"/>
      <pc:docMkLst>
        <pc:docMk/>
      </pc:docMkLst>
      <pc:sldChg chg="addSp delSp modSp">
        <pc:chgData name="Uživatel typu Host" userId="" providerId="Windows Live" clId="Web-{D707A680-7523-4942-BDBC-A15467AC1BF3}" dt="2020-07-02T06:11:14.638" v="123" actId="1076"/>
        <pc:sldMkLst>
          <pc:docMk/>
          <pc:sldMk cId="331929679" sldId="637"/>
        </pc:sldMkLst>
        <pc:spChg chg="mod">
          <ac:chgData name="Uživatel typu Host" userId="" providerId="Windows Live" clId="Web-{D707A680-7523-4942-BDBC-A15467AC1BF3}" dt="2020-07-02T06:11:12.794" v="121" actId="20577"/>
          <ac:spMkLst>
            <pc:docMk/>
            <pc:sldMk cId="331929679" sldId="637"/>
            <ac:spMk id="5" creationId="{00000000-0000-0000-0000-000000000000}"/>
          </ac:spMkLst>
        </pc:spChg>
        <pc:picChg chg="add del mod">
          <ac:chgData name="Uživatel typu Host" userId="" providerId="Windows Live" clId="Web-{D707A680-7523-4942-BDBC-A15467AC1BF3}" dt="2020-07-02T06:08:33.605" v="2"/>
          <ac:picMkLst>
            <pc:docMk/>
            <pc:sldMk cId="331929679" sldId="637"/>
            <ac:picMk id="3" creationId="{16B4CE4A-DD2B-4358-97BA-843EFEAE0099}"/>
          </ac:picMkLst>
        </pc:picChg>
        <pc:picChg chg="add mod">
          <ac:chgData name="Uživatel typu Host" userId="" providerId="Windows Live" clId="Web-{D707A680-7523-4942-BDBC-A15467AC1BF3}" dt="2020-07-02T06:11:14.638" v="123" actId="1076"/>
          <ac:picMkLst>
            <pc:docMk/>
            <pc:sldMk cId="331929679" sldId="637"/>
            <ac:picMk id="6" creationId="{A9E7C22A-6C8C-4FFC-B7C8-F6C436DE63DD}"/>
          </ac:picMkLst>
        </pc:picChg>
      </pc:sldChg>
      <pc:sldChg chg="new del">
        <pc:chgData name="Uživatel typu Host" userId="" providerId="Windows Live" clId="Web-{D707A680-7523-4942-BDBC-A15467AC1BF3}" dt="2020-07-02T06:11:52.513" v="125"/>
        <pc:sldMkLst>
          <pc:docMk/>
          <pc:sldMk cId="2204959298" sldId="653"/>
        </pc:sldMkLst>
      </pc:sldChg>
      <pc:sldChg chg="addSp modSp new del">
        <pc:chgData name="Uživatel typu Host" userId="" providerId="Windows Live" clId="Web-{D707A680-7523-4942-BDBC-A15467AC1BF3}" dt="2020-07-02T06:16:12.235" v="133"/>
        <pc:sldMkLst>
          <pc:docMk/>
          <pc:sldMk cId="3667531095" sldId="653"/>
        </pc:sldMkLst>
        <pc:picChg chg="add mod">
          <ac:chgData name="Uživatel typu Host" userId="" providerId="Windows Live" clId="Web-{D707A680-7523-4942-BDBC-A15467AC1BF3}" dt="2020-07-02T06:15:28.969" v="132" actId="1076"/>
          <ac:picMkLst>
            <pc:docMk/>
            <pc:sldMk cId="3667531095" sldId="653"/>
            <ac:picMk id="2" creationId="{2691310A-3FB3-4D19-BEDA-ED3C8E6262D2}"/>
          </ac:picMkLst>
        </pc:picChg>
      </pc:sldChg>
    </pc:docChg>
  </pc:docChgLst>
  <pc:docChgLst>
    <pc:chgData name="Tomáš Rigas" userId="e7f2400fd273b3cb" providerId="Windows Live" clId="Web-{4D23092A-07F8-4636-8DAE-CC0F04743CB7}"/>
    <pc:docChg chg="modSld">
      <pc:chgData name="Tomáš Rigas" userId="e7f2400fd273b3cb" providerId="Windows Live" clId="Web-{4D23092A-07F8-4636-8DAE-CC0F04743CB7}" dt="2021-02-15T09:09:27.596" v="1" actId="1076"/>
      <pc:docMkLst>
        <pc:docMk/>
      </pc:docMkLst>
      <pc:sldChg chg="addSp modSp">
        <pc:chgData name="Tomáš Rigas" userId="e7f2400fd273b3cb" providerId="Windows Live" clId="Web-{4D23092A-07F8-4636-8DAE-CC0F04743CB7}" dt="2021-02-15T09:09:27.596" v="1" actId="1076"/>
        <pc:sldMkLst>
          <pc:docMk/>
          <pc:sldMk cId="3627697128" sldId="656"/>
        </pc:sldMkLst>
        <pc:picChg chg="add mod">
          <ac:chgData name="Tomáš Rigas" userId="e7f2400fd273b3cb" providerId="Windows Live" clId="Web-{4D23092A-07F8-4636-8DAE-CC0F04743CB7}" dt="2021-02-15T09:09:27.596" v="1" actId="1076"/>
          <ac:picMkLst>
            <pc:docMk/>
            <pc:sldMk cId="3627697128" sldId="656"/>
            <ac:picMk id="3" creationId="{3DF70AC1-25C6-4858-A894-48DD250F2841}"/>
          </ac:picMkLst>
        </pc:picChg>
      </pc:sldChg>
    </pc:docChg>
  </pc:docChgLst>
  <pc:docChgLst>
    <pc:chgData name="Janka Haderková" userId="932dcb812967ea0c" providerId="Windows Live" clId="Web-{551B0A84-E91C-4E24-940D-B048D7C870CA}"/>
    <pc:docChg chg="addSld delSld modSld sldOrd modSection">
      <pc:chgData name="Janka Haderková" userId="932dcb812967ea0c" providerId="Windows Live" clId="Web-{551B0A84-E91C-4E24-940D-B048D7C870CA}" dt="2020-06-16T12:05:48.530" v="652" actId="20577"/>
      <pc:docMkLst>
        <pc:docMk/>
      </pc:docMkLst>
      <pc:sldChg chg="addSp delSp modSp">
        <pc:chgData name="Janka Haderková" userId="932dcb812967ea0c" providerId="Windows Live" clId="Web-{551B0A84-E91C-4E24-940D-B048D7C870CA}" dt="2020-06-16T11:50:50.081" v="169"/>
        <pc:sldMkLst>
          <pc:docMk/>
          <pc:sldMk cId="2310791072" sldId="602"/>
        </pc:sldMkLst>
        <pc:spChg chg="mod">
          <ac:chgData name="Janka Haderková" userId="932dcb812967ea0c" providerId="Windows Live" clId="Web-{551B0A84-E91C-4E24-940D-B048D7C870CA}" dt="2020-06-16T09:59:14.735" v="69" actId="20577"/>
          <ac:spMkLst>
            <pc:docMk/>
            <pc:sldMk cId="2310791072" sldId="602"/>
            <ac:spMk id="2" creationId="{00000000-0000-0000-0000-000000000000}"/>
          </ac:spMkLst>
        </pc:spChg>
        <pc:spChg chg="add del">
          <ac:chgData name="Janka Haderková" userId="932dcb812967ea0c" providerId="Windows Live" clId="Web-{551B0A84-E91C-4E24-940D-B048D7C870CA}" dt="2020-06-16T11:50:50.081" v="169"/>
          <ac:spMkLst>
            <pc:docMk/>
            <pc:sldMk cId="2310791072" sldId="602"/>
            <ac:spMk id="4" creationId="{DE769831-7AD0-42B1-9952-09F14FBFA284}"/>
          </ac:spMkLst>
        </pc:spChg>
        <pc:spChg chg="del mod">
          <ac:chgData name="Janka Haderková" userId="932dcb812967ea0c" providerId="Windows Live" clId="Web-{551B0A84-E91C-4E24-940D-B048D7C870CA}" dt="2020-06-16T09:11:28.105" v="4"/>
          <ac:spMkLst>
            <pc:docMk/>
            <pc:sldMk cId="2310791072" sldId="602"/>
            <ac:spMk id="7" creationId="{00000000-0000-0000-0000-000000000000}"/>
          </ac:spMkLst>
        </pc:spChg>
        <pc:spChg chg="add del mod ord">
          <ac:chgData name="Janka Haderková" userId="932dcb812967ea0c" providerId="Windows Live" clId="Web-{551B0A84-E91C-4E24-940D-B048D7C870CA}" dt="2020-06-16T11:50:48.050" v="167"/>
          <ac:spMkLst>
            <pc:docMk/>
            <pc:sldMk cId="2310791072" sldId="602"/>
            <ac:spMk id="7" creationId="{4325A11E-8818-46CB-AB81-B9EB7CBE5A86}"/>
          </ac:spMkLst>
        </pc:spChg>
        <pc:spChg chg="add del mod">
          <ac:chgData name="Janka Haderková" userId="932dcb812967ea0c" providerId="Windows Live" clId="Web-{551B0A84-E91C-4E24-940D-B048D7C870CA}" dt="2020-06-16T09:57:48.328" v="39"/>
          <ac:spMkLst>
            <pc:docMk/>
            <pc:sldMk cId="2310791072" sldId="602"/>
            <ac:spMk id="8" creationId="{44200486-8654-411F-A4ED-6409E569ABCB}"/>
          </ac:spMkLst>
        </pc:spChg>
        <pc:spChg chg="add del mod">
          <ac:chgData name="Janka Haderková" userId="932dcb812967ea0c" providerId="Windows Live" clId="Web-{551B0A84-E91C-4E24-940D-B048D7C870CA}" dt="2020-06-16T11:50:47.081" v="166"/>
          <ac:spMkLst>
            <pc:docMk/>
            <pc:sldMk cId="2310791072" sldId="602"/>
            <ac:spMk id="9" creationId="{52065059-D173-4046-87A1-D75D9E45C4B4}"/>
          </ac:spMkLst>
        </pc:spChg>
        <pc:spChg chg="add del">
          <ac:chgData name="Janka Haderková" userId="932dcb812967ea0c" providerId="Windows Live" clId="Web-{551B0A84-E91C-4E24-940D-B048D7C870CA}" dt="2020-06-16T11:50:49.269" v="168"/>
          <ac:spMkLst>
            <pc:docMk/>
            <pc:sldMk cId="2310791072" sldId="602"/>
            <ac:spMk id="11" creationId="{60C8B666-A204-4F03-8B34-0DD114281338}"/>
          </ac:spMkLst>
        </pc:spChg>
        <pc:picChg chg="add mod ord">
          <ac:chgData name="Janka Haderková" userId="932dcb812967ea0c" providerId="Windows Live" clId="Web-{551B0A84-E91C-4E24-940D-B048D7C870CA}" dt="2020-06-16T09:59:40.502" v="71" actId="14100"/>
          <ac:picMkLst>
            <pc:docMk/>
            <pc:sldMk cId="2310791072" sldId="602"/>
            <ac:picMk id="3" creationId="{5AD56E95-C974-401D-A935-46A3C20AA0C3}"/>
          </ac:picMkLst>
        </pc:picChg>
        <pc:picChg chg="add mod">
          <ac:chgData name="Janka Haderková" userId="932dcb812967ea0c" providerId="Windows Live" clId="Web-{551B0A84-E91C-4E24-940D-B048D7C870CA}" dt="2020-06-16T09:59:48.924" v="73" actId="14100"/>
          <ac:picMkLst>
            <pc:docMk/>
            <pc:sldMk cId="2310791072" sldId="602"/>
            <ac:picMk id="5" creationId="{10369E72-69BE-470B-BC9D-0C08C9D5C3CD}"/>
          </ac:picMkLst>
        </pc:picChg>
        <pc:picChg chg="add mod">
          <ac:chgData name="Janka Haderková" userId="932dcb812967ea0c" providerId="Windows Live" clId="Web-{551B0A84-E91C-4E24-940D-B048D7C870CA}" dt="2020-06-16T09:59:36.986" v="70" actId="14100"/>
          <ac:picMkLst>
            <pc:docMk/>
            <pc:sldMk cId="2310791072" sldId="602"/>
            <ac:picMk id="6" creationId="{723F84A0-4046-4FC6-BF6C-309A487DE5BB}"/>
          </ac:picMkLst>
        </pc:picChg>
        <pc:cxnChg chg="del">
          <ac:chgData name="Janka Haderková" userId="932dcb812967ea0c" providerId="Windows Live" clId="Web-{551B0A84-E91C-4E24-940D-B048D7C870CA}" dt="2020-06-16T09:58:49.125" v="46"/>
          <ac:cxnSpMkLst>
            <pc:docMk/>
            <pc:sldMk cId="2310791072" sldId="602"/>
            <ac:cxnSpMk id="4" creationId="{00000000-0000-0000-0000-000000000000}"/>
          </ac:cxnSpMkLst>
        </pc:cxnChg>
      </pc:sldChg>
      <pc:sldChg chg="add del replId">
        <pc:chgData name="Janka Haderková" userId="932dcb812967ea0c" providerId="Windows Live" clId="Web-{551B0A84-E91C-4E24-940D-B048D7C870CA}" dt="2020-06-16T11:48:57.343" v="162"/>
        <pc:sldMkLst>
          <pc:docMk/>
          <pc:sldMk cId="2642012449" sldId="631"/>
        </pc:sldMkLst>
      </pc:sldChg>
      <pc:sldChg chg="add del replId">
        <pc:chgData name="Janka Haderková" userId="932dcb812967ea0c" providerId="Windows Live" clId="Web-{551B0A84-E91C-4E24-940D-B048D7C870CA}" dt="2020-06-16T11:48:56.109" v="161"/>
        <pc:sldMkLst>
          <pc:docMk/>
          <pc:sldMk cId="3037627458" sldId="632"/>
        </pc:sldMkLst>
      </pc:sldChg>
      <pc:sldChg chg="addSp delSp modSp add replId">
        <pc:chgData name="Janka Haderková" userId="932dcb812967ea0c" providerId="Windows Live" clId="Web-{551B0A84-E91C-4E24-940D-B048D7C870CA}" dt="2020-06-16T12:05:48.530" v="652" actId="20577"/>
        <pc:sldMkLst>
          <pc:docMk/>
          <pc:sldMk cId="388874404" sldId="633"/>
        </pc:sldMkLst>
        <pc:spChg chg="mod">
          <ac:chgData name="Janka Haderková" userId="932dcb812967ea0c" providerId="Windows Live" clId="Web-{551B0A84-E91C-4E24-940D-B048D7C870CA}" dt="2020-06-16T12:05:48.530" v="652" actId="20577"/>
          <ac:spMkLst>
            <pc:docMk/>
            <pc:sldMk cId="388874404" sldId="633"/>
            <ac:spMk id="2" creationId="{00000000-0000-0000-0000-000000000000}"/>
          </ac:spMkLst>
        </pc:spChg>
        <pc:spChg chg="add mod">
          <ac:chgData name="Janka Haderková" userId="932dcb812967ea0c" providerId="Windows Live" clId="Web-{551B0A84-E91C-4E24-940D-B048D7C870CA}" dt="2020-06-16T11:36:45.228" v="100"/>
          <ac:spMkLst>
            <pc:docMk/>
            <pc:sldMk cId="388874404" sldId="633"/>
            <ac:spMk id="4" creationId="{7831CD23-9B8E-4672-980E-9CDCB2AA1C04}"/>
          </ac:spMkLst>
        </pc:spChg>
        <pc:spChg chg="add mod">
          <ac:chgData name="Janka Haderková" userId="932dcb812967ea0c" providerId="Windows Live" clId="Web-{551B0A84-E91C-4E24-940D-B048D7C870CA}" dt="2020-06-16T11:35:38.179" v="94" actId="1076"/>
          <ac:spMkLst>
            <pc:docMk/>
            <pc:sldMk cId="388874404" sldId="633"/>
            <ac:spMk id="8" creationId="{4736FE01-7858-4F84-80D1-F5911E825F54}"/>
          </ac:spMkLst>
        </pc:spChg>
        <pc:spChg chg="add mod">
          <ac:chgData name="Janka Haderková" userId="932dcb812967ea0c" providerId="Windows Live" clId="Web-{551B0A84-E91C-4E24-940D-B048D7C870CA}" dt="2020-06-16T11:35:29.039" v="92" actId="1076"/>
          <ac:spMkLst>
            <pc:docMk/>
            <pc:sldMk cId="388874404" sldId="633"/>
            <ac:spMk id="10" creationId="{C216817F-8B00-442A-8CE1-0F50B3BFAB91}"/>
          </ac:spMkLst>
        </pc:spChg>
        <pc:spChg chg="add mod">
          <ac:chgData name="Janka Haderková" userId="932dcb812967ea0c" providerId="Windows Live" clId="Web-{551B0A84-E91C-4E24-940D-B048D7C870CA}" dt="2020-06-16T11:37:01.197" v="104"/>
          <ac:spMkLst>
            <pc:docMk/>
            <pc:sldMk cId="388874404" sldId="633"/>
            <ac:spMk id="11" creationId="{A444CA27-D851-4F43-A65E-60C0B75BFB8F}"/>
          </ac:spMkLst>
        </pc:spChg>
        <pc:spChg chg="add mod">
          <ac:chgData name="Janka Haderková" userId="932dcb812967ea0c" providerId="Windows Live" clId="Web-{551B0A84-E91C-4E24-940D-B048D7C870CA}" dt="2020-06-16T11:37:21.760" v="107" actId="1076"/>
          <ac:spMkLst>
            <pc:docMk/>
            <pc:sldMk cId="388874404" sldId="633"/>
            <ac:spMk id="12" creationId="{FA31EEBB-20D0-4A25-B6C3-624FFB95D2FC}"/>
          </ac:spMkLst>
        </pc:spChg>
        <pc:spChg chg="add mod">
          <ac:chgData name="Janka Haderková" userId="932dcb812967ea0c" providerId="Windows Live" clId="Web-{551B0A84-E91C-4E24-940D-B048D7C870CA}" dt="2020-06-16T11:37:21.760" v="108" actId="1076"/>
          <ac:spMkLst>
            <pc:docMk/>
            <pc:sldMk cId="388874404" sldId="633"/>
            <ac:spMk id="13" creationId="{FCB9F0DB-13B1-47E6-B49B-37F5794E6420}"/>
          </ac:spMkLst>
        </pc:spChg>
        <pc:picChg chg="add del mod">
          <ac:chgData name="Janka Haderková" userId="932dcb812967ea0c" providerId="Windows Live" clId="Web-{551B0A84-E91C-4E24-940D-B048D7C870CA}" dt="2020-06-16T11:39:10.295" v="110"/>
          <ac:picMkLst>
            <pc:docMk/>
            <pc:sldMk cId="388874404" sldId="633"/>
            <ac:picMk id="14" creationId="{9ADA0D3F-994B-4827-89F2-71E840C12A49}"/>
          </ac:picMkLst>
        </pc:picChg>
        <pc:picChg chg="add del mod">
          <ac:chgData name="Janka Haderková" userId="932dcb812967ea0c" providerId="Windows Live" clId="Web-{551B0A84-E91C-4E24-940D-B048D7C870CA}" dt="2020-06-16T11:39:58.280" v="112"/>
          <ac:picMkLst>
            <pc:docMk/>
            <pc:sldMk cId="388874404" sldId="633"/>
            <ac:picMk id="15" creationId="{D1D1F695-FC66-434C-8BBE-BBE088CACDF9}"/>
          </ac:picMkLst>
        </pc:picChg>
        <pc:picChg chg="add del mod">
          <ac:chgData name="Janka Haderková" userId="932dcb812967ea0c" providerId="Windows Live" clId="Web-{551B0A84-E91C-4E24-940D-B048D7C870CA}" dt="2020-06-16T11:44:12.788" v="145"/>
          <ac:picMkLst>
            <pc:docMk/>
            <pc:sldMk cId="388874404" sldId="633"/>
            <ac:picMk id="29" creationId="{2AF0589D-5D1C-4E8E-A820-078711EA9C8E}"/>
          </ac:picMkLst>
        </pc:picChg>
        <pc:picChg chg="add del mod">
          <ac:chgData name="Janka Haderková" userId="932dcb812967ea0c" providerId="Windows Live" clId="Web-{551B0A84-E91C-4E24-940D-B048D7C870CA}" dt="2020-06-16T11:45:38.306" v="147"/>
          <ac:picMkLst>
            <pc:docMk/>
            <pc:sldMk cId="388874404" sldId="633"/>
            <ac:picMk id="30" creationId="{21DC55EA-6D3F-4643-B342-1F56E26EF66C}"/>
          </ac:picMkLst>
        </pc:picChg>
        <pc:inkChg chg="add del">
          <ac:chgData name="Janka Haderková" userId="932dcb812967ea0c" providerId="Windows Live" clId="Web-{551B0A84-E91C-4E24-940D-B048D7C870CA}" dt="2020-06-16T11:41:09.454" v="114"/>
          <ac:inkMkLst>
            <pc:docMk/>
            <pc:sldMk cId="388874404" sldId="633"/>
            <ac:inkMk id="16" creationId="{C675E82D-0FD1-4836-B1CC-AF4DA3F80BC4}"/>
          </ac:inkMkLst>
        </pc:inkChg>
        <pc:inkChg chg="add del">
          <ac:chgData name="Janka Haderková" userId="932dcb812967ea0c" providerId="Windows Live" clId="Web-{551B0A84-E91C-4E24-940D-B048D7C870CA}" dt="2020-06-16T11:42:44.692" v="140"/>
          <ac:inkMkLst>
            <pc:docMk/>
            <pc:sldMk cId="388874404" sldId="633"/>
            <ac:inkMk id="17" creationId="{55BEC224-A1F8-4BB1-9BC0-2A4C2AE1EE08}"/>
          </ac:inkMkLst>
        </pc:inkChg>
        <pc:inkChg chg="add del">
          <ac:chgData name="Janka Haderková" userId="932dcb812967ea0c" providerId="Windows Live" clId="Web-{551B0A84-E91C-4E24-940D-B048D7C870CA}" dt="2020-06-16T11:41:27.221" v="117"/>
          <ac:inkMkLst>
            <pc:docMk/>
            <pc:sldMk cId="388874404" sldId="633"/>
            <ac:inkMk id="18" creationId="{914CB77C-DD90-4540-9F97-223876B72E50}"/>
          </ac:inkMkLst>
        </pc:inkChg>
        <pc:inkChg chg="add del mod">
          <ac:chgData name="Janka Haderková" userId="932dcb812967ea0c" providerId="Windows Live" clId="Web-{551B0A84-E91C-4E24-940D-B048D7C870CA}" dt="2020-06-16T11:42:43.567" v="139"/>
          <ac:inkMkLst>
            <pc:docMk/>
            <pc:sldMk cId="388874404" sldId="633"/>
            <ac:inkMk id="19" creationId="{9370CB2D-85C3-4141-B3C9-515D3A913BFD}"/>
          </ac:inkMkLst>
        </pc:inkChg>
        <pc:inkChg chg="add del">
          <ac:chgData name="Janka Haderková" userId="932dcb812967ea0c" providerId="Windows Live" clId="Web-{551B0A84-E91C-4E24-940D-B048D7C870CA}" dt="2020-06-16T11:42:34.144" v="136"/>
          <ac:inkMkLst>
            <pc:docMk/>
            <pc:sldMk cId="388874404" sldId="633"/>
            <ac:inkMk id="20" creationId="{83450BB7-33B2-4D9C-A56F-66F722DB15EB}"/>
          </ac:inkMkLst>
        </pc:inkChg>
        <pc:inkChg chg="add del">
          <ac:chgData name="Janka Haderková" userId="932dcb812967ea0c" providerId="Windows Live" clId="Web-{551B0A84-E91C-4E24-940D-B048D7C870CA}" dt="2020-06-16T11:42:32.832" v="135"/>
          <ac:inkMkLst>
            <pc:docMk/>
            <pc:sldMk cId="388874404" sldId="633"/>
            <ac:inkMk id="21" creationId="{F58A2844-6D4E-4292-A1A2-07EF0954AA80}"/>
          </ac:inkMkLst>
        </pc:inkChg>
        <pc:inkChg chg="add del">
          <ac:chgData name="Janka Haderková" userId="932dcb812967ea0c" providerId="Windows Live" clId="Web-{551B0A84-E91C-4E24-940D-B048D7C870CA}" dt="2020-06-16T11:42:31.613" v="134"/>
          <ac:inkMkLst>
            <pc:docMk/>
            <pc:sldMk cId="388874404" sldId="633"/>
            <ac:inkMk id="22" creationId="{E9FF8523-2101-442E-910E-AB958167C202}"/>
          </ac:inkMkLst>
        </pc:inkChg>
        <pc:inkChg chg="add del">
          <ac:chgData name="Janka Haderková" userId="932dcb812967ea0c" providerId="Windows Live" clId="Web-{551B0A84-E91C-4E24-940D-B048D7C870CA}" dt="2020-06-16T11:42:31.613" v="133"/>
          <ac:inkMkLst>
            <pc:docMk/>
            <pc:sldMk cId="388874404" sldId="633"/>
            <ac:inkMk id="23" creationId="{45398767-FC0B-4E2D-8220-A467614D1F10}"/>
          </ac:inkMkLst>
        </pc:inkChg>
        <pc:inkChg chg="add del">
          <ac:chgData name="Janka Haderková" userId="932dcb812967ea0c" providerId="Windows Live" clId="Web-{551B0A84-E91C-4E24-940D-B048D7C870CA}" dt="2020-06-16T11:42:31.613" v="132"/>
          <ac:inkMkLst>
            <pc:docMk/>
            <pc:sldMk cId="388874404" sldId="633"/>
            <ac:inkMk id="24" creationId="{7CC4C201-E28D-4BA6-BEF4-9EBC0C21AF74}"/>
          </ac:inkMkLst>
        </pc:inkChg>
        <pc:inkChg chg="add del">
          <ac:chgData name="Janka Haderková" userId="932dcb812967ea0c" providerId="Windows Live" clId="Web-{551B0A84-E91C-4E24-940D-B048D7C870CA}" dt="2020-06-16T11:41:58.987" v="127"/>
          <ac:inkMkLst>
            <pc:docMk/>
            <pc:sldMk cId="388874404" sldId="633"/>
            <ac:inkMk id="25" creationId="{DEFE7634-5386-4A03-8F9D-F61EFC88A726}"/>
          </ac:inkMkLst>
        </pc:inkChg>
        <pc:inkChg chg="add del">
          <ac:chgData name="Janka Haderková" userId="932dcb812967ea0c" providerId="Windows Live" clId="Web-{551B0A84-E91C-4E24-940D-B048D7C870CA}" dt="2020-06-16T11:41:57.112" v="126"/>
          <ac:inkMkLst>
            <pc:docMk/>
            <pc:sldMk cId="388874404" sldId="633"/>
            <ac:inkMk id="26" creationId="{F3673356-26FB-48C1-B2D5-CCDAF1A1BD7D}"/>
          </ac:inkMkLst>
        </pc:inkChg>
        <pc:inkChg chg="add del">
          <ac:chgData name="Janka Haderková" userId="932dcb812967ea0c" providerId="Windows Live" clId="Web-{551B0A84-E91C-4E24-940D-B048D7C870CA}" dt="2020-06-16T11:42:07.675" v="129"/>
          <ac:inkMkLst>
            <pc:docMk/>
            <pc:sldMk cId="388874404" sldId="633"/>
            <ac:inkMk id="27" creationId="{3B8ADA5A-0D61-4626-A324-C2BED96054A4}"/>
          </ac:inkMkLst>
        </pc:inkChg>
        <pc:inkChg chg="add mod">
          <ac:chgData name="Janka Haderková" userId="932dcb812967ea0c" providerId="Windows Live" clId="Web-{551B0A84-E91C-4E24-940D-B048D7C870CA}" dt="2020-06-16T11:43:07.411" v="143" actId="14100"/>
          <ac:inkMkLst>
            <pc:docMk/>
            <pc:sldMk cId="388874404" sldId="633"/>
            <ac:inkMk id="28" creationId="{BDF23A2D-09EB-42E5-92D4-59AEEFE6531D}"/>
          </ac:inkMkLst>
        </pc:inkChg>
        <pc:inkChg chg="add del">
          <ac:chgData name="Janka Haderková" userId="932dcb812967ea0c" providerId="Windows Live" clId="Web-{551B0A84-E91C-4E24-940D-B048D7C870CA}" dt="2020-06-16T11:46:04.682" v="149"/>
          <ac:inkMkLst>
            <pc:docMk/>
            <pc:sldMk cId="388874404" sldId="633"/>
            <ac:inkMk id="31" creationId="{1A78A7AA-4ABC-4ED6-8275-BE312E4F848D}"/>
          </ac:inkMkLst>
        </pc:inkChg>
        <pc:inkChg chg="add">
          <ac:chgData name="Janka Haderková" userId="932dcb812967ea0c" providerId="Windows Live" clId="Web-{551B0A84-E91C-4E24-940D-B048D7C870CA}" dt="2020-06-16T11:46:29.917" v="150"/>
          <ac:inkMkLst>
            <pc:docMk/>
            <pc:sldMk cId="388874404" sldId="633"/>
            <ac:inkMk id="32" creationId="{1D74757B-47F7-4AE6-9BE3-658A40D5F536}"/>
          </ac:inkMkLst>
        </pc:inkChg>
        <pc:inkChg chg="add">
          <ac:chgData name="Janka Haderková" userId="932dcb812967ea0c" providerId="Windows Live" clId="Web-{551B0A84-E91C-4E24-940D-B048D7C870CA}" dt="2020-06-16T11:46:39.808" v="151"/>
          <ac:inkMkLst>
            <pc:docMk/>
            <pc:sldMk cId="388874404" sldId="633"/>
            <ac:inkMk id="33" creationId="{B8CE9130-2D11-4970-A4AB-9326C86877A1}"/>
          </ac:inkMkLst>
        </pc:inkChg>
        <pc:inkChg chg="add del">
          <ac:chgData name="Janka Haderková" userId="932dcb812967ea0c" providerId="Windows Live" clId="Web-{551B0A84-E91C-4E24-940D-B048D7C870CA}" dt="2020-06-16T11:47:20.090" v="153"/>
          <ac:inkMkLst>
            <pc:docMk/>
            <pc:sldMk cId="388874404" sldId="633"/>
            <ac:inkMk id="34" creationId="{250F1367-C5D6-457C-BE13-DDD0A69114DF}"/>
          </ac:inkMkLst>
        </pc:inkChg>
        <pc:inkChg chg="add">
          <ac:chgData name="Janka Haderková" userId="932dcb812967ea0c" providerId="Windows Live" clId="Web-{551B0A84-E91C-4E24-940D-B048D7C870CA}" dt="2020-06-16T11:47:34.935" v="154"/>
          <ac:inkMkLst>
            <pc:docMk/>
            <pc:sldMk cId="388874404" sldId="633"/>
            <ac:inkMk id="35" creationId="{303E4012-7849-457A-B52E-D7904D0F2C58}"/>
          </ac:inkMkLst>
        </pc:inkChg>
        <pc:inkChg chg="add">
          <ac:chgData name="Janka Haderková" userId="932dcb812967ea0c" providerId="Windows Live" clId="Web-{551B0A84-E91C-4E24-940D-B048D7C870CA}" dt="2020-06-16T11:48:03.201" v="155"/>
          <ac:inkMkLst>
            <pc:docMk/>
            <pc:sldMk cId="388874404" sldId="633"/>
            <ac:inkMk id="36" creationId="{C654F911-1D7A-4B19-A66B-63B78649ACD7}"/>
          </ac:inkMkLst>
        </pc:inkChg>
        <pc:inkChg chg="add">
          <ac:chgData name="Janka Haderková" userId="932dcb812967ea0c" providerId="Windows Live" clId="Web-{551B0A84-E91C-4E24-940D-B048D7C870CA}" dt="2020-06-16T11:48:23.655" v="156"/>
          <ac:inkMkLst>
            <pc:docMk/>
            <pc:sldMk cId="388874404" sldId="633"/>
            <ac:inkMk id="37" creationId="{8538AA99-BC44-4963-8B77-62EE09162C60}"/>
          </ac:inkMkLst>
        </pc:inkChg>
      </pc:sldChg>
      <pc:sldChg chg="add replId">
        <pc:chgData name="Janka Haderková" userId="932dcb812967ea0c" providerId="Windows Live" clId="Web-{551B0A84-E91C-4E24-940D-B048D7C870CA}" dt="2020-06-16T11:50:44.065" v="165"/>
        <pc:sldMkLst>
          <pc:docMk/>
          <pc:sldMk cId="3116831003" sldId="634"/>
        </pc:sldMkLst>
      </pc:sldChg>
      <pc:sldChg chg="addSp modSp add ord replId">
        <pc:chgData name="Janka Haderková" userId="932dcb812967ea0c" providerId="Windows Live" clId="Web-{551B0A84-E91C-4E24-940D-B048D7C870CA}" dt="2020-06-16T12:05:32.983" v="650" actId="1076"/>
        <pc:sldMkLst>
          <pc:docMk/>
          <pc:sldMk cId="336974347" sldId="635"/>
        </pc:sldMkLst>
        <pc:spChg chg="mod">
          <ac:chgData name="Janka Haderková" userId="932dcb812967ea0c" providerId="Windows Live" clId="Web-{551B0A84-E91C-4E24-940D-B048D7C870CA}" dt="2020-06-16T12:05:32.983" v="650" actId="1076"/>
          <ac:spMkLst>
            <pc:docMk/>
            <pc:sldMk cId="336974347" sldId="635"/>
            <ac:spMk id="2" creationId="{00000000-0000-0000-0000-000000000000}"/>
          </ac:spMkLst>
        </pc:spChg>
        <pc:spChg chg="add mod">
          <ac:chgData name="Janka Haderková" userId="932dcb812967ea0c" providerId="Windows Live" clId="Web-{551B0A84-E91C-4E24-940D-B048D7C870CA}" dt="2020-06-16T11:55:30.027" v="411"/>
          <ac:spMkLst>
            <pc:docMk/>
            <pc:sldMk cId="336974347" sldId="635"/>
            <ac:spMk id="3" creationId="{D44E3D6B-82B2-4B8F-951E-3F028A7F76FB}"/>
          </ac:spMkLst>
        </pc:spChg>
        <pc:spChg chg="mod">
          <ac:chgData name="Janka Haderková" userId="932dcb812967ea0c" providerId="Windows Live" clId="Web-{551B0A84-E91C-4E24-940D-B048D7C870CA}" dt="2020-06-16T12:05:15.482" v="647" actId="20577"/>
          <ac:spMkLst>
            <pc:docMk/>
            <pc:sldMk cId="336974347" sldId="635"/>
            <ac:spMk id="7" creationId="{00000000-0000-0000-0000-000000000000}"/>
          </ac:spMkLst>
        </pc:spChg>
        <pc:picChg chg="add mod">
          <ac:chgData name="Janka Haderková" userId="932dcb812967ea0c" providerId="Windows Live" clId="Web-{551B0A84-E91C-4E24-940D-B048D7C870CA}" dt="2020-06-16T12:02:23.633" v="415" actId="1076"/>
          <ac:picMkLst>
            <pc:docMk/>
            <pc:sldMk cId="336974347" sldId="635"/>
            <ac:picMk id="5" creationId="{40872E2F-FF03-4D0A-8F94-B983667E188F}"/>
          </ac:picMkLst>
        </pc:picChg>
      </pc:sldChg>
    </pc:docChg>
  </pc:docChgLst>
  <pc:docChgLst>
    <pc:chgData name="Hostiteľský používateľ" providerId="Windows Live" clId="Web-{4F0DED18-13CB-4747-B725-6561D73722C8}"/>
    <pc:docChg chg="addSld delSld modSld sldOrd modSection">
      <pc:chgData name="Hostiteľský používateľ" userId="" providerId="Windows Live" clId="Web-{4F0DED18-13CB-4747-B725-6561D73722C8}" dt="2021-01-11T18:38:36.048" v="10"/>
      <pc:docMkLst>
        <pc:docMk/>
      </pc:docMkLst>
      <pc:sldChg chg="delSp del">
        <pc:chgData name="Hostiteľský používateľ" userId="" providerId="Windows Live" clId="Web-{4F0DED18-13CB-4747-B725-6561D73722C8}" dt="2021-01-11T18:38:36.048" v="10"/>
        <pc:sldMkLst>
          <pc:docMk/>
          <pc:sldMk cId="938898711" sldId="615"/>
        </pc:sldMkLst>
        <pc:spChg chg="del">
          <ac:chgData name="Hostiteľský používateľ" userId="" providerId="Windows Live" clId="Web-{4F0DED18-13CB-4747-B725-6561D73722C8}" dt="2021-01-11T16:54:41.935" v="1"/>
          <ac:spMkLst>
            <pc:docMk/>
            <pc:sldMk cId="938898711" sldId="615"/>
            <ac:spMk id="2" creationId="{00000000-0000-0000-0000-000000000000}"/>
          </ac:spMkLst>
        </pc:spChg>
        <pc:spChg chg="del">
          <ac:chgData name="Hostiteľský používateľ" userId="" providerId="Windows Live" clId="Web-{4F0DED18-13CB-4747-B725-6561D73722C8}" dt="2021-01-11T16:54:44.044" v="2"/>
          <ac:spMkLst>
            <pc:docMk/>
            <pc:sldMk cId="938898711" sldId="615"/>
            <ac:spMk id="7" creationId="{00000000-0000-0000-0000-000000000000}"/>
          </ac:spMkLst>
        </pc:spChg>
        <pc:cxnChg chg="del">
          <ac:chgData name="Hostiteľský používateľ" userId="" providerId="Windows Live" clId="Web-{4F0DED18-13CB-4747-B725-6561D73722C8}" dt="2021-01-11T16:54:39.607" v="0"/>
          <ac:cxnSpMkLst>
            <pc:docMk/>
            <pc:sldMk cId="938898711" sldId="615"/>
            <ac:cxnSpMk id="4" creationId="{00000000-0000-0000-0000-000000000000}"/>
          </ac:cxnSpMkLst>
        </pc:cxnChg>
      </pc:sldChg>
      <pc:sldChg chg="add del replId">
        <pc:chgData name="Hostiteľský používateľ" userId="" providerId="Windows Live" clId="Web-{4F0DED18-13CB-4747-B725-6561D73722C8}" dt="2021-01-11T16:55:54.156" v="6"/>
        <pc:sldMkLst>
          <pc:docMk/>
          <pc:sldMk cId="4239035926" sldId="626"/>
        </pc:sldMkLst>
      </pc:sldChg>
      <pc:sldChg chg="add">
        <pc:chgData name="Hostiteľský používateľ" userId="" providerId="Windows Live" clId="Web-{4F0DED18-13CB-4747-B725-6561D73722C8}" dt="2021-01-11T16:55:06.920" v="4"/>
        <pc:sldMkLst>
          <pc:docMk/>
          <pc:sldMk cId="3875909795" sldId="627"/>
        </pc:sldMkLst>
      </pc:sldChg>
      <pc:sldChg chg="add">
        <pc:chgData name="Hostiteľský používateľ" userId="" providerId="Windows Live" clId="Web-{4F0DED18-13CB-4747-B725-6561D73722C8}" dt="2021-01-11T16:55:47.718" v="5"/>
        <pc:sldMkLst>
          <pc:docMk/>
          <pc:sldMk cId="3122606320" sldId="628"/>
        </pc:sldMkLst>
      </pc:sldChg>
      <pc:sldChg chg="add ord">
        <pc:chgData name="Hostiteľský používateľ" userId="" providerId="Windows Live" clId="Web-{4F0DED18-13CB-4747-B725-6561D73722C8}" dt="2021-01-11T16:56:21.391" v="8"/>
        <pc:sldMkLst>
          <pc:docMk/>
          <pc:sldMk cId="1371719328" sldId="629"/>
        </pc:sldMkLst>
      </pc:sldChg>
      <pc:sldChg chg="add">
        <pc:chgData name="Hostiteľský používateľ" userId="" providerId="Windows Live" clId="Web-{4F0DED18-13CB-4747-B725-6561D73722C8}" dt="2021-01-11T18:38:28.860" v="9"/>
        <pc:sldMkLst>
          <pc:docMk/>
          <pc:sldMk cId="254378827" sldId="630"/>
        </pc:sldMkLst>
      </pc:sldChg>
      <pc:sldMasterChg chg="addSldLayout">
        <pc:chgData name="Hostiteľský používateľ" userId="" providerId="Windows Live" clId="Web-{4F0DED18-13CB-4747-B725-6561D73722C8}" dt="2021-01-11T16:55:06.920" v="4"/>
        <pc:sldMasterMkLst>
          <pc:docMk/>
          <pc:sldMasterMk cId="4252391796" sldId="2147483682"/>
        </pc:sldMasterMkLst>
        <pc:sldLayoutChg chg="add">
          <pc:chgData name="Hostiteľský používateľ" userId="" providerId="Windows Live" clId="Web-{4F0DED18-13CB-4747-B725-6561D73722C8}" dt="2021-01-11T16:55:06.920" v="4"/>
          <pc:sldLayoutMkLst>
            <pc:docMk/>
            <pc:sldMasterMk cId="4252391796" sldId="2147483682"/>
            <pc:sldLayoutMk cId="2174923806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33691-41CC-47E1-A145-C709F9269904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0D199-8046-4E14-BDDA-9C02FA806F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0267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532BC-F23E-4A82-A321-8588C33731DF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41425"/>
            <a:ext cx="5940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518D1-A02C-497F-A127-A857B7FDD3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850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k-SK" dirty="0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73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sk-SK" dirty="0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253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568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Bef>
                <a:spcPts val="1000"/>
              </a:spcBef>
              <a:buFont typeface="Arial,Sans-Serif"/>
              <a:buChar char="•"/>
            </a:pPr>
            <a:endParaRPr lang="sk-SK">
              <a:cs typeface="Calibri"/>
            </a:endParaRPr>
          </a:p>
          <a:p>
            <a:pPr>
              <a:buFont typeface="Arial" panose="020B0604020202020204" pitchFamily="34" charset="0"/>
            </a:pPr>
            <a:endParaRPr lang="sk-SK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51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sk-SK" dirty="0">
                <a:cs typeface="Calibri"/>
              </a:rPr>
              <a:t>Skupiny:</a:t>
            </a:r>
          </a:p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Mirka, Zuzka, Alenka</a:t>
            </a:r>
          </a:p>
          <a:p>
            <a:pPr marL="171450" indent="-171450">
              <a:buFontTx/>
              <a:buChar char="-"/>
            </a:pPr>
            <a:r>
              <a:rPr lang="sk-SK" dirty="0" err="1">
                <a:cs typeface="Calibri"/>
              </a:rPr>
              <a:t>Paťa</a:t>
            </a:r>
            <a:r>
              <a:rPr lang="sk-SK" dirty="0">
                <a:cs typeface="Calibri"/>
              </a:rPr>
              <a:t>, </a:t>
            </a:r>
            <a:r>
              <a:rPr lang="sk-SK" dirty="0" err="1">
                <a:cs typeface="Calibri"/>
              </a:rPr>
              <a:t>Geňa</a:t>
            </a:r>
            <a:r>
              <a:rPr lang="sk-SK" dirty="0">
                <a:cs typeface="Calibri"/>
              </a:rPr>
              <a:t>, Vierka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221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sk-SK" dirty="0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066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sk-SK" dirty="0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985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sk-SK" dirty="0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5599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Inštalácia potrebných vecí z úvodného </a:t>
            </a:r>
            <a:r>
              <a:rPr lang="sk-SK" dirty="0" err="1">
                <a:cs typeface="Calibri"/>
              </a:rPr>
              <a:t>slidu</a:t>
            </a:r>
            <a:endParaRPr lang="sk-SK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Stiahnutie projektu z </a:t>
            </a:r>
            <a:r>
              <a:rPr lang="sk-SK" dirty="0" err="1">
                <a:cs typeface="Calibri"/>
              </a:rPr>
              <a:t>Githubu</a:t>
            </a:r>
            <a:r>
              <a:rPr lang="sk-SK" dirty="0">
                <a:cs typeface="Calibri"/>
              </a:rPr>
              <a:t> - https://github.com/Kros-sk/Kros.Angular.BestPractices.Tests</a:t>
            </a:r>
          </a:p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Základná štruktúra projektu</a:t>
            </a:r>
          </a:p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Inštalácia a spúšťanie projektu</a:t>
            </a:r>
          </a:p>
          <a:p>
            <a:pPr marL="171450" indent="-171450">
              <a:buFontTx/>
              <a:buChar char="-"/>
            </a:pPr>
            <a:endParaRPr lang="sk-SK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Google príklad:</a:t>
            </a:r>
          </a:p>
          <a:p>
            <a:pPr marL="628650" lvl="1" indent="-171450">
              <a:buFontTx/>
              <a:buChar char="-"/>
            </a:pPr>
            <a:r>
              <a:rPr lang="sk-SK" dirty="0">
                <a:cs typeface="Calibri"/>
              </a:rPr>
              <a:t>Ukážka čo chceme otestovať</a:t>
            </a:r>
          </a:p>
          <a:p>
            <a:pPr marL="628650" lvl="1" indent="-171450">
              <a:buFontTx/>
              <a:buChar char="-"/>
            </a:pPr>
            <a:r>
              <a:rPr lang="sk-SK" dirty="0" err="1">
                <a:cs typeface="Calibri"/>
              </a:rPr>
              <a:t>Cucumber</a:t>
            </a:r>
            <a:r>
              <a:rPr lang="sk-SK" dirty="0">
                <a:cs typeface="Calibri"/>
              </a:rPr>
              <a:t> (požiadavka, scenár, pokiaľ, keď, tak): </a:t>
            </a:r>
          </a:p>
          <a:p>
            <a:pPr marL="1085850" lvl="2" indent="-171450">
              <a:buFontTx/>
              <a:buChar char="-"/>
            </a:pPr>
            <a:r>
              <a:rPr lang="sk-SK" dirty="0">
                <a:cs typeface="Calibri"/>
              </a:rPr>
              <a:t>https://cucumber.io/docs/gherkin/languages/#gherkin-dialect-sk-content</a:t>
            </a:r>
          </a:p>
          <a:p>
            <a:pPr marL="1085850" lvl="2" indent="-171450">
              <a:buFontTx/>
              <a:buChar char="-"/>
            </a:pPr>
            <a:r>
              <a:rPr lang="sk-SK" dirty="0">
                <a:cs typeface="Calibri"/>
              </a:rPr>
              <a:t>https://krosza.sharepoint.com/sites/Webovfakturcia/_layouts/15/Doc.aspx?sourcedoc={4689fea6-88a2-4858-965d-cc83e614cc07}&amp;action=edit&amp;wd=target%28Testovanie.one%7C63ddcb36-67f5-4876-8a9d-d916bec51ed4%2FCypress%20end%20to%20end%20testy%7Cb98906be-9773-472e-8707-ce38d2ba840d%2F%29&amp;wdorigin=703</a:t>
            </a:r>
          </a:p>
          <a:p>
            <a:pPr marL="628650" lvl="1" indent="-171450">
              <a:buFontTx/>
              <a:buChar char="-"/>
            </a:pPr>
            <a:r>
              <a:rPr lang="sk-SK" dirty="0" err="1">
                <a:cs typeface="Calibri"/>
              </a:rPr>
              <a:t>Selectors</a:t>
            </a:r>
            <a:r>
              <a:rPr lang="sk-SK" dirty="0">
                <a:cs typeface="Calibri"/>
              </a:rPr>
              <a:t>: https://docs.cypress.io/guides/references/best-practices#Selecting-Elements</a:t>
            </a:r>
          </a:p>
          <a:p>
            <a:pPr marL="628650" lvl="1" indent="-171450">
              <a:buFontTx/>
              <a:buChar char="-"/>
            </a:pPr>
            <a:r>
              <a:rPr lang="sk-SK" dirty="0">
                <a:cs typeface="Calibri"/>
              </a:rPr>
              <a:t>Spustenie + GUI </a:t>
            </a:r>
            <a:r>
              <a:rPr lang="sk-SK" dirty="0" err="1">
                <a:cs typeface="Calibri"/>
              </a:rPr>
              <a:t>tool</a:t>
            </a:r>
            <a:r>
              <a:rPr lang="sk-SK" dirty="0">
                <a:cs typeface="Calibri"/>
              </a:rPr>
              <a:t> – základná práca</a:t>
            </a:r>
          </a:p>
          <a:p>
            <a:pPr marL="628650" lvl="1" indent="-171450">
              <a:buFontTx/>
              <a:buChar char="-"/>
            </a:pPr>
            <a:r>
              <a:rPr lang="sk-SK" dirty="0" err="1">
                <a:cs typeface="Calibri"/>
              </a:rPr>
              <a:t>cy</a:t>
            </a:r>
            <a:r>
              <a:rPr lang="sk-SK" dirty="0">
                <a:cs typeface="Calibri"/>
              </a:rPr>
              <a:t> (get, </a:t>
            </a:r>
            <a:r>
              <a:rPr lang="sk-SK" dirty="0" err="1">
                <a:cs typeface="Calibri"/>
              </a:rPr>
              <a:t>location</a:t>
            </a:r>
            <a:r>
              <a:rPr lang="sk-SK" dirty="0">
                <a:cs typeface="Calibri"/>
              </a:rPr>
              <a:t>): https://docs.cypress.io/api/commands/location</a:t>
            </a:r>
          </a:p>
          <a:p>
            <a:pPr marL="628650" lvl="1" indent="-171450">
              <a:buFontTx/>
              <a:buChar char="-"/>
            </a:pPr>
            <a:endParaRPr lang="sk-SK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KROS príklad:</a:t>
            </a:r>
          </a:p>
          <a:p>
            <a:pPr marL="628650" lvl="1" indent="-171450">
              <a:buFontTx/>
              <a:buChar char="-"/>
            </a:pPr>
            <a:r>
              <a:rPr lang="sk-SK" dirty="0">
                <a:cs typeface="Calibri"/>
              </a:rPr>
              <a:t>Ukážka čo chceme otestovať</a:t>
            </a:r>
          </a:p>
          <a:p>
            <a:pPr marL="628650" lvl="1" indent="-171450">
              <a:buFontTx/>
              <a:buChar char="-"/>
            </a:pPr>
            <a:endParaRPr lang="sk-SK" dirty="0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397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Rozdiely </a:t>
            </a:r>
            <a:r>
              <a:rPr lang="sk-SK" dirty="0" err="1">
                <a:cs typeface="Calibri"/>
              </a:rPr>
              <a:t>typescript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vs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javascript</a:t>
            </a:r>
            <a:endParaRPr lang="sk-SK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Čo sú </a:t>
            </a:r>
            <a:r>
              <a:rPr lang="sk-SK" dirty="0" err="1">
                <a:cs typeface="Calibri"/>
              </a:rPr>
              <a:t>PageObjects</a:t>
            </a:r>
            <a:endParaRPr lang="sk-SK" dirty="0">
              <a:cs typeface="Calibri"/>
            </a:endParaRPr>
          </a:p>
          <a:p>
            <a:pPr marL="171450" indent="-171450">
              <a:buFontTx/>
              <a:buChar char="-"/>
            </a:pPr>
            <a:endParaRPr lang="sk-SK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Registrácia:</a:t>
            </a:r>
          </a:p>
          <a:p>
            <a:pPr marL="628650" lvl="1" indent="-171450">
              <a:buFontTx/>
              <a:buChar char="-"/>
            </a:pPr>
            <a:r>
              <a:rPr lang="sk-SK" dirty="0">
                <a:cs typeface="Calibri"/>
              </a:rPr>
              <a:t>Ukážka čo chceme otestovať</a:t>
            </a:r>
          </a:p>
          <a:p>
            <a:pPr marL="628650" lvl="1" indent="-171450">
              <a:buFontTx/>
              <a:buChar char="-"/>
            </a:pPr>
            <a:r>
              <a:rPr lang="sk-SK" dirty="0" err="1">
                <a:cs typeface="Calibri"/>
              </a:rPr>
              <a:t>Cucumber</a:t>
            </a:r>
            <a:r>
              <a:rPr lang="sk-SK" dirty="0">
                <a:cs typeface="Calibri"/>
              </a:rPr>
              <a:t> (Pozadie, náčrt scenáru + príklady, parametre): https://cucumber.io/docs/gherkin/reference/#background</a:t>
            </a:r>
          </a:p>
          <a:p>
            <a:pPr marL="628650" lvl="1" indent="-171450">
              <a:buFontTx/>
              <a:buChar char="-"/>
            </a:pPr>
            <a:endParaRPr lang="sk-SK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Prihlásenie: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dirty="0">
                <a:cs typeface="Calibri"/>
              </a:rPr>
              <a:t>Ukážka čo chceme otestovať</a:t>
            </a:r>
          </a:p>
          <a:p>
            <a:pPr marL="628650" lvl="1" indent="-171450">
              <a:buFontTx/>
              <a:buChar char="-"/>
            </a:pPr>
            <a:r>
              <a:rPr lang="sk-SK" dirty="0">
                <a:cs typeface="Calibri"/>
              </a:rPr>
              <a:t>V praxi si vyskúšať prístup k zadaniu rôznych údajov (začať scenárom – údaje cez parametre, skončiť s náčrtom scenára)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9267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sk-SK" dirty="0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9915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Asynchrónnosť</a:t>
            </a:r>
          </a:p>
          <a:p>
            <a:pPr marL="628650" lvl="1" indent="-171450">
              <a:buFontTx/>
              <a:buChar char="-"/>
            </a:pPr>
            <a:r>
              <a:rPr lang="sk-SK" dirty="0">
                <a:cs typeface="Calibri"/>
              </a:rPr>
              <a:t>https://docs.cypress.io/guides/core-concepts/introduction-to-Cypress#Commands-Are-Asynchronous</a:t>
            </a:r>
          </a:p>
          <a:p>
            <a:pPr marL="171450" indent="-171450">
              <a:buFontTx/>
              <a:buChar char="-"/>
            </a:pPr>
            <a:endParaRPr lang="sk-SK" dirty="0">
              <a:cs typeface="Calibri"/>
            </a:endParaRPr>
          </a:p>
          <a:p>
            <a:pPr marL="171450" indent="-171450">
              <a:buFontTx/>
              <a:buChar char="-"/>
            </a:pPr>
            <a:endParaRPr lang="sk-SK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sk-SK" dirty="0">
                <a:cs typeface="Calibri"/>
              </a:rPr>
              <a:t>Organizácie:</a:t>
            </a:r>
          </a:p>
          <a:p>
            <a:pPr marL="628650" lvl="1" indent="-171450">
              <a:buFontTx/>
              <a:buChar char="-"/>
            </a:pPr>
            <a:r>
              <a:rPr lang="sk-SK" dirty="0">
                <a:cs typeface="Calibri"/>
              </a:rPr>
              <a:t>Ukážka čo chceme otestovať</a:t>
            </a:r>
          </a:p>
          <a:p>
            <a:pPr marL="628650" lvl="1" indent="-171450">
              <a:buFontTx/>
              <a:buChar char="-"/>
            </a:pPr>
            <a:r>
              <a:rPr lang="sk-SK" dirty="0" err="1">
                <a:cs typeface="Calibri"/>
              </a:rPr>
              <a:t>Cucumber</a:t>
            </a:r>
            <a:r>
              <a:rPr lang="sk-SK" dirty="0">
                <a:cs typeface="Calibri"/>
              </a:rPr>
              <a:t> (</a:t>
            </a:r>
            <a:r>
              <a:rPr lang="sk-SK" dirty="0" err="1">
                <a:cs typeface="Calibri"/>
              </a:rPr>
              <a:t>DataTable</a:t>
            </a:r>
            <a:r>
              <a:rPr lang="sk-SK" dirty="0">
                <a:cs typeface="Calibri"/>
              </a:rPr>
              <a:t>): https://cucumber.io/docs/gherkin/reference/#data-tables</a:t>
            </a:r>
          </a:p>
          <a:p>
            <a:pPr marL="628650" lvl="1" indent="-171450">
              <a:buFontTx/>
              <a:buChar char="-"/>
            </a:pPr>
            <a:r>
              <a:rPr lang="sk-SK" dirty="0" err="1">
                <a:cs typeface="Calibri"/>
              </a:rPr>
              <a:t>Timeouts</a:t>
            </a:r>
            <a:r>
              <a:rPr lang="sk-SK" dirty="0">
                <a:cs typeface="Calibri"/>
              </a:rPr>
              <a:t>: https://docs.cypress.io/guides/references/configuration#Timeouts</a:t>
            </a:r>
          </a:p>
          <a:p>
            <a:pPr marL="628650" lvl="1" indent="-171450">
              <a:buFontTx/>
              <a:buChar char="-"/>
            </a:pPr>
            <a:r>
              <a:rPr lang="sk-SK" dirty="0" err="1">
                <a:cs typeface="Calibri"/>
              </a:rPr>
              <a:t>Debugging</a:t>
            </a:r>
            <a:r>
              <a:rPr lang="sk-SK" dirty="0">
                <a:cs typeface="Calibri"/>
              </a:rPr>
              <a:t>: https://docs.cypress.io/guides/core-concepts/interacting-with-elements#Debugging</a:t>
            </a:r>
          </a:p>
          <a:p>
            <a:pPr marL="1085850" lvl="2" indent="-171450">
              <a:buFontTx/>
              <a:buChar char="-"/>
            </a:pPr>
            <a:r>
              <a:rPr lang="sk-SK" dirty="0" err="1">
                <a:cs typeface="Calibri"/>
              </a:rPr>
              <a:t>Pause</a:t>
            </a:r>
            <a:r>
              <a:rPr lang="sk-SK" dirty="0">
                <a:cs typeface="Calibri"/>
              </a:rPr>
              <a:t>: https://docs.cypress.io/api/commands/pause#Command-Log</a:t>
            </a:r>
          </a:p>
          <a:p>
            <a:pPr marL="457200" lvl="1" indent="0">
              <a:buFontTx/>
              <a:buNone/>
            </a:pPr>
            <a:endParaRPr lang="sk-SK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sk-SK" dirty="0" err="1">
                <a:cs typeface="Calibri"/>
              </a:rPr>
              <a:t>Todos</a:t>
            </a:r>
            <a:r>
              <a:rPr lang="sk-SK" dirty="0">
                <a:cs typeface="Calibri"/>
              </a:rPr>
              <a:t>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dirty="0">
                <a:cs typeface="Calibri"/>
              </a:rPr>
              <a:t>Ukážka čo chceme otestovať</a:t>
            </a:r>
          </a:p>
          <a:p>
            <a:pPr marL="628650" lvl="1" indent="-171450">
              <a:buFontTx/>
              <a:buChar char="-"/>
            </a:pPr>
            <a:endParaRPr lang="sk-SK" dirty="0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518D1-A02C-497F-A127-A857B7FDD348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98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03" y="4406906"/>
            <a:ext cx="10342960" cy="1363133"/>
          </a:xfrm>
        </p:spPr>
        <p:txBody>
          <a:bodyPr anchor="t"/>
          <a:lstStyle>
            <a:lvl1pPr algn="l">
              <a:defRPr sz="70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203" y="2906190"/>
            <a:ext cx="10342960" cy="1500716"/>
          </a:xfrm>
        </p:spPr>
        <p:txBody>
          <a:bodyPr anchor="b"/>
          <a:lstStyle>
            <a:lvl1pPr marL="0" indent="0">
              <a:buNone/>
              <a:defRPr sz="3549">
                <a:solidFill>
                  <a:schemeClr val="tx1">
                    <a:tint val="75000"/>
                  </a:schemeClr>
                </a:solidFill>
              </a:defRPr>
            </a:lvl1pPr>
            <a:lvl2pPr marL="811154" indent="0">
              <a:buNone/>
              <a:defRPr sz="3195">
                <a:solidFill>
                  <a:schemeClr val="tx1">
                    <a:tint val="75000"/>
                  </a:schemeClr>
                </a:solidFill>
              </a:defRPr>
            </a:lvl2pPr>
            <a:lvl3pPr marL="1622310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433462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4pPr>
            <a:lvl5pPr marL="3244618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5pPr>
            <a:lvl6pPr marL="4055771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6pPr>
            <a:lvl7pPr marL="4866925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7pPr>
            <a:lvl8pPr marL="5678079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8pPr>
            <a:lvl9pPr marL="6489232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09" y="1600206"/>
            <a:ext cx="5374283" cy="4525433"/>
          </a:xfrm>
        </p:spPr>
        <p:txBody>
          <a:bodyPr/>
          <a:lstStyle>
            <a:lvl1pPr>
              <a:defRPr sz="4968"/>
            </a:lvl1pPr>
            <a:lvl2pPr>
              <a:defRPr sz="4259"/>
            </a:lvl2pPr>
            <a:lvl3pPr>
              <a:defRPr sz="3549"/>
            </a:lvl3pPr>
            <a:lvl4pPr>
              <a:defRPr sz="3195"/>
            </a:lvl4pPr>
            <a:lvl5pPr>
              <a:defRPr sz="3195"/>
            </a:lvl5pPr>
            <a:lvl6pPr>
              <a:defRPr sz="3195"/>
            </a:lvl6pPr>
            <a:lvl7pPr>
              <a:defRPr sz="3195"/>
            </a:lvl7pPr>
            <a:lvl8pPr>
              <a:defRPr sz="3195"/>
            </a:lvl8pPr>
            <a:lvl9pPr>
              <a:defRPr sz="3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497" y="1600206"/>
            <a:ext cx="5374283" cy="4525433"/>
          </a:xfrm>
        </p:spPr>
        <p:txBody>
          <a:bodyPr/>
          <a:lstStyle>
            <a:lvl1pPr>
              <a:defRPr sz="4968"/>
            </a:lvl1pPr>
            <a:lvl2pPr>
              <a:defRPr sz="4259"/>
            </a:lvl2pPr>
            <a:lvl3pPr>
              <a:defRPr sz="3549"/>
            </a:lvl3pPr>
            <a:lvl4pPr>
              <a:defRPr sz="3195"/>
            </a:lvl4pPr>
            <a:lvl5pPr>
              <a:defRPr sz="3195"/>
            </a:lvl5pPr>
            <a:lvl6pPr>
              <a:defRPr sz="3195"/>
            </a:lvl6pPr>
            <a:lvl7pPr>
              <a:defRPr sz="3195"/>
            </a:lvl7pPr>
            <a:lvl8pPr>
              <a:defRPr sz="3195"/>
            </a:lvl8pPr>
            <a:lvl9pPr>
              <a:defRPr sz="3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14" y="1534585"/>
            <a:ext cx="5376396" cy="641349"/>
          </a:xfrm>
        </p:spPr>
        <p:txBody>
          <a:bodyPr anchor="b"/>
          <a:lstStyle>
            <a:lvl1pPr marL="0" indent="0">
              <a:buNone/>
              <a:defRPr sz="4259" b="1"/>
            </a:lvl1pPr>
            <a:lvl2pPr marL="811154" indent="0">
              <a:buNone/>
              <a:defRPr sz="3549" b="1"/>
            </a:lvl2pPr>
            <a:lvl3pPr marL="1622310" indent="0">
              <a:buNone/>
              <a:defRPr sz="3195" b="1"/>
            </a:lvl3pPr>
            <a:lvl4pPr marL="2433462" indent="0">
              <a:buNone/>
              <a:defRPr sz="2839" b="1"/>
            </a:lvl4pPr>
            <a:lvl5pPr marL="3244618" indent="0">
              <a:buNone/>
              <a:defRPr sz="2839" b="1"/>
            </a:lvl5pPr>
            <a:lvl6pPr marL="4055771" indent="0">
              <a:buNone/>
              <a:defRPr sz="2839" b="1"/>
            </a:lvl6pPr>
            <a:lvl7pPr marL="4866925" indent="0">
              <a:buNone/>
              <a:defRPr sz="2839" b="1"/>
            </a:lvl7pPr>
            <a:lvl8pPr marL="5678079" indent="0">
              <a:buNone/>
              <a:defRPr sz="2839" b="1"/>
            </a:lvl8pPr>
            <a:lvl9pPr marL="6489232" indent="0">
              <a:buNone/>
              <a:defRPr sz="28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14" y="2175939"/>
            <a:ext cx="5376396" cy="3949700"/>
          </a:xfrm>
        </p:spPr>
        <p:txBody>
          <a:bodyPr/>
          <a:lstStyle>
            <a:lvl1pPr>
              <a:defRPr sz="4259"/>
            </a:lvl1pPr>
            <a:lvl2pPr>
              <a:defRPr sz="3549"/>
            </a:lvl2pPr>
            <a:lvl3pPr>
              <a:defRPr sz="3195"/>
            </a:lvl3pPr>
            <a:lvl4pPr>
              <a:defRPr sz="2839"/>
            </a:lvl4pPr>
            <a:lvl5pPr>
              <a:defRPr sz="2839"/>
            </a:lvl5pPr>
            <a:lvl6pPr>
              <a:defRPr sz="2839"/>
            </a:lvl6pPr>
            <a:lvl7pPr>
              <a:defRPr sz="2839"/>
            </a:lvl7pPr>
            <a:lvl8pPr>
              <a:defRPr sz="2839"/>
            </a:lvl8pPr>
            <a:lvl9pPr>
              <a:defRPr sz="28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1277" y="1534585"/>
            <a:ext cx="5378508" cy="641349"/>
          </a:xfrm>
        </p:spPr>
        <p:txBody>
          <a:bodyPr anchor="b"/>
          <a:lstStyle>
            <a:lvl1pPr marL="0" indent="0">
              <a:buNone/>
              <a:defRPr sz="4259" b="1"/>
            </a:lvl1pPr>
            <a:lvl2pPr marL="811154" indent="0">
              <a:buNone/>
              <a:defRPr sz="3549" b="1"/>
            </a:lvl2pPr>
            <a:lvl3pPr marL="1622310" indent="0">
              <a:buNone/>
              <a:defRPr sz="3195" b="1"/>
            </a:lvl3pPr>
            <a:lvl4pPr marL="2433462" indent="0">
              <a:buNone/>
              <a:defRPr sz="2839" b="1"/>
            </a:lvl4pPr>
            <a:lvl5pPr marL="3244618" indent="0">
              <a:buNone/>
              <a:defRPr sz="2839" b="1"/>
            </a:lvl5pPr>
            <a:lvl6pPr marL="4055771" indent="0">
              <a:buNone/>
              <a:defRPr sz="2839" b="1"/>
            </a:lvl6pPr>
            <a:lvl7pPr marL="4866925" indent="0">
              <a:buNone/>
              <a:defRPr sz="2839" b="1"/>
            </a:lvl7pPr>
            <a:lvl8pPr marL="5678079" indent="0">
              <a:buNone/>
              <a:defRPr sz="2839" b="1"/>
            </a:lvl8pPr>
            <a:lvl9pPr marL="6489232" indent="0">
              <a:buNone/>
              <a:defRPr sz="28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1277" y="2175939"/>
            <a:ext cx="5378508" cy="3949700"/>
          </a:xfrm>
        </p:spPr>
        <p:txBody>
          <a:bodyPr/>
          <a:lstStyle>
            <a:lvl1pPr>
              <a:defRPr sz="4259"/>
            </a:lvl1pPr>
            <a:lvl2pPr>
              <a:defRPr sz="3549"/>
            </a:lvl2pPr>
            <a:lvl3pPr>
              <a:defRPr sz="3195"/>
            </a:lvl3pPr>
            <a:lvl4pPr>
              <a:defRPr sz="2839"/>
            </a:lvl4pPr>
            <a:lvl5pPr>
              <a:defRPr sz="2839"/>
            </a:lvl5pPr>
            <a:lvl6pPr>
              <a:defRPr sz="2839"/>
            </a:lvl6pPr>
            <a:lvl7pPr>
              <a:defRPr sz="2839"/>
            </a:lvl7pPr>
            <a:lvl8pPr>
              <a:defRPr sz="2839"/>
            </a:lvl8pPr>
            <a:lvl9pPr>
              <a:defRPr sz="28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5" y="273063"/>
            <a:ext cx="4003250" cy="1162049"/>
          </a:xfrm>
        </p:spPr>
        <p:txBody>
          <a:bodyPr anchor="b"/>
          <a:lstStyle>
            <a:lvl1pPr algn="l">
              <a:defRPr sz="354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428" y="273063"/>
            <a:ext cx="6802356" cy="5852583"/>
          </a:xfrm>
        </p:spPr>
        <p:txBody>
          <a:bodyPr/>
          <a:lstStyle>
            <a:lvl1pPr>
              <a:defRPr sz="5679"/>
            </a:lvl1pPr>
            <a:lvl2pPr>
              <a:defRPr sz="4968"/>
            </a:lvl2pPr>
            <a:lvl3pPr>
              <a:defRPr sz="4259"/>
            </a:lvl3pPr>
            <a:lvl4pPr>
              <a:defRPr sz="3549"/>
            </a:lvl4pPr>
            <a:lvl5pPr>
              <a:defRPr sz="3549"/>
            </a:lvl5pPr>
            <a:lvl6pPr>
              <a:defRPr sz="3549"/>
            </a:lvl6pPr>
            <a:lvl7pPr>
              <a:defRPr sz="3549"/>
            </a:lvl7pPr>
            <a:lvl8pPr>
              <a:defRPr sz="3549"/>
            </a:lvl8pPr>
            <a:lvl9pPr>
              <a:defRPr sz="35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15" y="1435102"/>
            <a:ext cx="4003250" cy="4690533"/>
          </a:xfrm>
        </p:spPr>
        <p:txBody>
          <a:bodyPr/>
          <a:lstStyle>
            <a:lvl1pPr marL="0" indent="0">
              <a:buNone/>
              <a:defRPr sz="2484"/>
            </a:lvl1pPr>
            <a:lvl2pPr marL="811154" indent="0">
              <a:buNone/>
              <a:defRPr sz="2129"/>
            </a:lvl2pPr>
            <a:lvl3pPr marL="1622310" indent="0">
              <a:buNone/>
              <a:defRPr sz="1775"/>
            </a:lvl3pPr>
            <a:lvl4pPr marL="2433462" indent="0">
              <a:buNone/>
              <a:defRPr sz="1597"/>
            </a:lvl4pPr>
            <a:lvl5pPr marL="3244618" indent="0">
              <a:buNone/>
              <a:defRPr sz="1597"/>
            </a:lvl5pPr>
            <a:lvl6pPr marL="4055771" indent="0">
              <a:buNone/>
              <a:defRPr sz="1597"/>
            </a:lvl6pPr>
            <a:lvl7pPr marL="4866925" indent="0">
              <a:buNone/>
              <a:defRPr sz="1597"/>
            </a:lvl7pPr>
            <a:lvl8pPr marL="5678079" indent="0">
              <a:buNone/>
              <a:defRPr sz="1597"/>
            </a:lvl8pPr>
            <a:lvl9pPr marL="6489232" indent="0">
              <a:buNone/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052" y="4800606"/>
            <a:ext cx="7300913" cy="567267"/>
          </a:xfrm>
        </p:spPr>
        <p:txBody>
          <a:bodyPr anchor="b"/>
          <a:lstStyle>
            <a:lvl1pPr algn="l">
              <a:defRPr sz="354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052" y="613833"/>
            <a:ext cx="7300913" cy="4114800"/>
          </a:xfrm>
        </p:spPr>
        <p:txBody>
          <a:bodyPr/>
          <a:lstStyle>
            <a:lvl1pPr marL="0" indent="0">
              <a:buNone/>
              <a:defRPr sz="5679"/>
            </a:lvl1pPr>
            <a:lvl2pPr marL="811154" indent="0">
              <a:buNone/>
              <a:defRPr sz="4968"/>
            </a:lvl2pPr>
            <a:lvl3pPr marL="1622310" indent="0">
              <a:buNone/>
              <a:defRPr sz="4259"/>
            </a:lvl3pPr>
            <a:lvl4pPr marL="2433462" indent="0">
              <a:buNone/>
              <a:defRPr sz="3549"/>
            </a:lvl4pPr>
            <a:lvl5pPr marL="3244618" indent="0">
              <a:buNone/>
              <a:defRPr sz="3549"/>
            </a:lvl5pPr>
            <a:lvl6pPr marL="4055771" indent="0">
              <a:buNone/>
              <a:defRPr sz="3549"/>
            </a:lvl6pPr>
            <a:lvl7pPr marL="4866925" indent="0">
              <a:buNone/>
              <a:defRPr sz="3549"/>
            </a:lvl7pPr>
            <a:lvl8pPr marL="5678079" indent="0">
              <a:buNone/>
              <a:defRPr sz="3549"/>
            </a:lvl8pPr>
            <a:lvl9pPr marL="6489232" indent="0">
              <a:buNone/>
              <a:defRPr sz="354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052" y="5367873"/>
            <a:ext cx="7300913" cy="804333"/>
          </a:xfrm>
        </p:spPr>
        <p:txBody>
          <a:bodyPr/>
          <a:lstStyle>
            <a:lvl1pPr marL="0" indent="0">
              <a:buNone/>
              <a:defRPr sz="2484"/>
            </a:lvl1pPr>
            <a:lvl2pPr marL="811154" indent="0">
              <a:buNone/>
              <a:defRPr sz="2129"/>
            </a:lvl2pPr>
            <a:lvl3pPr marL="1622310" indent="0">
              <a:buNone/>
              <a:defRPr sz="1775"/>
            </a:lvl3pPr>
            <a:lvl4pPr marL="2433462" indent="0">
              <a:buNone/>
              <a:defRPr sz="1597"/>
            </a:lvl4pPr>
            <a:lvl5pPr marL="3244618" indent="0">
              <a:buNone/>
              <a:defRPr sz="1597"/>
            </a:lvl5pPr>
            <a:lvl6pPr marL="4055771" indent="0">
              <a:buNone/>
              <a:defRPr sz="1597"/>
            </a:lvl6pPr>
            <a:lvl7pPr marL="4866925" indent="0">
              <a:buNone/>
              <a:defRPr sz="1597"/>
            </a:lvl7pPr>
            <a:lvl8pPr marL="5678079" indent="0">
              <a:buNone/>
              <a:defRPr sz="1597"/>
            </a:lvl8pPr>
            <a:lvl9pPr marL="6489232" indent="0">
              <a:buNone/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1936" y="275173"/>
            <a:ext cx="2737842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09" y="275173"/>
            <a:ext cx="8010724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6818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 Click to edit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6351" y="1508788"/>
            <a:ext cx="11307132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0118" y="2411021"/>
            <a:ext cx="11307132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Obdĺžnik 2"/>
          <p:cNvSpPr/>
          <p:nvPr userDrawn="1"/>
        </p:nvSpPr>
        <p:spPr>
          <a:xfrm>
            <a:off x="0" y="-19504"/>
            <a:ext cx="12168188" cy="854225"/>
          </a:xfrm>
          <a:prstGeom prst="rect">
            <a:avLst/>
          </a:prstGeom>
          <a:solidFill>
            <a:srgbClr val="0095D9"/>
          </a:solidFill>
          <a:ln>
            <a:solidFill>
              <a:srgbClr val="009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>
              <a:ln>
                <a:solidFill>
                  <a:srgbClr val="0095D9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Rovná spojnica 6"/>
          <p:cNvCxnSpPr/>
          <p:nvPr userDrawn="1"/>
        </p:nvCxnSpPr>
        <p:spPr>
          <a:xfrm>
            <a:off x="0" y="834721"/>
            <a:ext cx="12168188" cy="0"/>
          </a:xfrm>
          <a:prstGeom prst="line">
            <a:avLst/>
          </a:prstGeom>
          <a:ln w="28575">
            <a:solidFill>
              <a:srgbClr val="FCD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3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5348" y="0"/>
            <a:ext cx="1001284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 Click to edit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4461" y="1316774"/>
            <a:ext cx="9199022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48226" y="2218999"/>
            <a:ext cx="9199022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Obdĺžnik 5"/>
          <p:cNvSpPr/>
          <p:nvPr userDrawn="1"/>
        </p:nvSpPr>
        <p:spPr>
          <a:xfrm rot="16200000">
            <a:off x="-3001887" y="3001888"/>
            <a:ext cx="6858002" cy="854225"/>
          </a:xfrm>
          <a:prstGeom prst="rect">
            <a:avLst/>
          </a:prstGeom>
          <a:solidFill>
            <a:srgbClr val="0095D9"/>
          </a:solidFill>
          <a:ln>
            <a:solidFill>
              <a:srgbClr val="009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>
              <a:ln>
                <a:solidFill>
                  <a:srgbClr val="0095D9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Rovná spojnica 6"/>
          <p:cNvCxnSpPr/>
          <p:nvPr userDrawn="1"/>
        </p:nvCxnSpPr>
        <p:spPr>
          <a:xfrm flipV="1">
            <a:off x="854227" y="-3"/>
            <a:ext cx="0" cy="6858000"/>
          </a:xfrm>
          <a:prstGeom prst="line">
            <a:avLst/>
          </a:prstGeom>
          <a:ln w="28575">
            <a:solidFill>
              <a:srgbClr val="FCD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6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1024" y="1122363"/>
            <a:ext cx="91261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1024" y="3602038"/>
            <a:ext cx="91261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5373" indent="0" algn="ctr">
              <a:buNone/>
              <a:defRPr sz="2000"/>
            </a:lvl2pPr>
            <a:lvl3pPr marL="910746" indent="0" algn="ctr">
              <a:buNone/>
              <a:defRPr sz="1800"/>
            </a:lvl3pPr>
            <a:lvl4pPr marL="1366119" indent="0" algn="ctr">
              <a:buNone/>
              <a:defRPr sz="1600"/>
            </a:lvl4pPr>
            <a:lvl5pPr marL="1821492" indent="0" algn="ctr">
              <a:buNone/>
              <a:defRPr sz="1600"/>
            </a:lvl5pPr>
            <a:lvl6pPr marL="2276865" indent="0" algn="ctr">
              <a:buNone/>
              <a:defRPr sz="1600"/>
            </a:lvl6pPr>
            <a:lvl7pPr marL="2732239" indent="0" algn="ctr">
              <a:buNone/>
              <a:defRPr sz="1600"/>
            </a:lvl7pPr>
            <a:lvl8pPr marL="3187611" indent="0" algn="ctr">
              <a:buNone/>
              <a:defRPr sz="1600"/>
            </a:lvl8pPr>
            <a:lvl9pPr marL="3642984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069-FA37-4F6A-9604-16315A3181B9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FA84-5511-4EA2-8F06-4011F8438E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72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6818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 Click to edit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6351" y="1508788"/>
            <a:ext cx="11307132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54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0117" y="2411021"/>
            <a:ext cx="11307132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24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Obdĺžnik 2"/>
          <p:cNvSpPr/>
          <p:nvPr userDrawn="1"/>
        </p:nvSpPr>
        <p:spPr>
          <a:xfrm>
            <a:off x="0" y="-19504"/>
            <a:ext cx="12168188" cy="854225"/>
          </a:xfrm>
          <a:prstGeom prst="rect">
            <a:avLst/>
          </a:prstGeom>
          <a:solidFill>
            <a:srgbClr val="0095D9"/>
          </a:solidFill>
          <a:ln>
            <a:solidFill>
              <a:srgbClr val="009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>
                <a:solidFill>
                  <a:srgbClr val="0095D9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Rovná spojnica 6"/>
          <p:cNvCxnSpPr/>
          <p:nvPr userDrawn="1"/>
        </p:nvCxnSpPr>
        <p:spPr>
          <a:xfrm>
            <a:off x="0" y="834721"/>
            <a:ext cx="12168188" cy="0"/>
          </a:xfrm>
          <a:prstGeom prst="line">
            <a:avLst/>
          </a:prstGeom>
          <a:ln w="28575">
            <a:solidFill>
              <a:srgbClr val="FCD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5347" y="0"/>
            <a:ext cx="1001284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 Click to edit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4461" y="1316772"/>
            <a:ext cx="9199022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54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48226" y="2218999"/>
            <a:ext cx="9199022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24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Obdĺžnik 5"/>
          <p:cNvSpPr/>
          <p:nvPr userDrawn="1"/>
        </p:nvSpPr>
        <p:spPr>
          <a:xfrm rot="16200000">
            <a:off x="-3001887" y="3001886"/>
            <a:ext cx="6858002" cy="854225"/>
          </a:xfrm>
          <a:prstGeom prst="rect">
            <a:avLst/>
          </a:prstGeom>
          <a:solidFill>
            <a:srgbClr val="0095D9"/>
          </a:solidFill>
          <a:ln>
            <a:solidFill>
              <a:srgbClr val="009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>
                <a:solidFill>
                  <a:srgbClr val="0095D9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Rovná spojnica 6"/>
          <p:cNvCxnSpPr/>
          <p:nvPr userDrawn="1"/>
        </p:nvCxnSpPr>
        <p:spPr>
          <a:xfrm flipV="1">
            <a:off x="854227" y="-3"/>
            <a:ext cx="0" cy="6858000"/>
          </a:xfrm>
          <a:prstGeom prst="line">
            <a:avLst/>
          </a:prstGeom>
          <a:ln w="28575">
            <a:solidFill>
              <a:srgbClr val="FCD1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1024" y="1122363"/>
            <a:ext cx="9126141" cy="2387600"/>
          </a:xfrm>
        </p:spPr>
        <p:txBody>
          <a:bodyPr anchor="b"/>
          <a:lstStyle>
            <a:lvl1pPr algn="ctr">
              <a:defRPr sz="5988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1024" y="3602038"/>
            <a:ext cx="9126141" cy="1655762"/>
          </a:xfrm>
        </p:spPr>
        <p:txBody>
          <a:bodyPr/>
          <a:lstStyle>
            <a:lvl1pPr marL="0" indent="0" algn="ctr">
              <a:buNone/>
              <a:defRPr sz="2395"/>
            </a:lvl1pPr>
            <a:lvl2pPr marL="456286" indent="0" algn="ctr">
              <a:buNone/>
              <a:defRPr sz="1996"/>
            </a:lvl2pPr>
            <a:lvl3pPr marL="912571" indent="0" algn="ctr">
              <a:buNone/>
              <a:defRPr sz="1796"/>
            </a:lvl3pPr>
            <a:lvl4pPr marL="1368857" indent="0" algn="ctr">
              <a:buNone/>
              <a:defRPr sz="1597"/>
            </a:lvl4pPr>
            <a:lvl5pPr marL="1825142" indent="0" algn="ctr">
              <a:buNone/>
              <a:defRPr sz="1597"/>
            </a:lvl5pPr>
            <a:lvl6pPr marL="2281428" indent="0" algn="ctr">
              <a:buNone/>
              <a:defRPr sz="1597"/>
            </a:lvl6pPr>
            <a:lvl7pPr marL="2737714" indent="0" algn="ctr">
              <a:buNone/>
              <a:defRPr sz="1597"/>
            </a:lvl7pPr>
            <a:lvl8pPr marL="3193999" indent="0" algn="ctr">
              <a:buNone/>
              <a:defRPr sz="1597"/>
            </a:lvl8pPr>
            <a:lvl9pPr marL="3650285" indent="0" algn="ctr">
              <a:buNone/>
              <a:defRPr sz="1597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069-FA37-4F6A-9604-16315A3181B9}" type="datetimeFigureOut">
              <a:rPr lang="sk-SK" smtClean="0"/>
              <a:t>12. 4. 2021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FA84-5511-4EA2-8F06-4011F8438E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92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85" y="255984"/>
            <a:ext cx="3753047" cy="1089422"/>
          </a:xfrm>
        </p:spPr>
        <p:txBody>
          <a:bodyPr anchor="b"/>
          <a:lstStyle>
            <a:lvl1pPr algn="l">
              <a:defRPr sz="249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085" y="255986"/>
            <a:ext cx="6377208" cy="5487293"/>
          </a:xfrm>
        </p:spPr>
        <p:txBody>
          <a:bodyPr/>
          <a:lstStyle>
            <a:lvl1pPr>
              <a:defRPr sz="3993"/>
            </a:lvl1pPr>
            <a:lvl2pPr>
              <a:defRPr sz="3493"/>
            </a:lvl2pPr>
            <a:lvl3pPr>
              <a:defRPr sz="2994"/>
            </a:lvl3pPr>
            <a:lvl4pPr>
              <a:defRPr sz="2496"/>
            </a:lvl4pPr>
            <a:lvl5pPr>
              <a:defRPr sz="2496"/>
            </a:lvl5pPr>
            <a:lvl6pPr>
              <a:defRPr sz="2496"/>
            </a:lvl6pPr>
            <a:lvl7pPr>
              <a:defRPr sz="2496"/>
            </a:lvl7pPr>
            <a:lvl8pPr>
              <a:defRPr sz="2496"/>
            </a:lvl8pPr>
            <a:lvl9pPr>
              <a:defRPr sz="2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85" y="1345406"/>
            <a:ext cx="3753047" cy="4397872"/>
          </a:xfrm>
        </p:spPr>
        <p:txBody>
          <a:bodyPr/>
          <a:lstStyle>
            <a:lvl1pPr marL="0" indent="0">
              <a:buNone/>
              <a:defRPr sz="1747"/>
            </a:lvl1pPr>
            <a:lvl2pPr marL="570389" indent="0">
              <a:buNone/>
              <a:defRPr sz="1497"/>
            </a:lvl2pPr>
            <a:lvl3pPr marL="1140777" indent="0">
              <a:buNone/>
              <a:defRPr sz="1247"/>
            </a:lvl3pPr>
            <a:lvl4pPr marL="1711165" indent="0">
              <a:buNone/>
              <a:defRPr sz="1123"/>
            </a:lvl4pPr>
            <a:lvl5pPr marL="2281554" indent="0">
              <a:buNone/>
              <a:defRPr sz="1123"/>
            </a:lvl5pPr>
            <a:lvl6pPr marL="2851942" indent="0">
              <a:buNone/>
              <a:defRPr sz="1123"/>
            </a:lvl6pPr>
            <a:lvl7pPr marL="3422331" indent="0">
              <a:buNone/>
              <a:defRPr sz="1123"/>
            </a:lvl7pPr>
            <a:lvl8pPr marL="3992719" indent="0">
              <a:buNone/>
              <a:defRPr sz="1123"/>
            </a:lvl8pPr>
            <a:lvl9pPr marL="4563108" indent="0">
              <a:buNone/>
              <a:defRPr sz="11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14" y="2131496"/>
            <a:ext cx="1034296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28" y="3886200"/>
            <a:ext cx="851773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1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3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44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66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7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89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8" r:id="rId3"/>
    <p:sldLayoutId id="2147483689" r:id="rId4"/>
    <p:sldLayoutId id="2147483684" r:id="rId5"/>
    <p:sldLayoutId id="2147483685" r:id="rId6"/>
    <p:sldLayoutId id="2147483673" r:id="rId7"/>
    <p:sldLayoutId id="2147483678" r:id="rId8"/>
  </p:sldLayoutIdLst>
  <p:txStyles>
    <p:titleStyle>
      <a:lvl1pPr algn="ctr" defTabSz="1622310" rtl="0" eaLnBrk="1" latinLnBrk="1" hangingPunct="1">
        <a:spcBef>
          <a:spcPct val="0"/>
        </a:spcBef>
        <a:buNone/>
        <a:defRPr sz="6387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608366" indent="-608366" algn="l" defTabSz="1622310" rtl="0" eaLnBrk="1" latinLnBrk="1" hangingPunct="1">
        <a:spcBef>
          <a:spcPct val="20000"/>
        </a:spcBef>
        <a:buFont typeface="Arial" pitchFamily="34" charset="0"/>
        <a:buChar char="•"/>
        <a:defRPr sz="5679" kern="1200">
          <a:solidFill>
            <a:schemeClr val="tx1"/>
          </a:solidFill>
          <a:latin typeface="+mn-lt"/>
          <a:ea typeface="+mn-ea"/>
          <a:cs typeface="+mn-cs"/>
        </a:defRPr>
      </a:lvl1pPr>
      <a:lvl2pPr marL="1318126" indent="-506970" algn="l" defTabSz="1622310" rtl="0" eaLnBrk="1" latinLnBrk="1" hangingPunct="1">
        <a:spcBef>
          <a:spcPct val="20000"/>
        </a:spcBef>
        <a:buFont typeface="Arial" pitchFamily="34" charset="0"/>
        <a:buChar char="–"/>
        <a:defRPr sz="4968" kern="1200">
          <a:solidFill>
            <a:schemeClr val="tx1"/>
          </a:solidFill>
          <a:latin typeface="+mn-lt"/>
          <a:ea typeface="+mn-ea"/>
          <a:cs typeface="+mn-cs"/>
        </a:defRPr>
      </a:lvl2pPr>
      <a:lvl3pPr marL="2027885" indent="-405577" algn="l" defTabSz="1622310" rtl="0" eaLnBrk="1" latinLnBrk="1" hangingPunct="1">
        <a:spcBef>
          <a:spcPct val="20000"/>
        </a:spcBef>
        <a:buFont typeface="Arial" pitchFamily="34" charset="0"/>
        <a:buChar char="•"/>
        <a:defRPr sz="4259" kern="1200">
          <a:solidFill>
            <a:schemeClr val="tx1"/>
          </a:solidFill>
          <a:latin typeface="+mn-lt"/>
          <a:ea typeface="+mn-ea"/>
          <a:cs typeface="+mn-cs"/>
        </a:defRPr>
      </a:lvl3pPr>
      <a:lvl4pPr marL="2839040" indent="-405577" algn="l" defTabSz="1622310" rtl="0" eaLnBrk="1" latinLnBrk="1" hangingPunct="1">
        <a:spcBef>
          <a:spcPct val="20000"/>
        </a:spcBef>
        <a:buFont typeface="Arial" pitchFamily="34" charset="0"/>
        <a:buChar char="–"/>
        <a:defRPr sz="3549" kern="1200">
          <a:solidFill>
            <a:schemeClr val="tx1"/>
          </a:solidFill>
          <a:latin typeface="+mn-lt"/>
          <a:ea typeface="+mn-ea"/>
          <a:cs typeface="+mn-cs"/>
        </a:defRPr>
      </a:lvl4pPr>
      <a:lvl5pPr marL="3650193" indent="-405577" algn="l" defTabSz="1622310" rtl="0" eaLnBrk="1" latinLnBrk="1" hangingPunct="1">
        <a:spcBef>
          <a:spcPct val="20000"/>
        </a:spcBef>
        <a:buFont typeface="Arial" pitchFamily="34" charset="0"/>
        <a:buChar char="»"/>
        <a:defRPr sz="3549" kern="1200">
          <a:solidFill>
            <a:schemeClr val="tx1"/>
          </a:solidFill>
          <a:latin typeface="+mn-lt"/>
          <a:ea typeface="+mn-ea"/>
          <a:cs typeface="+mn-cs"/>
        </a:defRPr>
      </a:lvl5pPr>
      <a:lvl6pPr marL="4461347" indent="-405577" algn="l" defTabSz="1622310" rtl="0" eaLnBrk="1" latinLnBrk="1" hangingPunct="1">
        <a:spcBef>
          <a:spcPct val="20000"/>
        </a:spcBef>
        <a:buFont typeface="Arial" pitchFamily="34" charset="0"/>
        <a:buChar char="•"/>
        <a:defRPr sz="3549" kern="1200">
          <a:solidFill>
            <a:schemeClr val="tx1"/>
          </a:solidFill>
          <a:latin typeface="+mn-lt"/>
          <a:ea typeface="+mn-ea"/>
          <a:cs typeface="+mn-cs"/>
        </a:defRPr>
      </a:lvl6pPr>
      <a:lvl7pPr marL="5272503" indent="-405577" algn="l" defTabSz="1622310" rtl="0" eaLnBrk="1" latinLnBrk="1" hangingPunct="1">
        <a:spcBef>
          <a:spcPct val="20000"/>
        </a:spcBef>
        <a:buFont typeface="Arial" pitchFamily="34" charset="0"/>
        <a:buChar char="•"/>
        <a:defRPr sz="3549" kern="1200">
          <a:solidFill>
            <a:schemeClr val="tx1"/>
          </a:solidFill>
          <a:latin typeface="+mn-lt"/>
          <a:ea typeface="+mn-ea"/>
          <a:cs typeface="+mn-cs"/>
        </a:defRPr>
      </a:lvl7pPr>
      <a:lvl8pPr marL="6083657" indent="-405577" algn="l" defTabSz="1622310" rtl="0" eaLnBrk="1" latinLnBrk="1" hangingPunct="1">
        <a:spcBef>
          <a:spcPct val="20000"/>
        </a:spcBef>
        <a:buFont typeface="Arial" pitchFamily="34" charset="0"/>
        <a:buChar char="•"/>
        <a:defRPr sz="3549" kern="1200">
          <a:solidFill>
            <a:schemeClr val="tx1"/>
          </a:solidFill>
          <a:latin typeface="+mn-lt"/>
          <a:ea typeface="+mn-ea"/>
          <a:cs typeface="+mn-cs"/>
        </a:defRPr>
      </a:lvl8pPr>
      <a:lvl9pPr marL="6894810" indent="-405577" algn="l" defTabSz="1622310" rtl="0" eaLnBrk="1" latinLnBrk="1" hangingPunct="1">
        <a:spcBef>
          <a:spcPct val="20000"/>
        </a:spcBef>
        <a:buFont typeface="Arial" pitchFamily="34" charset="0"/>
        <a:buChar char="•"/>
        <a:defRPr sz="35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22310" rtl="0" eaLnBrk="1" latinLnBrk="1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1pPr>
      <a:lvl2pPr marL="811154" algn="l" defTabSz="1622310" rtl="0" eaLnBrk="1" latinLnBrk="1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2pPr>
      <a:lvl3pPr marL="1622310" algn="l" defTabSz="1622310" rtl="0" eaLnBrk="1" latinLnBrk="1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433462" algn="l" defTabSz="1622310" rtl="0" eaLnBrk="1" latinLnBrk="1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4pPr>
      <a:lvl5pPr marL="3244618" algn="l" defTabSz="1622310" rtl="0" eaLnBrk="1" latinLnBrk="1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5pPr>
      <a:lvl6pPr marL="4055771" algn="l" defTabSz="1622310" rtl="0" eaLnBrk="1" latinLnBrk="1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6pPr>
      <a:lvl7pPr marL="4866925" algn="l" defTabSz="1622310" rtl="0" eaLnBrk="1" latinLnBrk="1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7pPr>
      <a:lvl8pPr marL="5678079" algn="l" defTabSz="1622310" rtl="0" eaLnBrk="1" latinLnBrk="1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8pPr>
      <a:lvl9pPr marL="6489232" algn="l" defTabSz="1622310" rtl="0" eaLnBrk="1" latinLnBrk="1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10" y="275167"/>
            <a:ext cx="109513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10" y="1600206"/>
            <a:ext cx="10951369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09" y="6356363"/>
            <a:ext cx="283924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7464" y="6356363"/>
            <a:ext cx="38532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0535" y="6356363"/>
            <a:ext cx="283924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72" r:id="rId11"/>
  </p:sldLayoutIdLst>
  <p:txStyles>
    <p:titleStyle>
      <a:lvl1pPr algn="ctr" defTabSz="1622310" rtl="0" eaLnBrk="1" latinLnBrk="0" hangingPunct="1">
        <a:spcBef>
          <a:spcPct val="0"/>
        </a:spcBef>
        <a:buNone/>
        <a:defRPr sz="78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8366" indent="-608366" algn="l" defTabSz="1622310" rtl="0" eaLnBrk="1" latinLnBrk="0" hangingPunct="1">
        <a:spcBef>
          <a:spcPct val="20000"/>
        </a:spcBef>
        <a:buFont typeface="Arial" pitchFamily="34" charset="0"/>
        <a:buChar char="•"/>
        <a:defRPr sz="5679" kern="1200">
          <a:solidFill>
            <a:schemeClr val="tx1"/>
          </a:solidFill>
          <a:latin typeface="+mn-lt"/>
          <a:ea typeface="+mn-ea"/>
          <a:cs typeface="+mn-cs"/>
        </a:defRPr>
      </a:lvl1pPr>
      <a:lvl2pPr marL="1318126" indent="-506970" algn="l" defTabSz="1622310" rtl="0" eaLnBrk="1" latinLnBrk="0" hangingPunct="1">
        <a:spcBef>
          <a:spcPct val="20000"/>
        </a:spcBef>
        <a:buFont typeface="Arial" pitchFamily="34" charset="0"/>
        <a:buChar char="–"/>
        <a:defRPr sz="4968" kern="1200">
          <a:solidFill>
            <a:schemeClr val="tx1"/>
          </a:solidFill>
          <a:latin typeface="+mn-lt"/>
          <a:ea typeface="+mn-ea"/>
          <a:cs typeface="+mn-cs"/>
        </a:defRPr>
      </a:lvl2pPr>
      <a:lvl3pPr marL="2027885" indent="-405577" algn="l" defTabSz="1622310" rtl="0" eaLnBrk="1" latinLnBrk="0" hangingPunct="1">
        <a:spcBef>
          <a:spcPct val="20000"/>
        </a:spcBef>
        <a:buFont typeface="Arial" pitchFamily="34" charset="0"/>
        <a:buChar char="•"/>
        <a:defRPr sz="4259" kern="1200">
          <a:solidFill>
            <a:schemeClr val="tx1"/>
          </a:solidFill>
          <a:latin typeface="+mn-lt"/>
          <a:ea typeface="+mn-ea"/>
          <a:cs typeface="+mn-cs"/>
        </a:defRPr>
      </a:lvl3pPr>
      <a:lvl4pPr marL="2839040" indent="-405577" algn="l" defTabSz="1622310" rtl="0" eaLnBrk="1" latinLnBrk="0" hangingPunct="1">
        <a:spcBef>
          <a:spcPct val="20000"/>
        </a:spcBef>
        <a:buFont typeface="Arial" pitchFamily="34" charset="0"/>
        <a:buChar char="–"/>
        <a:defRPr sz="3549" kern="1200">
          <a:solidFill>
            <a:schemeClr val="tx1"/>
          </a:solidFill>
          <a:latin typeface="+mn-lt"/>
          <a:ea typeface="+mn-ea"/>
          <a:cs typeface="+mn-cs"/>
        </a:defRPr>
      </a:lvl4pPr>
      <a:lvl5pPr marL="3650193" indent="-405577" algn="l" defTabSz="1622310" rtl="0" eaLnBrk="1" latinLnBrk="0" hangingPunct="1">
        <a:spcBef>
          <a:spcPct val="20000"/>
        </a:spcBef>
        <a:buFont typeface="Arial" pitchFamily="34" charset="0"/>
        <a:buChar char="»"/>
        <a:defRPr sz="3549" kern="1200">
          <a:solidFill>
            <a:schemeClr val="tx1"/>
          </a:solidFill>
          <a:latin typeface="+mn-lt"/>
          <a:ea typeface="+mn-ea"/>
          <a:cs typeface="+mn-cs"/>
        </a:defRPr>
      </a:lvl5pPr>
      <a:lvl6pPr marL="4461347" indent="-405577" algn="l" defTabSz="1622310" rtl="0" eaLnBrk="1" latinLnBrk="0" hangingPunct="1">
        <a:spcBef>
          <a:spcPct val="20000"/>
        </a:spcBef>
        <a:buFont typeface="Arial" pitchFamily="34" charset="0"/>
        <a:buChar char="•"/>
        <a:defRPr sz="3549" kern="1200">
          <a:solidFill>
            <a:schemeClr val="tx1"/>
          </a:solidFill>
          <a:latin typeface="+mn-lt"/>
          <a:ea typeface="+mn-ea"/>
          <a:cs typeface="+mn-cs"/>
        </a:defRPr>
      </a:lvl6pPr>
      <a:lvl7pPr marL="5272503" indent="-405577" algn="l" defTabSz="1622310" rtl="0" eaLnBrk="1" latinLnBrk="0" hangingPunct="1">
        <a:spcBef>
          <a:spcPct val="20000"/>
        </a:spcBef>
        <a:buFont typeface="Arial" pitchFamily="34" charset="0"/>
        <a:buChar char="•"/>
        <a:defRPr sz="3549" kern="1200">
          <a:solidFill>
            <a:schemeClr val="tx1"/>
          </a:solidFill>
          <a:latin typeface="+mn-lt"/>
          <a:ea typeface="+mn-ea"/>
          <a:cs typeface="+mn-cs"/>
        </a:defRPr>
      </a:lvl7pPr>
      <a:lvl8pPr marL="6083657" indent="-405577" algn="l" defTabSz="1622310" rtl="0" eaLnBrk="1" latinLnBrk="0" hangingPunct="1">
        <a:spcBef>
          <a:spcPct val="20000"/>
        </a:spcBef>
        <a:buFont typeface="Arial" pitchFamily="34" charset="0"/>
        <a:buChar char="•"/>
        <a:defRPr sz="3549" kern="1200">
          <a:solidFill>
            <a:schemeClr val="tx1"/>
          </a:solidFill>
          <a:latin typeface="+mn-lt"/>
          <a:ea typeface="+mn-ea"/>
          <a:cs typeface="+mn-cs"/>
        </a:defRPr>
      </a:lvl8pPr>
      <a:lvl9pPr marL="6894810" indent="-405577" algn="l" defTabSz="1622310" rtl="0" eaLnBrk="1" latinLnBrk="0" hangingPunct="1">
        <a:spcBef>
          <a:spcPct val="20000"/>
        </a:spcBef>
        <a:buFont typeface="Arial" pitchFamily="34" charset="0"/>
        <a:buChar char="•"/>
        <a:defRPr sz="35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2310" rtl="0" eaLnBrk="1" latinLnBrk="0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1pPr>
      <a:lvl2pPr marL="811154" algn="l" defTabSz="1622310" rtl="0" eaLnBrk="1" latinLnBrk="0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2pPr>
      <a:lvl3pPr marL="1622310" algn="l" defTabSz="1622310" rtl="0" eaLnBrk="1" latinLnBrk="0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433462" algn="l" defTabSz="1622310" rtl="0" eaLnBrk="1" latinLnBrk="0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4pPr>
      <a:lvl5pPr marL="3244618" algn="l" defTabSz="1622310" rtl="0" eaLnBrk="1" latinLnBrk="0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5pPr>
      <a:lvl6pPr marL="4055771" algn="l" defTabSz="1622310" rtl="0" eaLnBrk="1" latinLnBrk="0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6pPr>
      <a:lvl7pPr marL="4866925" algn="l" defTabSz="1622310" rtl="0" eaLnBrk="1" latinLnBrk="0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7pPr>
      <a:lvl8pPr marL="5678079" algn="l" defTabSz="1622310" rtl="0" eaLnBrk="1" latinLnBrk="0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8pPr>
      <a:lvl9pPr marL="6489232" algn="l" defTabSz="1622310" rtl="0" eaLnBrk="1" latinLnBrk="0" hangingPunct="1">
        <a:defRPr sz="3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press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2code.sk/kurzy/cucumber-a-bdd" TargetMode="External"/><Relationship Id="rId5" Type="http://schemas.openxmlformats.org/officeDocument/2006/relationships/hyperlink" Target="https://www.learn2code.sk/kurzy/test-automatizacia-v-cypress-io" TargetMode="External"/><Relationship Id="rId4" Type="http://schemas.openxmlformats.org/officeDocument/2006/relationships/hyperlink" Target="https://youtu.be/dr10Z-HpsC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ranah.com/slovak" TargetMode="External"/><Relationship Id="rId5" Type="http://schemas.openxmlformats.org/officeDocument/2006/relationships/hyperlink" Target="https://marketplace.visualstudio.com/items?itemName=alexkrechik.cucumberautocomplete" TargetMode="External"/><Relationship Id="rId4" Type="http://schemas.openxmlformats.org/officeDocument/2006/relationships/hyperlink" Target="https://nodejs.org/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s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ros.sk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86" y="1"/>
            <a:ext cx="12240682" cy="6885384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32CDA48D-0333-4A90-A611-8E7F35883B9C}"/>
              </a:ext>
            </a:extLst>
          </p:cNvPr>
          <p:cNvSpPr txBox="1"/>
          <p:nvPr/>
        </p:nvSpPr>
        <p:spPr>
          <a:xfrm>
            <a:off x="2378873" y="3534548"/>
            <a:ext cx="7892592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3600" b="1" dirty="0">
                <a:solidFill>
                  <a:schemeClr val="bg1"/>
                </a:solidFill>
                <a:latin typeface="Ubuntu" pitchFamily="34" charset="0"/>
              </a:rPr>
              <a:t>End-To-End testing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3600" b="1" dirty="0">
                <a:solidFill>
                  <a:schemeClr val="bg1"/>
                </a:solidFill>
                <a:latin typeface="Ubuntu" pitchFamily="34" charset="0"/>
              </a:rPr>
              <a:t>Cypress workshop</a:t>
            </a:r>
            <a:endParaRPr lang="sk-SK" altLang="sk-SK" sz="2400" b="1" dirty="0">
              <a:solidFill>
                <a:schemeClr val="bg1"/>
              </a:solidFill>
              <a:latin typeface="Ubuntu" pitchFamily="34" charset="0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B21221A-67FA-46C8-8F9E-1617D73D960A}"/>
              </a:ext>
            </a:extLst>
          </p:cNvPr>
          <p:cNvSpPr txBox="1"/>
          <p:nvPr/>
        </p:nvSpPr>
        <p:spPr>
          <a:xfrm>
            <a:off x="4172715" y="4830640"/>
            <a:ext cx="3822080" cy="8233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 altLang="sk-SK" sz="2400" dirty="0">
                <a:solidFill>
                  <a:schemeClr val="bg1"/>
                </a:solidFill>
                <a:latin typeface="Ubuntu" pitchFamily="34" charset="0"/>
              </a:rPr>
              <a:t>Peťo Finta &amp; </a:t>
            </a:r>
            <a:r>
              <a:rPr lang="en-US" altLang="sk-SK" sz="2400" dirty="0">
                <a:solidFill>
                  <a:schemeClr val="bg1"/>
                </a:solidFill>
                <a:latin typeface="Ubuntu" pitchFamily="34" charset="0"/>
              </a:rPr>
              <a:t>Majo Mikula</a:t>
            </a:r>
            <a:endParaRPr lang="sk-SK" sz="235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/>
            <a:r>
              <a:rPr lang="sk-SK" sz="2350" dirty="0">
                <a:solidFill>
                  <a:schemeClr val="bg1"/>
                </a:solidFill>
                <a:latin typeface="Calibri"/>
                <a:cs typeface="Calibri"/>
              </a:rPr>
              <a:t>13-15.04.2021</a:t>
            </a:r>
            <a:endParaRPr lang="sk-SK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BlokTextu 2"/>
          <p:cNvSpPr txBox="1">
            <a:spLocks noChangeArrowheads="1"/>
          </p:cNvSpPr>
          <p:nvPr/>
        </p:nvSpPr>
        <p:spPr bwMode="auto">
          <a:xfrm>
            <a:off x="5917053" y="619941"/>
            <a:ext cx="11978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b="1" dirty="0">
                <a:solidFill>
                  <a:schemeClr val="bg1"/>
                </a:solidFill>
                <a:latin typeface="Arial" panose="020B0604020202020204" pitchFamily="34" charset="0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80987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574675" y="260350"/>
            <a:ext cx="11542713" cy="642790"/>
          </a:xfrm>
          <a:prstGeom prst="rect">
            <a:avLst/>
          </a:prstGeom>
        </p:spPr>
        <p:txBody>
          <a:bodyPr anchor="t"/>
          <a:lstStyle>
            <a:lvl1pPr marL="608366" indent="-608366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56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126" indent="-506970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7885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904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019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134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250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8365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481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330" indent="-608330" algn="ctr">
              <a:buNone/>
            </a:pP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Príklad 3 – </a:t>
            </a:r>
            <a:r>
              <a:rPr lang="sk-SK" sz="3200" dirty="0" err="1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Todo</a:t>
            </a: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sk-SK" sz="3200" dirty="0" err="1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appka</a:t>
            </a:r>
            <a:endParaRPr lang="sk-SK" dirty="0">
              <a:latin typeface="Calibri"/>
              <a:cs typeface="Calibri"/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683494" y="908720"/>
            <a:ext cx="10513168" cy="0"/>
          </a:xfrm>
          <a:prstGeom prst="line">
            <a:avLst/>
          </a:prstGeom>
          <a:ln>
            <a:solidFill>
              <a:srgbClr val="00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 txBox="1">
            <a:spLocks/>
          </p:cNvSpPr>
          <p:nvPr/>
        </p:nvSpPr>
        <p:spPr>
          <a:xfrm>
            <a:off x="574675" y="1119977"/>
            <a:ext cx="11269663" cy="544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defPPr>
              <a:defRPr lang="ko-KR"/>
            </a:defPPr>
            <a:lvl1pPr indent="0" defTabSz="914400" latinLnBrk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595959"/>
                </a:solidFill>
                <a:ea typeface="맑은 고딕"/>
              </a:defRPr>
            </a:lvl1pPr>
            <a:lvl2pPr marL="685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sk-SK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O čom si povieme?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Cucumber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 (ešte pokročilejšie scenáre)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Asynchrónnosť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Čakanie na požiadavky (</a:t>
            </a: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timeouts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Debugovanie</a:t>
            </a: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Rozdelovanie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appky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 do </a:t>
            </a: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PageObjects</a:t>
            </a: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Príklad (spolu):</a:t>
            </a: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Otestovanie práce s organizáciami v </a:t>
            </a: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Todo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appke</a:t>
            </a: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Príklad (v skupinách):</a:t>
            </a: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Otestovanie práce s úlohami v </a:t>
            </a: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Todo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appke</a:t>
            </a: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None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76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574675" y="260350"/>
            <a:ext cx="11542713" cy="642790"/>
          </a:xfrm>
          <a:prstGeom prst="rect">
            <a:avLst/>
          </a:prstGeom>
        </p:spPr>
        <p:txBody>
          <a:bodyPr anchor="t"/>
          <a:lstStyle>
            <a:lvl1pPr marL="608366" indent="-608366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56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126" indent="-506970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7885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904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019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134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250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8365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481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330" indent="-608330" algn="ctr">
              <a:buNone/>
            </a:pP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Príklad 4 – Reálne testy v platforme</a:t>
            </a:r>
            <a:endParaRPr lang="sk-SK" dirty="0">
              <a:latin typeface="Calibri"/>
              <a:cs typeface="Calibri"/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683494" y="908720"/>
            <a:ext cx="10513168" cy="0"/>
          </a:xfrm>
          <a:prstGeom prst="line">
            <a:avLst/>
          </a:prstGeom>
          <a:ln>
            <a:solidFill>
              <a:srgbClr val="00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 txBox="1">
            <a:spLocks/>
          </p:cNvSpPr>
          <p:nvPr/>
        </p:nvSpPr>
        <p:spPr>
          <a:xfrm>
            <a:off x="574675" y="1119977"/>
            <a:ext cx="11269663" cy="544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ko-KR"/>
            </a:defPPr>
            <a:lvl1pPr indent="0" defTabSz="914400" latinLnBrk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595959"/>
                </a:solidFill>
                <a:ea typeface="맑은 고딕"/>
              </a:defRPr>
            </a:lvl1pPr>
            <a:lvl2pPr marL="685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sk-SK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O čom si povieme?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Git (pokročilejšia práca – new </a:t>
            </a: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branche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, PR)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Štruktúra reálneho testovacieho projektu</a:t>
            </a: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Príklady (v skupinách):</a:t>
            </a:r>
          </a:p>
          <a:p>
            <a:pPr marL="571500" indent="-571500">
              <a:buFontTx/>
              <a:buChar char="-"/>
            </a:pP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Nastavovanie odberateľa/dodávateľa na doklade</a:t>
            </a:r>
          </a:p>
          <a:p>
            <a:pPr marL="571500" indent="-571500">
              <a:buFontTx/>
              <a:buChar char="-"/>
            </a:pP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Založenie novej firmy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None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34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574675" y="260350"/>
            <a:ext cx="11542713" cy="642790"/>
          </a:xfrm>
          <a:prstGeom prst="rect">
            <a:avLst/>
          </a:prstGeom>
        </p:spPr>
        <p:txBody>
          <a:bodyPr anchor="t"/>
          <a:lstStyle>
            <a:lvl1pPr marL="608366" indent="-608366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56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126" indent="-506970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7885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904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019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134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250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8365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481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330" indent="-608330" algn="ctr">
              <a:buNone/>
            </a:pP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Zdroje</a:t>
            </a:r>
            <a:endParaRPr lang="sk-SK" dirty="0">
              <a:latin typeface="Calibri"/>
              <a:cs typeface="Calibri"/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683494" y="908720"/>
            <a:ext cx="10513168" cy="0"/>
          </a:xfrm>
          <a:prstGeom prst="line">
            <a:avLst/>
          </a:prstGeom>
          <a:ln>
            <a:solidFill>
              <a:srgbClr val="00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0CA3BC-EDB4-4C80-A5CA-3A2212B8E0E8}"/>
              </a:ext>
            </a:extLst>
          </p:cNvPr>
          <p:cNvSpPr txBox="1">
            <a:spLocks/>
          </p:cNvSpPr>
          <p:nvPr/>
        </p:nvSpPr>
        <p:spPr>
          <a:xfrm>
            <a:off x="574675" y="1119977"/>
            <a:ext cx="11269663" cy="544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  <a:lvl1pPr indent="0" defTabSz="914400" latinLnBrk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595959"/>
                </a:solidFill>
                <a:ea typeface="맑은 고딕"/>
              </a:defRPr>
            </a:lvl1pPr>
            <a:lvl2pPr marL="685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  <a:hlinkClick r:id="rId3"/>
              </a:rPr>
              <a:t>https://www.cypress.io</a:t>
            </a:r>
            <a:endParaRPr lang="sk-SK" sz="28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  <a:hlinkClick r:id="rId4"/>
              </a:rPr>
              <a:t>https://youtu.be/dr10Z-HpsCQ</a:t>
            </a:r>
            <a:endParaRPr lang="sk-SK" sz="28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</a:rPr>
              <a:t>Kurz Cypress: </a:t>
            </a: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  <a:hlinkClick r:id="rId5"/>
              </a:rPr>
              <a:t>https://www.learn2code.sk/kurzy/test-automatizacia-v-cypress-io</a:t>
            </a: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</a:rPr>
              <a:t>Kurz </a:t>
            </a:r>
            <a:r>
              <a:rPr lang="sk-SK" sz="2800" b="0" dirty="0" err="1">
                <a:solidFill>
                  <a:schemeClr val="bg1"/>
                </a:solidFill>
                <a:latin typeface="Calibri"/>
                <a:cs typeface="Calibri"/>
              </a:rPr>
              <a:t>Cucumber</a:t>
            </a: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</a:rPr>
              <a:t>: </a:t>
            </a: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  <a:hlinkClick r:id="rId6"/>
              </a:rPr>
              <a:t>https://www.learn2code.sk/kurzy/cucumber-a-bdd</a:t>
            </a:r>
            <a:endParaRPr lang="sk-SK" sz="2800" b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0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67054"/>
            <a:ext cx="7373243" cy="6616104"/>
          </a:xfrm>
          <a:prstGeom prst="rect">
            <a:avLst/>
          </a:prstGeom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2670194" y="74842"/>
            <a:ext cx="6827800" cy="1256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  <a:lvl1pPr indent="0" defTabSz="914400" latinLnBrk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595959"/>
                </a:solidFill>
                <a:ea typeface="맑은 고딕"/>
              </a:defRPr>
            </a:lvl1pPr>
            <a:lvl2pPr marL="685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algn="ctr"/>
            <a:r>
              <a:rPr lang="sk-SK" sz="6600" dirty="0">
                <a:solidFill>
                  <a:schemeClr val="bg1"/>
                </a:solidFill>
                <a:latin typeface="Calibri"/>
                <a:cs typeface="Calibri"/>
              </a:rPr>
              <a:t>Zhrnutie</a:t>
            </a:r>
          </a:p>
          <a:p>
            <a:pPr algn="ctr"/>
            <a:endParaRPr lang="sk-SK" sz="3600" dirty="0">
              <a:latin typeface="Calibri"/>
              <a:cs typeface="Calibri"/>
            </a:endParaRPr>
          </a:p>
          <a:p>
            <a:pPr algn="ctr"/>
            <a:endParaRPr lang="sk-SK" sz="3600" dirty="0">
              <a:latin typeface="Calibri"/>
              <a:cs typeface="Calibri"/>
            </a:endParaRPr>
          </a:p>
          <a:p>
            <a:pPr algn="ctr"/>
            <a:endParaRPr lang="sk-SK" sz="3600" dirty="0">
              <a:latin typeface="Calibri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7F1B6A-B2BC-4ACC-8FB0-939D33D33353}"/>
              </a:ext>
            </a:extLst>
          </p:cNvPr>
          <p:cNvSpPr txBox="1">
            <a:spLocks/>
          </p:cNvSpPr>
          <p:nvPr/>
        </p:nvSpPr>
        <p:spPr>
          <a:xfrm>
            <a:off x="2508944" y="3227895"/>
            <a:ext cx="6989050" cy="12569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defPPr>
              <a:defRPr lang="ko-KR"/>
            </a:defPPr>
            <a:lvl1pPr indent="0" defTabSz="914400" latinLnBrk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595959"/>
                </a:solidFill>
                <a:ea typeface="맑은 고딕"/>
              </a:defRPr>
            </a:lvl1pPr>
            <a:lvl2pPr marL="685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algn="ctr"/>
            <a:r>
              <a:rPr lang="sk-SK" sz="6600" dirty="0">
                <a:solidFill>
                  <a:schemeClr val="bg1"/>
                </a:solidFill>
                <a:latin typeface="Calibri"/>
                <a:cs typeface="Calibri"/>
              </a:rPr>
              <a:t> O      O</a:t>
            </a:r>
          </a:p>
          <a:p>
            <a:pPr algn="ctr"/>
            <a:r>
              <a:rPr lang="sk-SK" sz="6600" dirty="0">
                <a:solidFill>
                  <a:schemeClr val="bg1"/>
                </a:solidFill>
                <a:latin typeface="Calibri"/>
                <a:cs typeface="Calibri"/>
              </a:rPr>
              <a:t> ||</a:t>
            </a:r>
          </a:p>
          <a:p>
            <a:pPr algn="ctr"/>
            <a:endParaRPr lang="sk-SK" sz="3600" dirty="0">
              <a:latin typeface="Calibri"/>
              <a:cs typeface="Calibri"/>
            </a:endParaRPr>
          </a:p>
          <a:p>
            <a:pPr algn="ctr"/>
            <a:endParaRPr lang="sk-SK" sz="3600" dirty="0">
              <a:latin typeface="Calibri"/>
              <a:cs typeface="Calibri"/>
            </a:endParaRPr>
          </a:p>
          <a:p>
            <a:pPr algn="ctr"/>
            <a:endParaRPr lang="sk-SK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23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574675" y="260350"/>
            <a:ext cx="11542713" cy="642790"/>
          </a:xfrm>
          <a:prstGeom prst="rect">
            <a:avLst/>
          </a:prstGeom>
        </p:spPr>
        <p:txBody>
          <a:bodyPr anchor="t"/>
          <a:lstStyle>
            <a:lvl1pPr marL="608366" indent="-608366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56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126" indent="-506970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7885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904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019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134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250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8365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481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330" indent="-608330" algn="ctr">
              <a:buNone/>
            </a:pP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Cieľ</a:t>
            </a:r>
            <a:endParaRPr lang="sk-SK" dirty="0">
              <a:latin typeface="Calibri"/>
              <a:cs typeface="Calibri"/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683494" y="908720"/>
            <a:ext cx="10513168" cy="0"/>
          </a:xfrm>
          <a:prstGeom prst="line">
            <a:avLst/>
          </a:prstGeom>
          <a:ln>
            <a:solidFill>
              <a:srgbClr val="00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 txBox="1">
            <a:spLocks/>
          </p:cNvSpPr>
          <p:nvPr/>
        </p:nvSpPr>
        <p:spPr>
          <a:xfrm>
            <a:off x="574675" y="1119977"/>
            <a:ext cx="11269663" cy="544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  <a:lvl1pPr indent="0" defTabSz="914400" latinLnBrk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595959"/>
                </a:solidFill>
                <a:ea typeface="맑은 고딕"/>
              </a:defRPr>
            </a:lvl1pPr>
            <a:lvl2pPr marL="685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sk-SK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</a:rPr>
              <a:t>Počas 3 dní sa naučiť písať Cypress testy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</a:rPr>
              <a:t>Na praktickom príklade (zoznam úloh) aj v reálnych našich testoch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</a:rPr>
              <a:t>Príprava na tvorbu automatických testov v tíme</a:t>
            </a:r>
          </a:p>
        </p:txBody>
      </p:sp>
    </p:spTree>
    <p:extLst>
      <p:ext uri="{BB962C8B-B14F-4D97-AF65-F5344CB8AC3E}">
        <p14:creationId xmlns:p14="http://schemas.microsoft.com/office/powerpoint/2010/main" val="11170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574675" y="260350"/>
            <a:ext cx="11542713" cy="642790"/>
          </a:xfrm>
          <a:prstGeom prst="rect">
            <a:avLst/>
          </a:prstGeom>
        </p:spPr>
        <p:txBody>
          <a:bodyPr anchor="t"/>
          <a:lstStyle>
            <a:lvl1pPr marL="608366" indent="-608366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56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126" indent="-506970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7885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904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019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134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250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8365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481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330" indent="-608330" algn="ctr">
              <a:buNone/>
            </a:pP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Predtým ako začneme</a:t>
            </a:r>
            <a:endParaRPr lang="sk-SK" dirty="0">
              <a:latin typeface="Calibri"/>
              <a:cs typeface="Calibri"/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683494" y="908720"/>
            <a:ext cx="10513168" cy="0"/>
          </a:xfrm>
          <a:prstGeom prst="line">
            <a:avLst/>
          </a:prstGeom>
          <a:ln>
            <a:solidFill>
              <a:srgbClr val="00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 txBox="1">
            <a:spLocks/>
          </p:cNvSpPr>
          <p:nvPr/>
        </p:nvSpPr>
        <p:spPr>
          <a:xfrm>
            <a:off x="574675" y="1119977"/>
            <a:ext cx="11269663" cy="544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defPPr>
              <a:defRPr lang="ko-KR"/>
            </a:defPPr>
            <a:lvl1pPr indent="0" defTabSz="914400" latinLnBrk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595959"/>
                </a:solidFill>
                <a:ea typeface="맑은 고딕"/>
              </a:defRPr>
            </a:lvl1pPr>
            <a:lvl2pPr marL="685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sk-SK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dirty="0">
                <a:solidFill>
                  <a:schemeClr val="bg1"/>
                </a:solidFill>
                <a:latin typeface="Calibri"/>
                <a:cs typeface="Calibri"/>
              </a:rPr>
              <a:t>Začiatok		08:00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dirty="0">
                <a:solidFill>
                  <a:schemeClr val="bg1"/>
                </a:solidFill>
                <a:latin typeface="Calibri"/>
                <a:cs typeface="Calibri"/>
              </a:rPr>
              <a:t>Prestávka 	09:00 – 09:15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dirty="0">
                <a:solidFill>
                  <a:schemeClr val="bg1"/>
                </a:solidFill>
                <a:latin typeface="Calibri"/>
                <a:cs typeface="Calibri"/>
              </a:rPr>
              <a:t>Prestávka 	10:15 – 10:30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dirty="0">
                <a:solidFill>
                  <a:schemeClr val="bg1"/>
                </a:solidFill>
                <a:latin typeface="Calibri"/>
                <a:cs typeface="Calibri"/>
              </a:rPr>
              <a:t>Obed 		11:30 – 12:30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dirty="0">
                <a:solidFill>
                  <a:schemeClr val="bg1"/>
                </a:solidFill>
                <a:latin typeface="Calibri"/>
                <a:cs typeface="Calibri"/>
              </a:rPr>
              <a:t>Prestávka 	13:30 – 13:45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dirty="0">
                <a:solidFill>
                  <a:schemeClr val="bg1"/>
                </a:solidFill>
                <a:latin typeface="Calibri"/>
                <a:cs typeface="Calibri"/>
              </a:rPr>
              <a:t>Koniec 		15:00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dirty="0">
                <a:solidFill>
                  <a:schemeClr val="bg1"/>
                </a:solidFill>
                <a:latin typeface="Calibri"/>
                <a:cs typeface="Calibri"/>
              </a:rPr>
              <a:t>Spolupráca cez VS </a:t>
            </a:r>
            <a:r>
              <a:rPr lang="sk-SK" sz="4400" dirty="0" err="1">
                <a:solidFill>
                  <a:schemeClr val="bg1"/>
                </a:solidFill>
                <a:latin typeface="Calibri"/>
                <a:cs typeface="Calibri"/>
              </a:rPr>
              <a:t>Code</a:t>
            </a:r>
            <a:endParaRPr lang="sk-SK" sz="4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dirty="0">
                <a:solidFill>
                  <a:schemeClr val="bg1"/>
                </a:solidFill>
                <a:latin typeface="Calibri"/>
                <a:cs typeface="Calibri"/>
              </a:rPr>
              <a:t>Nonstop kanál cez MS </a:t>
            </a:r>
            <a:r>
              <a:rPr lang="sk-SK" sz="4400" dirty="0" err="1">
                <a:solidFill>
                  <a:schemeClr val="bg1"/>
                </a:solidFill>
                <a:latin typeface="Calibri"/>
                <a:cs typeface="Calibri"/>
              </a:rPr>
              <a:t>Teams</a:t>
            </a:r>
            <a:endParaRPr lang="sk-SK" sz="4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dirty="0">
                <a:solidFill>
                  <a:schemeClr val="bg1"/>
                </a:solidFill>
                <a:latin typeface="Calibri"/>
                <a:cs typeface="Calibri"/>
              </a:rPr>
              <a:t>Rozdelenie do skupín</a:t>
            </a:r>
          </a:p>
        </p:txBody>
      </p:sp>
    </p:spTree>
    <p:extLst>
      <p:ext uri="{BB962C8B-B14F-4D97-AF65-F5344CB8AC3E}">
        <p14:creationId xmlns:p14="http://schemas.microsoft.com/office/powerpoint/2010/main" val="118016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574675" y="260350"/>
            <a:ext cx="11542713" cy="642790"/>
          </a:xfrm>
          <a:prstGeom prst="rect">
            <a:avLst/>
          </a:prstGeom>
        </p:spPr>
        <p:txBody>
          <a:bodyPr anchor="t"/>
          <a:lstStyle>
            <a:lvl1pPr marL="608366" indent="-608366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56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126" indent="-506970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7885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904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019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134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250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8365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481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330" indent="-608330" algn="ctr">
              <a:buNone/>
            </a:pP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Príprava</a:t>
            </a:r>
            <a:endParaRPr lang="sk-SK" dirty="0">
              <a:latin typeface="Calibri"/>
              <a:cs typeface="Calibri"/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683494" y="908720"/>
            <a:ext cx="10513168" cy="0"/>
          </a:xfrm>
          <a:prstGeom prst="line">
            <a:avLst/>
          </a:prstGeom>
          <a:ln>
            <a:solidFill>
              <a:srgbClr val="00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 txBox="1">
            <a:spLocks/>
          </p:cNvSpPr>
          <p:nvPr/>
        </p:nvSpPr>
        <p:spPr>
          <a:xfrm>
            <a:off x="574675" y="1119977"/>
            <a:ext cx="11269663" cy="544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  <a:lvl1pPr indent="0" defTabSz="914400" latinLnBrk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595959"/>
                </a:solidFill>
                <a:ea typeface="맑은 고딕"/>
              </a:defRPr>
            </a:lvl1pPr>
            <a:lvl2pPr marL="685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</a:rPr>
              <a:t>Git</a:t>
            </a:r>
          </a:p>
          <a:p>
            <a:pPr marL="1257300" lvl="1" indent="-571500"/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  <a:hlinkClick r:id="rId3"/>
              </a:rPr>
              <a:t>https://git-scm.com/download/win</a:t>
            </a:r>
            <a:endParaRPr lang="sk-SK" sz="28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</a:rPr>
              <a:t>Node.js</a:t>
            </a:r>
          </a:p>
          <a:p>
            <a:pPr marL="1257300" lvl="1" indent="-571500"/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  <a:hlinkClick r:id="rId4"/>
              </a:rPr>
              <a:t>https://nodejs.org/en/</a:t>
            </a:r>
            <a:endParaRPr lang="sk-SK" sz="28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</a:rPr>
              <a:t>VS </a:t>
            </a:r>
            <a:r>
              <a:rPr lang="sk-SK" sz="2800" b="0" dirty="0" err="1">
                <a:solidFill>
                  <a:schemeClr val="bg1"/>
                </a:solidFill>
                <a:latin typeface="Calibri"/>
                <a:cs typeface="Calibri"/>
              </a:rPr>
              <a:t>Code</a:t>
            </a:r>
            <a:r>
              <a:rPr lang="sk-SK" sz="2800" b="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sk-SK" sz="2800" b="0" dirty="0" err="1">
                <a:solidFill>
                  <a:schemeClr val="bg1"/>
                </a:solidFill>
                <a:latin typeface="Calibri"/>
                <a:cs typeface="Calibri"/>
              </a:rPr>
              <a:t>Extensions</a:t>
            </a:r>
            <a:endParaRPr lang="sk-SK" sz="28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57300" lvl="1" indent="-571500"/>
            <a:r>
              <a:rPr lang="sk-SK" sz="2800" dirty="0">
                <a:solidFill>
                  <a:schemeClr val="bg1"/>
                </a:solidFill>
                <a:latin typeface="Calibri"/>
                <a:cs typeface="Calibri"/>
                <a:hlinkClick r:id="rId5"/>
              </a:rPr>
              <a:t>https://marketplace.visualstudio.com/items?itemName=alexkrechik.cucumberautocomplete</a:t>
            </a:r>
            <a:endParaRPr lang="sk-SK" sz="28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2800" dirty="0" err="1">
                <a:solidFill>
                  <a:schemeClr val="bg1"/>
                </a:solidFill>
                <a:latin typeface="Calibri"/>
                <a:cs typeface="Calibri"/>
              </a:rPr>
              <a:t>Tools</a:t>
            </a:r>
            <a:endParaRPr lang="sk-SK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57300" lvl="1" indent="-571500"/>
            <a:r>
              <a:rPr lang="sk-SK" sz="2800" dirty="0">
                <a:solidFill>
                  <a:schemeClr val="bg1"/>
                </a:solidFill>
                <a:latin typeface="Calibri"/>
                <a:cs typeface="Calibri"/>
              </a:rPr>
              <a:t>SVK klávesnica: </a:t>
            </a:r>
            <a:r>
              <a:rPr lang="sk-SK" dirty="0">
                <a:hlinkClick r:id="rId6"/>
              </a:rPr>
              <a:t>https://www.branah.com/slovak</a:t>
            </a:r>
            <a:endParaRPr lang="sk-SK" dirty="0"/>
          </a:p>
          <a:p>
            <a:pPr marL="1257300" lvl="1" indent="-571500"/>
            <a:endParaRPr lang="sk-SK" dirty="0"/>
          </a:p>
          <a:p>
            <a:pPr marL="1257300" lvl="1" indent="-571500"/>
            <a:endParaRPr lang="sk-SK" dirty="0"/>
          </a:p>
          <a:p>
            <a:pPr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39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574675" y="260350"/>
            <a:ext cx="11542713" cy="642790"/>
          </a:xfrm>
          <a:prstGeom prst="rect">
            <a:avLst/>
          </a:prstGeom>
        </p:spPr>
        <p:txBody>
          <a:bodyPr anchor="t"/>
          <a:lstStyle>
            <a:lvl1pPr marL="608366" indent="-608366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56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126" indent="-506970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7885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904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019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134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250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8365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481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330" indent="-608330" algn="ctr">
              <a:buNone/>
            </a:pP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Typy testov</a:t>
            </a:r>
            <a:endParaRPr lang="sk-SK" dirty="0">
              <a:latin typeface="Calibri"/>
              <a:cs typeface="Calibri"/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683494" y="908720"/>
            <a:ext cx="10513168" cy="0"/>
          </a:xfrm>
          <a:prstGeom prst="line">
            <a:avLst/>
          </a:prstGeom>
          <a:ln>
            <a:solidFill>
              <a:srgbClr val="00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Image title">
            <a:extLst>
              <a:ext uri="{FF2B5EF4-FFF2-40B4-BE49-F238E27FC236}">
                <a16:creationId xmlns:a16="http://schemas.microsoft.com/office/drawing/2014/main" id="{46BC81D3-7C02-456B-ABFE-9CDD01A6D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484313"/>
            <a:ext cx="924401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2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574675" y="260350"/>
            <a:ext cx="11542713" cy="642790"/>
          </a:xfrm>
          <a:prstGeom prst="rect">
            <a:avLst/>
          </a:prstGeom>
        </p:spPr>
        <p:txBody>
          <a:bodyPr anchor="t"/>
          <a:lstStyle>
            <a:lvl1pPr marL="608366" indent="-608366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56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126" indent="-506970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7885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904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019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134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250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8365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481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330" indent="-608330" algn="ctr">
              <a:buNone/>
            </a:pP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Typy testov</a:t>
            </a:r>
            <a:endParaRPr lang="sk-SK" dirty="0">
              <a:latin typeface="Calibri"/>
              <a:cs typeface="Calibri"/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683494" y="908720"/>
            <a:ext cx="10513168" cy="0"/>
          </a:xfrm>
          <a:prstGeom prst="line">
            <a:avLst/>
          </a:prstGeom>
          <a:ln>
            <a:solidFill>
              <a:srgbClr val="00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ok 1">
            <a:extLst>
              <a:ext uri="{FF2B5EF4-FFF2-40B4-BE49-F238E27FC236}">
                <a16:creationId xmlns:a16="http://schemas.microsoft.com/office/drawing/2014/main" id="{9D485FC5-A577-4C98-9CCD-83A76A66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06" y="1253905"/>
            <a:ext cx="7186862" cy="506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3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574675" y="260350"/>
            <a:ext cx="11542713" cy="642790"/>
          </a:xfrm>
          <a:prstGeom prst="rect">
            <a:avLst/>
          </a:prstGeom>
        </p:spPr>
        <p:txBody>
          <a:bodyPr anchor="t"/>
          <a:lstStyle>
            <a:lvl1pPr marL="608366" indent="-608366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56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126" indent="-506970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7885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904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019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134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250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8365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481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330" indent="-608330" algn="ctr">
              <a:buNone/>
            </a:pP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Príklad 1 – zoznámenie sa</a:t>
            </a:r>
            <a:endParaRPr lang="sk-SK" dirty="0">
              <a:latin typeface="Calibri"/>
              <a:cs typeface="Calibri"/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683494" y="908720"/>
            <a:ext cx="10513168" cy="0"/>
          </a:xfrm>
          <a:prstGeom prst="line">
            <a:avLst/>
          </a:prstGeom>
          <a:ln>
            <a:solidFill>
              <a:srgbClr val="00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 txBox="1">
            <a:spLocks/>
          </p:cNvSpPr>
          <p:nvPr/>
        </p:nvSpPr>
        <p:spPr>
          <a:xfrm>
            <a:off x="574675" y="1119976"/>
            <a:ext cx="11269663" cy="5617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defPPr>
              <a:defRPr lang="ko-KR"/>
            </a:defPPr>
            <a:lvl1pPr indent="0" defTabSz="914400" latinLnBrk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595959"/>
                </a:solidFill>
                <a:ea typeface="맑은 고딕"/>
              </a:defRPr>
            </a:lvl1pPr>
            <a:lvl2pPr marL="685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sk-SK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O čom si povieme?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Nastavenie prostredia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Git (základná práca)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Cucumber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 (základy)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Selectors</a:t>
            </a: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Príklad (spolu):</a:t>
            </a: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Na stránke 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  <a:hlinkClick r:id="rId3"/>
              </a:rPr>
              <a:t>www.google.sk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 vyhľadať informáciu</a:t>
            </a: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Príklad (v skupinách):</a:t>
            </a: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Na stránke 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  <a:hlinkClick r:id="rId4"/>
              </a:rPr>
              <a:t>www.kros.sk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 sa prihlásiť do KROS účtu</a:t>
            </a:r>
          </a:p>
          <a:p>
            <a:pPr marL="1257300" lvl="1" indent="-571500"/>
            <a:r>
              <a:rPr lang="sk-SK" sz="440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avštívenie stránky krosu</a:t>
            </a:r>
          </a:p>
          <a:p>
            <a:pPr marL="1257300" lvl="1" indent="-571500"/>
            <a:r>
              <a:rPr lang="sk-SK" sz="4400" dirty="0">
                <a:solidFill>
                  <a:schemeClr val="bg1"/>
                </a:solidFill>
                <a:latin typeface="Calibri"/>
                <a:cs typeface="Calibri"/>
              </a:rPr>
              <a:t>Kliknutie na prihlásenie do účtu</a:t>
            </a:r>
          </a:p>
          <a:p>
            <a:pPr marL="1257300" lvl="1" indent="-571500"/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Skontrolovanie, či som sa dostal na prihlásenie</a:t>
            </a: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None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5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574675" y="260350"/>
            <a:ext cx="11542713" cy="642790"/>
          </a:xfrm>
          <a:prstGeom prst="rect">
            <a:avLst/>
          </a:prstGeom>
        </p:spPr>
        <p:txBody>
          <a:bodyPr anchor="t"/>
          <a:lstStyle>
            <a:lvl1pPr marL="608366" indent="-608366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56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126" indent="-506970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7885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904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019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134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250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8365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481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330" indent="-608330" algn="ctr">
              <a:buNone/>
            </a:pP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Príklad 2 – registrácia a prihlásenie</a:t>
            </a:r>
            <a:endParaRPr lang="sk-SK" dirty="0">
              <a:latin typeface="Calibri"/>
              <a:cs typeface="Calibri"/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683494" y="908720"/>
            <a:ext cx="10513168" cy="0"/>
          </a:xfrm>
          <a:prstGeom prst="line">
            <a:avLst/>
          </a:prstGeom>
          <a:ln>
            <a:solidFill>
              <a:srgbClr val="00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 txBox="1">
            <a:spLocks/>
          </p:cNvSpPr>
          <p:nvPr/>
        </p:nvSpPr>
        <p:spPr>
          <a:xfrm>
            <a:off x="574675" y="1119977"/>
            <a:ext cx="11269663" cy="544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defPPr>
              <a:defRPr lang="ko-KR"/>
            </a:defPPr>
            <a:lvl1pPr indent="0" defTabSz="914400" latinLnBrk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595959"/>
                </a:solidFill>
                <a:ea typeface="맑은 고딕"/>
              </a:defRPr>
            </a:lvl1pPr>
            <a:lvl2pPr marL="685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sk-SK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O čom si povieme?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Typescript</a:t>
            </a: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PageObjects</a:t>
            </a: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4400" b="0" dirty="0" err="1">
                <a:solidFill>
                  <a:schemeClr val="bg1"/>
                </a:solidFill>
                <a:latin typeface="Calibri"/>
                <a:cs typeface="Calibri"/>
              </a:rPr>
              <a:t>Cucumber</a:t>
            </a:r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 (pokročilejšie scenáre)</a:t>
            </a: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Príklad (spolu):</a:t>
            </a: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Otestovanie registrovania cez Identity Server</a:t>
            </a: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Príklad (v skupinách):</a:t>
            </a:r>
          </a:p>
          <a:p>
            <a:r>
              <a:rPr lang="sk-SK" sz="4400" b="0" dirty="0">
                <a:solidFill>
                  <a:schemeClr val="bg1"/>
                </a:solidFill>
                <a:latin typeface="Calibri"/>
                <a:cs typeface="Calibri"/>
              </a:rPr>
              <a:t>Otestovanie prihlasovania cez Identity Server</a:t>
            </a: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None/>
            </a:pPr>
            <a:endParaRPr lang="sk-SK" sz="4400" b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7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574675" y="260350"/>
            <a:ext cx="11542713" cy="642790"/>
          </a:xfrm>
          <a:prstGeom prst="rect">
            <a:avLst/>
          </a:prstGeom>
        </p:spPr>
        <p:txBody>
          <a:bodyPr anchor="t"/>
          <a:lstStyle>
            <a:lvl1pPr marL="608366" indent="-608366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56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126" indent="-506970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7885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904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019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6134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72503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83657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4810" indent="-405577" algn="l" defTabSz="162231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330" indent="-608330" algn="ctr">
              <a:buNone/>
            </a:pPr>
            <a:r>
              <a:rPr lang="sk-SK" sz="3200" dirty="0" err="1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Page</a:t>
            </a: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sk-SK" sz="3200" dirty="0" err="1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objects</a:t>
            </a:r>
            <a:r>
              <a:rPr lang="sk-SK" sz="3200" dirty="0">
                <a:solidFill>
                  <a:srgbClr val="0095D9"/>
                </a:solidFill>
                <a:latin typeface="Calibri"/>
                <a:ea typeface="맑은 고딕"/>
                <a:cs typeface="Calibri"/>
              </a:rPr>
              <a:t> - vysvetlenie</a:t>
            </a:r>
            <a:endParaRPr lang="sk-SK" dirty="0">
              <a:latin typeface="Calibri"/>
              <a:cs typeface="Calibri"/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683494" y="908720"/>
            <a:ext cx="10513168" cy="0"/>
          </a:xfrm>
          <a:prstGeom prst="line">
            <a:avLst/>
          </a:prstGeom>
          <a:ln>
            <a:solidFill>
              <a:srgbClr val="00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ok 4">
            <a:extLst>
              <a:ext uri="{FF2B5EF4-FFF2-40B4-BE49-F238E27FC236}">
                <a16:creationId xmlns:a16="http://schemas.microsoft.com/office/drawing/2014/main" id="{09CB2F54-E3A2-4B65-9078-C98377A7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1" y="1285191"/>
            <a:ext cx="106394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9A6333C4B0D4AB91889E77619022F" ma:contentTypeVersion="13" ma:contentTypeDescription="Umožňuje vytvoriť nový dokument." ma:contentTypeScope="" ma:versionID="afe33e4f142cf2d00c41b60dd9076b36">
  <xsd:schema xmlns:xsd="http://www.w3.org/2001/XMLSchema" xmlns:xs="http://www.w3.org/2001/XMLSchema" xmlns:p="http://schemas.microsoft.com/office/2006/metadata/properties" xmlns:ns3="bc5dc5f5-a579-4305-a8fb-aac6d692dc3b" xmlns:ns4="6b5ba236-dc40-4821-89ca-07dad27bfbe0" targetNamespace="http://schemas.microsoft.com/office/2006/metadata/properties" ma:root="true" ma:fieldsID="b27f40c82455b056c9f605b7654d8ba1" ns3:_="" ns4:_="">
    <xsd:import namespace="bc5dc5f5-a579-4305-a8fb-aac6d692dc3b"/>
    <xsd:import namespace="6b5ba236-dc40-4821-89ca-07dad27bfb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5dc5f5-a579-4305-a8fb-aac6d692d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ba236-dc40-4821-89ca-07dad27bfbe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2F567E-F5DB-4F0A-B2A5-95FAD22247F2}">
  <ds:schemaRefs>
    <ds:schemaRef ds:uri="6b5ba236-dc40-4821-89ca-07dad27bfbe0"/>
    <ds:schemaRef ds:uri="bc5dc5f5-a579-4305-a8fb-aac6d692dc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142C6-1A48-4874-91FD-6F56EA9BD7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11A43E-2308-45DF-9D3E-95AD1B4D031A}">
  <ds:schemaRefs>
    <ds:schemaRef ds:uri="6b5ba236-dc40-4821-89ca-07dad27bfbe0"/>
    <ds:schemaRef ds:uri="bc5dc5f5-a579-4305-a8fb-aac6d692dc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8735</TotalTime>
  <Words>750</Words>
  <Application>Microsoft Office PowerPoint</Application>
  <PresentationFormat>Vlastná</PresentationFormat>
  <Paragraphs>177</Paragraphs>
  <Slides>13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Arial,Sans-Serif</vt:lpstr>
      <vt:lpstr>Calibri</vt:lpstr>
      <vt:lpstr>Ubuntu</vt:lpstr>
      <vt:lpstr>Office Theme</vt:lpstr>
      <vt:lpstr>Custom Design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Mikula Marián</cp:lastModifiedBy>
  <cp:revision>327</cp:revision>
  <cp:lastPrinted>2020-01-22T15:59:26Z</cp:lastPrinted>
  <dcterms:modified xsi:type="dcterms:W3CDTF">2021-04-12T12:34:07Z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0x01010050E9A6333C4B0D4AB91889E77619022F</vt:lpwstr>
  </property>
</Properties>
</file>