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9"/>
  </p:notesMasterIdLst>
  <p:handoutMasterIdLst>
    <p:handoutMasterId r:id="rId40"/>
  </p:handoutMasterIdLst>
  <p:sldIdLst>
    <p:sldId id="301"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51" r:id="rId26"/>
    <p:sldId id="343" r:id="rId27"/>
    <p:sldId id="348" r:id="rId28"/>
    <p:sldId id="349" r:id="rId29"/>
    <p:sldId id="333" r:id="rId30"/>
    <p:sldId id="334" r:id="rId31"/>
    <p:sldId id="350" r:id="rId32"/>
    <p:sldId id="336" r:id="rId33"/>
    <p:sldId id="337" r:id="rId34"/>
    <p:sldId id="338" r:id="rId35"/>
    <p:sldId id="339" r:id="rId36"/>
    <p:sldId id="340" r:id="rId37"/>
    <p:sldId id="305" r:id="rId38"/>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343" autoAdjust="0"/>
  </p:normalViewPr>
  <p:slideViewPr>
    <p:cSldViewPr snapToGrid="0" snapToObjects="1">
      <p:cViewPr varScale="1">
        <p:scale>
          <a:sx n="65" d="100"/>
          <a:sy n="65" d="100"/>
        </p:scale>
        <p:origin x="84" y="1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Header Placeholder 1"/>
          <p:cNvSpPr>
            <a:spLocks noGrp="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dirty="0"/>
          </a:p>
        </p:txBody>
      </p:sp>
      <p:sp>
        <p:nvSpPr>
          <p:cNvPr id="37891" name="Date Placeholder 2"/>
          <p:cNvSpPr>
            <a:spLocks noGrp="1"/>
          </p:cNvSpPr>
          <p:nvPr>
            <p:ph type="dt" sz="quarter"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0A92CA6D-FB52-4307-9C2B-1DA10BE17C54}" type="datetimeFigureOut">
              <a:rPr lang="en-US" altLang="en-US"/>
              <a:pPr>
                <a:defRPr/>
              </a:pPr>
              <a:t>5/28/2019</a:t>
            </a:fld>
            <a:endParaRPr lang="en-US" altLang="en-US" dirty="0"/>
          </a:p>
        </p:txBody>
      </p:sp>
      <p:sp>
        <p:nvSpPr>
          <p:cNvPr id="37892" name="Footer Placeholder 3"/>
          <p:cNvSpPr>
            <a:spLocks noGrp="1"/>
          </p:cNvSpPr>
          <p:nvPr>
            <p:ph type="ftr" sz="quarter" idx="2"/>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dirty="0"/>
          </a:p>
        </p:txBody>
      </p:sp>
      <p:sp>
        <p:nvSpPr>
          <p:cNvPr id="37893" name="Slide Number Placeholder 4"/>
          <p:cNvSpPr>
            <a:spLocks noGrp="1"/>
          </p:cNvSpPr>
          <p:nvPr>
            <p:ph type="sldNum" sz="quarter" idx="3"/>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312779C-9735-4316-BFA4-7C4D6A8AD535}"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Shape 3"/>
          <p:cNvSpPr txBox="1">
            <a:spLocks noGrp="1"/>
          </p:cNvSpPr>
          <p:nvPr>
            <p:ph type="hdr" idx="2"/>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eaLnBrk="1" hangingPunct="1">
              <a:defRPr sz="1200"/>
            </a:lvl1pPr>
          </a:lstStyle>
          <a:p>
            <a:pPr>
              <a:defRPr/>
            </a:pPr>
            <a:endParaRPr lang="en-US" altLang="en-US" dirty="0"/>
          </a:p>
        </p:txBody>
      </p:sp>
      <p:sp>
        <p:nvSpPr>
          <p:cNvPr id="36867" name="Shape 4"/>
          <p:cNvSpPr txBox="1">
            <a:spLocks noGrp="1"/>
          </p:cNvSpPr>
          <p:nvPr>
            <p:ph type="dt" idx="10"/>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algn="r" eaLnBrk="1" hangingPunct="1">
              <a:defRPr sz="1200"/>
            </a:lvl1pPr>
          </a:lstStyle>
          <a:p>
            <a:pPr>
              <a:defRPr/>
            </a:pPr>
            <a:endParaRPr lang="en-US" altLang="en-US" dirty="0"/>
          </a:p>
        </p:txBody>
      </p:sp>
      <p:sp>
        <p:nvSpPr>
          <p:cNvPr id="34820" name="Shape 5"/>
          <p:cNvSpPr>
            <a:spLocks noGrp="1" noRot="1" noChangeAspect="1"/>
          </p:cNvSpPr>
          <p:nvPr>
            <p:ph type="sldImg" idx="3"/>
          </p:nvPr>
        </p:nvSpPr>
        <p:spPr bwMode="auto">
          <a:xfrm>
            <a:off x="1143000" y="685800"/>
            <a:ext cx="4572000"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6" name="Shape 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pPr lvl="0"/>
            <a:endParaRPr noProof="0">
              <a:sym typeface="Arial"/>
            </a:endParaRPr>
          </a:p>
        </p:txBody>
      </p:sp>
      <p:sp>
        <p:nvSpPr>
          <p:cNvPr id="36870" name="Shape 7"/>
          <p:cNvSpPr txBox="1">
            <a:spLocks noGrp="1"/>
          </p:cNvSpPr>
          <p:nvPr>
            <p:ph type="ftr" idx="11"/>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200"/>
            </a:lvl1pPr>
          </a:lstStyle>
          <a:p>
            <a:pPr>
              <a:defRPr/>
            </a:pPr>
            <a:endParaRPr lang="en-US" altLang="en-US" dirty="0"/>
          </a:p>
        </p:txBody>
      </p:sp>
      <p:sp>
        <p:nvSpPr>
          <p:cNvPr id="36871" name="Shape 8"/>
          <p:cNvSpPr txBox="1">
            <a:spLocks noGrp="1"/>
          </p:cNvSpPr>
          <p:nvPr>
            <p:ph type="sldNum" idx="12"/>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b" anchorCtr="0" compatLnSpc="1">
            <a:prstTxWarp prst="textNoShape">
              <a:avLst/>
            </a:prstTxWarp>
          </a:bodyPr>
          <a:lstStyle>
            <a:lvl1pPr algn="r" eaLnBrk="1" hangingPunct="1">
              <a:buSzPct val="25000"/>
              <a:defRPr sz="1200"/>
            </a:lvl1pPr>
          </a:lstStyle>
          <a:p>
            <a:pPr>
              <a:defRPr/>
            </a:pPr>
            <a:fld id="{E131A727-DB40-4E62-8192-5972247A3A28}" type="slidenum">
              <a:rPr lang="en-US" altLang="en-US"/>
              <a:pPr>
                <a:defRPr/>
              </a:pPr>
              <a:t>‹#›</a:t>
            </a:fld>
            <a:endParaRPr lang="en-US" altLang="en-US" dirty="0"/>
          </a:p>
        </p:txBody>
      </p:sp>
    </p:spTree>
  </p:cSld>
  <p:clrMap bg1="lt1" tx1="dk1" bg2="dk2" tx2="lt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a:headEnd/>
            <a:tailEnd/>
          </a:ln>
        </p:spPr>
      </p:sp>
      <p:sp>
        <p:nvSpPr>
          <p:cNvPr id="37891" name="Notes Placeholder 2"/>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If this PowerPoint presentation contains mathematical equations, you may need to check that your computer has the following installed:</a:t>
            </a:r>
          </a:p>
          <a:p>
            <a:pPr eaLnBrk="1" hangingPunct="1">
              <a:spcBef>
                <a:spcPct val="0"/>
              </a:spcBef>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1) MathType Plugin</a:t>
            </a:r>
          </a:p>
          <a:p>
            <a:pPr eaLnBrk="1" hangingPunct="1">
              <a:spcBef>
                <a:spcPct val="0"/>
              </a:spcBef>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2) Math Player (free versions available)</a:t>
            </a:r>
          </a:p>
          <a:p>
            <a:pPr eaLnBrk="1" hangingPunct="1">
              <a:spcBef>
                <a:spcPct val="0"/>
              </a:spcBef>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3) NVDA Reader (free versions available)</a:t>
            </a:r>
          </a:p>
        </p:txBody>
      </p:sp>
      <p:sp>
        <p:nvSpPr>
          <p:cNvPr id="37892" name="Slide Number Placeholder 3"/>
          <p:cNvSpPr>
            <a:spLocks noGrp="1"/>
          </p:cNvSpPr>
          <p:nvPr>
            <p:ph type="sldNum" sz="quarter" idx="12"/>
          </p:nvPr>
        </p:nvSpPr>
        <p:spPr>
          <a:noFill/>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449248CE-A506-4C42-B0A4-F738A2E1C190}" type="slidenum">
              <a:rPr lang="en-US" altLang="en-US" sz="1200" smtClean="0"/>
              <a:pPr/>
              <a:t>1</a:t>
            </a:fld>
            <a:endParaRPr lang="en-US"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endParaRPr lang="en-US" altLang="en-US" sz="1800" dirty="0">
              <a:solidFill>
                <a:srgbClr val="FFFFFF"/>
              </a:solidFil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a:defRPr/>
            </a:lvl1pPr>
          </a:lstStyle>
          <a:p>
            <a:pPr>
              <a:defRPr/>
            </a:pPr>
            <a:endParaRPr lang="en-US" altLang="en-US" dirty="0"/>
          </a:p>
        </p:txBody>
      </p:sp>
      <p:sp>
        <p:nvSpPr>
          <p:cNvPr id="6" name="Shape 22"/>
          <p:cNvSpPr txBox="1">
            <a:spLocks noGrp="1"/>
          </p:cNvSpPr>
          <p:nvPr>
            <p:ph type="dt" idx="11"/>
          </p:nvPr>
        </p:nvSpPr>
        <p:spPr/>
        <p:txBody>
          <a:bodyPr/>
          <a:lstStyle>
            <a:lvl1pPr>
              <a:defRPr/>
            </a:lvl1pPr>
          </a:lstStyle>
          <a:p>
            <a:pPr>
              <a:defRPr/>
            </a:pPr>
            <a:endParaRPr lang="en-US" altLang="en-US" dirty="0"/>
          </a:p>
        </p:txBody>
      </p:sp>
      <p:sp>
        <p:nvSpPr>
          <p:cNvPr id="7" name="Shape 23"/>
          <p:cNvSpPr txBox="1">
            <a:spLocks noGrp="1"/>
          </p:cNvSpPr>
          <p:nvPr>
            <p:ph type="sldNum" idx="12"/>
          </p:nvPr>
        </p:nvSpPr>
        <p:spPr/>
        <p:txBody>
          <a:bodyPr/>
          <a:lstStyle>
            <a:lvl1pPr>
              <a:defRPr/>
            </a:lvl1pPr>
          </a:lstStyle>
          <a:p>
            <a:pPr>
              <a:defRPr/>
            </a:pPr>
            <a:fld id="{6FA9024F-7E67-48ED-B8AA-995C82C183EE}" type="slidenum">
              <a:rPr lang="en-US" altLang="en-US"/>
              <a:pPr>
                <a:defRPr/>
              </a:pPr>
              <a:t>‹#›</a:t>
            </a:fld>
            <a:endParaRPr lang="en-US" altLang="en-US" dirty="0"/>
          </a:p>
        </p:txBody>
      </p:sp>
    </p:spTree>
    <p:extLst>
      <p:ext uri="{BB962C8B-B14F-4D97-AF65-F5344CB8AC3E}">
        <p14:creationId xmlns:p14="http://schemas.microsoft.com/office/powerpoint/2010/main" val="554322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5" name="Shape 12"/>
          <p:cNvSpPr txBox="1">
            <a:spLocks noGrp="1"/>
          </p:cNvSpPr>
          <p:nvPr>
            <p:ph type="ftr" idx="12"/>
          </p:nvPr>
        </p:nvSpPr>
        <p:spPr>
          <a:ln/>
        </p:spPr>
        <p:txBody>
          <a:bodyPr/>
          <a:lstStyle>
            <a:lvl1pPr>
              <a:defRPr/>
            </a:lvl1pPr>
          </a:lstStyle>
          <a:p>
            <a:pPr>
              <a:defRPr/>
            </a:pPr>
            <a:endParaRPr lang="en-US" altLang="en-US" dirty="0"/>
          </a:p>
        </p:txBody>
      </p:sp>
      <p:sp>
        <p:nvSpPr>
          <p:cNvPr id="6" name="Shape 13"/>
          <p:cNvSpPr txBox="1">
            <a:spLocks noGrp="1"/>
          </p:cNvSpPr>
          <p:nvPr>
            <p:ph type="dt" idx="13"/>
          </p:nvPr>
        </p:nvSpPr>
        <p:spPr>
          <a:ln/>
        </p:spPr>
        <p:txBody>
          <a:bodyPr/>
          <a:lstStyle>
            <a:lvl1pPr>
              <a:defRPr/>
            </a:lvl1pPr>
          </a:lstStyle>
          <a:p>
            <a:pPr>
              <a:defRPr/>
            </a:pPr>
            <a:endParaRPr lang="en-US" altLang="en-US" dirty="0"/>
          </a:p>
        </p:txBody>
      </p:sp>
      <p:sp>
        <p:nvSpPr>
          <p:cNvPr id="7" name="Shape 14"/>
          <p:cNvSpPr txBox="1">
            <a:spLocks noGrp="1"/>
          </p:cNvSpPr>
          <p:nvPr>
            <p:ph type="sldNum" idx="14"/>
          </p:nvPr>
        </p:nvSpPr>
        <p:spPr>
          <a:ln/>
        </p:spPr>
        <p:txBody>
          <a:bodyPr/>
          <a:lstStyle>
            <a:lvl1pPr>
              <a:defRPr/>
            </a:lvl1pPr>
          </a:lstStyle>
          <a:p>
            <a:pPr>
              <a:defRPr/>
            </a:pPr>
            <a:fld id="{08D2612E-6B4C-4346-91A4-D7C669C94223}" type="slidenum">
              <a:rPr lang="en-US" altLang="en-US"/>
              <a:pPr>
                <a:defRPr/>
              </a:pPr>
              <a:t>‹#›</a:t>
            </a:fld>
            <a:endParaRPr lang="en-US" altLang="en-US" dirty="0"/>
          </a:p>
        </p:txBody>
      </p:sp>
    </p:spTree>
    <p:extLst>
      <p:ext uri="{BB962C8B-B14F-4D97-AF65-F5344CB8AC3E}">
        <p14:creationId xmlns:p14="http://schemas.microsoft.com/office/powerpoint/2010/main" val="2111436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a:defRPr/>
            </a:lvl1pPr>
          </a:lstStyle>
          <a:p>
            <a:pPr>
              <a:defRPr/>
            </a:pPr>
            <a:endParaRPr lang="en-US" altLang="en-US" dirty="0"/>
          </a:p>
        </p:txBody>
      </p:sp>
      <p:sp>
        <p:nvSpPr>
          <p:cNvPr id="3" name="Shape 81"/>
          <p:cNvSpPr txBox="1">
            <a:spLocks noGrp="1"/>
          </p:cNvSpPr>
          <p:nvPr>
            <p:ph type="dt" idx="11"/>
          </p:nvPr>
        </p:nvSpPr>
        <p:spPr/>
        <p:txBody>
          <a:bodyPr/>
          <a:lstStyle>
            <a:lvl1pPr>
              <a:defRPr>
                <a:solidFill>
                  <a:srgbClr val="000000"/>
                </a:solidFill>
              </a:defRPr>
            </a:lvl1pPr>
          </a:lstStyle>
          <a:p>
            <a:pPr>
              <a:defRPr/>
            </a:pPr>
            <a:endParaRPr lang="en-US" altLang="en-US" dirty="0"/>
          </a:p>
        </p:txBody>
      </p:sp>
      <p:sp>
        <p:nvSpPr>
          <p:cNvPr id="4" name="Shape 82"/>
          <p:cNvSpPr txBox="1">
            <a:spLocks noGrp="1"/>
          </p:cNvSpPr>
          <p:nvPr>
            <p:ph type="sldNum" idx="12"/>
          </p:nvPr>
        </p:nvSpPr>
        <p:spPr/>
        <p:txBody>
          <a:bodyPr/>
          <a:lstStyle>
            <a:lvl1pPr>
              <a:defRPr>
                <a:solidFill>
                  <a:srgbClr val="000000"/>
                </a:solidFill>
              </a:defRPr>
            </a:lvl1pPr>
          </a:lstStyle>
          <a:p>
            <a:pPr>
              <a:defRPr/>
            </a:pPr>
            <a:fld id="{CBB23298-A9E7-47D2-A3E7-15A9B0921033}" type="slidenum">
              <a:rPr lang="en-US" altLang="en-US"/>
              <a:pPr>
                <a:defRPr/>
              </a:pPr>
              <a:t>‹#›</a:t>
            </a:fld>
            <a:endParaRPr lang="en-US" altLang="en-US" dirty="0"/>
          </a:p>
        </p:txBody>
      </p:sp>
    </p:spTree>
    <p:extLst>
      <p:ext uri="{BB962C8B-B14F-4D97-AF65-F5344CB8AC3E}">
        <p14:creationId xmlns:p14="http://schemas.microsoft.com/office/powerpoint/2010/main" val="4174450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4" name="Rectangle 3"/>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kern="0" dirty="0">
              <a:sym typeface="Arial"/>
            </a:endParaRPr>
          </a:p>
        </p:txBody>
      </p:sp>
      <p:sp>
        <p:nvSpPr>
          <p:cNvPr id="5" name="TextBox 16"/>
          <p:cNvSpPr txBox="1">
            <a:spLocks noChangeArrowheads="1"/>
          </p:cNvSpPr>
          <p:nvPr userDrawn="1"/>
        </p:nvSpPr>
        <p:spPr bwMode="auto">
          <a:xfrm>
            <a:off x="1600200" y="6429375"/>
            <a:ext cx="7162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defRPr/>
            </a:pPr>
            <a:r>
              <a:rPr lang="en-US" altLang="en-US" sz="1200" dirty="0">
                <a:latin typeface="Verdana" panose="020B0604030504040204" pitchFamily="34" charset="0"/>
              </a:rPr>
              <a:t>Copyright © 2016, 2013, 2010 Pearson Education, Inc. All Rights Reserved</a:t>
            </a:r>
          </a:p>
        </p:txBody>
      </p:sp>
      <p:pic>
        <p:nvPicPr>
          <p:cNvPr id="6" name="Picture 17" descr="Pearson Logo"/>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6376988"/>
            <a:ext cx="9175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762000"/>
            <a:ext cx="7772400" cy="2838451"/>
          </a:xfrm>
        </p:spPr>
        <p:txBody>
          <a:bodyPr>
            <a:noAutofit/>
          </a:bodyPr>
          <a:lstStyle>
            <a:lvl1pPr algn="l">
              <a:defRPr sz="36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Footer Placeholder 4"/>
          <p:cNvSpPr>
            <a:spLocks noGrp="1"/>
          </p:cNvSpPr>
          <p:nvPr>
            <p:ph type="ftr" sz="quarter" idx="10"/>
          </p:nvPr>
        </p:nvSpPr>
        <p:spPr/>
        <p:txBody>
          <a:bodyPr/>
          <a:lstStyle>
            <a:lvl1pPr>
              <a:defRPr/>
            </a:lvl1pPr>
          </a:lstStyle>
          <a:p>
            <a:pPr>
              <a:defRPr/>
            </a:pPr>
            <a:endParaRPr lang="en-US" altLang="en-US" dirty="0"/>
          </a:p>
        </p:txBody>
      </p:sp>
      <p:sp>
        <p:nvSpPr>
          <p:cNvPr id="8" name="Date Placeholder 3"/>
          <p:cNvSpPr>
            <a:spLocks noGrp="1"/>
          </p:cNvSpPr>
          <p:nvPr>
            <p:ph type="dt" sz="half" idx="11"/>
          </p:nvPr>
        </p:nvSpPr>
        <p:spPr/>
        <p:txBody>
          <a:bodyPr/>
          <a:lstStyle>
            <a:lvl1pPr>
              <a:defRPr/>
            </a:lvl1pPr>
          </a:lstStyle>
          <a:p>
            <a:pPr>
              <a:defRPr/>
            </a:pPr>
            <a:fld id="{D835DCCE-48C3-4B68-B0BD-FFE99893E71C}" type="datetimeFigureOut">
              <a:rPr lang="en-US" altLang="en-US"/>
              <a:pPr>
                <a:defRPr/>
              </a:pPr>
              <a:t>5/28/2019</a:t>
            </a:fld>
            <a:endParaRPr lang="en-US" altLang="en-US" dirty="0"/>
          </a:p>
        </p:txBody>
      </p:sp>
      <p:sp>
        <p:nvSpPr>
          <p:cNvPr id="9" name="Slide Number Placeholder 5"/>
          <p:cNvSpPr>
            <a:spLocks noGrp="1"/>
          </p:cNvSpPr>
          <p:nvPr>
            <p:ph type="sldNum" sz="quarter" idx="12"/>
          </p:nvPr>
        </p:nvSpPr>
        <p:spPr/>
        <p:txBody>
          <a:bodyPr/>
          <a:lstStyle>
            <a:lvl1pPr algn="l">
              <a:buSzTx/>
              <a:defRPr sz="1400">
                <a:solidFill>
                  <a:srgbClr val="000000"/>
                </a:solidFill>
              </a:defRPr>
            </a:lvl1pPr>
          </a:lstStyle>
          <a:p>
            <a:pPr>
              <a:defRPr/>
            </a:pPr>
            <a:fld id="{3A2528C8-5FB5-4342-B922-FB1A5E1DE807}" type="slidenum">
              <a:rPr lang="en-US" altLang="en-US"/>
              <a:pPr>
                <a:defRPr/>
              </a:pPr>
              <a:t>‹#›</a:t>
            </a:fld>
            <a:endParaRPr lang="en-US" altLang="en-US" dirty="0"/>
          </a:p>
        </p:txBody>
      </p:sp>
    </p:spTree>
    <p:extLst>
      <p:ext uri="{BB962C8B-B14F-4D97-AF65-F5344CB8AC3E}">
        <p14:creationId xmlns:p14="http://schemas.microsoft.com/office/powerpoint/2010/main" val="4024233445"/>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pic>
        <p:nvPicPr>
          <p:cNvPr id="8" name="Picture 15" descr="Pearson Logo"/>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6376988"/>
            <a:ext cx="9175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0"/>
          <p:cNvSpPr>
            <a:spLocks noGrp="1"/>
          </p:cNvSpPr>
          <p:nvPr>
            <p:ph type="title"/>
          </p:nvPr>
        </p:nvSpPr>
        <p:spPr>
          <a:xfrm>
            <a:off x="457200" y="215372"/>
            <a:ext cx="8229600" cy="622828"/>
          </a:xfrm>
        </p:spPr>
        <p:txBody>
          <a:bodyPr anchor="t"/>
          <a:lstStyle/>
          <a:p>
            <a:r>
              <a:rPr lang="en-US"/>
              <a:t>Click to edit Master title style</a:t>
            </a:r>
            <a:endParaRPr lang="en-US" dirty="0"/>
          </a:p>
        </p:txBody>
      </p:sp>
      <p:sp>
        <p:nvSpPr>
          <p:cNvPr id="7" name="Text Placeholder 6"/>
          <p:cNvSpPr>
            <a:spLocks noGrp="1"/>
          </p:cNvSpPr>
          <p:nvPr>
            <p:ph type="body" sz="quarter" idx="13"/>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Edit Master text styles</a:t>
            </a:r>
          </a:p>
        </p:txBody>
      </p:sp>
      <p:sp>
        <p:nvSpPr>
          <p:cNvPr id="9" name="Text Placeholder 8"/>
          <p:cNvSpPr>
            <a:spLocks noGrp="1"/>
          </p:cNvSpPr>
          <p:nvPr>
            <p:ph type="body" sz="quarter" idx="14"/>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a:t>Edit Master text styles</a:t>
            </a:r>
          </a:p>
        </p:txBody>
      </p:sp>
      <p:sp>
        <p:nvSpPr>
          <p:cNvPr id="10" name="Text Placeholder 8"/>
          <p:cNvSpPr>
            <a:spLocks noGrp="1"/>
          </p:cNvSpPr>
          <p:nvPr>
            <p:ph type="body" sz="quarter" idx="15"/>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a:t>Edit Master text styles</a:t>
            </a:r>
          </a:p>
        </p:txBody>
      </p:sp>
      <p:sp>
        <p:nvSpPr>
          <p:cNvPr id="20" name="Text Placeholder 17"/>
          <p:cNvSpPr>
            <a:spLocks noGrp="1"/>
          </p:cNvSpPr>
          <p:nvPr>
            <p:ph type="body" sz="quarter" idx="16"/>
          </p:nvPr>
        </p:nvSpPr>
        <p:spPr>
          <a:xfrm>
            <a:off x="3048000" y="6529254"/>
            <a:ext cx="5867400" cy="187537"/>
          </a:xfrm>
        </p:spPr>
        <p:txBody>
          <a:bodyPr/>
          <a:lstStyle>
            <a:lvl1pPr marL="0" indent="0" algn="r">
              <a:buNone/>
              <a:defRPr sz="800" baseline="0"/>
            </a:lvl1pPr>
          </a:lstStyle>
          <a:p>
            <a:pPr lvl="0"/>
            <a:r>
              <a:rPr lang="en-US"/>
              <a:t>Edit Master text styles</a:t>
            </a:r>
          </a:p>
        </p:txBody>
      </p:sp>
      <p:sp>
        <p:nvSpPr>
          <p:cNvPr id="12" name="Footer Placeholder 2"/>
          <p:cNvSpPr>
            <a:spLocks noGrp="1"/>
          </p:cNvSpPr>
          <p:nvPr>
            <p:ph type="ftr" sz="quarter" idx="17"/>
          </p:nvPr>
        </p:nvSpPr>
        <p:spPr>
          <a:xfrm>
            <a:off x="93663" y="6165850"/>
            <a:ext cx="8596312" cy="234950"/>
          </a:xfrm>
        </p:spPr>
        <p:txBody>
          <a:bodyPr/>
          <a:lstStyle>
            <a:lvl1pPr>
              <a:defRPr/>
            </a:lvl1pPr>
          </a:lstStyle>
          <a:p>
            <a:pPr>
              <a:defRPr/>
            </a:pPr>
            <a:endParaRPr lang="en-US" altLang="en-US" dirty="0"/>
          </a:p>
        </p:txBody>
      </p:sp>
      <p:sp>
        <p:nvSpPr>
          <p:cNvPr id="13" name="Date Placeholder 3"/>
          <p:cNvSpPr>
            <a:spLocks noGrp="1"/>
          </p:cNvSpPr>
          <p:nvPr>
            <p:ph type="dt" sz="half" idx="18"/>
          </p:nvPr>
        </p:nvSpPr>
        <p:spPr/>
        <p:txBody>
          <a:bodyPr/>
          <a:lstStyle>
            <a:lvl1pPr>
              <a:defRPr/>
            </a:lvl1pPr>
          </a:lstStyle>
          <a:p>
            <a:pPr>
              <a:defRPr/>
            </a:pPr>
            <a:fld id="{82866933-0BAC-4448-8F2A-04B44CB03CD0}" type="datetimeFigureOut">
              <a:rPr lang="en-US" altLang="en-US"/>
              <a:pPr>
                <a:defRPr/>
              </a:pPr>
              <a:t>5/28/2019</a:t>
            </a:fld>
            <a:endParaRPr lang="en-US" altLang="en-US" dirty="0"/>
          </a:p>
        </p:txBody>
      </p:sp>
      <p:sp>
        <p:nvSpPr>
          <p:cNvPr id="14" name="Slide Number Placeholder 4"/>
          <p:cNvSpPr>
            <a:spLocks noGrp="1"/>
          </p:cNvSpPr>
          <p:nvPr>
            <p:ph type="sldNum" sz="quarter" idx="19"/>
          </p:nvPr>
        </p:nvSpPr>
        <p:spPr/>
        <p:txBody>
          <a:bodyPr/>
          <a:lstStyle>
            <a:lvl1pPr algn="l">
              <a:buSzTx/>
              <a:defRPr sz="1400">
                <a:solidFill>
                  <a:srgbClr val="000000"/>
                </a:solidFill>
              </a:defRPr>
            </a:lvl1pPr>
          </a:lstStyle>
          <a:p>
            <a:pPr>
              <a:defRPr/>
            </a:pPr>
            <a:fld id="{689D220B-EB90-4E37-BEC8-575B8A5433DA}" type="slidenum">
              <a:rPr lang="en-US" altLang="en-US"/>
              <a:pPr>
                <a:defRPr/>
              </a:pPr>
              <a:t>‹#›</a:t>
            </a:fld>
            <a:endParaRPr lang="en-US" altLang="en-US" dirty="0"/>
          </a:p>
        </p:txBody>
      </p:sp>
    </p:spTree>
    <p:extLst>
      <p:ext uri="{BB962C8B-B14F-4D97-AF65-F5344CB8AC3E}">
        <p14:creationId xmlns:p14="http://schemas.microsoft.com/office/powerpoint/2010/main" val="2137420527"/>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aseline="0">
                <a:solidFill>
                  <a:schemeClr val="accent1"/>
                </a:solidFill>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accent1"/>
              </a:buClr>
              <a:buSzPct val="100000"/>
              <a:defRPr/>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Date Placeholder 3"/>
          <p:cNvSpPr>
            <a:spLocks noGrp="1"/>
          </p:cNvSpPr>
          <p:nvPr>
            <p:ph type="dt" sz="half" idx="10"/>
          </p:nvPr>
        </p:nvSpPr>
        <p:spPr/>
        <p:txBody>
          <a:bodyPr/>
          <a:lstStyle>
            <a:lvl1pPr>
              <a:defRPr/>
            </a:lvl1pPr>
          </a:lstStyle>
          <a:p>
            <a:pPr>
              <a:defRPr/>
            </a:pPr>
            <a:fld id="{1E543725-D2CA-44B7-B81D-2882CBA2E297}" type="datetime1">
              <a:rPr lang="en-US" altLang="en-US"/>
              <a:pPr>
                <a:defRPr/>
              </a:pPr>
              <a:t>5/28/2019</a:t>
            </a:fld>
            <a:endParaRPr lang="en-US" altLang="en-US" dirty="0"/>
          </a:p>
        </p:txBody>
      </p:sp>
      <p:sp>
        <p:nvSpPr>
          <p:cNvPr id="5" name="Slide Number Placeholder 5"/>
          <p:cNvSpPr>
            <a:spLocks noGrp="1"/>
          </p:cNvSpPr>
          <p:nvPr>
            <p:ph type="sldNum" sz="quarter" idx="11"/>
          </p:nvPr>
        </p:nvSpPr>
        <p:spPr/>
        <p:txBody>
          <a:bodyPr/>
          <a:lstStyle>
            <a:lvl1pPr algn="l">
              <a:buSzTx/>
              <a:defRPr sz="1400">
                <a:solidFill>
                  <a:srgbClr val="000000"/>
                </a:solidFill>
              </a:defRPr>
            </a:lvl1pPr>
          </a:lstStyle>
          <a:p>
            <a:pPr>
              <a:defRPr/>
            </a:pPr>
            <a:fld id="{0539E958-5EE5-4A2E-BD97-CBE25A1DA18B}" type="slidenum">
              <a:rPr lang="en-US" altLang="en-US"/>
              <a:pPr>
                <a:defRPr/>
              </a:pPr>
              <a:t>‹#›</a:t>
            </a:fld>
            <a:endParaRPr lang="en-US" altLang="en-US" dirty="0"/>
          </a:p>
        </p:txBody>
      </p:sp>
    </p:spTree>
    <p:extLst>
      <p:ext uri="{BB962C8B-B14F-4D97-AF65-F5344CB8AC3E}">
        <p14:creationId xmlns:p14="http://schemas.microsoft.com/office/powerpoint/2010/main" val="1415170423"/>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en-US" dirty="0"/>
          </a:p>
        </p:txBody>
      </p:sp>
      <p:sp>
        <p:nvSpPr>
          <p:cNvPr id="5" name="Date Placeholder 3"/>
          <p:cNvSpPr>
            <a:spLocks noGrp="1"/>
          </p:cNvSpPr>
          <p:nvPr>
            <p:ph type="dt" sz="half" idx="11"/>
          </p:nvPr>
        </p:nvSpPr>
        <p:spPr/>
        <p:txBody>
          <a:bodyPr/>
          <a:lstStyle>
            <a:lvl1pPr>
              <a:defRPr/>
            </a:lvl1pPr>
          </a:lstStyle>
          <a:p>
            <a:pPr>
              <a:defRPr/>
            </a:pPr>
            <a:fld id="{0E4FA201-36CF-4B87-9754-3FAC5628DDBC}" type="datetimeFigureOut">
              <a:rPr lang="en-US" altLang="en-US"/>
              <a:pPr>
                <a:defRPr/>
              </a:pPr>
              <a:t>5/28/2019</a:t>
            </a:fld>
            <a:endParaRPr lang="en-US" altLang="en-US" dirty="0"/>
          </a:p>
        </p:txBody>
      </p:sp>
      <p:sp>
        <p:nvSpPr>
          <p:cNvPr id="6" name="Slide Number Placeholder 5"/>
          <p:cNvSpPr>
            <a:spLocks noGrp="1"/>
          </p:cNvSpPr>
          <p:nvPr>
            <p:ph type="sldNum" sz="quarter" idx="12"/>
          </p:nvPr>
        </p:nvSpPr>
        <p:spPr/>
        <p:txBody>
          <a:bodyPr/>
          <a:lstStyle>
            <a:lvl1pPr algn="l">
              <a:buSzTx/>
              <a:defRPr sz="1400">
                <a:solidFill>
                  <a:srgbClr val="000000"/>
                </a:solidFill>
              </a:defRPr>
            </a:lvl1pPr>
          </a:lstStyle>
          <a:p>
            <a:pPr>
              <a:defRPr/>
            </a:pPr>
            <a:fld id="{55B9A731-4BD6-492B-8CBC-E5805CDB0965}" type="slidenum">
              <a:rPr lang="en-US" altLang="en-US"/>
              <a:pPr>
                <a:defRPr/>
              </a:pPr>
              <a:t>‹#›</a:t>
            </a:fld>
            <a:endParaRPr lang="en-US" altLang="en-US" dirty="0"/>
          </a:p>
        </p:txBody>
      </p:sp>
    </p:spTree>
    <p:extLst>
      <p:ext uri="{BB962C8B-B14F-4D97-AF65-F5344CB8AC3E}">
        <p14:creationId xmlns:p14="http://schemas.microsoft.com/office/powerpoint/2010/main" val="2454284336"/>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pic>
        <p:nvPicPr>
          <p:cNvPr id="4" name="Picture 15" descr="Pearson Logo"/>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6376988"/>
            <a:ext cx="9175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6"/>
          <p:cNvSpPr txBox="1">
            <a:spLocks noChangeArrowheads="1"/>
          </p:cNvSpPr>
          <p:nvPr userDrawn="1"/>
        </p:nvSpPr>
        <p:spPr bwMode="auto">
          <a:xfrm>
            <a:off x="1600200" y="6429375"/>
            <a:ext cx="7162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defRPr/>
            </a:pPr>
            <a:r>
              <a:rPr lang="en-US" altLang="en-US" sz="1200" dirty="0">
                <a:latin typeface="Verdana" panose="020B0604030504040204" pitchFamily="34" charset="0"/>
              </a:rPr>
              <a:t>Copyright © 2016, 2013, 2010 Pearson Education, Inc. All Rights Reserved</a:t>
            </a:r>
          </a:p>
        </p:txBody>
      </p:sp>
      <p:sp>
        <p:nvSpPr>
          <p:cNvPr id="8" name="Title 7"/>
          <p:cNvSpPr>
            <a:spLocks noGrp="1"/>
          </p:cNvSpPr>
          <p:nvPr>
            <p:ph type="title"/>
          </p:nvPr>
        </p:nvSpPr>
        <p:spPr>
          <a:xfrm>
            <a:off x="457200" y="228600"/>
            <a:ext cx="8229600" cy="1066800"/>
          </a:xfrm>
        </p:spPr>
        <p:txBody>
          <a:bodyPr anchor="t"/>
          <a:lstStyle>
            <a:lvl1pPr>
              <a:defRPr sz="3400">
                <a:solidFill>
                  <a:srgbClr val="007FA3"/>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a:t>Edit Master text styles</a:t>
            </a:r>
          </a:p>
        </p:txBody>
      </p:sp>
      <p:sp>
        <p:nvSpPr>
          <p:cNvPr id="6" name="Footer Placeholder 2"/>
          <p:cNvSpPr>
            <a:spLocks noGrp="1"/>
          </p:cNvSpPr>
          <p:nvPr>
            <p:ph type="ftr" sz="quarter" idx="14"/>
          </p:nvPr>
        </p:nvSpPr>
        <p:spPr/>
        <p:txBody>
          <a:bodyPr/>
          <a:lstStyle>
            <a:lvl1pPr>
              <a:defRPr/>
            </a:lvl1pPr>
          </a:lstStyle>
          <a:p>
            <a:pPr>
              <a:defRPr/>
            </a:pPr>
            <a:endParaRPr lang="en-US" altLang="en-US" dirty="0"/>
          </a:p>
        </p:txBody>
      </p:sp>
      <p:sp>
        <p:nvSpPr>
          <p:cNvPr id="7" name="Date Placeholder 1"/>
          <p:cNvSpPr>
            <a:spLocks noGrp="1"/>
          </p:cNvSpPr>
          <p:nvPr>
            <p:ph type="dt" sz="half" idx="15"/>
          </p:nvPr>
        </p:nvSpPr>
        <p:spPr/>
        <p:txBody>
          <a:bodyPr/>
          <a:lstStyle>
            <a:lvl1pPr>
              <a:defRPr>
                <a:solidFill>
                  <a:schemeClr val="tx1"/>
                </a:solidFill>
              </a:defRPr>
            </a:lvl1pPr>
          </a:lstStyle>
          <a:p>
            <a:pPr>
              <a:defRPr/>
            </a:pPr>
            <a:fld id="{DE396C96-CBEC-4F02-A00E-51F2C28D77FB}" type="datetimeFigureOut">
              <a:rPr lang="en-US" altLang="en-US"/>
              <a:pPr>
                <a:defRPr/>
              </a:pPr>
              <a:t>5/28/2019</a:t>
            </a:fld>
            <a:endParaRPr lang="en-US" altLang="en-US" dirty="0"/>
          </a:p>
        </p:txBody>
      </p:sp>
      <p:sp>
        <p:nvSpPr>
          <p:cNvPr id="9" name="Slide Number Placeholder 3"/>
          <p:cNvSpPr>
            <a:spLocks noGrp="1"/>
          </p:cNvSpPr>
          <p:nvPr>
            <p:ph type="sldNum" sz="quarter" idx="16"/>
          </p:nvPr>
        </p:nvSpPr>
        <p:spPr/>
        <p:txBody>
          <a:bodyPr/>
          <a:lstStyle>
            <a:lvl1pPr algn="l">
              <a:buSzTx/>
              <a:defRPr sz="1400">
                <a:solidFill>
                  <a:schemeClr val="tx1"/>
                </a:solidFill>
              </a:defRPr>
            </a:lvl1pPr>
          </a:lstStyle>
          <a:p>
            <a:pPr>
              <a:defRPr/>
            </a:pPr>
            <a:fld id="{A70F0051-6820-4803-804E-C19A3885B649}" type="slidenum">
              <a:rPr lang="en-US" altLang="en-US"/>
              <a:pPr>
                <a:defRPr/>
              </a:pPr>
              <a:t>‹#›</a:t>
            </a:fld>
            <a:endParaRPr lang="en-US" altLang="en-US" dirty="0"/>
          </a:p>
        </p:txBody>
      </p:sp>
    </p:spTree>
    <p:extLst>
      <p:ext uri="{BB962C8B-B14F-4D97-AF65-F5344CB8AC3E}">
        <p14:creationId xmlns:p14="http://schemas.microsoft.com/office/powerpoint/2010/main" val="682501937"/>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4"/>
          </p:nvPr>
        </p:nvSpPr>
        <p:spPr/>
        <p:txBody>
          <a:bodyPr/>
          <a:lstStyle>
            <a:lvl1pPr>
              <a:defRPr/>
            </a:lvl1pPr>
          </a:lstStyle>
          <a:p>
            <a:pPr>
              <a:defRPr/>
            </a:pPr>
            <a:fld id="{91064636-22EF-49A1-8A24-F2BCA77C7390}" type="datetime1">
              <a:rPr lang="en-US" altLang="en-US"/>
              <a:pPr>
                <a:defRPr/>
              </a:pPr>
              <a:t>5/28/2019</a:t>
            </a:fld>
            <a:endParaRPr lang="en-US" altLang="en-US" dirty="0"/>
          </a:p>
        </p:txBody>
      </p:sp>
      <p:sp>
        <p:nvSpPr>
          <p:cNvPr id="6" name="Slide Number Placeholder 5"/>
          <p:cNvSpPr>
            <a:spLocks noGrp="1"/>
          </p:cNvSpPr>
          <p:nvPr>
            <p:ph type="sldNum" sz="quarter" idx="15"/>
          </p:nvPr>
        </p:nvSpPr>
        <p:spPr/>
        <p:txBody>
          <a:bodyPr/>
          <a:lstStyle>
            <a:lvl1pPr algn="l">
              <a:buSzTx/>
              <a:defRPr sz="1400">
                <a:solidFill>
                  <a:srgbClr val="000000"/>
                </a:solidFill>
              </a:defRPr>
            </a:lvl1pPr>
          </a:lstStyle>
          <a:p>
            <a:pPr>
              <a:defRPr/>
            </a:pPr>
            <a:fld id="{C6228B20-24CB-407A-AF2D-EBEB17B57570}" type="slidenum">
              <a:rPr lang="en-US" altLang="en-US"/>
              <a:pPr>
                <a:defRPr/>
              </a:pPr>
              <a:t>‹#›</a:t>
            </a:fld>
            <a:endParaRPr lang="en-US" altLang="en-US" dirty="0"/>
          </a:p>
        </p:txBody>
      </p:sp>
    </p:spTree>
    <p:extLst>
      <p:ext uri="{BB962C8B-B14F-4D97-AF65-F5344CB8AC3E}">
        <p14:creationId xmlns:p14="http://schemas.microsoft.com/office/powerpoint/2010/main" val="1719215781"/>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p:cNvSpPr>
            <a:spLocks noGrp="1"/>
          </p:cNvSpPr>
          <p:nvPr>
            <p:ph type="ftr" sz="quarter" idx="10"/>
          </p:nvPr>
        </p:nvSpPr>
        <p:spPr/>
        <p:txBody>
          <a:bodyPr/>
          <a:lstStyle>
            <a:lvl1pPr>
              <a:defRPr/>
            </a:lvl1pPr>
          </a:lstStyle>
          <a:p>
            <a:pPr>
              <a:defRPr/>
            </a:pPr>
            <a:endParaRPr lang="en-US" altLang="en-US" dirty="0"/>
          </a:p>
        </p:txBody>
      </p:sp>
      <p:sp>
        <p:nvSpPr>
          <p:cNvPr id="5" name="Date Placeholder 3"/>
          <p:cNvSpPr>
            <a:spLocks noGrp="1"/>
          </p:cNvSpPr>
          <p:nvPr>
            <p:ph type="dt" sz="half" idx="11"/>
          </p:nvPr>
        </p:nvSpPr>
        <p:spPr/>
        <p:txBody>
          <a:bodyPr/>
          <a:lstStyle>
            <a:lvl1pPr>
              <a:defRPr/>
            </a:lvl1pPr>
          </a:lstStyle>
          <a:p>
            <a:pPr>
              <a:defRPr/>
            </a:pPr>
            <a:fld id="{954208F9-68ED-4744-BABF-52ECF81FA2B8}" type="datetimeFigureOut">
              <a:rPr lang="en-US" altLang="en-US"/>
              <a:pPr>
                <a:defRPr/>
              </a:pPr>
              <a:t>5/28/2019</a:t>
            </a:fld>
            <a:endParaRPr lang="en-US" altLang="en-US" dirty="0"/>
          </a:p>
        </p:txBody>
      </p:sp>
      <p:sp>
        <p:nvSpPr>
          <p:cNvPr id="6" name="Slide Number Placeholder 5"/>
          <p:cNvSpPr>
            <a:spLocks noGrp="1"/>
          </p:cNvSpPr>
          <p:nvPr>
            <p:ph type="sldNum" sz="quarter" idx="12"/>
          </p:nvPr>
        </p:nvSpPr>
        <p:spPr/>
        <p:txBody>
          <a:bodyPr/>
          <a:lstStyle>
            <a:lvl1pPr algn="l">
              <a:buSzTx/>
              <a:defRPr sz="1400">
                <a:solidFill>
                  <a:srgbClr val="000000"/>
                </a:solidFill>
              </a:defRPr>
            </a:lvl1pPr>
          </a:lstStyle>
          <a:p>
            <a:pPr>
              <a:defRPr/>
            </a:pPr>
            <a:fld id="{71A0C8D0-3FBD-4F9F-8DC3-A3110DE6329F}" type="slidenum">
              <a:rPr lang="en-US" altLang="en-US"/>
              <a:pPr>
                <a:defRPr/>
              </a:pPr>
              <a:t>‹#›</a:t>
            </a:fld>
            <a:endParaRPr lang="en-US" altLang="en-US" dirty="0"/>
          </a:p>
        </p:txBody>
      </p:sp>
    </p:spTree>
    <p:extLst>
      <p:ext uri="{BB962C8B-B14F-4D97-AF65-F5344CB8AC3E}">
        <p14:creationId xmlns:p14="http://schemas.microsoft.com/office/powerpoint/2010/main" val="3375276786"/>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4"/>
          </p:nvPr>
        </p:nvSpPr>
        <p:spPr/>
        <p:txBody>
          <a:bodyPr/>
          <a:lstStyle>
            <a:lvl1pPr>
              <a:defRPr/>
            </a:lvl1pPr>
          </a:lstStyle>
          <a:p>
            <a:pPr>
              <a:defRPr/>
            </a:pPr>
            <a:endParaRPr lang="en-US" altLang="en-US" dirty="0"/>
          </a:p>
        </p:txBody>
      </p:sp>
      <p:sp>
        <p:nvSpPr>
          <p:cNvPr id="6" name="Date Placeholder 3"/>
          <p:cNvSpPr>
            <a:spLocks noGrp="1"/>
          </p:cNvSpPr>
          <p:nvPr>
            <p:ph type="dt" sz="half" idx="15"/>
          </p:nvPr>
        </p:nvSpPr>
        <p:spPr/>
        <p:txBody>
          <a:bodyPr/>
          <a:lstStyle>
            <a:lvl1pPr>
              <a:defRPr/>
            </a:lvl1pPr>
          </a:lstStyle>
          <a:p>
            <a:pPr>
              <a:defRPr/>
            </a:pPr>
            <a:fld id="{517148F5-D615-4839-A24F-FA8377EF11F3}" type="datetimeFigureOut">
              <a:rPr lang="en-US" altLang="en-US"/>
              <a:pPr>
                <a:defRPr/>
              </a:pPr>
              <a:t>5/28/2019</a:t>
            </a:fld>
            <a:endParaRPr lang="en-US" altLang="en-US" dirty="0"/>
          </a:p>
        </p:txBody>
      </p:sp>
      <p:sp>
        <p:nvSpPr>
          <p:cNvPr id="7" name="Slide Number Placeholder 5"/>
          <p:cNvSpPr>
            <a:spLocks noGrp="1"/>
          </p:cNvSpPr>
          <p:nvPr>
            <p:ph type="sldNum" sz="quarter" idx="16"/>
          </p:nvPr>
        </p:nvSpPr>
        <p:spPr/>
        <p:txBody>
          <a:bodyPr/>
          <a:lstStyle>
            <a:lvl1pPr algn="l">
              <a:buSzTx/>
              <a:defRPr sz="1400">
                <a:solidFill>
                  <a:srgbClr val="000000"/>
                </a:solidFill>
              </a:defRPr>
            </a:lvl1pPr>
          </a:lstStyle>
          <a:p>
            <a:pPr>
              <a:defRPr/>
            </a:pPr>
            <a:fld id="{79590DD0-E66F-44DE-848A-20B9698B659B}" type="slidenum">
              <a:rPr lang="en-US" altLang="en-US"/>
              <a:pPr>
                <a:defRPr/>
              </a:pPr>
              <a:t>‹#›</a:t>
            </a:fld>
            <a:endParaRPr lang="en-US" altLang="en-US" dirty="0"/>
          </a:p>
        </p:txBody>
      </p:sp>
    </p:spTree>
    <p:extLst>
      <p:ext uri="{BB962C8B-B14F-4D97-AF65-F5344CB8AC3E}">
        <p14:creationId xmlns:p14="http://schemas.microsoft.com/office/powerpoint/2010/main" val="3756882052"/>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a:defRPr/>
            </a:lvl1pPr>
          </a:lstStyle>
          <a:p>
            <a:pPr>
              <a:defRPr/>
            </a:pPr>
            <a:endParaRPr lang="en-US" altLang="en-US" dirty="0"/>
          </a:p>
        </p:txBody>
      </p:sp>
      <p:sp>
        <p:nvSpPr>
          <p:cNvPr id="5" name="Shape 57"/>
          <p:cNvSpPr txBox="1">
            <a:spLocks noGrp="1"/>
          </p:cNvSpPr>
          <p:nvPr>
            <p:ph type="dt" idx="11"/>
          </p:nvPr>
        </p:nvSpPr>
        <p:spPr/>
        <p:txBody>
          <a:bodyPr/>
          <a:lstStyle>
            <a:lvl1pPr>
              <a:defRPr>
                <a:solidFill>
                  <a:srgbClr val="000000"/>
                </a:solidFill>
              </a:defRPr>
            </a:lvl1pPr>
          </a:lstStyle>
          <a:p>
            <a:pPr>
              <a:defRPr/>
            </a:pPr>
            <a:endParaRPr lang="en-US" altLang="en-US" dirty="0"/>
          </a:p>
        </p:txBody>
      </p:sp>
      <p:sp>
        <p:nvSpPr>
          <p:cNvPr id="6" name="Shape 58"/>
          <p:cNvSpPr txBox="1">
            <a:spLocks noGrp="1"/>
          </p:cNvSpPr>
          <p:nvPr>
            <p:ph type="sldNum" idx="12"/>
          </p:nvPr>
        </p:nvSpPr>
        <p:spPr/>
        <p:txBody>
          <a:bodyPr/>
          <a:lstStyle>
            <a:lvl1pPr>
              <a:defRPr>
                <a:solidFill>
                  <a:srgbClr val="000000"/>
                </a:solidFill>
              </a:defRPr>
            </a:lvl1pPr>
          </a:lstStyle>
          <a:p>
            <a:pPr>
              <a:defRPr/>
            </a:pPr>
            <a:fld id="{9C0F76FF-E30F-4A2D-BCAA-D96881DCA7E4}" type="slidenum">
              <a:rPr lang="en-US" altLang="en-US"/>
              <a:pPr>
                <a:defRPr/>
              </a:pPr>
              <a:t>‹#›</a:t>
            </a:fld>
            <a:endParaRPr lang="en-US" altLang="en-US" dirty="0"/>
          </a:p>
        </p:txBody>
      </p:sp>
    </p:spTree>
    <p:extLst>
      <p:ext uri="{BB962C8B-B14F-4D97-AF65-F5344CB8AC3E}">
        <p14:creationId xmlns:p14="http://schemas.microsoft.com/office/powerpoint/2010/main" val="33556770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5"/>
          </p:nvPr>
        </p:nvSpPr>
        <p:spPr/>
        <p:txBody>
          <a:bodyPr/>
          <a:lstStyle>
            <a:lvl1pPr>
              <a:defRPr/>
            </a:lvl1pPr>
          </a:lstStyle>
          <a:p>
            <a:pPr>
              <a:defRPr/>
            </a:pPr>
            <a:endParaRPr lang="en-US" altLang="en-US" dirty="0"/>
          </a:p>
        </p:txBody>
      </p:sp>
      <p:sp>
        <p:nvSpPr>
          <p:cNvPr id="7" name="Date Placeholder 3"/>
          <p:cNvSpPr>
            <a:spLocks noGrp="1"/>
          </p:cNvSpPr>
          <p:nvPr>
            <p:ph type="dt" sz="half" idx="16"/>
          </p:nvPr>
        </p:nvSpPr>
        <p:spPr/>
        <p:txBody>
          <a:bodyPr/>
          <a:lstStyle>
            <a:lvl1pPr>
              <a:defRPr/>
            </a:lvl1pPr>
          </a:lstStyle>
          <a:p>
            <a:pPr>
              <a:defRPr/>
            </a:pPr>
            <a:fld id="{519243C5-0E74-47F8-B57A-78C45AD4DD28}" type="datetimeFigureOut">
              <a:rPr lang="en-US" altLang="en-US"/>
              <a:pPr>
                <a:defRPr/>
              </a:pPr>
              <a:t>5/28/2019</a:t>
            </a:fld>
            <a:endParaRPr lang="en-US" altLang="en-US" dirty="0"/>
          </a:p>
        </p:txBody>
      </p:sp>
      <p:sp>
        <p:nvSpPr>
          <p:cNvPr id="10" name="Slide Number Placeholder 5"/>
          <p:cNvSpPr>
            <a:spLocks noGrp="1"/>
          </p:cNvSpPr>
          <p:nvPr>
            <p:ph type="sldNum" sz="quarter" idx="17"/>
          </p:nvPr>
        </p:nvSpPr>
        <p:spPr/>
        <p:txBody>
          <a:bodyPr/>
          <a:lstStyle>
            <a:lvl1pPr algn="l">
              <a:buSzTx/>
              <a:defRPr sz="1400">
                <a:solidFill>
                  <a:srgbClr val="000000"/>
                </a:solidFill>
              </a:defRPr>
            </a:lvl1pPr>
          </a:lstStyle>
          <a:p>
            <a:pPr>
              <a:defRPr/>
            </a:pPr>
            <a:fld id="{7D60666B-1BD9-40AB-A5FF-DA8A3B563FA3}" type="slidenum">
              <a:rPr lang="en-US" altLang="en-US"/>
              <a:pPr>
                <a:defRPr/>
              </a:pPr>
              <a:t>‹#›</a:t>
            </a:fld>
            <a:endParaRPr lang="en-US" altLang="en-US" dirty="0"/>
          </a:p>
        </p:txBody>
      </p:sp>
    </p:spTree>
    <p:extLst>
      <p:ext uri="{BB962C8B-B14F-4D97-AF65-F5344CB8AC3E}">
        <p14:creationId xmlns:p14="http://schemas.microsoft.com/office/powerpoint/2010/main" val="1254414056"/>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16"/>
          </p:nvPr>
        </p:nvSpPr>
        <p:spPr/>
        <p:txBody>
          <a:bodyPr/>
          <a:lstStyle>
            <a:lvl1pPr>
              <a:defRPr/>
            </a:lvl1pPr>
          </a:lstStyle>
          <a:p>
            <a:pPr>
              <a:defRPr/>
            </a:pPr>
            <a:endParaRPr lang="en-US" altLang="en-US" dirty="0"/>
          </a:p>
        </p:txBody>
      </p:sp>
      <p:sp>
        <p:nvSpPr>
          <p:cNvPr id="11" name="Date Placeholder 3"/>
          <p:cNvSpPr>
            <a:spLocks noGrp="1"/>
          </p:cNvSpPr>
          <p:nvPr>
            <p:ph type="dt" sz="half" idx="17"/>
          </p:nvPr>
        </p:nvSpPr>
        <p:spPr/>
        <p:txBody>
          <a:bodyPr/>
          <a:lstStyle>
            <a:lvl1pPr>
              <a:defRPr/>
            </a:lvl1pPr>
          </a:lstStyle>
          <a:p>
            <a:pPr>
              <a:defRPr/>
            </a:pPr>
            <a:fld id="{239B427C-9FA0-400C-A331-2C6B6C696F77}" type="datetimeFigureOut">
              <a:rPr lang="en-US" altLang="en-US"/>
              <a:pPr>
                <a:defRPr/>
              </a:pPr>
              <a:t>5/28/2019</a:t>
            </a:fld>
            <a:endParaRPr lang="en-US" altLang="en-US" dirty="0"/>
          </a:p>
        </p:txBody>
      </p:sp>
      <p:sp>
        <p:nvSpPr>
          <p:cNvPr id="12" name="Slide Number Placeholder 5"/>
          <p:cNvSpPr>
            <a:spLocks noGrp="1"/>
          </p:cNvSpPr>
          <p:nvPr>
            <p:ph type="sldNum" sz="quarter" idx="18"/>
          </p:nvPr>
        </p:nvSpPr>
        <p:spPr/>
        <p:txBody>
          <a:bodyPr/>
          <a:lstStyle>
            <a:lvl1pPr algn="l">
              <a:buSzTx/>
              <a:defRPr sz="1400">
                <a:solidFill>
                  <a:srgbClr val="000000"/>
                </a:solidFill>
              </a:defRPr>
            </a:lvl1pPr>
          </a:lstStyle>
          <a:p>
            <a:pPr>
              <a:defRPr/>
            </a:pPr>
            <a:fld id="{271D7819-171C-4C85-8170-E742DCA357EF}" type="slidenum">
              <a:rPr lang="en-US" altLang="en-US"/>
              <a:pPr>
                <a:defRPr/>
              </a:pPr>
              <a:t>‹#›</a:t>
            </a:fld>
            <a:endParaRPr lang="en-US" altLang="en-US" dirty="0"/>
          </a:p>
        </p:txBody>
      </p:sp>
    </p:spTree>
    <p:extLst>
      <p:ext uri="{BB962C8B-B14F-4D97-AF65-F5344CB8AC3E}">
        <p14:creationId xmlns:p14="http://schemas.microsoft.com/office/powerpoint/2010/main" val="1562832412"/>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p:cNvSpPr>
            <a:spLocks noGrp="1"/>
          </p:cNvSpPr>
          <p:nvPr>
            <p:ph type="ftr" sz="quarter" idx="18"/>
          </p:nvPr>
        </p:nvSpPr>
        <p:spPr/>
        <p:txBody>
          <a:bodyPr/>
          <a:lstStyle>
            <a:lvl1pPr>
              <a:defRPr/>
            </a:lvl1pPr>
          </a:lstStyle>
          <a:p>
            <a:pPr>
              <a:defRPr/>
            </a:pPr>
            <a:endParaRPr lang="en-US" altLang="en-US" dirty="0"/>
          </a:p>
        </p:txBody>
      </p:sp>
      <p:sp>
        <p:nvSpPr>
          <p:cNvPr id="11" name="Date Placeholder 3"/>
          <p:cNvSpPr>
            <a:spLocks noGrp="1"/>
          </p:cNvSpPr>
          <p:nvPr>
            <p:ph type="dt" sz="half" idx="19"/>
          </p:nvPr>
        </p:nvSpPr>
        <p:spPr/>
        <p:txBody>
          <a:bodyPr/>
          <a:lstStyle>
            <a:lvl1pPr>
              <a:defRPr/>
            </a:lvl1pPr>
          </a:lstStyle>
          <a:p>
            <a:pPr>
              <a:defRPr/>
            </a:pPr>
            <a:fld id="{ADA6ABE0-8427-4410-92A3-7CC38271D738}" type="datetimeFigureOut">
              <a:rPr lang="en-US" altLang="en-US"/>
              <a:pPr>
                <a:defRPr/>
              </a:pPr>
              <a:t>5/28/2019</a:t>
            </a:fld>
            <a:endParaRPr lang="en-US" altLang="en-US" dirty="0"/>
          </a:p>
        </p:txBody>
      </p:sp>
      <p:sp>
        <p:nvSpPr>
          <p:cNvPr id="12" name="Slide Number Placeholder 5"/>
          <p:cNvSpPr>
            <a:spLocks noGrp="1"/>
          </p:cNvSpPr>
          <p:nvPr>
            <p:ph type="sldNum" sz="quarter" idx="20"/>
          </p:nvPr>
        </p:nvSpPr>
        <p:spPr/>
        <p:txBody>
          <a:bodyPr/>
          <a:lstStyle>
            <a:lvl1pPr algn="l">
              <a:buSzTx/>
              <a:defRPr sz="1400">
                <a:solidFill>
                  <a:srgbClr val="000000"/>
                </a:solidFill>
              </a:defRPr>
            </a:lvl1pPr>
          </a:lstStyle>
          <a:p>
            <a:pPr>
              <a:defRPr/>
            </a:pPr>
            <a:fld id="{DC7298D3-4E52-42B7-BD2E-0DBFBF80EF27}" type="slidenum">
              <a:rPr lang="en-US" altLang="en-US"/>
              <a:pPr>
                <a:defRPr/>
              </a:pPr>
              <a:t>‹#›</a:t>
            </a:fld>
            <a:endParaRPr lang="en-US" altLang="en-US" dirty="0"/>
          </a:p>
        </p:txBody>
      </p:sp>
    </p:spTree>
    <p:extLst>
      <p:ext uri="{BB962C8B-B14F-4D97-AF65-F5344CB8AC3E}">
        <p14:creationId xmlns:p14="http://schemas.microsoft.com/office/powerpoint/2010/main" val="1675623872"/>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p:cNvSpPr>
            <a:spLocks noGrp="1"/>
          </p:cNvSpPr>
          <p:nvPr>
            <p:ph type="ftr" sz="quarter" idx="18"/>
          </p:nvPr>
        </p:nvSpPr>
        <p:spPr/>
        <p:txBody>
          <a:bodyPr/>
          <a:lstStyle>
            <a:lvl1pPr>
              <a:defRPr/>
            </a:lvl1pPr>
          </a:lstStyle>
          <a:p>
            <a:pPr>
              <a:defRPr/>
            </a:pPr>
            <a:endParaRPr lang="en-US" altLang="en-US" dirty="0"/>
          </a:p>
        </p:txBody>
      </p:sp>
      <p:sp>
        <p:nvSpPr>
          <p:cNvPr id="11" name="Date Placeholder 3"/>
          <p:cNvSpPr>
            <a:spLocks noGrp="1"/>
          </p:cNvSpPr>
          <p:nvPr>
            <p:ph type="dt" sz="half" idx="19"/>
          </p:nvPr>
        </p:nvSpPr>
        <p:spPr/>
        <p:txBody>
          <a:bodyPr/>
          <a:lstStyle>
            <a:lvl1pPr>
              <a:defRPr/>
            </a:lvl1pPr>
          </a:lstStyle>
          <a:p>
            <a:pPr>
              <a:defRPr/>
            </a:pPr>
            <a:fld id="{818DF4D9-A060-4725-A5FE-3B62BD5D8190}" type="datetimeFigureOut">
              <a:rPr lang="en-US" altLang="en-US"/>
              <a:pPr>
                <a:defRPr/>
              </a:pPr>
              <a:t>5/28/2019</a:t>
            </a:fld>
            <a:endParaRPr lang="en-US" altLang="en-US" dirty="0"/>
          </a:p>
        </p:txBody>
      </p:sp>
      <p:sp>
        <p:nvSpPr>
          <p:cNvPr id="13" name="Slide Number Placeholder 5"/>
          <p:cNvSpPr>
            <a:spLocks noGrp="1"/>
          </p:cNvSpPr>
          <p:nvPr>
            <p:ph type="sldNum" sz="quarter" idx="20"/>
          </p:nvPr>
        </p:nvSpPr>
        <p:spPr/>
        <p:txBody>
          <a:bodyPr/>
          <a:lstStyle>
            <a:lvl1pPr algn="l">
              <a:buSzTx/>
              <a:defRPr sz="1400">
                <a:solidFill>
                  <a:srgbClr val="000000"/>
                </a:solidFill>
              </a:defRPr>
            </a:lvl1pPr>
          </a:lstStyle>
          <a:p>
            <a:pPr>
              <a:defRPr/>
            </a:pPr>
            <a:fld id="{51BB9AED-3B67-4DF1-8524-3DB670C49958}" type="slidenum">
              <a:rPr lang="en-US" altLang="en-US"/>
              <a:pPr>
                <a:defRPr/>
              </a:pPr>
              <a:t>‹#›</a:t>
            </a:fld>
            <a:endParaRPr lang="en-US" altLang="en-US" dirty="0"/>
          </a:p>
        </p:txBody>
      </p:sp>
    </p:spTree>
    <p:extLst>
      <p:ext uri="{BB962C8B-B14F-4D97-AF65-F5344CB8AC3E}">
        <p14:creationId xmlns:p14="http://schemas.microsoft.com/office/powerpoint/2010/main" val="1497583498"/>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p:cNvSpPr>
            <a:spLocks noGrp="1"/>
          </p:cNvSpPr>
          <p:nvPr>
            <p:ph type="ftr" sz="quarter" idx="19"/>
          </p:nvPr>
        </p:nvSpPr>
        <p:spPr/>
        <p:txBody>
          <a:bodyPr/>
          <a:lstStyle>
            <a:lvl1pPr>
              <a:defRPr/>
            </a:lvl1pPr>
          </a:lstStyle>
          <a:p>
            <a:pPr>
              <a:defRPr/>
            </a:pPr>
            <a:endParaRPr lang="en-US" altLang="en-US" dirty="0"/>
          </a:p>
        </p:txBody>
      </p:sp>
      <p:sp>
        <p:nvSpPr>
          <p:cNvPr id="11" name="Date Placeholder 3"/>
          <p:cNvSpPr>
            <a:spLocks noGrp="1"/>
          </p:cNvSpPr>
          <p:nvPr>
            <p:ph type="dt" sz="half" idx="20"/>
          </p:nvPr>
        </p:nvSpPr>
        <p:spPr/>
        <p:txBody>
          <a:bodyPr/>
          <a:lstStyle>
            <a:lvl1pPr>
              <a:defRPr/>
            </a:lvl1pPr>
          </a:lstStyle>
          <a:p>
            <a:pPr>
              <a:defRPr/>
            </a:pPr>
            <a:fld id="{594ED7E1-1A94-4BB7-A233-2F5D14B53FAA}" type="datetimeFigureOut">
              <a:rPr lang="en-US" altLang="en-US"/>
              <a:pPr>
                <a:defRPr/>
              </a:pPr>
              <a:t>5/28/2019</a:t>
            </a:fld>
            <a:endParaRPr lang="en-US" altLang="en-US" dirty="0"/>
          </a:p>
        </p:txBody>
      </p:sp>
      <p:sp>
        <p:nvSpPr>
          <p:cNvPr id="15" name="Slide Number Placeholder 5"/>
          <p:cNvSpPr>
            <a:spLocks noGrp="1"/>
          </p:cNvSpPr>
          <p:nvPr>
            <p:ph type="sldNum" sz="quarter" idx="21"/>
          </p:nvPr>
        </p:nvSpPr>
        <p:spPr/>
        <p:txBody>
          <a:bodyPr/>
          <a:lstStyle>
            <a:lvl1pPr algn="l">
              <a:buSzTx/>
              <a:defRPr sz="1400">
                <a:solidFill>
                  <a:srgbClr val="000000"/>
                </a:solidFill>
              </a:defRPr>
            </a:lvl1pPr>
          </a:lstStyle>
          <a:p>
            <a:pPr>
              <a:defRPr/>
            </a:pPr>
            <a:fld id="{19DB62C1-C077-4B43-963D-D0D35B71A55E}" type="slidenum">
              <a:rPr lang="en-US" altLang="en-US"/>
              <a:pPr>
                <a:defRPr/>
              </a:pPr>
              <a:t>‹#›</a:t>
            </a:fld>
            <a:endParaRPr lang="en-US" altLang="en-US" dirty="0"/>
          </a:p>
        </p:txBody>
      </p:sp>
    </p:spTree>
    <p:extLst>
      <p:ext uri="{BB962C8B-B14F-4D97-AF65-F5344CB8AC3E}">
        <p14:creationId xmlns:p14="http://schemas.microsoft.com/office/powerpoint/2010/main" val="3356105661"/>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20"/>
          </p:nvPr>
        </p:nvSpPr>
        <p:spPr/>
        <p:txBody>
          <a:bodyPr/>
          <a:lstStyle>
            <a:lvl1pPr>
              <a:defRPr/>
            </a:lvl1pPr>
          </a:lstStyle>
          <a:p>
            <a:pPr>
              <a:defRPr/>
            </a:pPr>
            <a:endParaRPr lang="en-US" altLang="en-US" dirty="0"/>
          </a:p>
        </p:txBody>
      </p:sp>
      <p:sp>
        <p:nvSpPr>
          <p:cNvPr id="16" name="Date Placeholder 3"/>
          <p:cNvSpPr>
            <a:spLocks noGrp="1"/>
          </p:cNvSpPr>
          <p:nvPr>
            <p:ph type="dt" sz="half" idx="21"/>
          </p:nvPr>
        </p:nvSpPr>
        <p:spPr/>
        <p:txBody>
          <a:bodyPr/>
          <a:lstStyle>
            <a:lvl1pPr>
              <a:defRPr/>
            </a:lvl1pPr>
          </a:lstStyle>
          <a:p>
            <a:pPr>
              <a:defRPr/>
            </a:pPr>
            <a:fld id="{F03D6ED6-6244-4B74-8040-83D8F34CFBF8}" type="datetimeFigureOut">
              <a:rPr lang="en-US" altLang="en-US"/>
              <a:pPr>
                <a:defRPr/>
              </a:pPr>
              <a:t>5/28/2019</a:t>
            </a:fld>
            <a:endParaRPr lang="en-US" altLang="en-US" dirty="0"/>
          </a:p>
        </p:txBody>
      </p:sp>
      <p:sp>
        <p:nvSpPr>
          <p:cNvPr id="17" name="Slide Number Placeholder 5"/>
          <p:cNvSpPr>
            <a:spLocks noGrp="1"/>
          </p:cNvSpPr>
          <p:nvPr>
            <p:ph type="sldNum" sz="quarter" idx="22"/>
          </p:nvPr>
        </p:nvSpPr>
        <p:spPr/>
        <p:txBody>
          <a:bodyPr/>
          <a:lstStyle>
            <a:lvl1pPr algn="l">
              <a:buSzTx/>
              <a:defRPr sz="1400">
                <a:solidFill>
                  <a:srgbClr val="000000"/>
                </a:solidFill>
              </a:defRPr>
            </a:lvl1pPr>
          </a:lstStyle>
          <a:p>
            <a:pPr>
              <a:defRPr/>
            </a:pPr>
            <a:fld id="{A9CCC7E4-1DE6-4610-AA0F-FD734DE364E9}" type="slidenum">
              <a:rPr lang="en-US" altLang="en-US"/>
              <a:pPr>
                <a:defRPr/>
              </a:pPr>
              <a:t>‹#›</a:t>
            </a:fld>
            <a:endParaRPr lang="en-US" altLang="en-US" dirty="0"/>
          </a:p>
        </p:txBody>
      </p:sp>
    </p:spTree>
    <p:extLst>
      <p:ext uri="{BB962C8B-B14F-4D97-AF65-F5344CB8AC3E}">
        <p14:creationId xmlns:p14="http://schemas.microsoft.com/office/powerpoint/2010/main" val="989759388"/>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Footer Placeholder 4"/>
          <p:cNvSpPr>
            <a:spLocks noGrp="1"/>
          </p:cNvSpPr>
          <p:nvPr>
            <p:ph type="ftr" sz="quarter" idx="21"/>
          </p:nvPr>
        </p:nvSpPr>
        <p:spPr/>
        <p:txBody>
          <a:bodyPr/>
          <a:lstStyle>
            <a:lvl1pPr>
              <a:defRPr/>
            </a:lvl1pPr>
          </a:lstStyle>
          <a:p>
            <a:pPr>
              <a:defRPr/>
            </a:pPr>
            <a:endParaRPr lang="en-US" altLang="en-US" dirty="0"/>
          </a:p>
        </p:txBody>
      </p:sp>
      <p:sp>
        <p:nvSpPr>
          <p:cNvPr id="18" name="Date Placeholder 3"/>
          <p:cNvSpPr>
            <a:spLocks noGrp="1"/>
          </p:cNvSpPr>
          <p:nvPr>
            <p:ph type="dt" sz="half" idx="22"/>
          </p:nvPr>
        </p:nvSpPr>
        <p:spPr/>
        <p:txBody>
          <a:bodyPr/>
          <a:lstStyle>
            <a:lvl1pPr>
              <a:defRPr/>
            </a:lvl1pPr>
          </a:lstStyle>
          <a:p>
            <a:pPr>
              <a:defRPr/>
            </a:pPr>
            <a:fld id="{A19A3BBA-B7F1-42B4-8D39-1C57A504A895}" type="datetimeFigureOut">
              <a:rPr lang="en-US" altLang="en-US"/>
              <a:pPr>
                <a:defRPr/>
              </a:pPr>
              <a:t>5/28/2019</a:t>
            </a:fld>
            <a:endParaRPr lang="en-US" altLang="en-US" dirty="0"/>
          </a:p>
        </p:txBody>
      </p:sp>
      <p:sp>
        <p:nvSpPr>
          <p:cNvPr id="19" name="Slide Number Placeholder 5"/>
          <p:cNvSpPr>
            <a:spLocks noGrp="1"/>
          </p:cNvSpPr>
          <p:nvPr>
            <p:ph type="sldNum" sz="quarter" idx="23"/>
          </p:nvPr>
        </p:nvSpPr>
        <p:spPr/>
        <p:txBody>
          <a:bodyPr/>
          <a:lstStyle>
            <a:lvl1pPr algn="l">
              <a:buSzTx/>
              <a:defRPr sz="1400">
                <a:solidFill>
                  <a:srgbClr val="000000"/>
                </a:solidFill>
              </a:defRPr>
            </a:lvl1pPr>
          </a:lstStyle>
          <a:p>
            <a:pPr>
              <a:defRPr/>
            </a:pPr>
            <a:fld id="{0FA430D6-4E77-4FB3-B68D-1ACA15D6EDA5}" type="slidenum">
              <a:rPr lang="en-US" altLang="en-US"/>
              <a:pPr>
                <a:defRPr/>
              </a:pPr>
              <a:t>‹#›</a:t>
            </a:fld>
            <a:endParaRPr lang="en-US" altLang="en-US" dirty="0"/>
          </a:p>
        </p:txBody>
      </p:sp>
    </p:spTree>
    <p:extLst>
      <p:ext uri="{BB962C8B-B14F-4D97-AF65-F5344CB8AC3E}">
        <p14:creationId xmlns:p14="http://schemas.microsoft.com/office/powerpoint/2010/main" val="3768354277"/>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ooter Placeholder 4"/>
          <p:cNvSpPr>
            <a:spLocks noGrp="1"/>
          </p:cNvSpPr>
          <p:nvPr>
            <p:ph type="ftr" sz="quarter" idx="22"/>
          </p:nvPr>
        </p:nvSpPr>
        <p:spPr/>
        <p:txBody>
          <a:bodyPr/>
          <a:lstStyle>
            <a:lvl1pPr>
              <a:defRPr/>
            </a:lvl1pPr>
          </a:lstStyle>
          <a:p>
            <a:pPr>
              <a:defRPr/>
            </a:pPr>
            <a:endParaRPr lang="en-US" altLang="en-US" dirty="0"/>
          </a:p>
        </p:txBody>
      </p:sp>
      <p:sp>
        <p:nvSpPr>
          <p:cNvPr id="19" name="Date Placeholder 3"/>
          <p:cNvSpPr>
            <a:spLocks noGrp="1"/>
          </p:cNvSpPr>
          <p:nvPr>
            <p:ph type="dt" sz="half" idx="23"/>
          </p:nvPr>
        </p:nvSpPr>
        <p:spPr/>
        <p:txBody>
          <a:bodyPr/>
          <a:lstStyle>
            <a:lvl1pPr>
              <a:defRPr/>
            </a:lvl1pPr>
          </a:lstStyle>
          <a:p>
            <a:pPr>
              <a:defRPr/>
            </a:pPr>
            <a:fld id="{FCC4CBC9-76C2-4D90-9B4D-F567CC45F500}" type="datetimeFigureOut">
              <a:rPr lang="en-US" altLang="en-US"/>
              <a:pPr>
                <a:defRPr/>
              </a:pPr>
              <a:t>5/28/2019</a:t>
            </a:fld>
            <a:endParaRPr lang="en-US" altLang="en-US" dirty="0"/>
          </a:p>
        </p:txBody>
      </p:sp>
      <p:sp>
        <p:nvSpPr>
          <p:cNvPr id="20" name="Slide Number Placeholder 5"/>
          <p:cNvSpPr>
            <a:spLocks noGrp="1"/>
          </p:cNvSpPr>
          <p:nvPr>
            <p:ph type="sldNum" sz="quarter" idx="24"/>
          </p:nvPr>
        </p:nvSpPr>
        <p:spPr/>
        <p:txBody>
          <a:bodyPr/>
          <a:lstStyle>
            <a:lvl1pPr algn="l">
              <a:buSzTx/>
              <a:defRPr sz="1400">
                <a:solidFill>
                  <a:srgbClr val="000000"/>
                </a:solidFill>
              </a:defRPr>
            </a:lvl1pPr>
          </a:lstStyle>
          <a:p>
            <a:pPr>
              <a:defRPr/>
            </a:pPr>
            <a:fld id="{A2A981EA-FA50-4365-B609-4FEC7D99B0F4}" type="slidenum">
              <a:rPr lang="en-US" altLang="en-US"/>
              <a:pPr>
                <a:defRPr/>
              </a:pPr>
              <a:t>‹#›</a:t>
            </a:fld>
            <a:endParaRPr lang="en-US" altLang="en-US" dirty="0"/>
          </a:p>
        </p:txBody>
      </p:sp>
    </p:spTree>
    <p:extLst>
      <p:ext uri="{BB962C8B-B14F-4D97-AF65-F5344CB8AC3E}">
        <p14:creationId xmlns:p14="http://schemas.microsoft.com/office/powerpoint/2010/main" val="1525128244"/>
      </p:ext>
    </p:extLst>
  </p:cSld>
  <p:clrMapOvr>
    <a:masterClrMapping/>
  </p:clrMapOvr>
  <p:transition spd="slow"/>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76204" y="4473387"/>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92613" y="5159852"/>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p:cNvSpPr>
            <a:spLocks noGrp="1"/>
          </p:cNvSpPr>
          <p:nvPr>
            <p:ph type="ftr" sz="quarter" idx="23"/>
          </p:nvPr>
        </p:nvSpPr>
        <p:spPr/>
        <p:txBody>
          <a:bodyPr/>
          <a:lstStyle>
            <a:lvl1pPr>
              <a:defRPr/>
            </a:lvl1pPr>
          </a:lstStyle>
          <a:p>
            <a:pPr>
              <a:defRPr/>
            </a:pPr>
            <a:endParaRPr lang="en-US" altLang="en-US" dirty="0"/>
          </a:p>
        </p:txBody>
      </p:sp>
      <p:sp>
        <p:nvSpPr>
          <p:cNvPr id="20" name="Date Placeholder 3"/>
          <p:cNvSpPr>
            <a:spLocks noGrp="1"/>
          </p:cNvSpPr>
          <p:nvPr>
            <p:ph type="dt" sz="half" idx="24"/>
          </p:nvPr>
        </p:nvSpPr>
        <p:spPr/>
        <p:txBody>
          <a:bodyPr/>
          <a:lstStyle>
            <a:lvl1pPr>
              <a:defRPr/>
            </a:lvl1pPr>
          </a:lstStyle>
          <a:p>
            <a:pPr>
              <a:defRPr/>
            </a:pPr>
            <a:fld id="{2C20C944-4974-429E-991D-BFD9F4787549}" type="datetimeFigureOut">
              <a:rPr lang="en-US" altLang="en-US"/>
              <a:pPr>
                <a:defRPr/>
              </a:pPr>
              <a:t>5/28/2019</a:t>
            </a:fld>
            <a:endParaRPr lang="en-US" altLang="en-US" dirty="0"/>
          </a:p>
        </p:txBody>
      </p:sp>
      <p:sp>
        <p:nvSpPr>
          <p:cNvPr id="21" name="Slide Number Placeholder 5"/>
          <p:cNvSpPr>
            <a:spLocks noGrp="1"/>
          </p:cNvSpPr>
          <p:nvPr>
            <p:ph type="sldNum" sz="quarter" idx="25"/>
          </p:nvPr>
        </p:nvSpPr>
        <p:spPr/>
        <p:txBody>
          <a:bodyPr/>
          <a:lstStyle>
            <a:lvl1pPr algn="l">
              <a:buSzTx/>
              <a:defRPr sz="1400">
                <a:solidFill>
                  <a:srgbClr val="000000"/>
                </a:solidFill>
              </a:defRPr>
            </a:lvl1pPr>
          </a:lstStyle>
          <a:p>
            <a:pPr>
              <a:defRPr/>
            </a:pPr>
            <a:fld id="{46BED4D9-9739-4B2B-867A-08B836BF931E}" type="slidenum">
              <a:rPr lang="en-US" altLang="en-US"/>
              <a:pPr>
                <a:defRPr/>
              </a:pPr>
              <a:t>‹#›</a:t>
            </a:fld>
            <a:endParaRPr lang="en-US" altLang="en-US" dirty="0"/>
          </a:p>
        </p:txBody>
      </p:sp>
    </p:spTree>
    <p:extLst>
      <p:ext uri="{BB962C8B-B14F-4D97-AF65-F5344CB8AC3E}">
        <p14:creationId xmlns:p14="http://schemas.microsoft.com/office/powerpoint/2010/main" val="2844656708"/>
      </p:ext>
    </p:extLst>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76204" y="4473387"/>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92613" y="5159852"/>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Footer Placeholder 4"/>
          <p:cNvSpPr>
            <a:spLocks noGrp="1"/>
          </p:cNvSpPr>
          <p:nvPr>
            <p:ph type="ftr" sz="quarter" idx="26"/>
          </p:nvPr>
        </p:nvSpPr>
        <p:spPr/>
        <p:txBody>
          <a:bodyPr/>
          <a:lstStyle>
            <a:lvl1pPr>
              <a:defRPr/>
            </a:lvl1pPr>
          </a:lstStyle>
          <a:p>
            <a:pPr>
              <a:defRPr/>
            </a:pPr>
            <a:endParaRPr lang="en-US" altLang="en-US" dirty="0"/>
          </a:p>
        </p:txBody>
      </p:sp>
      <p:sp>
        <p:nvSpPr>
          <p:cNvPr id="23" name="Date Placeholder 3"/>
          <p:cNvSpPr>
            <a:spLocks noGrp="1"/>
          </p:cNvSpPr>
          <p:nvPr>
            <p:ph type="dt" sz="half" idx="27"/>
          </p:nvPr>
        </p:nvSpPr>
        <p:spPr/>
        <p:txBody>
          <a:bodyPr/>
          <a:lstStyle>
            <a:lvl1pPr>
              <a:defRPr/>
            </a:lvl1pPr>
          </a:lstStyle>
          <a:p>
            <a:pPr>
              <a:defRPr/>
            </a:pPr>
            <a:fld id="{FC2C876A-0B2A-49F6-8142-ADA22E1ADA78}" type="datetimeFigureOut">
              <a:rPr lang="en-US" altLang="en-US"/>
              <a:pPr>
                <a:defRPr/>
              </a:pPr>
              <a:t>5/28/2019</a:t>
            </a:fld>
            <a:endParaRPr lang="en-US" altLang="en-US" dirty="0"/>
          </a:p>
        </p:txBody>
      </p:sp>
      <p:sp>
        <p:nvSpPr>
          <p:cNvPr id="24" name="Slide Number Placeholder 5"/>
          <p:cNvSpPr>
            <a:spLocks noGrp="1"/>
          </p:cNvSpPr>
          <p:nvPr>
            <p:ph type="sldNum" sz="quarter" idx="28"/>
          </p:nvPr>
        </p:nvSpPr>
        <p:spPr/>
        <p:txBody>
          <a:bodyPr/>
          <a:lstStyle>
            <a:lvl1pPr algn="l">
              <a:buSzTx/>
              <a:defRPr sz="1400">
                <a:solidFill>
                  <a:srgbClr val="000000"/>
                </a:solidFill>
              </a:defRPr>
            </a:lvl1pPr>
          </a:lstStyle>
          <a:p>
            <a:pPr>
              <a:defRPr/>
            </a:pPr>
            <a:fld id="{E1B4DBD6-43AF-4329-8889-BA3CB0B01288}" type="slidenum">
              <a:rPr lang="en-US" altLang="en-US"/>
              <a:pPr>
                <a:defRPr/>
              </a:pPr>
              <a:t>‹#›</a:t>
            </a:fld>
            <a:endParaRPr lang="en-US" altLang="en-US" dirty="0"/>
          </a:p>
        </p:txBody>
      </p:sp>
    </p:spTree>
    <p:extLst>
      <p:ext uri="{BB962C8B-B14F-4D97-AF65-F5344CB8AC3E}">
        <p14:creationId xmlns:p14="http://schemas.microsoft.com/office/powerpoint/2010/main" val="3590602836"/>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extLst>
      <p:ext uri="{BB962C8B-B14F-4D97-AF65-F5344CB8AC3E}">
        <p14:creationId xmlns:p14="http://schemas.microsoft.com/office/powerpoint/2010/main" val="33730185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081267"/>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32878" y="3626139"/>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32878" y="4065083"/>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1"/>
          <p:cNvSpPr>
            <a:spLocks noGrp="1"/>
          </p:cNvSpPr>
          <p:nvPr>
            <p:ph sz="quarter" idx="26"/>
          </p:nvPr>
        </p:nvSpPr>
        <p:spPr>
          <a:xfrm>
            <a:off x="4336752" y="4520930"/>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Footer Placeholder 4"/>
          <p:cNvSpPr>
            <a:spLocks noGrp="1"/>
          </p:cNvSpPr>
          <p:nvPr>
            <p:ph type="ftr" sz="quarter" idx="27"/>
          </p:nvPr>
        </p:nvSpPr>
        <p:spPr/>
        <p:txBody>
          <a:bodyPr/>
          <a:lstStyle>
            <a:lvl1pPr>
              <a:defRPr/>
            </a:lvl1pPr>
          </a:lstStyle>
          <a:p>
            <a:pPr>
              <a:defRPr/>
            </a:pPr>
            <a:endParaRPr lang="en-US" altLang="en-US" dirty="0"/>
          </a:p>
        </p:txBody>
      </p:sp>
      <p:sp>
        <p:nvSpPr>
          <p:cNvPr id="24" name="Date Placeholder 3"/>
          <p:cNvSpPr>
            <a:spLocks noGrp="1"/>
          </p:cNvSpPr>
          <p:nvPr>
            <p:ph type="dt" sz="half" idx="28"/>
          </p:nvPr>
        </p:nvSpPr>
        <p:spPr/>
        <p:txBody>
          <a:bodyPr/>
          <a:lstStyle>
            <a:lvl1pPr>
              <a:defRPr/>
            </a:lvl1pPr>
          </a:lstStyle>
          <a:p>
            <a:pPr>
              <a:defRPr/>
            </a:pPr>
            <a:fld id="{67F7992C-7DCC-4FA9-B170-69D7844CEBA9}" type="datetimeFigureOut">
              <a:rPr lang="en-US" altLang="en-US"/>
              <a:pPr>
                <a:defRPr/>
              </a:pPr>
              <a:t>5/28/2019</a:t>
            </a:fld>
            <a:endParaRPr lang="en-US" altLang="en-US" dirty="0"/>
          </a:p>
        </p:txBody>
      </p:sp>
      <p:sp>
        <p:nvSpPr>
          <p:cNvPr id="25" name="Slide Number Placeholder 5"/>
          <p:cNvSpPr>
            <a:spLocks noGrp="1"/>
          </p:cNvSpPr>
          <p:nvPr>
            <p:ph type="sldNum" sz="quarter" idx="29"/>
          </p:nvPr>
        </p:nvSpPr>
        <p:spPr/>
        <p:txBody>
          <a:bodyPr/>
          <a:lstStyle>
            <a:lvl1pPr algn="l">
              <a:buSzTx/>
              <a:defRPr sz="1400">
                <a:solidFill>
                  <a:srgbClr val="000000"/>
                </a:solidFill>
              </a:defRPr>
            </a:lvl1pPr>
          </a:lstStyle>
          <a:p>
            <a:pPr>
              <a:defRPr/>
            </a:pPr>
            <a:fld id="{13DCD825-166D-400B-ABCD-44ACD16F9711}" type="slidenum">
              <a:rPr lang="en-US" altLang="en-US"/>
              <a:pPr>
                <a:defRPr/>
              </a:pPr>
              <a:t>‹#›</a:t>
            </a:fld>
            <a:endParaRPr lang="en-US" altLang="en-US" dirty="0"/>
          </a:p>
        </p:txBody>
      </p:sp>
    </p:spTree>
    <p:extLst>
      <p:ext uri="{BB962C8B-B14F-4D97-AF65-F5344CB8AC3E}">
        <p14:creationId xmlns:p14="http://schemas.microsoft.com/office/powerpoint/2010/main" val="2871698959"/>
      </p:ext>
    </p:extLst>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081267"/>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32878" y="3626139"/>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32878" y="4065083"/>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1"/>
          <p:cNvSpPr>
            <a:spLocks noGrp="1"/>
          </p:cNvSpPr>
          <p:nvPr>
            <p:ph sz="quarter" idx="26"/>
          </p:nvPr>
        </p:nvSpPr>
        <p:spPr>
          <a:xfrm>
            <a:off x="4336752" y="4520930"/>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13"/>
          <p:cNvSpPr>
            <a:spLocks noGrp="1"/>
          </p:cNvSpPr>
          <p:nvPr>
            <p:ph sz="quarter" idx="27"/>
          </p:nvPr>
        </p:nvSpPr>
        <p:spPr>
          <a:xfrm>
            <a:off x="4326230" y="5065802"/>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Footer Placeholder 4"/>
          <p:cNvSpPr>
            <a:spLocks noGrp="1"/>
          </p:cNvSpPr>
          <p:nvPr>
            <p:ph type="ftr" sz="quarter" idx="28"/>
          </p:nvPr>
        </p:nvSpPr>
        <p:spPr/>
        <p:txBody>
          <a:bodyPr/>
          <a:lstStyle>
            <a:lvl1pPr>
              <a:defRPr/>
            </a:lvl1pPr>
          </a:lstStyle>
          <a:p>
            <a:pPr>
              <a:defRPr/>
            </a:pPr>
            <a:endParaRPr lang="en-US" altLang="en-US" dirty="0"/>
          </a:p>
        </p:txBody>
      </p:sp>
      <p:sp>
        <p:nvSpPr>
          <p:cNvPr id="25" name="Date Placeholder 3"/>
          <p:cNvSpPr>
            <a:spLocks noGrp="1"/>
          </p:cNvSpPr>
          <p:nvPr>
            <p:ph type="dt" sz="half" idx="29"/>
          </p:nvPr>
        </p:nvSpPr>
        <p:spPr/>
        <p:txBody>
          <a:bodyPr/>
          <a:lstStyle>
            <a:lvl1pPr>
              <a:defRPr/>
            </a:lvl1pPr>
          </a:lstStyle>
          <a:p>
            <a:pPr>
              <a:defRPr/>
            </a:pPr>
            <a:fld id="{0440A020-4552-432A-8EDB-496C74AE4161}" type="datetimeFigureOut">
              <a:rPr lang="en-US" altLang="en-US"/>
              <a:pPr>
                <a:defRPr/>
              </a:pPr>
              <a:t>5/28/2019</a:t>
            </a:fld>
            <a:endParaRPr lang="en-US" altLang="en-US" dirty="0"/>
          </a:p>
        </p:txBody>
      </p:sp>
      <p:sp>
        <p:nvSpPr>
          <p:cNvPr id="26" name="Slide Number Placeholder 5"/>
          <p:cNvSpPr>
            <a:spLocks noGrp="1"/>
          </p:cNvSpPr>
          <p:nvPr>
            <p:ph type="sldNum" sz="quarter" idx="30"/>
          </p:nvPr>
        </p:nvSpPr>
        <p:spPr/>
        <p:txBody>
          <a:bodyPr/>
          <a:lstStyle>
            <a:lvl1pPr algn="l">
              <a:buSzTx/>
              <a:defRPr sz="1400">
                <a:solidFill>
                  <a:srgbClr val="000000"/>
                </a:solidFill>
              </a:defRPr>
            </a:lvl1pPr>
          </a:lstStyle>
          <a:p>
            <a:pPr>
              <a:defRPr/>
            </a:pPr>
            <a:fld id="{8007A6BD-8511-4D4A-AA75-F3B057DE62C8}" type="slidenum">
              <a:rPr lang="en-US" altLang="en-US"/>
              <a:pPr>
                <a:defRPr/>
              </a:pPr>
              <a:t>‹#›</a:t>
            </a:fld>
            <a:endParaRPr lang="en-US" altLang="en-US" dirty="0"/>
          </a:p>
        </p:txBody>
      </p:sp>
    </p:spTree>
    <p:extLst>
      <p:ext uri="{BB962C8B-B14F-4D97-AF65-F5344CB8AC3E}">
        <p14:creationId xmlns:p14="http://schemas.microsoft.com/office/powerpoint/2010/main" val="2482563901"/>
      </p:ext>
    </p:extLst>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081267"/>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32878" y="3626139"/>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32878" y="4065083"/>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1"/>
          <p:cNvSpPr>
            <a:spLocks noGrp="1"/>
          </p:cNvSpPr>
          <p:nvPr>
            <p:ph sz="quarter" idx="26"/>
          </p:nvPr>
        </p:nvSpPr>
        <p:spPr>
          <a:xfrm>
            <a:off x="4336752" y="4520930"/>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13"/>
          <p:cNvSpPr>
            <a:spLocks noGrp="1"/>
          </p:cNvSpPr>
          <p:nvPr>
            <p:ph sz="quarter" idx="27"/>
          </p:nvPr>
        </p:nvSpPr>
        <p:spPr>
          <a:xfrm>
            <a:off x="4326230" y="5065802"/>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13"/>
          <p:cNvSpPr>
            <a:spLocks noGrp="1"/>
          </p:cNvSpPr>
          <p:nvPr>
            <p:ph sz="quarter" idx="28"/>
          </p:nvPr>
        </p:nvSpPr>
        <p:spPr>
          <a:xfrm>
            <a:off x="4326230" y="5504746"/>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Footer Placeholder 4"/>
          <p:cNvSpPr>
            <a:spLocks noGrp="1"/>
          </p:cNvSpPr>
          <p:nvPr>
            <p:ph type="ftr" sz="quarter" idx="29"/>
          </p:nvPr>
        </p:nvSpPr>
        <p:spPr/>
        <p:txBody>
          <a:bodyPr/>
          <a:lstStyle>
            <a:lvl1pPr>
              <a:defRPr/>
            </a:lvl1pPr>
          </a:lstStyle>
          <a:p>
            <a:pPr>
              <a:defRPr/>
            </a:pPr>
            <a:endParaRPr lang="en-US" altLang="en-US" dirty="0"/>
          </a:p>
        </p:txBody>
      </p:sp>
      <p:sp>
        <p:nvSpPr>
          <p:cNvPr id="26" name="Date Placeholder 3"/>
          <p:cNvSpPr>
            <a:spLocks noGrp="1"/>
          </p:cNvSpPr>
          <p:nvPr>
            <p:ph type="dt" sz="half" idx="30"/>
          </p:nvPr>
        </p:nvSpPr>
        <p:spPr/>
        <p:txBody>
          <a:bodyPr/>
          <a:lstStyle>
            <a:lvl1pPr>
              <a:defRPr/>
            </a:lvl1pPr>
          </a:lstStyle>
          <a:p>
            <a:pPr>
              <a:defRPr/>
            </a:pPr>
            <a:fld id="{242472BF-8C98-476C-9575-6C0244AB1E93}" type="datetimeFigureOut">
              <a:rPr lang="en-US" altLang="en-US"/>
              <a:pPr>
                <a:defRPr/>
              </a:pPr>
              <a:t>5/28/2019</a:t>
            </a:fld>
            <a:endParaRPr lang="en-US" altLang="en-US" dirty="0"/>
          </a:p>
        </p:txBody>
      </p:sp>
      <p:sp>
        <p:nvSpPr>
          <p:cNvPr id="27" name="Slide Number Placeholder 5"/>
          <p:cNvSpPr>
            <a:spLocks noGrp="1"/>
          </p:cNvSpPr>
          <p:nvPr>
            <p:ph type="sldNum" sz="quarter" idx="31"/>
          </p:nvPr>
        </p:nvSpPr>
        <p:spPr/>
        <p:txBody>
          <a:bodyPr/>
          <a:lstStyle>
            <a:lvl1pPr algn="l">
              <a:buSzTx/>
              <a:defRPr sz="1400">
                <a:solidFill>
                  <a:srgbClr val="000000"/>
                </a:solidFill>
              </a:defRPr>
            </a:lvl1pPr>
          </a:lstStyle>
          <a:p>
            <a:pPr>
              <a:defRPr/>
            </a:pPr>
            <a:fld id="{7E8E0335-0A2A-4B6B-BAF3-2669D2DDF30E}" type="slidenum">
              <a:rPr lang="en-US" altLang="en-US"/>
              <a:pPr>
                <a:defRPr/>
              </a:pPr>
              <a:t>‹#›</a:t>
            </a:fld>
            <a:endParaRPr lang="en-US" altLang="en-US" dirty="0"/>
          </a:p>
        </p:txBody>
      </p:sp>
    </p:spTree>
    <p:extLst>
      <p:ext uri="{BB962C8B-B14F-4D97-AF65-F5344CB8AC3E}">
        <p14:creationId xmlns:p14="http://schemas.microsoft.com/office/powerpoint/2010/main" val="3061489957"/>
      </p:ext>
    </p:extLst>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Footer Placeholder 4"/>
          <p:cNvSpPr>
            <a:spLocks noGrp="1"/>
          </p:cNvSpPr>
          <p:nvPr>
            <p:ph type="ftr" sz="quarter" idx="43"/>
          </p:nvPr>
        </p:nvSpPr>
        <p:spPr/>
        <p:txBody>
          <a:bodyPr/>
          <a:lstStyle>
            <a:lvl1pPr>
              <a:defRPr/>
            </a:lvl1pPr>
          </a:lstStyle>
          <a:p>
            <a:pPr>
              <a:defRPr/>
            </a:pPr>
            <a:endParaRPr lang="en-US" altLang="en-US" dirty="0"/>
          </a:p>
        </p:txBody>
      </p:sp>
      <p:sp>
        <p:nvSpPr>
          <p:cNvPr id="30" name="Date Placeholder 3"/>
          <p:cNvSpPr>
            <a:spLocks noGrp="1"/>
          </p:cNvSpPr>
          <p:nvPr>
            <p:ph type="dt" sz="half" idx="44"/>
          </p:nvPr>
        </p:nvSpPr>
        <p:spPr/>
        <p:txBody>
          <a:bodyPr/>
          <a:lstStyle>
            <a:lvl1pPr>
              <a:defRPr/>
            </a:lvl1pPr>
          </a:lstStyle>
          <a:p>
            <a:pPr>
              <a:defRPr/>
            </a:pPr>
            <a:fld id="{18900D72-7D0A-40CB-B74C-1951DBDC8291}" type="datetimeFigureOut">
              <a:rPr lang="en-US" altLang="en-US"/>
              <a:pPr>
                <a:defRPr/>
              </a:pPr>
              <a:t>5/28/2019</a:t>
            </a:fld>
            <a:endParaRPr lang="en-US" altLang="en-US" dirty="0"/>
          </a:p>
        </p:txBody>
      </p:sp>
      <p:sp>
        <p:nvSpPr>
          <p:cNvPr id="41" name="Slide Number Placeholder 5"/>
          <p:cNvSpPr>
            <a:spLocks noGrp="1"/>
          </p:cNvSpPr>
          <p:nvPr>
            <p:ph type="sldNum" sz="quarter" idx="45"/>
          </p:nvPr>
        </p:nvSpPr>
        <p:spPr/>
        <p:txBody>
          <a:bodyPr/>
          <a:lstStyle>
            <a:lvl1pPr algn="l">
              <a:buSzTx/>
              <a:defRPr sz="1400">
                <a:solidFill>
                  <a:srgbClr val="000000"/>
                </a:solidFill>
              </a:defRPr>
            </a:lvl1pPr>
          </a:lstStyle>
          <a:p>
            <a:pPr>
              <a:defRPr/>
            </a:pPr>
            <a:fld id="{9EE5FD77-2FEE-4FB8-81CC-5332F7463F6C}" type="slidenum">
              <a:rPr lang="en-US" altLang="en-US"/>
              <a:pPr>
                <a:defRPr/>
              </a:pPr>
              <a:t>‹#›</a:t>
            </a:fld>
            <a:endParaRPr lang="en-US" altLang="en-US" dirty="0"/>
          </a:p>
        </p:txBody>
      </p:sp>
    </p:spTree>
    <p:extLst>
      <p:ext uri="{BB962C8B-B14F-4D97-AF65-F5344CB8AC3E}">
        <p14:creationId xmlns:p14="http://schemas.microsoft.com/office/powerpoint/2010/main" val="3058715554"/>
      </p:ext>
    </p:extLst>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pic>
        <p:nvPicPr>
          <p:cNvPr id="2" name="Picture 15" descr="Pearson Logo"/>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6376988"/>
            <a:ext cx="9175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6"/>
          <p:cNvSpPr txBox="1">
            <a:spLocks noChangeArrowheads="1"/>
          </p:cNvSpPr>
          <p:nvPr userDrawn="1"/>
        </p:nvSpPr>
        <p:spPr bwMode="auto">
          <a:xfrm>
            <a:off x="1600200" y="6429375"/>
            <a:ext cx="7162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defRPr/>
            </a:pPr>
            <a:r>
              <a:rPr lang="en-US" altLang="en-US" sz="1200" dirty="0">
                <a:latin typeface="Verdana" panose="020B0604030504040204" pitchFamily="34" charset="0"/>
              </a:rPr>
              <a:t>Copyright © 2016, 2013, 2010 Pearson Education, Inc. All Rights Reserved</a:t>
            </a:r>
          </a:p>
        </p:txBody>
      </p:sp>
      <p:sp>
        <p:nvSpPr>
          <p:cNvPr id="4" name="Footer Placeholder 2"/>
          <p:cNvSpPr>
            <a:spLocks noGrp="1"/>
          </p:cNvSpPr>
          <p:nvPr>
            <p:ph type="ftr" sz="quarter" idx="10"/>
          </p:nvPr>
        </p:nvSpPr>
        <p:spPr/>
        <p:txBody>
          <a:bodyPr/>
          <a:lstStyle>
            <a:lvl1pPr>
              <a:defRPr/>
            </a:lvl1pPr>
          </a:lstStyle>
          <a:p>
            <a:pPr>
              <a:defRPr/>
            </a:pPr>
            <a:endParaRPr lang="en-US" altLang="en-US" dirty="0"/>
          </a:p>
        </p:txBody>
      </p:sp>
      <p:sp>
        <p:nvSpPr>
          <p:cNvPr id="5" name="Date Placeholder 1"/>
          <p:cNvSpPr>
            <a:spLocks noGrp="1"/>
          </p:cNvSpPr>
          <p:nvPr>
            <p:ph type="dt" sz="half" idx="11"/>
          </p:nvPr>
        </p:nvSpPr>
        <p:spPr/>
        <p:txBody>
          <a:bodyPr/>
          <a:lstStyle>
            <a:lvl1pPr>
              <a:defRPr>
                <a:solidFill>
                  <a:schemeClr val="tx1"/>
                </a:solidFill>
              </a:defRPr>
            </a:lvl1pPr>
          </a:lstStyle>
          <a:p>
            <a:pPr>
              <a:defRPr/>
            </a:pPr>
            <a:fld id="{47484ACF-79A6-413A-9E2C-46F082EF522C}" type="datetimeFigureOut">
              <a:rPr lang="en-US" altLang="en-US"/>
              <a:pPr>
                <a:defRPr/>
              </a:pPr>
              <a:t>5/28/2019</a:t>
            </a:fld>
            <a:endParaRPr lang="en-US" altLang="en-US" dirty="0"/>
          </a:p>
        </p:txBody>
      </p:sp>
      <p:sp>
        <p:nvSpPr>
          <p:cNvPr id="6" name="Slide Number Placeholder 3"/>
          <p:cNvSpPr>
            <a:spLocks noGrp="1"/>
          </p:cNvSpPr>
          <p:nvPr>
            <p:ph type="sldNum" sz="quarter" idx="12"/>
          </p:nvPr>
        </p:nvSpPr>
        <p:spPr/>
        <p:txBody>
          <a:bodyPr/>
          <a:lstStyle>
            <a:lvl1pPr algn="l">
              <a:buSzTx/>
              <a:defRPr sz="1400">
                <a:solidFill>
                  <a:schemeClr val="tx1"/>
                </a:solidFill>
              </a:defRPr>
            </a:lvl1pPr>
          </a:lstStyle>
          <a:p>
            <a:pPr>
              <a:defRPr/>
            </a:pPr>
            <a:fld id="{57B8AD4E-BA27-4284-B3A5-4310CA1A2A25}" type="slidenum">
              <a:rPr lang="en-US" altLang="en-US"/>
              <a:pPr>
                <a:defRPr/>
              </a:pPr>
              <a:t>‹#›</a:t>
            </a:fld>
            <a:endParaRPr lang="en-US" altLang="en-US" dirty="0"/>
          </a:p>
        </p:txBody>
      </p:sp>
    </p:spTree>
    <p:extLst>
      <p:ext uri="{BB962C8B-B14F-4D97-AF65-F5344CB8AC3E}">
        <p14:creationId xmlns:p14="http://schemas.microsoft.com/office/powerpoint/2010/main" val="3311213369"/>
      </p:ext>
    </p:extLst>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Shape 12"/>
          <p:cNvSpPr txBox="1">
            <a:spLocks noGrp="1"/>
          </p:cNvSpPr>
          <p:nvPr>
            <p:ph type="ftr" idx="12"/>
          </p:nvPr>
        </p:nvSpPr>
        <p:spPr>
          <a:ln/>
        </p:spPr>
        <p:txBody>
          <a:bodyPr/>
          <a:lstStyle>
            <a:lvl1pPr>
              <a:defRPr/>
            </a:lvl1pPr>
          </a:lstStyle>
          <a:p>
            <a:pPr>
              <a:defRPr/>
            </a:pPr>
            <a:endParaRPr lang="en-US" altLang="en-US" dirty="0"/>
          </a:p>
        </p:txBody>
      </p:sp>
      <p:sp>
        <p:nvSpPr>
          <p:cNvPr id="3" name="Shape 13"/>
          <p:cNvSpPr txBox="1">
            <a:spLocks noGrp="1"/>
          </p:cNvSpPr>
          <p:nvPr>
            <p:ph type="dt" idx="13"/>
          </p:nvPr>
        </p:nvSpPr>
        <p:spPr>
          <a:ln/>
        </p:spPr>
        <p:txBody>
          <a:bodyPr/>
          <a:lstStyle>
            <a:lvl1pPr>
              <a:defRPr/>
            </a:lvl1pPr>
          </a:lstStyle>
          <a:p>
            <a:pPr>
              <a:defRPr/>
            </a:pPr>
            <a:endParaRPr lang="en-US" altLang="en-US" dirty="0"/>
          </a:p>
        </p:txBody>
      </p:sp>
      <p:sp>
        <p:nvSpPr>
          <p:cNvPr id="4" name="Shape 14"/>
          <p:cNvSpPr txBox="1">
            <a:spLocks noGrp="1"/>
          </p:cNvSpPr>
          <p:nvPr>
            <p:ph type="sldNum" idx="14"/>
          </p:nvPr>
        </p:nvSpPr>
        <p:spPr>
          <a:ln/>
        </p:spPr>
        <p:txBody>
          <a:bodyPr/>
          <a:lstStyle>
            <a:lvl1pPr>
              <a:defRPr/>
            </a:lvl1pPr>
          </a:lstStyle>
          <a:p>
            <a:pPr>
              <a:defRPr/>
            </a:pPr>
            <a:fld id="{AED29A91-0030-4557-AF90-3E10063AE48E}" type="slidenum">
              <a:rPr lang="en-US" altLang="en-US"/>
              <a:pPr>
                <a:defRPr/>
              </a:pPr>
              <a:t>‹#›</a:t>
            </a:fld>
            <a:endParaRPr lang="en-US" altLang="en-US" dirty="0"/>
          </a:p>
        </p:txBody>
      </p:sp>
    </p:spTree>
    <p:extLst>
      <p:ext uri="{BB962C8B-B14F-4D97-AF65-F5344CB8AC3E}">
        <p14:creationId xmlns:p14="http://schemas.microsoft.com/office/powerpoint/2010/main" val="364409642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7" name="Shape 42"/>
          <p:cNvSpPr txBox="1">
            <a:spLocks noGrp="1"/>
          </p:cNvSpPr>
          <p:nvPr>
            <p:ph type="ftr" idx="14"/>
          </p:nvPr>
        </p:nvSpPr>
        <p:spPr>
          <a:xfrm>
            <a:off x="93663" y="6165850"/>
            <a:ext cx="8596312" cy="234950"/>
          </a:xfrm>
        </p:spPr>
        <p:txBody>
          <a:bodyPr/>
          <a:lstStyle>
            <a:lvl1pPr>
              <a:defRPr/>
            </a:lvl1pPr>
          </a:lstStyle>
          <a:p>
            <a:pPr>
              <a:defRPr/>
            </a:pPr>
            <a:endParaRPr lang="en-US" altLang="en-US" dirty="0"/>
          </a:p>
        </p:txBody>
      </p:sp>
      <p:sp>
        <p:nvSpPr>
          <p:cNvPr id="8" name="Shape 43"/>
          <p:cNvSpPr txBox="1">
            <a:spLocks noGrp="1"/>
          </p:cNvSpPr>
          <p:nvPr>
            <p:ph type="dt" idx="15"/>
          </p:nvPr>
        </p:nvSpPr>
        <p:spPr/>
        <p:txBody>
          <a:bodyPr/>
          <a:lstStyle>
            <a:lvl1pPr>
              <a:defRPr/>
            </a:lvl1pPr>
          </a:lstStyle>
          <a:p>
            <a:pPr>
              <a:defRPr/>
            </a:pPr>
            <a:endParaRPr lang="en-US" altLang="en-US" dirty="0"/>
          </a:p>
        </p:txBody>
      </p:sp>
      <p:sp>
        <p:nvSpPr>
          <p:cNvPr id="10" name="Shape 44"/>
          <p:cNvSpPr txBox="1">
            <a:spLocks noGrp="1"/>
          </p:cNvSpPr>
          <p:nvPr>
            <p:ph type="sldNum" idx="16"/>
          </p:nvPr>
        </p:nvSpPr>
        <p:spPr/>
        <p:txBody>
          <a:bodyPr/>
          <a:lstStyle>
            <a:lvl1pPr>
              <a:defRPr/>
            </a:lvl1pPr>
          </a:lstStyle>
          <a:p>
            <a:pPr>
              <a:defRPr/>
            </a:pPr>
            <a:fld id="{43B10824-E208-423E-A61C-24FD99715190}" type="slidenum">
              <a:rPr lang="en-US" altLang="en-US"/>
              <a:pPr>
                <a:defRPr/>
              </a:pPr>
              <a:t>‹#›</a:t>
            </a:fld>
            <a:endParaRPr lang="en-US" altLang="en-US" dirty="0"/>
          </a:p>
        </p:txBody>
      </p:sp>
    </p:spTree>
    <p:extLst>
      <p:ext uri="{BB962C8B-B14F-4D97-AF65-F5344CB8AC3E}">
        <p14:creationId xmlns:p14="http://schemas.microsoft.com/office/powerpoint/2010/main" val="15611566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hape 12"/>
          <p:cNvSpPr txBox="1">
            <a:spLocks noGrp="1"/>
          </p:cNvSpPr>
          <p:nvPr>
            <p:ph type="ftr" idx="12"/>
          </p:nvPr>
        </p:nvSpPr>
        <p:spPr>
          <a:ln/>
        </p:spPr>
        <p:txBody>
          <a:bodyPr/>
          <a:lstStyle>
            <a:lvl1pPr>
              <a:defRPr/>
            </a:lvl1pPr>
          </a:lstStyle>
          <a:p>
            <a:pPr>
              <a:defRPr/>
            </a:pPr>
            <a:endParaRPr lang="en-US" altLang="en-US" dirty="0"/>
          </a:p>
        </p:txBody>
      </p:sp>
      <p:sp>
        <p:nvSpPr>
          <p:cNvPr id="3" name="Shape 13"/>
          <p:cNvSpPr txBox="1">
            <a:spLocks noGrp="1"/>
          </p:cNvSpPr>
          <p:nvPr>
            <p:ph type="dt" idx="13"/>
          </p:nvPr>
        </p:nvSpPr>
        <p:spPr>
          <a:ln/>
        </p:spPr>
        <p:txBody>
          <a:bodyPr/>
          <a:lstStyle>
            <a:lvl1pPr>
              <a:defRPr/>
            </a:lvl1pPr>
          </a:lstStyle>
          <a:p>
            <a:pPr>
              <a:defRPr/>
            </a:pPr>
            <a:endParaRPr lang="en-US" altLang="en-US" dirty="0"/>
          </a:p>
        </p:txBody>
      </p:sp>
      <p:sp>
        <p:nvSpPr>
          <p:cNvPr id="4" name="Shape 14"/>
          <p:cNvSpPr txBox="1">
            <a:spLocks noGrp="1"/>
          </p:cNvSpPr>
          <p:nvPr>
            <p:ph type="sldNum" idx="14"/>
          </p:nvPr>
        </p:nvSpPr>
        <p:spPr>
          <a:ln/>
        </p:spPr>
        <p:txBody>
          <a:bodyPr/>
          <a:lstStyle>
            <a:lvl1pPr>
              <a:defRPr/>
            </a:lvl1pPr>
          </a:lstStyle>
          <a:p>
            <a:pPr>
              <a:defRPr/>
            </a:pPr>
            <a:fld id="{E971D036-1B68-41CB-9D47-624D3E605A81}" type="slidenum">
              <a:rPr lang="en-US" altLang="en-US"/>
              <a:pPr>
                <a:defRPr/>
              </a:pPr>
              <a:t>‹#›</a:t>
            </a:fld>
            <a:endParaRPr lang="en-US" altLang="en-US" dirty="0"/>
          </a:p>
        </p:txBody>
      </p:sp>
    </p:spTree>
    <p:extLst>
      <p:ext uri="{BB962C8B-B14F-4D97-AF65-F5344CB8AC3E}">
        <p14:creationId xmlns:p14="http://schemas.microsoft.com/office/powerpoint/2010/main" val="1998935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392533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71595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a:defRPr/>
            </a:lvl1pPr>
          </a:lstStyle>
          <a:p>
            <a:pPr>
              <a:defRPr/>
            </a:pPr>
            <a:endParaRPr lang="en-US" altLang="en-US" dirty="0"/>
          </a:p>
        </p:txBody>
      </p:sp>
      <p:sp>
        <p:nvSpPr>
          <p:cNvPr id="7" name="Shape 43"/>
          <p:cNvSpPr txBox="1">
            <a:spLocks noGrp="1"/>
          </p:cNvSpPr>
          <p:nvPr>
            <p:ph type="dt" idx="11"/>
          </p:nvPr>
        </p:nvSpPr>
        <p:spPr/>
        <p:txBody>
          <a:bodyPr/>
          <a:lstStyle>
            <a:lvl1pPr>
              <a:defRPr/>
            </a:lvl1pPr>
          </a:lstStyle>
          <a:p>
            <a:pPr>
              <a:defRPr/>
            </a:pPr>
            <a:endParaRPr lang="en-US" altLang="en-US" dirty="0"/>
          </a:p>
        </p:txBody>
      </p:sp>
      <p:sp>
        <p:nvSpPr>
          <p:cNvPr id="8" name="Shape 44"/>
          <p:cNvSpPr txBox="1">
            <a:spLocks noGrp="1"/>
          </p:cNvSpPr>
          <p:nvPr>
            <p:ph type="sldNum" idx="12"/>
          </p:nvPr>
        </p:nvSpPr>
        <p:spPr/>
        <p:txBody>
          <a:bodyPr/>
          <a:lstStyle>
            <a:lvl1pPr>
              <a:defRPr/>
            </a:lvl1pPr>
          </a:lstStyle>
          <a:p>
            <a:pPr>
              <a:defRPr/>
            </a:pPr>
            <a:fld id="{2CC6227F-8A9D-442E-A34A-3F605777198D}" type="slidenum">
              <a:rPr lang="en-US" altLang="en-US"/>
              <a:pPr>
                <a:defRPr/>
              </a:pPr>
              <a:t>‹#›</a:t>
            </a:fld>
            <a:endParaRPr lang="en-US" altLang="en-US" dirty="0"/>
          </a:p>
        </p:txBody>
      </p:sp>
    </p:spTree>
    <p:extLst>
      <p:ext uri="{BB962C8B-B14F-4D97-AF65-F5344CB8AC3E}">
        <p14:creationId xmlns:p14="http://schemas.microsoft.com/office/powerpoint/2010/main" val="2868339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5" name="Shape 12"/>
          <p:cNvSpPr txBox="1">
            <a:spLocks noGrp="1"/>
          </p:cNvSpPr>
          <p:nvPr>
            <p:ph type="ftr" idx="12"/>
          </p:nvPr>
        </p:nvSpPr>
        <p:spPr>
          <a:ln/>
        </p:spPr>
        <p:txBody>
          <a:bodyPr/>
          <a:lstStyle>
            <a:lvl1pPr>
              <a:defRPr/>
            </a:lvl1pPr>
          </a:lstStyle>
          <a:p>
            <a:pPr>
              <a:defRPr/>
            </a:pPr>
            <a:endParaRPr lang="en-US" altLang="en-US" dirty="0"/>
          </a:p>
        </p:txBody>
      </p:sp>
      <p:sp>
        <p:nvSpPr>
          <p:cNvPr id="6" name="Shape 13"/>
          <p:cNvSpPr txBox="1">
            <a:spLocks noGrp="1"/>
          </p:cNvSpPr>
          <p:nvPr>
            <p:ph type="dt" idx="13"/>
          </p:nvPr>
        </p:nvSpPr>
        <p:spPr>
          <a:ln/>
        </p:spPr>
        <p:txBody>
          <a:bodyPr/>
          <a:lstStyle>
            <a:lvl1pPr>
              <a:defRPr/>
            </a:lvl1pPr>
          </a:lstStyle>
          <a:p>
            <a:pPr>
              <a:defRPr/>
            </a:pPr>
            <a:endParaRPr lang="en-US" altLang="en-US" dirty="0"/>
          </a:p>
        </p:txBody>
      </p:sp>
      <p:sp>
        <p:nvSpPr>
          <p:cNvPr id="7" name="Shape 14"/>
          <p:cNvSpPr txBox="1">
            <a:spLocks noGrp="1"/>
          </p:cNvSpPr>
          <p:nvPr>
            <p:ph type="sldNum" idx="14"/>
          </p:nvPr>
        </p:nvSpPr>
        <p:spPr>
          <a:ln/>
        </p:spPr>
        <p:txBody>
          <a:bodyPr/>
          <a:lstStyle>
            <a:lvl1pPr>
              <a:defRPr/>
            </a:lvl1pPr>
          </a:lstStyle>
          <a:p>
            <a:pPr>
              <a:defRPr/>
            </a:pPr>
            <a:fld id="{56E5F689-6C8D-4A8A-8FF7-A9838CF912A9}" type="slidenum">
              <a:rPr lang="en-US" altLang="en-US"/>
              <a:pPr>
                <a:defRPr/>
              </a:pPr>
              <a:t>‹#›</a:t>
            </a:fld>
            <a:endParaRPr lang="en-US" altLang="en-US" dirty="0"/>
          </a:p>
        </p:txBody>
      </p:sp>
    </p:spTree>
    <p:extLst>
      <p:ext uri="{BB962C8B-B14F-4D97-AF65-F5344CB8AC3E}">
        <p14:creationId xmlns:p14="http://schemas.microsoft.com/office/powerpoint/2010/main" val="2766517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a:defRPr/>
            </a:pPr>
            <a:endParaRPr lang="en-US" altLang="en-US" dirty="0"/>
          </a:p>
        </p:txBody>
      </p:sp>
      <p:sp>
        <p:nvSpPr>
          <p:cNvPr id="5" name="Shape 13"/>
          <p:cNvSpPr txBox="1">
            <a:spLocks noGrp="1"/>
          </p:cNvSpPr>
          <p:nvPr>
            <p:ph type="dt" idx="13"/>
          </p:nvPr>
        </p:nvSpPr>
        <p:spPr>
          <a:ln/>
        </p:spPr>
        <p:txBody>
          <a:bodyPr/>
          <a:lstStyle>
            <a:lvl1pPr>
              <a:defRPr/>
            </a:lvl1pPr>
          </a:lstStyle>
          <a:p>
            <a:pPr>
              <a:defRPr/>
            </a:pPr>
            <a:endParaRPr lang="en-US" altLang="en-US" dirty="0"/>
          </a:p>
        </p:txBody>
      </p:sp>
      <p:sp>
        <p:nvSpPr>
          <p:cNvPr id="6" name="Shape 14"/>
          <p:cNvSpPr txBox="1">
            <a:spLocks noGrp="1"/>
          </p:cNvSpPr>
          <p:nvPr>
            <p:ph type="sldNum" idx="14"/>
          </p:nvPr>
        </p:nvSpPr>
        <p:spPr>
          <a:ln/>
        </p:spPr>
        <p:txBody>
          <a:bodyPr/>
          <a:lstStyle>
            <a:lvl1pPr>
              <a:defRPr/>
            </a:lvl1pPr>
          </a:lstStyle>
          <a:p>
            <a:pPr>
              <a:defRPr/>
            </a:pPr>
            <a:fld id="{129AE83F-3FA9-4A57-9314-B6F22B725EAC}" type="slidenum">
              <a:rPr lang="en-US" altLang="en-US"/>
              <a:pPr>
                <a:defRPr/>
              </a:pPr>
              <a:t>‹#›</a:t>
            </a:fld>
            <a:endParaRPr lang="en-US" altLang="en-US" dirty="0"/>
          </a:p>
        </p:txBody>
      </p:sp>
    </p:spTree>
    <p:extLst>
      <p:ext uri="{BB962C8B-B14F-4D97-AF65-F5344CB8AC3E}">
        <p14:creationId xmlns:p14="http://schemas.microsoft.com/office/powerpoint/2010/main" val="2597140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pPr>
              <a:defRPr/>
            </a:pPr>
            <a:endParaRPr lang="en-US" altLang="en-US" dirty="0"/>
          </a:p>
        </p:txBody>
      </p:sp>
      <p:sp>
        <p:nvSpPr>
          <p:cNvPr id="4" name="Shape 13"/>
          <p:cNvSpPr txBox="1">
            <a:spLocks noGrp="1"/>
          </p:cNvSpPr>
          <p:nvPr>
            <p:ph type="dt" idx="13"/>
          </p:nvPr>
        </p:nvSpPr>
        <p:spPr>
          <a:ln/>
        </p:spPr>
        <p:txBody>
          <a:bodyPr/>
          <a:lstStyle>
            <a:lvl1pPr>
              <a:defRPr/>
            </a:lvl1pPr>
          </a:lstStyle>
          <a:p>
            <a:pPr>
              <a:defRPr/>
            </a:pPr>
            <a:endParaRPr lang="en-US" altLang="en-US" dirty="0"/>
          </a:p>
        </p:txBody>
      </p:sp>
      <p:sp>
        <p:nvSpPr>
          <p:cNvPr id="5" name="Shape 14"/>
          <p:cNvSpPr txBox="1">
            <a:spLocks noGrp="1"/>
          </p:cNvSpPr>
          <p:nvPr>
            <p:ph type="sldNum" idx="14"/>
          </p:nvPr>
        </p:nvSpPr>
        <p:spPr>
          <a:ln/>
        </p:spPr>
        <p:txBody>
          <a:bodyPr/>
          <a:lstStyle>
            <a:lvl1pPr>
              <a:defRPr/>
            </a:lvl1pPr>
          </a:lstStyle>
          <a:p>
            <a:pPr>
              <a:defRPr/>
            </a:pPr>
            <a:fld id="{9D6D0CD9-01A9-4834-8766-128CB2414737}" type="slidenum">
              <a:rPr lang="en-US" altLang="en-US"/>
              <a:pPr>
                <a:defRPr/>
              </a:pPr>
              <a:t>‹#›</a:t>
            </a:fld>
            <a:endParaRPr lang="en-US" altLang="en-US" dirty="0"/>
          </a:p>
        </p:txBody>
      </p:sp>
    </p:spTree>
    <p:extLst>
      <p:ext uri="{BB962C8B-B14F-4D97-AF65-F5344CB8AC3E}">
        <p14:creationId xmlns:p14="http://schemas.microsoft.com/office/powerpoint/2010/main" val="3205616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1027"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028"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a:lvl1pPr>
          </a:lstStyle>
          <a:p>
            <a:pPr>
              <a:defRPr/>
            </a:pPr>
            <a:endParaRPr lang="en-US" altLang="en-US" dirty="0"/>
          </a:p>
        </p:txBody>
      </p:sp>
      <p:sp>
        <p:nvSpPr>
          <p:cNvPr id="1029"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a:solidFill>
                  <a:srgbClr val="FFFFFF"/>
                </a:solidFill>
              </a:defRPr>
            </a:lvl1pPr>
          </a:lstStyle>
          <a:p>
            <a:pPr>
              <a:defRPr/>
            </a:pPr>
            <a:endParaRPr lang="en-US" altLang="en-US" dirty="0"/>
          </a:p>
        </p:txBody>
      </p:sp>
      <p:sp>
        <p:nvSpPr>
          <p:cNvPr id="1030"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a:solidFill>
                  <a:srgbClr val="FFFFFF"/>
                </a:solidFill>
              </a:defRPr>
            </a:lvl1pPr>
          </a:lstStyle>
          <a:p>
            <a:pPr>
              <a:defRPr/>
            </a:pPr>
            <a:fld id="{8CF17810-B3E2-406C-920E-9D8625211E29}" type="slidenum">
              <a:rPr lang="en-US" altLang="en-US"/>
              <a:pPr>
                <a:defRPr/>
              </a:pPr>
              <a:t>‹#›</a:t>
            </a:fld>
            <a:endParaRPr lang="en-US" altLang="en-US" dirty="0"/>
          </a:p>
        </p:txBody>
      </p:sp>
      <p:pic>
        <p:nvPicPr>
          <p:cNvPr id="1031" name="Shape 15" descr="Pearson Logo"/>
          <p:cNvPicPr preferRelativeResize="0">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5"/>
          <p:cNvSpPr txBox="1">
            <a:spLocks/>
          </p:cNvSpPr>
          <p:nvPr userDrawn="1"/>
        </p:nvSpPr>
        <p:spPr>
          <a:xfrm>
            <a:off x="2670175" y="6450013"/>
            <a:ext cx="6089650" cy="231775"/>
          </a:xfrm>
          <a:prstGeom prst="rect">
            <a:avLst/>
          </a:prstGeom>
        </p:spPr>
        <p:txBody>
          <a:bodyPr anchor="ctr"/>
          <a:lst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eaLnBrk="1" hangingPunct="1"/>
            <a:r>
              <a:rPr lang="en-US" altLang="en-US" sz="1200" kern="0">
                <a:solidFill>
                  <a:schemeClr val="tx1"/>
                </a:solidFill>
                <a:latin typeface="Verdana" panose="020B0604030504040204" pitchFamily="34" charset="0"/>
                <a:cs typeface="Arial" panose="020B0604020202020204" pitchFamily="34" charset="0"/>
              </a:rPr>
              <a:t>Copyright © 2017, 2014, 2012 Pearson Education, Inc. All Rights Reserved</a:t>
            </a:r>
            <a:endParaRPr lang="en-US" altLang="en-US" sz="1200" kern="0" dirty="0">
              <a:solidFill>
                <a:schemeClr val="tx1"/>
              </a:solidFill>
              <a:latin typeface="Verdana" panose="020B0604030504040204" pitchFamily="34" charset="0"/>
              <a:cs typeface="Arial" panose="020B0604020202020204" pitchFamily="34" charset="0"/>
            </a:endParaRPr>
          </a:p>
        </p:txBody>
      </p:sp>
    </p:spTree>
  </p:cSld>
  <p:clrMap bg1="lt1" tx1="dk1" bg2="dk2" tx2="lt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 id="2147484000" r:id="rId7"/>
    <p:sldLayoutId id="2147484001" r:id="rId8"/>
    <p:sldLayoutId id="2147484002" r:id="rId9"/>
    <p:sldLayoutId id="2147484003" r:id="rId10"/>
    <p:sldLayoutId id="2147484012" r:id="rId11"/>
    <p:sldLayoutId id="2147484013" r:id="rId12"/>
    <p:sldLayoutId id="2147484014" r:id="rId13"/>
    <p:sldLayoutId id="2147484015" r:id="rId14"/>
    <p:sldLayoutId id="2147484016" r:id="rId15"/>
    <p:sldLayoutId id="2147484017" r:id="rId16"/>
    <p:sldLayoutId id="2147484018" r:id="rId17"/>
    <p:sldLayoutId id="2147484019" r:id="rId18"/>
    <p:sldLayoutId id="2147484020" r:id="rId19"/>
    <p:sldLayoutId id="2147484021" r:id="rId20"/>
    <p:sldLayoutId id="2147484022" r:id="rId21"/>
    <p:sldLayoutId id="2147484023" r:id="rId22"/>
    <p:sldLayoutId id="2147484024" r:id="rId23"/>
    <p:sldLayoutId id="2147484025" r:id="rId24"/>
    <p:sldLayoutId id="2147484026" r:id="rId25"/>
    <p:sldLayoutId id="2147484027" r:id="rId26"/>
    <p:sldLayoutId id="2147484028" r:id="rId27"/>
    <p:sldLayoutId id="2147484029" r:id="rId28"/>
    <p:sldLayoutId id="2147484030" r:id="rId29"/>
    <p:sldLayoutId id="2147484031" r:id="rId30"/>
    <p:sldLayoutId id="2147484032" r:id="rId31"/>
    <p:sldLayoutId id="2147484033" r:id="rId32"/>
    <p:sldLayoutId id="2147484034" r:id="rId33"/>
    <p:sldLayoutId id="2147484035" r:id="rId34"/>
    <p:sldLayoutId id="2147484004" r:id="rId35"/>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2051"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2052"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a:lvl1pPr>
          </a:lstStyle>
          <a:p>
            <a:pPr>
              <a:defRPr/>
            </a:pPr>
            <a:endParaRPr lang="en-US" altLang="en-US" dirty="0"/>
          </a:p>
        </p:txBody>
      </p:sp>
      <p:sp>
        <p:nvSpPr>
          <p:cNvPr id="2053"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a:solidFill>
                  <a:srgbClr val="FFFFFF"/>
                </a:solidFill>
              </a:defRPr>
            </a:lvl1pPr>
          </a:lstStyle>
          <a:p>
            <a:pPr>
              <a:defRPr/>
            </a:pPr>
            <a:endParaRPr lang="en-US" altLang="en-US" dirty="0"/>
          </a:p>
        </p:txBody>
      </p:sp>
      <p:sp>
        <p:nvSpPr>
          <p:cNvPr id="2054"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a:solidFill>
                  <a:srgbClr val="FFFFFF"/>
                </a:solidFill>
              </a:defRPr>
            </a:lvl1pPr>
          </a:lstStyle>
          <a:p>
            <a:pPr>
              <a:defRPr/>
            </a:pPr>
            <a:fld id="{52F73552-0EE4-4768-982E-08E5463C1D1E}" type="slidenum">
              <a:rPr lang="en-US" altLang="en-US"/>
              <a:pPr>
                <a:defRPr/>
              </a:pPr>
              <a:t>‹#›</a:t>
            </a:fld>
            <a:endParaRPr lang="en-US" altLang="en-US" dirty="0"/>
          </a:p>
        </p:txBody>
      </p:sp>
      <p:pic>
        <p:nvPicPr>
          <p:cNvPr id="2055" name="Shape 15" descr="Pearson Logo"/>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4036" r:id="rId1"/>
    <p:sldLayoutId id="2147484005" r:id="rId2"/>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6.xml"/><Relationship Id="rId1" Type="http://schemas.openxmlformats.org/officeDocument/2006/relationships/vmlDrawing" Target="../drawings/vmlDrawing1.vml"/><Relationship Id="rId6" Type="http://schemas.openxmlformats.org/officeDocument/2006/relationships/image" Target="../media/image4.jpg"/><Relationship Id="rId5" Type="http://schemas.openxmlformats.org/officeDocument/2006/relationships/image" Target="../media/image3.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0.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1.jpeg"/><Relationship Id="rId2" Type="http://schemas.openxmlformats.org/officeDocument/2006/relationships/slideLayout" Target="../slideLayouts/slideLayout20.xml"/><Relationship Id="rId1" Type="http://schemas.openxmlformats.org/officeDocument/2006/relationships/vmlDrawing" Target="../drawings/vmlDrawing4.vml"/><Relationship Id="rId6" Type="http://schemas.openxmlformats.org/officeDocument/2006/relationships/image" Target="../media/image20.wmf"/><Relationship Id="rId5" Type="http://schemas.openxmlformats.org/officeDocument/2006/relationships/oleObject" Target="../embeddings/oleObject5.bin"/><Relationship Id="rId4" Type="http://schemas.openxmlformats.org/officeDocument/2006/relationships/image" Target="../media/image19.wmf"/></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txBox="1">
            <a:spLocks noGrp="1"/>
          </p:cNvSpPr>
          <p:nvPr>
            <p:ph type="title"/>
          </p:nvPr>
        </p:nvSpPr>
        <p:spPr>
          <a:xfrm>
            <a:off x="457200" y="557213"/>
            <a:ext cx="8362950" cy="565150"/>
          </a:xfrm>
        </p:spPr>
        <p:txBody>
          <a:bodyPr anchor="ctr"/>
          <a:lstStyle/>
          <a:p>
            <a:pPr eaLnBrk="1" hangingPunct="1">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Starting out with Visual</a:t>
            </a:r>
            <a:endParaRPr lang="en-US" altLang="en-US" baseline="30000" dirty="0">
              <a:latin typeface="Times New Roman" panose="02020603050405020304" pitchFamily="18" charset="0"/>
              <a:cs typeface="Times New Roman" panose="02020603050405020304" pitchFamily="18" charset="0"/>
              <a:sym typeface="Times New Roman" panose="02020603050405020304" pitchFamily="18" charset="0"/>
            </a:endParaRPr>
          </a:p>
        </p:txBody>
      </p:sp>
      <p:graphicFrame>
        <p:nvGraphicFramePr>
          <p:cNvPr id="2" name="Object 1" descr="c sharp registered sign"/>
          <p:cNvGraphicFramePr>
            <a:graphicFrameLocks noChangeAspect="1"/>
          </p:cNvGraphicFramePr>
          <p:nvPr>
            <p:extLst>
              <p:ext uri="{D42A27DB-BD31-4B8C-83A1-F6EECF244321}">
                <p14:modId xmlns:p14="http://schemas.microsoft.com/office/powerpoint/2010/main" val="1329954764"/>
              </p:ext>
            </p:extLst>
          </p:nvPr>
        </p:nvGraphicFramePr>
        <p:xfrm>
          <a:off x="5059144" y="595302"/>
          <a:ext cx="752206" cy="502981"/>
        </p:xfrm>
        <a:graphic>
          <a:graphicData uri="http://schemas.openxmlformats.org/presentationml/2006/ole">
            <mc:AlternateContent xmlns:mc="http://schemas.openxmlformats.org/markup-compatibility/2006">
              <mc:Choice xmlns:v="urn:schemas-microsoft-com:vml" Requires="v">
                <p:oleObj spid="_x0000_s1150" name="Equation" r:id="rId4" imgW="304560" imgH="203040" progId="Equation.DSMT4">
                  <p:embed/>
                </p:oleObj>
              </mc:Choice>
              <mc:Fallback>
                <p:oleObj name="Equation" r:id="rId4" imgW="304560" imgH="203040" progId="Equation.DSMT4">
                  <p:embed/>
                  <p:pic>
                    <p:nvPicPr>
                      <p:cNvPr id="0" name=""/>
                      <p:cNvPicPr/>
                      <p:nvPr/>
                    </p:nvPicPr>
                    <p:blipFill>
                      <a:blip r:embed="rId5"/>
                      <a:stretch>
                        <a:fillRect/>
                      </a:stretch>
                    </p:blipFill>
                    <p:spPr>
                      <a:xfrm>
                        <a:off x="5059144" y="595302"/>
                        <a:ext cx="752206" cy="502981"/>
                      </a:xfrm>
                      <a:prstGeom prst="rect">
                        <a:avLst/>
                      </a:prstGeom>
                    </p:spPr>
                  </p:pic>
                </p:oleObj>
              </mc:Fallback>
            </mc:AlternateContent>
          </a:graphicData>
        </a:graphic>
      </p:graphicFrame>
      <p:sp>
        <p:nvSpPr>
          <p:cNvPr id="3" name="Text Placeholder 2"/>
          <p:cNvSpPr>
            <a:spLocks noGrp="1"/>
          </p:cNvSpPr>
          <p:nvPr>
            <p:ph type="body" idx="1"/>
          </p:nvPr>
        </p:nvSpPr>
        <p:spPr>
          <a:xfrm>
            <a:off x="457200" y="1211263"/>
            <a:ext cx="8302625" cy="439737"/>
          </a:xfrm>
        </p:spPr>
        <p:txBody>
          <a:bodyPr/>
          <a:lstStyle/>
          <a:p>
            <a:pPr eaLnBrk="1" fontAlgn="auto" hangingPunct="1">
              <a:spcAft>
                <a:spcPts val="0"/>
              </a:spcAft>
              <a:buSzPct val="100000"/>
              <a:defRPr/>
            </a:pPr>
            <a:r>
              <a:rPr lang="en-US" dirty="0">
                <a:solidFill>
                  <a:schemeClr val="tx2"/>
                </a:solidFill>
                <a:latin typeface="+mn-lt"/>
              </a:rPr>
              <a:t>Fifth Edition</a:t>
            </a:r>
          </a:p>
        </p:txBody>
      </p:sp>
      <p:sp>
        <p:nvSpPr>
          <p:cNvPr id="4" name="Text Placeholder 3"/>
          <p:cNvSpPr>
            <a:spLocks noGrp="1"/>
          </p:cNvSpPr>
          <p:nvPr>
            <p:ph type="body" idx="2"/>
          </p:nvPr>
        </p:nvSpPr>
        <p:spPr>
          <a:xfrm>
            <a:off x="4876800" y="2286000"/>
            <a:ext cx="3657600" cy="739775"/>
          </a:xfrm>
        </p:spPr>
        <p:txBody>
          <a:bodyPr/>
          <a:lstStyle/>
          <a:p>
            <a:pPr algn="ctr" eaLnBrk="1" fontAlgn="auto" hangingPunct="1">
              <a:spcAft>
                <a:spcPts val="0"/>
              </a:spcAft>
              <a:buSzPct val="100000"/>
              <a:defRPr/>
            </a:pPr>
            <a:r>
              <a:rPr lang="en-US" b="1" dirty="0">
                <a:latin typeface="+mn-lt"/>
              </a:rPr>
              <a:t>Chapter 1</a:t>
            </a:r>
          </a:p>
        </p:txBody>
      </p:sp>
      <p:sp>
        <p:nvSpPr>
          <p:cNvPr id="5" name="Text Placeholder 4"/>
          <p:cNvSpPr>
            <a:spLocks noGrp="1"/>
          </p:cNvSpPr>
          <p:nvPr>
            <p:ph type="body" idx="3"/>
          </p:nvPr>
        </p:nvSpPr>
        <p:spPr>
          <a:xfrm>
            <a:off x="4876800" y="3114676"/>
            <a:ext cx="3657600" cy="815880"/>
          </a:xfrm>
        </p:spPr>
        <p:txBody>
          <a:bodyPr/>
          <a:lstStyle/>
          <a:p>
            <a:pPr algn="ctr" eaLnBrk="1" fontAlgn="auto" hangingPunct="1">
              <a:spcAft>
                <a:spcPts val="0"/>
              </a:spcAft>
              <a:buSzPct val="100000"/>
              <a:defRPr/>
            </a:pPr>
            <a:r>
              <a:rPr lang="en-US" altLang="en-US" dirty="0">
                <a:latin typeface="+mn-lt"/>
              </a:rPr>
              <a:t>Introduction to Computers and Programming</a:t>
            </a:r>
          </a:p>
        </p:txBody>
      </p:sp>
      <p:pic>
        <p:nvPicPr>
          <p:cNvPr id="7" name="Picture 6" descr="Cover of Starting Out With Visual C#, Fifth Edition, by Tony Gaddis">
            <a:extLst>
              <a:ext uri="{FF2B5EF4-FFF2-40B4-BE49-F238E27FC236}">
                <a16:creationId xmlns:a16="http://schemas.microsoft.com/office/drawing/2014/main" id="{9C4E8BEF-718B-49D9-923E-C6872CB286CC}"/>
              </a:ext>
            </a:extLst>
          </p:cNvPr>
          <p:cNvPicPr>
            <a:picLocks noChangeAspect="1"/>
          </p:cNvPicPr>
          <p:nvPr/>
        </p:nvPicPr>
        <p:blipFill>
          <a:blip r:embed="rId6"/>
          <a:stretch>
            <a:fillRect/>
          </a:stretch>
        </p:blipFill>
        <p:spPr>
          <a:xfrm>
            <a:off x="1244063" y="1917511"/>
            <a:ext cx="3218387" cy="40260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dirty="0">
                <a:latin typeface="Times New Roman" panose="02020603050405020304" pitchFamily="18" charset="0"/>
                <a:ea typeface="+mj-ea"/>
                <a:cs typeface="Arial"/>
              </a:rPr>
              <a:t>Software</a:t>
            </a:r>
          </a:p>
        </p:txBody>
      </p:sp>
      <p:sp>
        <p:nvSpPr>
          <p:cNvPr id="3" name="Text Placeholder 2"/>
          <p:cNvSpPr>
            <a:spLocks noGrp="1"/>
          </p:cNvSpPr>
          <p:nvPr>
            <p:ph type="body" idx="1"/>
          </p:nvPr>
        </p:nvSpPr>
        <p:spPr>
          <a:xfrm>
            <a:off x="457200" y="1600200"/>
            <a:ext cx="8229600" cy="4262675"/>
          </a:xfrm>
        </p:spPr>
        <p:txBody>
          <a:bodyPr>
            <a:spAutoFit/>
          </a:bodyPr>
          <a:lstStyle/>
          <a:p>
            <a:pPr eaLnBrk="1" hangingPunct="1">
              <a:defRPr/>
            </a:pPr>
            <a:r>
              <a:rPr lang="en-US" altLang="en-US" sz="2400" dirty="0">
                <a:solidFill>
                  <a:srgbClr val="000000"/>
                </a:solidFill>
                <a:latin typeface="+mn-lt"/>
                <a:ea typeface="+mn-ea"/>
              </a:rPr>
              <a:t>Categorized mainly into system software and application software</a:t>
            </a:r>
          </a:p>
          <a:p>
            <a:pPr marL="741600" lvl="1" indent="-284400" eaLnBrk="1" hangingPunct="1">
              <a:buFont typeface="Arial" panose="020B0604020202020204" pitchFamily="34" charset="0"/>
              <a:buChar char="–"/>
              <a:defRPr/>
            </a:pPr>
            <a:r>
              <a:rPr lang="en-US" altLang="en-US" sz="2400" dirty="0">
                <a:solidFill>
                  <a:srgbClr val="000000"/>
                </a:solidFill>
                <a:latin typeface="+mn-lt"/>
              </a:rPr>
              <a:t>System software are programs that control and manage the basic operations of a computer. Subcategories are:</a:t>
            </a:r>
          </a:p>
          <a:p>
            <a:pPr lvl="2" eaLnBrk="1" hangingPunct="1">
              <a:defRPr/>
            </a:pPr>
            <a:r>
              <a:rPr lang="en-US" altLang="en-US" sz="2400" dirty="0">
                <a:solidFill>
                  <a:srgbClr val="000000"/>
                </a:solidFill>
                <a:latin typeface="+mn-lt"/>
              </a:rPr>
              <a:t>Operating systems</a:t>
            </a:r>
          </a:p>
          <a:p>
            <a:pPr lvl="2" eaLnBrk="1" hangingPunct="1">
              <a:defRPr/>
            </a:pPr>
            <a:r>
              <a:rPr lang="en-US" altLang="en-US" sz="2400" dirty="0">
                <a:solidFill>
                  <a:srgbClr val="000000"/>
                </a:solidFill>
                <a:latin typeface="+mn-lt"/>
              </a:rPr>
              <a:t>Utility programs</a:t>
            </a:r>
          </a:p>
          <a:p>
            <a:pPr lvl="2" eaLnBrk="1" hangingPunct="1">
              <a:defRPr/>
            </a:pPr>
            <a:r>
              <a:rPr lang="en-US" altLang="en-US" sz="2400" dirty="0">
                <a:solidFill>
                  <a:srgbClr val="000000"/>
                </a:solidFill>
                <a:latin typeface="+mn-lt"/>
              </a:rPr>
              <a:t>Software development tools</a:t>
            </a:r>
          </a:p>
          <a:p>
            <a:pPr marL="741600" lvl="1" indent="-284400" eaLnBrk="1" hangingPunct="1">
              <a:buFont typeface="Arial" panose="020B0604020202020204" pitchFamily="34" charset="0"/>
              <a:buChar char="–"/>
              <a:defRPr/>
            </a:pPr>
            <a:r>
              <a:rPr lang="en-US" altLang="en-US" sz="2400" dirty="0">
                <a:solidFill>
                  <a:srgbClr val="000000"/>
                </a:solidFill>
                <a:latin typeface="+mn-lt"/>
              </a:rPr>
              <a:t>Application software are programs that perform special tasks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900"/>
            <a:ext cx="8229600" cy="1096963"/>
          </a:xfrm>
        </p:spPr>
        <p:txBody>
          <a:bodyPr>
            <a:spAutoFit/>
          </a:bodyPr>
          <a:lstStyle/>
          <a:p>
            <a:pPr eaLnBrk="1" hangingPunct="1">
              <a:spcBef>
                <a:spcPct val="0"/>
              </a:spcBef>
              <a:buClrTx/>
              <a:defRPr/>
            </a:pPr>
            <a:r>
              <a:rPr lang="en-IN" altLang="en-US" dirty="0">
                <a:latin typeface="Times New Roman" panose="02020603050405020304" pitchFamily="18" charset="0"/>
                <a:ea typeface="+mj-ea"/>
                <a:cs typeface="Arial"/>
              </a:rPr>
              <a:t>1.3 How Computers Store Data</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1"/>
            <a:ext cx="8345606" cy="4524285"/>
          </a:xfrm>
        </p:spPr>
        <p:txBody>
          <a:bodyPr wrap="square">
            <a:spAutoFit/>
          </a:bodyPr>
          <a:lstStyle/>
          <a:p>
            <a:pPr eaLnBrk="1" hangingPunct="1">
              <a:defRPr/>
            </a:pPr>
            <a:r>
              <a:rPr lang="en-US" altLang="en-US" sz="2200" dirty="0">
                <a:solidFill>
                  <a:srgbClr val="000000"/>
                </a:solidFill>
                <a:latin typeface="+mn-lt"/>
                <a:ea typeface="+mn-ea"/>
              </a:rPr>
              <a:t>All data stored in a computer is converted to sequence of 0s and 1s; each sequence is called a bit</a:t>
            </a:r>
          </a:p>
          <a:p>
            <a:pPr eaLnBrk="1" hangingPunct="1">
              <a:defRPr/>
            </a:pPr>
            <a:r>
              <a:rPr lang="en-US" altLang="en-US" sz="2200" dirty="0">
                <a:solidFill>
                  <a:srgbClr val="000000"/>
                </a:solidFill>
                <a:latin typeface="+mn-lt"/>
                <a:ea typeface="+mn-ea"/>
              </a:rPr>
              <a:t>A computer’s memory is divided into tiny storage locations called bytes</a:t>
            </a:r>
          </a:p>
          <a:p>
            <a:pPr marL="741600" lvl="1" indent="-284400" eaLnBrk="1" hangingPunct="1">
              <a:buFont typeface="Arial" panose="020B0604020202020204" pitchFamily="34" charset="0"/>
              <a:buChar char="–"/>
              <a:defRPr/>
            </a:pPr>
            <a:r>
              <a:rPr lang="en-US" altLang="en-US" sz="2200" dirty="0">
                <a:solidFill>
                  <a:srgbClr val="000000"/>
                </a:solidFill>
                <a:latin typeface="+mn-lt"/>
              </a:rPr>
              <a:t>Eight bits make a byte</a:t>
            </a:r>
          </a:p>
          <a:p>
            <a:pPr eaLnBrk="1" hangingPunct="1">
              <a:defRPr/>
            </a:pPr>
            <a:r>
              <a:rPr lang="en-US" altLang="en-US" sz="2200" dirty="0">
                <a:solidFill>
                  <a:srgbClr val="000000"/>
                </a:solidFill>
                <a:latin typeface="+mn-lt"/>
                <a:ea typeface="+mn-ea"/>
              </a:rPr>
              <a:t>Combinations of bits, 0s and 1s, are used to represent characters. For example,</a:t>
            </a:r>
          </a:p>
          <a:p>
            <a:pPr marL="741600" lvl="1" indent="-284400" eaLnBrk="1" hangingPunct="1">
              <a:buFont typeface="Arial" panose="020B0604020202020204" pitchFamily="34" charset="0"/>
              <a:buChar char="–"/>
              <a:defRPr/>
            </a:pPr>
            <a:r>
              <a:rPr lang="en-US" altLang="en-US" sz="2200" dirty="0">
                <a:solidFill>
                  <a:srgbClr val="000000"/>
                </a:solidFill>
                <a:latin typeface="+mn-lt"/>
              </a:rPr>
              <a:t>The character ‘A’ is 65 in A</a:t>
            </a:r>
            <a:r>
              <a:rPr lang="en-US" altLang="en-US" sz="100" dirty="0">
                <a:solidFill>
                  <a:srgbClr val="000000"/>
                </a:solidFill>
                <a:latin typeface="+mn-lt"/>
              </a:rPr>
              <a:t> </a:t>
            </a:r>
            <a:r>
              <a:rPr lang="en-US" altLang="en-US" sz="2200" dirty="0">
                <a:solidFill>
                  <a:srgbClr val="000000"/>
                </a:solidFill>
                <a:latin typeface="+mn-lt"/>
              </a:rPr>
              <a:t>S</a:t>
            </a:r>
            <a:r>
              <a:rPr lang="en-US" altLang="en-US" sz="100" dirty="0">
                <a:solidFill>
                  <a:srgbClr val="000000"/>
                </a:solidFill>
                <a:latin typeface="+mn-lt"/>
              </a:rPr>
              <a:t> </a:t>
            </a:r>
            <a:r>
              <a:rPr lang="en-US" altLang="en-US" sz="2200" dirty="0">
                <a:solidFill>
                  <a:srgbClr val="000000"/>
                </a:solidFill>
                <a:latin typeface="+mn-lt"/>
              </a:rPr>
              <a:t>C</a:t>
            </a:r>
            <a:r>
              <a:rPr lang="en-US" altLang="en-US" sz="100" dirty="0">
                <a:solidFill>
                  <a:srgbClr val="000000"/>
                </a:solidFill>
                <a:latin typeface="+mn-lt"/>
              </a:rPr>
              <a:t> </a:t>
            </a:r>
            <a:r>
              <a:rPr lang="en-US" altLang="en-US" sz="2200" dirty="0">
                <a:solidFill>
                  <a:srgbClr val="000000"/>
                </a:solidFill>
                <a:latin typeface="+mn-lt"/>
              </a:rPr>
              <a:t>I</a:t>
            </a:r>
            <a:r>
              <a:rPr lang="en-US" altLang="en-US" sz="100" dirty="0">
                <a:solidFill>
                  <a:srgbClr val="000000"/>
                </a:solidFill>
                <a:latin typeface="+mn-lt"/>
              </a:rPr>
              <a:t> </a:t>
            </a:r>
            <a:r>
              <a:rPr lang="en-US" altLang="en-US" sz="2200" dirty="0">
                <a:solidFill>
                  <a:srgbClr val="000000"/>
                </a:solidFill>
                <a:latin typeface="+mn-lt"/>
              </a:rPr>
              <a:t>I code, which is converted to binary format 1000001</a:t>
            </a:r>
          </a:p>
          <a:p>
            <a:pPr marL="741600" lvl="1" indent="-284400" eaLnBrk="1" hangingPunct="1">
              <a:buFont typeface="Arial" panose="020B0604020202020204" pitchFamily="34" charset="0"/>
              <a:buChar char="–"/>
              <a:defRPr/>
            </a:pPr>
            <a:r>
              <a:rPr lang="en-US" altLang="en-US" sz="2200" dirty="0">
                <a:solidFill>
                  <a:srgbClr val="000000"/>
                </a:solidFill>
                <a:latin typeface="+mn-lt"/>
              </a:rPr>
              <a:t>When you press ‘A’, 1000001 will be stored in computer’s memory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hangingPunct="1">
              <a:spcBef>
                <a:spcPct val="0"/>
              </a:spcBef>
              <a:buClrTx/>
              <a:defRPr/>
            </a:pPr>
            <a:r>
              <a:rPr lang="en-US" altLang="en-US" dirty="0">
                <a:latin typeface="Times New Roman" panose="02020603050405020304" pitchFamily="18" charset="0"/>
                <a:ea typeface="+mj-ea"/>
                <a:cs typeface="Arial"/>
              </a:rPr>
              <a:t>Digital Data</a:t>
            </a:r>
          </a:p>
        </p:txBody>
      </p:sp>
      <p:sp>
        <p:nvSpPr>
          <p:cNvPr id="3" name="Text Placeholder 2"/>
          <p:cNvSpPr>
            <a:spLocks noGrp="1"/>
          </p:cNvSpPr>
          <p:nvPr>
            <p:ph type="body" idx="1"/>
          </p:nvPr>
        </p:nvSpPr>
        <p:spPr/>
        <p:txBody>
          <a:bodyPr>
            <a:spAutoFit/>
          </a:bodyPr>
          <a:lstStyle/>
          <a:p>
            <a:pPr eaLnBrk="1" hangingPunct="1">
              <a:defRPr/>
            </a:pPr>
            <a:r>
              <a:rPr lang="en-US" altLang="en-US" sz="2400" dirty="0">
                <a:solidFill>
                  <a:srgbClr val="000000"/>
                </a:solidFill>
                <a:latin typeface="+mn-lt"/>
                <a:ea typeface="+mn-ea"/>
              </a:rPr>
              <a:t>“Digital” refers to anything that can only have two possible values</a:t>
            </a:r>
          </a:p>
          <a:p>
            <a:pPr marL="741600" lvl="1" indent="-284400" eaLnBrk="1" hangingPunct="1">
              <a:buFont typeface="Arial" panose="020B0604020202020204" pitchFamily="34" charset="0"/>
              <a:buChar char="–"/>
              <a:defRPr/>
            </a:pPr>
            <a:r>
              <a:rPr lang="en-US" altLang="en-US" sz="2400" dirty="0">
                <a:solidFill>
                  <a:srgbClr val="000000"/>
                </a:solidFill>
                <a:latin typeface="+mn-lt"/>
              </a:rPr>
              <a:t>Digital data is the data that is stored in binary.</a:t>
            </a:r>
          </a:p>
          <a:p>
            <a:pPr marL="741600" lvl="1" indent="-284400" eaLnBrk="1" hangingPunct="1">
              <a:buFont typeface="Arial" panose="020B0604020202020204" pitchFamily="34" charset="0"/>
              <a:buChar char="–"/>
              <a:defRPr/>
            </a:pPr>
            <a:r>
              <a:rPr lang="en-US" altLang="en-US" sz="2400" dirty="0">
                <a:solidFill>
                  <a:srgbClr val="000000"/>
                </a:solidFill>
                <a:latin typeface="+mn-lt"/>
              </a:rPr>
              <a:t>Digital devices are devices that work with binary data</a:t>
            </a:r>
          </a:p>
          <a:p>
            <a:pPr marL="741600" lvl="1" indent="-284400" eaLnBrk="1" hangingPunct="1">
              <a:buFont typeface="Arial" panose="020B0604020202020204" pitchFamily="34" charset="0"/>
              <a:buChar char="–"/>
              <a:defRPr/>
            </a:pPr>
            <a:r>
              <a:rPr lang="en-US" altLang="en-US" sz="2400" dirty="0">
                <a:solidFill>
                  <a:srgbClr val="000000"/>
                </a:solidFill>
                <a:latin typeface="+mn-lt"/>
              </a:rPr>
              <a:t>Computers are digital devices</a:t>
            </a:r>
            <a:endParaRPr lang="en-US" altLang="en-US" sz="2400" dirty="0">
              <a:solidFill>
                <a:srgbClr val="000000"/>
              </a:solidFill>
              <a:latin typeface="+mn-lt"/>
              <a:ea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IN" altLang="en-US" dirty="0">
                <a:latin typeface="Times New Roman" panose="02020603050405020304" pitchFamily="18" charset="0"/>
                <a:ea typeface="+mj-ea"/>
                <a:cs typeface="Arial"/>
              </a:rPr>
              <a:t>1.4 How a Program Works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p:txBody>
          <a:bodyPr>
            <a:spAutoFit/>
          </a:bodyPr>
          <a:lstStyle/>
          <a:p>
            <a:pPr eaLnBrk="1" hangingPunct="1">
              <a:defRPr/>
            </a:pPr>
            <a:r>
              <a:rPr lang="en-US" altLang="en-US" sz="2400" dirty="0">
                <a:solidFill>
                  <a:srgbClr val="000000"/>
                </a:solidFill>
                <a:latin typeface="+mn-lt"/>
                <a:ea typeface="+mn-ea"/>
              </a:rPr>
              <a:t>C</a:t>
            </a:r>
            <a:r>
              <a:rPr lang="en-US" altLang="en-US" sz="100" dirty="0">
                <a:solidFill>
                  <a:srgbClr val="000000"/>
                </a:solidFill>
                <a:latin typeface="+mn-lt"/>
                <a:ea typeface="+mn-ea"/>
              </a:rPr>
              <a:t> </a:t>
            </a:r>
            <a:r>
              <a:rPr lang="en-US" altLang="en-US" sz="2400" dirty="0">
                <a:solidFill>
                  <a:srgbClr val="000000"/>
                </a:solidFill>
                <a:latin typeface="+mn-lt"/>
                <a:ea typeface="+mn-ea"/>
              </a:rPr>
              <a:t>P</a:t>
            </a:r>
            <a:r>
              <a:rPr lang="en-US" altLang="en-US" sz="100" dirty="0">
                <a:solidFill>
                  <a:srgbClr val="000000"/>
                </a:solidFill>
                <a:latin typeface="+mn-lt"/>
                <a:ea typeface="+mn-ea"/>
              </a:rPr>
              <a:t> </a:t>
            </a:r>
            <a:r>
              <a:rPr lang="en-US" altLang="en-US" sz="2400" dirty="0">
                <a:solidFill>
                  <a:srgbClr val="000000"/>
                </a:solidFill>
                <a:latin typeface="+mn-lt"/>
                <a:ea typeface="+mn-ea"/>
              </a:rPr>
              <a:t>U reads instructions written in machine language called instruction set</a:t>
            </a:r>
          </a:p>
          <a:p>
            <a:pPr eaLnBrk="1" hangingPunct="1">
              <a:defRPr/>
            </a:pPr>
            <a:r>
              <a:rPr lang="en-US" altLang="en-US" sz="2400" dirty="0">
                <a:solidFill>
                  <a:srgbClr val="000000"/>
                </a:solidFill>
                <a:latin typeface="+mn-lt"/>
                <a:ea typeface="+mn-ea"/>
              </a:rPr>
              <a:t>A program will be copied into memory for C</a:t>
            </a:r>
            <a:r>
              <a:rPr lang="en-US" altLang="en-US" sz="100" dirty="0">
                <a:solidFill>
                  <a:srgbClr val="000000"/>
                </a:solidFill>
                <a:latin typeface="+mn-lt"/>
                <a:ea typeface="+mn-ea"/>
              </a:rPr>
              <a:t> </a:t>
            </a:r>
            <a:r>
              <a:rPr lang="en-US" altLang="en-US" sz="2400" dirty="0">
                <a:solidFill>
                  <a:srgbClr val="000000"/>
                </a:solidFill>
                <a:latin typeface="+mn-lt"/>
                <a:ea typeface="+mn-ea"/>
              </a:rPr>
              <a:t>P</a:t>
            </a:r>
            <a:r>
              <a:rPr lang="en-US" altLang="en-US" sz="100" dirty="0">
                <a:solidFill>
                  <a:srgbClr val="000000"/>
                </a:solidFill>
                <a:latin typeface="+mn-lt"/>
                <a:ea typeface="+mn-ea"/>
              </a:rPr>
              <a:t> </a:t>
            </a:r>
            <a:r>
              <a:rPr lang="en-US" altLang="en-US" sz="2400" dirty="0">
                <a:solidFill>
                  <a:srgbClr val="000000"/>
                </a:solidFill>
                <a:latin typeface="+mn-lt"/>
                <a:ea typeface="+mn-ea"/>
              </a:rPr>
              <a:t>U to execute</a:t>
            </a:r>
          </a:p>
          <a:p>
            <a:pPr eaLnBrk="1" hangingPunct="1">
              <a:defRPr/>
            </a:pPr>
            <a:r>
              <a:rPr lang="en-US" altLang="en-US" sz="2400" dirty="0">
                <a:solidFill>
                  <a:srgbClr val="000000"/>
                </a:solidFill>
                <a:latin typeface="+mn-lt"/>
                <a:ea typeface="+mn-ea"/>
              </a:rPr>
              <a:t>C</a:t>
            </a:r>
            <a:r>
              <a:rPr lang="en-US" altLang="en-US" sz="100" dirty="0">
                <a:solidFill>
                  <a:srgbClr val="000000"/>
                </a:solidFill>
                <a:latin typeface="+mn-lt"/>
                <a:ea typeface="+mn-ea"/>
              </a:rPr>
              <a:t> </a:t>
            </a:r>
            <a:r>
              <a:rPr lang="en-US" altLang="en-US" sz="2400" dirty="0">
                <a:solidFill>
                  <a:srgbClr val="000000"/>
                </a:solidFill>
                <a:latin typeface="+mn-lt"/>
                <a:ea typeface="+mn-ea"/>
              </a:rPr>
              <a:t>P</a:t>
            </a:r>
            <a:r>
              <a:rPr lang="en-US" altLang="en-US" sz="100" dirty="0">
                <a:solidFill>
                  <a:srgbClr val="000000"/>
                </a:solidFill>
                <a:latin typeface="+mn-lt"/>
                <a:ea typeface="+mn-ea"/>
              </a:rPr>
              <a:t> </a:t>
            </a:r>
            <a:r>
              <a:rPr lang="en-US" altLang="en-US" sz="2400" dirty="0">
                <a:solidFill>
                  <a:srgbClr val="000000"/>
                </a:solidFill>
                <a:latin typeface="+mn-lt"/>
                <a:ea typeface="+mn-ea"/>
              </a:rPr>
              <a:t>U uses the “fetch-decode-execute” cycle for processing</a:t>
            </a:r>
          </a:p>
          <a:p>
            <a:pPr marL="741600" lvl="1" indent="-284400" eaLnBrk="1" hangingPunct="1">
              <a:buFont typeface="Arial" panose="020B0604020202020204" pitchFamily="34" charset="0"/>
              <a:buChar char="–"/>
              <a:defRPr/>
            </a:pPr>
            <a:r>
              <a:rPr lang="en-US" altLang="en-US" sz="2400" dirty="0">
                <a:solidFill>
                  <a:srgbClr val="000000"/>
                </a:solidFill>
                <a:latin typeface="+mn-lt"/>
              </a:rPr>
              <a:t>Fetch: Reads instructions from memory</a:t>
            </a:r>
          </a:p>
          <a:p>
            <a:pPr marL="741600" lvl="1" indent="-284400" eaLnBrk="1" hangingPunct="1">
              <a:buFont typeface="Arial" panose="020B0604020202020204" pitchFamily="34" charset="0"/>
              <a:buChar char="–"/>
              <a:defRPr/>
            </a:pPr>
            <a:r>
              <a:rPr lang="en-US" altLang="en-US" sz="2400" dirty="0">
                <a:solidFill>
                  <a:srgbClr val="000000"/>
                </a:solidFill>
                <a:latin typeface="+mn-lt"/>
              </a:rPr>
              <a:t>Decode: Decodes the instructions that were just read to determine how to perform operations</a:t>
            </a:r>
          </a:p>
          <a:p>
            <a:pPr marL="741600" lvl="1" indent="-284400" eaLnBrk="1" hangingPunct="1">
              <a:buFont typeface="Arial" panose="020B0604020202020204" pitchFamily="34" charset="0"/>
              <a:buChar char="–"/>
              <a:defRPr/>
            </a:pPr>
            <a:r>
              <a:rPr lang="en-US" altLang="en-US" sz="2400" dirty="0">
                <a:solidFill>
                  <a:srgbClr val="000000"/>
                </a:solidFill>
                <a:latin typeface="+mn-lt"/>
              </a:rPr>
              <a:t>Execute: Actually performs the operations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dirty="0">
                <a:latin typeface="Times New Roman" panose="02020603050405020304" pitchFamily="18" charset="0"/>
                <a:ea typeface="+mj-ea"/>
                <a:cs typeface="Arial"/>
              </a:rPr>
              <a:t>Programming Languages</a:t>
            </a:r>
          </a:p>
        </p:txBody>
      </p:sp>
      <p:sp>
        <p:nvSpPr>
          <p:cNvPr id="53251" name="Text Placeholder 2"/>
          <p:cNvSpPr txBox="1">
            <a:spLocks noGrp="1"/>
          </p:cNvSpPr>
          <p:nvPr>
            <p:ph type="body" idx="1"/>
          </p:nvPr>
        </p:nvSpPr>
        <p:spPr/>
        <p:txBody>
          <a:bodyPr>
            <a:spAutoFit/>
          </a:bodyPr>
          <a:lstStyle/>
          <a:p>
            <a:pPr marL="741600" lvl="1" indent="-284400" eaLnBrk="1" hangingPunct="1">
              <a:buSzTx/>
              <a:buFontTx/>
              <a:buChar char="–"/>
              <a:defRPr/>
            </a:pPr>
            <a:r>
              <a:rPr lang="en-US" altLang="en-US" sz="2400" dirty="0">
                <a:solidFill>
                  <a:srgbClr val="000000"/>
                </a:solidFill>
                <a:latin typeface="+mn-lt"/>
                <a:cs typeface="Arial" panose="020B0604020202020204" pitchFamily="34" charset="0"/>
                <a:sym typeface="Arial" panose="020B0604020202020204" pitchFamily="34" charset="0"/>
              </a:rPr>
              <a:t>Machine languages: sequences of 0s and 1s</a:t>
            </a:r>
          </a:p>
          <a:p>
            <a:pPr marL="741600" lvl="1" indent="-284400" eaLnBrk="1" hangingPunct="1">
              <a:buSzTx/>
              <a:buFontTx/>
              <a:buChar char="–"/>
              <a:defRPr/>
            </a:pPr>
            <a:r>
              <a:rPr lang="en-US" altLang="en-US" sz="2400" dirty="0">
                <a:solidFill>
                  <a:srgbClr val="000000"/>
                </a:solidFill>
                <a:latin typeface="+mn-lt"/>
                <a:cs typeface="Arial" panose="020B0604020202020204" pitchFamily="34" charset="0"/>
                <a:sym typeface="Arial" panose="020B0604020202020204" pitchFamily="34" charset="0"/>
              </a:rPr>
              <a:t>Assembly languages: use short words known as “mnemonics” to write program</a:t>
            </a:r>
          </a:p>
          <a:p>
            <a:pPr lvl="2" eaLnBrk="1" hangingPunct="1">
              <a:buSzTx/>
              <a:defRPr/>
            </a:pPr>
            <a:r>
              <a:rPr lang="en-US" altLang="en-US" sz="2400" dirty="0">
                <a:solidFill>
                  <a:srgbClr val="000000"/>
                </a:solidFill>
                <a:latin typeface="+mn-lt"/>
                <a:cs typeface="Arial" panose="020B0604020202020204" pitchFamily="34" charset="0"/>
                <a:sym typeface="Arial" panose="020B0604020202020204" pitchFamily="34" charset="0"/>
              </a:rPr>
              <a:t>Must be translated by assembler</a:t>
            </a:r>
          </a:p>
          <a:p>
            <a:pPr lvl="2" eaLnBrk="1" hangingPunct="1">
              <a:buSzTx/>
              <a:defRPr/>
            </a:pPr>
            <a:r>
              <a:rPr lang="en-US" altLang="en-US" sz="2400" dirty="0">
                <a:solidFill>
                  <a:srgbClr val="000000"/>
                </a:solidFill>
                <a:latin typeface="+mn-lt"/>
                <a:cs typeface="Arial" panose="020B0604020202020204" pitchFamily="34" charset="0"/>
                <a:sym typeface="Arial" panose="020B0604020202020204" pitchFamily="34" charset="0"/>
              </a:rPr>
              <a:t>Still considered low-level languages</a:t>
            </a:r>
          </a:p>
          <a:p>
            <a:pPr marL="741600" lvl="1" indent="-284400" eaLnBrk="1" hangingPunct="1">
              <a:buSzTx/>
              <a:buFontTx/>
              <a:buChar char="–"/>
              <a:defRPr/>
            </a:pPr>
            <a:r>
              <a:rPr lang="en-US" altLang="en-US" sz="2400" dirty="0">
                <a:solidFill>
                  <a:srgbClr val="000000"/>
                </a:solidFill>
                <a:latin typeface="+mn-lt"/>
                <a:cs typeface="Arial" panose="020B0604020202020204" pitchFamily="34" charset="0"/>
                <a:sym typeface="Arial" panose="020B0604020202020204" pitchFamily="34" charset="0"/>
              </a:rPr>
              <a:t>High-level languages: more human readable languages that allow programmers to create programs without knowing how C</a:t>
            </a:r>
            <a:r>
              <a:rPr lang="en-US" altLang="en-US" sz="100" dirty="0">
                <a:solidFill>
                  <a:srgbClr val="000000"/>
                </a:solidFill>
                <a:latin typeface="+mn-lt"/>
                <a:cs typeface="Arial" panose="020B0604020202020204" pitchFamily="34" charset="0"/>
                <a:sym typeface="Arial" panose="020B0604020202020204" pitchFamily="34" charset="0"/>
              </a:rPr>
              <a:t> </a:t>
            </a:r>
            <a:r>
              <a:rPr lang="en-US" altLang="en-US" sz="2400" dirty="0">
                <a:solidFill>
                  <a:srgbClr val="000000"/>
                </a:solidFill>
                <a:latin typeface="+mn-lt"/>
                <a:cs typeface="Arial" panose="020B0604020202020204" pitchFamily="34" charset="0"/>
                <a:sym typeface="Arial" panose="020B0604020202020204" pitchFamily="34" charset="0"/>
              </a:rPr>
              <a:t>P</a:t>
            </a:r>
            <a:r>
              <a:rPr lang="en-US" altLang="en-US" sz="100" dirty="0">
                <a:solidFill>
                  <a:srgbClr val="000000"/>
                </a:solidFill>
                <a:latin typeface="+mn-lt"/>
                <a:cs typeface="Arial" panose="020B0604020202020204" pitchFamily="34" charset="0"/>
                <a:sym typeface="Arial" panose="020B0604020202020204" pitchFamily="34" charset="0"/>
              </a:rPr>
              <a:t> </a:t>
            </a:r>
            <a:r>
              <a:rPr lang="en-US" altLang="en-US" sz="2400" dirty="0">
                <a:solidFill>
                  <a:srgbClr val="000000"/>
                </a:solidFill>
                <a:latin typeface="+mn-lt"/>
                <a:cs typeface="Arial" panose="020B0604020202020204" pitchFamily="34" charset="0"/>
                <a:sym typeface="Arial" panose="020B0604020202020204" pitchFamily="34" charset="0"/>
              </a:rPr>
              <a:t>U works.</a:t>
            </a:r>
          </a:p>
          <a:p>
            <a:pPr lvl="2" eaLnBrk="1" hangingPunct="1">
              <a:buSzTx/>
              <a:defRPr/>
            </a:pPr>
            <a:r>
              <a:rPr lang="en-US" altLang="en-US" sz="2400" dirty="0">
                <a:solidFill>
                  <a:srgbClr val="000000"/>
                </a:solidFill>
                <a:latin typeface="+mn-lt"/>
                <a:cs typeface="Arial" panose="020B0604020202020204" pitchFamily="34" charset="0"/>
                <a:sym typeface="Arial" panose="020B0604020202020204" pitchFamily="34" charset="0"/>
              </a:rPr>
              <a:t>Modern languages are high-level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dirty="0">
                <a:latin typeface="Times New Roman" panose="02020603050405020304" pitchFamily="18" charset="0"/>
                <a:ea typeface="+mj-ea"/>
                <a:cs typeface="Arial"/>
              </a:rPr>
              <a:t>Keywords, Operators, and Syntax</a:t>
            </a:r>
          </a:p>
        </p:txBody>
      </p:sp>
      <p:sp>
        <p:nvSpPr>
          <p:cNvPr id="3" name="Text Placeholder 2"/>
          <p:cNvSpPr>
            <a:spLocks noGrp="1"/>
          </p:cNvSpPr>
          <p:nvPr>
            <p:ph type="body" idx="1"/>
          </p:nvPr>
        </p:nvSpPr>
        <p:spPr/>
        <p:txBody>
          <a:bodyPr>
            <a:spAutoFit/>
          </a:bodyPr>
          <a:lstStyle/>
          <a:p>
            <a:pPr eaLnBrk="1" hangingPunct="1">
              <a:defRPr/>
            </a:pPr>
            <a:r>
              <a:rPr lang="en-US" altLang="en-US" sz="2400" dirty="0">
                <a:solidFill>
                  <a:srgbClr val="000000"/>
                </a:solidFill>
                <a:latin typeface="+mn-lt"/>
                <a:ea typeface="+mn-ea"/>
              </a:rPr>
              <a:t>High level languages use keywords that have special meaning and cannot be used for any purpose other than to write programs</a:t>
            </a:r>
          </a:p>
          <a:p>
            <a:pPr eaLnBrk="1" hangingPunct="1">
              <a:defRPr/>
            </a:pPr>
            <a:r>
              <a:rPr lang="en-US" altLang="en-US" sz="2400" dirty="0">
                <a:solidFill>
                  <a:srgbClr val="000000"/>
                </a:solidFill>
                <a:latin typeface="+mn-lt"/>
                <a:ea typeface="+mn-ea"/>
              </a:rPr>
              <a:t>Operators are keywords that represent special program functions such as addition, subtraction, and multiplication</a:t>
            </a:r>
          </a:p>
          <a:p>
            <a:pPr eaLnBrk="1" hangingPunct="1">
              <a:defRPr/>
            </a:pPr>
            <a:r>
              <a:rPr lang="en-US" altLang="en-US" sz="2400" dirty="0">
                <a:solidFill>
                  <a:srgbClr val="000000"/>
                </a:solidFill>
                <a:latin typeface="+mn-lt"/>
                <a:ea typeface="+mn-ea"/>
              </a:rPr>
              <a:t>Syntax is a set of rules that must be strictly followed to write computer-understandable instructions</a:t>
            </a:r>
          </a:p>
          <a:p>
            <a:pPr marL="741600" lvl="1" indent="-284400" eaLnBrk="1" hangingPunct="1">
              <a:buFont typeface="Arial" panose="020B0604020202020204" pitchFamily="34" charset="0"/>
              <a:buChar char="–"/>
              <a:defRPr/>
            </a:pPr>
            <a:r>
              <a:rPr lang="en-US" altLang="en-US" sz="2400" dirty="0">
                <a:solidFill>
                  <a:srgbClr val="000000"/>
                </a:solidFill>
                <a:latin typeface="+mn-lt"/>
              </a:rPr>
              <a:t>Syntax error is a mistake or violation of these rules</a:t>
            </a:r>
          </a:p>
          <a:p>
            <a:pPr eaLnBrk="1" hangingPunct="1">
              <a:defRPr/>
            </a:pPr>
            <a:r>
              <a:rPr lang="en-US" altLang="en-US" sz="2400" dirty="0">
                <a:solidFill>
                  <a:srgbClr val="000000"/>
                </a:solidFill>
                <a:latin typeface="+mn-lt"/>
                <a:ea typeface="+mn-ea"/>
              </a:rPr>
              <a:t>Each instruction in a program is called a statement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dirty="0">
                <a:latin typeface="Times New Roman" panose="02020603050405020304" pitchFamily="18" charset="0"/>
                <a:ea typeface="+mj-ea"/>
                <a:cs typeface="Arial"/>
              </a:rPr>
              <a:t>Compilers and Interpreters</a:t>
            </a:r>
          </a:p>
        </p:txBody>
      </p:sp>
      <p:sp>
        <p:nvSpPr>
          <p:cNvPr id="3" name="Text Placeholder 2"/>
          <p:cNvSpPr>
            <a:spLocks noGrp="1"/>
          </p:cNvSpPr>
          <p:nvPr>
            <p:ph type="body" idx="1"/>
          </p:nvPr>
        </p:nvSpPr>
        <p:spPr/>
        <p:txBody>
          <a:bodyPr>
            <a:spAutoFit/>
          </a:bodyPr>
          <a:lstStyle/>
          <a:p>
            <a:pPr eaLnBrk="1" hangingPunct="1">
              <a:defRPr/>
            </a:pPr>
            <a:r>
              <a:rPr lang="en-US" altLang="en-US" sz="2400" dirty="0">
                <a:solidFill>
                  <a:srgbClr val="000000"/>
                </a:solidFill>
                <a:latin typeface="+mn-lt"/>
                <a:ea typeface="+mn-ea"/>
              </a:rPr>
              <a:t>A compiler translates a high-level language program to a separate machine program for C</a:t>
            </a:r>
            <a:r>
              <a:rPr lang="en-US" altLang="en-US" sz="100" dirty="0">
                <a:solidFill>
                  <a:srgbClr val="000000"/>
                </a:solidFill>
                <a:latin typeface="+mn-lt"/>
                <a:ea typeface="+mn-ea"/>
              </a:rPr>
              <a:t> </a:t>
            </a:r>
            <a:r>
              <a:rPr lang="en-US" altLang="en-US" sz="2400" dirty="0">
                <a:solidFill>
                  <a:srgbClr val="000000"/>
                </a:solidFill>
                <a:latin typeface="+mn-lt"/>
                <a:ea typeface="+mn-ea"/>
              </a:rPr>
              <a:t>P</a:t>
            </a:r>
            <a:r>
              <a:rPr lang="en-US" altLang="en-US" sz="100" dirty="0">
                <a:solidFill>
                  <a:srgbClr val="000000"/>
                </a:solidFill>
                <a:latin typeface="+mn-lt"/>
                <a:ea typeface="+mn-ea"/>
              </a:rPr>
              <a:t> </a:t>
            </a:r>
            <a:r>
              <a:rPr lang="en-US" altLang="en-US" sz="2400" dirty="0">
                <a:solidFill>
                  <a:srgbClr val="000000"/>
                </a:solidFill>
                <a:latin typeface="+mn-lt"/>
                <a:ea typeface="+mn-ea"/>
              </a:rPr>
              <a:t>U to read and execute</a:t>
            </a:r>
          </a:p>
          <a:p>
            <a:pPr marL="741600" lvl="1" indent="-284400" eaLnBrk="1" hangingPunct="1">
              <a:buFont typeface="Arial" panose="020B0604020202020204" pitchFamily="34" charset="0"/>
              <a:buChar char="–"/>
              <a:defRPr/>
            </a:pPr>
            <a:r>
              <a:rPr lang="en-US" altLang="en-US" sz="2400" dirty="0">
                <a:solidFill>
                  <a:srgbClr val="000000"/>
                </a:solidFill>
                <a:latin typeface="+mn-lt"/>
              </a:rPr>
              <a:t>Source code: the statements a programmer writes in a high-level language</a:t>
            </a:r>
          </a:p>
          <a:p>
            <a:pPr marL="741600" lvl="1" indent="-284400" eaLnBrk="1" hangingPunct="1">
              <a:buFont typeface="Arial" panose="020B0604020202020204" pitchFamily="34" charset="0"/>
              <a:buChar char="–"/>
              <a:defRPr/>
            </a:pPr>
            <a:r>
              <a:rPr lang="en-US" altLang="en-US" sz="2400" dirty="0">
                <a:solidFill>
                  <a:srgbClr val="000000"/>
                </a:solidFill>
                <a:latin typeface="+mn-lt"/>
              </a:rPr>
              <a:t>Compilation: translates a text-based source code to binary codes</a:t>
            </a:r>
          </a:p>
          <a:p>
            <a:pPr eaLnBrk="1" hangingPunct="1">
              <a:defRPr/>
            </a:pPr>
            <a:r>
              <a:rPr lang="en-US" altLang="en-US" sz="2400" dirty="0">
                <a:solidFill>
                  <a:srgbClr val="000000"/>
                </a:solidFill>
                <a:latin typeface="+mn-lt"/>
                <a:ea typeface="+mn-ea"/>
              </a:rPr>
              <a:t>Interpreter reads, translates, and executes the instructions of a high-level language program</a:t>
            </a:r>
          </a:p>
          <a:p>
            <a:pPr marL="741600" lvl="1" indent="-284400" eaLnBrk="1" hangingPunct="1">
              <a:buFont typeface="Arial" panose="020B0604020202020204" pitchFamily="34" charset="0"/>
              <a:buChar char="–"/>
              <a:defRPr/>
            </a:pPr>
            <a:r>
              <a:rPr lang="en-US" altLang="en-US" sz="2400" dirty="0">
                <a:solidFill>
                  <a:srgbClr val="000000"/>
                </a:solidFill>
                <a:latin typeface="+mn-lt"/>
              </a:rPr>
              <a:t>Examples are P</a:t>
            </a:r>
            <a:r>
              <a:rPr lang="en-US" altLang="en-US" sz="100" dirty="0">
                <a:solidFill>
                  <a:srgbClr val="000000"/>
                </a:solidFill>
                <a:latin typeface="+mn-lt"/>
              </a:rPr>
              <a:t> </a:t>
            </a:r>
            <a:r>
              <a:rPr lang="en-US" altLang="en-US" sz="2400" dirty="0">
                <a:solidFill>
                  <a:srgbClr val="000000"/>
                </a:solidFill>
                <a:latin typeface="+mn-lt"/>
              </a:rPr>
              <a:t>H</a:t>
            </a:r>
            <a:r>
              <a:rPr lang="en-US" altLang="en-US" sz="100" dirty="0">
                <a:solidFill>
                  <a:srgbClr val="000000"/>
                </a:solidFill>
                <a:latin typeface="+mn-lt"/>
              </a:rPr>
              <a:t> </a:t>
            </a:r>
            <a:r>
              <a:rPr lang="en-US" altLang="en-US" sz="2400" dirty="0">
                <a:solidFill>
                  <a:srgbClr val="000000"/>
                </a:solidFill>
                <a:latin typeface="+mn-lt"/>
              </a:rPr>
              <a:t>P, Perl, Python, and </a:t>
            </a:r>
            <a:r>
              <a:rPr lang="pt-BR" altLang="en-US" sz="2400" dirty="0">
                <a:solidFill>
                  <a:srgbClr val="000000"/>
                </a:solidFill>
                <a:latin typeface="+mn-lt"/>
              </a:rPr>
              <a:t>A</a:t>
            </a:r>
            <a:r>
              <a:rPr lang="pt-BR" altLang="en-US" sz="100" dirty="0">
                <a:solidFill>
                  <a:srgbClr val="000000"/>
                </a:solidFill>
                <a:latin typeface="+mn-lt"/>
              </a:rPr>
              <a:t> </a:t>
            </a:r>
            <a:r>
              <a:rPr lang="pt-BR" altLang="en-US" sz="2400" dirty="0">
                <a:solidFill>
                  <a:srgbClr val="000000"/>
                </a:solidFill>
                <a:latin typeface="+mn-lt"/>
              </a:rPr>
              <a:t>S</a:t>
            </a:r>
            <a:r>
              <a:rPr lang="pt-BR" altLang="en-US" sz="100" dirty="0">
                <a:solidFill>
                  <a:srgbClr val="000000"/>
                </a:solidFill>
                <a:latin typeface="+mn-lt"/>
              </a:rPr>
              <a:t> </a:t>
            </a:r>
            <a:r>
              <a:rPr lang="pt-BR" altLang="en-US" sz="2400" dirty="0">
                <a:solidFill>
                  <a:srgbClr val="000000"/>
                </a:solidFill>
                <a:latin typeface="+mn-lt"/>
              </a:rPr>
              <a:t>P.NET</a:t>
            </a:r>
            <a:endParaRPr lang="en-US" altLang="en-US" sz="2400" dirty="0">
              <a:solidFill>
                <a:srgbClr val="000000"/>
              </a:solidFill>
              <a:latin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eaLnBrk="1" hangingPunct="1">
              <a:defRPr/>
            </a:pPr>
            <a:r>
              <a:rPr lang="en-IN" altLang="en-US" dirty="0">
                <a:latin typeface="Times New Roman" panose="02020603050405020304" pitchFamily="18" charset="0"/>
                <a:ea typeface="+mj-ea"/>
              </a:rPr>
              <a:t>1.5 Graphical User Interface</a:t>
            </a:r>
            <a:endParaRPr lang="en-US" altLang="en-US" sz="2000" b="0" dirty="0">
              <a:latin typeface="Times New Roman" panose="02020603050405020304" pitchFamily="18" charset="0"/>
              <a:ea typeface="+mj-ea"/>
            </a:endParaRPr>
          </a:p>
        </p:txBody>
      </p:sp>
      <p:sp>
        <p:nvSpPr>
          <p:cNvPr id="3" name="Content Placeholder 2"/>
          <p:cNvSpPr>
            <a:spLocks noGrp="1"/>
          </p:cNvSpPr>
          <p:nvPr>
            <p:ph type="body" idx="1"/>
          </p:nvPr>
        </p:nvSpPr>
        <p:spPr>
          <a:xfrm>
            <a:off x="457200" y="1600200"/>
            <a:ext cx="8229600" cy="1570038"/>
          </a:xfrm>
        </p:spPr>
        <p:txBody>
          <a:bodyPr>
            <a:spAutoFit/>
          </a:bodyPr>
          <a:lstStyle/>
          <a:p>
            <a:pPr eaLnBrk="1" hangingPunct="1">
              <a:defRPr/>
            </a:pPr>
            <a:r>
              <a:rPr lang="en-US" altLang="en-US" sz="2000" dirty="0">
                <a:latin typeface="+mn-lt"/>
                <a:ea typeface="+mn-ea"/>
              </a:rPr>
              <a:t>User interfaces allow users to interact with the computer. Categories are:</a:t>
            </a:r>
          </a:p>
          <a:p>
            <a:pPr marL="741600" lvl="1" indent="-284400" eaLnBrk="1" hangingPunct="1">
              <a:buFont typeface="Arial" panose="020B0604020202020204" pitchFamily="34" charset="0"/>
              <a:buChar char="–"/>
              <a:defRPr/>
            </a:pPr>
            <a:r>
              <a:rPr lang="en-US" altLang="en-US" sz="2000" dirty="0">
                <a:latin typeface="+mn-lt"/>
              </a:rPr>
              <a:t>Command line interface (aka console interface)</a:t>
            </a:r>
          </a:p>
          <a:p>
            <a:pPr marL="741600" lvl="1" indent="-284400" eaLnBrk="1" hangingPunct="1">
              <a:buFont typeface="Arial" panose="020B0604020202020204" pitchFamily="34" charset="0"/>
              <a:buChar char="–"/>
              <a:defRPr/>
            </a:pPr>
            <a:r>
              <a:rPr lang="en-US" altLang="en-US" sz="2000" dirty="0">
                <a:latin typeface="+mn-lt"/>
              </a:rPr>
              <a:t>Graphical user interface (G</a:t>
            </a:r>
            <a:r>
              <a:rPr lang="en-US" altLang="en-US" sz="100" dirty="0">
                <a:latin typeface="+mn-lt"/>
              </a:rPr>
              <a:t> </a:t>
            </a:r>
            <a:r>
              <a:rPr lang="en-US" altLang="en-US" sz="2000" dirty="0">
                <a:latin typeface="+mn-lt"/>
              </a:rPr>
              <a:t>U</a:t>
            </a:r>
            <a:r>
              <a:rPr lang="en-US" altLang="en-US" sz="100" dirty="0">
                <a:latin typeface="+mn-lt"/>
              </a:rPr>
              <a:t> </a:t>
            </a:r>
            <a:r>
              <a:rPr lang="en-US" altLang="en-US" sz="2000" dirty="0">
                <a:latin typeface="+mn-lt"/>
              </a:rPr>
              <a:t>I)- now the most commonly used</a:t>
            </a:r>
            <a:endParaRPr lang="en-US" altLang="en-US" sz="2000" dirty="0">
              <a:latin typeface="+mn-lt"/>
              <a:ea typeface="+mn-ea"/>
            </a:endParaRPr>
          </a:p>
        </p:txBody>
      </p:sp>
      <p:pic>
        <p:nvPicPr>
          <p:cNvPr id="54276" name="Picture 1" descr="A command line interface, or console interface, with sample prompts. Information displayed includes the volume in drive C, the volume serial number, and the contents of the images directory."/>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694113"/>
            <a:ext cx="3600450" cy="230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7" name="Picture 2" descr="The graphical user interface from a computer. It displays the security tab of the internet properties dialog box and contains information such as security setting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64150" y="3346450"/>
            <a:ext cx="2252663" cy="29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900"/>
            <a:ext cx="8229600" cy="1096963"/>
          </a:xfrm>
        </p:spPr>
        <p:txBody>
          <a:bodyPr>
            <a:spAutoFit/>
          </a:bodyPr>
          <a:lstStyle/>
          <a:p>
            <a:pPr eaLnBrk="1" hangingPunct="1">
              <a:defRPr/>
            </a:pPr>
            <a:r>
              <a:rPr lang="en-IN" altLang="en-US" dirty="0">
                <a:latin typeface="Times New Roman" panose="02020603050405020304" pitchFamily="18" charset="0"/>
                <a:ea typeface="+mj-ea"/>
              </a:rPr>
              <a:t>1.6 Objects</a:t>
            </a:r>
            <a:endParaRPr lang="en-US" altLang="en-US" sz="2000" dirty="0">
              <a:latin typeface="Times New Roman" panose="02020603050405020304" pitchFamily="18" charset="0"/>
              <a:ea typeface="+mj-ea"/>
            </a:endParaRPr>
          </a:p>
        </p:txBody>
      </p:sp>
      <p:sp>
        <p:nvSpPr>
          <p:cNvPr id="3" name="Content Placeholder 2"/>
          <p:cNvSpPr>
            <a:spLocks noGrp="1"/>
          </p:cNvSpPr>
          <p:nvPr>
            <p:ph type="body" idx="1"/>
          </p:nvPr>
        </p:nvSpPr>
        <p:spPr>
          <a:xfrm>
            <a:off x="457200" y="1600200"/>
            <a:ext cx="8229600" cy="2070100"/>
          </a:xfrm>
        </p:spPr>
        <p:txBody>
          <a:bodyPr>
            <a:spAutoFit/>
          </a:bodyPr>
          <a:lstStyle/>
          <a:p>
            <a:pPr eaLnBrk="1" hangingPunct="1">
              <a:defRPr/>
            </a:pPr>
            <a:r>
              <a:rPr lang="en-US" altLang="en-US" sz="2000" dirty="0">
                <a:latin typeface="+mn-lt"/>
                <a:ea typeface="+mn-ea"/>
              </a:rPr>
              <a:t>Most programming languages use object-oriented programming in which a program component is called an “object”</a:t>
            </a:r>
          </a:p>
          <a:p>
            <a:pPr eaLnBrk="1" hangingPunct="1">
              <a:defRPr/>
            </a:pPr>
            <a:r>
              <a:rPr lang="en-US" altLang="en-US" sz="2000" dirty="0">
                <a:latin typeface="+mn-lt"/>
                <a:ea typeface="+mn-ea"/>
              </a:rPr>
              <a:t>Program objects have properties (or fields) and methods</a:t>
            </a:r>
          </a:p>
          <a:p>
            <a:pPr marL="741600" lvl="1" indent="-284400" eaLnBrk="1" hangingPunct="1">
              <a:buFont typeface="Arial" panose="020B0604020202020204" pitchFamily="34" charset="0"/>
              <a:buChar char="–"/>
              <a:defRPr/>
            </a:pPr>
            <a:r>
              <a:rPr lang="en-US" altLang="en-US" sz="2000" dirty="0">
                <a:latin typeface="+mn-lt"/>
              </a:rPr>
              <a:t>Properties – data stored in an object</a:t>
            </a:r>
          </a:p>
          <a:p>
            <a:pPr marL="741600" lvl="1" indent="-284400" eaLnBrk="1" hangingPunct="1">
              <a:buFont typeface="Arial" panose="020B0604020202020204" pitchFamily="34" charset="0"/>
              <a:buChar char="–"/>
              <a:defRPr/>
            </a:pPr>
            <a:r>
              <a:rPr lang="en-US" altLang="en-US" sz="2000" dirty="0">
                <a:latin typeface="+mn-lt"/>
              </a:rPr>
              <a:t>Methods – the operations an object can perform</a:t>
            </a:r>
            <a:endParaRPr lang="en-US" altLang="en-US" sz="2000" dirty="0">
              <a:latin typeface="+mn-lt"/>
              <a:ea typeface="+mn-ea"/>
            </a:endParaRPr>
          </a:p>
        </p:txBody>
      </p:sp>
      <p:pic>
        <p:nvPicPr>
          <p:cNvPr id="55300" name="Picture 4" descr="A wage calculator dialog box. Wage calculator is the form object. The dialog box consists of 2 label objects with corresponding text box objects, and two button objects. The label objects read as follows. Number of hours worked and hourly pay rate. The button objects read as follows. Calculate gross pay and exit."/>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7675" y="4000500"/>
            <a:ext cx="5403850" cy="225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dirty="0">
                <a:latin typeface="Times New Roman" panose="02020603050405020304" pitchFamily="18" charset="0"/>
                <a:ea typeface="+mj-ea"/>
                <a:cs typeface="Arial"/>
              </a:rPr>
              <a:t>Controls</a:t>
            </a:r>
          </a:p>
        </p:txBody>
      </p:sp>
      <p:sp>
        <p:nvSpPr>
          <p:cNvPr id="3" name="Text Placeholder 2"/>
          <p:cNvSpPr>
            <a:spLocks noGrp="1"/>
          </p:cNvSpPr>
          <p:nvPr>
            <p:ph type="body" idx="1"/>
          </p:nvPr>
        </p:nvSpPr>
        <p:spPr>
          <a:xfrm>
            <a:off x="457200" y="1600200"/>
            <a:ext cx="8229600" cy="3677900"/>
          </a:xfrm>
        </p:spPr>
        <p:txBody>
          <a:bodyPr>
            <a:spAutoFit/>
          </a:bodyPr>
          <a:lstStyle/>
          <a:p>
            <a:pPr eaLnBrk="1" hangingPunct="1">
              <a:defRPr/>
            </a:pPr>
            <a:r>
              <a:rPr lang="en-US" altLang="en-US" sz="2400" dirty="0">
                <a:solidFill>
                  <a:srgbClr val="000000"/>
                </a:solidFill>
                <a:latin typeface="+mn-lt"/>
                <a:ea typeface="+mn-ea"/>
              </a:rPr>
              <a:t>Objects that are visible in a program G</a:t>
            </a:r>
            <a:r>
              <a:rPr lang="en-US" altLang="en-US" sz="100" dirty="0">
                <a:solidFill>
                  <a:srgbClr val="000000"/>
                </a:solidFill>
                <a:latin typeface="+mn-lt"/>
                <a:ea typeface="+mn-ea"/>
              </a:rPr>
              <a:t> </a:t>
            </a:r>
            <a:r>
              <a:rPr lang="en-US" altLang="en-US" sz="2400" dirty="0">
                <a:solidFill>
                  <a:srgbClr val="000000"/>
                </a:solidFill>
                <a:latin typeface="+mn-lt"/>
                <a:ea typeface="+mn-ea"/>
              </a:rPr>
              <a:t>U</a:t>
            </a:r>
            <a:r>
              <a:rPr lang="en-US" altLang="en-US" sz="100" dirty="0">
                <a:solidFill>
                  <a:srgbClr val="000000"/>
                </a:solidFill>
                <a:latin typeface="+mn-lt"/>
                <a:ea typeface="+mn-ea"/>
              </a:rPr>
              <a:t> </a:t>
            </a:r>
            <a:r>
              <a:rPr lang="en-US" altLang="en-US" sz="2400" dirty="0">
                <a:solidFill>
                  <a:srgbClr val="000000"/>
                </a:solidFill>
                <a:latin typeface="+mn-lt"/>
                <a:ea typeface="+mn-ea"/>
              </a:rPr>
              <a:t>I are known as controls</a:t>
            </a:r>
          </a:p>
          <a:p>
            <a:pPr marL="741600" lvl="1" indent="-284400" eaLnBrk="1" hangingPunct="1">
              <a:buFont typeface="Arial" panose="020B0604020202020204" pitchFamily="34" charset="0"/>
              <a:buChar char="–"/>
              <a:defRPr/>
            </a:pPr>
            <a:r>
              <a:rPr lang="en-US" altLang="en-US" sz="2400" dirty="0">
                <a:solidFill>
                  <a:srgbClr val="000000"/>
                </a:solidFill>
                <a:latin typeface="+mn-lt"/>
              </a:rPr>
              <a:t>Commonly used controls are Labels, Buttons, and TextBoxes</a:t>
            </a:r>
          </a:p>
          <a:p>
            <a:pPr marL="741600" lvl="1" indent="-284400" eaLnBrk="1" hangingPunct="1">
              <a:buFont typeface="Arial" panose="020B0604020202020204" pitchFamily="34" charset="0"/>
              <a:buChar char="–"/>
              <a:defRPr/>
            </a:pPr>
            <a:r>
              <a:rPr lang="en-US" altLang="en-US" sz="2400" dirty="0">
                <a:solidFill>
                  <a:srgbClr val="000000"/>
                </a:solidFill>
                <a:latin typeface="+mn-lt"/>
              </a:rPr>
              <a:t>They enhance the functionality of your programs</a:t>
            </a:r>
          </a:p>
          <a:p>
            <a:pPr eaLnBrk="1" hangingPunct="1">
              <a:defRPr/>
            </a:pPr>
            <a:r>
              <a:rPr lang="en-US" altLang="en-US" sz="2400" dirty="0">
                <a:solidFill>
                  <a:srgbClr val="000000"/>
                </a:solidFill>
                <a:latin typeface="+mn-lt"/>
                <a:ea typeface="+mn-ea"/>
              </a:rPr>
              <a:t>There are invisible objects in a G</a:t>
            </a:r>
            <a:r>
              <a:rPr lang="en-US" altLang="en-US" sz="100" dirty="0">
                <a:solidFill>
                  <a:srgbClr val="000000"/>
                </a:solidFill>
                <a:latin typeface="+mn-lt"/>
                <a:ea typeface="+mn-ea"/>
              </a:rPr>
              <a:t> </a:t>
            </a:r>
            <a:r>
              <a:rPr lang="en-US" altLang="en-US" sz="2400" dirty="0">
                <a:solidFill>
                  <a:srgbClr val="000000"/>
                </a:solidFill>
                <a:latin typeface="+mn-lt"/>
                <a:ea typeface="+mn-ea"/>
              </a:rPr>
              <a:t>U</a:t>
            </a:r>
            <a:r>
              <a:rPr lang="en-US" altLang="en-US" sz="100" dirty="0">
                <a:solidFill>
                  <a:srgbClr val="000000"/>
                </a:solidFill>
                <a:latin typeface="+mn-lt"/>
                <a:ea typeface="+mn-ea"/>
              </a:rPr>
              <a:t> </a:t>
            </a:r>
            <a:r>
              <a:rPr lang="en-US" altLang="en-US" sz="2400" dirty="0">
                <a:solidFill>
                  <a:srgbClr val="000000"/>
                </a:solidFill>
                <a:latin typeface="+mn-lt"/>
                <a:ea typeface="+mn-ea"/>
              </a:rPr>
              <a:t>I such as Timers, and </a:t>
            </a:r>
            <a:r>
              <a:rPr lang="en-US" altLang="en-US" sz="2400" dirty="0" err="1">
                <a:solidFill>
                  <a:srgbClr val="000000"/>
                </a:solidFill>
                <a:latin typeface="+mn-lt"/>
                <a:ea typeface="+mn-ea"/>
              </a:rPr>
              <a:t>OpenFileDialog</a:t>
            </a:r>
            <a:endParaRPr lang="en-US" altLang="en-US" sz="2400" dirty="0">
              <a:solidFill>
                <a:srgbClr val="000000"/>
              </a:solidFill>
              <a:latin typeface="+mn-lt"/>
              <a:ea typeface="+mn-ea"/>
            </a:endParaRPr>
          </a:p>
          <a:p>
            <a:pPr eaLnBrk="1" hangingPunct="1">
              <a:defRPr/>
            </a:pPr>
            <a:r>
              <a:rPr lang="en-US" altLang="en-US" sz="2400" dirty="0">
                <a:solidFill>
                  <a:srgbClr val="000000"/>
                </a:solidFill>
                <a:latin typeface="+mn-lt"/>
                <a:ea typeface="+mn-ea"/>
              </a:rPr>
              <a:t>A class is code that describes a particular type of object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900"/>
            <a:ext cx="8229600" cy="1096963"/>
          </a:xfrm>
        </p:spPr>
        <p:txBody>
          <a:bodyPr>
            <a:spAutoFit/>
          </a:bodyPr>
          <a:lstStyle/>
          <a:p>
            <a:pPr eaLnBrk="1" hangingPunct="1">
              <a:spcBef>
                <a:spcPct val="0"/>
              </a:spcBef>
              <a:buClrTx/>
              <a:defRPr/>
            </a:pPr>
            <a:r>
              <a:rPr lang="en-US" altLang="en-US" dirty="0">
                <a:latin typeface="Times New Roman" panose="02020603050405020304" pitchFamily="18" charset="0"/>
                <a:ea typeface="+mj-ea"/>
                <a:cs typeface="Arial"/>
              </a:rPr>
              <a:t>Topics</a:t>
            </a:r>
          </a:p>
        </p:txBody>
      </p:sp>
      <p:sp>
        <p:nvSpPr>
          <p:cNvPr id="3" name="Text Placeholder 2"/>
          <p:cNvSpPr>
            <a:spLocks noGrp="1"/>
          </p:cNvSpPr>
          <p:nvPr>
            <p:ph type="body" idx="1"/>
          </p:nvPr>
        </p:nvSpPr>
        <p:spPr>
          <a:xfrm>
            <a:off x="457200" y="1600200"/>
            <a:ext cx="8229600" cy="4486275"/>
          </a:xfrm>
        </p:spPr>
        <p:txBody>
          <a:bodyPr>
            <a:spAutoFit/>
          </a:bodyPr>
          <a:lstStyle/>
          <a:p>
            <a:pPr marL="0" indent="0" eaLnBrk="1" hangingPunct="1">
              <a:buFont typeface="Arial" panose="020B0604020202020204" pitchFamily="34" charset="0"/>
              <a:buNone/>
              <a:defRPr/>
            </a:pPr>
            <a:r>
              <a:rPr lang="en-US" altLang="en-US" sz="2400" b="1" dirty="0">
                <a:solidFill>
                  <a:schemeClr val="tx2"/>
                </a:solidFill>
                <a:latin typeface="+mn-lt"/>
                <a:ea typeface="+mn-ea"/>
              </a:rPr>
              <a:t>1.1</a:t>
            </a:r>
            <a:r>
              <a:rPr lang="en-US" altLang="en-US" sz="2400" dirty="0">
                <a:solidFill>
                  <a:srgbClr val="000000"/>
                </a:solidFill>
                <a:latin typeface="+mn-lt"/>
                <a:ea typeface="+mn-ea"/>
              </a:rPr>
              <a:t> Introduction</a:t>
            </a:r>
          </a:p>
          <a:p>
            <a:pPr marL="0" indent="0" eaLnBrk="1" hangingPunct="1">
              <a:buFont typeface="Arial" panose="020B0604020202020204" pitchFamily="34" charset="0"/>
              <a:buNone/>
              <a:defRPr/>
            </a:pPr>
            <a:r>
              <a:rPr lang="en-US" altLang="en-US" sz="2400" b="1" dirty="0">
                <a:solidFill>
                  <a:schemeClr val="tx2"/>
                </a:solidFill>
                <a:latin typeface="+mn-lt"/>
                <a:ea typeface="+mn-ea"/>
              </a:rPr>
              <a:t>1.2</a:t>
            </a:r>
            <a:r>
              <a:rPr lang="en-US" altLang="en-US" sz="2400" dirty="0">
                <a:solidFill>
                  <a:srgbClr val="000000"/>
                </a:solidFill>
                <a:latin typeface="+mn-lt"/>
                <a:ea typeface="+mn-ea"/>
              </a:rPr>
              <a:t> Hardware and Software</a:t>
            </a:r>
          </a:p>
          <a:p>
            <a:pPr marL="0" indent="0" eaLnBrk="1" hangingPunct="1">
              <a:buFont typeface="Arial" panose="020B0604020202020204" pitchFamily="34" charset="0"/>
              <a:buNone/>
              <a:defRPr/>
            </a:pPr>
            <a:r>
              <a:rPr lang="en-US" altLang="en-US" sz="2400" b="1" dirty="0">
                <a:solidFill>
                  <a:schemeClr val="tx2"/>
                </a:solidFill>
                <a:latin typeface="+mn-lt"/>
                <a:ea typeface="+mn-ea"/>
              </a:rPr>
              <a:t>1.3</a:t>
            </a:r>
            <a:r>
              <a:rPr lang="en-US" altLang="en-US" sz="2400" dirty="0">
                <a:solidFill>
                  <a:srgbClr val="000000"/>
                </a:solidFill>
                <a:latin typeface="+mn-lt"/>
                <a:ea typeface="+mn-ea"/>
              </a:rPr>
              <a:t> How Computers Store Data</a:t>
            </a:r>
          </a:p>
          <a:p>
            <a:pPr marL="0" indent="0" eaLnBrk="1" hangingPunct="1">
              <a:buFont typeface="Arial" panose="020B0604020202020204" pitchFamily="34" charset="0"/>
              <a:buNone/>
              <a:defRPr/>
            </a:pPr>
            <a:r>
              <a:rPr lang="en-US" altLang="en-US" sz="2400" b="1" dirty="0">
                <a:solidFill>
                  <a:schemeClr val="tx2"/>
                </a:solidFill>
                <a:latin typeface="+mn-lt"/>
                <a:ea typeface="+mn-ea"/>
              </a:rPr>
              <a:t>1.4</a:t>
            </a:r>
            <a:r>
              <a:rPr lang="en-US" altLang="en-US" sz="2400" dirty="0">
                <a:solidFill>
                  <a:srgbClr val="000000"/>
                </a:solidFill>
                <a:latin typeface="+mn-lt"/>
                <a:ea typeface="+mn-ea"/>
              </a:rPr>
              <a:t> How a Program Works</a:t>
            </a:r>
          </a:p>
          <a:p>
            <a:pPr marL="0" indent="0" eaLnBrk="1" hangingPunct="1">
              <a:buFont typeface="Arial" panose="020B0604020202020204" pitchFamily="34" charset="0"/>
              <a:buNone/>
              <a:defRPr/>
            </a:pPr>
            <a:r>
              <a:rPr lang="en-US" altLang="en-US" sz="2400" b="1" dirty="0">
                <a:solidFill>
                  <a:schemeClr val="tx2"/>
                </a:solidFill>
                <a:latin typeface="+mn-lt"/>
                <a:ea typeface="+mn-ea"/>
              </a:rPr>
              <a:t>1.5</a:t>
            </a:r>
            <a:r>
              <a:rPr lang="en-US" altLang="en-US" sz="2400" dirty="0">
                <a:solidFill>
                  <a:srgbClr val="000000"/>
                </a:solidFill>
                <a:latin typeface="+mn-lt"/>
                <a:ea typeface="+mn-ea"/>
              </a:rPr>
              <a:t> Graphical User Interfaces</a:t>
            </a:r>
          </a:p>
          <a:p>
            <a:pPr marL="0" indent="0" eaLnBrk="1" hangingPunct="1">
              <a:buFont typeface="Arial" panose="020B0604020202020204" pitchFamily="34" charset="0"/>
              <a:buNone/>
              <a:defRPr/>
            </a:pPr>
            <a:r>
              <a:rPr lang="en-US" altLang="en-US" sz="2400" b="1" dirty="0">
                <a:solidFill>
                  <a:schemeClr val="tx2"/>
                </a:solidFill>
                <a:latin typeface="+mn-lt"/>
                <a:ea typeface="+mn-ea"/>
              </a:rPr>
              <a:t>1.6</a:t>
            </a:r>
            <a:r>
              <a:rPr lang="en-US" altLang="en-US" sz="2400" dirty="0">
                <a:solidFill>
                  <a:srgbClr val="000000"/>
                </a:solidFill>
                <a:latin typeface="+mn-lt"/>
                <a:ea typeface="+mn-ea"/>
              </a:rPr>
              <a:t> Objects</a:t>
            </a:r>
          </a:p>
          <a:p>
            <a:pPr marL="0" indent="0" eaLnBrk="1" hangingPunct="1">
              <a:buFont typeface="Arial" panose="020B0604020202020204" pitchFamily="34" charset="0"/>
              <a:buNone/>
              <a:defRPr/>
            </a:pPr>
            <a:r>
              <a:rPr lang="en-US" altLang="en-US" sz="2400" b="1" dirty="0">
                <a:solidFill>
                  <a:schemeClr val="tx2"/>
                </a:solidFill>
                <a:latin typeface="+mn-lt"/>
                <a:ea typeface="+mn-ea"/>
              </a:rPr>
              <a:t>1.7</a:t>
            </a:r>
            <a:r>
              <a:rPr lang="en-US" altLang="en-US" sz="2400" dirty="0">
                <a:solidFill>
                  <a:srgbClr val="000000"/>
                </a:solidFill>
                <a:latin typeface="+mn-lt"/>
                <a:ea typeface="+mn-ea"/>
              </a:rPr>
              <a:t> The Program Development Process</a:t>
            </a:r>
          </a:p>
          <a:p>
            <a:pPr marL="0" indent="0" eaLnBrk="1" hangingPunct="1">
              <a:buFont typeface="Arial" panose="020B0604020202020204" pitchFamily="34" charset="0"/>
              <a:buNone/>
              <a:defRPr/>
            </a:pPr>
            <a:r>
              <a:rPr lang="en-US" altLang="en-US" sz="2400" b="1" dirty="0">
                <a:solidFill>
                  <a:schemeClr val="tx2"/>
                </a:solidFill>
                <a:latin typeface="+mn-lt"/>
                <a:ea typeface="+mn-ea"/>
              </a:rPr>
              <a:t>1.8</a:t>
            </a:r>
            <a:r>
              <a:rPr lang="en-US" altLang="en-US" sz="2400" dirty="0">
                <a:solidFill>
                  <a:srgbClr val="000000"/>
                </a:solidFill>
                <a:latin typeface="+mn-lt"/>
                <a:ea typeface="+mn-ea"/>
              </a:rPr>
              <a:t> Getting Started with the Visual Studio Environment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dirty="0">
                <a:latin typeface="Times New Roman" panose="02020603050405020304" pitchFamily="18" charset="0"/>
                <a:ea typeface="+mj-ea"/>
                <a:cs typeface="Arial"/>
              </a:rPr>
              <a:t>The .NET Framework</a:t>
            </a:r>
          </a:p>
        </p:txBody>
      </p:sp>
      <p:sp>
        <p:nvSpPr>
          <p:cNvPr id="3" name="Text Placeholder 2"/>
          <p:cNvSpPr>
            <a:spLocks noGrp="1"/>
          </p:cNvSpPr>
          <p:nvPr>
            <p:ph type="body" idx="1"/>
          </p:nvPr>
        </p:nvSpPr>
        <p:spPr>
          <a:xfrm>
            <a:off x="457200" y="1600200"/>
            <a:ext cx="8229600" cy="1854323"/>
          </a:xfrm>
        </p:spPr>
        <p:txBody>
          <a:bodyPr>
            <a:spAutoFit/>
          </a:bodyPr>
          <a:lstStyle/>
          <a:p>
            <a:pPr eaLnBrk="1" hangingPunct="1">
              <a:defRPr/>
            </a:pPr>
            <a:r>
              <a:rPr lang="en-US" altLang="en-US" sz="2400" dirty="0">
                <a:solidFill>
                  <a:srgbClr val="000000"/>
                </a:solidFill>
                <a:latin typeface="Arial" panose="020B0604020202020204" pitchFamily="34" charset="0"/>
                <a:ea typeface="+mn-ea"/>
              </a:rPr>
              <a:t>The .NET Framework is a collection of classes and other codes that can be used to create programs for Windows operating system</a:t>
            </a:r>
          </a:p>
          <a:p>
            <a:pPr eaLnBrk="1" hangingPunct="1">
              <a:defRPr/>
            </a:pPr>
            <a:r>
              <a:rPr lang="en-US" altLang="en-US" sz="2400" dirty="0">
                <a:solidFill>
                  <a:srgbClr val="000000"/>
                </a:solidFill>
                <a:latin typeface="Arial" panose="020B0604020202020204" pitchFamily="34" charset="0"/>
                <a:ea typeface="+mn-ea"/>
              </a:rPr>
              <a:t> </a:t>
            </a:r>
          </a:p>
        </p:txBody>
      </p:sp>
      <p:graphicFrame>
        <p:nvGraphicFramePr>
          <p:cNvPr id="5" name="Object 4" descr="c sharp"/>
          <p:cNvGraphicFramePr>
            <a:graphicFrameLocks noChangeAspect="1"/>
          </p:cNvGraphicFramePr>
          <p:nvPr>
            <p:extLst>
              <p:ext uri="{D42A27DB-BD31-4B8C-83A1-F6EECF244321}">
                <p14:modId xmlns:p14="http://schemas.microsoft.com/office/powerpoint/2010/main" val="248938584"/>
              </p:ext>
            </p:extLst>
          </p:nvPr>
        </p:nvGraphicFramePr>
        <p:xfrm>
          <a:off x="740837" y="3016782"/>
          <a:ext cx="470226" cy="346482"/>
        </p:xfrm>
        <a:graphic>
          <a:graphicData uri="http://schemas.openxmlformats.org/presentationml/2006/ole">
            <mc:AlternateContent xmlns:mc="http://schemas.openxmlformats.org/markup-compatibility/2006">
              <mc:Choice xmlns:v="urn:schemas-microsoft-com:vml" Requires="v">
                <p:oleObj spid="_x0000_s3164" name="Equation" r:id="rId3" imgW="241200" imgH="177480" progId="Equation.DSMT4">
                  <p:embed/>
                </p:oleObj>
              </mc:Choice>
              <mc:Fallback>
                <p:oleObj name="Equation" r:id="rId3" imgW="241200" imgH="177480" progId="Equation.DSMT4">
                  <p:embed/>
                  <p:pic>
                    <p:nvPicPr>
                      <p:cNvPr id="0" name=""/>
                      <p:cNvPicPr/>
                      <p:nvPr/>
                    </p:nvPicPr>
                    <p:blipFill>
                      <a:blip r:embed="rId4"/>
                      <a:stretch>
                        <a:fillRect/>
                      </a:stretch>
                    </p:blipFill>
                    <p:spPr>
                      <a:xfrm>
                        <a:off x="740837" y="3016782"/>
                        <a:ext cx="470226" cy="346482"/>
                      </a:xfrm>
                      <a:prstGeom prst="rect">
                        <a:avLst/>
                      </a:prstGeom>
                    </p:spPr>
                  </p:pic>
                </p:oleObj>
              </mc:Fallback>
            </mc:AlternateContent>
          </a:graphicData>
        </a:graphic>
      </p:graphicFrame>
      <p:sp>
        <p:nvSpPr>
          <p:cNvPr id="4" name="Text Placeholder 3"/>
          <p:cNvSpPr>
            <a:spLocks noGrp="1"/>
          </p:cNvSpPr>
          <p:nvPr>
            <p:ph type="body" idx="2"/>
          </p:nvPr>
        </p:nvSpPr>
        <p:spPr>
          <a:xfrm>
            <a:off x="457200" y="2883023"/>
            <a:ext cx="8229600" cy="2278062"/>
          </a:xfrm>
        </p:spPr>
        <p:txBody>
          <a:bodyPr/>
          <a:lstStyle/>
          <a:p>
            <a:pPr marL="720725" indent="0" eaLnBrk="1" hangingPunct="1">
              <a:buNone/>
              <a:defRPr/>
            </a:pPr>
            <a:r>
              <a:rPr lang="en-US" altLang="en-US" sz="2400" dirty="0">
                <a:solidFill>
                  <a:srgbClr val="000000"/>
                </a:solidFill>
                <a:latin typeface="+mn-lt"/>
              </a:rPr>
              <a:t>is a language supported by the .NET Framework</a:t>
            </a:r>
          </a:p>
          <a:p>
            <a:pPr eaLnBrk="1" hangingPunct="1">
              <a:defRPr/>
            </a:pPr>
            <a:r>
              <a:rPr lang="en-US" altLang="en-US" sz="2400" dirty="0">
                <a:solidFill>
                  <a:srgbClr val="000000"/>
                </a:solidFill>
                <a:latin typeface="+mn-lt"/>
              </a:rPr>
              <a:t>Controls are defined by specialized classes provided by the .NET Framework</a:t>
            </a:r>
          </a:p>
          <a:p>
            <a:pPr eaLnBrk="1" hangingPunct="1">
              <a:defRPr/>
            </a:pPr>
            <a:r>
              <a:rPr lang="en-US" altLang="en-US" sz="2400" dirty="0">
                <a:solidFill>
                  <a:srgbClr val="000000"/>
                </a:solidFill>
                <a:latin typeface="+mn-lt"/>
              </a:rPr>
              <a:t>You can also write your own class to perform a special task</a:t>
            </a:r>
            <a:endParaRPr lang="en-IN" sz="2400" dirty="0">
              <a:latin typeface="+mn-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IN" altLang="en-US" dirty="0">
                <a:latin typeface="Times New Roman" panose="02020603050405020304" pitchFamily="18" charset="0"/>
                <a:ea typeface="+mj-ea"/>
                <a:cs typeface="Arial"/>
              </a:rPr>
              <a:t>1.7 The Program Development Process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p:txBody>
          <a:bodyPr>
            <a:spAutoFit/>
          </a:bodyPr>
          <a:lstStyle/>
          <a:p>
            <a:pPr eaLnBrk="1" hangingPunct="1">
              <a:defRPr/>
            </a:pPr>
            <a:r>
              <a:rPr lang="en-US" altLang="en-US" sz="2400" dirty="0">
                <a:solidFill>
                  <a:srgbClr val="000000"/>
                </a:solidFill>
                <a:latin typeface="+mn-lt"/>
                <a:ea typeface="+mn-ea"/>
              </a:rPr>
              <a:t>The process of creating a program is known as the programming development cycle</a:t>
            </a:r>
          </a:p>
          <a:p>
            <a:pPr eaLnBrk="1" hangingPunct="1">
              <a:defRPr/>
            </a:pPr>
            <a:r>
              <a:rPr lang="en-US" altLang="en-US" sz="2400" dirty="0">
                <a:solidFill>
                  <a:srgbClr val="000000"/>
                </a:solidFill>
                <a:latin typeface="+mn-lt"/>
                <a:ea typeface="+mn-ea"/>
              </a:rPr>
              <a:t>It has six phases:</a:t>
            </a:r>
          </a:p>
          <a:p>
            <a:pPr marL="741600" lvl="1" indent="-284400" eaLnBrk="1" hangingPunct="1">
              <a:buFont typeface="Arial" panose="020B0604020202020204" pitchFamily="34" charset="0"/>
              <a:buChar char="–"/>
              <a:defRPr/>
            </a:pPr>
            <a:r>
              <a:rPr lang="en-US" altLang="en-US" sz="2400" dirty="0">
                <a:solidFill>
                  <a:srgbClr val="000000"/>
                </a:solidFill>
                <a:latin typeface="+mn-lt"/>
              </a:rPr>
              <a:t>Understand the program’s purpose</a:t>
            </a:r>
          </a:p>
          <a:p>
            <a:pPr marL="741600" lvl="1" indent="-284400" eaLnBrk="1" hangingPunct="1">
              <a:buFont typeface="Arial" panose="020B0604020202020204" pitchFamily="34" charset="0"/>
              <a:buChar char="–"/>
              <a:defRPr/>
            </a:pPr>
            <a:r>
              <a:rPr lang="en-US" altLang="en-US" sz="2400" dirty="0">
                <a:solidFill>
                  <a:srgbClr val="000000"/>
                </a:solidFill>
                <a:latin typeface="+mn-lt"/>
              </a:rPr>
              <a:t>Design the G</a:t>
            </a:r>
            <a:r>
              <a:rPr lang="en-US" altLang="en-US" sz="100" dirty="0">
                <a:solidFill>
                  <a:srgbClr val="000000"/>
                </a:solidFill>
                <a:latin typeface="+mn-lt"/>
              </a:rPr>
              <a:t> </a:t>
            </a:r>
            <a:r>
              <a:rPr lang="en-US" altLang="en-US" sz="2400" dirty="0">
                <a:solidFill>
                  <a:srgbClr val="000000"/>
                </a:solidFill>
                <a:latin typeface="+mn-lt"/>
              </a:rPr>
              <a:t>U</a:t>
            </a:r>
            <a:r>
              <a:rPr lang="en-US" altLang="en-US" sz="100" dirty="0">
                <a:solidFill>
                  <a:srgbClr val="000000"/>
                </a:solidFill>
                <a:latin typeface="+mn-lt"/>
              </a:rPr>
              <a:t> </a:t>
            </a:r>
            <a:r>
              <a:rPr lang="en-US" altLang="en-US" sz="2400" dirty="0">
                <a:solidFill>
                  <a:srgbClr val="000000"/>
                </a:solidFill>
                <a:latin typeface="+mn-lt"/>
              </a:rPr>
              <a:t>I</a:t>
            </a:r>
          </a:p>
          <a:p>
            <a:pPr marL="741600" lvl="1" indent="-284400" eaLnBrk="1" hangingPunct="1">
              <a:buFont typeface="Arial" panose="020B0604020202020204" pitchFamily="34" charset="0"/>
              <a:buChar char="–"/>
              <a:defRPr/>
            </a:pPr>
            <a:r>
              <a:rPr lang="en-US" altLang="en-US" sz="2400" dirty="0">
                <a:solidFill>
                  <a:srgbClr val="000000"/>
                </a:solidFill>
                <a:latin typeface="+mn-lt"/>
              </a:rPr>
              <a:t>Design the program’s logic</a:t>
            </a:r>
          </a:p>
          <a:p>
            <a:pPr marL="741600" lvl="1" indent="-284400" eaLnBrk="1" hangingPunct="1">
              <a:buFont typeface="Arial" panose="020B0604020202020204" pitchFamily="34" charset="0"/>
              <a:buChar char="–"/>
              <a:defRPr/>
            </a:pPr>
            <a:r>
              <a:rPr lang="en-US" altLang="en-US" sz="2400" dirty="0">
                <a:solidFill>
                  <a:srgbClr val="000000"/>
                </a:solidFill>
                <a:latin typeface="+mn-lt"/>
              </a:rPr>
              <a:t>Write the code</a:t>
            </a:r>
          </a:p>
          <a:p>
            <a:pPr marL="741600" lvl="1" indent="-284400" eaLnBrk="1" hangingPunct="1">
              <a:buFont typeface="Arial" panose="020B0604020202020204" pitchFamily="34" charset="0"/>
              <a:buChar char="–"/>
              <a:defRPr/>
            </a:pPr>
            <a:r>
              <a:rPr lang="en-US" altLang="en-US" sz="2400" dirty="0">
                <a:solidFill>
                  <a:srgbClr val="000000"/>
                </a:solidFill>
                <a:latin typeface="+mn-lt"/>
              </a:rPr>
              <a:t>Correct syntax errors</a:t>
            </a:r>
          </a:p>
          <a:p>
            <a:pPr marL="741600" lvl="1" indent="-284400" eaLnBrk="1" hangingPunct="1">
              <a:buFont typeface="Arial" panose="020B0604020202020204" pitchFamily="34" charset="0"/>
              <a:buChar char="–"/>
              <a:defRPr/>
            </a:pPr>
            <a:r>
              <a:rPr lang="en-US" altLang="en-US" sz="2400" dirty="0">
                <a:solidFill>
                  <a:srgbClr val="000000"/>
                </a:solidFill>
                <a:latin typeface="+mn-lt"/>
              </a:rPr>
              <a:t>Test the program and correct logic errors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dirty="0">
                <a:latin typeface="Times New Roman" panose="02020603050405020304" pitchFamily="18" charset="0"/>
                <a:ea typeface="+mj-ea"/>
                <a:cs typeface="Arial"/>
              </a:rPr>
              <a:t>Algorithm, Pseudocode, Flowchart</a:t>
            </a:r>
          </a:p>
        </p:txBody>
      </p:sp>
      <p:sp>
        <p:nvSpPr>
          <p:cNvPr id="3" name="Text Placeholder 2"/>
          <p:cNvSpPr>
            <a:spLocks noGrp="1"/>
          </p:cNvSpPr>
          <p:nvPr>
            <p:ph type="body" idx="1"/>
          </p:nvPr>
        </p:nvSpPr>
        <p:spPr>
          <a:xfrm>
            <a:off x="457200" y="1600200"/>
            <a:ext cx="8229600" cy="2785348"/>
          </a:xfrm>
        </p:spPr>
        <p:txBody>
          <a:bodyPr>
            <a:spAutoFit/>
          </a:bodyPr>
          <a:lstStyle/>
          <a:p>
            <a:pPr eaLnBrk="1" hangingPunct="1">
              <a:defRPr/>
            </a:pPr>
            <a:r>
              <a:rPr lang="en-US" altLang="en-US" sz="2400" dirty="0">
                <a:solidFill>
                  <a:srgbClr val="000000"/>
                </a:solidFill>
                <a:latin typeface="+mn-lt"/>
                <a:ea typeface="+mn-ea"/>
              </a:rPr>
              <a:t>An algorithm is a set of well-defined, logical steps that must be taken to perform a task</a:t>
            </a:r>
          </a:p>
          <a:p>
            <a:pPr eaLnBrk="1" hangingPunct="1">
              <a:defRPr/>
            </a:pPr>
            <a:r>
              <a:rPr lang="en-US" altLang="en-US" sz="2400" dirty="0">
                <a:solidFill>
                  <a:srgbClr val="000000"/>
                </a:solidFill>
                <a:latin typeface="+mn-lt"/>
                <a:ea typeface="+mn-ea"/>
              </a:rPr>
              <a:t>An algorithm that is written out in plain English is called pseudocode</a:t>
            </a:r>
          </a:p>
          <a:p>
            <a:pPr eaLnBrk="1" hangingPunct="1">
              <a:defRPr/>
            </a:pPr>
            <a:r>
              <a:rPr lang="en-US" altLang="en-US" sz="2400" dirty="0">
                <a:solidFill>
                  <a:srgbClr val="000000"/>
                </a:solidFill>
                <a:latin typeface="+mn-lt"/>
                <a:ea typeface="+mn-ea"/>
              </a:rPr>
              <a:t>A flowchart is a diagram that graphically depicts the steps of an algorithm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IN" altLang="en-US" dirty="0">
                <a:latin typeface="Times New Roman" panose="02020603050405020304" pitchFamily="18" charset="0"/>
                <a:ea typeface="+mj-ea"/>
                <a:cs typeface="Arial"/>
              </a:rPr>
              <a:t>1.8 Getting Started with the Visual Studio Environment </a:t>
            </a:r>
            <a:r>
              <a:rPr lang="en-IN" altLang="en-US" sz="2000" b="0" dirty="0">
                <a:latin typeface="Times New Roman" panose="02020603050405020304" pitchFamily="18" charset="0"/>
                <a:ea typeface="+mj-ea"/>
                <a:cs typeface="Arial"/>
              </a:rPr>
              <a:t>(1 of 5)</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p:txBody>
          <a:bodyPr>
            <a:spAutoFit/>
          </a:bodyPr>
          <a:lstStyle/>
          <a:p>
            <a:pPr eaLnBrk="1" hangingPunct="1">
              <a:defRPr/>
            </a:pPr>
            <a:r>
              <a:rPr lang="en-US" altLang="en-US" sz="2400" dirty="0">
                <a:solidFill>
                  <a:srgbClr val="000000"/>
                </a:solidFill>
                <a:latin typeface="+mn-lt"/>
                <a:ea typeface="+mn-ea"/>
              </a:rPr>
              <a:t>Visual Studio 2012 is a professional integrated development environment (I</a:t>
            </a:r>
            <a:r>
              <a:rPr lang="en-US" altLang="en-US" sz="100" dirty="0">
                <a:solidFill>
                  <a:srgbClr val="000000"/>
                </a:solidFill>
                <a:latin typeface="+mn-lt"/>
                <a:ea typeface="+mn-ea"/>
              </a:rPr>
              <a:t> </a:t>
            </a:r>
            <a:r>
              <a:rPr lang="en-US" altLang="en-US" sz="2400" dirty="0">
                <a:solidFill>
                  <a:srgbClr val="000000"/>
                </a:solidFill>
                <a:latin typeface="+mn-lt"/>
                <a:ea typeface="+mn-ea"/>
              </a:rPr>
              <a:t>D</a:t>
            </a:r>
            <a:r>
              <a:rPr lang="en-US" altLang="en-US" sz="100" dirty="0">
                <a:solidFill>
                  <a:srgbClr val="000000"/>
                </a:solidFill>
                <a:latin typeface="+mn-lt"/>
                <a:ea typeface="+mn-ea"/>
              </a:rPr>
              <a:t> </a:t>
            </a:r>
            <a:r>
              <a:rPr lang="en-US" altLang="en-US" sz="2400" dirty="0">
                <a:solidFill>
                  <a:srgbClr val="000000"/>
                </a:solidFill>
                <a:latin typeface="+mn-lt"/>
                <a:ea typeface="+mn-ea"/>
              </a:rPr>
              <a:t>E)</a:t>
            </a:r>
          </a:p>
          <a:p>
            <a:pPr eaLnBrk="1" hangingPunct="1">
              <a:defRPr/>
            </a:pPr>
            <a:r>
              <a:rPr lang="en-US" altLang="en-US" sz="2400" dirty="0">
                <a:solidFill>
                  <a:srgbClr val="000000"/>
                </a:solidFill>
                <a:latin typeface="+mn-lt"/>
                <a:ea typeface="+mn-ea"/>
              </a:rPr>
              <a:t>The Visual Studio Environment includes:</a:t>
            </a:r>
          </a:p>
          <a:p>
            <a:pPr marL="741600" lvl="1" indent="-284400" eaLnBrk="1" hangingPunct="1">
              <a:buFont typeface="Arial" panose="020B0604020202020204" pitchFamily="34" charset="0"/>
              <a:buChar char="–"/>
              <a:defRPr/>
            </a:pPr>
            <a:r>
              <a:rPr lang="en-US" altLang="en-US" sz="2400" dirty="0">
                <a:solidFill>
                  <a:srgbClr val="000000"/>
                </a:solidFill>
                <a:latin typeface="+mn-lt"/>
              </a:rPr>
              <a:t>Designer Window</a:t>
            </a:r>
          </a:p>
          <a:p>
            <a:pPr marL="741600" lvl="1" indent="-284400" eaLnBrk="1" hangingPunct="1">
              <a:buFont typeface="Arial" panose="020B0604020202020204" pitchFamily="34" charset="0"/>
              <a:buChar char="–"/>
              <a:defRPr/>
            </a:pPr>
            <a:r>
              <a:rPr lang="en-US" altLang="en-US" sz="2400" dirty="0">
                <a:solidFill>
                  <a:srgbClr val="000000"/>
                </a:solidFill>
                <a:latin typeface="+mn-lt"/>
              </a:rPr>
              <a:t>Solution Explorer Window</a:t>
            </a:r>
          </a:p>
          <a:p>
            <a:pPr marL="741600" lvl="1" indent="-284400" eaLnBrk="1" hangingPunct="1">
              <a:buFont typeface="Arial" panose="020B0604020202020204" pitchFamily="34" charset="0"/>
              <a:buChar char="–"/>
              <a:defRPr/>
            </a:pPr>
            <a:r>
              <a:rPr lang="en-US" altLang="en-US" sz="2400" dirty="0">
                <a:solidFill>
                  <a:srgbClr val="000000"/>
                </a:solidFill>
                <a:latin typeface="+mn-lt"/>
              </a:rPr>
              <a:t>Properties Window</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963"/>
            <a:ext cx="8229600" cy="1231900"/>
          </a:xfrm>
        </p:spPr>
        <p:txBody>
          <a:bodyPr>
            <a:spAutoFit/>
          </a:bodyPr>
          <a:lstStyle/>
          <a:p>
            <a:pPr eaLnBrk="1" hangingPunct="1">
              <a:defRPr/>
            </a:pPr>
            <a:r>
              <a:rPr lang="en-IN" altLang="en-US" dirty="0">
                <a:latin typeface="Times New Roman" panose="02020603050405020304" pitchFamily="18" charset="0"/>
                <a:ea typeface="+mj-ea"/>
              </a:rPr>
              <a:t>1.8 Getting Started with the Visual Studio Environment </a:t>
            </a:r>
            <a:r>
              <a:rPr lang="en-IN" altLang="en-US" sz="2000" b="0" dirty="0">
                <a:latin typeface="Times New Roman" panose="02020603050405020304" pitchFamily="18" charset="0"/>
                <a:ea typeface="+mj-ea"/>
              </a:rPr>
              <a:t>(2 of 5)</a:t>
            </a:r>
            <a:endParaRPr lang="en-US" altLang="en-US" sz="2000" b="0" dirty="0">
              <a:latin typeface="Times New Roman" panose="02020603050405020304" pitchFamily="18" charset="0"/>
              <a:ea typeface="+mj-ea"/>
            </a:endParaRPr>
          </a:p>
        </p:txBody>
      </p:sp>
      <p:pic>
        <p:nvPicPr>
          <p:cNvPr id="61443" name="Picture 4" descr="A project in the Microsoft Visual Studio. There are three panes. An arrow indicates the form designer window in the leftmost pane. The form in the designer, form 1, is an empty dialog box."/>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12863" y="1473200"/>
            <a:ext cx="6518275" cy="464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963"/>
            <a:ext cx="8229600" cy="1231900"/>
          </a:xfrm>
        </p:spPr>
        <p:txBody>
          <a:bodyPr>
            <a:spAutoFit/>
          </a:bodyPr>
          <a:lstStyle/>
          <a:p>
            <a:pPr eaLnBrk="1" hangingPunct="1">
              <a:spcBef>
                <a:spcPct val="0"/>
              </a:spcBef>
              <a:buClrTx/>
              <a:defRPr/>
            </a:pPr>
            <a:r>
              <a:rPr lang="en-IN" altLang="en-US" dirty="0">
                <a:latin typeface="Times New Roman" panose="02020603050405020304" pitchFamily="18" charset="0"/>
                <a:ea typeface="+mj-ea"/>
                <a:cs typeface="Arial"/>
              </a:rPr>
              <a:t>1.8 Getting Started with the Visual Studio Environment </a:t>
            </a:r>
            <a:r>
              <a:rPr lang="en-IN" altLang="en-US" sz="2000" b="0" dirty="0">
                <a:latin typeface="Times New Roman" panose="02020603050405020304" pitchFamily="18" charset="0"/>
                <a:ea typeface="+mj-ea"/>
                <a:cs typeface="Arial"/>
              </a:rPr>
              <a:t>(3 of 5)</a:t>
            </a:r>
            <a:endParaRPr lang="en-US" altLang="en-US" sz="2000" b="0" dirty="0">
              <a:latin typeface="Times New Roman" panose="02020603050405020304" pitchFamily="18" charset="0"/>
              <a:ea typeface="+mj-ea"/>
              <a:cs typeface="Arial"/>
            </a:endParaRPr>
          </a:p>
        </p:txBody>
      </p:sp>
      <p:pic>
        <p:nvPicPr>
          <p:cNvPr id="62467" name="Picture 3" descr="A project in the Microsoft Visual Studio. There are three panes. An arrow indicates the topmost right pane, the solution explorer. The solution explorer lists the project as a nested expandable list. Sub menus in the solution explorer include properties, references, and form 1. "/>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12863" y="1473200"/>
            <a:ext cx="6518275" cy="464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963"/>
            <a:ext cx="8229600" cy="1231900"/>
          </a:xfrm>
        </p:spPr>
        <p:txBody>
          <a:bodyPr>
            <a:spAutoFit/>
          </a:bodyPr>
          <a:lstStyle/>
          <a:p>
            <a:pPr eaLnBrk="1" hangingPunct="1">
              <a:spcBef>
                <a:spcPct val="0"/>
              </a:spcBef>
              <a:buClrTx/>
              <a:defRPr/>
            </a:pPr>
            <a:r>
              <a:rPr lang="en-IN" altLang="en-US" dirty="0">
                <a:latin typeface="Times New Roman" panose="02020603050405020304" pitchFamily="18" charset="0"/>
                <a:ea typeface="+mj-ea"/>
                <a:cs typeface="Arial"/>
              </a:rPr>
              <a:t>1.8 Getting Started with the Visual Studio Environment </a:t>
            </a:r>
            <a:r>
              <a:rPr lang="en-IN" altLang="en-US" sz="2000" b="0" dirty="0">
                <a:latin typeface="Times New Roman" panose="02020603050405020304" pitchFamily="18" charset="0"/>
                <a:ea typeface="+mj-ea"/>
                <a:cs typeface="Arial"/>
              </a:rPr>
              <a:t>(4 of 5)</a:t>
            </a:r>
            <a:endParaRPr lang="en-US" altLang="en-US" sz="2000" b="0" dirty="0">
              <a:latin typeface="Times New Roman" panose="02020603050405020304" pitchFamily="18" charset="0"/>
              <a:ea typeface="+mj-ea"/>
              <a:cs typeface="Arial"/>
            </a:endParaRPr>
          </a:p>
        </p:txBody>
      </p:sp>
      <p:pic>
        <p:nvPicPr>
          <p:cNvPr id="63491" name="Picture 2" descr="A project in the Microsoft Visual Studio. There are three panes. An arrow indicates the bottommost right pane, the properties window. The window lists properties, such as size, start position, tag, and text, and their corresponding value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12863" y="1473200"/>
            <a:ext cx="6518275" cy="464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900"/>
            <a:ext cx="8229600" cy="1096963"/>
          </a:xfrm>
        </p:spPr>
        <p:txBody>
          <a:bodyPr>
            <a:spAutoFit/>
          </a:bodyPr>
          <a:lstStyle/>
          <a:p>
            <a:pPr eaLnBrk="1" hangingPunct="1">
              <a:spcBef>
                <a:spcPct val="0"/>
              </a:spcBef>
              <a:buClrTx/>
              <a:defRPr/>
            </a:pPr>
            <a:r>
              <a:rPr lang="en-IN" altLang="en-US" dirty="0">
                <a:latin typeface="Times New Roman" panose="02020603050405020304" pitchFamily="18" charset="0"/>
                <a:ea typeface="+mj-ea"/>
                <a:cs typeface="Arial"/>
              </a:rPr>
              <a:t>1.8 Getting Started with the Visual Studio Environment </a:t>
            </a:r>
            <a:r>
              <a:rPr lang="en-IN" altLang="en-US" sz="2000" b="0" dirty="0">
                <a:latin typeface="Times New Roman" panose="02020603050405020304" pitchFamily="18" charset="0"/>
                <a:ea typeface="+mj-ea"/>
                <a:cs typeface="Arial"/>
              </a:rPr>
              <a:t>(5 of 5)</a:t>
            </a:r>
            <a:endParaRPr lang="en-US" altLang="en-US" sz="2000" b="0" dirty="0">
              <a:latin typeface="Times New Roman" panose="02020603050405020304" pitchFamily="18" charset="0"/>
              <a:ea typeface="+mj-ea"/>
              <a:cs typeface="Arial"/>
            </a:endParaRPr>
          </a:p>
        </p:txBody>
      </p:sp>
      <p:sp>
        <p:nvSpPr>
          <p:cNvPr id="5" name="Text Placeholder 4"/>
          <p:cNvSpPr>
            <a:spLocks noGrp="1"/>
          </p:cNvSpPr>
          <p:nvPr>
            <p:ph type="body" idx="1"/>
          </p:nvPr>
        </p:nvSpPr>
        <p:spPr>
          <a:xfrm>
            <a:off x="457200" y="1600200"/>
            <a:ext cx="8229600" cy="933450"/>
          </a:xfrm>
        </p:spPr>
        <p:txBody>
          <a:bodyPr/>
          <a:lstStyle/>
          <a:p>
            <a:pPr>
              <a:defRPr/>
            </a:pPr>
            <a:r>
              <a:rPr lang="en-US" altLang="en-US" sz="2400" dirty="0">
                <a:latin typeface="+mn-lt"/>
              </a:rPr>
              <a:t>Auto Hide allows a window to display only as a tab of the edges</a:t>
            </a:r>
          </a:p>
        </p:txBody>
      </p:sp>
      <p:pic>
        <p:nvPicPr>
          <p:cNvPr id="64516" name="Picture 3" descr="The title bar of the solution explorer window with a pushpin icon on the top right, just before the x icon. The pushpin icon means it supports auto hide. Under the title bar is a navigation bar with 9 icons and a search ba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7913" y="3027363"/>
            <a:ext cx="6988175"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eaLnBrk="1" hangingPunct="1">
              <a:defRPr/>
            </a:pPr>
            <a:r>
              <a:rPr lang="en-IN" altLang="en-US" dirty="0">
                <a:latin typeface="Times New Roman" panose="02020603050405020304" pitchFamily="18" charset="0"/>
                <a:ea typeface="+mj-ea"/>
              </a:rPr>
              <a:t>Menu Bar and Standard Toolbar</a:t>
            </a:r>
            <a:endParaRPr lang="en-US" altLang="en-US" sz="2000" dirty="0">
              <a:latin typeface="Times New Roman" panose="02020603050405020304" pitchFamily="18" charset="0"/>
              <a:ea typeface="+mj-ea"/>
            </a:endParaRPr>
          </a:p>
        </p:txBody>
      </p:sp>
      <p:sp>
        <p:nvSpPr>
          <p:cNvPr id="3" name="Content Placeholder 2"/>
          <p:cNvSpPr>
            <a:spLocks noGrp="1"/>
          </p:cNvSpPr>
          <p:nvPr>
            <p:ph type="body" idx="1"/>
          </p:nvPr>
        </p:nvSpPr>
        <p:spPr>
          <a:xfrm>
            <a:off x="457200" y="1600200"/>
            <a:ext cx="8229600" cy="923925"/>
          </a:xfrm>
        </p:spPr>
        <p:txBody>
          <a:bodyPr>
            <a:spAutoFit/>
          </a:bodyPr>
          <a:lstStyle/>
          <a:p>
            <a:pPr marL="255600" indent="-255600" eaLnBrk="1" hangingPunct="1">
              <a:buFont typeface="Arial" panose="020B0604020202020204" pitchFamily="34" charset="0"/>
              <a:buChar char="•"/>
              <a:defRPr/>
            </a:pPr>
            <a:r>
              <a:rPr lang="en-US" altLang="en-US" sz="2400" dirty="0">
                <a:latin typeface="+mn-lt"/>
                <a:ea typeface="+mn-ea"/>
              </a:rPr>
              <a:t>Menu bar provides menus such as File, Edit, View, Project, etc.</a:t>
            </a:r>
          </a:p>
        </p:txBody>
      </p:sp>
      <p:pic>
        <p:nvPicPr>
          <p:cNvPr id="65540" name="Picture 1" descr="The menu bar with the following menus: file, edit, view, project, build, debug, team, format, tools, test, analyze, window, and hel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8863" y="2914650"/>
            <a:ext cx="69119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3"/>
          <p:cNvSpPr>
            <a:spLocks noGrp="1"/>
          </p:cNvSpPr>
          <p:nvPr>
            <p:ph type="body" idx="2"/>
          </p:nvPr>
        </p:nvSpPr>
        <p:spPr>
          <a:xfrm>
            <a:off x="457200" y="3505200"/>
            <a:ext cx="8229600" cy="804863"/>
          </a:xfrm>
        </p:spPr>
        <p:txBody>
          <a:bodyPr/>
          <a:lstStyle/>
          <a:p>
            <a:pPr>
              <a:defRPr/>
            </a:pPr>
            <a:r>
              <a:rPr lang="en-US" altLang="en-US" sz="2400" dirty="0">
                <a:latin typeface="+mn-lt"/>
              </a:rPr>
              <a:t>Standard toolbar contains buttons that execute frequently used commands</a:t>
            </a:r>
            <a:endParaRPr lang="en-IN" sz="2400" dirty="0">
              <a:latin typeface="+mn-lt"/>
            </a:endParaRPr>
          </a:p>
        </p:txBody>
      </p:sp>
      <p:pic>
        <p:nvPicPr>
          <p:cNvPr id="65542" name="Picture 2" descr="The standard toolbar with the following buttons and functions. left arrow, navigates backward. Right arrow, navigates forward. Two papers with a star, new project. Folder opening, open file. Floppy disk, save. Two floppy disks, save all. Arrow going backward, undo. Arrow going forward, redo. Debug field with a down arrow, solution configuration. Any C P U field with a down arrow, solution platform. Right arrow next to the word Start, start debugging. Folder with magnifying glass, find."/>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4938" y="4524375"/>
            <a:ext cx="63341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eaLnBrk="1" hangingPunct="1">
              <a:defRPr/>
            </a:pPr>
            <a:r>
              <a:rPr lang="en-IN" altLang="en-US" dirty="0">
                <a:latin typeface="Times New Roman" panose="02020603050405020304" pitchFamily="18" charset="0"/>
                <a:ea typeface="+mj-ea"/>
              </a:rPr>
              <a:t>The Toolbox </a:t>
            </a:r>
            <a:r>
              <a:rPr lang="en-IN" altLang="en-US" sz="2000" b="0" dirty="0">
                <a:latin typeface="Times New Roman" panose="02020603050405020304" pitchFamily="18" charset="0"/>
                <a:ea typeface="+mj-ea"/>
              </a:rPr>
              <a:t>(1 of 2)</a:t>
            </a:r>
            <a:endParaRPr lang="en-US" altLang="en-US" sz="2000" b="0" dirty="0">
              <a:latin typeface="Times New Roman" panose="02020603050405020304" pitchFamily="18" charset="0"/>
              <a:ea typeface="+mj-ea"/>
            </a:endParaRPr>
          </a:p>
        </p:txBody>
      </p:sp>
      <p:sp>
        <p:nvSpPr>
          <p:cNvPr id="3" name="Content Placeholder 2"/>
          <p:cNvSpPr>
            <a:spLocks noGrp="1"/>
          </p:cNvSpPr>
          <p:nvPr>
            <p:ph type="body" idx="1"/>
          </p:nvPr>
        </p:nvSpPr>
        <p:spPr>
          <a:xfrm>
            <a:off x="457200" y="1600200"/>
            <a:ext cx="8229600" cy="1262063"/>
          </a:xfrm>
        </p:spPr>
        <p:txBody>
          <a:bodyPr>
            <a:spAutoFit/>
          </a:bodyPr>
          <a:lstStyle/>
          <a:p>
            <a:pPr eaLnBrk="1" hangingPunct="1">
              <a:defRPr/>
            </a:pPr>
            <a:r>
              <a:rPr lang="en-US" altLang="en-US" sz="2000" dirty="0">
                <a:latin typeface="+mn-lt"/>
                <a:ea typeface="+mn-ea"/>
              </a:rPr>
              <a:t>Toolbox is a window for selecting controls to use in an application</a:t>
            </a:r>
          </a:p>
          <a:p>
            <a:pPr marL="741600" lvl="1" indent="-284400" eaLnBrk="1" hangingPunct="1">
              <a:buFont typeface="Arial" panose="020B0604020202020204" pitchFamily="34" charset="0"/>
              <a:buChar char="–"/>
              <a:defRPr/>
            </a:pPr>
            <a:r>
              <a:rPr lang="en-US" altLang="en-US" sz="2000" dirty="0">
                <a:latin typeface="+mn-lt"/>
              </a:rPr>
              <a:t>Typically appears on the left side of Visual Studio environment</a:t>
            </a:r>
          </a:p>
          <a:p>
            <a:pPr marL="741600" lvl="1" indent="-284400" eaLnBrk="1" hangingPunct="1">
              <a:buFont typeface="Arial" panose="020B0604020202020204" pitchFamily="34" charset="0"/>
              <a:buChar char="–"/>
              <a:defRPr/>
            </a:pPr>
            <a:r>
              <a:rPr lang="en-US" altLang="en-US" sz="2000" dirty="0">
                <a:latin typeface="+mn-lt"/>
              </a:rPr>
              <a:t>Usually in Auto Hide mode</a:t>
            </a:r>
          </a:p>
        </p:txBody>
      </p:sp>
      <p:pic>
        <p:nvPicPr>
          <p:cNvPr id="66564" name="Picture 5" descr="The top left corner of a Microsoft Visual Studio window. There is a menu bar and a navigation bar under the title. Under that is the form designer window with a blank form in it. The toolbox tab is oriented vertically on the left side of the window, above the data sources tab."/>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73250" y="3011488"/>
            <a:ext cx="5397500" cy="331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eaLnBrk="1" hangingPunct="1">
              <a:spcBef>
                <a:spcPct val="0"/>
              </a:spcBef>
              <a:buClrTx/>
              <a:defRPr/>
            </a:pPr>
            <a:r>
              <a:rPr lang="en-US" altLang="en-US" dirty="0">
                <a:latin typeface="Times New Roman" panose="02020603050405020304" pitchFamily="18" charset="0"/>
                <a:ea typeface="+mj-ea"/>
                <a:cs typeface="Arial"/>
              </a:rPr>
              <a:t>1.1 Introduction</a:t>
            </a:r>
          </a:p>
        </p:txBody>
      </p:sp>
      <p:sp>
        <p:nvSpPr>
          <p:cNvPr id="3" name="Text Placeholder 2"/>
          <p:cNvSpPr>
            <a:spLocks noGrp="1"/>
          </p:cNvSpPr>
          <p:nvPr>
            <p:ph type="body" idx="1"/>
          </p:nvPr>
        </p:nvSpPr>
        <p:spPr>
          <a:xfrm>
            <a:off x="457200" y="1600200"/>
            <a:ext cx="8229600" cy="4124325"/>
          </a:xfrm>
        </p:spPr>
        <p:txBody>
          <a:bodyPr>
            <a:spAutoFit/>
          </a:bodyPr>
          <a:lstStyle/>
          <a:p>
            <a:pPr eaLnBrk="1" hangingPunct="1">
              <a:defRPr/>
            </a:pPr>
            <a:r>
              <a:rPr lang="en-US" altLang="en-US" sz="2400" dirty="0">
                <a:solidFill>
                  <a:srgbClr val="000000"/>
                </a:solidFill>
                <a:latin typeface="+mn-lt"/>
                <a:ea typeface="+mn-ea"/>
              </a:rPr>
              <a:t>A program is a set of instructions that a computer follows to perform a task</a:t>
            </a:r>
          </a:p>
          <a:p>
            <a:pPr marL="741600" lvl="1" indent="-284400" eaLnBrk="1" hangingPunct="1">
              <a:buFont typeface="Arial" panose="020B0604020202020204" pitchFamily="34" charset="0"/>
              <a:buChar char="–"/>
              <a:defRPr/>
            </a:pPr>
            <a:r>
              <a:rPr lang="en-US" altLang="en-US" sz="2400" dirty="0">
                <a:solidFill>
                  <a:srgbClr val="000000"/>
                </a:solidFill>
                <a:latin typeface="+mn-lt"/>
              </a:rPr>
              <a:t>Programs are commonly referred to as software</a:t>
            </a:r>
          </a:p>
          <a:p>
            <a:pPr marL="741600" lvl="1" indent="-284400" eaLnBrk="1" hangingPunct="1">
              <a:buFont typeface="Arial" panose="020B0604020202020204" pitchFamily="34" charset="0"/>
              <a:buChar char="–"/>
              <a:defRPr/>
            </a:pPr>
            <a:r>
              <a:rPr lang="en-US" altLang="en-US" sz="2400" dirty="0">
                <a:solidFill>
                  <a:srgbClr val="000000"/>
                </a:solidFill>
                <a:latin typeface="+mn-lt"/>
              </a:rPr>
              <a:t>Without software, computers cannot do anything</a:t>
            </a:r>
          </a:p>
          <a:p>
            <a:pPr eaLnBrk="1" hangingPunct="1">
              <a:defRPr/>
            </a:pPr>
            <a:r>
              <a:rPr lang="en-US" altLang="en-US" sz="2400" dirty="0">
                <a:solidFill>
                  <a:srgbClr val="000000"/>
                </a:solidFill>
                <a:latin typeface="+mn-lt"/>
                <a:ea typeface="+mn-ea"/>
              </a:rPr>
              <a:t>Programmers, or software developers, create software</a:t>
            </a:r>
          </a:p>
          <a:p>
            <a:pPr marL="741600" lvl="1" indent="-284400" eaLnBrk="1" hangingPunct="1">
              <a:buFont typeface="Arial" panose="020B0604020202020204" pitchFamily="34" charset="0"/>
              <a:buChar char="–"/>
              <a:defRPr/>
            </a:pPr>
            <a:r>
              <a:rPr lang="en-US" altLang="en-US" sz="2400" dirty="0">
                <a:solidFill>
                  <a:srgbClr val="000000"/>
                </a:solidFill>
                <a:latin typeface="+mn-lt"/>
              </a:rPr>
              <a:t>They are people with the training and skills necessary to design, create, and test programs</a:t>
            </a:r>
          </a:p>
          <a:p>
            <a:pPr eaLnBrk="1" hangingPunct="1">
              <a:defRPr/>
            </a:pPr>
            <a:r>
              <a:rPr lang="en-US" altLang="en-US" sz="2400" dirty="0">
                <a:solidFill>
                  <a:srgbClr val="000000"/>
                </a:solidFill>
                <a:latin typeface="+mn-lt"/>
                <a:ea typeface="+mn-ea"/>
              </a:rPr>
              <a:t>This book introduces fundamental programming concepts using</a:t>
            </a:r>
          </a:p>
        </p:txBody>
      </p:sp>
      <p:graphicFrame>
        <p:nvGraphicFramePr>
          <p:cNvPr id="4" name="Object 3" descr="C sharp"/>
          <p:cNvGraphicFramePr>
            <a:graphicFrameLocks noChangeAspect="1"/>
          </p:cNvGraphicFramePr>
          <p:nvPr>
            <p:extLst>
              <p:ext uri="{D42A27DB-BD31-4B8C-83A1-F6EECF244321}">
                <p14:modId xmlns:p14="http://schemas.microsoft.com/office/powerpoint/2010/main" val="504046108"/>
              </p:ext>
            </p:extLst>
          </p:nvPr>
        </p:nvGraphicFramePr>
        <p:xfrm>
          <a:off x="1583471" y="5259600"/>
          <a:ext cx="496289" cy="365687"/>
        </p:xfrm>
        <a:graphic>
          <a:graphicData uri="http://schemas.openxmlformats.org/presentationml/2006/ole">
            <mc:AlternateContent xmlns:mc="http://schemas.openxmlformats.org/markup-compatibility/2006">
              <mc:Choice xmlns:v="urn:schemas-microsoft-com:vml" Requires="v">
                <p:oleObj spid="_x0000_s2167" name="Equation" r:id="rId3" imgW="241200" imgH="177480" progId="Equation.DSMT4">
                  <p:embed/>
                </p:oleObj>
              </mc:Choice>
              <mc:Fallback>
                <p:oleObj name="Equation" r:id="rId3" imgW="241200" imgH="177480" progId="Equation.DSMT4">
                  <p:embed/>
                  <p:pic>
                    <p:nvPicPr>
                      <p:cNvPr id="0" name=""/>
                      <p:cNvPicPr/>
                      <p:nvPr/>
                    </p:nvPicPr>
                    <p:blipFill>
                      <a:blip r:embed="rId4"/>
                      <a:stretch>
                        <a:fillRect/>
                      </a:stretch>
                    </p:blipFill>
                    <p:spPr>
                      <a:xfrm>
                        <a:off x="1583471" y="5259600"/>
                        <a:ext cx="496289" cy="365687"/>
                      </a:xfrm>
                      <a:prstGeom prst="rect">
                        <a:avLst/>
                      </a:prstGeom>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eaLnBrk="1" hangingPunct="1">
              <a:defRPr/>
            </a:pPr>
            <a:r>
              <a:rPr lang="en-IN" altLang="en-US" dirty="0">
                <a:latin typeface="Times New Roman" panose="02020603050405020304" pitchFamily="18" charset="0"/>
                <a:ea typeface="+mj-ea"/>
              </a:rPr>
              <a:t>The Toolbox </a:t>
            </a:r>
            <a:r>
              <a:rPr lang="en-IN" altLang="en-US" sz="2000" b="0" dirty="0">
                <a:latin typeface="Times New Roman" panose="02020603050405020304" pitchFamily="18" charset="0"/>
                <a:ea typeface="+mj-ea"/>
              </a:rPr>
              <a:t>(2 of 2)</a:t>
            </a:r>
            <a:endParaRPr lang="en-US" altLang="en-US" sz="2000" b="0" dirty="0">
              <a:latin typeface="Times New Roman" panose="02020603050405020304" pitchFamily="18" charset="0"/>
              <a:ea typeface="+mj-ea"/>
            </a:endParaRPr>
          </a:p>
        </p:txBody>
      </p:sp>
      <p:sp>
        <p:nvSpPr>
          <p:cNvPr id="3" name="Content Placeholder 2"/>
          <p:cNvSpPr>
            <a:spLocks noGrp="1"/>
          </p:cNvSpPr>
          <p:nvPr>
            <p:ph type="body" idx="1"/>
          </p:nvPr>
        </p:nvSpPr>
        <p:spPr>
          <a:xfrm>
            <a:off x="457200" y="1600200"/>
            <a:ext cx="8229600" cy="1184275"/>
          </a:xfrm>
        </p:spPr>
        <p:txBody>
          <a:bodyPr>
            <a:spAutoFit/>
          </a:bodyPr>
          <a:lstStyle/>
          <a:p>
            <a:pPr eaLnBrk="1" hangingPunct="1">
              <a:defRPr/>
            </a:pPr>
            <a:r>
              <a:rPr lang="en-US" altLang="en-US" sz="2000" dirty="0">
                <a:latin typeface="+mn-lt"/>
                <a:ea typeface="+mn-ea"/>
              </a:rPr>
              <a:t>Toolbox is a window for selecting controls to use in an application</a:t>
            </a:r>
          </a:p>
          <a:p>
            <a:pPr marL="741600" lvl="1" indent="-284400" eaLnBrk="1" hangingPunct="1">
              <a:buFont typeface="Arial" panose="020B0604020202020204" pitchFamily="34" charset="0"/>
              <a:buChar char="–"/>
              <a:defRPr/>
            </a:pPr>
            <a:r>
              <a:rPr lang="en-US" altLang="en-US" sz="2000" dirty="0">
                <a:latin typeface="+mn-lt"/>
              </a:rPr>
              <a:t>Divided into sections such as “All Windows Forms” and “Common Controls”</a:t>
            </a:r>
          </a:p>
        </p:txBody>
      </p:sp>
      <p:pic>
        <p:nvPicPr>
          <p:cNvPr id="67588" name="Picture 1" descr="The toolbox window has a search function and two expandable lists. The first is, all windows forms. The second is, common controls. The common controls list is expanded and the controls are as follows. Pointer, button, check box, checked list box, combo box, date time picker, label, link label, list box, list view, masked text box, and month calenda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94125" y="2928938"/>
            <a:ext cx="1660525" cy="326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900"/>
            <a:ext cx="8229600" cy="1096963"/>
          </a:xfrm>
        </p:spPr>
        <p:txBody>
          <a:bodyPr>
            <a:spAutoFit/>
          </a:bodyPr>
          <a:lstStyle/>
          <a:p>
            <a:pPr eaLnBrk="1" hangingPunct="1">
              <a:defRPr/>
            </a:pPr>
            <a:r>
              <a:rPr lang="en-US" altLang="en-US" dirty="0">
                <a:latin typeface="Times New Roman" panose="02020603050405020304" pitchFamily="18" charset="0"/>
                <a:ea typeface="+mj-ea"/>
              </a:rPr>
              <a:t>Tooltips</a:t>
            </a:r>
          </a:p>
        </p:txBody>
      </p:sp>
      <p:sp>
        <p:nvSpPr>
          <p:cNvPr id="3" name="Content Placeholder 2"/>
          <p:cNvSpPr>
            <a:spLocks noGrp="1"/>
          </p:cNvSpPr>
          <p:nvPr>
            <p:ph type="body" idx="1"/>
          </p:nvPr>
        </p:nvSpPr>
        <p:spPr>
          <a:xfrm>
            <a:off x="457200" y="1600200"/>
            <a:ext cx="8229600" cy="908050"/>
          </a:xfrm>
        </p:spPr>
        <p:txBody>
          <a:bodyPr/>
          <a:lstStyle/>
          <a:p>
            <a:pPr eaLnBrk="1" hangingPunct="1">
              <a:buFontTx/>
              <a:buChar char="•"/>
              <a:defRPr/>
            </a:pPr>
            <a:r>
              <a:rPr lang="en-US" altLang="en-US" sz="2400" dirty="0">
                <a:latin typeface="+mn-lt"/>
                <a:ea typeface="+mn-ea"/>
              </a:rPr>
              <a:t>A Tooltip is a small box that pops up when you hover the mouse pointer over an item on the toolbar or toolbox.</a:t>
            </a:r>
            <a:endParaRPr lang="en-US" altLang="en-US" sz="2800" dirty="0">
              <a:latin typeface="+mn-lt"/>
            </a:endParaRPr>
          </a:p>
        </p:txBody>
      </p:sp>
      <p:pic>
        <p:nvPicPr>
          <p:cNvPr id="68612" name="Picture 4" descr="A project in the Microsoft Visual Studio window. There is a menu bar and a navigation bar under the title. The left pane is the toolbox window and the right pane is the designer window. The cursor hovers over the save all icon in the navigation bar. The save all tooltip is displayed. The tooltip reads, save all, control plus shift plus 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73250" y="2989263"/>
            <a:ext cx="5397500" cy="273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900"/>
            <a:ext cx="8229600" cy="1096963"/>
          </a:xfrm>
        </p:spPr>
        <p:txBody>
          <a:bodyPr>
            <a:spAutoFit/>
          </a:bodyPr>
          <a:lstStyle/>
          <a:p>
            <a:pPr eaLnBrk="1" hangingPunct="1">
              <a:spcBef>
                <a:spcPct val="0"/>
              </a:spcBef>
              <a:buClrTx/>
              <a:defRPr/>
            </a:pPr>
            <a:r>
              <a:rPr lang="en-US" altLang="en-US" dirty="0">
                <a:latin typeface="Times New Roman" panose="02020603050405020304" pitchFamily="18" charset="0"/>
                <a:ea typeface="+mj-ea"/>
                <a:cs typeface="Arial"/>
              </a:rPr>
              <a:t>Docked and Floating Windows</a:t>
            </a:r>
          </a:p>
        </p:txBody>
      </p:sp>
      <p:sp>
        <p:nvSpPr>
          <p:cNvPr id="3" name="Text Placeholder 2"/>
          <p:cNvSpPr>
            <a:spLocks noGrp="1"/>
          </p:cNvSpPr>
          <p:nvPr>
            <p:ph type="body" idx="1"/>
          </p:nvPr>
        </p:nvSpPr>
        <p:spPr/>
        <p:txBody>
          <a:bodyPr/>
          <a:lstStyle/>
          <a:p>
            <a:pPr eaLnBrk="1" hangingPunct="1">
              <a:buClr>
                <a:schemeClr val="tx2"/>
              </a:buClr>
              <a:buSzTx/>
              <a:buFontTx/>
              <a:buChar char="•"/>
              <a:defRPr/>
            </a:pPr>
            <a:r>
              <a:rPr lang="en-US" altLang="en-US" sz="2400" dirty="0">
                <a:solidFill>
                  <a:srgbClr val="000000"/>
                </a:solidFill>
                <a:latin typeface="+mn-lt"/>
                <a:ea typeface="+mn-ea"/>
              </a:rPr>
              <a:t>When a window such as Solution Explorer is docked, it is attached to one of the edges of the Visual Studio environment</a:t>
            </a:r>
          </a:p>
          <a:p>
            <a:pPr eaLnBrk="1" hangingPunct="1">
              <a:buClr>
                <a:schemeClr val="tx2"/>
              </a:buClr>
              <a:buSzTx/>
              <a:buFontTx/>
              <a:buChar char="•"/>
              <a:defRPr/>
            </a:pPr>
            <a:r>
              <a:rPr lang="en-US" altLang="en-US" sz="2400" dirty="0">
                <a:solidFill>
                  <a:srgbClr val="000000"/>
                </a:solidFill>
                <a:latin typeface="+mn-lt"/>
                <a:ea typeface="+mn-ea"/>
              </a:rPr>
              <a:t>When a window is floating, you can click and drag it around the screen</a:t>
            </a:r>
          </a:p>
          <a:p>
            <a:pPr lvl="1" indent="-285750" eaLnBrk="1" hangingPunct="1">
              <a:buClr>
                <a:schemeClr val="tx2"/>
              </a:buClr>
              <a:buSzTx/>
              <a:buFontTx/>
              <a:buChar char="–"/>
              <a:defRPr/>
            </a:pPr>
            <a:r>
              <a:rPr lang="en-US" altLang="en-US" sz="2400" dirty="0">
                <a:solidFill>
                  <a:srgbClr val="000000"/>
                </a:solidFill>
                <a:latin typeface="+mn-lt"/>
              </a:rPr>
              <a:t>A window cannot float if it is in Auto Hide mode</a:t>
            </a:r>
          </a:p>
          <a:p>
            <a:pPr eaLnBrk="1" hangingPunct="1">
              <a:buClr>
                <a:schemeClr val="tx2"/>
              </a:buClr>
              <a:buSzTx/>
              <a:buFontTx/>
              <a:buChar char="•"/>
              <a:defRPr/>
            </a:pPr>
            <a:r>
              <a:rPr lang="en-US" altLang="en-US" sz="2400" dirty="0">
                <a:solidFill>
                  <a:srgbClr val="000000"/>
                </a:solidFill>
                <a:latin typeface="+mn-lt"/>
                <a:ea typeface="+mn-ea"/>
              </a:rPr>
              <a:t>Right click a window’s title bar and select Float or Dock to change between them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eaLnBrk="1" hangingPunct="1">
              <a:defRPr/>
            </a:pPr>
            <a:r>
              <a:rPr lang="en-US" altLang="en-US" sz="3400" b="1" dirty="0">
                <a:solidFill>
                  <a:schemeClr val="tx2"/>
                </a:solidFill>
                <a:latin typeface="Times New Roman" panose="02020603050405020304" pitchFamily="18" charset="0"/>
                <a:ea typeface="+mj-ea"/>
              </a:rPr>
              <a:t>Projects and Solutions</a:t>
            </a:r>
          </a:p>
        </p:txBody>
      </p:sp>
      <p:sp>
        <p:nvSpPr>
          <p:cNvPr id="3" name="Content Placeholder 2"/>
          <p:cNvSpPr>
            <a:spLocks noGrp="1"/>
          </p:cNvSpPr>
          <p:nvPr>
            <p:ph idx="1"/>
          </p:nvPr>
        </p:nvSpPr>
        <p:spPr>
          <a:xfrm>
            <a:off x="457200" y="1600200"/>
            <a:ext cx="4281854" cy="597877"/>
          </a:xfrm>
        </p:spPr>
        <p:txBody>
          <a:bodyPr/>
          <a:lstStyle/>
          <a:p>
            <a:pPr eaLnBrk="1" hangingPunct="1">
              <a:buClr>
                <a:schemeClr val="tx2"/>
              </a:buClr>
              <a:buFontTx/>
              <a:buChar char="•"/>
              <a:defRPr/>
            </a:pPr>
            <a:r>
              <a:rPr lang="en-US" altLang="en-US" sz="2200" dirty="0">
                <a:latin typeface="+mn-lt"/>
                <a:ea typeface="+mn-ea"/>
              </a:rPr>
              <a:t>Each Visual Studio application</a:t>
            </a:r>
            <a:endParaRPr lang="en-US" altLang="en-US" sz="2200" dirty="0">
              <a:latin typeface="+mn-lt"/>
            </a:endParaRPr>
          </a:p>
        </p:txBody>
      </p:sp>
      <p:graphicFrame>
        <p:nvGraphicFramePr>
          <p:cNvPr id="8" name="Object 7" descr="left parenthesis including visual c sharp right parenthesis"/>
          <p:cNvGraphicFramePr>
            <a:graphicFrameLocks noChangeAspect="1"/>
          </p:cNvGraphicFramePr>
          <p:nvPr>
            <p:extLst>
              <p:ext uri="{D42A27DB-BD31-4B8C-83A1-F6EECF244321}">
                <p14:modId xmlns:p14="http://schemas.microsoft.com/office/powerpoint/2010/main" val="3460388746"/>
              </p:ext>
            </p:extLst>
          </p:nvPr>
        </p:nvGraphicFramePr>
        <p:xfrm>
          <a:off x="4585760" y="1694606"/>
          <a:ext cx="2311243" cy="409069"/>
        </p:xfrm>
        <a:graphic>
          <a:graphicData uri="http://schemas.openxmlformats.org/presentationml/2006/ole">
            <mc:AlternateContent xmlns:mc="http://schemas.openxmlformats.org/markup-compatibility/2006">
              <mc:Choice xmlns:v="urn:schemas-microsoft-com:vml" Requires="v">
                <p:oleObj spid="_x0000_s4243" name="Equation" r:id="rId3" imgW="1434960" imgH="253800" progId="Equation.DSMT4">
                  <p:embed/>
                </p:oleObj>
              </mc:Choice>
              <mc:Fallback>
                <p:oleObj name="Equation" r:id="rId3" imgW="1434960" imgH="253800" progId="Equation.DSMT4">
                  <p:embed/>
                  <p:pic>
                    <p:nvPicPr>
                      <p:cNvPr id="0" name=""/>
                      <p:cNvPicPr/>
                      <p:nvPr/>
                    </p:nvPicPr>
                    <p:blipFill>
                      <a:blip r:embed="rId4"/>
                      <a:stretch>
                        <a:fillRect/>
                      </a:stretch>
                    </p:blipFill>
                    <p:spPr>
                      <a:xfrm>
                        <a:off x="4585760" y="1694606"/>
                        <a:ext cx="2311243" cy="409069"/>
                      </a:xfrm>
                      <a:prstGeom prst="rect">
                        <a:avLst/>
                      </a:prstGeom>
                    </p:spPr>
                  </p:pic>
                </p:oleObj>
              </mc:Fallback>
            </mc:AlternateContent>
          </a:graphicData>
        </a:graphic>
      </p:graphicFrame>
      <p:sp>
        <p:nvSpPr>
          <p:cNvPr id="6" name="Content Placeholder 5"/>
          <p:cNvSpPr>
            <a:spLocks noGrp="1"/>
          </p:cNvSpPr>
          <p:nvPr>
            <p:ph idx="13"/>
          </p:nvPr>
        </p:nvSpPr>
        <p:spPr>
          <a:xfrm>
            <a:off x="470960" y="1585200"/>
            <a:ext cx="8229600" cy="2399945"/>
          </a:xfrm>
        </p:spPr>
        <p:txBody>
          <a:bodyPr/>
          <a:lstStyle/>
          <a:p>
            <a:pPr marL="273050" indent="6092825" eaLnBrk="1" hangingPunct="1">
              <a:tabLst>
                <a:tab pos="246063" algn="l"/>
              </a:tabLst>
              <a:defRPr/>
            </a:pPr>
            <a:r>
              <a:rPr lang="en-US" altLang="en-US" sz="2200" dirty="0">
                <a:latin typeface="+mn-lt"/>
              </a:rPr>
              <a:t>you will create is a project</a:t>
            </a:r>
          </a:p>
          <a:p>
            <a:pPr marL="741600" lvl="1" indent="-285750" eaLnBrk="1" hangingPunct="1">
              <a:spcBef>
                <a:spcPts val="600"/>
              </a:spcBef>
              <a:buClr>
                <a:schemeClr val="tx2"/>
              </a:buClr>
              <a:buFontTx/>
              <a:buChar char="–"/>
              <a:defRPr/>
            </a:pPr>
            <a:r>
              <a:rPr lang="en-US" altLang="en-US" sz="2200" dirty="0">
                <a:latin typeface="+mn-lt"/>
              </a:rPr>
              <a:t>A project contains several files.</a:t>
            </a:r>
          </a:p>
          <a:p>
            <a:pPr marL="741600" lvl="1" indent="-285750" eaLnBrk="1" hangingPunct="1">
              <a:spcBef>
                <a:spcPts val="600"/>
              </a:spcBef>
              <a:buClr>
                <a:schemeClr val="tx2"/>
              </a:buClr>
              <a:buFontTx/>
              <a:buChar char="–"/>
              <a:defRPr/>
            </a:pPr>
            <a:r>
              <a:rPr lang="en-US" altLang="en-US" sz="2200" dirty="0">
                <a:latin typeface="+mn-lt"/>
              </a:rPr>
              <a:t>Typically they are Form1.c</a:t>
            </a:r>
            <a:r>
              <a:rPr lang="en-US" altLang="en-US" sz="100" dirty="0">
                <a:latin typeface="+mn-lt"/>
              </a:rPr>
              <a:t> </a:t>
            </a:r>
            <a:r>
              <a:rPr lang="en-US" altLang="en-US" sz="2200" dirty="0">
                <a:latin typeface="+mn-lt"/>
              </a:rPr>
              <a:t>s, Program.c</a:t>
            </a:r>
            <a:r>
              <a:rPr lang="en-US" altLang="en-US" sz="100" dirty="0">
                <a:latin typeface="+mn-lt"/>
              </a:rPr>
              <a:t> </a:t>
            </a:r>
            <a:r>
              <a:rPr lang="en-US" altLang="en-US" sz="2200" dirty="0">
                <a:latin typeface="+mn-lt"/>
              </a:rPr>
              <a:t>s, etc.</a:t>
            </a:r>
          </a:p>
          <a:p>
            <a:pPr eaLnBrk="1" hangingPunct="1">
              <a:spcBef>
                <a:spcPts val="1500"/>
              </a:spcBef>
              <a:buClr>
                <a:schemeClr val="tx2"/>
              </a:buClr>
              <a:buFontTx/>
              <a:buChar char="•"/>
              <a:defRPr/>
            </a:pPr>
            <a:r>
              <a:rPr lang="en-US" altLang="en-US" sz="2200" dirty="0">
                <a:latin typeface="+mn-lt"/>
              </a:rPr>
              <a:t>A solution is a container that can hold one or more Visual Studio</a:t>
            </a:r>
            <a:endParaRPr lang="en-IN" dirty="0">
              <a:latin typeface="+mn-lt"/>
            </a:endParaRPr>
          </a:p>
        </p:txBody>
      </p:sp>
      <p:graphicFrame>
        <p:nvGraphicFramePr>
          <p:cNvPr id="9" name="Object 8" descr="left parenthesis including visual c sharp right parenthesis"/>
          <p:cNvGraphicFramePr>
            <a:graphicFrameLocks noChangeAspect="1"/>
          </p:cNvGraphicFramePr>
          <p:nvPr>
            <p:extLst>
              <p:ext uri="{D42A27DB-BD31-4B8C-83A1-F6EECF244321}">
                <p14:modId xmlns:p14="http://schemas.microsoft.com/office/powerpoint/2010/main" val="3274889536"/>
              </p:ext>
            </p:extLst>
          </p:nvPr>
        </p:nvGraphicFramePr>
        <p:xfrm>
          <a:off x="1626687" y="3701744"/>
          <a:ext cx="2311243" cy="409069"/>
        </p:xfrm>
        <a:graphic>
          <a:graphicData uri="http://schemas.openxmlformats.org/presentationml/2006/ole">
            <mc:AlternateContent xmlns:mc="http://schemas.openxmlformats.org/markup-compatibility/2006">
              <mc:Choice xmlns:v="urn:schemas-microsoft-com:vml" Requires="v">
                <p:oleObj spid="_x0000_s4244" name="Equation" r:id="rId5" imgW="1434960" imgH="253800" progId="Equation.DSMT4">
                  <p:embed/>
                </p:oleObj>
              </mc:Choice>
              <mc:Fallback>
                <p:oleObj name="Equation" r:id="rId5" imgW="1434960" imgH="253800" progId="Equation.DSMT4">
                  <p:embed/>
                  <p:pic>
                    <p:nvPicPr>
                      <p:cNvPr id="0" name=""/>
                      <p:cNvPicPr/>
                      <p:nvPr/>
                    </p:nvPicPr>
                    <p:blipFill>
                      <a:blip r:embed="rId6"/>
                      <a:stretch>
                        <a:fillRect/>
                      </a:stretch>
                    </p:blipFill>
                    <p:spPr>
                      <a:xfrm>
                        <a:off x="1626687" y="3701744"/>
                        <a:ext cx="2311243" cy="409069"/>
                      </a:xfrm>
                      <a:prstGeom prst="rect">
                        <a:avLst/>
                      </a:prstGeom>
                    </p:spPr>
                  </p:pic>
                </p:oleObj>
              </mc:Fallback>
            </mc:AlternateContent>
          </a:graphicData>
        </a:graphic>
      </p:graphicFrame>
      <p:sp>
        <p:nvSpPr>
          <p:cNvPr id="7" name="Content Placeholder 6"/>
          <p:cNvSpPr>
            <a:spLocks noGrp="1"/>
          </p:cNvSpPr>
          <p:nvPr>
            <p:ph idx="14"/>
          </p:nvPr>
        </p:nvSpPr>
        <p:spPr>
          <a:xfrm>
            <a:off x="470960" y="3617901"/>
            <a:ext cx="8229600" cy="919336"/>
          </a:xfrm>
        </p:spPr>
        <p:txBody>
          <a:bodyPr/>
          <a:lstStyle/>
          <a:p>
            <a:pPr marL="0" indent="3411538" eaLnBrk="1" hangingPunct="1">
              <a:defRPr/>
            </a:pPr>
            <a:r>
              <a:rPr lang="en-US" altLang="en-US" sz="2200" dirty="0">
                <a:latin typeface="+mn-lt"/>
              </a:rPr>
              <a:t>projects</a:t>
            </a:r>
          </a:p>
          <a:p>
            <a:pPr marL="741600" lvl="1" indent="-285750" eaLnBrk="1" hangingPunct="1">
              <a:spcBef>
                <a:spcPts val="600"/>
              </a:spcBef>
              <a:buClr>
                <a:schemeClr val="tx2"/>
              </a:buClr>
              <a:buFontTx/>
              <a:buChar char="–"/>
              <a:defRPr/>
            </a:pPr>
            <a:r>
              <a:rPr lang="en-US" altLang="en-US" sz="2200" dirty="0">
                <a:latin typeface="+mn-lt"/>
              </a:rPr>
              <a:t>Each project, however, is saved in its own solution</a:t>
            </a:r>
            <a:endParaRPr lang="en-IN" dirty="0">
              <a:latin typeface="+mn-lt"/>
            </a:endParaRPr>
          </a:p>
        </p:txBody>
      </p:sp>
      <p:pic>
        <p:nvPicPr>
          <p:cNvPr id="70660" name="Picture 6" descr="A solution contains a project, while files belonging to the project are in the project."/>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95703" y="4541106"/>
            <a:ext cx="72009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900"/>
            <a:ext cx="8229600" cy="1096963"/>
          </a:xfrm>
        </p:spPr>
        <p:txBody>
          <a:bodyPr>
            <a:spAutoFit/>
          </a:bodyPr>
          <a:lstStyle/>
          <a:p>
            <a:pPr eaLnBrk="1" hangingPunct="1">
              <a:defRPr/>
            </a:pPr>
            <a:r>
              <a:rPr lang="en-US" altLang="en-US" dirty="0">
                <a:latin typeface="Times New Roman" panose="02020603050405020304" pitchFamily="18" charset="0"/>
                <a:ea typeface="+mj-ea"/>
              </a:rPr>
              <a:t>Specifying the Project Name</a:t>
            </a:r>
          </a:p>
        </p:txBody>
      </p:sp>
      <p:sp>
        <p:nvSpPr>
          <p:cNvPr id="3" name="Content Placeholder 2"/>
          <p:cNvSpPr>
            <a:spLocks noGrp="1"/>
          </p:cNvSpPr>
          <p:nvPr>
            <p:ph type="body" idx="1"/>
          </p:nvPr>
        </p:nvSpPr>
        <p:spPr>
          <a:xfrm>
            <a:off x="457200" y="1600200"/>
            <a:ext cx="8229600" cy="881063"/>
          </a:xfrm>
        </p:spPr>
        <p:txBody>
          <a:bodyPr/>
          <a:lstStyle/>
          <a:p>
            <a:pPr eaLnBrk="1" hangingPunct="1">
              <a:buFontTx/>
              <a:buChar char="•"/>
              <a:defRPr/>
            </a:pPr>
            <a:r>
              <a:rPr lang="en-US" altLang="en-US" sz="2400" dirty="0">
                <a:latin typeface="+mn-lt"/>
                <a:ea typeface="+mn-ea"/>
              </a:rPr>
              <a:t>You can specify the project name the first time you save the project.</a:t>
            </a:r>
          </a:p>
        </p:txBody>
      </p:sp>
      <p:pic>
        <p:nvPicPr>
          <p:cNvPr id="71684" name="Picture 1" descr="In the Microsoft Visual Studio save window, there are fields labeled, name, location, and solution name. The name is the project name, such as, my first project. The location is where the solution folder will be created. The solution name is, for example, my first project."/>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6750" y="2971800"/>
            <a:ext cx="78105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900"/>
            <a:ext cx="8229600" cy="1096963"/>
          </a:xfrm>
        </p:spPr>
        <p:txBody>
          <a:bodyPr>
            <a:spAutoFit/>
          </a:bodyPr>
          <a:lstStyle/>
          <a:p>
            <a:pPr eaLnBrk="1" hangingPunct="1">
              <a:defRPr/>
            </a:pPr>
            <a:r>
              <a:rPr lang="en-US" altLang="en-US" dirty="0">
                <a:latin typeface="Times New Roman" panose="02020603050405020304" pitchFamily="18" charset="0"/>
                <a:ea typeface="+mj-ea"/>
              </a:rPr>
              <a:t>Displaying the Designer</a:t>
            </a:r>
          </a:p>
        </p:txBody>
      </p:sp>
      <p:sp>
        <p:nvSpPr>
          <p:cNvPr id="3" name="Content Placeholder 2"/>
          <p:cNvSpPr>
            <a:spLocks noGrp="1"/>
          </p:cNvSpPr>
          <p:nvPr>
            <p:ph type="body" idx="1"/>
          </p:nvPr>
        </p:nvSpPr>
        <p:spPr>
          <a:xfrm>
            <a:off x="457200" y="1600200"/>
            <a:ext cx="8229600" cy="1168400"/>
          </a:xfrm>
        </p:spPr>
        <p:txBody>
          <a:bodyPr/>
          <a:lstStyle/>
          <a:p>
            <a:pPr marL="255600" indent="-255600" eaLnBrk="1" hangingPunct="1">
              <a:buFontTx/>
              <a:buChar char="•"/>
              <a:defRPr/>
            </a:pPr>
            <a:r>
              <a:rPr lang="en-US" altLang="en-US" sz="2400" dirty="0">
                <a:latin typeface="+mn-lt"/>
                <a:ea typeface="+mn-ea"/>
              </a:rPr>
              <a:t>Sometimes when you open an existing project, the project’s form will not be automatically displayed in the Designer</a:t>
            </a:r>
          </a:p>
        </p:txBody>
      </p:sp>
      <p:sp>
        <p:nvSpPr>
          <p:cNvPr id="4" name="Text Placeholder 3"/>
          <p:cNvSpPr>
            <a:spLocks noGrp="1"/>
          </p:cNvSpPr>
          <p:nvPr>
            <p:ph type="body" idx="2"/>
          </p:nvPr>
        </p:nvSpPr>
        <p:spPr>
          <a:xfrm>
            <a:off x="457200" y="2917825"/>
            <a:ext cx="3278188" cy="3208338"/>
          </a:xfrm>
        </p:spPr>
        <p:txBody>
          <a:bodyPr/>
          <a:lstStyle/>
          <a:p>
            <a:pPr marL="255600" indent="-255600" eaLnBrk="1" hangingPunct="1">
              <a:buFontTx/>
              <a:buChar char="•"/>
              <a:defRPr/>
            </a:pPr>
            <a:r>
              <a:rPr lang="en-US" altLang="en-US" sz="2400" dirty="0">
                <a:latin typeface="+mn-lt"/>
              </a:rPr>
              <a:t>You should:</a:t>
            </a:r>
          </a:p>
          <a:p>
            <a:pPr lvl="1" indent="-285750" eaLnBrk="1" hangingPunct="1">
              <a:buFontTx/>
              <a:buChar char="–"/>
              <a:defRPr/>
            </a:pPr>
            <a:r>
              <a:rPr lang="en-US" altLang="en-US" sz="2400" dirty="0">
                <a:latin typeface="+mn-lt"/>
              </a:rPr>
              <a:t>Right click Form1.c</a:t>
            </a:r>
            <a:r>
              <a:rPr lang="en-US" altLang="en-US" sz="100" dirty="0">
                <a:latin typeface="+mn-lt"/>
              </a:rPr>
              <a:t> </a:t>
            </a:r>
            <a:r>
              <a:rPr lang="en-US" altLang="en-US" sz="2400" dirty="0">
                <a:latin typeface="+mn-lt"/>
              </a:rPr>
              <a:t>s in</a:t>
            </a:r>
            <a:br>
              <a:rPr lang="en-US" altLang="en-US" sz="2400" dirty="0">
                <a:latin typeface="+mn-lt"/>
              </a:rPr>
            </a:br>
            <a:r>
              <a:rPr lang="en-US" altLang="en-US" sz="2400" dirty="0">
                <a:latin typeface="+mn-lt"/>
              </a:rPr>
              <a:t>the Solution Explorer</a:t>
            </a:r>
          </a:p>
          <a:p>
            <a:pPr lvl="1" indent="-285750" eaLnBrk="1" hangingPunct="1">
              <a:buFontTx/>
              <a:buChar char="–"/>
              <a:defRPr/>
            </a:pPr>
            <a:r>
              <a:rPr lang="en-US" altLang="en-US" sz="2400" dirty="0">
                <a:latin typeface="+mn-lt"/>
              </a:rPr>
              <a:t>Click View Designer in</a:t>
            </a:r>
            <a:br>
              <a:rPr lang="en-US" altLang="en-US" sz="2400" dirty="0">
                <a:latin typeface="+mn-lt"/>
              </a:rPr>
            </a:br>
            <a:r>
              <a:rPr lang="en-US" altLang="en-US" sz="2400" dirty="0">
                <a:latin typeface="+mn-lt"/>
              </a:rPr>
              <a:t>the pop-up menu</a:t>
            </a:r>
            <a:endParaRPr lang="en-IN" sz="2400" dirty="0">
              <a:latin typeface="+mn-lt"/>
            </a:endParaRPr>
          </a:p>
        </p:txBody>
      </p:sp>
      <p:pic>
        <p:nvPicPr>
          <p:cNvPr id="72709" name="Picture 1" descr="In the solution explorer pane of the Microsoft Visual Studio, the form 1 expandable list is selected. 1, right click form 1 dot c s in the solution explorer. The menu that opens from right clicking the form option lists options including, open, open with, view code, view designer, view class diagram. 2, click view designe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58380" y="3044549"/>
            <a:ext cx="4421315" cy="3213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txBox="1">
            <a:spLocks noGrp="1"/>
          </p:cNvSpPr>
          <p:nvPr>
            <p:ph type="title"/>
          </p:nvPr>
        </p:nvSpPr>
        <p:spPr>
          <a:xfrm>
            <a:off x="457200" y="604838"/>
            <a:ext cx="8229600" cy="708025"/>
          </a:xfrm>
        </p:spPr>
        <p:txBody>
          <a:bodyPr>
            <a:spAutoFit/>
          </a:bodyPr>
          <a:lstStyle/>
          <a:p>
            <a:pPr eaLnBrk="1" hangingPunct="1">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Copyright</a:t>
            </a:r>
          </a:p>
        </p:txBody>
      </p:sp>
      <p:pic>
        <p:nvPicPr>
          <p:cNvPr id="73731"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3" y="2309813"/>
            <a:ext cx="7423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900"/>
            <a:ext cx="8229600" cy="1096963"/>
          </a:xfrm>
        </p:spPr>
        <p:txBody>
          <a:bodyPr>
            <a:spAutoFit/>
          </a:bodyPr>
          <a:lstStyle/>
          <a:p>
            <a:pPr eaLnBrk="1" hangingPunct="1">
              <a:spcBef>
                <a:spcPct val="0"/>
              </a:spcBef>
              <a:buClrTx/>
              <a:defRPr/>
            </a:pPr>
            <a:r>
              <a:rPr lang="en-US" altLang="en-US" dirty="0">
                <a:latin typeface="Times New Roman" panose="02020603050405020304" pitchFamily="18" charset="0"/>
                <a:ea typeface="+mj-ea"/>
                <a:cs typeface="Arial"/>
              </a:rPr>
              <a:t>1.2 Hardware and Software</a:t>
            </a:r>
          </a:p>
        </p:txBody>
      </p:sp>
      <p:sp>
        <p:nvSpPr>
          <p:cNvPr id="3" name="Text Placeholder 2"/>
          <p:cNvSpPr>
            <a:spLocks noGrp="1"/>
          </p:cNvSpPr>
          <p:nvPr>
            <p:ph type="body" idx="1"/>
          </p:nvPr>
        </p:nvSpPr>
        <p:spPr>
          <a:xfrm>
            <a:off x="457200" y="1600200"/>
            <a:ext cx="8229600" cy="4587875"/>
          </a:xfrm>
        </p:spPr>
        <p:txBody>
          <a:bodyPr>
            <a:spAutoFit/>
          </a:bodyPr>
          <a:lstStyle/>
          <a:p>
            <a:pPr eaLnBrk="1" hangingPunct="1">
              <a:defRPr/>
            </a:pPr>
            <a:r>
              <a:rPr lang="en-US" altLang="en-US" sz="2400" dirty="0">
                <a:solidFill>
                  <a:srgbClr val="000000"/>
                </a:solidFill>
                <a:latin typeface="+mn-lt"/>
                <a:ea typeface="+mn-ea"/>
              </a:rPr>
              <a:t>Hardware refers to all physical devices</a:t>
            </a:r>
          </a:p>
          <a:p>
            <a:pPr marL="741600" lvl="1" indent="-284400" eaLnBrk="1" hangingPunct="1">
              <a:buFont typeface="Arial" panose="020B0604020202020204" pitchFamily="34" charset="0"/>
              <a:buChar char="–"/>
              <a:defRPr/>
            </a:pPr>
            <a:r>
              <a:rPr lang="en-US" altLang="en-US" sz="2400" dirty="0">
                <a:solidFill>
                  <a:srgbClr val="000000"/>
                </a:solidFill>
                <a:latin typeface="+mn-lt"/>
              </a:rPr>
              <a:t>A computer consists of many pieces of hardware that all work together</a:t>
            </a:r>
          </a:p>
          <a:p>
            <a:pPr marL="741600" lvl="1" indent="-284400" eaLnBrk="1" hangingPunct="1">
              <a:buFont typeface="Arial" panose="020B0604020202020204" pitchFamily="34" charset="0"/>
              <a:buChar char="–"/>
              <a:defRPr/>
            </a:pPr>
            <a:r>
              <a:rPr lang="en-US" altLang="en-US" sz="2400" dirty="0">
                <a:solidFill>
                  <a:srgbClr val="000000"/>
                </a:solidFill>
                <a:latin typeface="+mn-lt"/>
              </a:rPr>
              <a:t>Each piece of hardware does its own work</a:t>
            </a:r>
          </a:p>
          <a:p>
            <a:pPr eaLnBrk="1" hangingPunct="1">
              <a:defRPr/>
            </a:pPr>
            <a:r>
              <a:rPr lang="en-US" altLang="en-US" sz="2400" dirty="0">
                <a:solidFill>
                  <a:srgbClr val="000000"/>
                </a:solidFill>
                <a:latin typeface="+mn-lt"/>
                <a:ea typeface="+mn-ea"/>
              </a:rPr>
              <a:t>A typical computer system contains:</a:t>
            </a:r>
          </a:p>
          <a:p>
            <a:pPr marL="741600" lvl="1" indent="-284400" eaLnBrk="1" hangingPunct="1">
              <a:buFont typeface="Arial" panose="020B0604020202020204" pitchFamily="34" charset="0"/>
              <a:buChar char="–"/>
              <a:defRPr/>
            </a:pPr>
            <a:r>
              <a:rPr lang="en-US" altLang="en-US" sz="2400" dirty="0">
                <a:solidFill>
                  <a:srgbClr val="000000"/>
                </a:solidFill>
                <a:latin typeface="+mn-lt"/>
              </a:rPr>
              <a:t>The C</a:t>
            </a:r>
            <a:r>
              <a:rPr lang="en-US" altLang="en-US" sz="100" dirty="0">
                <a:solidFill>
                  <a:srgbClr val="000000"/>
                </a:solidFill>
                <a:latin typeface="+mn-lt"/>
              </a:rPr>
              <a:t> </a:t>
            </a:r>
            <a:r>
              <a:rPr lang="en-US" altLang="en-US" sz="2400" dirty="0">
                <a:solidFill>
                  <a:srgbClr val="000000"/>
                </a:solidFill>
                <a:latin typeface="+mn-lt"/>
              </a:rPr>
              <a:t>P</a:t>
            </a:r>
            <a:r>
              <a:rPr lang="en-US" altLang="en-US" sz="100" dirty="0">
                <a:solidFill>
                  <a:srgbClr val="000000"/>
                </a:solidFill>
                <a:latin typeface="+mn-lt"/>
              </a:rPr>
              <a:t> </a:t>
            </a:r>
            <a:r>
              <a:rPr lang="en-US" altLang="en-US" sz="2400" dirty="0">
                <a:solidFill>
                  <a:srgbClr val="000000"/>
                </a:solidFill>
                <a:latin typeface="+mn-lt"/>
              </a:rPr>
              <a:t>U</a:t>
            </a:r>
          </a:p>
          <a:p>
            <a:pPr marL="741600" lvl="1" indent="-284400" eaLnBrk="1" hangingPunct="1">
              <a:buFont typeface="Arial" panose="020B0604020202020204" pitchFamily="34" charset="0"/>
              <a:buChar char="–"/>
              <a:defRPr/>
            </a:pPr>
            <a:r>
              <a:rPr lang="en-US" altLang="en-US" sz="2400" dirty="0">
                <a:solidFill>
                  <a:srgbClr val="000000"/>
                </a:solidFill>
                <a:latin typeface="+mn-lt"/>
              </a:rPr>
              <a:t>Main memory</a:t>
            </a:r>
          </a:p>
          <a:p>
            <a:pPr marL="741600" lvl="1" indent="-284400" eaLnBrk="1" hangingPunct="1">
              <a:buFont typeface="Arial" panose="020B0604020202020204" pitchFamily="34" charset="0"/>
              <a:buChar char="–"/>
              <a:defRPr/>
            </a:pPr>
            <a:r>
              <a:rPr lang="en-US" altLang="en-US" sz="2400" dirty="0">
                <a:solidFill>
                  <a:srgbClr val="000000"/>
                </a:solidFill>
                <a:latin typeface="+mn-lt"/>
              </a:rPr>
              <a:t>Secondary storage devices</a:t>
            </a:r>
          </a:p>
          <a:p>
            <a:pPr marL="741600" lvl="1" indent="-284400" eaLnBrk="1" hangingPunct="1">
              <a:buFont typeface="Arial" panose="020B0604020202020204" pitchFamily="34" charset="0"/>
              <a:buChar char="–"/>
              <a:defRPr/>
            </a:pPr>
            <a:r>
              <a:rPr lang="en-US" altLang="en-US" sz="2400" dirty="0">
                <a:solidFill>
                  <a:srgbClr val="000000"/>
                </a:solidFill>
                <a:latin typeface="+mn-lt"/>
              </a:rPr>
              <a:t>Input devices</a:t>
            </a:r>
          </a:p>
          <a:p>
            <a:pPr marL="741600" lvl="1" indent="-284400" eaLnBrk="1" hangingPunct="1">
              <a:buFont typeface="Arial" panose="020B0604020202020204" pitchFamily="34" charset="0"/>
              <a:buChar char="–"/>
              <a:defRPr/>
            </a:pPr>
            <a:r>
              <a:rPr lang="en-US" altLang="en-US" sz="2400" dirty="0">
                <a:solidFill>
                  <a:srgbClr val="000000"/>
                </a:solidFill>
                <a:latin typeface="+mn-lt"/>
              </a:rPr>
              <a:t>Output devices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dirty="0">
                <a:latin typeface="Times New Roman" panose="02020603050405020304" pitchFamily="18" charset="0"/>
                <a:ea typeface="+mj-ea"/>
                <a:cs typeface="Arial"/>
              </a:rPr>
              <a:t>The C</a:t>
            </a:r>
            <a:r>
              <a:rPr lang="en-US" altLang="en-US" sz="100" dirty="0">
                <a:latin typeface="Times New Roman" panose="02020603050405020304" pitchFamily="18" charset="0"/>
                <a:ea typeface="+mj-ea"/>
                <a:cs typeface="Arial"/>
              </a:rPr>
              <a:t> </a:t>
            </a:r>
            <a:r>
              <a:rPr lang="en-US" altLang="en-US" dirty="0">
                <a:latin typeface="Times New Roman" panose="02020603050405020304" pitchFamily="18" charset="0"/>
                <a:ea typeface="+mj-ea"/>
                <a:cs typeface="Arial"/>
              </a:rPr>
              <a:t>P</a:t>
            </a:r>
            <a:r>
              <a:rPr lang="en-US" altLang="en-US" sz="100" dirty="0">
                <a:latin typeface="Times New Roman" panose="02020603050405020304" pitchFamily="18" charset="0"/>
                <a:ea typeface="+mj-ea"/>
                <a:cs typeface="Arial"/>
              </a:rPr>
              <a:t> </a:t>
            </a:r>
            <a:r>
              <a:rPr lang="en-US" altLang="en-US" dirty="0">
                <a:latin typeface="Times New Roman" panose="02020603050405020304" pitchFamily="18" charset="0"/>
                <a:ea typeface="+mj-ea"/>
                <a:cs typeface="Arial"/>
              </a:rPr>
              <a:t>U</a:t>
            </a:r>
          </a:p>
        </p:txBody>
      </p:sp>
      <p:sp>
        <p:nvSpPr>
          <p:cNvPr id="3" name="Text Placeholder 2"/>
          <p:cNvSpPr>
            <a:spLocks noGrp="1"/>
          </p:cNvSpPr>
          <p:nvPr>
            <p:ph type="body" idx="1"/>
          </p:nvPr>
        </p:nvSpPr>
        <p:spPr/>
        <p:txBody>
          <a:bodyPr>
            <a:spAutoFit/>
          </a:bodyPr>
          <a:lstStyle/>
          <a:p>
            <a:pPr eaLnBrk="1" hangingPunct="1">
              <a:defRPr/>
            </a:pPr>
            <a:r>
              <a:rPr lang="en-US" altLang="en-US" sz="2400" dirty="0">
                <a:solidFill>
                  <a:srgbClr val="000000"/>
                </a:solidFill>
                <a:latin typeface="+mn-lt"/>
                <a:ea typeface="+mn-ea"/>
              </a:rPr>
              <a:t>The central processing unit is the part that actually runs programs</a:t>
            </a:r>
          </a:p>
          <a:p>
            <a:pPr marL="741600" lvl="1" indent="-284400" eaLnBrk="1" hangingPunct="1">
              <a:buFont typeface="Arial" panose="020B0604020202020204" pitchFamily="34" charset="0"/>
              <a:buChar char="–"/>
              <a:defRPr/>
            </a:pPr>
            <a:r>
              <a:rPr lang="en-US" altLang="en-US" sz="2400" dirty="0">
                <a:solidFill>
                  <a:srgbClr val="000000"/>
                </a:solidFill>
                <a:latin typeface="+mn-lt"/>
              </a:rPr>
              <a:t>The most important part of a computer</a:t>
            </a:r>
          </a:p>
          <a:p>
            <a:pPr marL="741600" lvl="1" indent="-284400" eaLnBrk="1" hangingPunct="1">
              <a:buFont typeface="Arial" panose="020B0604020202020204" pitchFamily="34" charset="0"/>
              <a:buChar char="–"/>
              <a:defRPr/>
            </a:pPr>
            <a:r>
              <a:rPr lang="en-US" altLang="en-US" sz="2400" dirty="0">
                <a:solidFill>
                  <a:srgbClr val="000000"/>
                </a:solidFill>
                <a:latin typeface="+mn-lt"/>
              </a:rPr>
              <a:t>Today C</a:t>
            </a:r>
            <a:r>
              <a:rPr lang="en-US" altLang="en-US" sz="100" dirty="0">
                <a:solidFill>
                  <a:srgbClr val="000000"/>
                </a:solidFill>
                <a:latin typeface="+mn-lt"/>
              </a:rPr>
              <a:t> </a:t>
            </a:r>
            <a:r>
              <a:rPr lang="en-US" altLang="en-US" sz="2400" dirty="0">
                <a:solidFill>
                  <a:srgbClr val="000000"/>
                </a:solidFill>
                <a:latin typeface="+mn-lt"/>
              </a:rPr>
              <a:t>P</a:t>
            </a:r>
            <a:r>
              <a:rPr lang="en-US" altLang="en-US" sz="100" dirty="0">
                <a:solidFill>
                  <a:srgbClr val="000000"/>
                </a:solidFill>
                <a:latin typeface="+mn-lt"/>
              </a:rPr>
              <a:t> </a:t>
            </a:r>
            <a:r>
              <a:rPr lang="en-US" altLang="en-US" sz="2400" dirty="0">
                <a:solidFill>
                  <a:srgbClr val="000000"/>
                </a:solidFill>
                <a:latin typeface="+mn-lt"/>
              </a:rPr>
              <a:t>Us are microprocessor</a:t>
            </a:r>
          </a:p>
          <a:p>
            <a:pPr marL="741600" lvl="1" indent="-284400" eaLnBrk="1" hangingPunct="1">
              <a:buFont typeface="Arial" panose="020B0604020202020204" pitchFamily="34" charset="0"/>
              <a:buChar char="–"/>
              <a:defRPr/>
            </a:pPr>
            <a:r>
              <a:rPr lang="en-US" altLang="en-US" sz="2400" dirty="0">
                <a:solidFill>
                  <a:srgbClr val="000000"/>
                </a:solidFill>
                <a:latin typeface="+mn-lt"/>
              </a:rPr>
              <a:t>Commonly used C</a:t>
            </a:r>
            <a:r>
              <a:rPr lang="en-US" altLang="en-US" sz="100" dirty="0">
                <a:solidFill>
                  <a:srgbClr val="000000"/>
                </a:solidFill>
                <a:latin typeface="+mn-lt"/>
              </a:rPr>
              <a:t> </a:t>
            </a:r>
            <a:r>
              <a:rPr lang="en-US" altLang="en-US" sz="2400" dirty="0">
                <a:solidFill>
                  <a:srgbClr val="000000"/>
                </a:solidFill>
                <a:latin typeface="+mn-lt"/>
              </a:rPr>
              <a:t>P</a:t>
            </a:r>
            <a:r>
              <a:rPr lang="en-US" altLang="en-US" sz="100" dirty="0">
                <a:solidFill>
                  <a:srgbClr val="000000"/>
                </a:solidFill>
                <a:latin typeface="+mn-lt"/>
              </a:rPr>
              <a:t> </a:t>
            </a:r>
            <a:r>
              <a:rPr lang="en-US" altLang="en-US" sz="2400" dirty="0">
                <a:solidFill>
                  <a:srgbClr val="000000"/>
                </a:solidFill>
                <a:latin typeface="+mn-lt"/>
              </a:rPr>
              <a:t>U vendors are Intel and A</a:t>
            </a:r>
            <a:r>
              <a:rPr lang="en-US" altLang="en-US" sz="100" dirty="0">
                <a:solidFill>
                  <a:srgbClr val="000000"/>
                </a:solidFill>
                <a:latin typeface="+mn-lt"/>
              </a:rPr>
              <a:t> </a:t>
            </a:r>
            <a:r>
              <a:rPr lang="en-US" altLang="en-US" sz="2400" dirty="0">
                <a:solidFill>
                  <a:srgbClr val="000000"/>
                </a:solidFill>
                <a:latin typeface="+mn-lt"/>
              </a:rPr>
              <a:t>M</a:t>
            </a:r>
            <a:r>
              <a:rPr lang="en-US" altLang="en-US" sz="100" dirty="0">
                <a:solidFill>
                  <a:srgbClr val="000000"/>
                </a:solidFill>
                <a:latin typeface="+mn-lt"/>
              </a:rPr>
              <a:t> </a:t>
            </a:r>
            <a:r>
              <a:rPr lang="en-US" altLang="en-US" sz="2400" dirty="0">
                <a:solidFill>
                  <a:srgbClr val="000000"/>
                </a:solidFill>
                <a:latin typeface="+mn-lt"/>
              </a:rPr>
              <a:t>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dirty="0">
                <a:latin typeface="Times New Roman" panose="02020603050405020304" pitchFamily="18" charset="0"/>
                <a:ea typeface="+mj-ea"/>
                <a:cs typeface="Arial"/>
              </a:rPr>
              <a:t>Main Memory</a:t>
            </a:r>
          </a:p>
        </p:txBody>
      </p:sp>
      <p:sp>
        <p:nvSpPr>
          <p:cNvPr id="3" name="Text Placeholder 2"/>
          <p:cNvSpPr>
            <a:spLocks noGrp="1"/>
          </p:cNvSpPr>
          <p:nvPr>
            <p:ph type="body" idx="1"/>
          </p:nvPr>
        </p:nvSpPr>
        <p:spPr/>
        <p:txBody>
          <a:bodyPr>
            <a:spAutoFit/>
          </a:bodyPr>
          <a:lstStyle/>
          <a:p>
            <a:pPr eaLnBrk="1" hangingPunct="1">
              <a:defRPr/>
            </a:pPr>
            <a:r>
              <a:rPr lang="en-US" altLang="en-US" sz="2400" dirty="0">
                <a:solidFill>
                  <a:srgbClr val="000000"/>
                </a:solidFill>
                <a:latin typeface="+mn-lt"/>
                <a:ea typeface="+mn-ea"/>
              </a:rPr>
              <a:t>The computer’s work area</a:t>
            </a:r>
          </a:p>
          <a:p>
            <a:pPr eaLnBrk="1" hangingPunct="1">
              <a:defRPr/>
            </a:pPr>
            <a:r>
              <a:rPr lang="en-US" altLang="en-US" sz="2400" dirty="0">
                <a:solidFill>
                  <a:srgbClr val="000000"/>
                </a:solidFill>
                <a:latin typeface="+mn-lt"/>
                <a:ea typeface="+mn-ea"/>
              </a:rPr>
              <a:t>Where the computer loads instructions of programs and data for processing</a:t>
            </a:r>
          </a:p>
          <a:p>
            <a:pPr eaLnBrk="1" hangingPunct="1">
              <a:defRPr/>
            </a:pPr>
            <a:r>
              <a:rPr lang="en-US" altLang="en-US" sz="2400" dirty="0">
                <a:solidFill>
                  <a:srgbClr val="000000"/>
                </a:solidFill>
                <a:latin typeface="+mn-lt"/>
                <a:ea typeface="+mn-ea"/>
              </a:rPr>
              <a:t>Commonly known as RAM, random-access memory</a:t>
            </a:r>
          </a:p>
          <a:p>
            <a:pPr marL="741600" lvl="1" indent="-284400" eaLnBrk="1" hangingPunct="1">
              <a:buFont typeface="Arial" panose="020B0604020202020204" pitchFamily="34" charset="0"/>
              <a:buChar char="–"/>
              <a:defRPr/>
            </a:pPr>
            <a:r>
              <a:rPr lang="en-US" altLang="en-US" sz="2400" dirty="0">
                <a:solidFill>
                  <a:srgbClr val="000000"/>
                </a:solidFill>
                <a:latin typeface="+mn-lt"/>
              </a:rPr>
              <a:t>Designed for C</a:t>
            </a:r>
            <a:r>
              <a:rPr lang="en-US" altLang="en-US" sz="100" dirty="0">
                <a:solidFill>
                  <a:srgbClr val="000000"/>
                </a:solidFill>
                <a:latin typeface="+mn-lt"/>
              </a:rPr>
              <a:t> </a:t>
            </a:r>
            <a:r>
              <a:rPr lang="en-US" altLang="en-US" sz="2400" dirty="0">
                <a:solidFill>
                  <a:srgbClr val="000000"/>
                </a:solidFill>
                <a:latin typeface="+mn-lt"/>
              </a:rPr>
              <a:t>P</a:t>
            </a:r>
            <a:r>
              <a:rPr lang="en-US" altLang="en-US" sz="100" dirty="0">
                <a:solidFill>
                  <a:srgbClr val="000000"/>
                </a:solidFill>
                <a:latin typeface="+mn-lt"/>
              </a:rPr>
              <a:t> </a:t>
            </a:r>
            <a:r>
              <a:rPr lang="en-US" altLang="en-US" sz="2400" dirty="0">
                <a:solidFill>
                  <a:srgbClr val="000000"/>
                </a:solidFill>
                <a:latin typeface="+mn-lt"/>
              </a:rPr>
              <a:t>U</a:t>
            </a:r>
            <a:r>
              <a:rPr lang="en-US" altLang="en-US" sz="100" dirty="0">
                <a:solidFill>
                  <a:srgbClr val="000000"/>
                </a:solidFill>
                <a:latin typeface="+mn-lt"/>
              </a:rPr>
              <a:t> </a:t>
            </a:r>
            <a:r>
              <a:rPr lang="en-US" altLang="en-US" sz="2400" dirty="0">
                <a:solidFill>
                  <a:srgbClr val="000000"/>
                </a:solidFill>
                <a:latin typeface="+mn-lt"/>
              </a:rPr>
              <a:t>s to quickly access data stored at any random location in the RAM</a:t>
            </a:r>
          </a:p>
          <a:p>
            <a:pPr eaLnBrk="1" hangingPunct="1">
              <a:defRPr/>
            </a:pPr>
            <a:r>
              <a:rPr lang="en-US" altLang="en-US" sz="2400" dirty="0">
                <a:solidFill>
                  <a:srgbClr val="000000"/>
                </a:solidFill>
                <a:latin typeface="+mn-lt"/>
                <a:ea typeface="+mn-ea"/>
              </a:rPr>
              <a:t>They are a volatile type of memory</a:t>
            </a:r>
          </a:p>
          <a:p>
            <a:pPr marL="741600" lvl="1" indent="-284400" eaLnBrk="1" hangingPunct="1">
              <a:buFont typeface="Arial" panose="020B0604020202020204" pitchFamily="34" charset="0"/>
              <a:buChar char="–"/>
              <a:defRPr/>
            </a:pPr>
            <a:r>
              <a:rPr lang="en-US" altLang="en-US" sz="2400" dirty="0">
                <a:solidFill>
                  <a:srgbClr val="000000"/>
                </a:solidFill>
                <a:latin typeface="+mn-lt"/>
              </a:rPr>
              <a:t>When the computer is powered off, the contents in RAM are erased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900"/>
            <a:ext cx="8229600" cy="1096963"/>
          </a:xfrm>
        </p:spPr>
        <p:txBody>
          <a:bodyPr>
            <a:spAutoFit/>
          </a:bodyPr>
          <a:lstStyle/>
          <a:p>
            <a:pPr eaLnBrk="1" hangingPunct="1">
              <a:spcBef>
                <a:spcPct val="0"/>
              </a:spcBef>
              <a:buClrTx/>
              <a:defRPr/>
            </a:pPr>
            <a:r>
              <a:rPr lang="en-US" altLang="en-US" dirty="0">
                <a:latin typeface="Times New Roman" panose="02020603050405020304" pitchFamily="18" charset="0"/>
                <a:ea typeface="+mj-ea"/>
                <a:cs typeface="Arial"/>
              </a:rPr>
              <a:t>Secondary Storage Devices</a:t>
            </a:r>
          </a:p>
        </p:txBody>
      </p:sp>
      <p:sp>
        <p:nvSpPr>
          <p:cNvPr id="3" name="Text Placeholder 2"/>
          <p:cNvSpPr>
            <a:spLocks noGrp="1"/>
          </p:cNvSpPr>
          <p:nvPr>
            <p:ph type="body" idx="1"/>
          </p:nvPr>
        </p:nvSpPr>
        <p:spPr>
          <a:xfrm>
            <a:off x="457200" y="1600200"/>
            <a:ext cx="8229600" cy="4616450"/>
          </a:xfrm>
        </p:spPr>
        <p:txBody>
          <a:bodyPr>
            <a:spAutoFit/>
          </a:bodyPr>
          <a:lstStyle/>
          <a:p>
            <a:pPr eaLnBrk="1" hangingPunct="1">
              <a:defRPr/>
            </a:pPr>
            <a:r>
              <a:rPr lang="en-US" altLang="en-US" sz="2400" dirty="0">
                <a:solidFill>
                  <a:srgbClr val="000000"/>
                </a:solidFill>
                <a:latin typeface="+mn-lt"/>
                <a:ea typeface="+mn-ea"/>
              </a:rPr>
              <a:t>Devices that can hold data for long periods of time, even when the power is off</a:t>
            </a:r>
          </a:p>
          <a:p>
            <a:pPr marL="741600" lvl="1" indent="-284400" eaLnBrk="1" hangingPunct="1">
              <a:buFont typeface="Arial" panose="020B0604020202020204" pitchFamily="34" charset="0"/>
              <a:buChar char="–"/>
              <a:defRPr/>
            </a:pPr>
            <a:r>
              <a:rPr lang="en-US" altLang="en-US" sz="2400" dirty="0">
                <a:solidFill>
                  <a:srgbClr val="000000"/>
                </a:solidFill>
                <a:latin typeface="+mn-lt"/>
              </a:rPr>
              <a:t>Where important data and system files are stored</a:t>
            </a:r>
          </a:p>
          <a:p>
            <a:pPr marL="741600" lvl="1" indent="-284400" eaLnBrk="1" hangingPunct="1">
              <a:buFont typeface="Arial" panose="020B0604020202020204" pitchFamily="34" charset="0"/>
              <a:buChar char="–"/>
              <a:defRPr/>
            </a:pPr>
            <a:r>
              <a:rPr lang="en-US" altLang="en-US" sz="2400" dirty="0">
                <a:solidFill>
                  <a:srgbClr val="000000"/>
                </a:solidFill>
                <a:latin typeface="+mn-lt"/>
              </a:rPr>
              <a:t>Most commonly used is the </a:t>
            </a:r>
            <a:r>
              <a:rPr lang="en-US" altLang="en-US" sz="2400" b="1" dirty="0">
                <a:solidFill>
                  <a:srgbClr val="000000"/>
                </a:solidFill>
                <a:latin typeface="+mn-lt"/>
              </a:rPr>
              <a:t>disk drive</a:t>
            </a:r>
            <a:r>
              <a:rPr lang="en-US" altLang="en-US" sz="2400" dirty="0">
                <a:solidFill>
                  <a:srgbClr val="000000"/>
                </a:solidFill>
                <a:latin typeface="+mn-lt"/>
              </a:rPr>
              <a:t> which stores data by magnetically encoding it onto a circular disk</a:t>
            </a:r>
          </a:p>
          <a:p>
            <a:pPr marL="741600" lvl="1" indent="-284400" eaLnBrk="1" hangingPunct="1">
              <a:buFont typeface="Arial" panose="020B0604020202020204" pitchFamily="34" charset="0"/>
              <a:buChar char="–"/>
              <a:defRPr/>
            </a:pPr>
            <a:r>
              <a:rPr lang="en-US" altLang="en-US" sz="2400" b="1" dirty="0">
                <a:solidFill>
                  <a:srgbClr val="000000"/>
                </a:solidFill>
                <a:latin typeface="+mn-lt"/>
              </a:rPr>
              <a:t>Solid state drives </a:t>
            </a:r>
            <a:r>
              <a:rPr lang="en-US" altLang="en-US" sz="2400" dirty="0">
                <a:solidFill>
                  <a:srgbClr val="000000"/>
                </a:solidFill>
                <a:latin typeface="+mn-lt"/>
              </a:rPr>
              <a:t>have no moving parts, and operate faster than a traditional disk drive.</a:t>
            </a:r>
          </a:p>
          <a:p>
            <a:pPr marL="741600" lvl="1" indent="-284400" eaLnBrk="1" hangingPunct="1">
              <a:buFont typeface="Arial" panose="020B0604020202020204" pitchFamily="34" charset="0"/>
              <a:buChar char="–"/>
              <a:defRPr/>
            </a:pPr>
            <a:r>
              <a:rPr lang="en-US" altLang="en-US" sz="2400" dirty="0">
                <a:solidFill>
                  <a:srgbClr val="000000"/>
                </a:solidFill>
                <a:latin typeface="+mn-lt"/>
              </a:rPr>
              <a:t>Optical devices such as </a:t>
            </a:r>
            <a:r>
              <a:rPr lang="pt-BR" altLang="en-US" sz="2400" b="1" dirty="0">
                <a:solidFill>
                  <a:srgbClr val="000000"/>
                </a:solidFill>
                <a:latin typeface="+mn-lt"/>
              </a:rPr>
              <a:t>D</a:t>
            </a:r>
            <a:r>
              <a:rPr lang="pt-BR" altLang="en-US" sz="100" b="1" dirty="0">
                <a:solidFill>
                  <a:srgbClr val="000000"/>
                </a:solidFill>
                <a:latin typeface="+mn-lt"/>
              </a:rPr>
              <a:t> </a:t>
            </a:r>
            <a:r>
              <a:rPr lang="pt-BR" altLang="en-US" sz="2400" b="1" dirty="0">
                <a:solidFill>
                  <a:srgbClr val="000000"/>
                </a:solidFill>
                <a:latin typeface="+mn-lt"/>
              </a:rPr>
              <a:t>V</a:t>
            </a:r>
            <a:r>
              <a:rPr lang="pt-BR" altLang="en-US" sz="100" b="1" dirty="0">
                <a:solidFill>
                  <a:srgbClr val="000000"/>
                </a:solidFill>
                <a:latin typeface="+mn-lt"/>
              </a:rPr>
              <a:t> </a:t>
            </a:r>
            <a:r>
              <a:rPr lang="pt-BR" altLang="en-US" sz="2400" b="1" dirty="0">
                <a:solidFill>
                  <a:srgbClr val="000000"/>
                </a:solidFill>
                <a:latin typeface="+mn-lt"/>
              </a:rPr>
              <a:t>D-ROMs </a:t>
            </a:r>
            <a:r>
              <a:rPr lang="en-US" altLang="en-US" sz="2400" dirty="0">
                <a:solidFill>
                  <a:srgbClr val="000000"/>
                </a:solidFill>
                <a:latin typeface="+mn-lt"/>
              </a:rPr>
              <a:t>and </a:t>
            </a:r>
            <a:r>
              <a:rPr lang="pt-BR" altLang="en-US" sz="2400" b="1" dirty="0">
                <a:solidFill>
                  <a:srgbClr val="000000"/>
                </a:solidFill>
                <a:latin typeface="+mn-lt"/>
              </a:rPr>
              <a:t>C</a:t>
            </a:r>
            <a:r>
              <a:rPr lang="pt-BR" altLang="en-US" sz="100" b="1" dirty="0">
                <a:solidFill>
                  <a:srgbClr val="000000"/>
                </a:solidFill>
                <a:latin typeface="+mn-lt"/>
              </a:rPr>
              <a:t> </a:t>
            </a:r>
            <a:r>
              <a:rPr lang="pt-BR" altLang="en-US" sz="2400" b="1" dirty="0">
                <a:solidFill>
                  <a:srgbClr val="000000"/>
                </a:solidFill>
                <a:latin typeface="+mn-lt"/>
              </a:rPr>
              <a:t>D-ROM</a:t>
            </a:r>
            <a:r>
              <a:rPr lang="pt-BR" altLang="en-US" sz="2400" dirty="0">
                <a:solidFill>
                  <a:srgbClr val="000000"/>
                </a:solidFill>
                <a:latin typeface="+mn-lt"/>
              </a:rPr>
              <a:t> s</a:t>
            </a:r>
            <a:r>
              <a:rPr lang="en-US" altLang="en-US" sz="2400" dirty="0">
                <a:solidFill>
                  <a:srgbClr val="000000"/>
                </a:solidFill>
                <a:latin typeface="+mn-lt"/>
              </a:rPr>
              <a:t>are also popular</a:t>
            </a:r>
          </a:p>
          <a:p>
            <a:pPr marL="741600" lvl="1" indent="-284400" eaLnBrk="1" hangingPunct="1">
              <a:buFont typeface="Arial" panose="020B0604020202020204" pitchFamily="34" charset="0"/>
              <a:buChar char="–"/>
              <a:defRPr/>
            </a:pPr>
            <a:r>
              <a:rPr lang="en-US" altLang="en-US" sz="2400" b="1" dirty="0">
                <a:solidFill>
                  <a:srgbClr val="000000"/>
                </a:solidFill>
                <a:latin typeface="+mn-lt"/>
              </a:rPr>
              <a:t>U</a:t>
            </a:r>
            <a:r>
              <a:rPr lang="en-US" altLang="en-US" sz="100" b="1" dirty="0">
                <a:solidFill>
                  <a:srgbClr val="000000"/>
                </a:solidFill>
                <a:latin typeface="+mn-lt"/>
              </a:rPr>
              <a:t> </a:t>
            </a:r>
            <a:r>
              <a:rPr lang="en-US" altLang="en-US" sz="2400" b="1" dirty="0">
                <a:solidFill>
                  <a:srgbClr val="000000"/>
                </a:solidFill>
                <a:latin typeface="+mn-lt"/>
              </a:rPr>
              <a:t>S</a:t>
            </a:r>
            <a:r>
              <a:rPr lang="en-US" altLang="en-US" sz="100" b="1" dirty="0">
                <a:solidFill>
                  <a:srgbClr val="000000"/>
                </a:solidFill>
                <a:latin typeface="+mn-lt"/>
              </a:rPr>
              <a:t> </a:t>
            </a:r>
            <a:r>
              <a:rPr lang="en-US" altLang="en-US" sz="2400" b="1" dirty="0">
                <a:solidFill>
                  <a:srgbClr val="000000"/>
                </a:solidFill>
                <a:latin typeface="+mn-lt"/>
              </a:rPr>
              <a:t>B</a:t>
            </a:r>
            <a:r>
              <a:rPr lang="en-US" altLang="en-US" sz="2400" dirty="0">
                <a:solidFill>
                  <a:srgbClr val="000000"/>
                </a:solidFill>
                <a:latin typeface="+mn-lt"/>
              </a:rPr>
              <a:t> drives and </a:t>
            </a:r>
            <a:r>
              <a:rPr lang="en-US" altLang="en-US" sz="2400" b="1" dirty="0">
                <a:solidFill>
                  <a:srgbClr val="000000"/>
                </a:solidFill>
                <a:latin typeface="+mn-lt"/>
              </a:rPr>
              <a:t>S</a:t>
            </a:r>
            <a:r>
              <a:rPr lang="en-US" altLang="en-US" sz="100" b="1" dirty="0">
                <a:solidFill>
                  <a:srgbClr val="000000"/>
                </a:solidFill>
                <a:latin typeface="+mn-lt"/>
              </a:rPr>
              <a:t> </a:t>
            </a:r>
            <a:r>
              <a:rPr lang="en-US" altLang="en-US" sz="2400" b="1" dirty="0">
                <a:solidFill>
                  <a:srgbClr val="000000"/>
                </a:solidFill>
                <a:latin typeface="+mn-lt"/>
              </a:rPr>
              <a:t>D</a:t>
            </a:r>
            <a:r>
              <a:rPr lang="en-US" altLang="en-US" sz="2400" dirty="0">
                <a:solidFill>
                  <a:srgbClr val="000000"/>
                </a:solidFill>
                <a:latin typeface="+mn-lt"/>
              </a:rPr>
              <a:t> </a:t>
            </a:r>
            <a:r>
              <a:rPr lang="en-US" altLang="en-US" sz="2400" b="1" dirty="0">
                <a:solidFill>
                  <a:srgbClr val="000000"/>
                </a:solidFill>
                <a:latin typeface="+mn-lt"/>
              </a:rPr>
              <a:t>memory cards</a:t>
            </a:r>
            <a:r>
              <a:rPr lang="en-US" altLang="en-US" sz="2400" dirty="0">
                <a:solidFill>
                  <a:srgbClr val="000000"/>
                </a:solidFill>
                <a:latin typeface="+mn-lt"/>
              </a:rPr>
              <a:t> are small devices that plug into a port</a:t>
            </a:r>
            <a:endParaRPr lang="en-US" altLang="en-US" sz="2400" dirty="0">
              <a:solidFill>
                <a:srgbClr val="000000"/>
              </a:solidFill>
              <a:latin typeface="+mn-lt"/>
              <a:ea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dirty="0">
                <a:latin typeface="Times New Roman" panose="02020603050405020304" pitchFamily="18" charset="0"/>
                <a:ea typeface="+mj-ea"/>
                <a:cs typeface="Arial"/>
              </a:rPr>
              <a:t>Input Devices</a:t>
            </a:r>
          </a:p>
        </p:txBody>
      </p:sp>
      <p:sp>
        <p:nvSpPr>
          <p:cNvPr id="3" name="Text Placeholder 2"/>
          <p:cNvSpPr>
            <a:spLocks noGrp="1"/>
          </p:cNvSpPr>
          <p:nvPr>
            <p:ph type="body" idx="1"/>
          </p:nvPr>
        </p:nvSpPr>
        <p:spPr/>
        <p:txBody>
          <a:bodyPr>
            <a:spAutoFit/>
          </a:bodyPr>
          <a:lstStyle/>
          <a:p>
            <a:pPr eaLnBrk="1" hangingPunct="1">
              <a:defRPr/>
            </a:pPr>
            <a:r>
              <a:rPr lang="en-US" altLang="en-US" sz="2400" dirty="0">
                <a:solidFill>
                  <a:srgbClr val="000000"/>
                </a:solidFill>
                <a:latin typeface="+mn-lt"/>
                <a:ea typeface="+mn-ea"/>
              </a:rPr>
              <a:t>Input is any data the computer collects from people and devices</a:t>
            </a:r>
          </a:p>
          <a:p>
            <a:pPr eaLnBrk="1" hangingPunct="1">
              <a:defRPr/>
            </a:pPr>
            <a:r>
              <a:rPr lang="en-US" altLang="en-US" sz="2400" dirty="0">
                <a:solidFill>
                  <a:srgbClr val="000000"/>
                </a:solidFill>
                <a:latin typeface="+mn-lt"/>
                <a:ea typeface="+mn-ea"/>
              </a:rPr>
              <a:t>Devices that collect the data and send them to the computer are called input devices</a:t>
            </a:r>
          </a:p>
          <a:p>
            <a:pPr eaLnBrk="1" hangingPunct="1">
              <a:defRPr/>
            </a:pPr>
            <a:r>
              <a:rPr lang="en-US" altLang="en-US" sz="2400" dirty="0">
                <a:solidFill>
                  <a:srgbClr val="000000"/>
                </a:solidFill>
                <a:latin typeface="+mn-lt"/>
                <a:ea typeface="+mn-ea"/>
              </a:rPr>
              <a:t>Commonly used input devices are touch screens, keyboards, mouses, scanners, microphones, and digital cameras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0"/>
              </a:spcBef>
              <a:buClrTx/>
              <a:defRPr/>
            </a:pPr>
            <a:r>
              <a:rPr lang="en-US" altLang="en-US" dirty="0">
                <a:latin typeface="Times New Roman" panose="02020603050405020304" pitchFamily="18" charset="0"/>
                <a:ea typeface="+mj-ea"/>
                <a:cs typeface="Arial"/>
              </a:rPr>
              <a:t>Output Devices</a:t>
            </a:r>
          </a:p>
        </p:txBody>
      </p:sp>
      <p:sp>
        <p:nvSpPr>
          <p:cNvPr id="3" name="Text Placeholder 2"/>
          <p:cNvSpPr>
            <a:spLocks noGrp="1"/>
          </p:cNvSpPr>
          <p:nvPr>
            <p:ph type="body" idx="1"/>
          </p:nvPr>
        </p:nvSpPr>
        <p:spPr/>
        <p:txBody>
          <a:bodyPr>
            <a:spAutoFit/>
          </a:bodyPr>
          <a:lstStyle/>
          <a:p>
            <a:pPr eaLnBrk="1" hangingPunct="1">
              <a:defRPr/>
            </a:pPr>
            <a:r>
              <a:rPr lang="en-US" altLang="en-US" sz="2400" dirty="0">
                <a:solidFill>
                  <a:srgbClr val="000000"/>
                </a:solidFill>
                <a:latin typeface="+mn-lt"/>
                <a:ea typeface="+mn-ea"/>
              </a:rPr>
              <a:t>Output is any data the computer produces for people or devices</a:t>
            </a:r>
          </a:p>
          <a:p>
            <a:pPr eaLnBrk="1" hangingPunct="1">
              <a:defRPr/>
            </a:pPr>
            <a:r>
              <a:rPr lang="en-US" altLang="en-US" sz="2400" dirty="0">
                <a:solidFill>
                  <a:srgbClr val="000000"/>
                </a:solidFill>
                <a:latin typeface="+mn-lt"/>
                <a:ea typeface="+mn-ea"/>
              </a:rPr>
              <a:t>The device that generates output for a computer is called an output device</a:t>
            </a:r>
          </a:p>
          <a:p>
            <a:pPr eaLnBrk="1" hangingPunct="1">
              <a:defRPr/>
            </a:pPr>
            <a:r>
              <a:rPr lang="en-US" altLang="en-US" sz="2400" dirty="0">
                <a:solidFill>
                  <a:srgbClr val="000000"/>
                </a:solidFill>
                <a:latin typeface="+mn-lt"/>
                <a:ea typeface="+mn-ea"/>
              </a:rPr>
              <a:t>Commonly used output devices are screens, speakers, and printers</a:t>
            </a:r>
          </a:p>
        </p:txBody>
      </p:sp>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8613</TotalTime>
  <Words>1643</Words>
  <Application>Microsoft Office PowerPoint</Application>
  <PresentationFormat>On-screen Show (4:3)</PresentationFormat>
  <Paragraphs>185</Paragraphs>
  <Slides>36</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36</vt:i4>
      </vt:variant>
    </vt:vector>
  </HeadingPairs>
  <TitlesOfParts>
    <vt:vector size="43" baseType="lpstr">
      <vt:lpstr>Arial</vt:lpstr>
      <vt:lpstr>Noto Sans Symbols</vt:lpstr>
      <vt:lpstr>Times New Roman</vt:lpstr>
      <vt:lpstr>Verdana</vt:lpstr>
      <vt:lpstr>508 Lecture</vt:lpstr>
      <vt:lpstr>1_508 Lecture</vt:lpstr>
      <vt:lpstr>Equation</vt:lpstr>
      <vt:lpstr>Starting out with Visual</vt:lpstr>
      <vt:lpstr>Topics</vt:lpstr>
      <vt:lpstr>1.1 Introduction</vt:lpstr>
      <vt:lpstr>1.2 Hardware and Software</vt:lpstr>
      <vt:lpstr>The C P U</vt:lpstr>
      <vt:lpstr>Main Memory</vt:lpstr>
      <vt:lpstr>Secondary Storage Devices</vt:lpstr>
      <vt:lpstr>Input Devices</vt:lpstr>
      <vt:lpstr>Output Devices</vt:lpstr>
      <vt:lpstr>Software</vt:lpstr>
      <vt:lpstr>1.3 How Computers Store Data</vt:lpstr>
      <vt:lpstr>Digital Data</vt:lpstr>
      <vt:lpstr>1.4 How a Program Works</vt:lpstr>
      <vt:lpstr>Programming Languages</vt:lpstr>
      <vt:lpstr>Keywords, Operators, and Syntax</vt:lpstr>
      <vt:lpstr>Compilers and Interpreters</vt:lpstr>
      <vt:lpstr>1.5 Graphical User Interface</vt:lpstr>
      <vt:lpstr>1.6 Objects</vt:lpstr>
      <vt:lpstr>Controls</vt:lpstr>
      <vt:lpstr>The .NET Framework</vt:lpstr>
      <vt:lpstr>1.7 The Program Development Process</vt:lpstr>
      <vt:lpstr>Algorithm, Pseudocode, Flowchart</vt:lpstr>
      <vt:lpstr>1.8 Getting Started with the Visual Studio Environment (1 of 5)</vt:lpstr>
      <vt:lpstr>1.8 Getting Started with the Visual Studio Environment (2 of 5)</vt:lpstr>
      <vt:lpstr>1.8 Getting Started with the Visual Studio Environment (3 of 5)</vt:lpstr>
      <vt:lpstr>1.8 Getting Started with the Visual Studio Environment (4 of 5)</vt:lpstr>
      <vt:lpstr>1.8 Getting Started with the Visual Studio Environment (5 of 5)</vt:lpstr>
      <vt:lpstr>Menu Bar and Standard Toolbar</vt:lpstr>
      <vt:lpstr>The Toolbox (1 of 2)</vt:lpstr>
      <vt:lpstr>The Toolbox (2 of 2)</vt:lpstr>
      <vt:lpstr>Tooltips</vt:lpstr>
      <vt:lpstr>Docked and Floating Windows</vt:lpstr>
      <vt:lpstr>Projects and Solutions</vt:lpstr>
      <vt:lpstr>Specifying the Project Name</vt:lpstr>
      <vt:lpstr>Displaying the Designer</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Visual C#®, 4e</dc:title>
  <dc:subject>Computer Science</dc:subject>
  <dc:creator>Gaddis</dc:creator>
  <cp:keywords>Starting Out With Visual C#</cp:keywords>
  <cp:lastModifiedBy>Jacoby, Meghan</cp:lastModifiedBy>
  <cp:revision>937</cp:revision>
  <dcterms:modified xsi:type="dcterms:W3CDTF">2019-05-28T15:57:31Z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