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/>
              <a:t>M</a:t>
            </a:r>
            <a:r>
              <a:rPr lang="en-US" dirty="0" smtClean="0"/>
              <a:t>ostafavi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82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</a:p>
          <a:p>
            <a:r>
              <a:rPr lang="en-US" dirty="0" smtClean="0"/>
              <a:t>Output Devices</a:t>
            </a:r>
          </a:p>
          <a:p>
            <a:r>
              <a:rPr lang="en-US" dirty="0" smtClean="0"/>
              <a:t>Storage Devices</a:t>
            </a:r>
          </a:p>
          <a:p>
            <a:r>
              <a:rPr lang="en-US" dirty="0" smtClean="0"/>
              <a:t>Processing Devices</a:t>
            </a:r>
          </a:p>
          <a:p>
            <a:r>
              <a:rPr lang="en-US" dirty="0" smtClean="0"/>
              <a:t>Communication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32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</a:p>
          <a:p>
            <a:r>
              <a:rPr lang="en-US" dirty="0" smtClean="0"/>
              <a:t>Application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Machine languages: sequences of 0s and 1s</a:t>
            </a:r>
          </a:p>
          <a:p>
            <a:pPr lvl="1"/>
            <a:r>
              <a:rPr lang="en-US" altLang="en-US" dirty="0"/>
              <a:t>Assembly languages: use short words known as “mnemonics” to write program </a:t>
            </a:r>
          </a:p>
          <a:p>
            <a:pPr lvl="2"/>
            <a:r>
              <a:rPr lang="en-US" altLang="en-US" dirty="0"/>
              <a:t>Must be translated by assembler </a:t>
            </a:r>
          </a:p>
          <a:p>
            <a:pPr lvl="2"/>
            <a:r>
              <a:rPr lang="en-US" altLang="en-US" dirty="0"/>
              <a:t>Still considered low-level languages</a:t>
            </a:r>
          </a:p>
          <a:p>
            <a:pPr lvl="1"/>
            <a:r>
              <a:rPr lang="en-US" altLang="en-US" dirty="0"/>
              <a:t>High-level languages: more human readable languages that allow programmers to create programs without knowing how CPU works.</a:t>
            </a:r>
          </a:p>
          <a:p>
            <a:pPr lvl="2"/>
            <a:r>
              <a:rPr lang="en-US" altLang="en-US" dirty="0"/>
              <a:t>Modern languages are high-level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9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and Interpreters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compiler translates a high-level language program to a separate machine program for CPU to read and execute</a:t>
            </a:r>
          </a:p>
          <a:p>
            <a:pPr lvl="1"/>
            <a:r>
              <a:rPr lang="en-US" altLang="en-US" sz="2400" dirty="0"/>
              <a:t>Source code: the statements a programmer writes in a high-level language</a:t>
            </a:r>
          </a:p>
          <a:p>
            <a:pPr lvl="1"/>
            <a:r>
              <a:rPr lang="en-US" altLang="en-US" sz="2400" dirty="0"/>
              <a:t>Compilation: translates a text-based source code to binary codes</a:t>
            </a:r>
          </a:p>
          <a:p>
            <a:r>
              <a:rPr lang="en-US" altLang="en-US" sz="2800" dirty="0"/>
              <a:t>Interpreter reads, translates, and executes the instructions of a high-level language program</a:t>
            </a:r>
          </a:p>
          <a:p>
            <a:pPr lvl="1"/>
            <a:r>
              <a:rPr lang="en-US" altLang="en-US" sz="2400" dirty="0"/>
              <a:t>Examples are PHP, Perl, Python, and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3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Most programming languages use object-oriented programming in which a program component is called an “object”</a:t>
            </a:r>
          </a:p>
          <a:p>
            <a:r>
              <a:rPr lang="en-US" altLang="en-US" sz="2400" dirty="0"/>
              <a:t>Program objects have properties (or fields) and methods</a:t>
            </a:r>
          </a:p>
          <a:p>
            <a:pPr lvl="1"/>
            <a:r>
              <a:rPr lang="en-US" altLang="en-US" dirty="0"/>
              <a:t>Properties – data stored in an object</a:t>
            </a:r>
          </a:p>
          <a:p>
            <a:pPr lvl="1"/>
            <a:r>
              <a:rPr lang="en-US" altLang="en-US" dirty="0"/>
              <a:t>Methods – the operations an object can perform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65" y="4206622"/>
            <a:ext cx="540385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30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Objects that are visible in a program GUI are known as controls</a:t>
            </a:r>
          </a:p>
          <a:p>
            <a:pPr lvl="1"/>
            <a:r>
              <a:rPr lang="en-US" altLang="en-US" sz="2400" dirty="0"/>
              <a:t>Commonly used controls are Labels, Buttons, and </a:t>
            </a:r>
            <a:r>
              <a:rPr lang="en-US" altLang="en-US" sz="2400" dirty="0" err="1"/>
              <a:t>TextBoxes</a:t>
            </a:r>
            <a:endParaRPr lang="en-US" altLang="en-US" sz="2400" dirty="0"/>
          </a:p>
          <a:p>
            <a:pPr lvl="1"/>
            <a:r>
              <a:rPr lang="en-US" altLang="en-US" sz="2400" dirty="0"/>
              <a:t>They enhance the functionality of your programs</a:t>
            </a:r>
          </a:p>
          <a:p>
            <a:r>
              <a:rPr lang="en-US" altLang="en-US" sz="2800" dirty="0"/>
              <a:t>There are invisible objects in a GUI such as Timers, and </a:t>
            </a:r>
            <a:r>
              <a:rPr lang="en-US" altLang="en-US" sz="2800" dirty="0" err="1"/>
              <a:t>OpenFileDialog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51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process of creating a program is known as the programming development cycle</a:t>
            </a:r>
          </a:p>
          <a:p>
            <a:r>
              <a:rPr lang="en-US" altLang="en-US" sz="2800" dirty="0"/>
              <a:t>It has six phases:</a:t>
            </a:r>
          </a:p>
          <a:p>
            <a:pPr lvl="1"/>
            <a:r>
              <a:rPr lang="en-US" altLang="en-US" sz="2400" dirty="0"/>
              <a:t>Understand the program’s purpose</a:t>
            </a:r>
          </a:p>
          <a:p>
            <a:pPr lvl="1"/>
            <a:r>
              <a:rPr lang="en-US" altLang="en-US" sz="2400" dirty="0"/>
              <a:t>Design the GUI</a:t>
            </a:r>
          </a:p>
          <a:p>
            <a:pPr lvl="1"/>
            <a:r>
              <a:rPr lang="en-US" altLang="en-US" sz="2400" dirty="0"/>
              <a:t>Design the program’s logic</a:t>
            </a:r>
          </a:p>
          <a:p>
            <a:pPr lvl="1"/>
            <a:r>
              <a:rPr lang="en-US" altLang="en-US" sz="2400" dirty="0"/>
              <a:t>Write the code</a:t>
            </a:r>
          </a:p>
          <a:p>
            <a:pPr lvl="1"/>
            <a:r>
              <a:rPr lang="en-US" altLang="en-US" sz="2400" dirty="0"/>
              <a:t>Correct syntax errors</a:t>
            </a:r>
          </a:p>
          <a:p>
            <a:pPr lvl="1"/>
            <a:r>
              <a:rPr lang="en-US" altLang="en-US" sz="2400" dirty="0"/>
              <a:t>Test the program and correct logic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51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278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C# Intro</vt:lpstr>
      <vt:lpstr>Computer Hardware</vt:lpstr>
      <vt:lpstr>Computer Software</vt:lpstr>
      <vt:lpstr>Programming Languages</vt:lpstr>
      <vt:lpstr>Compilers and Interpreters </vt:lpstr>
      <vt:lpstr>OBJECTs</vt:lpstr>
      <vt:lpstr>Controls</vt:lpstr>
      <vt:lpstr>The program Development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</dc:title>
  <dc:creator>Mike Mostafavi</dc:creator>
  <cp:lastModifiedBy>Mike Mostafavi</cp:lastModifiedBy>
  <cp:revision>4</cp:revision>
  <dcterms:created xsi:type="dcterms:W3CDTF">2017-01-10T20:17:38Z</dcterms:created>
  <dcterms:modified xsi:type="dcterms:W3CDTF">2017-01-10T20:44:37Z</dcterms:modified>
</cp:coreProperties>
</file>