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7"/>
  </p:notesMasterIdLst>
  <p:sldIdLst>
    <p:sldId id="256" r:id="rId5"/>
    <p:sldId id="257" r:id="rId6"/>
    <p:sldId id="260" r:id="rId7"/>
    <p:sldId id="261" r:id="rId8"/>
    <p:sldId id="262" r:id="rId9"/>
    <p:sldId id="263" r:id="rId10"/>
    <p:sldId id="258"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1DF1CA-B4F4-4EE9-8641-270C20ED1B1E}" v="27" dt="2022-12-11T04:45:46.245"/>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2" d="100"/>
          <a:sy n="62" d="100"/>
        </p:scale>
        <p:origin x="106" y="9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lan Bryliov" userId="8c85f102-ba16-46d0-ae13-8da388e531ba" providerId="ADAL" clId="{331DF1CA-B4F4-4EE9-8641-270C20ED1B1E}"/>
    <pc:docChg chg="undo custSel addSld delSld modSld sldOrd">
      <pc:chgData name="Ruslan Bryliov" userId="8c85f102-ba16-46d0-ae13-8da388e531ba" providerId="ADAL" clId="{331DF1CA-B4F4-4EE9-8641-270C20ED1B1E}" dt="2022-12-11T04:46:01.063" v="2155" actId="20577"/>
      <pc:docMkLst>
        <pc:docMk/>
      </pc:docMkLst>
      <pc:sldChg chg="del">
        <pc:chgData name="Ruslan Bryliov" userId="8c85f102-ba16-46d0-ae13-8da388e531ba" providerId="ADAL" clId="{331DF1CA-B4F4-4EE9-8641-270C20ED1B1E}" dt="2022-12-11T04:44:48.262" v="2128" actId="47"/>
        <pc:sldMkLst>
          <pc:docMk/>
          <pc:sldMk cId="545569246" sldId="264"/>
        </pc:sldMkLst>
      </pc:sldChg>
      <pc:sldChg chg="del">
        <pc:chgData name="Ruslan Bryliov" userId="8c85f102-ba16-46d0-ae13-8da388e531ba" providerId="ADAL" clId="{331DF1CA-B4F4-4EE9-8641-270C20ED1B1E}" dt="2022-12-11T04:44:48.262" v="2128" actId="47"/>
        <pc:sldMkLst>
          <pc:docMk/>
          <pc:sldMk cId="9691683" sldId="267"/>
        </pc:sldMkLst>
      </pc:sldChg>
      <pc:sldChg chg="del">
        <pc:chgData name="Ruslan Bryliov" userId="8c85f102-ba16-46d0-ae13-8da388e531ba" providerId="ADAL" clId="{331DF1CA-B4F4-4EE9-8641-270C20ED1B1E}" dt="2022-12-11T04:44:48.262" v="2128" actId="47"/>
        <pc:sldMkLst>
          <pc:docMk/>
          <pc:sldMk cId="916853615" sldId="268"/>
        </pc:sldMkLst>
      </pc:sldChg>
      <pc:sldChg chg="del">
        <pc:chgData name="Ruslan Bryliov" userId="8c85f102-ba16-46d0-ae13-8da388e531ba" providerId="ADAL" clId="{331DF1CA-B4F4-4EE9-8641-270C20ED1B1E}" dt="2022-12-11T04:44:48.262" v="2128" actId="47"/>
        <pc:sldMkLst>
          <pc:docMk/>
          <pc:sldMk cId="3266127139" sldId="269"/>
        </pc:sldMkLst>
      </pc:sldChg>
      <pc:sldChg chg="del">
        <pc:chgData name="Ruslan Bryliov" userId="8c85f102-ba16-46d0-ae13-8da388e531ba" providerId="ADAL" clId="{331DF1CA-B4F4-4EE9-8641-270C20ED1B1E}" dt="2022-12-11T04:44:48.262" v="2128" actId="47"/>
        <pc:sldMkLst>
          <pc:docMk/>
          <pc:sldMk cId="3517973280" sldId="270"/>
        </pc:sldMkLst>
      </pc:sldChg>
      <pc:sldChg chg="del">
        <pc:chgData name="Ruslan Bryliov" userId="8c85f102-ba16-46d0-ae13-8da388e531ba" providerId="ADAL" clId="{331DF1CA-B4F4-4EE9-8641-270C20ED1B1E}" dt="2022-12-11T04:44:48.262" v="2128" actId="47"/>
        <pc:sldMkLst>
          <pc:docMk/>
          <pc:sldMk cId="2161130591" sldId="272"/>
        </pc:sldMkLst>
      </pc:sldChg>
      <pc:sldChg chg="del">
        <pc:chgData name="Ruslan Bryliov" userId="8c85f102-ba16-46d0-ae13-8da388e531ba" providerId="ADAL" clId="{331DF1CA-B4F4-4EE9-8641-270C20ED1B1E}" dt="2022-12-11T04:44:48.262" v="2128" actId="47"/>
        <pc:sldMkLst>
          <pc:docMk/>
          <pc:sldMk cId="647271476" sldId="273"/>
        </pc:sldMkLst>
      </pc:sldChg>
      <pc:sldChg chg="del">
        <pc:chgData name="Ruslan Bryliov" userId="8c85f102-ba16-46d0-ae13-8da388e531ba" providerId="ADAL" clId="{331DF1CA-B4F4-4EE9-8641-270C20ED1B1E}" dt="2022-12-11T04:44:48.262" v="2128" actId="47"/>
        <pc:sldMkLst>
          <pc:docMk/>
          <pc:sldMk cId="1630123617" sldId="274"/>
        </pc:sldMkLst>
      </pc:sldChg>
      <pc:sldChg chg="del">
        <pc:chgData name="Ruslan Bryliov" userId="8c85f102-ba16-46d0-ae13-8da388e531ba" providerId="ADAL" clId="{331DF1CA-B4F4-4EE9-8641-270C20ED1B1E}" dt="2022-12-11T04:44:48.262" v="2128" actId="47"/>
        <pc:sldMkLst>
          <pc:docMk/>
          <pc:sldMk cId="3410008520" sldId="275"/>
        </pc:sldMkLst>
      </pc:sldChg>
      <pc:sldChg chg="del">
        <pc:chgData name="Ruslan Bryliov" userId="8c85f102-ba16-46d0-ae13-8da388e531ba" providerId="ADAL" clId="{331DF1CA-B4F4-4EE9-8641-270C20ED1B1E}" dt="2022-12-11T04:44:48.262" v="2128" actId="47"/>
        <pc:sldMkLst>
          <pc:docMk/>
          <pc:sldMk cId="3078551498" sldId="276"/>
        </pc:sldMkLst>
      </pc:sldChg>
      <pc:sldChg chg="del">
        <pc:chgData name="Ruslan Bryliov" userId="8c85f102-ba16-46d0-ae13-8da388e531ba" providerId="ADAL" clId="{331DF1CA-B4F4-4EE9-8641-270C20ED1B1E}" dt="2022-12-11T04:44:54.653" v="2129" actId="47"/>
        <pc:sldMkLst>
          <pc:docMk/>
          <pc:sldMk cId="1817399028" sldId="277"/>
        </pc:sldMkLst>
      </pc:sldChg>
      <pc:sldChg chg="del">
        <pc:chgData name="Ruslan Bryliov" userId="8c85f102-ba16-46d0-ae13-8da388e531ba" providerId="ADAL" clId="{331DF1CA-B4F4-4EE9-8641-270C20ED1B1E}" dt="2022-12-11T04:44:48.262" v="2128" actId="47"/>
        <pc:sldMkLst>
          <pc:docMk/>
          <pc:sldMk cId="1074638838" sldId="278"/>
        </pc:sldMkLst>
      </pc:sldChg>
      <pc:sldChg chg="del">
        <pc:chgData name="Ruslan Bryliov" userId="8c85f102-ba16-46d0-ae13-8da388e531ba" providerId="ADAL" clId="{331DF1CA-B4F4-4EE9-8641-270C20ED1B1E}" dt="2022-12-11T04:44:48.262" v="2128" actId="47"/>
        <pc:sldMkLst>
          <pc:docMk/>
          <pc:sldMk cId="2659604895" sldId="279"/>
        </pc:sldMkLst>
      </pc:sldChg>
      <pc:sldChg chg="addSp modSp add mod ord">
        <pc:chgData name="Ruslan Bryliov" userId="8c85f102-ba16-46d0-ae13-8da388e531ba" providerId="ADAL" clId="{331DF1CA-B4F4-4EE9-8641-270C20ED1B1E}" dt="2022-12-10T09:21:26.355" v="37" actId="1076"/>
        <pc:sldMkLst>
          <pc:docMk/>
          <pc:sldMk cId="3034585388" sldId="289"/>
        </pc:sldMkLst>
        <pc:spChg chg="mod">
          <ac:chgData name="Ruslan Bryliov" userId="8c85f102-ba16-46d0-ae13-8da388e531ba" providerId="ADAL" clId="{331DF1CA-B4F4-4EE9-8641-270C20ED1B1E}" dt="2022-12-10T09:21:00.048" v="32" actId="20577"/>
          <ac:spMkLst>
            <pc:docMk/>
            <pc:sldMk cId="3034585388" sldId="289"/>
            <ac:spMk id="2" creationId="{65C3525F-7CB4-4C06-B037-C81D2DED9B80}"/>
          </ac:spMkLst>
        </pc:spChg>
        <pc:spChg chg="mod">
          <ac:chgData name="Ruslan Bryliov" userId="8c85f102-ba16-46d0-ae13-8da388e531ba" providerId="ADAL" clId="{331DF1CA-B4F4-4EE9-8641-270C20ED1B1E}" dt="2022-12-10T09:21:18.797" v="35" actId="108"/>
          <ac:spMkLst>
            <pc:docMk/>
            <pc:sldMk cId="3034585388" sldId="289"/>
            <ac:spMk id="8" creationId="{D13C2F43-A283-4FD4-9C0D-BFF93C50AC01}"/>
          </ac:spMkLst>
        </pc:spChg>
        <pc:picChg chg="add mod">
          <ac:chgData name="Ruslan Bryliov" userId="8c85f102-ba16-46d0-ae13-8da388e531ba" providerId="ADAL" clId="{331DF1CA-B4F4-4EE9-8641-270C20ED1B1E}" dt="2022-12-10T09:21:26.355" v="37" actId="1076"/>
          <ac:picMkLst>
            <pc:docMk/>
            <pc:sldMk cId="3034585388" sldId="289"/>
            <ac:picMk id="3" creationId="{B6DE48CB-F37D-4E03-9612-4B2FE0C9C889}"/>
          </ac:picMkLst>
        </pc:picChg>
      </pc:sldChg>
      <pc:sldChg chg="addSp delSp modSp add mod">
        <pc:chgData name="Ruslan Bryliov" userId="8c85f102-ba16-46d0-ae13-8da388e531ba" providerId="ADAL" clId="{331DF1CA-B4F4-4EE9-8641-270C20ED1B1E}" dt="2022-12-11T04:14:49.967" v="148" actId="14100"/>
        <pc:sldMkLst>
          <pc:docMk/>
          <pc:sldMk cId="311920676" sldId="290"/>
        </pc:sldMkLst>
        <pc:spChg chg="mod">
          <ac:chgData name="Ruslan Bryliov" userId="8c85f102-ba16-46d0-ae13-8da388e531ba" providerId="ADAL" clId="{331DF1CA-B4F4-4EE9-8641-270C20ED1B1E}" dt="2022-12-11T04:13:07.507" v="46" actId="20577"/>
          <ac:spMkLst>
            <pc:docMk/>
            <pc:sldMk cId="311920676" sldId="290"/>
            <ac:spMk id="2" creationId="{65C3525F-7CB4-4C06-B037-C81D2DED9B80}"/>
          </ac:spMkLst>
        </pc:spChg>
        <pc:spChg chg="mod">
          <ac:chgData name="Ruslan Bryliov" userId="8c85f102-ba16-46d0-ae13-8da388e531ba" providerId="ADAL" clId="{331DF1CA-B4F4-4EE9-8641-270C20ED1B1E}" dt="2022-12-11T04:14:29.780" v="144" actId="20577"/>
          <ac:spMkLst>
            <pc:docMk/>
            <pc:sldMk cId="311920676" sldId="290"/>
            <ac:spMk id="8" creationId="{D13C2F43-A283-4FD4-9C0D-BFF93C50AC01}"/>
          </ac:spMkLst>
        </pc:spChg>
        <pc:picChg chg="del">
          <ac:chgData name="Ruslan Bryliov" userId="8c85f102-ba16-46d0-ae13-8da388e531ba" providerId="ADAL" clId="{331DF1CA-B4F4-4EE9-8641-270C20ED1B1E}" dt="2022-12-11T04:14:32.825" v="145" actId="478"/>
          <ac:picMkLst>
            <pc:docMk/>
            <pc:sldMk cId="311920676" sldId="290"/>
            <ac:picMk id="3" creationId="{B6DE48CB-F37D-4E03-9612-4B2FE0C9C889}"/>
          </ac:picMkLst>
        </pc:picChg>
        <pc:picChg chg="add mod">
          <ac:chgData name="Ruslan Bryliov" userId="8c85f102-ba16-46d0-ae13-8da388e531ba" providerId="ADAL" clId="{331DF1CA-B4F4-4EE9-8641-270C20ED1B1E}" dt="2022-12-11T04:14:49.967" v="148" actId="14100"/>
          <ac:picMkLst>
            <pc:docMk/>
            <pc:sldMk cId="311920676" sldId="290"/>
            <ac:picMk id="4" creationId="{5249FA24-F878-44BC-852B-8E69CCAEC695}"/>
          </ac:picMkLst>
        </pc:picChg>
      </pc:sldChg>
      <pc:sldChg chg="addSp delSp modSp add mod">
        <pc:chgData name="Ruslan Bryliov" userId="8c85f102-ba16-46d0-ae13-8da388e531ba" providerId="ADAL" clId="{331DF1CA-B4F4-4EE9-8641-270C20ED1B1E}" dt="2022-12-11T04:15:58.432" v="184" actId="1076"/>
        <pc:sldMkLst>
          <pc:docMk/>
          <pc:sldMk cId="1195548570" sldId="291"/>
        </pc:sldMkLst>
        <pc:spChg chg="mod">
          <ac:chgData name="Ruslan Bryliov" userId="8c85f102-ba16-46d0-ae13-8da388e531ba" providerId="ADAL" clId="{331DF1CA-B4F4-4EE9-8641-270C20ED1B1E}" dt="2022-12-11T04:15:27.805" v="176" actId="20577"/>
          <ac:spMkLst>
            <pc:docMk/>
            <pc:sldMk cId="1195548570" sldId="291"/>
            <ac:spMk id="2" creationId="{65C3525F-7CB4-4C06-B037-C81D2DED9B80}"/>
          </ac:spMkLst>
        </pc:spChg>
        <pc:spChg chg="mod">
          <ac:chgData name="Ruslan Bryliov" userId="8c85f102-ba16-46d0-ae13-8da388e531ba" providerId="ADAL" clId="{331DF1CA-B4F4-4EE9-8641-270C20ED1B1E}" dt="2022-12-11T04:15:43.104" v="179" actId="20577"/>
          <ac:spMkLst>
            <pc:docMk/>
            <pc:sldMk cId="1195548570" sldId="291"/>
            <ac:spMk id="8" creationId="{D13C2F43-A283-4FD4-9C0D-BFF93C50AC01}"/>
          </ac:spMkLst>
        </pc:spChg>
        <pc:picChg chg="add mod">
          <ac:chgData name="Ruslan Bryliov" userId="8c85f102-ba16-46d0-ae13-8da388e531ba" providerId="ADAL" clId="{331DF1CA-B4F4-4EE9-8641-270C20ED1B1E}" dt="2022-12-11T04:15:58.432" v="184" actId="1076"/>
          <ac:picMkLst>
            <pc:docMk/>
            <pc:sldMk cId="1195548570" sldId="291"/>
            <ac:picMk id="3" creationId="{5D079B70-0CE8-4E07-ADD8-E302B697715E}"/>
          </ac:picMkLst>
        </pc:picChg>
        <pc:picChg chg="del">
          <ac:chgData name="Ruslan Bryliov" userId="8c85f102-ba16-46d0-ae13-8da388e531ba" providerId="ADAL" clId="{331DF1CA-B4F4-4EE9-8641-270C20ED1B1E}" dt="2022-12-11T04:15:45.782" v="180" actId="478"/>
          <ac:picMkLst>
            <pc:docMk/>
            <pc:sldMk cId="1195548570" sldId="291"/>
            <ac:picMk id="4" creationId="{5249FA24-F878-44BC-852B-8E69CCAEC695}"/>
          </ac:picMkLst>
        </pc:picChg>
      </pc:sldChg>
      <pc:sldChg chg="addSp delSp modSp add mod">
        <pc:chgData name="Ruslan Bryliov" userId="8c85f102-ba16-46d0-ae13-8da388e531ba" providerId="ADAL" clId="{331DF1CA-B4F4-4EE9-8641-270C20ED1B1E}" dt="2022-12-11T04:18:22.697" v="194" actId="1076"/>
        <pc:sldMkLst>
          <pc:docMk/>
          <pc:sldMk cId="204354362" sldId="292"/>
        </pc:sldMkLst>
        <pc:spChg chg="mod">
          <ac:chgData name="Ruslan Bryliov" userId="8c85f102-ba16-46d0-ae13-8da388e531ba" providerId="ADAL" clId="{331DF1CA-B4F4-4EE9-8641-270C20ED1B1E}" dt="2022-12-11T04:17:36.642" v="187" actId="2711"/>
          <ac:spMkLst>
            <pc:docMk/>
            <pc:sldMk cId="204354362" sldId="292"/>
            <ac:spMk id="2" creationId="{65C3525F-7CB4-4C06-B037-C81D2DED9B80}"/>
          </ac:spMkLst>
        </pc:spChg>
        <pc:spChg chg="mod">
          <ac:chgData name="Ruslan Bryliov" userId="8c85f102-ba16-46d0-ae13-8da388e531ba" providerId="ADAL" clId="{331DF1CA-B4F4-4EE9-8641-270C20ED1B1E}" dt="2022-12-11T04:18:05.279" v="190" actId="108"/>
          <ac:spMkLst>
            <pc:docMk/>
            <pc:sldMk cId="204354362" sldId="292"/>
            <ac:spMk id="8" creationId="{D13C2F43-A283-4FD4-9C0D-BFF93C50AC01}"/>
          </ac:spMkLst>
        </pc:spChg>
        <pc:picChg chg="del">
          <ac:chgData name="Ruslan Bryliov" userId="8c85f102-ba16-46d0-ae13-8da388e531ba" providerId="ADAL" clId="{331DF1CA-B4F4-4EE9-8641-270C20ED1B1E}" dt="2022-12-11T04:17:54.091" v="189" actId="478"/>
          <ac:picMkLst>
            <pc:docMk/>
            <pc:sldMk cId="204354362" sldId="292"/>
            <ac:picMk id="3" creationId="{5D079B70-0CE8-4E07-ADD8-E302B697715E}"/>
          </ac:picMkLst>
        </pc:picChg>
        <pc:picChg chg="add mod">
          <ac:chgData name="Ruslan Bryliov" userId="8c85f102-ba16-46d0-ae13-8da388e531ba" providerId="ADAL" clId="{331DF1CA-B4F4-4EE9-8641-270C20ED1B1E}" dt="2022-12-11T04:18:22.697" v="194" actId="1076"/>
          <ac:picMkLst>
            <pc:docMk/>
            <pc:sldMk cId="204354362" sldId="292"/>
            <ac:picMk id="4" creationId="{8951E6B5-1181-44B2-B572-5B835453A272}"/>
          </ac:picMkLst>
        </pc:picChg>
      </pc:sldChg>
      <pc:sldChg chg="addSp delSp modSp add mod">
        <pc:chgData name="Ruslan Bryliov" userId="8c85f102-ba16-46d0-ae13-8da388e531ba" providerId="ADAL" clId="{331DF1CA-B4F4-4EE9-8641-270C20ED1B1E}" dt="2022-12-11T04:19:31.271" v="226" actId="1076"/>
        <pc:sldMkLst>
          <pc:docMk/>
          <pc:sldMk cId="2875755815" sldId="293"/>
        </pc:sldMkLst>
        <pc:spChg chg="mod">
          <ac:chgData name="Ruslan Bryliov" userId="8c85f102-ba16-46d0-ae13-8da388e531ba" providerId="ADAL" clId="{331DF1CA-B4F4-4EE9-8641-270C20ED1B1E}" dt="2022-12-11T04:18:53.836" v="219" actId="20577"/>
          <ac:spMkLst>
            <pc:docMk/>
            <pc:sldMk cId="2875755815" sldId="293"/>
            <ac:spMk id="2" creationId="{65C3525F-7CB4-4C06-B037-C81D2DED9B80}"/>
          </ac:spMkLst>
        </pc:spChg>
        <pc:spChg chg="mod">
          <ac:chgData name="Ruslan Bryliov" userId="8c85f102-ba16-46d0-ae13-8da388e531ba" providerId="ADAL" clId="{331DF1CA-B4F4-4EE9-8641-270C20ED1B1E}" dt="2022-12-11T04:19:15.702" v="221" actId="108"/>
          <ac:spMkLst>
            <pc:docMk/>
            <pc:sldMk cId="2875755815" sldId="293"/>
            <ac:spMk id="8" creationId="{D13C2F43-A283-4FD4-9C0D-BFF93C50AC01}"/>
          </ac:spMkLst>
        </pc:spChg>
        <pc:picChg chg="add mod">
          <ac:chgData name="Ruslan Bryliov" userId="8c85f102-ba16-46d0-ae13-8da388e531ba" providerId="ADAL" clId="{331DF1CA-B4F4-4EE9-8641-270C20ED1B1E}" dt="2022-12-11T04:19:31.271" v="226" actId="1076"/>
          <ac:picMkLst>
            <pc:docMk/>
            <pc:sldMk cId="2875755815" sldId="293"/>
            <ac:picMk id="3" creationId="{7CE4FF73-7CCD-42C6-9E43-B655DCDF241B}"/>
          </ac:picMkLst>
        </pc:picChg>
        <pc:picChg chg="del">
          <ac:chgData name="Ruslan Bryliov" userId="8c85f102-ba16-46d0-ae13-8da388e531ba" providerId="ADAL" clId="{331DF1CA-B4F4-4EE9-8641-270C20ED1B1E}" dt="2022-12-11T04:19:18.361" v="222" actId="478"/>
          <ac:picMkLst>
            <pc:docMk/>
            <pc:sldMk cId="2875755815" sldId="293"/>
            <ac:picMk id="4" creationId="{8951E6B5-1181-44B2-B572-5B835453A272}"/>
          </ac:picMkLst>
        </pc:picChg>
      </pc:sldChg>
      <pc:sldChg chg="addSp delSp modSp add mod">
        <pc:chgData name="Ruslan Bryliov" userId="8c85f102-ba16-46d0-ae13-8da388e531ba" providerId="ADAL" clId="{331DF1CA-B4F4-4EE9-8641-270C20ED1B1E}" dt="2022-12-11T04:20:21.861" v="260" actId="1076"/>
        <pc:sldMkLst>
          <pc:docMk/>
          <pc:sldMk cId="1283605772" sldId="294"/>
        </pc:sldMkLst>
        <pc:spChg chg="mod">
          <ac:chgData name="Ruslan Bryliov" userId="8c85f102-ba16-46d0-ae13-8da388e531ba" providerId="ADAL" clId="{331DF1CA-B4F4-4EE9-8641-270C20ED1B1E}" dt="2022-12-11T04:20:00.798" v="256" actId="20577"/>
          <ac:spMkLst>
            <pc:docMk/>
            <pc:sldMk cId="1283605772" sldId="294"/>
            <ac:spMk id="2" creationId="{65C3525F-7CB4-4C06-B037-C81D2DED9B80}"/>
          </ac:spMkLst>
        </pc:spChg>
        <pc:spChg chg="mod">
          <ac:chgData name="Ruslan Bryliov" userId="8c85f102-ba16-46d0-ae13-8da388e531ba" providerId="ADAL" clId="{331DF1CA-B4F4-4EE9-8641-270C20ED1B1E}" dt="2022-12-11T04:20:09.673" v="257"/>
          <ac:spMkLst>
            <pc:docMk/>
            <pc:sldMk cId="1283605772" sldId="294"/>
            <ac:spMk id="8" creationId="{D13C2F43-A283-4FD4-9C0D-BFF93C50AC01}"/>
          </ac:spMkLst>
        </pc:spChg>
        <pc:picChg chg="del">
          <ac:chgData name="Ruslan Bryliov" userId="8c85f102-ba16-46d0-ae13-8da388e531ba" providerId="ADAL" clId="{331DF1CA-B4F4-4EE9-8641-270C20ED1B1E}" dt="2022-12-11T04:20:13.933" v="258" actId="478"/>
          <ac:picMkLst>
            <pc:docMk/>
            <pc:sldMk cId="1283605772" sldId="294"/>
            <ac:picMk id="3" creationId="{7CE4FF73-7CCD-42C6-9E43-B655DCDF241B}"/>
          </ac:picMkLst>
        </pc:picChg>
        <pc:picChg chg="add mod">
          <ac:chgData name="Ruslan Bryliov" userId="8c85f102-ba16-46d0-ae13-8da388e531ba" providerId="ADAL" clId="{331DF1CA-B4F4-4EE9-8641-270C20ED1B1E}" dt="2022-12-11T04:20:21.861" v="260" actId="1076"/>
          <ac:picMkLst>
            <pc:docMk/>
            <pc:sldMk cId="1283605772" sldId="294"/>
            <ac:picMk id="4" creationId="{D504E95A-B6F2-4A67-922F-F513B07630F5}"/>
          </ac:picMkLst>
        </pc:picChg>
      </pc:sldChg>
      <pc:sldChg chg="addSp delSp modSp add mod">
        <pc:chgData name="Ruslan Bryliov" userId="8c85f102-ba16-46d0-ae13-8da388e531ba" providerId="ADAL" clId="{331DF1CA-B4F4-4EE9-8641-270C20ED1B1E}" dt="2022-12-11T04:23:22.555" v="286" actId="1076"/>
        <pc:sldMkLst>
          <pc:docMk/>
          <pc:sldMk cId="1744017858" sldId="295"/>
        </pc:sldMkLst>
        <pc:spChg chg="mod">
          <ac:chgData name="Ruslan Bryliov" userId="8c85f102-ba16-46d0-ae13-8da388e531ba" providerId="ADAL" clId="{331DF1CA-B4F4-4EE9-8641-270C20ED1B1E}" dt="2022-12-11T04:23:04.912" v="282" actId="20577"/>
          <ac:spMkLst>
            <pc:docMk/>
            <pc:sldMk cId="1744017858" sldId="295"/>
            <ac:spMk id="2" creationId="{65C3525F-7CB4-4C06-B037-C81D2DED9B80}"/>
          </ac:spMkLst>
        </pc:spChg>
        <pc:spChg chg="mod">
          <ac:chgData name="Ruslan Bryliov" userId="8c85f102-ba16-46d0-ae13-8da388e531ba" providerId="ADAL" clId="{331DF1CA-B4F4-4EE9-8641-270C20ED1B1E}" dt="2022-12-11T04:23:11.857" v="283"/>
          <ac:spMkLst>
            <pc:docMk/>
            <pc:sldMk cId="1744017858" sldId="295"/>
            <ac:spMk id="8" creationId="{D13C2F43-A283-4FD4-9C0D-BFF93C50AC01}"/>
          </ac:spMkLst>
        </pc:spChg>
        <pc:picChg chg="add mod">
          <ac:chgData name="Ruslan Bryliov" userId="8c85f102-ba16-46d0-ae13-8da388e531ba" providerId="ADAL" clId="{331DF1CA-B4F4-4EE9-8641-270C20ED1B1E}" dt="2022-12-11T04:23:22.555" v="286" actId="1076"/>
          <ac:picMkLst>
            <pc:docMk/>
            <pc:sldMk cId="1744017858" sldId="295"/>
            <ac:picMk id="3" creationId="{8219A12C-8F7F-48BC-B0D9-9B376D10D35E}"/>
          </ac:picMkLst>
        </pc:picChg>
        <pc:picChg chg="del">
          <ac:chgData name="Ruslan Bryliov" userId="8c85f102-ba16-46d0-ae13-8da388e531ba" providerId="ADAL" clId="{331DF1CA-B4F4-4EE9-8641-270C20ED1B1E}" dt="2022-12-11T04:23:14.549" v="284" actId="478"/>
          <ac:picMkLst>
            <pc:docMk/>
            <pc:sldMk cId="1744017858" sldId="295"/>
            <ac:picMk id="4" creationId="{D504E95A-B6F2-4A67-922F-F513B07630F5}"/>
          </ac:picMkLst>
        </pc:picChg>
      </pc:sldChg>
      <pc:sldChg chg="addSp delSp modSp add mod">
        <pc:chgData name="Ruslan Bryliov" userId="8c85f102-ba16-46d0-ae13-8da388e531ba" providerId="ADAL" clId="{331DF1CA-B4F4-4EE9-8641-270C20ED1B1E}" dt="2022-12-11T04:25:50.300" v="487" actId="14100"/>
        <pc:sldMkLst>
          <pc:docMk/>
          <pc:sldMk cId="1526356047" sldId="296"/>
        </pc:sldMkLst>
        <pc:spChg chg="mod">
          <ac:chgData name="Ruslan Bryliov" userId="8c85f102-ba16-46d0-ae13-8da388e531ba" providerId="ADAL" clId="{331DF1CA-B4F4-4EE9-8641-270C20ED1B1E}" dt="2022-12-11T04:23:49.624" v="323" actId="313"/>
          <ac:spMkLst>
            <pc:docMk/>
            <pc:sldMk cId="1526356047" sldId="296"/>
            <ac:spMk id="2" creationId="{65C3525F-7CB4-4C06-B037-C81D2DED9B80}"/>
          </ac:spMkLst>
        </pc:spChg>
        <pc:spChg chg="mod">
          <ac:chgData name="Ruslan Bryliov" userId="8c85f102-ba16-46d0-ae13-8da388e531ba" providerId="ADAL" clId="{331DF1CA-B4F4-4EE9-8641-270C20ED1B1E}" dt="2022-12-11T04:25:37.463" v="483" actId="313"/>
          <ac:spMkLst>
            <pc:docMk/>
            <pc:sldMk cId="1526356047" sldId="296"/>
            <ac:spMk id="8" creationId="{D13C2F43-A283-4FD4-9C0D-BFF93C50AC01}"/>
          </ac:spMkLst>
        </pc:spChg>
        <pc:picChg chg="del">
          <ac:chgData name="Ruslan Bryliov" userId="8c85f102-ba16-46d0-ae13-8da388e531ba" providerId="ADAL" clId="{331DF1CA-B4F4-4EE9-8641-270C20ED1B1E}" dt="2022-12-11T04:25:40.649" v="484" actId="478"/>
          <ac:picMkLst>
            <pc:docMk/>
            <pc:sldMk cId="1526356047" sldId="296"/>
            <ac:picMk id="3" creationId="{8219A12C-8F7F-48BC-B0D9-9B376D10D35E}"/>
          </ac:picMkLst>
        </pc:picChg>
        <pc:picChg chg="add mod">
          <ac:chgData name="Ruslan Bryliov" userId="8c85f102-ba16-46d0-ae13-8da388e531ba" providerId="ADAL" clId="{331DF1CA-B4F4-4EE9-8641-270C20ED1B1E}" dt="2022-12-11T04:25:50.300" v="487" actId="14100"/>
          <ac:picMkLst>
            <pc:docMk/>
            <pc:sldMk cId="1526356047" sldId="296"/>
            <ac:picMk id="4" creationId="{6CD72A1D-7EAF-40EC-AFC1-830938F48A8F}"/>
          </ac:picMkLst>
        </pc:picChg>
      </pc:sldChg>
      <pc:sldChg chg="addSp delSp modSp add mod">
        <pc:chgData name="Ruslan Bryliov" userId="8c85f102-ba16-46d0-ae13-8da388e531ba" providerId="ADAL" clId="{331DF1CA-B4F4-4EE9-8641-270C20ED1B1E}" dt="2022-12-11T04:27:02.525" v="669" actId="1076"/>
        <pc:sldMkLst>
          <pc:docMk/>
          <pc:sldMk cId="2557690731" sldId="297"/>
        </pc:sldMkLst>
        <pc:spChg chg="mod">
          <ac:chgData name="Ruslan Bryliov" userId="8c85f102-ba16-46d0-ae13-8da388e531ba" providerId="ADAL" clId="{331DF1CA-B4F4-4EE9-8641-270C20ED1B1E}" dt="2022-12-11T04:26:13.327" v="506" actId="20577"/>
          <ac:spMkLst>
            <pc:docMk/>
            <pc:sldMk cId="2557690731" sldId="297"/>
            <ac:spMk id="2" creationId="{65C3525F-7CB4-4C06-B037-C81D2DED9B80}"/>
          </ac:spMkLst>
        </pc:spChg>
        <pc:spChg chg="mod">
          <ac:chgData name="Ruslan Bryliov" userId="8c85f102-ba16-46d0-ae13-8da388e531ba" providerId="ADAL" clId="{331DF1CA-B4F4-4EE9-8641-270C20ED1B1E}" dt="2022-12-11T04:26:52.520" v="666" actId="20577"/>
          <ac:spMkLst>
            <pc:docMk/>
            <pc:sldMk cId="2557690731" sldId="297"/>
            <ac:spMk id="8" creationId="{D13C2F43-A283-4FD4-9C0D-BFF93C50AC01}"/>
          </ac:spMkLst>
        </pc:spChg>
        <pc:picChg chg="add mod">
          <ac:chgData name="Ruslan Bryliov" userId="8c85f102-ba16-46d0-ae13-8da388e531ba" providerId="ADAL" clId="{331DF1CA-B4F4-4EE9-8641-270C20ED1B1E}" dt="2022-12-11T04:27:02.525" v="669" actId="1076"/>
          <ac:picMkLst>
            <pc:docMk/>
            <pc:sldMk cId="2557690731" sldId="297"/>
            <ac:picMk id="3" creationId="{33B4819F-7AAA-4F12-A671-FF7793A81637}"/>
          </ac:picMkLst>
        </pc:picChg>
        <pc:picChg chg="del">
          <ac:chgData name="Ruslan Bryliov" userId="8c85f102-ba16-46d0-ae13-8da388e531ba" providerId="ADAL" clId="{331DF1CA-B4F4-4EE9-8641-270C20ED1B1E}" dt="2022-12-11T04:26:56.264" v="667" actId="478"/>
          <ac:picMkLst>
            <pc:docMk/>
            <pc:sldMk cId="2557690731" sldId="297"/>
            <ac:picMk id="4" creationId="{6CD72A1D-7EAF-40EC-AFC1-830938F48A8F}"/>
          </ac:picMkLst>
        </pc:picChg>
      </pc:sldChg>
      <pc:sldChg chg="addSp delSp modSp add mod">
        <pc:chgData name="Ruslan Bryliov" userId="8c85f102-ba16-46d0-ae13-8da388e531ba" providerId="ADAL" clId="{331DF1CA-B4F4-4EE9-8641-270C20ED1B1E}" dt="2022-12-11T04:28:13.409" v="775" actId="1076"/>
        <pc:sldMkLst>
          <pc:docMk/>
          <pc:sldMk cId="2438072391" sldId="298"/>
        </pc:sldMkLst>
        <pc:spChg chg="mod">
          <ac:chgData name="Ruslan Bryliov" userId="8c85f102-ba16-46d0-ae13-8da388e531ba" providerId="ADAL" clId="{331DF1CA-B4F4-4EE9-8641-270C20ED1B1E}" dt="2022-12-11T04:27:28.002" v="705" actId="20577"/>
          <ac:spMkLst>
            <pc:docMk/>
            <pc:sldMk cId="2438072391" sldId="298"/>
            <ac:spMk id="2" creationId="{65C3525F-7CB4-4C06-B037-C81D2DED9B80}"/>
          </ac:spMkLst>
        </pc:spChg>
        <pc:spChg chg="mod">
          <ac:chgData name="Ruslan Bryliov" userId="8c85f102-ba16-46d0-ae13-8da388e531ba" providerId="ADAL" clId="{331DF1CA-B4F4-4EE9-8641-270C20ED1B1E}" dt="2022-12-11T04:28:00.979" v="770" actId="20577"/>
          <ac:spMkLst>
            <pc:docMk/>
            <pc:sldMk cId="2438072391" sldId="298"/>
            <ac:spMk id="8" creationId="{D13C2F43-A283-4FD4-9C0D-BFF93C50AC01}"/>
          </ac:spMkLst>
        </pc:spChg>
        <pc:picChg chg="del">
          <ac:chgData name="Ruslan Bryliov" userId="8c85f102-ba16-46d0-ae13-8da388e531ba" providerId="ADAL" clId="{331DF1CA-B4F4-4EE9-8641-270C20ED1B1E}" dt="2022-12-11T04:28:03.357" v="771" actId="478"/>
          <ac:picMkLst>
            <pc:docMk/>
            <pc:sldMk cId="2438072391" sldId="298"/>
            <ac:picMk id="3" creationId="{33B4819F-7AAA-4F12-A671-FF7793A81637}"/>
          </ac:picMkLst>
        </pc:picChg>
        <pc:picChg chg="add mod">
          <ac:chgData name="Ruslan Bryliov" userId="8c85f102-ba16-46d0-ae13-8da388e531ba" providerId="ADAL" clId="{331DF1CA-B4F4-4EE9-8641-270C20ED1B1E}" dt="2022-12-11T04:28:13.409" v="775" actId="1076"/>
          <ac:picMkLst>
            <pc:docMk/>
            <pc:sldMk cId="2438072391" sldId="298"/>
            <ac:picMk id="4" creationId="{0AAB3F00-59E3-4E6C-BD22-2D4FB041F6E4}"/>
          </ac:picMkLst>
        </pc:picChg>
      </pc:sldChg>
      <pc:sldChg chg="addSp delSp modSp add mod">
        <pc:chgData name="Ruslan Bryliov" userId="8c85f102-ba16-46d0-ae13-8da388e531ba" providerId="ADAL" clId="{331DF1CA-B4F4-4EE9-8641-270C20ED1B1E}" dt="2022-12-11T04:29:42.339" v="928" actId="1076"/>
        <pc:sldMkLst>
          <pc:docMk/>
          <pc:sldMk cId="1939861842" sldId="299"/>
        </pc:sldMkLst>
        <pc:spChg chg="mod">
          <ac:chgData name="Ruslan Bryliov" userId="8c85f102-ba16-46d0-ae13-8da388e531ba" providerId="ADAL" clId="{331DF1CA-B4F4-4EE9-8641-270C20ED1B1E}" dt="2022-12-11T04:28:38.872" v="816" actId="20577"/>
          <ac:spMkLst>
            <pc:docMk/>
            <pc:sldMk cId="1939861842" sldId="299"/>
            <ac:spMk id="2" creationId="{65C3525F-7CB4-4C06-B037-C81D2DED9B80}"/>
          </ac:spMkLst>
        </pc:spChg>
        <pc:spChg chg="mod">
          <ac:chgData name="Ruslan Bryliov" userId="8c85f102-ba16-46d0-ae13-8da388e531ba" providerId="ADAL" clId="{331DF1CA-B4F4-4EE9-8641-270C20ED1B1E}" dt="2022-12-11T04:29:29.847" v="923" actId="20577"/>
          <ac:spMkLst>
            <pc:docMk/>
            <pc:sldMk cId="1939861842" sldId="299"/>
            <ac:spMk id="8" creationId="{D13C2F43-A283-4FD4-9C0D-BFF93C50AC01}"/>
          </ac:spMkLst>
        </pc:spChg>
        <pc:picChg chg="add mod">
          <ac:chgData name="Ruslan Bryliov" userId="8c85f102-ba16-46d0-ae13-8da388e531ba" providerId="ADAL" clId="{331DF1CA-B4F4-4EE9-8641-270C20ED1B1E}" dt="2022-12-11T04:29:42.339" v="928" actId="1076"/>
          <ac:picMkLst>
            <pc:docMk/>
            <pc:sldMk cId="1939861842" sldId="299"/>
            <ac:picMk id="3" creationId="{D5B751AB-189D-48E0-B627-B1B93BAF0FF7}"/>
          </ac:picMkLst>
        </pc:picChg>
        <pc:picChg chg="del">
          <ac:chgData name="Ruslan Bryliov" userId="8c85f102-ba16-46d0-ae13-8da388e531ba" providerId="ADAL" clId="{331DF1CA-B4F4-4EE9-8641-270C20ED1B1E}" dt="2022-12-11T04:29:32.838" v="924" actId="478"/>
          <ac:picMkLst>
            <pc:docMk/>
            <pc:sldMk cId="1939861842" sldId="299"/>
            <ac:picMk id="4" creationId="{0AAB3F00-59E3-4E6C-BD22-2D4FB041F6E4}"/>
          </ac:picMkLst>
        </pc:picChg>
      </pc:sldChg>
      <pc:sldChg chg="addSp delSp modSp add mod">
        <pc:chgData name="Ruslan Bryliov" userId="8c85f102-ba16-46d0-ae13-8da388e531ba" providerId="ADAL" clId="{331DF1CA-B4F4-4EE9-8641-270C20ED1B1E}" dt="2022-12-11T04:32:10.804" v="1215" actId="14100"/>
        <pc:sldMkLst>
          <pc:docMk/>
          <pc:sldMk cId="892979246" sldId="300"/>
        </pc:sldMkLst>
        <pc:spChg chg="mod">
          <ac:chgData name="Ruslan Bryliov" userId="8c85f102-ba16-46d0-ae13-8da388e531ba" providerId="ADAL" clId="{331DF1CA-B4F4-4EE9-8641-270C20ED1B1E}" dt="2022-12-11T04:30:27.533" v="997" actId="20577"/>
          <ac:spMkLst>
            <pc:docMk/>
            <pc:sldMk cId="892979246" sldId="300"/>
            <ac:spMk id="2" creationId="{65C3525F-7CB4-4C06-B037-C81D2DED9B80}"/>
          </ac:spMkLst>
        </pc:spChg>
        <pc:spChg chg="mod">
          <ac:chgData name="Ruslan Bryliov" userId="8c85f102-ba16-46d0-ae13-8da388e531ba" providerId="ADAL" clId="{331DF1CA-B4F4-4EE9-8641-270C20ED1B1E}" dt="2022-12-11T04:32:10.804" v="1215" actId="14100"/>
          <ac:spMkLst>
            <pc:docMk/>
            <pc:sldMk cId="892979246" sldId="300"/>
            <ac:spMk id="8" creationId="{D13C2F43-A283-4FD4-9C0D-BFF93C50AC01}"/>
          </ac:spMkLst>
        </pc:spChg>
        <pc:picChg chg="del">
          <ac:chgData name="Ruslan Bryliov" userId="8c85f102-ba16-46d0-ae13-8da388e531ba" providerId="ADAL" clId="{331DF1CA-B4F4-4EE9-8641-270C20ED1B1E}" dt="2022-12-11T04:31:49.917" v="1210" actId="478"/>
          <ac:picMkLst>
            <pc:docMk/>
            <pc:sldMk cId="892979246" sldId="300"/>
            <ac:picMk id="3" creationId="{D5B751AB-189D-48E0-B627-B1B93BAF0FF7}"/>
          </ac:picMkLst>
        </pc:picChg>
        <pc:picChg chg="add mod">
          <ac:chgData name="Ruslan Bryliov" userId="8c85f102-ba16-46d0-ae13-8da388e531ba" providerId="ADAL" clId="{331DF1CA-B4F4-4EE9-8641-270C20ED1B1E}" dt="2022-12-11T04:32:06.998" v="1214" actId="1076"/>
          <ac:picMkLst>
            <pc:docMk/>
            <pc:sldMk cId="892979246" sldId="300"/>
            <ac:picMk id="4" creationId="{8BE87361-909F-45C4-896B-C2764CBD18B5}"/>
          </ac:picMkLst>
        </pc:picChg>
      </pc:sldChg>
      <pc:sldChg chg="addSp delSp modSp add mod">
        <pc:chgData name="Ruslan Bryliov" userId="8c85f102-ba16-46d0-ae13-8da388e531ba" providerId="ADAL" clId="{331DF1CA-B4F4-4EE9-8641-270C20ED1B1E}" dt="2022-12-11T04:33:23.119" v="1357" actId="1076"/>
        <pc:sldMkLst>
          <pc:docMk/>
          <pc:sldMk cId="1553400390" sldId="301"/>
        </pc:sldMkLst>
        <pc:spChg chg="mod">
          <ac:chgData name="Ruslan Bryliov" userId="8c85f102-ba16-46d0-ae13-8da388e531ba" providerId="ADAL" clId="{331DF1CA-B4F4-4EE9-8641-270C20ED1B1E}" dt="2022-12-11T04:32:38.346" v="1276" actId="20577"/>
          <ac:spMkLst>
            <pc:docMk/>
            <pc:sldMk cId="1553400390" sldId="301"/>
            <ac:spMk id="2" creationId="{65C3525F-7CB4-4C06-B037-C81D2DED9B80}"/>
          </ac:spMkLst>
        </pc:spChg>
        <pc:spChg chg="mod">
          <ac:chgData name="Ruslan Bryliov" userId="8c85f102-ba16-46d0-ae13-8da388e531ba" providerId="ADAL" clId="{331DF1CA-B4F4-4EE9-8641-270C20ED1B1E}" dt="2022-12-11T04:33:12.432" v="1354" actId="20577"/>
          <ac:spMkLst>
            <pc:docMk/>
            <pc:sldMk cId="1553400390" sldId="301"/>
            <ac:spMk id="8" creationId="{D13C2F43-A283-4FD4-9C0D-BFF93C50AC01}"/>
          </ac:spMkLst>
        </pc:spChg>
        <pc:picChg chg="add mod">
          <ac:chgData name="Ruslan Bryliov" userId="8c85f102-ba16-46d0-ae13-8da388e531ba" providerId="ADAL" clId="{331DF1CA-B4F4-4EE9-8641-270C20ED1B1E}" dt="2022-12-11T04:33:23.119" v="1357" actId="1076"/>
          <ac:picMkLst>
            <pc:docMk/>
            <pc:sldMk cId="1553400390" sldId="301"/>
            <ac:picMk id="3" creationId="{53A167C0-0A91-4A58-8964-1B36C1D5295C}"/>
          </ac:picMkLst>
        </pc:picChg>
        <pc:picChg chg="del">
          <ac:chgData name="Ruslan Bryliov" userId="8c85f102-ba16-46d0-ae13-8da388e531ba" providerId="ADAL" clId="{331DF1CA-B4F4-4EE9-8641-270C20ED1B1E}" dt="2022-12-11T04:33:17.669" v="1355" actId="478"/>
          <ac:picMkLst>
            <pc:docMk/>
            <pc:sldMk cId="1553400390" sldId="301"/>
            <ac:picMk id="4" creationId="{8BE87361-909F-45C4-896B-C2764CBD18B5}"/>
          </ac:picMkLst>
        </pc:picChg>
      </pc:sldChg>
      <pc:sldChg chg="addSp delSp modSp add mod">
        <pc:chgData name="Ruslan Bryliov" userId="8c85f102-ba16-46d0-ae13-8da388e531ba" providerId="ADAL" clId="{331DF1CA-B4F4-4EE9-8641-270C20ED1B1E}" dt="2022-12-11T04:34:53.828" v="1517" actId="1076"/>
        <pc:sldMkLst>
          <pc:docMk/>
          <pc:sldMk cId="2175535887" sldId="302"/>
        </pc:sldMkLst>
        <pc:spChg chg="mod">
          <ac:chgData name="Ruslan Bryliov" userId="8c85f102-ba16-46d0-ae13-8da388e531ba" providerId="ADAL" clId="{331DF1CA-B4F4-4EE9-8641-270C20ED1B1E}" dt="2022-12-11T04:33:50.423" v="1393" actId="20577"/>
          <ac:spMkLst>
            <pc:docMk/>
            <pc:sldMk cId="2175535887" sldId="302"/>
            <ac:spMk id="2" creationId="{65C3525F-7CB4-4C06-B037-C81D2DED9B80}"/>
          </ac:spMkLst>
        </pc:spChg>
        <pc:spChg chg="mod">
          <ac:chgData name="Ruslan Bryliov" userId="8c85f102-ba16-46d0-ae13-8da388e531ba" providerId="ADAL" clId="{331DF1CA-B4F4-4EE9-8641-270C20ED1B1E}" dt="2022-12-11T04:34:37.079" v="1514" actId="20577"/>
          <ac:spMkLst>
            <pc:docMk/>
            <pc:sldMk cId="2175535887" sldId="302"/>
            <ac:spMk id="8" creationId="{D13C2F43-A283-4FD4-9C0D-BFF93C50AC01}"/>
          </ac:spMkLst>
        </pc:spChg>
        <pc:picChg chg="del">
          <ac:chgData name="Ruslan Bryliov" userId="8c85f102-ba16-46d0-ae13-8da388e531ba" providerId="ADAL" clId="{331DF1CA-B4F4-4EE9-8641-270C20ED1B1E}" dt="2022-12-11T04:34:39.632" v="1515" actId="478"/>
          <ac:picMkLst>
            <pc:docMk/>
            <pc:sldMk cId="2175535887" sldId="302"/>
            <ac:picMk id="3" creationId="{53A167C0-0A91-4A58-8964-1B36C1D5295C}"/>
          </ac:picMkLst>
        </pc:picChg>
        <pc:picChg chg="add mod">
          <ac:chgData name="Ruslan Bryliov" userId="8c85f102-ba16-46d0-ae13-8da388e531ba" providerId="ADAL" clId="{331DF1CA-B4F4-4EE9-8641-270C20ED1B1E}" dt="2022-12-11T04:34:53.828" v="1517" actId="1076"/>
          <ac:picMkLst>
            <pc:docMk/>
            <pc:sldMk cId="2175535887" sldId="302"/>
            <ac:picMk id="4" creationId="{53A167C0-0A91-4A58-8964-1B36C1D5295C}"/>
          </ac:picMkLst>
        </pc:picChg>
      </pc:sldChg>
      <pc:sldChg chg="addSp delSp modSp add mod">
        <pc:chgData name="Ruslan Bryliov" userId="8c85f102-ba16-46d0-ae13-8da388e531ba" providerId="ADAL" clId="{331DF1CA-B4F4-4EE9-8641-270C20ED1B1E}" dt="2022-12-11T04:35:47.811" v="1544" actId="14100"/>
        <pc:sldMkLst>
          <pc:docMk/>
          <pc:sldMk cId="2683249812" sldId="303"/>
        </pc:sldMkLst>
        <pc:spChg chg="mod">
          <ac:chgData name="Ruslan Bryliov" userId="8c85f102-ba16-46d0-ae13-8da388e531ba" providerId="ADAL" clId="{331DF1CA-B4F4-4EE9-8641-270C20ED1B1E}" dt="2022-12-11T04:35:10.208" v="1537" actId="20577"/>
          <ac:spMkLst>
            <pc:docMk/>
            <pc:sldMk cId="2683249812" sldId="303"/>
            <ac:spMk id="2" creationId="{65C3525F-7CB4-4C06-B037-C81D2DED9B80}"/>
          </ac:spMkLst>
        </pc:spChg>
        <pc:spChg chg="mod">
          <ac:chgData name="Ruslan Bryliov" userId="8c85f102-ba16-46d0-ae13-8da388e531ba" providerId="ADAL" clId="{331DF1CA-B4F4-4EE9-8641-270C20ED1B1E}" dt="2022-12-11T04:35:42.386" v="1541" actId="14100"/>
          <ac:spMkLst>
            <pc:docMk/>
            <pc:sldMk cId="2683249812" sldId="303"/>
            <ac:spMk id="8" creationId="{D13C2F43-A283-4FD4-9C0D-BFF93C50AC01}"/>
          </ac:spMkLst>
        </pc:spChg>
        <pc:picChg chg="add mod">
          <ac:chgData name="Ruslan Bryliov" userId="8c85f102-ba16-46d0-ae13-8da388e531ba" providerId="ADAL" clId="{331DF1CA-B4F4-4EE9-8641-270C20ED1B1E}" dt="2022-12-11T04:35:47.811" v="1544" actId="14100"/>
          <ac:picMkLst>
            <pc:docMk/>
            <pc:sldMk cId="2683249812" sldId="303"/>
            <ac:picMk id="3" creationId="{50E3558E-0B94-4EC1-AA31-F47E92F36B61}"/>
          </ac:picMkLst>
        </pc:picChg>
        <pc:picChg chg="del">
          <ac:chgData name="Ruslan Bryliov" userId="8c85f102-ba16-46d0-ae13-8da388e531ba" providerId="ADAL" clId="{331DF1CA-B4F4-4EE9-8641-270C20ED1B1E}" dt="2022-12-11T04:35:30.995" v="1540" actId="478"/>
          <ac:picMkLst>
            <pc:docMk/>
            <pc:sldMk cId="2683249812" sldId="303"/>
            <ac:picMk id="4" creationId="{53A167C0-0A91-4A58-8964-1B36C1D5295C}"/>
          </ac:picMkLst>
        </pc:picChg>
      </pc:sldChg>
      <pc:sldChg chg="addSp delSp modSp add mod">
        <pc:chgData name="Ruslan Bryliov" userId="8c85f102-ba16-46d0-ae13-8da388e531ba" providerId="ADAL" clId="{331DF1CA-B4F4-4EE9-8641-270C20ED1B1E}" dt="2022-12-11T04:36:47.524" v="1608"/>
        <pc:sldMkLst>
          <pc:docMk/>
          <pc:sldMk cId="3438833341" sldId="304"/>
        </pc:sldMkLst>
        <pc:spChg chg="mod">
          <ac:chgData name="Ruslan Bryliov" userId="8c85f102-ba16-46d0-ae13-8da388e531ba" providerId="ADAL" clId="{331DF1CA-B4F4-4EE9-8641-270C20ED1B1E}" dt="2022-12-11T04:36:23.200" v="1603" actId="20577"/>
          <ac:spMkLst>
            <pc:docMk/>
            <pc:sldMk cId="3438833341" sldId="304"/>
            <ac:spMk id="2" creationId="{65C3525F-7CB4-4C06-B037-C81D2DED9B80}"/>
          </ac:spMkLst>
        </pc:spChg>
        <pc:spChg chg="mod">
          <ac:chgData name="Ruslan Bryliov" userId="8c85f102-ba16-46d0-ae13-8da388e531ba" providerId="ADAL" clId="{331DF1CA-B4F4-4EE9-8641-270C20ED1B1E}" dt="2022-12-11T04:36:47.524" v="1608"/>
          <ac:spMkLst>
            <pc:docMk/>
            <pc:sldMk cId="3438833341" sldId="304"/>
            <ac:spMk id="8" creationId="{D13C2F43-A283-4FD4-9C0D-BFF93C50AC01}"/>
          </ac:spMkLst>
        </pc:spChg>
        <pc:picChg chg="del">
          <ac:chgData name="Ruslan Bryliov" userId="8c85f102-ba16-46d0-ae13-8da388e531ba" providerId="ADAL" clId="{331DF1CA-B4F4-4EE9-8641-270C20ED1B1E}" dt="2022-12-11T04:36:27.455" v="1604" actId="478"/>
          <ac:picMkLst>
            <pc:docMk/>
            <pc:sldMk cId="3438833341" sldId="304"/>
            <ac:picMk id="3" creationId="{50E3558E-0B94-4EC1-AA31-F47E92F36B61}"/>
          </ac:picMkLst>
        </pc:picChg>
        <pc:picChg chg="add mod">
          <ac:chgData name="Ruslan Bryliov" userId="8c85f102-ba16-46d0-ae13-8da388e531ba" providerId="ADAL" clId="{331DF1CA-B4F4-4EE9-8641-270C20ED1B1E}" dt="2022-12-11T04:36:41.281" v="1607" actId="1076"/>
          <ac:picMkLst>
            <pc:docMk/>
            <pc:sldMk cId="3438833341" sldId="304"/>
            <ac:picMk id="4" creationId="{0AB630D8-82BB-40F8-A239-7FACF3C98F33}"/>
          </ac:picMkLst>
        </pc:picChg>
      </pc:sldChg>
      <pc:sldChg chg="addSp delSp modSp add mod">
        <pc:chgData name="Ruslan Bryliov" userId="8c85f102-ba16-46d0-ae13-8da388e531ba" providerId="ADAL" clId="{331DF1CA-B4F4-4EE9-8641-270C20ED1B1E}" dt="2022-12-11T04:37:35.754" v="1649" actId="1076"/>
        <pc:sldMkLst>
          <pc:docMk/>
          <pc:sldMk cId="979837226" sldId="305"/>
        </pc:sldMkLst>
        <pc:spChg chg="mod">
          <ac:chgData name="Ruslan Bryliov" userId="8c85f102-ba16-46d0-ae13-8da388e531ba" providerId="ADAL" clId="{331DF1CA-B4F4-4EE9-8641-270C20ED1B1E}" dt="2022-12-11T04:37:28.515" v="1647" actId="20577"/>
          <ac:spMkLst>
            <pc:docMk/>
            <pc:sldMk cId="979837226" sldId="305"/>
            <ac:spMk id="2" creationId="{65C3525F-7CB4-4C06-B037-C81D2DED9B80}"/>
          </ac:spMkLst>
        </pc:spChg>
        <pc:spChg chg="del">
          <ac:chgData name="Ruslan Bryliov" userId="8c85f102-ba16-46d0-ae13-8da388e531ba" providerId="ADAL" clId="{331DF1CA-B4F4-4EE9-8641-270C20ED1B1E}" dt="2022-12-11T04:37:16.832" v="1611" actId="478"/>
          <ac:spMkLst>
            <pc:docMk/>
            <pc:sldMk cId="979837226" sldId="305"/>
            <ac:spMk id="8" creationId="{D13C2F43-A283-4FD4-9C0D-BFF93C50AC01}"/>
          </ac:spMkLst>
        </pc:spChg>
        <pc:picChg chg="add mod">
          <ac:chgData name="Ruslan Bryliov" userId="8c85f102-ba16-46d0-ae13-8da388e531ba" providerId="ADAL" clId="{331DF1CA-B4F4-4EE9-8641-270C20ED1B1E}" dt="2022-12-11T04:37:35.754" v="1649" actId="1076"/>
          <ac:picMkLst>
            <pc:docMk/>
            <pc:sldMk cId="979837226" sldId="305"/>
            <ac:picMk id="3" creationId="{470AB9A3-B553-4971-BB03-177421E4971B}"/>
          </ac:picMkLst>
        </pc:picChg>
        <pc:picChg chg="del">
          <ac:chgData name="Ruslan Bryliov" userId="8c85f102-ba16-46d0-ae13-8da388e531ba" providerId="ADAL" clId="{331DF1CA-B4F4-4EE9-8641-270C20ED1B1E}" dt="2022-12-11T04:37:13.418" v="1610" actId="478"/>
          <ac:picMkLst>
            <pc:docMk/>
            <pc:sldMk cId="979837226" sldId="305"/>
            <ac:picMk id="4" creationId="{0AB630D8-82BB-40F8-A239-7FACF3C98F33}"/>
          </ac:picMkLst>
        </pc:picChg>
      </pc:sldChg>
      <pc:sldChg chg="addSp delSp modSp add mod">
        <pc:chgData name="Ruslan Bryliov" userId="8c85f102-ba16-46d0-ae13-8da388e531ba" providerId="ADAL" clId="{331DF1CA-B4F4-4EE9-8641-270C20ED1B1E}" dt="2022-12-11T04:38:18.807" v="1700" actId="1076"/>
        <pc:sldMkLst>
          <pc:docMk/>
          <pc:sldMk cId="1287014402" sldId="306"/>
        </pc:sldMkLst>
        <pc:spChg chg="mod">
          <ac:chgData name="Ruslan Bryliov" userId="8c85f102-ba16-46d0-ae13-8da388e531ba" providerId="ADAL" clId="{331DF1CA-B4F4-4EE9-8641-270C20ED1B1E}" dt="2022-12-11T04:38:09.611" v="1697" actId="20577"/>
          <ac:spMkLst>
            <pc:docMk/>
            <pc:sldMk cId="1287014402" sldId="306"/>
            <ac:spMk id="2" creationId="{65C3525F-7CB4-4C06-B037-C81D2DED9B80}"/>
          </ac:spMkLst>
        </pc:spChg>
        <pc:picChg chg="del">
          <ac:chgData name="Ruslan Bryliov" userId="8c85f102-ba16-46d0-ae13-8da388e531ba" providerId="ADAL" clId="{331DF1CA-B4F4-4EE9-8641-270C20ED1B1E}" dt="2022-12-11T04:38:11.621" v="1698" actId="478"/>
          <ac:picMkLst>
            <pc:docMk/>
            <pc:sldMk cId="1287014402" sldId="306"/>
            <ac:picMk id="3" creationId="{470AB9A3-B553-4971-BB03-177421E4971B}"/>
          </ac:picMkLst>
        </pc:picChg>
        <pc:picChg chg="add mod">
          <ac:chgData name="Ruslan Bryliov" userId="8c85f102-ba16-46d0-ae13-8da388e531ba" providerId="ADAL" clId="{331DF1CA-B4F4-4EE9-8641-270C20ED1B1E}" dt="2022-12-11T04:38:18.807" v="1700" actId="1076"/>
          <ac:picMkLst>
            <pc:docMk/>
            <pc:sldMk cId="1287014402" sldId="306"/>
            <ac:picMk id="4" creationId="{545859BE-C488-4415-B455-A8E223C13405}"/>
          </ac:picMkLst>
        </pc:picChg>
      </pc:sldChg>
      <pc:sldChg chg="addSp delSp modSp add mod">
        <pc:chgData name="Ruslan Bryliov" userId="8c85f102-ba16-46d0-ae13-8da388e531ba" providerId="ADAL" clId="{331DF1CA-B4F4-4EE9-8641-270C20ED1B1E}" dt="2022-12-11T04:39:05.017" v="1741" actId="1076"/>
        <pc:sldMkLst>
          <pc:docMk/>
          <pc:sldMk cId="2640131673" sldId="307"/>
        </pc:sldMkLst>
        <pc:spChg chg="mod">
          <ac:chgData name="Ruslan Bryliov" userId="8c85f102-ba16-46d0-ae13-8da388e531ba" providerId="ADAL" clId="{331DF1CA-B4F4-4EE9-8641-270C20ED1B1E}" dt="2022-12-11T04:38:45.729" v="1735" actId="20577"/>
          <ac:spMkLst>
            <pc:docMk/>
            <pc:sldMk cId="2640131673" sldId="307"/>
            <ac:spMk id="2" creationId="{65C3525F-7CB4-4C06-B037-C81D2DED9B80}"/>
          </ac:spMkLst>
        </pc:spChg>
        <pc:picChg chg="add mod">
          <ac:chgData name="Ruslan Bryliov" userId="8c85f102-ba16-46d0-ae13-8da388e531ba" providerId="ADAL" clId="{331DF1CA-B4F4-4EE9-8641-270C20ED1B1E}" dt="2022-12-11T04:39:05.017" v="1741" actId="1076"/>
          <ac:picMkLst>
            <pc:docMk/>
            <pc:sldMk cId="2640131673" sldId="307"/>
            <ac:picMk id="3" creationId="{6E1784D2-4EB3-4F23-A05A-978BAA2AC218}"/>
          </ac:picMkLst>
        </pc:picChg>
        <pc:picChg chg="del">
          <ac:chgData name="Ruslan Bryliov" userId="8c85f102-ba16-46d0-ae13-8da388e531ba" providerId="ADAL" clId="{331DF1CA-B4F4-4EE9-8641-270C20ED1B1E}" dt="2022-12-11T04:38:50.989" v="1736" actId="478"/>
          <ac:picMkLst>
            <pc:docMk/>
            <pc:sldMk cId="2640131673" sldId="307"/>
            <ac:picMk id="4" creationId="{545859BE-C488-4415-B455-A8E223C13405}"/>
          </ac:picMkLst>
        </pc:picChg>
      </pc:sldChg>
      <pc:sldChg chg="addSp delSp modSp add mod">
        <pc:chgData name="Ruslan Bryliov" userId="8c85f102-ba16-46d0-ae13-8da388e531ba" providerId="ADAL" clId="{331DF1CA-B4F4-4EE9-8641-270C20ED1B1E}" dt="2022-12-11T04:39:58.319" v="1815" actId="1076"/>
        <pc:sldMkLst>
          <pc:docMk/>
          <pc:sldMk cId="1746705924" sldId="308"/>
        </pc:sldMkLst>
        <pc:spChg chg="mod">
          <ac:chgData name="Ruslan Bryliov" userId="8c85f102-ba16-46d0-ae13-8da388e531ba" providerId="ADAL" clId="{331DF1CA-B4F4-4EE9-8641-270C20ED1B1E}" dt="2022-12-11T04:39:50.393" v="1812" actId="20577"/>
          <ac:spMkLst>
            <pc:docMk/>
            <pc:sldMk cId="1746705924" sldId="308"/>
            <ac:spMk id="2" creationId="{65C3525F-7CB4-4C06-B037-C81D2DED9B80}"/>
          </ac:spMkLst>
        </pc:spChg>
        <pc:picChg chg="del">
          <ac:chgData name="Ruslan Bryliov" userId="8c85f102-ba16-46d0-ae13-8da388e531ba" providerId="ADAL" clId="{331DF1CA-B4F4-4EE9-8641-270C20ED1B1E}" dt="2022-12-11T04:39:52.629" v="1813" actId="478"/>
          <ac:picMkLst>
            <pc:docMk/>
            <pc:sldMk cId="1746705924" sldId="308"/>
            <ac:picMk id="3" creationId="{6E1784D2-4EB3-4F23-A05A-978BAA2AC218}"/>
          </ac:picMkLst>
        </pc:picChg>
        <pc:picChg chg="add mod">
          <ac:chgData name="Ruslan Bryliov" userId="8c85f102-ba16-46d0-ae13-8da388e531ba" providerId="ADAL" clId="{331DF1CA-B4F4-4EE9-8641-270C20ED1B1E}" dt="2022-12-11T04:39:58.319" v="1815" actId="1076"/>
          <ac:picMkLst>
            <pc:docMk/>
            <pc:sldMk cId="1746705924" sldId="308"/>
            <ac:picMk id="4" creationId="{6073DE17-0FF5-4595-A4F2-B52421CEC018}"/>
          </ac:picMkLst>
        </pc:picChg>
      </pc:sldChg>
      <pc:sldChg chg="addSp delSp modSp add mod">
        <pc:chgData name="Ruslan Bryliov" userId="8c85f102-ba16-46d0-ae13-8da388e531ba" providerId="ADAL" clId="{331DF1CA-B4F4-4EE9-8641-270C20ED1B1E}" dt="2022-12-11T04:40:42.237" v="1870" actId="1076"/>
        <pc:sldMkLst>
          <pc:docMk/>
          <pc:sldMk cId="108827381" sldId="309"/>
        </pc:sldMkLst>
        <pc:spChg chg="mod">
          <ac:chgData name="Ruslan Bryliov" userId="8c85f102-ba16-46d0-ae13-8da388e531ba" providerId="ADAL" clId="{331DF1CA-B4F4-4EE9-8641-270C20ED1B1E}" dt="2022-12-11T04:40:33.062" v="1867" actId="20577"/>
          <ac:spMkLst>
            <pc:docMk/>
            <pc:sldMk cId="108827381" sldId="309"/>
            <ac:spMk id="2" creationId="{65C3525F-7CB4-4C06-B037-C81D2DED9B80}"/>
          </ac:spMkLst>
        </pc:spChg>
        <pc:picChg chg="add mod">
          <ac:chgData name="Ruslan Bryliov" userId="8c85f102-ba16-46d0-ae13-8da388e531ba" providerId="ADAL" clId="{331DF1CA-B4F4-4EE9-8641-270C20ED1B1E}" dt="2022-12-11T04:40:42.237" v="1870" actId="1076"/>
          <ac:picMkLst>
            <pc:docMk/>
            <pc:sldMk cId="108827381" sldId="309"/>
            <ac:picMk id="3" creationId="{6C2AB105-08B3-4384-941B-B102B9F85DF4}"/>
          </ac:picMkLst>
        </pc:picChg>
        <pc:picChg chg="del">
          <ac:chgData name="Ruslan Bryliov" userId="8c85f102-ba16-46d0-ae13-8da388e531ba" providerId="ADAL" clId="{331DF1CA-B4F4-4EE9-8641-270C20ED1B1E}" dt="2022-12-11T04:40:38.117" v="1868" actId="478"/>
          <ac:picMkLst>
            <pc:docMk/>
            <pc:sldMk cId="108827381" sldId="309"/>
            <ac:picMk id="4" creationId="{6073DE17-0FF5-4595-A4F2-B52421CEC018}"/>
          </ac:picMkLst>
        </pc:picChg>
      </pc:sldChg>
      <pc:sldChg chg="addSp delSp modSp add mod">
        <pc:chgData name="Ruslan Bryliov" userId="8c85f102-ba16-46d0-ae13-8da388e531ba" providerId="ADAL" clId="{331DF1CA-B4F4-4EE9-8641-270C20ED1B1E}" dt="2022-12-11T04:41:35.872" v="1987" actId="1076"/>
        <pc:sldMkLst>
          <pc:docMk/>
          <pc:sldMk cId="1678710359" sldId="310"/>
        </pc:sldMkLst>
        <pc:spChg chg="mod">
          <ac:chgData name="Ruslan Bryliov" userId="8c85f102-ba16-46d0-ae13-8da388e531ba" providerId="ADAL" clId="{331DF1CA-B4F4-4EE9-8641-270C20ED1B1E}" dt="2022-12-11T04:41:27.526" v="1984" actId="20577"/>
          <ac:spMkLst>
            <pc:docMk/>
            <pc:sldMk cId="1678710359" sldId="310"/>
            <ac:spMk id="2" creationId="{65C3525F-7CB4-4C06-B037-C81D2DED9B80}"/>
          </ac:spMkLst>
        </pc:spChg>
        <pc:picChg chg="del">
          <ac:chgData name="Ruslan Bryliov" userId="8c85f102-ba16-46d0-ae13-8da388e531ba" providerId="ADAL" clId="{331DF1CA-B4F4-4EE9-8641-270C20ED1B1E}" dt="2022-12-11T04:41:30.463" v="1985" actId="478"/>
          <ac:picMkLst>
            <pc:docMk/>
            <pc:sldMk cId="1678710359" sldId="310"/>
            <ac:picMk id="3" creationId="{6C2AB105-08B3-4384-941B-B102B9F85DF4}"/>
          </ac:picMkLst>
        </pc:picChg>
        <pc:picChg chg="add mod">
          <ac:chgData name="Ruslan Bryliov" userId="8c85f102-ba16-46d0-ae13-8da388e531ba" providerId="ADAL" clId="{331DF1CA-B4F4-4EE9-8641-270C20ED1B1E}" dt="2022-12-11T04:41:35.872" v="1987" actId="1076"/>
          <ac:picMkLst>
            <pc:docMk/>
            <pc:sldMk cId="1678710359" sldId="310"/>
            <ac:picMk id="4" creationId="{E7D9358F-78D4-4E85-84A7-02D5123A0571}"/>
          </ac:picMkLst>
        </pc:picChg>
      </pc:sldChg>
      <pc:sldChg chg="addSp delSp modSp add mod">
        <pc:chgData name="Ruslan Bryliov" userId="8c85f102-ba16-46d0-ae13-8da388e531ba" providerId="ADAL" clId="{331DF1CA-B4F4-4EE9-8641-270C20ED1B1E}" dt="2022-12-11T04:43:22.963" v="2102" actId="1076"/>
        <pc:sldMkLst>
          <pc:docMk/>
          <pc:sldMk cId="1275869833" sldId="311"/>
        </pc:sldMkLst>
        <pc:spChg chg="mod">
          <ac:chgData name="Ruslan Bryliov" userId="8c85f102-ba16-46d0-ae13-8da388e531ba" providerId="ADAL" clId="{331DF1CA-B4F4-4EE9-8641-270C20ED1B1E}" dt="2022-12-11T04:42:27.680" v="2015" actId="20577"/>
          <ac:spMkLst>
            <pc:docMk/>
            <pc:sldMk cId="1275869833" sldId="311"/>
            <ac:spMk id="2" creationId="{65C3525F-7CB4-4C06-B037-C81D2DED9B80}"/>
          </ac:spMkLst>
        </pc:spChg>
        <pc:spChg chg="mod">
          <ac:chgData name="Ruslan Bryliov" userId="8c85f102-ba16-46d0-ae13-8da388e531ba" providerId="ADAL" clId="{331DF1CA-B4F4-4EE9-8641-270C20ED1B1E}" dt="2022-12-11T04:43:03.717" v="2098" actId="14100"/>
          <ac:spMkLst>
            <pc:docMk/>
            <pc:sldMk cId="1275869833" sldId="311"/>
            <ac:spMk id="8" creationId="{D13C2F43-A283-4FD4-9C0D-BFF93C50AC01}"/>
          </ac:spMkLst>
        </pc:spChg>
        <pc:picChg chg="del">
          <ac:chgData name="Ruslan Bryliov" userId="8c85f102-ba16-46d0-ae13-8da388e531ba" providerId="ADAL" clId="{331DF1CA-B4F4-4EE9-8641-270C20ED1B1E}" dt="2022-12-11T04:43:04.894" v="2099" actId="478"/>
          <ac:picMkLst>
            <pc:docMk/>
            <pc:sldMk cId="1275869833" sldId="311"/>
            <ac:picMk id="3" creationId="{50E3558E-0B94-4EC1-AA31-F47E92F36B61}"/>
          </ac:picMkLst>
        </pc:picChg>
        <pc:picChg chg="add mod">
          <ac:chgData name="Ruslan Bryliov" userId="8c85f102-ba16-46d0-ae13-8da388e531ba" providerId="ADAL" clId="{331DF1CA-B4F4-4EE9-8641-270C20ED1B1E}" dt="2022-12-11T04:43:22.963" v="2102" actId="1076"/>
          <ac:picMkLst>
            <pc:docMk/>
            <pc:sldMk cId="1275869833" sldId="311"/>
            <ac:picMk id="4" creationId="{4125DC3F-06C6-4F66-ADB5-43E9E2294DD9}"/>
          </ac:picMkLst>
        </pc:picChg>
      </pc:sldChg>
      <pc:sldChg chg="add del">
        <pc:chgData name="Ruslan Bryliov" userId="8c85f102-ba16-46d0-ae13-8da388e531ba" providerId="ADAL" clId="{331DF1CA-B4F4-4EE9-8641-270C20ED1B1E}" dt="2022-12-11T04:42:00.292" v="1989" actId="2696"/>
        <pc:sldMkLst>
          <pc:docMk/>
          <pc:sldMk cId="3262181596" sldId="311"/>
        </pc:sldMkLst>
      </pc:sldChg>
      <pc:sldChg chg="addSp delSp modSp add mod">
        <pc:chgData name="Ruslan Bryliov" userId="8c85f102-ba16-46d0-ae13-8da388e531ba" providerId="ADAL" clId="{331DF1CA-B4F4-4EE9-8641-270C20ED1B1E}" dt="2022-12-11T04:44:24.786" v="2127" actId="1076"/>
        <pc:sldMkLst>
          <pc:docMk/>
          <pc:sldMk cId="2407275292" sldId="312"/>
        </pc:sldMkLst>
        <pc:spChg chg="mod">
          <ac:chgData name="Ruslan Bryliov" userId="8c85f102-ba16-46d0-ae13-8da388e531ba" providerId="ADAL" clId="{331DF1CA-B4F4-4EE9-8641-270C20ED1B1E}" dt="2022-12-11T04:43:39.834" v="2119" actId="20577"/>
          <ac:spMkLst>
            <pc:docMk/>
            <pc:sldMk cId="2407275292" sldId="312"/>
            <ac:spMk id="2" creationId="{65C3525F-7CB4-4C06-B037-C81D2DED9B80}"/>
          </ac:spMkLst>
        </pc:spChg>
        <pc:spChg chg="mod">
          <ac:chgData name="Ruslan Bryliov" userId="8c85f102-ba16-46d0-ae13-8da388e531ba" providerId="ADAL" clId="{331DF1CA-B4F4-4EE9-8641-270C20ED1B1E}" dt="2022-12-11T04:44:16.131" v="2125" actId="27636"/>
          <ac:spMkLst>
            <pc:docMk/>
            <pc:sldMk cId="2407275292" sldId="312"/>
            <ac:spMk id="8" creationId="{D13C2F43-A283-4FD4-9C0D-BFF93C50AC01}"/>
          </ac:spMkLst>
        </pc:spChg>
        <pc:picChg chg="add mod">
          <ac:chgData name="Ruslan Bryliov" userId="8c85f102-ba16-46d0-ae13-8da388e531ba" providerId="ADAL" clId="{331DF1CA-B4F4-4EE9-8641-270C20ED1B1E}" dt="2022-12-11T04:44:24.786" v="2127" actId="1076"/>
          <ac:picMkLst>
            <pc:docMk/>
            <pc:sldMk cId="2407275292" sldId="312"/>
            <ac:picMk id="3" creationId="{D67EECC3-6329-4484-B1EE-3EBEB590740D}"/>
          </ac:picMkLst>
        </pc:picChg>
        <pc:picChg chg="del">
          <ac:chgData name="Ruslan Bryliov" userId="8c85f102-ba16-46d0-ae13-8da388e531ba" providerId="ADAL" clId="{331DF1CA-B4F4-4EE9-8641-270C20ED1B1E}" dt="2022-12-11T04:44:10.882" v="2123" actId="478"/>
          <ac:picMkLst>
            <pc:docMk/>
            <pc:sldMk cId="2407275292" sldId="312"/>
            <ac:picMk id="4" creationId="{4125DC3F-06C6-4F66-ADB5-43E9E2294DD9}"/>
          </ac:picMkLst>
        </pc:picChg>
      </pc:sldChg>
      <pc:sldChg chg="modSp add mod">
        <pc:chgData name="Ruslan Bryliov" userId="8c85f102-ba16-46d0-ae13-8da388e531ba" providerId="ADAL" clId="{331DF1CA-B4F4-4EE9-8641-270C20ED1B1E}" dt="2022-12-11T04:45:19.656" v="2141" actId="20577"/>
        <pc:sldMkLst>
          <pc:docMk/>
          <pc:sldMk cId="3855540725" sldId="313"/>
        </pc:sldMkLst>
        <pc:spChg chg="mod">
          <ac:chgData name="Ruslan Bryliov" userId="8c85f102-ba16-46d0-ae13-8da388e531ba" providerId="ADAL" clId="{331DF1CA-B4F4-4EE9-8641-270C20ED1B1E}" dt="2022-12-11T04:45:19.656" v="2141" actId="20577"/>
          <ac:spMkLst>
            <pc:docMk/>
            <pc:sldMk cId="3855540725" sldId="313"/>
            <ac:spMk id="2" creationId="{2873BEC0-94F5-4226-A9E7-51B66045EF49}"/>
          </ac:spMkLst>
        </pc:spChg>
      </pc:sldChg>
      <pc:sldChg chg="delSp modSp add mod">
        <pc:chgData name="Ruslan Bryliov" userId="8c85f102-ba16-46d0-ae13-8da388e531ba" providerId="ADAL" clId="{331DF1CA-B4F4-4EE9-8641-270C20ED1B1E}" dt="2022-12-11T04:46:01.063" v="2155" actId="20577"/>
        <pc:sldMkLst>
          <pc:docMk/>
          <pc:sldMk cId="1958181437" sldId="314"/>
        </pc:sldMkLst>
        <pc:spChg chg="mod">
          <ac:chgData name="Ruslan Bryliov" userId="8c85f102-ba16-46d0-ae13-8da388e531ba" providerId="ADAL" clId="{331DF1CA-B4F4-4EE9-8641-270C20ED1B1E}" dt="2022-12-11T04:46:01.063" v="2155" actId="20577"/>
          <ac:spMkLst>
            <pc:docMk/>
            <pc:sldMk cId="1958181437" sldId="314"/>
            <ac:spMk id="2" creationId="{2FE973FE-1F8B-4DED-8DC0-71E987678976}"/>
          </ac:spMkLst>
        </pc:spChg>
        <pc:spChg chg="del mod">
          <ac:chgData name="Ruslan Bryliov" userId="8c85f102-ba16-46d0-ae13-8da388e531ba" providerId="ADAL" clId="{331DF1CA-B4F4-4EE9-8641-270C20ED1B1E}" dt="2022-12-11T04:45:54.053" v="2144" actId="478"/>
          <ac:spMkLst>
            <pc:docMk/>
            <pc:sldMk cId="1958181437" sldId="314"/>
            <ac:spMk id="3" creationId="{93383873-F31C-4E31-B4BA-B40D502705C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42</a:t>
            </a:fld>
            <a:endParaRPr lang="en-US"/>
          </a:p>
        </p:txBody>
      </p:sp>
    </p:spTree>
    <p:extLst>
      <p:ext uri="{BB962C8B-B14F-4D97-AF65-F5344CB8AC3E}">
        <p14:creationId xmlns:p14="http://schemas.microsoft.com/office/powerpoint/2010/main" val="2430489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54.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61.xml"/><Relationship Id="rId7" Type="http://schemas.openxmlformats.org/officeDocument/2006/relationships/customXml" Target="../ink/ink42.xml"/><Relationship Id="rId12" Type="http://schemas.openxmlformats.org/officeDocument/2006/relationships/customXml" Target="../ink/ink46.xml"/><Relationship Id="rId17" Type="http://schemas.openxmlformats.org/officeDocument/2006/relationships/customXml" Target="../ink/ink47.xml"/><Relationship Id="rId25" Type="http://schemas.openxmlformats.org/officeDocument/2006/relationships/customXml" Target="../ink/ink53.xml"/><Relationship Id="rId33" Type="http://schemas.openxmlformats.org/officeDocument/2006/relationships/image" Target="../media/image12.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customXml" Target="../ink/ink49.xml"/><Relationship Id="rId29" Type="http://schemas.openxmlformats.org/officeDocument/2006/relationships/customXml" Target="../ink/ink5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45.xml"/><Relationship Id="rId24" Type="http://schemas.openxmlformats.org/officeDocument/2006/relationships/customXml" Target="../ink/ink52.xml"/><Relationship Id="rId32" Type="http://schemas.openxmlformats.org/officeDocument/2006/relationships/customXml" Target="../ink/ink60.xml"/><Relationship Id="rId23" Type="http://schemas.openxmlformats.org/officeDocument/2006/relationships/customXml" Target="../ink/ink51.xml"/><Relationship Id="rId28" Type="http://schemas.openxmlformats.org/officeDocument/2006/relationships/customXml" Target="../ink/ink56.xml"/><Relationship Id="rId36" Type="http://schemas.openxmlformats.org/officeDocument/2006/relationships/image" Target="../media/image7.png"/><Relationship Id="rId10" Type="http://schemas.openxmlformats.org/officeDocument/2006/relationships/customXml" Target="../ink/ink44.xml"/><Relationship Id="rId19" Type="http://schemas.openxmlformats.org/officeDocument/2006/relationships/customXml" Target="../ink/ink48.xml"/><Relationship Id="rId31" Type="http://schemas.openxmlformats.org/officeDocument/2006/relationships/customXml" Target="../ink/ink59.xml"/><Relationship Id="rId4" Type="http://schemas.openxmlformats.org/officeDocument/2006/relationships/customXml" Target="../ink/ink41.xml"/><Relationship Id="rId9" Type="http://schemas.openxmlformats.org/officeDocument/2006/relationships/customXml" Target="../ink/ink43.xml"/><Relationship Id="rId22" Type="http://schemas.openxmlformats.org/officeDocument/2006/relationships/customXml" Target="../ink/ink50.xml"/><Relationship Id="rId27" Type="http://schemas.openxmlformats.org/officeDocument/2006/relationships/customXml" Target="../ink/ink55.xml"/><Relationship Id="rId30" Type="http://schemas.openxmlformats.org/officeDocument/2006/relationships/customXml" Target="../ink/ink58.xml"/><Relationship Id="rId35" Type="http://schemas.openxmlformats.org/officeDocument/2006/relationships/customXml" Target="../ink/ink6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771790" cy="1083281"/>
          </a:xfrm>
        </p:spPr>
        <p:txBody>
          <a:bodyPr anchor="ctr">
            <a:normAutofit fontScale="90000"/>
          </a:bodyPr>
          <a:lstStyle/>
          <a:p>
            <a:r>
              <a:rPr lang="en-US" dirty="0">
                <a:solidFill>
                  <a:srgbClr val="0E659B"/>
                </a:solidFill>
              </a:rPr>
              <a:t>SpaceX with Data Science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Ruslan Bryliov</a:t>
            </a:r>
          </a:p>
          <a:p>
            <a:pPr marL="0" indent="0">
              <a:buNone/>
            </a:pPr>
            <a:r>
              <a:rPr lang="en-US" dirty="0"/>
              <a:t>10</a:t>
            </a:r>
            <a:r>
              <a:rPr lang="en-US" baseline="30000" dirty="0"/>
              <a:t>th</a:t>
            </a:r>
            <a:r>
              <a:rPr lang="en-US" dirty="0"/>
              <a:t> December 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 WRANGLING</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200" y="1519311"/>
            <a:ext cx="4964724" cy="4657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en-US" sz="2200" dirty="0"/>
              <a:t>We performed exploratory data analysis and determined the training labels.</a:t>
            </a:r>
          </a:p>
          <a:p>
            <a:pPr marL="228600" lvl="1">
              <a:spcBef>
                <a:spcPts val="1000"/>
              </a:spcBef>
            </a:pPr>
            <a:r>
              <a:rPr lang="en-US" sz="2200" dirty="0"/>
              <a:t>We calculated the number of launches at each site, and the number and occurrence of each orbits</a:t>
            </a:r>
          </a:p>
          <a:p>
            <a:pPr marL="228600" lvl="1">
              <a:spcBef>
                <a:spcPts val="1000"/>
              </a:spcBef>
            </a:pPr>
            <a:r>
              <a:rPr lang="en-US" sz="2200" dirty="0"/>
              <a:t>We created landing outcome label from outcome column and exported the results to csv.</a:t>
            </a:r>
          </a:p>
          <a:p>
            <a:pPr>
              <a:lnSpc>
                <a:spcPct val="100000"/>
              </a:lnSpc>
              <a:spcBef>
                <a:spcPts val="1400"/>
              </a:spcBef>
            </a:pPr>
            <a:r>
              <a:rPr lang="en-US" sz="2200" dirty="0"/>
              <a:t>The link to the notebook is https://github.com/Kroskaru/SpaceX-Capstone/blob/main/Data%20Wrangling.ipynb</a:t>
            </a:r>
            <a:endParaRPr lang="en-US" sz="2200" dirty="0">
              <a:solidFill>
                <a:schemeClr val="accent3">
                  <a:lumMod val="25000"/>
                </a:schemeClr>
              </a:solidFill>
              <a:latin typeface="Abadi" panose="020B0604020104020204" pitchFamily="34" charset="0"/>
            </a:endParaRPr>
          </a:p>
        </p:txBody>
      </p:sp>
      <p:pic>
        <p:nvPicPr>
          <p:cNvPr id="3" name="Picture 2">
            <a:extLst>
              <a:ext uri="{FF2B5EF4-FFF2-40B4-BE49-F238E27FC236}">
                <a16:creationId xmlns:a16="http://schemas.microsoft.com/office/drawing/2014/main" id="{16872C39-302A-4BF9-861E-5D427E17530D}"/>
              </a:ext>
            </a:extLst>
          </p:cNvPr>
          <p:cNvPicPr>
            <a:picLocks noChangeAspect="1"/>
          </p:cNvPicPr>
          <p:nvPr/>
        </p:nvPicPr>
        <p:blipFill>
          <a:blip r:embed="rId2"/>
          <a:stretch>
            <a:fillRect/>
          </a:stretch>
        </p:blipFill>
        <p:spPr>
          <a:xfrm>
            <a:off x="6069736" y="1519311"/>
            <a:ext cx="5017252" cy="3986526"/>
          </a:xfrm>
          <a:prstGeom prst="rect">
            <a:avLst/>
          </a:prstGeom>
        </p:spPr>
      </p:pic>
    </p:spTree>
    <p:extLst>
      <p:ext uri="{BB962C8B-B14F-4D97-AF65-F5344CB8AC3E}">
        <p14:creationId xmlns:p14="http://schemas.microsoft.com/office/powerpoint/2010/main" val="214539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EDA with Data Visualization</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200" y="1519311"/>
            <a:ext cx="4964724" cy="4657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en-US" sz="2200" dirty="0"/>
              <a:t>We explored the data by visualizing the relationship between flight number and launch Site, payload and launch site, success rate of each orbit type, flight number and orbit type, the launch success yearly </a:t>
            </a:r>
          </a:p>
          <a:p>
            <a:pPr marL="228600" lvl="1">
              <a:spcBef>
                <a:spcPts val="1000"/>
              </a:spcBef>
            </a:pPr>
            <a:r>
              <a:rPr lang="en-US" sz="2200" dirty="0"/>
              <a:t>The link to the notebook is https://github.com/Kroskaru/SpaceX-Capstone/blob/main/EDA%20with%20Data%20Visualization.ipynb</a:t>
            </a:r>
            <a:endParaRPr lang="en-US" sz="2200" dirty="0">
              <a:solidFill>
                <a:schemeClr val="accent3">
                  <a:lumMod val="25000"/>
                </a:schemeClr>
              </a:solidFill>
              <a:latin typeface="Abadi" panose="020B0604020104020204" pitchFamily="34" charset="0"/>
            </a:endParaRPr>
          </a:p>
        </p:txBody>
      </p:sp>
      <p:pic>
        <p:nvPicPr>
          <p:cNvPr id="4" name="Picture 3">
            <a:extLst>
              <a:ext uri="{FF2B5EF4-FFF2-40B4-BE49-F238E27FC236}">
                <a16:creationId xmlns:a16="http://schemas.microsoft.com/office/drawing/2014/main" id="{A057CF71-3EE2-44BF-9595-C18CAEFC4E4D}"/>
              </a:ext>
            </a:extLst>
          </p:cNvPr>
          <p:cNvPicPr>
            <a:picLocks noChangeAspect="1"/>
          </p:cNvPicPr>
          <p:nvPr/>
        </p:nvPicPr>
        <p:blipFill>
          <a:blip r:embed="rId2"/>
          <a:stretch>
            <a:fillRect/>
          </a:stretch>
        </p:blipFill>
        <p:spPr>
          <a:xfrm>
            <a:off x="6077965" y="1431331"/>
            <a:ext cx="5000794" cy="2395081"/>
          </a:xfrm>
          <a:prstGeom prst="rect">
            <a:avLst/>
          </a:prstGeom>
        </p:spPr>
      </p:pic>
      <p:pic>
        <p:nvPicPr>
          <p:cNvPr id="5" name="Picture 4">
            <a:extLst>
              <a:ext uri="{FF2B5EF4-FFF2-40B4-BE49-F238E27FC236}">
                <a16:creationId xmlns:a16="http://schemas.microsoft.com/office/drawing/2014/main" id="{FC3F8E94-53AE-4C70-AB1E-27F399939A53}"/>
              </a:ext>
            </a:extLst>
          </p:cNvPr>
          <p:cNvPicPr>
            <a:picLocks noChangeAspect="1"/>
          </p:cNvPicPr>
          <p:nvPr/>
        </p:nvPicPr>
        <p:blipFill>
          <a:blip r:embed="rId3"/>
          <a:stretch>
            <a:fillRect/>
          </a:stretch>
        </p:blipFill>
        <p:spPr>
          <a:xfrm>
            <a:off x="6077965" y="3874333"/>
            <a:ext cx="5189612" cy="2395081"/>
          </a:xfrm>
          <a:prstGeom prst="rect">
            <a:avLst/>
          </a:prstGeom>
        </p:spPr>
      </p:pic>
    </p:spTree>
    <p:extLst>
      <p:ext uri="{BB962C8B-B14F-4D97-AF65-F5344CB8AC3E}">
        <p14:creationId xmlns:p14="http://schemas.microsoft.com/office/powerpoint/2010/main" val="4264768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EDA with SQL</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519311"/>
            <a:ext cx="10936459" cy="4657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en-US" sz="2200" dirty="0"/>
              <a:t>We loaded the SpaceX dataset into a PostgreSQL database without leaving the </a:t>
            </a:r>
            <a:r>
              <a:rPr lang="en-US" sz="2200" dirty="0" err="1"/>
              <a:t>jupyter</a:t>
            </a:r>
            <a:r>
              <a:rPr lang="en-US" sz="2200" dirty="0"/>
              <a:t> notebook.</a:t>
            </a:r>
          </a:p>
          <a:p>
            <a:pPr marL="228600" lvl="1">
              <a:spcBef>
                <a:spcPts val="1000"/>
              </a:spcBef>
            </a:pPr>
            <a:r>
              <a:rPr lang="en-US" sz="2200" dirty="0"/>
              <a:t>We applied EDA with SQL to get insight from the data. We wrote queries to find out for instance:</a:t>
            </a:r>
          </a:p>
          <a:p>
            <a:pPr marL="685800" lvl="2">
              <a:spcBef>
                <a:spcPts val="1000"/>
              </a:spcBef>
            </a:pPr>
            <a:r>
              <a:rPr lang="en-US" sz="1400" dirty="0"/>
              <a:t>The names of unique launch sites in the space mission.</a:t>
            </a:r>
          </a:p>
          <a:p>
            <a:pPr marL="685800" lvl="2">
              <a:spcBef>
                <a:spcPts val="1000"/>
              </a:spcBef>
            </a:pPr>
            <a:r>
              <a:rPr lang="en-US" sz="1400" dirty="0"/>
              <a:t>The total payload mass carried by boosters launched by NASA (CRS)</a:t>
            </a:r>
          </a:p>
          <a:p>
            <a:pPr marL="685800" lvl="2">
              <a:spcBef>
                <a:spcPts val="1000"/>
              </a:spcBef>
            </a:pPr>
            <a:r>
              <a:rPr lang="en-US" sz="1400" dirty="0"/>
              <a:t>The average payload mass carried by booster version F9 v1.1</a:t>
            </a:r>
          </a:p>
          <a:p>
            <a:pPr marL="685800" lvl="2">
              <a:spcBef>
                <a:spcPts val="1000"/>
              </a:spcBef>
            </a:pPr>
            <a:r>
              <a:rPr lang="en-US" sz="1400" dirty="0"/>
              <a:t>The total number of successful and failure mission outcomes</a:t>
            </a:r>
          </a:p>
          <a:p>
            <a:pPr marL="685800" lvl="2">
              <a:spcBef>
                <a:spcPts val="1000"/>
              </a:spcBef>
            </a:pPr>
            <a:r>
              <a:rPr lang="en-US" sz="1400" dirty="0"/>
              <a:t>The failed landing outcomes in drone ship, their booster version and launch site names.</a:t>
            </a:r>
          </a:p>
          <a:p>
            <a:pPr marL="228600" lvl="1">
              <a:spcBef>
                <a:spcPts val="1000"/>
              </a:spcBef>
            </a:pPr>
            <a:r>
              <a:rPr lang="en-US" sz="2200" dirty="0"/>
              <a:t>The link to the notebook is https://github.com/Kroskaru/SpaceX-Capstone/blob/main/EDA%20with%20SQL.ipynb</a:t>
            </a:r>
          </a:p>
        </p:txBody>
      </p:sp>
    </p:spTree>
    <p:extLst>
      <p:ext uri="{BB962C8B-B14F-4D97-AF65-F5344CB8AC3E}">
        <p14:creationId xmlns:p14="http://schemas.microsoft.com/office/powerpoint/2010/main" val="95872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fontScale="90000"/>
          </a:bodyPr>
          <a:lstStyle/>
          <a:p>
            <a:r>
              <a:rPr lang="en-US" dirty="0"/>
              <a:t>BUILD an Interactive Map with Folium</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en-US" sz="2200" dirty="0"/>
              <a:t>We marked all launch sites, and added map objects such as markers, circles, lines to mark the success or failure of launches for each site on the folium map.</a:t>
            </a:r>
          </a:p>
          <a:p>
            <a:pPr marL="228600" lvl="1">
              <a:spcBef>
                <a:spcPts val="1000"/>
              </a:spcBef>
            </a:pPr>
            <a:r>
              <a:rPr lang="en-US" sz="2200" dirty="0"/>
              <a:t>We assigned the feature launch outcomes (failure or success) to class 0 and 1.i.e., 0 for failure, and 1 for success.</a:t>
            </a:r>
          </a:p>
          <a:p>
            <a:pPr marL="228600" lvl="1">
              <a:spcBef>
                <a:spcPts val="1000"/>
              </a:spcBef>
            </a:pPr>
            <a:r>
              <a:rPr lang="en-US" sz="2200" dirty="0"/>
              <a:t>Using the color-labeled marker clusters, we identified which launch sites have relatively high success rate. </a:t>
            </a:r>
          </a:p>
          <a:p>
            <a:pPr marL="228600" lvl="1">
              <a:spcBef>
                <a:spcPts val="1000"/>
              </a:spcBef>
            </a:pPr>
            <a:r>
              <a:rPr lang="en-US" sz="2200" dirty="0"/>
              <a:t>We calculated the distances between a launch site to its proximities. We answered some question for instance:</a:t>
            </a:r>
          </a:p>
          <a:p>
            <a:pPr marL="685800" lvl="2">
              <a:spcBef>
                <a:spcPts val="1000"/>
              </a:spcBef>
            </a:pPr>
            <a:r>
              <a:rPr lang="en-US" sz="1400" dirty="0"/>
              <a:t>Are launch sites near railways, highways and coastlines.</a:t>
            </a:r>
          </a:p>
          <a:p>
            <a:pPr marL="685800" lvl="2">
              <a:spcBef>
                <a:spcPts val="1000"/>
              </a:spcBef>
            </a:pPr>
            <a:r>
              <a:rPr lang="en-US" sz="1400" dirty="0"/>
              <a:t>Do launch sites keep certain distance away from cities.</a:t>
            </a:r>
          </a:p>
        </p:txBody>
      </p:sp>
    </p:spTree>
    <p:extLst>
      <p:ext uri="{BB962C8B-B14F-4D97-AF65-F5344CB8AC3E}">
        <p14:creationId xmlns:p14="http://schemas.microsoft.com/office/powerpoint/2010/main" val="308966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t>BUILD </a:t>
            </a:r>
            <a:r>
              <a:rPr lang="en-US" dirty="0" err="1"/>
              <a:t>aDashboard</a:t>
            </a:r>
            <a:r>
              <a:rPr lang="en-US" dirty="0"/>
              <a:t> with </a:t>
            </a:r>
            <a:r>
              <a:rPr lang="en-US" dirty="0" err="1"/>
              <a:t>Plotly</a:t>
            </a:r>
            <a:r>
              <a:rPr lang="en-US" dirty="0"/>
              <a:t> Dash</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en-US" sz="2200" dirty="0"/>
              <a:t>We built an interactive dashboard with </a:t>
            </a:r>
            <a:r>
              <a:rPr lang="en-US" sz="2200" dirty="0" err="1"/>
              <a:t>Plotly</a:t>
            </a:r>
            <a:r>
              <a:rPr lang="en-US" sz="2200" dirty="0"/>
              <a:t> dash</a:t>
            </a:r>
          </a:p>
          <a:p>
            <a:pPr marL="228600" lvl="1">
              <a:spcBef>
                <a:spcPts val="1000"/>
              </a:spcBef>
            </a:pPr>
            <a:r>
              <a:rPr lang="en-US" sz="2200" dirty="0"/>
              <a:t>We plotted pie charts showing the total launches by a certain sites</a:t>
            </a:r>
          </a:p>
          <a:p>
            <a:pPr marL="228600" lvl="1">
              <a:spcBef>
                <a:spcPts val="1000"/>
              </a:spcBef>
            </a:pPr>
            <a:r>
              <a:rPr lang="en-US" sz="2200" dirty="0"/>
              <a:t>We plotted scatter graph showing the relationship with Outcome and Payload Mass (Kg) for the different booster version.</a:t>
            </a:r>
          </a:p>
          <a:p>
            <a:pPr marL="228600" lvl="1">
              <a:spcBef>
                <a:spcPts val="1000"/>
              </a:spcBef>
            </a:pPr>
            <a:r>
              <a:rPr lang="en-US" sz="2200" dirty="0"/>
              <a:t>The link to the notebook is https://github.com/Kroskaru/SpaceX-Capstone/blob/main/app.py</a:t>
            </a:r>
          </a:p>
        </p:txBody>
      </p:sp>
    </p:spTree>
    <p:extLst>
      <p:ext uri="{BB962C8B-B14F-4D97-AF65-F5344CB8AC3E}">
        <p14:creationId xmlns:p14="http://schemas.microsoft.com/office/powerpoint/2010/main" val="56443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fontScale="90000"/>
          </a:bodyPr>
          <a:lstStyle/>
          <a:p>
            <a:r>
              <a:rPr lang="en-US" dirty="0"/>
              <a:t>Predictive Analysis (Classification)</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en-US" sz="2200" dirty="0"/>
              <a:t>We loaded the data using </a:t>
            </a:r>
            <a:r>
              <a:rPr lang="en-US" sz="2200" dirty="0" err="1"/>
              <a:t>numpy</a:t>
            </a:r>
            <a:r>
              <a:rPr lang="en-US" sz="2200" dirty="0"/>
              <a:t> and pandas, transformed the data, split our data into training and testing.</a:t>
            </a:r>
          </a:p>
          <a:p>
            <a:pPr marL="228600" lvl="1">
              <a:spcBef>
                <a:spcPts val="1000"/>
              </a:spcBef>
            </a:pPr>
            <a:r>
              <a:rPr lang="en-US" sz="2200" dirty="0"/>
              <a:t>We built different machine learning models and tune different hyperparameters using </a:t>
            </a:r>
            <a:r>
              <a:rPr lang="en-US" sz="2200" dirty="0" err="1"/>
              <a:t>GridSearchCV</a:t>
            </a:r>
            <a:r>
              <a:rPr lang="en-US" sz="2200" dirty="0"/>
              <a:t>.</a:t>
            </a:r>
          </a:p>
          <a:p>
            <a:pPr marL="228600" lvl="1">
              <a:spcBef>
                <a:spcPts val="1000"/>
              </a:spcBef>
            </a:pPr>
            <a:r>
              <a:rPr lang="en-US" sz="2200" dirty="0"/>
              <a:t>We used accuracy as the metric for our model, improved the model using feature engineering and algorithm tuning.</a:t>
            </a:r>
          </a:p>
          <a:p>
            <a:pPr marL="228600" lvl="1">
              <a:spcBef>
                <a:spcPts val="1000"/>
              </a:spcBef>
            </a:pPr>
            <a:r>
              <a:rPr lang="en-US" sz="2200" dirty="0"/>
              <a:t>We found the best performing classification model.</a:t>
            </a:r>
          </a:p>
          <a:p>
            <a:pPr marL="228600" lvl="1">
              <a:spcBef>
                <a:spcPts val="1000"/>
              </a:spcBef>
            </a:pPr>
            <a:r>
              <a:rPr lang="en-US" sz="2200" dirty="0"/>
              <a:t>The link to the notebook is https://github.com/Kroskaru/SpaceX-Capstone/blob/main/Machine%20Learning%20Prediction.ipynb</a:t>
            </a:r>
          </a:p>
        </p:txBody>
      </p:sp>
    </p:spTree>
    <p:extLst>
      <p:ext uri="{BB962C8B-B14F-4D97-AF65-F5344CB8AC3E}">
        <p14:creationId xmlns:p14="http://schemas.microsoft.com/office/powerpoint/2010/main" val="174472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t>Results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en-US" sz="2200" dirty="0"/>
              <a:t>Exploratory data analysis results</a:t>
            </a:r>
          </a:p>
          <a:p>
            <a:pPr marL="228600" lvl="1">
              <a:spcBef>
                <a:spcPts val="1000"/>
              </a:spcBef>
            </a:pPr>
            <a:r>
              <a:rPr lang="en-US" sz="2200" dirty="0"/>
              <a:t>Interactive analytics demo in screenshots</a:t>
            </a:r>
          </a:p>
          <a:p>
            <a:pPr marL="228600" lvl="1">
              <a:spcBef>
                <a:spcPts val="1000"/>
              </a:spcBef>
            </a:pPr>
            <a:r>
              <a:rPr lang="en-US" sz="2200" dirty="0"/>
              <a:t>Predictive analysis results</a:t>
            </a:r>
          </a:p>
        </p:txBody>
      </p:sp>
    </p:spTree>
    <p:extLst>
      <p:ext uri="{BB962C8B-B14F-4D97-AF65-F5344CB8AC3E}">
        <p14:creationId xmlns:p14="http://schemas.microsoft.com/office/powerpoint/2010/main" val="4290613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t>Flight Number vs. Launch Site</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en-US" sz="2200" dirty="0"/>
              <a:t>From the plot, we found that the larger the flight amount at a launch site, the greater the success rate at a launch site.</a:t>
            </a:r>
          </a:p>
          <a:p>
            <a:pPr marL="228600" lvl="1">
              <a:spcBef>
                <a:spcPts val="1000"/>
              </a:spcBef>
            </a:pPr>
            <a:endParaRPr lang="en-US" sz="2200" dirty="0"/>
          </a:p>
        </p:txBody>
      </p:sp>
      <p:pic>
        <p:nvPicPr>
          <p:cNvPr id="3" name="Picture 2">
            <a:extLst>
              <a:ext uri="{FF2B5EF4-FFF2-40B4-BE49-F238E27FC236}">
                <a16:creationId xmlns:a16="http://schemas.microsoft.com/office/drawing/2014/main" id="{B6DE48CB-F37D-4E03-9612-4B2FE0C9C889}"/>
              </a:ext>
            </a:extLst>
          </p:cNvPr>
          <p:cNvPicPr>
            <a:picLocks noChangeAspect="1"/>
          </p:cNvPicPr>
          <p:nvPr/>
        </p:nvPicPr>
        <p:blipFill>
          <a:blip r:embed="rId2"/>
          <a:stretch>
            <a:fillRect/>
          </a:stretch>
        </p:blipFill>
        <p:spPr>
          <a:xfrm>
            <a:off x="1088906" y="2521448"/>
            <a:ext cx="9676563" cy="2504423"/>
          </a:xfrm>
          <a:prstGeom prst="rect">
            <a:avLst/>
          </a:prstGeom>
        </p:spPr>
      </p:pic>
    </p:spTree>
    <p:extLst>
      <p:ext uri="{BB962C8B-B14F-4D97-AF65-F5344CB8AC3E}">
        <p14:creationId xmlns:p14="http://schemas.microsoft.com/office/powerpoint/2010/main" val="303458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t>Payload vs. Launch Site</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en-US" sz="2200" dirty="0"/>
              <a:t>The greater the </a:t>
            </a:r>
            <a:r>
              <a:rPr lang="en-US" sz="2200" dirty="0" err="1"/>
              <a:t>ayoad</a:t>
            </a:r>
            <a:r>
              <a:rPr lang="en-US" sz="2200" dirty="0"/>
              <a:t> mas for launch site CCAFS SLC 40 the higher the </a:t>
            </a:r>
            <a:r>
              <a:rPr lang="en-US" sz="2200" dirty="0" err="1"/>
              <a:t>syccess</a:t>
            </a:r>
            <a:r>
              <a:rPr lang="en-US" sz="2200" dirty="0"/>
              <a:t> rate for the rocket.</a:t>
            </a:r>
          </a:p>
          <a:p>
            <a:pPr marL="228600" lvl="1">
              <a:spcBef>
                <a:spcPts val="1000"/>
              </a:spcBef>
            </a:pPr>
            <a:endParaRPr lang="en-US" sz="2200" dirty="0"/>
          </a:p>
        </p:txBody>
      </p:sp>
      <p:pic>
        <p:nvPicPr>
          <p:cNvPr id="4" name="Picture 3">
            <a:extLst>
              <a:ext uri="{FF2B5EF4-FFF2-40B4-BE49-F238E27FC236}">
                <a16:creationId xmlns:a16="http://schemas.microsoft.com/office/drawing/2014/main" id="{5249FA24-F878-44BC-852B-8E69CCAEC695}"/>
              </a:ext>
            </a:extLst>
          </p:cNvPr>
          <p:cNvPicPr>
            <a:picLocks noChangeAspect="1"/>
          </p:cNvPicPr>
          <p:nvPr/>
        </p:nvPicPr>
        <p:blipFill>
          <a:blip r:embed="rId2"/>
          <a:stretch>
            <a:fillRect/>
          </a:stretch>
        </p:blipFill>
        <p:spPr>
          <a:xfrm>
            <a:off x="417342" y="2472758"/>
            <a:ext cx="10827307" cy="3791878"/>
          </a:xfrm>
          <a:prstGeom prst="rect">
            <a:avLst/>
          </a:prstGeom>
        </p:spPr>
      </p:pic>
    </p:spTree>
    <p:extLst>
      <p:ext uri="{BB962C8B-B14F-4D97-AF65-F5344CB8AC3E}">
        <p14:creationId xmlns:p14="http://schemas.microsoft.com/office/powerpoint/2010/main" val="311920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t>Success Rate vs. Orbit Type</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From the plot, we can see that ES-L1, GEO, HEO, SSO, VLEO had the most success rate.</a:t>
            </a:r>
          </a:p>
        </p:txBody>
      </p:sp>
      <p:pic>
        <p:nvPicPr>
          <p:cNvPr id="3" name="Picture 2">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1866609" y="2214191"/>
            <a:ext cx="7821089" cy="4087617"/>
          </a:xfrm>
          <a:prstGeom prst="rect">
            <a:avLst/>
          </a:prstGeom>
        </p:spPr>
      </p:pic>
    </p:spTree>
    <p:extLst>
      <p:ext uri="{BB962C8B-B14F-4D97-AF65-F5344CB8AC3E}">
        <p14:creationId xmlns:p14="http://schemas.microsoft.com/office/powerpoint/2010/main" val="119554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Flight Number vs. Orbit Type</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The plot below shows the Flight Number vs. Orbit type. We observe that in the LEO orbit, success is related to the number of flights whereas in the GTO orbit, there is no relationship between flight number and the orbit. </a:t>
            </a:r>
          </a:p>
        </p:txBody>
      </p:sp>
      <p:pic>
        <p:nvPicPr>
          <p:cNvPr id="4" name="Picture 3">
            <a:extLst>
              <a:ext uri="{FF2B5EF4-FFF2-40B4-BE49-F238E27FC236}">
                <a16:creationId xmlns:a16="http://schemas.microsoft.com/office/drawing/2014/main" id="{8951E6B5-1181-44B2-B572-5B835453A272}"/>
              </a:ext>
            </a:extLst>
          </p:cNvPr>
          <p:cNvPicPr>
            <a:picLocks noChangeAspect="1"/>
          </p:cNvPicPr>
          <p:nvPr/>
        </p:nvPicPr>
        <p:blipFill>
          <a:blip r:embed="rId2"/>
          <a:stretch>
            <a:fillRect/>
          </a:stretch>
        </p:blipFill>
        <p:spPr>
          <a:xfrm>
            <a:off x="723532" y="3004879"/>
            <a:ext cx="11051126" cy="2815153"/>
          </a:xfrm>
          <a:prstGeom prst="rect">
            <a:avLst/>
          </a:prstGeom>
        </p:spPr>
      </p:pic>
    </p:spTree>
    <p:extLst>
      <p:ext uri="{BB962C8B-B14F-4D97-AF65-F5344CB8AC3E}">
        <p14:creationId xmlns:p14="http://schemas.microsoft.com/office/powerpoint/2010/main" val="204354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Payload vs. Orbit Type</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We can observe that with heavy payloads, the successful landing are more for PO, LEO and ISS orbits.</a:t>
            </a:r>
          </a:p>
        </p:txBody>
      </p:sp>
      <p:pic>
        <p:nvPicPr>
          <p:cNvPr id="3" name="Picture 2">
            <a:extLst>
              <a:ext uri="{FF2B5EF4-FFF2-40B4-BE49-F238E27FC236}">
                <a16:creationId xmlns:a16="http://schemas.microsoft.com/office/drawing/2014/main" id="{7CE4FF73-7CCD-42C6-9E43-B655DCDF241B}"/>
              </a:ext>
            </a:extLst>
          </p:cNvPr>
          <p:cNvPicPr>
            <a:picLocks noChangeAspect="1"/>
          </p:cNvPicPr>
          <p:nvPr/>
        </p:nvPicPr>
        <p:blipFill>
          <a:blip r:embed="rId2"/>
          <a:stretch>
            <a:fillRect/>
          </a:stretch>
        </p:blipFill>
        <p:spPr>
          <a:xfrm>
            <a:off x="838199" y="2838450"/>
            <a:ext cx="10780853" cy="2487312"/>
          </a:xfrm>
          <a:prstGeom prst="rect">
            <a:avLst/>
          </a:prstGeom>
        </p:spPr>
      </p:pic>
    </p:spTree>
    <p:extLst>
      <p:ext uri="{BB962C8B-B14F-4D97-AF65-F5344CB8AC3E}">
        <p14:creationId xmlns:p14="http://schemas.microsoft.com/office/powerpoint/2010/main" val="2875755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Launch Success Yearly Trend</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From the plot, we can observe that success rate since 2013 kept on increasing till 2020.</a:t>
            </a:r>
          </a:p>
        </p:txBody>
      </p:sp>
      <p:pic>
        <p:nvPicPr>
          <p:cNvPr id="4" name="Picture 3">
            <a:extLst>
              <a:ext uri="{FF2B5EF4-FFF2-40B4-BE49-F238E27FC236}">
                <a16:creationId xmlns:a16="http://schemas.microsoft.com/office/drawing/2014/main" id="{D504E95A-B6F2-4A67-922F-F513B07630F5}"/>
              </a:ext>
            </a:extLst>
          </p:cNvPr>
          <p:cNvPicPr>
            <a:picLocks noChangeAspect="1"/>
          </p:cNvPicPr>
          <p:nvPr/>
        </p:nvPicPr>
        <p:blipFill>
          <a:blip r:embed="rId2"/>
          <a:stretch>
            <a:fillRect/>
          </a:stretch>
        </p:blipFill>
        <p:spPr>
          <a:xfrm>
            <a:off x="2486845" y="2543505"/>
            <a:ext cx="6303910" cy="3602565"/>
          </a:xfrm>
          <a:prstGeom prst="rect">
            <a:avLst/>
          </a:prstGeom>
        </p:spPr>
      </p:pic>
    </p:spTree>
    <p:extLst>
      <p:ext uri="{BB962C8B-B14F-4D97-AF65-F5344CB8AC3E}">
        <p14:creationId xmlns:p14="http://schemas.microsoft.com/office/powerpoint/2010/main" val="1283605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All Launch Site Names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We used the key word </a:t>
            </a:r>
            <a:r>
              <a:rPr lang="en-US" sz="2200" b="1" dirty="0">
                <a:latin typeface="Abadi" panose="020B0604020104020204" pitchFamily="34" charset="0"/>
              </a:rPr>
              <a:t>DISTINCT</a:t>
            </a:r>
            <a:r>
              <a:rPr lang="en-US" sz="2200" dirty="0">
                <a:latin typeface="Abadi" panose="020B0604020104020204" pitchFamily="34" charset="0"/>
              </a:rPr>
              <a:t> to show only unique launch sites from the SpaceX data.</a:t>
            </a:r>
          </a:p>
        </p:txBody>
      </p:sp>
      <p:pic>
        <p:nvPicPr>
          <p:cNvPr id="3" name="Picture 2">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2648118" y="2378480"/>
            <a:ext cx="6253212" cy="3534424"/>
          </a:xfrm>
          <a:prstGeom prst="rect">
            <a:avLst/>
          </a:prstGeom>
        </p:spPr>
      </p:pic>
    </p:spTree>
    <p:extLst>
      <p:ext uri="{BB962C8B-B14F-4D97-AF65-F5344CB8AC3E}">
        <p14:creationId xmlns:p14="http://schemas.microsoft.com/office/powerpoint/2010/main" val="1744017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Launch Site Names Begin with ‘CCA’</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We used the query to display 5 records where launch sites begin with ‘CCA’</a:t>
            </a:r>
          </a:p>
        </p:txBody>
      </p:sp>
      <p:pic>
        <p:nvPicPr>
          <p:cNvPr id="4" name="Picture 3">
            <a:extLst>
              <a:ext uri="{FF2B5EF4-FFF2-40B4-BE49-F238E27FC236}">
                <a16:creationId xmlns:a16="http://schemas.microsoft.com/office/drawing/2014/main" id="{6CD72A1D-7EAF-40EC-AFC1-830938F48A8F}"/>
              </a:ext>
            </a:extLst>
          </p:cNvPr>
          <p:cNvPicPr>
            <a:picLocks noChangeAspect="1"/>
          </p:cNvPicPr>
          <p:nvPr/>
        </p:nvPicPr>
        <p:blipFill>
          <a:blip r:embed="rId2"/>
          <a:stretch>
            <a:fillRect/>
          </a:stretch>
        </p:blipFill>
        <p:spPr>
          <a:xfrm>
            <a:off x="612256" y="2260163"/>
            <a:ext cx="11086460" cy="3213880"/>
          </a:xfrm>
          <a:prstGeom prst="rect">
            <a:avLst/>
          </a:prstGeom>
        </p:spPr>
      </p:pic>
    </p:spTree>
    <p:extLst>
      <p:ext uri="{BB962C8B-B14F-4D97-AF65-F5344CB8AC3E}">
        <p14:creationId xmlns:p14="http://schemas.microsoft.com/office/powerpoint/2010/main" val="1526356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Total Payload Mass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We calculated the total payload carried by boosters from NASA as 45596 using the query below</a:t>
            </a:r>
          </a:p>
        </p:txBody>
      </p:sp>
      <p:pic>
        <p:nvPicPr>
          <p:cNvPr id="3" name="Picture 2">
            <a:extLst>
              <a:ext uri="{FF2B5EF4-FFF2-40B4-BE49-F238E27FC236}">
                <a16:creationId xmlns:a16="http://schemas.microsoft.com/office/drawing/2014/main" id="{33B4819F-7AAA-4F12-A671-FF7793A81637}"/>
              </a:ext>
            </a:extLst>
          </p:cNvPr>
          <p:cNvPicPr>
            <a:picLocks noChangeAspect="1"/>
          </p:cNvPicPr>
          <p:nvPr/>
        </p:nvPicPr>
        <p:blipFill>
          <a:blip r:embed="rId2"/>
          <a:stretch>
            <a:fillRect/>
          </a:stretch>
        </p:blipFill>
        <p:spPr>
          <a:xfrm>
            <a:off x="2017662" y="2637549"/>
            <a:ext cx="7415269" cy="2942144"/>
          </a:xfrm>
          <a:prstGeom prst="rect">
            <a:avLst/>
          </a:prstGeom>
        </p:spPr>
      </p:pic>
    </p:spTree>
    <p:extLst>
      <p:ext uri="{BB962C8B-B14F-4D97-AF65-F5344CB8AC3E}">
        <p14:creationId xmlns:p14="http://schemas.microsoft.com/office/powerpoint/2010/main" val="2557690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Average Payload Mass by F9 v1.1</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We calculated the average payload mass carried by booster version F9 v1.1 as 2928,4</a:t>
            </a:r>
          </a:p>
        </p:txBody>
      </p:sp>
      <p:pic>
        <p:nvPicPr>
          <p:cNvPr id="4" name="Picture 3">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2419070" y="2330771"/>
            <a:ext cx="7575972" cy="3044418"/>
          </a:xfrm>
          <a:prstGeom prst="rect">
            <a:avLst/>
          </a:prstGeom>
          <a:effectLst/>
        </p:spPr>
      </p:pic>
    </p:spTree>
    <p:extLst>
      <p:ext uri="{BB962C8B-B14F-4D97-AF65-F5344CB8AC3E}">
        <p14:creationId xmlns:p14="http://schemas.microsoft.com/office/powerpoint/2010/main" val="2438072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First Successful Ground Landing Date</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690688"/>
            <a:ext cx="10936459"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We observed that the dates of the first successful landing outcome on ground pad was 22</a:t>
            </a:r>
            <a:r>
              <a:rPr lang="en-US" sz="2200" baseline="30000" dirty="0">
                <a:latin typeface="Abadi" panose="020B0604020104020204" pitchFamily="34" charset="0"/>
              </a:rPr>
              <a:t>nd</a:t>
            </a:r>
            <a:r>
              <a:rPr lang="en-US" sz="2200" dirty="0">
                <a:latin typeface="Abadi" panose="020B0604020104020204" pitchFamily="34" charset="0"/>
              </a:rPr>
              <a:t> December 2015</a:t>
            </a:r>
          </a:p>
        </p:txBody>
      </p:sp>
      <p:pic>
        <p:nvPicPr>
          <p:cNvPr id="3" name="Picture 2">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2413339" y="2626682"/>
            <a:ext cx="7912723" cy="3156280"/>
          </a:xfrm>
          <a:prstGeom prst="rect">
            <a:avLst/>
          </a:prstGeom>
        </p:spPr>
      </p:pic>
    </p:spTree>
    <p:extLst>
      <p:ext uri="{BB962C8B-B14F-4D97-AF65-F5344CB8AC3E}">
        <p14:creationId xmlns:p14="http://schemas.microsoft.com/office/powerpoint/2010/main" val="1939861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fontScale="90000"/>
          </a:bodyPr>
          <a:lstStyle/>
          <a:p>
            <a:r>
              <a:rPr lang="en-US" dirty="0">
                <a:solidFill>
                  <a:srgbClr val="0B49CB"/>
                </a:solidFill>
                <a:latin typeface="+mn-lt"/>
              </a:rPr>
              <a:t>Successful Drone Ship Landing with Payload between 4000 and 6000</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200" y="1690688"/>
            <a:ext cx="4314092"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We used WHERE clause to filter for boosters which have successfully landed on drone ship and applied the AND condition to determine successful landing with payload mass greater than 4000 but less than 6000</a:t>
            </a:r>
          </a:p>
        </p:txBody>
      </p:sp>
      <p:pic>
        <p:nvPicPr>
          <p:cNvPr id="4" name="Picture 3">
            <a:extLst>
              <a:ext uri="{FF2B5EF4-FFF2-40B4-BE49-F238E27FC236}">
                <a16:creationId xmlns:a16="http://schemas.microsoft.com/office/drawing/2014/main" id="{8BE87361-909F-45C4-896B-C2764CBD18B5}"/>
              </a:ext>
            </a:extLst>
          </p:cNvPr>
          <p:cNvPicPr>
            <a:picLocks noChangeAspect="1"/>
          </p:cNvPicPr>
          <p:nvPr/>
        </p:nvPicPr>
        <p:blipFill>
          <a:blip r:embed="rId2"/>
          <a:stretch>
            <a:fillRect/>
          </a:stretch>
        </p:blipFill>
        <p:spPr>
          <a:xfrm>
            <a:off x="5378486" y="1493681"/>
            <a:ext cx="6253214" cy="4284116"/>
          </a:xfrm>
          <a:prstGeom prst="rect">
            <a:avLst/>
          </a:prstGeom>
        </p:spPr>
      </p:pic>
    </p:spTree>
    <p:extLst>
      <p:ext uri="{BB962C8B-B14F-4D97-AF65-F5344CB8AC3E}">
        <p14:creationId xmlns:p14="http://schemas.microsoft.com/office/powerpoint/2010/main" val="892979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fontScale="90000"/>
          </a:bodyPr>
          <a:lstStyle/>
          <a:p>
            <a:r>
              <a:rPr lang="en-US" dirty="0">
                <a:solidFill>
                  <a:srgbClr val="0B49CB"/>
                </a:solidFill>
                <a:latin typeface="+mn-lt"/>
              </a:rPr>
              <a:t>Total Number of Successful and Failure Mission Outcomes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200" y="1690688"/>
            <a:ext cx="4314092"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We used wildcard like ‘%’ to filter WHERE </a:t>
            </a:r>
            <a:r>
              <a:rPr lang="en-US" sz="2200" dirty="0" err="1">
                <a:latin typeface="Abadi" panose="020B0604020104020204" pitchFamily="34" charset="0"/>
              </a:rPr>
              <a:t>MissionOutcome</a:t>
            </a:r>
            <a:r>
              <a:rPr lang="en-US" sz="2200" dirty="0">
                <a:latin typeface="Abadi" panose="020B0604020104020204" pitchFamily="34" charset="0"/>
              </a:rPr>
              <a:t> was a success of a failure.</a:t>
            </a:r>
          </a:p>
        </p:txBody>
      </p:sp>
      <p:pic>
        <p:nvPicPr>
          <p:cNvPr id="3" name="Picture 2">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6095999" y="1617144"/>
            <a:ext cx="5108891" cy="4633362"/>
          </a:xfrm>
          <a:prstGeom prst="rect">
            <a:avLst/>
          </a:prstGeom>
        </p:spPr>
      </p:pic>
    </p:spTree>
    <p:extLst>
      <p:ext uri="{BB962C8B-B14F-4D97-AF65-F5344CB8AC3E}">
        <p14:creationId xmlns:p14="http://schemas.microsoft.com/office/powerpoint/2010/main" val="155340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Summary of methodologies</a:t>
            </a:r>
          </a:p>
          <a:p>
            <a:pPr lvl="1"/>
            <a:r>
              <a:rPr lang="en-US" sz="1800" dirty="0"/>
              <a:t>Data Collection through API</a:t>
            </a:r>
          </a:p>
          <a:p>
            <a:pPr lvl="1"/>
            <a:r>
              <a:rPr lang="en-US" sz="1800" dirty="0"/>
              <a:t>Data Collection with Web Scraping</a:t>
            </a:r>
          </a:p>
          <a:p>
            <a:pPr lvl="1"/>
            <a:r>
              <a:rPr lang="en-US" sz="1800" dirty="0"/>
              <a:t>Data Wrangling</a:t>
            </a:r>
          </a:p>
          <a:p>
            <a:pPr lvl="1"/>
            <a:r>
              <a:rPr lang="en-US" sz="1800" dirty="0"/>
              <a:t>Exploratory Data analysis with SQL</a:t>
            </a:r>
          </a:p>
          <a:p>
            <a:pPr lvl="1"/>
            <a:r>
              <a:rPr lang="en-US" sz="1800" dirty="0"/>
              <a:t>Exploratory Data Analysis with Data Visualization</a:t>
            </a:r>
          </a:p>
          <a:p>
            <a:pPr lvl="1"/>
            <a:r>
              <a:rPr lang="en-US" sz="1800" dirty="0"/>
              <a:t>Interactive Visual Analytics with Folium</a:t>
            </a:r>
          </a:p>
          <a:p>
            <a:pPr lvl="1"/>
            <a:r>
              <a:rPr lang="en-US" sz="1800" dirty="0"/>
              <a:t>Machine Learning </a:t>
            </a:r>
            <a:r>
              <a:rPr lang="en-US" sz="1800" dirty="0" err="1"/>
              <a:t>Predi</a:t>
            </a:r>
            <a:endParaRPr lang="en-US" sz="1800" dirty="0"/>
          </a:p>
          <a:p>
            <a:r>
              <a:rPr lang="en-US" sz="2200" dirty="0"/>
              <a:t>Summary of all results</a:t>
            </a:r>
          </a:p>
          <a:p>
            <a:pPr lvl="1"/>
            <a:r>
              <a:rPr lang="en-US" sz="1800" dirty="0"/>
              <a:t>Exploratory Data Analysis result</a:t>
            </a:r>
          </a:p>
          <a:p>
            <a:pPr lvl="1"/>
            <a:r>
              <a:rPr lang="en-US" sz="1800" dirty="0"/>
              <a:t>Interactive analytics in screenshots</a:t>
            </a:r>
          </a:p>
          <a:p>
            <a:pPr lvl="1"/>
            <a:r>
              <a:rPr lang="en-US" sz="1800" dirty="0"/>
              <a:t>Predictive Analytics result</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Boosters Carried Maximum Payload</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200" y="1690688"/>
            <a:ext cx="4314092" cy="4486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We determined the booster that have carried the maximum payload using a subquery in the WHERE clause and the MAX() function.</a:t>
            </a:r>
          </a:p>
        </p:txBody>
      </p:sp>
      <p:pic>
        <p:nvPicPr>
          <p:cNvPr id="4" name="Picture 3">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5739631" y="1543600"/>
            <a:ext cx="5108891" cy="4633362"/>
          </a:xfrm>
          <a:prstGeom prst="rect">
            <a:avLst/>
          </a:prstGeom>
        </p:spPr>
      </p:pic>
    </p:spTree>
    <p:extLst>
      <p:ext uri="{BB962C8B-B14F-4D97-AF65-F5344CB8AC3E}">
        <p14:creationId xmlns:p14="http://schemas.microsoft.com/office/powerpoint/2010/main" val="2175535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2015 Launch Records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200" y="1690688"/>
            <a:ext cx="10515600" cy="1213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We used a combinations of the WHERE clause, LIKE, AND, and BETWEEN conditions to filter for failed landing outcomes in drone ship, their booster versions, and launch site names for year 2015</a:t>
            </a:r>
          </a:p>
        </p:txBody>
      </p:sp>
      <p:pic>
        <p:nvPicPr>
          <p:cNvPr id="3" name="Picture 2">
            <a:extLst>
              <a:ext uri="{FF2B5EF4-FFF2-40B4-BE49-F238E27FC236}">
                <a16:creationId xmlns:a16="http://schemas.microsoft.com/office/drawing/2014/main" id="{50E3558E-0B94-4EC1-AA31-F47E92F36B61}"/>
              </a:ext>
            </a:extLst>
          </p:cNvPr>
          <p:cNvPicPr>
            <a:picLocks noChangeAspect="1"/>
          </p:cNvPicPr>
          <p:nvPr/>
        </p:nvPicPr>
        <p:blipFill>
          <a:blip r:embed="rId2"/>
          <a:stretch>
            <a:fillRect/>
          </a:stretch>
        </p:blipFill>
        <p:spPr>
          <a:xfrm>
            <a:off x="2241721" y="2901007"/>
            <a:ext cx="8498079" cy="3030236"/>
          </a:xfrm>
          <a:prstGeom prst="rect">
            <a:avLst/>
          </a:prstGeom>
        </p:spPr>
      </p:pic>
    </p:spTree>
    <p:extLst>
      <p:ext uri="{BB962C8B-B14F-4D97-AF65-F5344CB8AC3E}">
        <p14:creationId xmlns:p14="http://schemas.microsoft.com/office/powerpoint/2010/main" val="2683249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fontScale="90000"/>
          </a:bodyPr>
          <a:lstStyle/>
          <a:p>
            <a:r>
              <a:rPr lang="en-US" dirty="0">
                <a:solidFill>
                  <a:srgbClr val="0B49CB"/>
                </a:solidFill>
                <a:latin typeface="+mn-lt"/>
              </a:rPr>
              <a:t>Rank Landing Outcomes Between 2010-06-04 and 2017-03-20</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200" y="1690687"/>
            <a:ext cx="4425778" cy="4598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400" dirty="0">
                <a:latin typeface="Abadi" panose="020B0604020104020204" pitchFamily="34" charset="0"/>
              </a:rPr>
              <a:t>We selected Landing outcomes and the </a:t>
            </a:r>
            <a:r>
              <a:rPr lang="en-US" sz="2400" b="1" dirty="0">
                <a:latin typeface="Abadi" panose="020B0604020104020204" pitchFamily="34" charset="0"/>
              </a:rPr>
              <a:t>COUNT</a:t>
            </a:r>
            <a:r>
              <a:rPr lang="en-US" sz="2400" dirty="0">
                <a:latin typeface="Abadi" panose="020B0604020104020204" pitchFamily="34" charset="0"/>
              </a:rPr>
              <a:t> of landing outcomes from the data and used the </a:t>
            </a:r>
            <a:r>
              <a:rPr lang="en-US" sz="2400" b="1" dirty="0">
                <a:latin typeface="Abadi" panose="020B0604020104020204" pitchFamily="34" charset="0"/>
              </a:rPr>
              <a:t>WHERE</a:t>
            </a:r>
            <a:r>
              <a:rPr lang="en-US" sz="2400" dirty="0">
                <a:latin typeface="Abadi" panose="020B0604020104020204" pitchFamily="34" charset="0"/>
              </a:rPr>
              <a:t> clause to filter for landing outcomes </a:t>
            </a:r>
            <a:r>
              <a:rPr lang="en-US" sz="2400" b="1" dirty="0">
                <a:latin typeface="Abadi" panose="020B0604020104020204" pitchFamily="34" charset="0"/>
              </a:rPr>
              <a:t>BETWEEN</a:t>
            </a:r>
            <a:r>
              <a:rPr lang="en-US" sz="2400" dirty="0">
                <a:latin typeface="Abadi" panose="020B0604020104020204" pitchFamily="34" charset="0"/>
              </a:rPr>
              <a:t> 2010-06-04 to 2010-03-20.</a:t>
            </a:r>
          </a:p>
          <a:p>
            <a:pPr>
              <a:spcBef>
                <a:spcPts val="1400"/>
              </a:spcBef>
            </a:pPr>
            <a:r>
              <a:rPr lang="en-US" sz="2400" dirty="0">
                <a:latin typeface="Abadi" panose="020B0604020104020204" pitchFamily="34" charset="0"/>
              </a:rPr>
              <a:t>We applied the </a:t>
            </a:r>
            <a:r>
              <a:rPr lang="en-US" sz="2400" b="1" dirty="0">
                <a:latin typeface="Abadi" panose="020B0604020104020204" pitchFamily="34" charset="0"/>
              </a:rPr>
              <a:t>GROUP BY </a:t>
            </a:r>
            <a:r>
              <a:rPr lang="en-US" sz="2400" dirty="0">
                <a:latin typeface="Abadi" panose="020B0604020104020204" pitchFamily="34" charset="0"/>
              </a:rPr>
              <a:t>clause to group the landing outcomes and the </a:t>
            </a:r>
            <a:r>
              <a:rPr lang="en-US" sz="2400" b="1" dirty="0">
                <a:latin typeface="Abadi" panose="020B0604020104020204" pitchFamily="34" charset="0"/>
              </a:rPr>
              <a:t>ORDER BY </a:t>
            </a:r>
            <a:r>
              <a:rPr lang="en-US" sz="2400" dirty="0">
                <a:latin typeface="Abadi" panose="020B0604020104020204" pitchFamily="34" charset="0"/>
              </a:rPr>
              <a:t>clause to order the grouped landing outcome in descending order.</a:t>
            </a:r>
          </a:p>
        </p:txBody>
      </p:sp>
      <p:pic>
        <p:nvPicPr>
          <p:cNvPr id="4" name="Picture 3">
            <a:extLst>
              <a:ext uri="{FF2B5EF4-FFF2-40B4-BE49-F238E27FC236}">
                <a16:creationId xmlns:a16="http://schemas.microsoft.com/office/drawing/2014/main" id="{0AB630D8-82BB-40F8-A239-7FACF3C98F33}"/>
              </a:ext>
            </a:extLst>
          </p:cNvPr>
          <p:cNvPicPr>
            <a:picLocks noChangeAspect="1"/>
          </p:cNvPicPr>
          <p:nvPr/>
        </p:nvPicPr>
        <p:blipFill>
          <a:blip r:embed="rId2"/>
          <a:stretch>
            <a:fillRect/>
          </a:stretch>
        </p:blipFill>
        <p:spPr>
          <a:xfrm>
            <a:off x="5263978" y="1478821"/>
            <a:ext cx="6124575" cy="4295775"/>
          </a:xfrm>
          <a:prstGeom prst="rect">
            <a:avLst/>
          </a:prstGeom>
        </p:spPr>
      </p:pic>
    </p:spTree>
    <p:extLst>
      <p:ext uri="{BB962C8B-B14F-4D97-AF65-F5344CB8AC3E}">
        <p14:creationId xmlns:p14="http://schemas.microsoft.com/office/powerpoint/2010/main" val="3438833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All launch sites global map markers</a:t>
            </a:r>
          </a:p>
        </p:txBody>
      </p:sp>
      <p:pic>
        <p:nvPicPr>
          <p:cNvPr id="3" name="Content Placeholder 5">
            <a:extLst>
              <a:ext uri="{FF2B5EF4-FFF2-40B4-BE49-F238E27FC236}">
                <a16:creationId xmlns:a16="http://schemas.microsoft.com/office/drawing/2014/main" id="{470AB9A3-B553-4971-BB03-177421E4971B}"/>
              </a:ext>
            </a:extLst>
          </p:cNvPr>
          <p:cNvPicPr>
            <a:picLocks noGrp="1" noChangeAspect="1"/>
          </p:cNvPicPr>
          <p:nvPr/>
        </p:nvPicPr>
        <p:blipFill>
          <a:blip r:embed="rId2"/>
          <a:stretch>
            <a:fillRect/>
          </a:stretch>
        </p:blipFill>
        <p:spPr>
          <a:xfrm>
            <a:off x="961767" y="1465900"/>
            <a:ext cx="10515600" cy="4717035"/>
          </a:xfrm>
          <a:prstGeom prst="rect">
            <a:avLst/>
          </a:prstGeom>
        </p:spPr>
      </p:pic>
    </p:spTree>
    <p:extLst>
      <p:ext uri="{BB962C8B-B14F-4D97-AF65-F5344CB8AC3E}">
        <p14:creationId xmlns:p14="http://schemas.microsoft.com/office/powerpoint/2010/main" val="979837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Markers showing launch sites with color labels</a:t>
            </a:r>
          </a:p>
        </p:txBody>
      </p:sp>
      <p:pic>
        <p:nvPicPr>
          <p:cNvPr id="4" name="Content Placeholder 3">
            <a:extLst>
              <a:ext uri="{FF2B5EF4-FFF2-40B4-BE49-F238E27FC236}">
                <a16:creationId xmlns:a16="http://schemas.microsoft.com/office/drawing/2014/main" id="{545859BE-C488-4415-B455-A8E223C13405}"/>
              </a:ext>
            </a:extLst>
          </p:cNvPr>
          <p:cNvPicPr>
            <a:picLocks noGrp="1" noChangeAspect="1"/>
          </p:cNvPicPr>
          <p:nvPr/>
        </p:nvPicPr>
        <p:blipFill>
          <a:blip r:embed="rId2"/>
          <a:stretch>
            <a:fillRect/>
          </a:stretch>
        </p:blipFill>
        <p:spPr>
          <a:xfrm>
            <a:off x="665838" y="1191231"/>
            <a:ext cx="10687962" cy="4772101"/>
          </a:xfrm>
          <a:prstGeom prst="rect">
            <a:avLst/>
          </a:prstGeom>
        </p:spPr>
      </p:pic>
    </p:spTree>
    <p:extLst>
      <p:ext uri="{BB962C8B-B14F-4D97-AF65-F5344CB8AC3E}">
        <p14:creationId xmlns:p14="http://schemas.microsoft.com/office/powerpoint/2010/main" val="1287014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Launch Site distance to landmarks</a:t>
            </a:r>
          </a:p>
        </p:txBody>
      </p:sp>
      <p:pic>
        <p:nvPicPr>
          <p:cNvPr id="3" name="Content Placeholder 3">
            <a:extLst>
              <a:ext uri="{FF2B5EF4-FFF2-40B4-BE49-F238E27FC236}">
                <a16:creationId xmlns:a16="http://schemas.microsoft.com/office/drawing/2014/main" id="{6E1784D2-4EB3-4F23-A05A-978BAA2AC218}"/>
              </a:ext>
            </a:extLst>
          </p:cNvPr>
          <p:cNvPicPr>
            <a:picLocks noGrp="1" noChangeAspect="1"/>
          </p:cNvPicPr>
          <p:nvPr/>
        </p:nvPicPr>
        <p:blipFill>
          <a:blip r:embed="rId2"/>
          <a:stretch>
            <a:fillRect/>
          </a:stretch>
        </p:blipFill>
        <p:spPr>
          <a:xfrm>
            <a:off x="973094" y="1427981"/>
            <a:ext cx="10245811" cy="4873965"/>
          </a:xfrm>
          <a:prstGeom prst="rect">
            <a:avLst/>
          </a:prstGeom>
        </p:spPr>
      </p:pic>
    </p:spTree>
    <p:extLst>
      <p:ext uri="{BB962C8B-B14F-4D97-AF65-F5344CB8AC3E}">
        <p14:creationId xmlns:p14="http://schemas.microsoft.com/office/powerpoint/2010/main" val="2640131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fontScale="90000"/>
          </a:bodyPr>
          <a:lstStyle/>
          <a:p>
            <a:r>
              <a:rPr lang="en-US" dirty="0">
                <a:solidFill>
                  <a:srgbClr val="0B49CB"/>
                </a:solidFill>
                <a:latin typeface="+mn-lt"/>
              </a:rPr>
              <a:t>Pie chart showing the success percentage achieved by each launch site</a:t>
            </a:r>
          </a:p>
        </p:txBody>
      </p:sp>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nvPicPr>
        <p:blipFill>
          <a:blip r:embed="rId2"/>
          <a:stretch>
            <a:fillRect/>
          </a:stretch>
        </p:blipFill>
        <p:spPr>
          <a:xfrm>
            <a:off x="838200" y="1336432"/>
            <a:ext cx="10687962" cy="4772101"/>
          </a:xfrm>
          <a:prstGeom prst="rect">
            <a:avLst/>
          </a:prstGeom>
        </p:spPr>
      </p:pic>
    </p:spTree>
    <p:extLst>
      <p:ext uri="{BB962C8B-B14F-4D97-AF65-F5344CB8AC3E}">
        <p14:creationId xmlns:p14="http://schemas.microsoft.com/office/powerpoint/2010/main" val="1746705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fontScale="90000"/>
          </a:bodyPr>
          <a:lstStyle/>
          <a:p>
            <a:r>
              <a:rPr lang="en-US" dirty="0">
                <a:solidFill>
                  <a:srgbClr val="0B49CB"/>
                </a:solidFill>
                <a:latin typeface="+mn-lt"/>
              </a:rPr>
              <a:t>Pie chart showing the Launch site with the highest launch success ratio</a:t>
            </a:r>
          </a:p>
        </p:txBody>
      </p:sp>
      <p:pic>
        <p:nvPicPr>
          <p:cNvPr id="3" name="Content Placeholder 3">
            <a:extLst>
              <a:ext uri="{FF2B5EF4-FFF2-40B4-BE49-F238E27FC236}">
                <a16:creationId xmlns:a16="http://schemas.microsoft.com/office/drawing/2014/main" id="{6C2AB105-08B3-4384-941B-B102B9F85DF4}"/>
              </a:ext>
            </a:extLst>
          </p:cNvPr>
          <p:cNvPicPr>
            <a:picLocks noGrp="1" noChangeAspect="1"/>
          </p:cNvPicPr>
          <p:nvPr/>
        </p:nvPicPr>
        <p:blipFill>
          <a:blip r:embed="rId2"/>
          <a:stretch>
            <a:fillRect/>
          </a:stretch>
        </p:blipFill>
        <p:spPr>
          <a:xfrm>
            <a:off x="2200608" y="1579329"/>
            <a:ext cx="7790783" cy="4440746"/>
          </a:xfrm>
          <a:prstGeom prst="rect">
            <a:avLst/>
          </a:prstGeom>
        </p:spPr>
      </p:pic>
    </p:spTree>
    <p:extLst>
      <p:ext uri="{BB962C8B-B14F-4D97-AF65-F5344CB8AC3E}">
        <p14:creationId xmlns:p14="http://schemas.microsoft.com/office/powerpoint/2010/main" val="108827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fontScale="90000"/>
          </a:bodyPr>
          <a:lstStyle/>
          <a:p>
            <a:r>
              <a:rPr lang="en-US" dirty="0">
                <a:solidFill>
                  <a:srgbClr val="0B49CB"/>
                </a:solidFill>
                <a:latin typeface="+mn-lt"/>
              </a:rPr>
              <a:t>Scatter plot Payload vs Launch Outcome for all sites, with different payload selected in the range slider</a:t>
            </a:r>
          </a:p>
        </p:txBody>
      </p:sp>
      <p:pic>
        <p:nvPicPr>
          <p:cNvPr id="4" name="Content Placeholder 3" descr="Graphical user interface, application&#10;&#10;Description automatically generated">
            <a:extLst>
              <a:ext uri="{FF2B5EF4-FFF2-40B4-BE49-F238E27FC236}">
                <a16:creationId xmlns:a16="http://schemas.microsoft.com/office/drawing/2014/main" id="{E7D9358F-78D4-4E85-84A7-02D5123A0571}"/>
              </a:ext>
            </a:extLst>
          </p:cNvPr>
          <p:cNvPicPr>
            <a:picLocks noGrp="1" noChangeAspect="1"/>
          </p:cNvPicPr>
          <p:nvPr/>
        </p:nvPicPr>
        <p:blipFill>
          <a:blip r:embed="rId2"/>
          <a:stretch>
            <a:fillRect/>
          </a:stretch>
        </p:blipFill>
        <p:spPr>
          <a:xfrm>
            <a:off x="838201" y="1721544"/>
            <a:ext cx="10515599" cy="3785614"/>
          </a:xfrm>
          <a:prstGeom prst="rect">
            <a:avLst/>
          </a:prstGeom>
        </p:spPr>
      </p:pic>
    </p:spTree>
    <p:extLst>
      <p:ext uri="{BB962C8B-B14F-4D97-AF65-F5344CB8AC3E}">
        <p14:creationId xmlns:p14="http://schemas.microsoft.com/office/powerpoint/2010/main" val="1678710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Classification Accuracy</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200" y="1690688"/>
            <a:ext cx="10515600" cy="521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latin typeface="Abadi" panose="020B0604020104020204" pitchFamily="34" charset="0"/>
              </a:rPr>
              <a:t>The decision tree classifier is the model with the highest classification accuracy</a:t>
            </a:r>
          </a:p>
        </p:txBody>
      </p:sp>
      <p:pic>
        <p:nvPicPr>
          <p:cNvPr id="4" name="Picture 3">
            <a:extLst>
              <a:ext uri="{FF2B5EF4-FFF2-40B4-BE49-F238E27FC236}">
                <a16:creationId xmlns:a16="http://schemas.microsoft.com/office/drawing/2014/main" id="{4125DC3F-06C6-4F66-ADB5-43E9E2294DD9}"/>
              </a:ext>
            </a:extLst>
          </p:cNvPr>
          <p:cNvPicPr>
            <a:picLocks noChangeAspect="1"/>
          </p:cNvPicPr>
          <p:nvPr/>
        </p:nvPicPr>
        <p:blipFill>
          <a:blip r:embed="rId2"/>
          <a:stretch>
            <a:fillRect/>
          </a:stretch>
        </p:blipFill>
        <p:spPr>
          <a:xfrm>
            <a:off x="686583" y="2458994"/>
            <a:ext cx="11164824" cy="3321534"/>
          </a:xfrm>
          <a:prstGeom prst="rect">
            <a:avLst/>
          </a:prstGeom>
        </p:spPr>
      </p:pic>
    </p:spTree>
    <p:extLst>
      <p:ext uri="{BB962C8B-B14F-4D97-AF65-F5344CB8AC3E}">
        <p14:creationId xmlns:p14="http://schemas.microsoft.com/office/powerpoint/2010/main" val="127586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Project background and context</a:t>
            </a:r>
          </a:p>
          <a:p>
            <a:pPr lvl="1"/>
            <a:r>
              <a:rPr lang="en-US" sz="1800" dirty="0"/>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lnSpc>
                <a:spcPct val="100000"/>
              </a:lnSpc>
            </a:pPr>
            <a:r>
              <a:rPr lang="en-US" sz="2200" dirty="0"/>
              <a:t>Problems you want to find answers</a:t>
            </a:r>
          </a:p>
          <a:p>
            <a:pPr lvl="1"/>
            <a:r>
              <a:rPr lang="en-US" sz="1800" dirty="0"/>
              <a:t>What factors determine if the rocket will land successfully?</a:t>
            </a:r>
          </a:p>
          <a:p>
            <a:pPr lvl="1"/>
            <a:r>
              <a:rPr lang="en-US" sz="1800" dirty="0"/>
              <a:t>The interaction amongst various features that determine the success rate of a successful landing.</a:t>
            </a:r>
          </a:p>
          <a:p>
            <a:pPr lvl="1">
              <a:lnSpc>
                <a:spcPct val="100000"/>
              </a:lnSpc>
            </a:pPr>
            <a:r>
              <a:rPr lang="en-US" sz="1800" dirty="0"/>
              <a:t>What operating conditions needs to be in place to ensure a successful landing program.</a:t>
            </a:r>
          </a:p>
        </p:txBody>
      </p:sp>
    </p:spTree>
    <p:extLst>
      <p:ext uri="{BB962C8B-B14F-4D97-AF65-F5344CB8AC3E}">
        <p14:creationId xmlns:p14="http://schemas.microsoft.com/office/powerpoint/2010/main" val="710623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71306"/>
          </a:xfrm>
        </p:spPr>
        <p:txBody>
          <a:bodyPr>
            <a:normAutofit/>
          </a:bodyPr>
          <a:lstStyle/>
          <a:p>
            <a:r>
              <a:rPr lang="en-US" dirty="0">
                <a:solidFill>
                  <a:srgbClr val="0B49CB"/>
                </a:solidFill>
                <a:latin typeface="+mn-lt"/>
              </a:rPr>
              <a:t>Confusion Matrix</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200" y="1690688"/>
            <a:ext cx="4969476" cy="4178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1400"/>
              </a:spcBef>
            </a:pPr>
            <a:r>
              <a:rPr lang="en-US" sz="2200" dirty="0">
                <a:latin typeface="Abadi" panose="020B0604020104020204" pitchFamily="34" charset="0"/>
              </a:rPr>
              <a:t>The confusion matrix for the decision tree classifier shows that the classifier can distinguish between the different classes. The major problem is the false positives .i.e., unsuccessful landing marked as successful landing by the classifier.</a:t>
            </a: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2"/>
          <a:stretch>
            <a:fillRect/>
          </a:stretch>
        </p:blipFill>
        <p:spPr>
          <a:xfrm>
            <a:off x="6265759" y="1690688"/>
            <a:ext cx="4281910" cy="3097321"/>
          </a:xfrm>
          <a:prstGeom prst="rect">
            <a:avLst/>
          </a:prstGeom>
        </p:spPr>
      </p:pic>
    </p:spTree>
    <p:extLst>
      <p:ext uri="{BB962C8B-B14F-4D97-AF65-F5344CB8AC3E}">
        <p14:creationId xmlns:p14="http://schemas.microsoft.com/office/powerpoint/2010/main" val="2407275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lnSpc>
                <a:spcPct val="100000"/>
              </a:lnSpc>
              <a:spcBef>
                <a:spcPts val="1400"/>
              </a:spcBef>
              <a:buNone/>
            </a:pPr>
            <a:r>
              <a:rPr lang="en-US" sz="2200" dirty="0"/>
              <a:t>We can conclude that:</a:t>
            </a:r>
          </a:p>
          <a:p>
            <a:r>
              <a:rPr lang="en-US" sz="2200" dirty="0"/>
              <a:t>The larger the flight amount at a launch site, the greater the success rate at a launch site.</a:t>
            </a:r>
          </a:p>
          <a:p>
            <a:r>
              <a:rPr lang="en-US" sz="2200" dirty="0"/>
              <a:t>Launch success rate started to increase in 2013 till 2020.</a:t>
            </a:r>
          </a:p>
          <a:p>
            <a:r>
              <a:rPr lang="en-US" sz="2200" dirty="0"/>
              <a:t>Orbits ES-L1, GEO, HEO, SSO, VLEO had the most success rate.</a:t>
            </a:r>
          </a:p>
          <a:p>
            <a:r>
              <a:rPr lang="en-US" sz="2200" dirty="0"/>
              <a:t>KSC LC-39A had the most successful launches of any sites.</a:t>
            </a:r>
          </a:p>
          <a:p>
            <a:r>
              <a:rPr lang="en-US" sz="2200" dirty="0"/>
              <a:t>The Decision tree classifier is the best machine learning algorithm for this task.</a:t>
            </a:r>
          </a:p>
        </p:txBody>
      </p:sp>
    </p:spTree>
    <p:extLst>
      <p:ext uri="{BB962C8B-B14F-4D97-AF65-F5344CB8AC3E}">
        <p14:creationId xmlns:p14="http://schemas.microsoft.com/office/powerpoint/2010/main" val="3855540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771790" cy="1083281"/>
          </a:xfrm>
        </p:spPr>
        <p:txBody>
          <a:bodyPr anchor="ctr">
            <a:normAutofit/>
          </a:bodyPr>
          <a:lstStyle/>
          <a:p>
            <a:r>
              <a:rPr lang="en-US" dirty="0">
                <a:solidFill>
                  <a:srgbClr val="0E659B"/>
                </a:solidFill>
              </a:rPr>
              <a:t>Thank you!</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195818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lnSpcReduction="10000"/>
          </a:bodyPr>
          <a:lstStyle/>
          <a:p>
            <a:pPr marL="0" indent="0">
              <a:lnSpc>
                <a:spcPct val="120000"/>
              </a:lnSpc>
              <a:spcBef>
                <a:spcPts val="1400"/>
              </a:spcBef>
              <a:buNone/>
            </a:pPr>
            <a:r>
              <a:rPr lang="en-US" sz="2400" dirty="0">
                <a:solidFill>
                  <a:srgbClr val="0B49CB"/>
                </a:solidFill>
                <a:latin typeface="Abadi"/>
              </a:rPr>
              <a:t>Executive Summary</a:t>
            </a:r>
          </a:p>
          <a:p>
            <a:r>
              <a:rPr lang="en-US" sz="2200" dirty="0"/>
              <a:t>Data collection methodology:</a:t>
            </a:r>
          </a:p>
          <a:p>
            <a:pPr lvl="1"/>
            <a:r>
              <a:rPr lang="en-US" sz="1800" dirty="0"/>
              <a:t>Data was collected using SpaceX API and web scraping from Wikipedia. </a:t>
            </a:r>
          </a:p>
          <a:p>
            <a:r>
              <a:rPr lang="en-US" sz="2200" dirty="0"/>
              <a:t>Perform data wrangling</a:t>
            </a:r>
          </a:p>
          <a:p>
            <a:pPr lvl="1">
              <a:lnSpc>
                <a:spcPct val="100000"/>
              </a:lnSpc>
            </a:pPr>
            <a:r>
              <a:rPr lang="en-US" sz="1800" dirty="0"/>
              <a:t>One-hot encoding was applied to categorical features</a:t>
            </a:r>
            <a:endParaRPr lang="en-US" sz="2200" dirty="0"/>
          </a:p>
          <a:p>
            <a:pPr>
              <a:lnSpc>
                <a:spcPct val="100000"/>
              </a:lnSpc>
            </a:pPr>
            <a:r>
              <a:rPr lang="en-US" sz="2200" dirty="0"/>
              <a:t>Perform exploratory data analysis (EDA) using visualization and SQL</a:t>
            </a:r>
          </a:p>
          <a:p>
            <a:pPr>
              <a:lnSpc>
                <a:spcPct val="100000"/>
              </a:lnSpc>
            </a:pPr>
            <a:r>
              <a:rPr lang="en-US" sz="2200" dirty="0"/>
              <a:t>Perform interactive visual analytics using Folium and </a:t>
            </a:r>
            <a:r>
              <a:rPr lang="en-US" sz="2200" dirty="0" err="1"/>
              <a:t>Plotly</a:t>
            </a:r>
            <a:r>
              <a:rPr lang="en-US" sz="2200" dirty="0"/>
              <a:t> Dash</a:t>
            </a:r>
          </a:p>
          <a:p>
            <a:pPr>
              <a:lnSpc>
                <a:spcPct val="100000"/>
              </a:lnSpc>
            </a:pPr>
            <a:r>
              <a:rPr lang="en-US" sz="2200" dirty="0"/>
              <a:t>Perform predictive analysis using classification models</a:t>
            </a:r>
          </a:p>
          <a:p>
            <a:pPr lvl="1">
              <a:lnSpc>
                <a:spcPct val="100000"/>
              </a:lnSpc>
            </a:pPr>
            <a:r>
              <a:rPr lang="en-US" sz="1800" dirty="0"/>
              <a:t>How to build, tune, evaluate classification models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lnSpc>
                <a:spcPct val="100000"/>
              </a:lnSpc>
              <a:spcBef>
                <a:spcPts val="1400"/>
              </a:spcBef>
              <a:buNone/>
            </a:pPr>
            <a:r>
              <a:rPr lang="en-US" sz="2200" dirty="0"/>
              <a:t>We can conclude that:</a:t>
            </a:r>
          </a:p>
          <a:p>
            <a:r>
              <a:rPr lang="en-US" sz="2200" dirty="0"/>
              <a:t>The larger the flight amount at a launch site, the greater the success rate at a launch site.</a:t>
            </a:r>
          </a:p>
          <a:p>
            <a:r>
              <a:rPr lang="en-US" sz="2200" dirty="0"/>
              <a:t>Launch success rate started to increase in 2013 till 2020.</a:t>
            </a:r>
          </a:p>
          <a:p>
            <a:r>
              <a:rPr lang="en-US" sz="2200" dirty="0"/>
              <a:t>Orbits ES-L1, GEO, HEO, SSO, VLEO had the most success rate.</a:t>
            </a:r>
          </a:p>
          <a:p>
            <a:r>
              <a:rPr lang="en-US" sz="2200" dirty="0"/>
              <a:t>KSC LC-39A had the most successful launches of any sites.</a:t>
            </a:r>
          </a:p>
          <a:p>
            <a:r>
              <a:rPr lang="en-US" sz="2200" dirty="0"/>
              <a:t>The Decision tree classifier is the best machine learning algorithm for this task.</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 COLLECTION</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1519311"/>
            <a:ext cx="10936459" cy="4657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t>The data was collected using various methods</a:t>
            </a:r>
          </a:p>
          <a:p>
            <a:pPr marL="228600" lvl="1">
              <a:spcBef>
                <a:spcPts val="1000"/>
              </a:spcBef>
            </a:pPr>
            <a:r>
              <a:rPr lang="en-US" sz="2200" dirty="0"/>
              <a:t>Data collection was done using get request to the SpaceX API.</a:t>
            </a:r>
          </a:p>
          <a:p>
            <a:pPr marL="228600" lvl="1">
              <a:spcBef>
                <a:spcPts val="1000"/>
              </a:spcBef>
            </a:pPr>
            <a:r>
              <a:rPr lang="en-US" sz="2200" dirty="0"/>
              <a:t>Next, we decoded the response content as a </a:t>
            </a:r>
            <a:r>
              <a:rPr lang="en-US" sz="2200" dirty="0" err="1"/>
              <a:t>Json</a:t>
            </a:r>
            <a:r>
              <a:rPr lang="en-US" sz="2200" dirty="0"/>
              <a:t> using .</a:t>
            </a:r>
            <a:r>
              <a:rPr lang="en-US" sz="2200" dirty="0" err="1"/>
              <a:t>json</a:t>
            </a:r>
            <a:r>
              <a:rPr lang="en-US" sz="2200" dirty="0"/>
              <a:t>() function call and turn it into a pandas </a:t>
            </a:r>
            <a:r>
              <a:rPr lang="en-US" sz="2200" dirty="0" err="1"/>
              <a:t>dataframe</a:t>
            </a:r>
            <a:r>
              <a:rPr lang="en-US" sz="2200" dirty="0"/>
              <a:t> using .</a:t>
            </a:r>
            <a:r>
              <a:rPr lang="en-US" sz="2200" dirty="0" err="1"/>
              <a:t>json_normalize</a:t>
            </a:r>
            <a:r>
              <a:rPr lang="en-US" sz="2200" dirty="0"/>
              <a:t>().</a:t>
            </a:r>
          </a:p>
          <a:p>
            <a:pPr marL="228600" lvl="1">
              <a:spcBef>
                <a:spcPts val="1000"/>
              </a:spcBef>
            </a:pPr>
            <a:r>
              <a:rPr lang="en-US" sz="2200" dirty="0"/>
              <a:t>We then cleaned the data, checked for missing values and fill in missing values where necessary.</a:t>
            </a:r>
          </a:p>
          <a:p>
            <a:pPr marL="228600" lvl="1">
              <a:spcBef>
                <a:spcPts val="1000"/>
              </a:spcBef>
            </a:pPr>
            <a:r>
              <a:rPr lang="en-US" sz="2200" dirty="0"/>
              <a:t>In addition, we performed web scraping from Wikipedia for Falcon 9 launch records with </a:t>
            </a:r>
            <a:r>
              <a:rPr lang="en-US" sz="2200" dirty="0" err="1"/>
              <a:t>BeautifulSoup</a:t>
            </a:r>
            <a:r>
              <a:rPr lang="en-US" sz="2200" dirty="0"/>
              <a:t>. </a:t>
            </a:r>
          </a:p>
          <a:p>
            <a:pPr marL="228600" lvl="1">
              <a:spcBef>
                <a:spcPts val="1000"/>
              </a:spcBef>
            </a:pPr>
            <a:r>
              <a:rPr lang="en-US" sz="2200" dirty="0"/>
              <a:t>The objective was to extract the launch records as HTML table, parse the table and convert it to a pandas </a:t>
            </a:r>
            <a:r>
              <a:rPr lang="en-US" sz="2200" dirty="0" err="1"/>
              <a:t>dataframe</a:t>
            </a:r>
            <a:r>
              <a:rPr lang="en-US" sz="2200" dirty="0"/>
              <a:t> for future analysis.</a:t>
            </a:r>
          </a:p>
        </p:txBody>
      </p:sp>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 COLLECTION – SpaceX API</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200" y="1519311"/>
            <a:ext cx="4964724" cy="4657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en-US" sz="2200" dirty="0"/>
              <a:t>We used the get request to the SpaceX API to collect data, clean the requested data and did some basic data wrangling and formatting.</a:t>
            </a:r>
          </a:p>
          <a:p>
            <a:pPr marL="228600" lvl="1">
              <a:spcBef>
                <a:spcPts val="1000"/>
              </a:spcBef>
            </a:pPr>
            <a:r>
              <a:rPr lang="en-US" sz="2200" dirty="0"/>
              <a:t>The link to the notebook is https://github.com/Kroskaru/SpaceX-Capstone/blob/main/Data%20Collection%20API.ipynb</a:t>
            </a:r>
          </a:p>
        </p:txBody>
      </p:sp>
      <p:pic>
        <p:nvPicPr>
          <p:cNvPr id="3" name="Picture 2">
            <a:extLst>
              <a:ext uri="{FF2B5EF4-FFF2-40B4-BE49-F238E27FC236}">
                <a16:creationId xmlns:a16="http://schemas.microsoft.com/office/drawing/2014/main" id="{61E4AF22-EFED-4B80-BCDB-9BE50C288589}"/>
              </a:ext>
            </a:extLst>
          </p:cNvPr>
          <p:cNvPicPr>
            <a:picLocks noChangeAspect="1"/>
          </p:cNvPicPr>
          <p:nvPr/>
        </p:nvPicPr>
        <p:blipFill>
          <a:blip r:embed="rId2"/>
          <a:stretch>
            <a:fillRect/>
          </a:stretch>
        </p:blipFill>
        <p:spPr>
          <a:xfrm>
            <a:off x="6147725" y="1519311"/>
            <a:ext cx="4861273" cy="4527062"/>
          </a:xfrm>
          <a:prstGeom prst="rect">
            <a:avLst/>
          </a:prstGeom>
        </p:spPr>
      </p:pic>
    </p:spTree>
    <p:extLst>
      <p:ext uri="{BB962C8B-B14F-4D97-AF65-F5344CB8AC3E}">
        <p14:creationId xmlns:p14="http://schemas.microsoft.com/office/powerpoint/2010/main" val="378847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 COLLECTION – Scraping</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200" y="1519311"/>
            <a:ext cx="4964724" cy="4657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lvl="1">
              <a:spcBef>
                <a:spcPts val="1000"/>
              </a:spcBef>
            </a:pPr>
            <a:r>
              <a:rPr lang="en-US" sz="2200" dirty="0"/>
              <a:t>We applied web scrapping to </a:t>
            </a:r>
            <a:r>
              <a:rPr lang="en-US" sz="2200" dirty="0" err="1"/>
              <a:t>webscrap</a:t>
            </a:r>
            <a:r>
              <a:rPr lang="en-US" sz="2200" dirty="0"/>
              <a:t> Falcon 9 launch records with </a:t>
            </a:r>
            <a:r>
              <a:rPr lang="en-US" sz="2200" dirty="0" err="1"/>
              <a:t>BeautifulSoup</a:t>
            </a:r>
            <a:r>
              <a:rPr lang="en-US" sz="2200" dirty="0"/>
              <a:t> </a:t>
            </a:r>
          </a:p>
          <a:p>
            <a:pPr marL="228600" lvl="1">
              <a:spcBef>
                <a:spcPts val="1000"/>
              </a:spcBef>
            </a:pPr>
            <a:r>
              <a:rPr lang="en-US" sz="2200" dirty="0"/>
              <a:t>We parsed the table and converted it into a pandas </a:t>
            </a:r>
            <a:r>
              <a:rPr lang="en-US" sz="2200" dirty="0" err="1"/>
              <a:t>dataframe</a:t>
            </a:r>
            <a:r>
              <a:rPr lang="en-US" sz="2200" dirty="0"/>
              <a:t>.</a:t>
            </a:r>
          </a:p>
          <a:p>
            <a:pPr>
              <a:lnSpc>
                <a:spcPct val="100000"/>
              </a:lnSpc>
              <a:spcBef>
                <a:spcPts val="1400"/>
              </a:spcBef>
            </a:pPr>
            <a:r>
              <a:rPr lang="en-US" sz="2200" dirty="0"/>
              <a:t>The link to the notebook is https://github.com/Kroskaru/SpaceX-Capstone/blob/main/Data%20Collection%20with%20Web%20Scraping.ipynb</a:t>
            </a:r>
            <a:endParaRPr lang="en-US" sz="2200" dirty="0">
              <a:solidFill>
                <a:schemeClr val="accent3">
                  <a:lumMod val="25000"/>
                </a:schemeClr>
              </a:solidFill>
              <a:latin typeface="Abadi" panose="020B0604020104020204" pitchFamily="34" charset="0"/>
            </a:endParaRPr>
          </a:p>
        </p:txBody>
      </p:sp>
      <p:pic>
        <p:nvPicPr>
          <p:cNvPr id="4" name="Picture 3">
            <a:extLst>
              <a:ext uri="{FF2B5EF4-FFF2-40B4-BE49-F238E27FC236}">
                <a16:creationId xmlns:a16="http://schemas.microsoft.com/office/drawing/2014/main" id="{11B286EC-90E5-482C-9C00-C353EE9D2862}"/>
              </a:ext>
            </a:extLst>
          </p:cNvPr>
          <p:cNvPicPr>
            <a:picLocks noChangeAspect="1"/>
          </p:cNvPicPr>
          <p:nvPr/>
        </p:nvPicPr>
        <p:blipFill>
          <a:blip r:embed="rId2"/>
          <a:stretch>
            <a:fillRect/>
          </a:stretch>
        </p:blipFill>
        <p:spPr>
          <a:xfrm>
            <a:off x="6040126" y="1519311"/>
            <a:ext cx="4655614" cy="4778833"/>
          </a:xfrm>
          <a:prstGeom prst="rect">
            <a:avLst/>
          </a:prstGeom>
        </p:spPr>
      </p:pic>
    </p:spTree>
    <p:extLst>
      <p:ext uri="{BB962C8B-B14F-4D97-AF65-F5344CB8AC3E}">
        <p14:creationId xmlns:p14="http://schemas.microsoft.com/office/powerpoint/2010/main" val="574468529"/>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1631</TotalTime>
  <Words>1858</Words>
  <Application>Microsoft Office PowerPoint</Application>
  <PresentationFormat>Widescreen</PresentationFormat>
  <Paragraphs>158</Paragraphs>
  <Slides>42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Abadi</vt:lpstr>
      <vt:lpstr>Arial</vt:lpstr>
      <vt:lpstr>Calibri</vt:lpstr>
      <vt:lpstr>Helv</vt:lpstr>
      <vt:lpstr>IBM Plex Mono SemiBold</vt:lpstr>
      <vt:lpstr>IBM Plex Mono Text</vt:lpstr>
      <vt:lpstr>IBM Plex Sans Text</vt:lpstr>
      <vt:lpstr>SLIDE_TEMPLATE_skill_network</vt:lpstr>
      <vt:lpstr>SpaceX with Data Science</vt:lpstr>
      <vt:lpstr>OUTLINE</vt:lpstr>
      <vt:lpstr>EXECUTIVE SUMMARY</vt:lpstr>
      <vt:lpstr>INTRODUCTION</vt:lpstr>
      <vt:lpstr>METHODOLOGY</vt:lpstr>
      <vt:lpstr>RESULTS</vt:lpstr>
      <vt:lpstr>DATA COLLECTION</vt:lpstr>
      <vt:lpstr>DATA COLLECTION – SpaceX API</vt:lpstr>
      <vt:lpstr>DATA COLLECTION – Scraping</vt:lpstr>
      <vt:lpstr>DATA WRANGLING</vt:lpstr>
      <vt:lpstr>EDA with Data Visualization</vt:lpstr>
      <vt:lpstr>EDA with SQL</vt:lpstr>
      <vt:lpstr>BUILD an Interactive Map with Folium</vt:lpstr>
      <vt:lpstr>BUILD aDashboard with Plotly Dash</vt:lpstr>
      <vt:lpstr>Predictive Analysis (Classification)</vt:lpstr>
      <vt:lpstr>Results</vt:lpstr>
      <vt:lpstr>Flight Number vs. Launch Site</vt:lpstr>
      <vt:lpstr>Payload vs. Launch Site</vt:lpstr>
      <vt:lpstr>Success Rate vs. Orbit Type</vt:lpstr>
      <vt:lpstr>Flight Number vs. Orbit Type</vt:lpstr>
      <vt:lpstr>Payload vs. Orbit Type</vt:lpstr>
      <vt:lpstr>Launch Success Yearly Trend</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Landing Outcomes Between 2010-06-04 and 2017-03-20</vt:lpstr>
      <vt:lpstr>All launch sites global map markers</vt:lpstr>
      <vt:lpstr>Markers showing launch sites with color labels</vt:lpstr>
      <vt:lpstr>Launch Site distance to landmarks</vt:lpstr>
      <vt:lpstr>Pie chart showing the success percentage achieved by each launch site</vt:lpstr>
      <vt:lpstr>Pie chart showing the Launch site with the highest launch success ratio</vt:lpstr>
      <vt:lpstr>Scatter plot Payload vs Launch Outcome for all sites, with different payload selected in the range slider</vt:lpstr>
      <vt:lpstr>Classification Accuracy</vt:lpstr>
      <vt:lpstr>Confusion Matrix</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Ruslan Bryliov</cp:lastModifiedBy>
  <cp:revision>18</cp:revision>
  <dcterms:created xsi:type="dcterms:W3CDTF">2020-10-28T18:29:43Z</dcterms:created>
  <dcterms:modified xsi:type="dcterms:W3CDTF">2022-12-11T04:46:04Z</dcterms:modified>
</cp:coreProperties>
</file>