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05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40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86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9198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47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83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842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41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1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22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69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301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22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09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4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7371-6437-4E26-B1BD-17509E9566D7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15B675-05B2-43FC-8B11-E6AD4BE887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276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D172B-B2A2-458A-9A85-284D9050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06" y="349343"/>
            <a:ext cx="6015318" cy="1250857"/>
          </a:xfrm>
        </p:spPr>
        <p:txBody>
          <a:bodyPr/>
          <a:lstStyle/>
          <a:p>
            <a:r>
              <a:rPr lang="es-MX" dirty="0"/>
              <a:t>Salva </a:t>
            </a:r>
            <a:r>
              <a:rPr lang="es-MX"/>
              <a:t>tú Planta!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A80FCA-A99A-4C49-B170-C50F78BB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5011"/>
            <a:ext cx="9144000" cy="4464423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Llega para ayudar a mantener la flora que compramos y que nos gusta como ciudadanos. Te permite vigilar el estado de tu planta, si es que necesita agua o algún abono. </a:t>
            </a:r>
          </a:p>
          <a:p>
            <a:r>
              <a:rPr lang="es-MX" dirty="0">
                <a:solidFill>
                  <a:schemeClr val="tx1"/>
                </a:solidFill>
              </a:rPr>
              <a:t>Destinamos el tiempo necesario para ofrecer un diseño elegante e </a:t>
            </a:r>
            <a:r>
              <a:rPr lang="es-MX" dirty="0" err="1">
                <a:solidFill>
                  <a:schemeClr val="tx1"/>
                </a:solidFill>
              </a:rPr>
              <a:t>intituivo</a:t>
            </a:r>
            <a:r>
              <a:rPr lang="es-MX" dirty="0">
                <a:solidFill>
                  <a:schemeClr val="tx1"/>
                </a:solidFill>
              </a:rPr>
              <a:t> con una interfaz que no se queda atrás.</a:t>
            </a:r>
          </a:p>
          <a:p>
            <a:r>
              <a:rPr lang="es-MX" dirty="0">
                <a:solidFill>
                  <a:schemeClr val="tx1"/>
                </a:solidFill>
              </a:rPr>
              <a:t>Está al servicio de todo tipo de usuarios, contamos con miles tipos de plantas e información bien nutrida para aprender.</a:t>
            </a:r>
          </a:p>
          <a:p>
            <a:r>
              <a:rPr lang="es-MX" dirty="0">
                <a:solidFill>
                  <a:schemeClr val="tx1"/>
                </a:solidFill>
              </a:rPr>
              <a:t>A partir de una imagen obtienes todo!</a:t>
            </a:r>
          </a:p>
          <a:p>
            <a:r>
              <a:rPr lang="es-MX" dirty="0">
                <a:solidFill>
                  <a:schemeClr val="tx1"/>
                </a:solidFill>
              </a:rPr>
              <a:t>Sé parte de nosotros y previene la perdida de tus plantas!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35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Salva tú Planta!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Salva tú imagen!</dc:title>
  <dc:creator>SSDD</dc:creator>
  <cp:lastModifiedBy>SSDD</cp:lastModifiedBy>
  <cp:revision>2</cp:revision>
  <dcterms:created xsi:type="dcterms:W3CDTF">2025-03-14T20:25:25Z</dcterms:created>
  <dcterms:modified xsi:type="dcterms:W3CDTF">2025-03-14T20:26:19Z</dcterms:modified>
</cp:coreProperties>
</file>