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Advent Pro SemiBold" panose="020B0604020202020204" charset="0"/>
      <p:regular r:id="rId13"/>
      <p:bold r:id="rId14"/>
    </p:embeddedFont>
    <p:embeddedFont>
      <p:font typeface="Fira Sans Condensed Medium" panose="020B06030500000200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  <p:embeddedFont>
      <p:font typeface="Nunito Light" pitchFamily="2" charset="0"/>
      <p:regular r:id="rId25"/>
      <p:italic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0e95cf729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0e95cf729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e95cf729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e95cf729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e95cf72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e95cf72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e95cf72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e95cf72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e95cf729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e95cf729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0e95cf72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0e95cf72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e95cf729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0e95cf729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0e95cf729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0e95cf729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ctrTitle"/>
          </p:nvPr>
        </p:nvSpPr>
        <p:spPr>
          <a:xfrm>
            <a:off x="1069450" y="751900"/>
            <a:ext cx="651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Interpolación sobre datos covid-19 en Chile</a:t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1" name="Google Shape;441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4" name="Google Shape;444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0" name="Google Shape;450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3" name="Google Shape;453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23"/>
          <p:cNvSpPr txBox="1">
            <a:spLocks noGrp="1"/>
          </p:cNvSpPr>
          <p:nvPr>
            <p:ph type="subTitle" idx="1"/>
          </p:nvPr>
        </p:nvSpPr>
        <p:spPr>
          <a:xfrm>
            <a:off x="752620" y="3317266"/>
            <a:ext cx="420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Nombre: Christofer Rodríguez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Profesor: Oscar Rojas Diaz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572" name="Google Shape;572;p33"/>
          <p:cNvSpPr txBox="1"/>
          <p:nvPr/>
        </p:nvSpPr>
        <p:spPr>
          <a:xfrm>
            <a:off x="785700" y="1127650"/>
            <a:ext cx="77334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hare Tech"/>
              <a:buChar char="●"/>
            </a:pPr>
            <a:r>
              <a:rPr lang="en" sz="17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Conocer datos desconocidos y estudiarlos</a:t>
            </a:r>
            <a:endParaRPr sz="17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hare Tech"/>
              <a:buChar char="●"/>
            </a:pPr>
            <a:r>
              <a:rPr lang="en" sz="17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Ajustar datos previamente</a:t>
            </a:r>
            <a:endParaRPr sz="17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hare Tech"/>
              <a:buChar char="●"/>
            </a:pPr>
            <a:r>
              <a:rPr lang="en" sz="17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Comparación de dataset</a:t>
            </a:r>
            <a:endParaRPr sz="17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hare Tech"/>
              <a:buChar char="●"/>
            </a:pPr>
            <a:r>
              <a:rPr lang="en" sz="17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Incapaz de predecir</a:t>
            </a:r>
            <a:endParaRPr sz="17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24"/>
          <p:cNvCxnSpPr/>
          <p:nvPr/>
        </p:nvCxnSpPr>
        <p:spPr>
          <a:xfrm>
            <a:off x="1170088" y="21759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24"/>
          <p:cNvCxnSpPr/>
          <p:nvPr/>
        </p:nvCxnSpPr>
        <p:spPr>
          <a:xfrm>
            <a:off x="4004338" y="2754725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2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totales acumulativos</a:t>
            </a:r>
            <a:endParaRPr/>
          </a:p>
        </p:txBody>
      </p:sp>
      <p:cxnSp>
        <p:nvCxnSpPr>
          <p:cNvPr id="464" name="Google Shape;464;p24"/>
          <p:cNvCxnSpPr/>
          <p:nvPr/>
        </p:nvCxnSpPr>
        <p:spPr>
          <a:xfrm>
            <a:off x="653400" y="2689500"/>
            <a:ext cx="3629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5" name="Google Shape;465;p24"/>
          <p:cNvGrpSpPr/>
          <p:nvPr/>
        </p:nvGrpSpPr>
        <p:grpSpPr>
          <a:xfrm>
            <a:off x="991725" y="2502750"/>
            <a:ext cx="373500" cy="373500"/>
            <a:chOff x="1372725" y="1912500"/>
            <a:chExt cx="373500" cy="373500"/>
          </a:xfrm>
        </p:grpSpPr>
        <p:sp>
          <p:nvSpPr>
            <p:cNvPr id="466" name="Google Shape;466;p24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24"/>
          <p:cNvGrpSpPr/>
          <p:nvPr/>
        </p:nvGrpSpPr>
        <p:grpSpPr>
          <a:xfrm>
            <a:off x="3817600" y="2502750"/>
            <a:ext cx="373500" cy="373500"/>
            <a:chOff x="7457825" y="1912500"/>
            <a:chExt cx="373500" cy="373500"/>
          </a:xfrm>
        </p:grpSpPr>
        <p:sp>
          <p:nvSpPr>
            <p:cNvPr id="469" name="Google Shape;469;p24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24"/>
          <p:cNvSpPr txBox="1">
            <a:spLocks noGrp="1"/>
          </p:cNvSpPr>
          <p:nvPr>
            <p:ph type="subTitle" idx="4294967295"/>
          </p:nvPr>
        </p:nvSpPr>
        <p:spPr>
          <a:xfrm>
            <a:off x="237813" y="15312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Inicio muestra</a:t>
            </a:r>
            <a:endParaRPr sz="1400"/>
          </a:p>
        </p:txBody>
      </p:sp>
      <p:sp>
        <p:nvSpPr>
          <p:cNvPr id="472" name="Google Shape;472;p24"/>
          <p:cNvSpPr txBox="1">
            <a:spLocks noGrp="1"/>
          </p:cNvSpPr>
          <p:nvPr>
            <p:ph type="subTitle" idx="4294967295"/>
          </p:nvPr>
        </p:nvSpPr>
        <p:spPr>
          <a:xfrm>
            <a:off x="3063703" y="320983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Fin muestra</a:t>
            </a:r>
            <a:endParaRPr sz="1400"/>
          </a:p>
        </p:txBody>
      </p:sp>
      <p:sp>
        <p:nvSpPr>
          <p:cNvPr id="473" name="Google Shape;473;p24"/>
          <p:cNvSpPr txBox="1">
            <a:spLocks noGrp="1"/>
          </p:cNvSpPr>
          <p:nvPr>
            <p:ph type="ctrTitle" idx="4294967295"/>
          </p:nvPr>
        </p:nvSpPr>
        <p:spPr>
          <a:xfrm>
            <a:off x="310125" y="3053875"/>
            <a:ext cx="16806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03/03/2020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474" name="Google Shape;474;p24"/>
          <p:cNvSpPr txBox="1">
            <a:spLocks noGrp="1"/>
          </p:cNvSpPr>
          <p:nvPr>
            <p:ph type="ctrTitle" idx="4294967295"/>
          </p:nvPr>
        </p:nvSpPr>
        <p:spPr>
          <a:xfrm>
            <a:off x="3228850" y="2030300"/>
            <a:ext cx="15510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16/01/2022</a:t>
            </a:r>
            <a:endParaRPr sz="2400">
              <a:solidFill>
                <a:schemeClr val="accent4"/>
              </a:solidFill>
            </a:endParaRPr>
          </a:p>
        </p:txBody>
      </p:sp>
      <p:pic>
        <p:nvPicPr>
          <p:cNvPr id="475" name="Google Shape;475;p24"/>
          <p:cNvPicPr preferRelativeResize="0"/>
          <p:nvPr/>
        </p:nvPicPr>
        <p:blipFill rotWithShape="1">
          <a:blip r:embed="rId3">
            <a:alphaModFix/>
          </a:blip>
          <a:srcRect b="1009"/>
          <a:stretch/>
        </p:blipFill>
        <p:spPr>
          <a:xfrm>
            <a:off x="5635750" y="1081000"/>
            <a:ext cx="2868850" cy="37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5"/>
          <p:cNvSpPr txBox="1">
            <a:spLocks noGrp="1"/>
          </p:cNvSpPr>
          <p:nvPr>
            <p:ph type="ctrTitle"/>
          </p:nvPr>
        </p:nvSpPr>
        <p:spPr>
          <a:xfrm>
            <a:off x="774200" y="28760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acumulados</a:t>
            </a:r>
            <a:endParaRPr/>
          </a:p>
        </p:txBody>
      </p:sp>
      <p:pic>
        <p:nvPicPr>
          <p:cNvPr id="481" name="Google Shape;4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00" y="865388"/>
            <a:ext cx="7595592" cy="38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"/>
          <p:cNvSpPr txBox="1">
            <a:spLocks noGrp="1"/>
          </p:cNvSpPr>
          <p:nvPr>
            <p:ph type="ctrTitle"/>
          </p:nvPr>
        </p:nvSpPr>
        <p:spPr>
          <a:xfrm>
            <a:off x="774200" y="3094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diarios</a:t>
            </a:r>
            <a:endParaRPr/>
          </a:p>
        </p:txBody>
      </p:sp>
      <p:pic>
        <p:nvPicPr>
          <p:cNvPr id="487" name="Google Shape;4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00" y="887213"/>
            <a:ext cx="7595592" cy="38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 RM</a:t>
            </a:r>
            <a:endParaRPr/>
          </a:p>
        </p:txBody>
      </p:sp>
      <p:pic>
        <p:nvPicPr>
          <p:cNvPr id="525" name="Google Shape;5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00" y="989475"/>
            <a:ext cx="7595592" cy="38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 integrales</a:t>
            </a:r>
            <a:endParaRPr/>
          </a:p>
        </p:txBody>
      </p:sp>
      <p:pic>
        <p:nvPicPr>
          <p:cNvPr id="531" name="Google Shape;5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50" y="923625"/>
            <a:ext cx="7795901" cy="38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>
            <a:spLocks noGrp="1"/>
          </p:cNvSpPr>
          <p:nvPr>
            <p:ph type="title" idx="3"/>
          </p:nvPr>
        </p:nvSpPr>
        <p:spPr>
          <a:xfrm>
            <a:off x="1223300" y="31030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7" name="Google Shape;537;p30"/>
          <p:cNvSpPr txBox="1">
            <a:spLocks noGrp="1"/>
          </p:cNvSpPr>
          <p:nvPr>
            <p:ph type="title" idx="6"/>
          </p:nvPr>
        </p:nvSpPr>
        <p:spPr>
          <a:xfrm>
            <a:off x="3942827" y="31030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8" name="Google Shape;538;p30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 técnicas</a:t>
            </a:r>
            <a:endParaRPr/>
          </a:p>
        </p:txBody>
      </p:sp>
      <p:sp>
        <p:nvSpPr>
          <p:cNvPr id="539" name="Google Shape;539;p30"/>
          <p:cNvSpPr txBox="1">
            <a:spLocks noGrp="1"/>
          </p:cNvSpPr>
          <p:nvPr>
            <p:ph type="title" idx="9"/>
          </p:nvPr>
        </p:nvSpPr>
        <p:spPr>
          <a:xfrm>
            <a:off x="6665704" y="31030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1223300" y="20199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3942827" y="20199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6665704" y="20199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3" name="Google Shape;543;p30"/>
          <p:cNvCxnSpPr>
            <a:stCxn id="541" idx="1"/>
            <a:endCxn id="537" idx="1"/>
          </p:cNvCxnSpPr>
          <p:nvPr/>
        </p:nvCxnSpPr>
        <p:spPr>
          <a:xfrm>
            <a:off x="3942827" y="24320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30"/>
          <p:cNvCxnSpPr>
            <a:stCxn id="542" idx="1"/>
            <a:endCxn id="539" idx="1"/>
          </p:cNvCxnSpPr>
          <p:nvPr/>
        </p:nvCxnSpPr>
        <p:spPr>
          <a:xfrm>
            <a:off x="6665704" y="24320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30"/>
          <p:cNvSpPr/>
          <p:nvPr/>
        </p:nvSpPr>
        <p:spPr>
          <a:xfrm>
            <a:off x="2276000" y="17819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0"/>
          <p:cNvSpPr/>
          <p:nvPr/>
        </p:nvSpPr>
        <p:spPr>
          <a:xfrm>
            <a:off x="7489808" y="28440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0"/>
          <p:cNvSpPr txBox="1">
            <a:spLocks noGrp="1"/>
          </p:cNvSpPr>
          <p:nvPr>
            <p:ph type="ctrTitle"/>
          </p:nvPr>
        </p:nvSpPr>
        <p:spPr>
          <a:xfrm>
            <a:off x="3943425" y="194232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Spline</a:t>
            </a:r>
            <a:endParaRPr/>
          </a:p>
        </p:txBody>
      </p:sp>
      <p:sp>
        <p:nvSpPr>
          <p:cNvPr id="548" name="Google Shape;548;p30"/>
          <p:cNvSpPr txBox="1">
            <a:spLocks noGrp="1"/>
          </p:cNvSpPr>
          <p:nvPr>
            <p:ph type="ctrTitle" idx="4"/>
          </p:nvPr>
        </p:nvSpPr>
        <p:spPr>
          <a:xfrm>
            <a:off x="1289184" y="1985975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Lineal</a:t>
            </a:r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ctrTitle" idx="13"/>
          </p:nvPr>
        </p:nvSpPr>
        <p:spPr>
          <a:xfrm>
            <a:off x="6665721" y="201995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Pchip</a:t>
            </a:r>
            <a:endParaRPr/>
          </a:p>
        </p:txBody>
      </p:sp>
      <p:cxnSp>
        <p:nvCxnSpPr>
          <p:cNvPr id="550" name="Google Shape;550;p30"/>
          <p:cNvCxnSpPr/>
          <p:nvPr/>
        </p:nvCxnSpPr>
        <p:spPr>
          <a:xfrm>
            <a:off x="1219952" y="248307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1" name="Google Shape;551;p30"/>
          <p:cNvSpPr txBox="1"/>
          <p:nvPr/>
        </p:nvSpPr>
        <p:spPr>
          <a:xfrm>
            <a:off x="1289175" y="2483075"/>
            <a:ext cx="8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92088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2" name="Google Shape;552;p30"/>
          <p:cNvSpPr txBox="1"/>
          <p:nvPr/>
        </p:nvSpPr>
        <p:spPr>
          <a:xfrm>
            <a:off x="3977438" y="2432000"/>
            <a:ext cx="8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93667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6665713" y="2422875"/>
            <a:ext cx="8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94207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1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9" name="Google Shape;5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025400"/>
            <a:ext cx="7296499" cy="36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2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Errores</a:t>
            </a:r>
            <a:endParaRPr/>
          </a:p>
        </p:txBody>
      </p:sp>
      <p:pic>
        <p:nvPicPr>
          <p:cNvPr id="565" name="Google Shape;5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275" y="1120050"/>
            <a:ext cx="5645875" cy="1609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275" y="3074575"/>
            <a:ext cx="5645874" cy="1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Maven Pro</vt:lpstr>
      <vt:lpstr>Share Tech</vt:lpstr>
      <vt:lpstr>Fira Sans Condensed Medium</vt:lpstr>
      <vt:lpstr>Fira Sans Extra Condensed Medium</vt:lpstr>
      <vt:lpstr>Advent Pro SemiBold</vt:lpstr>
      <vt:lpstr>Arial</vt:lpstr>
      <vt:lpstr>Nunito Light</vt:lpstr>
      <vt:lpstr>Livvic Light</vt:lpstr>
      <vt:lpstr>Data Science Consulting by Slidesgo</vt:lpstr>
      <vt:lpstr>Interpolación sobre datos covid-19 en Chile</vt:lpstr>
      <vt:lpstr>Casos totales acumulativos</vt:lpstr>
      <vt:lpstr>Casos acumulados</vt:lpstr>
      <vt:lpstr>Casos diarios</vt:lpstr>
      <vt:lpstr>Comparación RM</vt:lpstr>
      <vt:lpstr>Comparación integrales</vt:lpstr>
      <vt:lpstr>01</vt:lpstr>
      <vt:lpstr>PowerPoint Presentation</vt:lpstr>
      <vt:lpstr>Errores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Interpolación sobre datos covid-19 en Chile</dc:title>
  <cp:lastModifiedBy>Christofer allup</cp:lastModifiedBy>
  <cp:revision>2</cp:revision>
  <dcterms:modified xsi:type="dcterms:W3CDTF">2022-01-17T16:17:16Z</dcterms:modified>
</cp:coreProperties>
</file>