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9" r:id="rId4"/>
    <p:sldId id="273" r:id="rId5"/>
    <p:sldId id="260" r:id="rId6"/>
    <p:sldId id="269" r:id="rId7"/>
    <p:sldId id="261" r:id="rId8"/>
    <p:sldId id="271" r:id="rId9"/>
    <p:sldId id="272" r:id="rId10"/>
    <p:sldId id="267" r:id="rId11"/>
    <p:sldId id="268" r:id="rId12"/>
    <p:sldId id="266" r:id="rId13"/>
    <p:sldId id="270" r:id="rId14"/>
  </p:sldIdLst>
  <p:sldSz cx="9144000" cy="5143500" type="screen16x9"/>
  <p:notesSz cx="6858000" cy="9144000"/>
  <p:embeddedFontLst>
    <p:embeddedFont>
      <p:font typeface="Advent Pro SemiBold" panose="020B0604020202020204" charset="0"/>
      <p:regular r:id="rId16"/>
      <p:bold r:id="rId17"/>
    </p:embeddedFont>
    <p:embeddedFont>
      <p:font typeface="Fira Sans Condensed Medium" panose="020B06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Maven Pro" panose="020B0604020202020204" charset="0"/>
      <p:regular r:id="rId26"/>
      <p:bold r:id="rId27"/>
    </p:embeddedFont>
    <p:embeddedFont>
      <p:font typeface="Nunito Light" pitchFamily="2" charset="0"/>
      <p:regular r:id="rId28"/>
      <p:italic r:id="rId29"/>
    </p:embeddedFont>
    <p:embeddedFont>
      <p:font typeface="Share Tech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e95cf729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0e95cf729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e95cf729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0e95cf729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68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e95cf72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e95cf72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e95cf72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e95cf72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e95cf72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e95cf72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32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e95cf72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e95cf72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277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e95cf72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e95cf72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81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e95cf72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e95cf72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59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8577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31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ctrTitle"/>
          </p:nvPr>
        </p:nvSpPr>
        <p:spPr>
          <a:xfrm>
            <a:off x="1069450" y="751900"/>
            <a:ext cx="651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Aproximación de curvas con polinomios</a:t>
            </a:r>
            <a:endParaRPr dirty="0"/>
          </a:p>
        </p:txBody>
      </p:sp>
      <p:sp>
        <p:nvSpPr>
          <p:cNvPr id="431" name="Google Shape;431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3" name="Google Shape;453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23"/>
          <p:cNvSpPr txBox="1">
            <a:spLocks noGrp="1"/>
          </p:cNvSpPr>
          <p:nvPr>
            <p:ph type="subTitle" idx="1"/>
          </p:nvPr>
        </p:nvSpPr>
        <p:spPr>
          <a:xfrm>
            <a:off x="756275" y="3363700"/>
            <a:ext cx="420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Nombre: Christofer Rodríguez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Profesor: Oscar Rojas Diaz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"/>
    </mc:Choice>
    <mc:Fallback xmlns="">
      <p:transition spd="slow" advTm="56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>
            <a:spLocks noGrp="1"/>
          </p:cNvSpPr>
          <p:nvPr>
            <p:ph type="ctrTitle" idx="7"/>
          </p:nvPr>
        </p:nvSpPr>
        <p:spPr>
          <a:xfrm>
            <a:off x="618824" y="411675"/>
            <a:ext cx="76306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Comparacion error de los polinomios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8A48986-44D2-4EA4-9767-87EC611D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3" y="1360536"/>
            <a:ext cx="3937396" cy="295304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17E9BEB-E4AD-4863-B3B4-381770D04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24" y="1360536"/>
            <a:ext cx="3937396" cy="29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1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>
            <a:spLocks noGrp="1"/>
          </p:cNvSpPr>
          <p:nvPr>
            <p:ph type="ctrTitle" idx="7"/>
          </p:nvPr>
        </p:nvSpPr>
        <p:spPr>
          <a:xfrm>
            <a:off x="618824" y="411675"/>
            <a:ext cx="76306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Comparacion tiempo de los polinomios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C62EF97-D6E8-49CA-96E2-4F8C65A70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3" r="4825"/>
          <a:stretch/>
        </p:blipFill>
        <p:spPr>
          <a:xfrm>
            <a:off x="1048221" y="989475"/>
            <a:ext cx="7047558" cy="4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E30F1-01B1-480C-8ECD-0B8169E2A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Resultados </a:t>
            </a:r>
          </a:p>
        </p:txBody>
      </p:sp>
      <p:sp>
        <p:nvSpPr>
          <p:cNvPr id="571" name="Google Shape;571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E30F1-01B1-480C-8ECD-0B8169E2A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Condiciones de parada</a:t>
            </a:r>
          </a:p>
          <a:p>
            <a:r>
              <a:rPr lang="es-CL" dirty="0"/>
              <a:t>Optimización </a:t>
            </a:r>
          </a:p>
          <a:p>
            <a:pPr marL="114300" indent="0">
              <a:buNone/>
            </a:pPr>
            <a:r>
              <a:rPr lang="es-CL" dirty="0"/>
              <a:t> </a:t>
            </a:r>
          </a:p>
        </p:txBody>
      </p:sp>
      <p:sp>
        <p:nvSpPr>
          <p:cNvPr id="571" name="Google Shape;571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495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24"/>
          <p:cNvCxnSpPr/>
          <p:nvPr/>
        </p:nvCxnSpPr>
        <p:spPr>
          <a:xfrm>
            <a:off x="1170088" y="21759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24"/>
          <p:cNvCxnSpPr/>
          <p:nvPr/>
        </p:nvCxnSpPr>
        <p:spPr>
          <a:xfrm>
            <a:off x="4004338" y="2754725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2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totales acumulativos</a:t>
            </a:r>
            <a:endParaRPr/>
          </a:p>
        </p:txBody>
      </p:sp>
      <p:cxnSp>
        <p:nvCxnSpPr>
          <p:cNvPr id="464" name="Google Shape;464;p24"/>
          <p:cNvCxnSpPr/>
          <p:nvPr/>
        </p:nvCxnSpPr>
        <p:spPr>
          <a:xfrm>
            <a:off x="653400" y="2689500"/>
            <a:ext cx="362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5" name="Google Shape;465;p24"/>
          <p:cNvGrpSpPr/>
          <p:nvPr/>
        </p:nvGrpSpPr>
        <p:grpSpPr>
          <a:xfrm>
            <a:off x="991725" y="2502750"/>
            <a:ext cx="373500" cy="373500"/>
            <a:chOff x="1372725" y="1912500"/>
            <a:chExt cx="373500" cy="373500"/>
          </a:xfrm>
        </p:grpSpPr>
        <p:sp>
          <p:nvSpPr>
            <p:cNvPr id="466" name="Google Shape;466;p24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24"/>
          <p:cNvGrpSpPr/>
          <p:nvPr/>
        </p:nvGrpSpPr>
        <p:grpSpPr>
          <a:xfrm>
            <a:off x="3817600" y="2502750"/>
            <a:ext cx="373500" cy="373500"/>
            <a:chOff x="7457825" y="1912500"/>
            <a:chExt cx="373500" cy="373500"/>
          </a:xfrm>
        </p:grpSpPr>
        <p:sp>
          <p:nvSpPr>
            <p:cNvPr id="469" name="Google Shape;469;p24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24"/>
          <p:cNvSpPr txBox="1">
            <a:spLocks noGrp="1"/>
          </p:cNvSpPr>
          <p:nvPr>
            <p:ph type="subTitle" idx="4294967295"/>
          </p:nvPr>
        </p:nvSpPr>
        <p:spPr>
          <a:xfrm>
            <a:off x="237813" y="15312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Inicio muestra</a:t>
            </a:r>
            <a:endParaRPr sz="1400"/>
          </a:p>
        </p:txBody>
      </p:sp>
      <p:sp>
        <p:nvSpPr>
          <p:cNvPr id="472" name="Google Shape;472;p24"/>
          <p:cNvSpPr txBox="1">
            <a:spLocks noGrp="1"/>
          </p:cNvSpPr>
          <p:nvPr>
            <p:ph type="subTitle" idx="4294967295"/>
          </p:nvPr>
        </p:nvSpPr>
        <p:spPr>
          <a:xfrm>
            <a:off x="3063703" y="320983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Fin muestra</a:t>
            </a:r>
            <a:endParaRPr sz="1400"/>
          </a:p>
        </p:txBody>
      </p:sp>
      <p:sp>
        <p:nvSpPr>
          <p:cNvPr id="473" name="Google Shape;473;p24"/>
          <p:cNvSpPr txBox="1">
            <a:spLocks noGrp="1"/>
          </p:cNvSpPr>
          <p:nvPr>
            <p:ph type="ctrTitle" idx="4294967295"/>
          </p:nvPr>
        </p:nvSpPr>
        <p:spPr>
          <a:xfrm>
            <a:off x="310125" y="3053875"/>
            <a:ext cx="16806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03/03/2020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474" name="Google Shape;474;p24"/>
          <p:cNvSpPr txBox="1">
            <a:spLocks noGrp="1"/>
          </p:cNvSpPr>
          <p:nvPr>
            <p:ph type="ctrTitle" idx="4294967295"/>
          </p:nvPr>
        </p:nvSpPr>
        <p:spPr>
          <a:xfrm>
            <a:off x="3228850" y="2030300"/>
            <a:ext cx="15510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16/01/2022</a:t>
            </a:r>
            <a:endParaRPr sz="2400">
              <a:solidFill>
                <a:schemeClr val="accent4"/>
              </a:solidFill>
            </a:endParaRPr>
          </a:p>
        </p:txBody>
      </p:sp>
      <p:pic>
        <p:nvPicPr>
          <p:cNvPr id="475" name="Google Shape;475;p24"/>
          <p:cNvPicPr preferRelativeResize="0"/>
          <p:nvPr/>
        </p:nvPicPr>
        <p:blipFill rotWithShape="1">
          <a:blip r:embed="rId3">
            <a:alphaModFix/>
          </a:blip>
          <a:srcRect b="1009"/>
          <a:stretch/>
        </p:blipFill>
        <p:spPr>
          <a:xfrm>
            <a:off x="5635750" y="1081000"/>
            <a:ext cx="2868850" cy="37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8"/>
    </mc:Choice>
    <mc:Fallback xmlns="">
      <p:transition spd="slow" advTm="92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 txBox="1">
            <a:spLocks noGrp="1"/>
          </p:cNvSpPr>
          <p:nvPr>
            <p:ph type="ctrTitle"/>
          </p:nvPr>
        </p:nvSpPr>
        <p:spPr>
          <a:xfrm>
            <a:off x="774200" y="3094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Casos diarios Valparaiso</a:t>
            </a:r>
            <a:endParaRPr dirty="0"/>
          </a:p>
        </p:txBody>
      </p:sp>
      <p:pic>
        <p:nvPicPr>
          <p:cNvPr id="3" name="Picture 2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B46F8D67-AC9F-461C-A08E-BF52E241B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3" t="2188" r="6801" b="2358"/>
          <a:stretch/>
        </p:blipFill>
        <p:spPr>
          <a:xfrm>
            <a:off x="1218963" y="998561"/>
            <a:ext cx="6706073" cy="3835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0"/>
    </mc:Choice>
    <mc:Fallback xmlns="">
      <p:transition spd="slow" advTm="166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0F60-277E-414F-AF53-8B4F7AA8B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077" y="597205"/>
            <a:ext cx="4727700" cy="577800"/>
          </a:xfrm>
        </p:spPr>
        <p:txBody>
          <a:bodyPr/>
          <a:lstStyle/>
          <a:p>
            <a:r>
              <a:rPr lang="es-CL" dirty="0"/>
              <a:t>Metodología utilizada: Montecarlo</a:t>
            </a:r>
            <a:endParaRPr lang="en-US" dirty="0"/>
          </a:p>
        </p:txBody>
      </p:sp>
      <p:pic>
        <p:nvPicPr>
          <p:cNvPr id="1026" name="Picture 2" descr="Monte carlo simulation">
            <a:extLst>
              <a:ext uri="{FF2B5EF4-FFF2-40B4-BE49-F238E27FC236}">
                <a16:creationId xmlns:a16="http://schemas.microsoft.com/office/drawing/2014/main" id="{15062519-A874-4341-AB27-1B098556E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33" y="1610139"/>
            <a:ext cx="5342504" cy="260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737F3-6A56-4DB6-88E3-7B4CF7BA3BB5}"/>
              </a:ext>
            </a:extLst>
          </p:cNvPr>
          <p:cNvSpPr txBox="1"/>
          <p:nvPr/>
        </p:nvSpPr>
        <p:spPr>
          <a:xfrm>
            <a:off x="2534418" y="4183719"/>
            <a:ext cx="4202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chemeClr val="bg1"/>
                </a:solidFill>
                <a:latin typeface="Share Tech" panose="020B0604020202020204" charset="0"/>
              </a:rPr>
              <a:t>Monte Carlo </a:t>
            </a:r>
            <a:r>
              <a:rPr lang="es-CL" sz="1100" dirty="0" err="1">
                <a:solidFill>
                  <a:schemeClr val="bg1"/>
                </a:solidFill>
                <a:latin typeface="Share Tech" panose="020B0604020202020204" charset="0"/>
              </a:rPr>
              <a:t>Simulation</a:t>
            </a:r>
            <a:r>
              <a:rPr lang="es-CL" sz="1100" dirty="0">
                <a:solidFill>
                  <a:schemeClr val="bg1"/>
                </a:solidFill>
                <a:latin typeface="Share Tech" panose="020B0604020202020204" charset="0"/>
              </a:rPr>
              <a:t> – Pan-</a:t>
            </a:r>
            <a:r>
              <a:rPr lang="es-CL" sz="1100" dirty="0" err="1">
                <a:solidFill>
                  <a:schemeClr val="bg1"/>
                </a:solidFill>
                <a:latin typeface="Share Tech" panose="020B0604020202020204" charset="0"/>
              </a:rPr>
              <a:t>European</a:t>
            </a:r>
            <a:r>
              <a:rPr lang="es-CL" sz="1100" dirty="0">
                <a:solidFill>
                  <a:schemeClr val="bg1"/>
                </a:solidFill>
                <a:latin typeface="Share Tech" panose="020B0604020202020204" charset="0"/>
              </a:rPr>
              <a:t> </a:t>
            </a:r>
            <a:r>
              <a:rPr lang="es-CL" sz="1100" dirty="0" err="1">
                <a:solidFill>
                  <a:schemeClr val="bg1"/>
                </a:solidFill>
                <a:latin typeface="Share Tech" panose="020B0604020202020204" charset="0"/>
              </a:rPr>
              <a:t>Website</a:t>
            </a:r>
            <a:r>
              <a:rPr lang="es-CL" sz="1100" dirty="0">
                <a:solidFill>
                  <a:schemeClr val="bg1"/>
                </a:solidFill>
                <a:latin typeface="Share Tech" panose="020B0604020202020204" charset="0"/>
              </a:rPr>
              <a:t> – DATA SCIENCE</a:t>
            </a:r>
            <a:endParaRPr lang="es-CL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10"/>
    </mc:Choice>
    <mc:Fallback xmlns="">
      <p:transition spd="slow" advTm="320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Comparación generadores</a:t>
            </a:r>
            <a:endParaRPr dirty="0"/>
          </a:p>
        </p:txBody>
      </p:sp>
      <p:sp>
        <p:nvSpPr>
          <p:cNvPr id="505" name="Google Shape;505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509" name="Google Shape;509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516" name="Google Shape;516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BC99A31-7CA1-4211-B599-16E602CFC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8" t="1097" r="6084" b="3088"/>
          <a:stretch/>
        </p:blipFill>
        <p:spPr>
          <a:xfrm>
            <a:off x="826692" y="989475"/>
            <a:ext cx="6827520" cy="39082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A541224-F743-448A-BCB7-78A529C2B200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s-CL" dirty="0"/>
              <a:t>Distribución datos iniciales</a:t>
            </a:r>
            <a:endParaRPr lang="en-US" dirty="0"/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3A16FB8A-C9D9-49FF-B181-B3B48F14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3" r="5977"/>
          <a:stretch/>
        </p:blipFill>
        <p:spPr>
          <a:xfrm>
            <a:off x="1551093" y="1113941"/>
            <a:ext cx="6041813" cy="36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4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>
            <a:spLocks noGrp="1"/>
          </p:cNvSpPr>
          <p:nvPr>
            <p:ph type="ctrTitle" idx="7"/>
          </p:nvPr>
        </p:nvSpPr>
        <p:spPr>
          <a:xfrm>
            <a:off x="618824" y="411675"/>
            <a:ext cx="76306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Comparacion aproximaciones de los polinomios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8567536-95C0-42CA-AD23-65F7F439C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0" r="6297"/>
          <a:stretch/>
        </p:blipFill>
        <p:spPr>
          <a:xfrm>
            <a:off x="1081709" y="912024"/>
            <a:ext cx="6980582" cy="41224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>
            <a:spLocks noGrp="1"/>
          </p:cNvSpPr>
          <p:nvPr>
            <p:ph type="ctrTitle" idx="7"/>
          </p:nvPr>
        </p:nvSpPr>
        <p:spPr>
          <a:xfrm>
            <a:off x="618824" y="411675"/>
            <a:ext cx="76306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Comparacion aproximaciones de los polinomios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C3AC176-6B0E-49F9-BA49-C5C7C4D94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8" r="3913"/>
          <a:stretch/>
        </p:blipFill>
        <p:spPr>
          <a:xfrm>
            <a:off x="1236605" y="989475"/>
            <a:ext cx="6670789" cy="382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>
            <a:spLocks noGrp="1"/>
          </p:cNvSpPr>
          <p:nvPr>
            <p:ph type="ctrTitle" idx="7"/>
          </p:nvPr>
        </p:nvSpPr>
        <p:spPr>
          <a:xfrm>
            <a:off x="618824" y="411675"/>
            <a:ext cx="76306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Comparacion aproximaciones de los polinomios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2950F6D-DBE2-42AD-A4D7-FE6A9871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4" r="4884"/>
          <a:stretch/>
        </p:blipFill>
        <p:spPr>
          <a:xfrm>
            <a:off x="1229139" y="989475"/>
            <a:ext cx="6685722" cy="39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1987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77</Words>
  <Application>Microsoft Office PowerPoint</Application>
  <PresentationFormat>On-screen Show (16:9)</PresentationFormat>
  <Paragraphs>24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Nunito Light</vt:lpstr>
      <vt:lpstr>Fira Sans Condensed Medium</vt:lpstr>
      <vt:lpstr>Livvic Light</vt:lpstr>
      <vt:lpstr>Share Tech</vt:lpstr>
      <vt:lpstr>Maven Pro</vt:lpstr>
      <vt:lpstr>Arial</vt:lpstr>
      <vt:lpstr>Advent Pro SemiBold</vt:lpstr>
      <vt:lpstr>Fira Sans Extra Condensed Medium</vt:lpstr>
      <vt:lpstr>Data Science Consulting by Slidesgo</vt:lpstr>
      <vt:lpstr>Aproximación de curvas con polinomios</vt:lpstr>
      <vt:lpstr>Casos totales acumulativos</vt:lpstr>
      <vt:lpstr>Casos diarios Valparaiso</vt:lpstr>
      <vt:lpstr>Metodología utilizada: Montecarlo</vt:lpstr>
      <vt:lpstr>Comparación generadores</vt:lpstr>
      <vt:lpstr>Distribución datos iniciales</vt:lpstr>
      <vt:lpstr>Comparacion aproximaciones de los polinomios</vt:lpstr>
      <vt:lpstr>Comparacion aproximaciones de los polinomios</vt:lpstr>
      <vt:lpstr>Comparacion aproximaciones de los polinomios</vt:lpstr>
      <vt:lpstr>Comparacion error de los polinomios</vt:lpstr>
      <vt:lpstr>Comparacion tiempo de los polinomios</vt:lpstr>
      <vt:lpstr>Conclusiones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Aproximación de curvas con polinomios</dc:title>
  <dc:creator>Krosto</dc:creator>
  <cp:lastModifiedBy>Christofer allup</cp:lastModifiedBy>
  <cp:revision>6</cp:revision>
  <dcterms:modified xsi:type="dcterms:W3CDTF">2022-01-25T08:07:01Z</dcterms:modified>
</cp:coreProperties>
</file>