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8587-5CC3-4C19-B97A-AE6C1F9FF4C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BCF65-08EA-4682-AA1E-F4BA5402F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configuration being used by Prometheus to scrape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 going to break down the scrape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default job label is provided, and as there are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relabel_configs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job label:3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kubernetes_sd_configs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role: node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discovery is provided with the node role. The node role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discovers one target for each of 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Prometheus is running inside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cluster, the defaults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discovery are already set up to authenticate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scheme: https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tls_config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ca_file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/run/secrets/kubernetes.io/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serviceaccount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/ca.crt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insecure_skip_verify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BCF65-08EA-4682-AA1E-F4BA5402F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service discovery can be used for anything you want to monitor that runs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machine in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cluster. If the Node exporter was running on your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Minikube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you could scrape it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relabelling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port, 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BCF65-08EA-4682-AA1E-F4BA5402F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Discovering endpoints is great for monitoring the primary processes backing your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but it won’t discover pods that are not part of services.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pod role discovers pods. It will return a target for each port of every one of your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pods. As it works off pods, service metadata such as labels and annotations are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as pods do not know which services they are members of. But you will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all pod metadata. How you use this boils down to a question of what conventions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want to use.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ecosystem is rapidly evolving, and there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one standard yet.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could create a convention that all pods must be part of a service, and then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endpoint role in service discovery. You could have a convention that all pods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 label indicating the (single)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they are a part of, and use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role for service discovery. As all ports have names, you could base a convention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 that and have ports named with a prefix of prom-http be scraped with HTTP,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prom-https be scraped with HTTPS.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components that comes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Minikube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kube-dns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provides DNS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 Its pod has multiple ports, including a port named metrics that serves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 metrics. Example 9-10 shows how you could discover this port and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name of the container as the job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BCF65-08EA-4682-AA1E-F4BA5402F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F4C1-3198-4E0F-95A3-3A950D0FE4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9545-051E-45E7-AE5C-59775C6A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tr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minikube/releases/v0.24.1/minikube-linux-amd6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49477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cAdvisor</a:t>
            </a:r>
            <a:r>
              <a:rPr lang="en-US" dirty="0"/>
              <a:t> with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003105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run \</a:t>
            </a:r>
          </a:p>
          <a:p>
            <a:r>
              <a:rPr lang="en-US" dirty="0"/>
              <a:t>--volume=/:/</a:t>
            </a:r>
            <a:r>
              <a:rPr lang="en-US" dirty="0" err="1"/>
              <a:t>rootfs:ro</a:t>
            </a:r>
            <a:r>
              <a:rPr lang="en-US" dirty="0"/>
              <a:t> \</a:t>
            </a:r>
          </a:p>
          <a:p>
            <a:r>
              <a:rPr lang="en-US" dirty="0"/>
              <a:t>--volume=/</a:t>
            </a:r>
            <a:r>
              <a:rPr lang="en-US" dirty="0" err="1"/>
              <a:t>var</a:t>
            </a:r>
            <a:r>
              <a:rPr lang="en-US" dirty="0"/>
              <a:t>/run:/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run:rw</a:t>
            </a:r>
            <a:r>
              <a:rPr lang="en-US" dirty="0"/>
              <a:t> \</a:t>
            </a:r>
          </a:p>
          <a:p>
            <a:r>
              <a:rPr lang="en-US" dirty="0"/>
              <a:t>--volume=/sys:/</a:t>
            </a:r>
            <a:r>
              <a:rPr lang="en-US" dirty="0" err="1"/>
              <a:t>sys:ro</a:t>
            </a:r>
            <a:r>
              <a:rPr lang="en-US" dirty="0"/>
              <a:t> \</a:t>
            </a:r>
          </a:p>
          <a:p>
            <a:r>
              <a:rPr lang="en-US" dirty="0"/>
              <a:t>--volume=/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docker</a:t>
            </a:r>
            <a:r>
              <a:rPr lang="en-US" dirty="0"/>
              <a:t>/:/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docker:ro</a:t>
            </a:r>
            <a:r>
              <a:rPr lang="en-US" dirty="0"/>
              <a:t> \</a:t>
            </a:r>
          </a:p>
          <a:p>
            <a:r>
              <a:rPr lang="en-US" dirty="0"/>
              <a:t>--volume=/</a:t>
            </a:r>
            <a:r>
              <a:rPr lang="en-US" dirty="0" err="1"/>
              <a:t>dev</a:t>
            </a:r>
            <a:r>
              <a:rPr lang="en-US" dirty="0"/>
              <a:t>/disk/:/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disk:ro</a:t>
            </a:r>
            <a:r>
              <a:rPr lang="en-US" dirty="0"/>
              <a:t> \</a:t>
            </a:r>
          </a:p>
          <a:p>
            <a:r>
              <a:rPr lang="en-US" dirty="0"/>
              <a:t>--publish=8080:8080 \</a:t>
            </a:r>
          </a:p>
          <a:p>
            <a:r>
              <a:rPr lang="en-US" dirty="0"/>
              <a:t>--detach=true \</a:t>
            </a:r>
          </a:p>
          <a:p>
            <a:r>
              <a:rPr lang="en-US" dirty="0"/>
              <a:t>--name=</a:t>
            </a:r>
            <a:r>
              <a:rPr lang="en-US" dirty="0" err="1"/>
              <a:t>cadvisor</a:t>
            </a:r>
            <a:r>
              <a:rPr lang="en-US" dirty="0"/>
              <a:t> \</a:t>
            </a:r>
          </a:p>
          <a:p>
            <a:r>
              <a:rPr lang="en-US" dirty="0" err="1" smtClean="0"/>
              <a:t>google</a:t>
            </a:r>
            <a:r>
              <a:rPr lang="en-US" dirty="0" smtClean="0"/>
              <a:t>/cadvisor:v0.28.3</a:t>
            </a:r>
          </a:p>
          <a:p>
            <a:endParaRPr lang="en-US" dirty="0"/>
          </a:p>
          <a:p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localhost:8080/metrics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/>
              <a:t>The container metrics are prefixed with </a:t>
            </a:r>
            <a:r>
              <a:rPr lang="en-US" b="1" dirty="0"/>
              <a:t>container</a:t>
            </a:r>
            <a:r>
              <a:rPr lang="en-US" b="1" dirty="0" smtClean="0"/>
              <a:t>_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51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prometheus.yml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dirty="0" err="1"/>
              <a:t>job_name</a:t>
            </a:r>
            <a:r>
              <a:rPr lang="en-US" dirty="0"/>
              <a:t>: </a:t>
            </a:r>
            <a:r>
              <a:rPr lang="en-US" dirty="0" err="1"/>
              <a:t>cadvisor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static_configs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- </a:t>
            </a:r>
            <a:r>
              <a:rPr lang="en-US" dirty="0"/>
              <a:t>targets:</a:t>
            </a:r>
          </a:p>
          <a:p>
            <a:pPr marL="0" indent="0">
              <a:buNone/>
            </a:pPr>
            <a:r>
              <a:rPr lang="en-US" dirty="0" smtClean="0"/>
              <a:t>            - localhost:8080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</a:t>
            </a:r>
            <a:r>
              <a:rPr lang="en-US" dirty="0"/>
              <a:t>for container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container_cpu_usage_seconds_total</a:t>
            </a:r>
            <a:endParaRPr lang="en-US" dirty="0" smtClean="0"/>
          </a:p>
          <a:p>
            <a:r>
              <a:rPr lang="en-US" dirty="0" err="1" smtClean="0"/>
              <a:t>container_cpu_system_seconds_total</a:t>
            </a:r>
            <a:endParaRPr lang="en-US" dirty="0"/>
          </a:p>
          <a:p>
            <a:r>
              <a:rPr lang="en-US" dirty="0" err="1" smtClean="0"/>
              <a:t>container_cpu_user_seconds_total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container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container_memory_usage_bytes</a:t>
            </a:r>
            <a:endParaRPr lang="en-US" dirty="0" smtClean="0"/>
          </a:p>
          <a:p>
            <a:r>
              <a:rPr lang="en-US" dirty="0" err="1" smtClean="0"/>
              <a:t>container_spec_memory_limit_bytes</a:t>
            </a:r>
            <a:endParaRPr lang="en-US" dirty="0" smtClean="0"/>
          </a:p>
          <a:p>
            <a:r>
              <a:rPr lang="en-US" dirty="0" err="1" smtClean="0"/>
              <a:t>container_memory_working_set_bytes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93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</a:t>
            </a:r>
            <a:r>
              <a:rPr lang="en-US" dirty="0" err="1"/>
              <a:t>cadvisor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static_configs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targets:</a:t>
            </a:r>
          </a:p>
          <a:p>
            <a:pPr marL="0" indent="0">
              <a:buNone/>
            </a:pPr>
            <a:r>
              <a:rPr lang="en-US" dirty="0"/>
              <a:t>- localhost:9090</a:t>
            </a:r>
          </a:p>
          <a:p>
            <a:pPr marL="0" indent="0">
              <a:buNone/>
            </a:pPr>
            <a:r>
              <a:rPr lang="en-US" dirty="0" err="1"/>
              <a:t>metric_relabel_configs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regex: '</a:t>
            </a:r>
            <a:r>
              <a:rPr lang="en-US" dirty="0" err="1"/>
              <a:t>container_label</a:t>
            </a:r>
            <a:r>
              <a:rPr lang="en-US" dirty="0"/>
              <a:t>_.*'</a:t>
            </a:r>
          </a:p>
          <a:p>
            <a:pPr marL="0" indent="0">
              <a:buNone/>
            </a:pPr>
            <a:r>
              <a:rPr lang="en-US" dirty="0"/>
              <a:t>action: </a:t>
            </a:r>
            <a:r>
              <a:rPr lang="en-US" dirty="0" err="1"/>
              <a:t>labeldrop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1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is a popular platform for orchestrating containers.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Prometheus, </a:t>
            </a:r>
            <a:r>
              <a:rPr lang="en-US" dirty="0" smtClean="0"/>
              <a:t>the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project is part of the Cloud Native Computing Foundation (CNCF).</a:t>
            </a:r>
          </a:p>
        </p:txBody>
      </p:sp>
    </p:spTree>
    <p:extLst>
      <p:ext uri="{BB962C8B-B14F-4D97-AF65-F5344CB8AC3E}">
        <p14:creationId xmlns:p14="http://schemas.microsoft.com/office/powerpoint/2010/main" val="109591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</a:t>
            </a:r>
            <a:r>
              <a:rPr lang="en-US" b="1" dirty="0" err="1" smtClean="0"/>
              <a:t>get</a:t>
            </a:r>
            <a:r>
              <a:rPr lang="en-US" b="1" dirty="0" smtClean="0"/>
              <a:t>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storage.googleapis.com/minikube/releases/v0.24.1/minikube-linux-amd64</a:t>
            </a:r>
            <a:endParaRPr lang="en-US" b="1" dirty="0" smtClean="0"/>
          </a:p>
          <a:p>
            <a:r>
              <a:rPr lang="en-US" b="1" dirty="0"/>
              <a:t>mv minikube-linux-amd64 </a:t>
            </a:r>
            <a:r>
              <a:rPr lang="en-US" b="1" dirty="0" err="1" smtClean="0"/>
              <a:t>minikube</a:t>
            </a:r>
            <a:endParaRPr lang="en-US" b="1" dirty="0" smtClean="0"/>
          </a:p>
          <a:p>
            <a:r>
              <a:rPr lang="en-US" b="1" dirty="0" err="1"/>
              <a:t>chmod</a:t>
            </a:r>
            <a:r>
              <a:rPr lang="en-US" b="1" dirty="0"/>
              <a:t> +x </a:t>
            </a:r>
            <a:r>
              <a:rPr lang="en-US" b="1" dirty="0" err="1" smtClean="0"/>
              <a:t>minikube</a:t>
            </a:r>
            <a:endParaRPr lang="en-US" b="1" dirty="0" smtClean="0"/>
          </a:p>
          <a:p>
            <a:r>
              <a:rPr lang="en-US" b="1" dirty="0"/>
              <a:t>./</a:t>
            </a:r>
            <a:r>
              <a:rPr lang="en-US" b="1" dirty="0" err="1"/>
              <a:t>minikube</a:t>
            </a:r>
            <a:r>
              <a:rPr lang="en-US" b="1" dirty="0"/>
              <a:t>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Downloading and </a:t>
            </a:r>
            <a:r>
              <a:rPr lang="en-US" i="1" dirty="0" err="1"/>
              <a:t>tesing</a:t>
            </a:r>
            <a:r>
              <a:rPr lang="en-US" i="1" dirty="0"/>
              <a:t> </a:t>
            </a:r>
            <a:r>
              <a:rPr lang="en-US" i="1" dirty="0" err="1"/>
              <a:t>kubectl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w</a:t>
            </a:r>
            <a:r>
              <a:rPr lang="en-US" b="1" dirty="0" err="1" smtClean="0"/>
              <a:t>get</a:t>
            </a:r>
            <a:r>
              <a:rPr lang="en-US" b="1" dirty="0" smtClean="0"/>
              <a:t>  </a:t>
            </a:r>
            <a:r>
              <a:rPr lang="en-US" sz="2800" dirty="0" smtClean="0"/>
              <a:t>https</a:t>
            </a:r>
            <a:r>
              <a:rPr lang="en-US" sz="2800" dirty="0"/>
              <a:t>://storage.googleapis.com/kubernetes-release/release/v1.9.2/bin/linux/amd64</a:t>
            </a:r>
          </a:p>
          <a:p>
            <a:pPr marL="0" indent="0">
              <a:buNone/>
            </a:pPr>
            <a:r>
              <a:rPr lang="en-US" sz="2800" dirty="0"/>
              <a:t>/</a:t>
            </a:r>
            <a:r>
              <a:rPr lang="en-US" sz="2800" dirty="0" err="1" smtClean="0"/>
              <a:t>kubectl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err="1" smtClean="0"/>
              <a:t>chmod</a:t>
            </a:r>
            <a:r>
              <a:rPr lang="en-US" sz="2800" b="1" dirty="0" smtClean="0"/>
              <a:t> </a:t>
            </a:r>
            <a:r>
              <a:rPr lang="en-US" sz="2800" b="1" dirty="0"/>
              <a:t>+x </a:t>
            </a:r>
            <a:r>
              <a:rPr lang="en-US" sz="2800" b="1" dirty="0" err="1" smtClean="0"/>
              <a:t>kubectl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./</a:t>
            </a:r>
            <a:r>
              <a:rPr lang="en-US" sz="2800" b="1" dirty="0" err="1"/>
              <a:t>kubectl</a:t>
            </a:r>
            <a:r>
              <a:rPr lang="en-US" sz="2800" b="1" dirty="0"/>
              <a:t> get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0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i="1" dirty="0" err="1"/>
              <a:t>prometheus-deployment.yml</a:t>
            </a:r>
            <a:r>
              <a:rPr lang="en-US" i="1" dirty="0"/>
              <a:t> </a:t>
            </a:r>
            <a:r>
              <a:rPr lang="en-US" dirty="0"/>
              <a:t>contains permissions so that your Prometheus </a:t>
            </a:r>
            <a:r>
              <a:rPr lang="en-US" dirty="0" smtClean="0"/>
              <a:t>can access </a:t>
            </a:r>
            <a:r>
              <a:rPr lang="en-US" dirty="0"/>
              <a:t>resources such as pods and nodes in the </a:t>
            </a:r>
            <a:r>
              <a:rPr lang="en-US" dirty="0" smtClean="0"/>
              <a:t>cluster. </a:t>
            </a:r>
          </a:p>
          <a:p>
            <a:endParaRPr lang="en-US" dirty="0"/>
          </a:p>
          <a:p>
            <a:r>
              <a:rPr lang="en-US" sz="2800" dirty="0"/>
              <a:t>$</a:t>
            </a:r>
            <a:r>
              <a:rPr lang="en-US" sz="2800" b="1" dirty="0"/>
              <a:t>./</a:t>
            </a:r>
            <a:r>
              <a:rPr lang="en-US" sz="2800" b="1" dirty="0" err="1" smtClean="0"/>
              <a:t>kubectl</a:t>
            </a:r>
            <a:r>
              <a:rPr lang="en-US" sz="2800" b="1" dirty="0" smtClean="0"/>
              <a:t> </a:t>
            </a:r>
            <a:r>
              <a:rPr lang="en-US" sz="2800" b="1" dirty="0"/>
              <a:t>apply -f </a:t>
            </a:r>
            <a:r>
              <a:rPr lang="en-US" sz="2800" b="1" dirty="0" err="1" smtClean="0"/>
              <a:t>prometheus-deployment.yml</a:t>
            </a:r>
            <a:endParaRPr lang="en-US" sz="2800" b="1" dirty="0" smtClean="0"/>
          </a:p>
          <a:p>
            <a:r>
              <a:rPr lang="en-US" sz="2800" dirty="0"/>
              <a:t>$</a:t>
            </a:r>
            <a:r>
              <a:rPr lang="en-US" sz="2800" b="1" dirty="0"/>
              <a:t>./</a:t>
            </a:r>
            <a:r>
              <a:rPr lang="en-US" sz="2800" b="1" dirty="0" err="1"/>
              <a:t>minikube</a:t>
            </a:r>
            <a:r>
              <a:rPr lang="en-US" sz="2800" b="1" dirty="0"/>
              <a:t> service </a:t>
            </a:r>
            <a:r>
              <a:rPr lang="en-US" sz="2800" b="1" dirty="0" err="1"/>
              <a:t>prometheus</a:t>
            </a:r>
            <a:r>
              <a:rPr lang="en-US" sz="2800" b="1" dirty="0"/>
              <a:t> --</a:t>
            </a:r>
            <a:r>
              <a:rPr lang="en-US" sz="2800" b="1" dirty="0" err="1"/>
              <a:t>url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78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10210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https://raw.githubusercontent.com/prometheus-up-and-running/examples/master/9/prometheus-deployment.yml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198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is designed to integrate with the machine and service </a:t>
            </a:r>
            <a:r>
              <a:rPr lang="en-US" dirty="0" smtClean="0"/>
              <a:t>databases.</a:t>
            </a:r>
          </a:p>
          <a:p>
            <a:r>
              <a:rPr lang="en-US" dirty="0"/>
              <a:t>Prometheus 2.2.1 has support for Azure, </a:t>
            </a:r>
            <a:r>
              <a:rPr lang="en-US" dirty="0" smtClean="0"/>
              <a:t>Consul, DNS</a:t>
            </a:r>
            <a:r>
              <a:rPr lang="en-US" dirty="0"/>
              <a:t>, EC2, </a:t>
            </a:r>
            <a:r>
              <a:rPr lang="en-US" dirty="0" err="1"/>
              <a:t>OpenStack</a:t>
            </a:r>
            <a:r>
              <a:rPr lang="en-US" dirty="0"/>
              <a:t>, File, </a:t>
            </a:r>
            <a:r>
              <a:rPr lang="en-US" dirty="0" err="1"/>
              <a:t>Kubernetes</a:t>
            </a:r>
            <a:r>
              <a:rPr lang="en-US" dirty="0"/>
              <a:t>, Marathon, Nerve, </a:t>
            </a:r>
            <a:r>
              <a:rPr lang="en-US" dirty="0" err="1"/>
              <a:t>Serverset</a:t>
            </a:r>
            <a:r>
              <a:rPr lang="en-US" dirty="0"/>
              <a:t>, and Triton </a:t>
            </a:r>
            <a:r>
              <a:rPr lang="en-US" dirty="0" smtClean="0"/>
              <a:t>service discovery </a:t>
            </a:r>
            <a:r>
              <a:rPr lang="en-US" dirty="0"/>
              <a:t>in addition to the static discovery you have already seen.</a:t>
            </a:r>
          </a:p>
        </p:txBody>
      </p:sp>
    </p:spTree>
    <p:extLst>
      <p:ext uri="{BB962C8B-B14F-4D97-AF65-F5344CB8AC3E}">
        <p14:creationId xmlns:p14="http://schemas.microsoft.com/office/powerpoint/2010/main" val="284191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currently five different types of </a:t>
            </a:r>
            <a:r>
              <a:rPr lang="en-US" dirty="0" err="1"/>
              <a:t>Kubernetes</a:t>
            </a:r>
            <a:r>
              <a:rPr lang="en-US" dirty="0"/>
              <a:t> service discoveries</a:t>
            </a:r>
            <a:endParaRPr lang="en-US" i="1" dirty="0" smtClean="0"/>
          </a:p>
          <a:p>
            <a:r>
              <a:rPr lang="en-US" i="1" dirty="0" smtClean="0"/>
              <a:t>node</a:t>
            </a:r>
            <a:r>
              <a:rPr lang="en-US" dirty="0"/>
              <a:t>, </a:t>
            </a:r>
            <a:r>
              <a:rPr lang="en-US" i="1" dirty="0"/>
              <a:t>endpoints</a:t>
            </a:r>
            <a:r>
              <a:rPr lang="en-US" dirty="0"/>
              <a:t>, </a:t>
            </a:r>
            <a:r>
              <a:rPr lang="en-US" i="1" dirty="0"/>
              <a:t>service</a:t>
            </a:r>
            <a:r>
              <a:rPr lang="en-US" dirty="0"/>
              <a:t>, </a:t>
            </a:r>
            <a:r>
              <a:rPr lang="en-US" i="1" dirty="0"/>
              <a:t>pod</a:t>
            </a:r>
            <a:r>
              <a:rPr lang="en-US" dirty="0"/>
              <a:t>, and </a:t>
            </a:r>
            <a:r>
              <a:rPr lang="en-US" i="1" dirty="0"/>
              <a:t>ingress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8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service discovery is used to discover the nodes comprising the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cluster, and </a:t>
            </a:r>
            <a:r>
              <a:rPr lang="en-US" dirty="0"/>
              <a:t>you will use it to monitor the infrastructure around </a:t>
            </a:r>
            <a:r>
              <a:rPr lang="en-US" dirty="0" err="1"/>
              <a:t>Kubernetes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 err="1" smtClean="0"/>
              <a:t>Kubelet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name of the agent that runs on each node, and you should scrape it as part </a:t>
            </a:r>
            <a:r>
              <a:rPr lang="en-US" dirty="0" smtClean="0"/>
              <a:t>of monitoring </a:t>
            </a:r>
            <a:r>
              <a:rPr lang="en-US" dirty="0"/>
              <a:t>the health of the </a:t>
            </a:r>
            <a:r>
              <a:rPr lang="en-US" dirty="0" err="1"/>
              <a:t>Kubernetes</a:t>
            </a:r>
            <a:r>
              <a:rPr lang="en-US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7890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prometheus.yml</a:t>
            </a:r>
            <a:r>
              <a:rPr lang="en-US" i="1" dirty="0"/>
              <a:t> fragment to scrape the </a:t>
            </a:r>
            <a:r>
              <a:rPr lang="en-US" i="1" dirty="0" err="1"/>
              <a:t>Kubelet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97838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'</a:t>
            </a:r>
            <a:r>
              <a:rPr lang="en-US" dirty="0" err="1"/>
              <a:t>kubelet</a:t>
            </a:r>
            <a:r>
              <a:rPr lang="en-US" dirty="0"/>
              <a:t>'</a:t>
            </a:r>
          </a:p>
          <a:p>
            <a:r>
              <a:rPr lang="en-US" dirty="0" err="1"/>
              <a:t>kubernetes_sd_configs</a:t>
            </a:r>
            <a:r>
              <a:rPr lang="en-US" dirty="0"/>
              <a:t>:</a:t>
            </a:r>
          </a:p>
          <a:p>
            <a:r>
              <a:rPr lang="en-US" dirty="0"/>
              <a:t>- role: node</a:t>
            </a:r>
          </a:p>
          <a:p>
            <a:r>
              <a:rPr lang="en-US" dirty="0"/>
              <a:t>scheme: https</a:t>
            </a:r>
          </a:p>
          <a:p>
            <a:r>
              <a:rPr lang="en-US" dirty="0" err="1"/>
              <a:t>tls_config</a:t>
            </a:r>
            <a:r>
              <a:rPr lang="en-US" dirty="0"/>
              <a:t>:</a:t>
            </a:r>
          </a:p>
          <a:p>
            <a:r>
              <a:rPr lang="en-US" dirty="0" err="1"/>
              <a:t>ca_file</a:t>
            </a:r>
            <a:r>
              <a:rPr lang="en-US" dirty="0"/>
              <a:t>: /</a:t>
            </a:r>
            <a:r>
              <a:rPr lang="en-US" dirty="0" err="1"/>
              <a:t>var</a:t>
            </a:r>
            <a:r>
              <a:rPr lang="en-US" dirty="0"/>
              <a:t>/run/secrets/kubernetes.io/</a:t>
            </a:r>
            <a:r>
              <a:rPr lang="en-US" dirty="0" err="1"/>
              <a:t>serviceaccount</a:t>
            </a:r>
            <a:r>
              <a:rPr lang="en-US" dirty="0"/>
              <a:t>/ca.crt</a:t>
            </a:r>
          </a:p>
          <a:p>
            <a:r>
              <a:rPr lang="en-US" dirty="0" err="1"/>
              <a:t>insecure_skip_verify</a:t>
            </a:r>
            <a:r>
              <a:rPr lang="en-US" dirty="0"/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5040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prometheus.yml</a:t>
            </a:r>
            <a:r>
              <a:rPr lang="en-US" i="1" dirty="0" smtClean="0"/>
              <a:t> fragment to scrape the </a:t>
            </a:r>
            <a:r>
              <a:rPr lang="en-US" i="1" dirty="0" err="1" smtClean="0"/>
              <a:t>Kubelet’s</a:t>
            </a:r>
            <a:r>
              <a:rPr lang="en-US" i="1" dirty="0" smtClean="0"/>
              <a:t> embedded </a:t>
            </a:r>
            <a:r>
              <a:rPr lang="en-US" i="1" dirty="0" err="1" smtClean="0"/>
              <a:t>cAdvisor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'</a:t>
            </a:r>
            <a:r>
              <a:rPr lang="en-US" dirty="0" err="1"/>
              <a:t>cadvisor</a:t>
            </a:r>
            <a:r>
              <a:rPr lang="en-US" dirty="0"/>
              <a:t>'</a:t>
            </a:r>
          </a:p>
          <a:p>
            <a:r>
              <a:rPr lang="en-US" dirty="0" err="1"/>
              <a:t>kubernetes_sd_configs</a:t>
            </a:r>
            <a:r>
              <a:rPr lang="en-US" dirty="0"/>
              <a:t>:</a:t>
            </a:r>
          </a:p>
          <a:p>
            <a:r>
              <a:rPr lang="en-US" dirty="0"/>
              <a:t>- role: node</a:t>
            </a:r>
          </a:p>
          <a:p>
            <a:r>
              <a:rPr lang="en-US" dirty="0"/>
              <a:t>scheme: https</a:t>
            </a:r>
          </a:p>
          <a:p>
            <a:r>
              <a:rPr lang="en-US" dirty="0" err="1"/>
              <a:t>tls_config</a:t>
            </a:r>
            <a:r>
              <a:rPr lang="en-US" dirty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ca_file</a:t>
            </a:r>
            <a:r>
              <a:rPr lang="en-US" dirty="0"/>
              <a:t>: /</a:t>
            </a:r>
            <a:r>
              <a:rPr lang="en-US" dirty="0" err="1"/>
              <a:t>var</a:t>
            </a:r>
            <a:r>
              <a:rPr lang="en-US" dirty="0"/>
              <a:t>/run/secrets/kubernetes.io/</a:t>
            </a:r>
            <a:r>
              <a:rPr lang="en-US" dirty="0" err="1"/>
              <a:t>serviceaccount</a:t>
            </a:r>
            <a:r>
              <a:rPr lang="en-US" dirty="0"/>
              <a:t>/ca.crt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insecure_skip_verify</a:t>
            </a:r>
            <a:r>
              <a:rPr lang="en-US" dirty="0"/>
              <a:t>: true</a:t>
            </a:r>
          </a:p>
          <a:p>
            <a:r>
              <a:rPr lang="en-US" dirty="0" err="1"/>
              <a:t>metrics_path</a:t>
            </a:r>
            <a:r>
              <a:rPr lang="en-US" dirty="0"/>
              <a:t>: /metrics/</a:t>
            </a:r>
            <a:r>
              <a:rPr lang="en-US" dirty="0" err="1"/>
              <a:t>cadvisor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6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service discovery is useful for monitoring the infrastructure of and </a:t>
            </a:r>
            <a:r>
              <a:rPr lang="en-US" dirty="0" smtClean="0"/>
              <a:t>under </a:t>
            </a:r>
            <a:r>
              <a:rPr lang="en-US" dirty="0" err="1" smtClean="0"/>
              <a:t>Kubernetes</a:t>
            </a:r>
            <a:r>
              <a:rPr lang="en-US" dirty="0"/>
              <a:t>, but not much use for monitoring your applications running on </a:t>
            </a:r>
            <a:r>
              <a:rPr lang="en-US" dirty="0" err="1"/>
              <a:t>Kubernetes</a:t>
            </a:r>
            <a:r>
              <a:rPr lang="en-US" dirty="0" smtClean="0"/>
              <a:t>.</a:t>
            </a:r>
          </a:p>
          <a:p>
            <a:r>
              <a:rPr lang="en-US" dirty="0"/>
              <a:t>There are several ways that you can </a:t>
            </a:r>
            <a:r>
              <a:rPr lang="en-US" dirty="0" err="1"/>
              <a:t>organise</a:t>
            </a:r>
            <a:r>
              <a:rPr lang="en-US" dirty="0"/>
              <a:t> your applications on </a:t>
            </a:r>
            <a:r>
              <a:rPr lang="en-US" dirty="0" err="1"/>
              <a:t>Kubernetes</a:t>
            </a:r>
            <a:r>
              <a:rPr lang="en-US" dirty="0"/>
              <a:t>, </a:t>
            </a:r>
            <a:r>
              <a:rPr lang="en-US" dirty="0" smtClean="0"/>
              <a:t>and no </a:t>
            </a:r>
            <a:r>
              <a:rPr lang="en-US" dirty="0"/>
              <a:t>single clear standard has emerged yet. But you are likely using </a:t>
            </a:r>
            <a:r>
              <a:rPr lang="en-US" i="1" dirty="0"/>
              <a:t>services</a:t>
            </a:r>
            <a:r>
              <a:rPr lang="en-US" dirty="0"/>
              <a:t>, which </a:t>
            </a:r>
            <a:r>
              <a:rPr lang="en-US" dirty="0" smtClean="0"/>
              <a:t>is how </a:t>
            </a:r>
            <a:r>
              <a:rPr lang="en-US" dirty="0"/>
              <a:t>applications on </a:t>
            </a:r>
            <a:r>
              <a:rPr lang="en-US" dirty="0" err="1"/>
              <a:t>Kubernetes</a:t>
            </a:r>
            <a:r>
              <a:rPr lang="en-US" dirty="0"/>
              <a:t> find each other.</a:t>
            </a:r>
          </a:p>
        </p:txBody>
      </p:sp>
    </p:spTree>
    <p:extLst>
      <p:ext uri="{BB962C8B-B14F-4D97-AF65-F5344CB8AC3E}">
        <p14:creationId xmlns:p14="http://schemas.microsoft.com/office/powerpoint/2010/main" val="263981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should be configured to have a target for each application instance, </a:t>
            </a:r>
            <a:r>
              <a:rPr lang="en-US" dirty="0" smtClean="0"/>
              <a:t>and the </a:t>
            </a:r>
            <a:r>
              <a:rPr lang="en-US" dirty="0"/>
              <a:t>endpoints role provides just that. </a:t>
            </a:r>
            <a:endParaRPr lang="en-US" dirty="0" smtClean="0"/>
          </a:p>
          <a:p>
            <a:r>
              <a:rPr lang="en-US" dirty="0" smtClean="0"/>
              <a:t>Services </a:t>
            </a:r>
            <a:r>
              <a:rPr lang="en-US" dirty="0"/>
              <a:t>are backed by </a:t>
            </a:r>
            <a:r>
              <a:rPr lang="en-US" i="1" dirty="0"/>
              <a:t>pods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Pods </a:t>
            </a:r>
            <a:r>
              <a:rPr lang="en-US" dirty="0"/>
              <a:t>are a </a:t>
            </a:r>
            <a:r>
              <a:rPr lang="en-US" dirty="0" smtClean="0"/>
              <a:t>group of </a:t>
            </a:r>
            <a:r>
              <a:rPr lang="en-US" dirty="0"/>
              <a:t>tightly coupled containers that share network and storage.</a:t>
            </a:r>
          </a:p>
        </p:txBody>
      </p:sp>
    </p:spTree>
    <p:extLst>
      <p:ext uri="{BB962C8B-B14F-4D97-AF65-F5344CB8AC3E}">
        <p14:creationId xmlns:p14="http://schemas.microsoft.com/office/powerpoint/2010/main" val="177132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prometheus.yml</a:t>
            </a:r>
            <a:r>
              <a:rPr lang="en-US" i="1" dirty="0"/>
              <a:t> fragment used to scrape the </a:t>
            </a:r>
            <a:r>
              <a:rPr lang="en-US" i="1" dirty="0" err="1"/>
              <a:t>Kubernetes</a:t>
            </a:r>
            <a:r>
              <a:rPr lang="en-US" i="1" dirty="0"/>
              <a:t> API servers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6781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'k8apiserver'</a:t>
            </a:r>
          </a:p>
          <a:p>
            <a:r>
              <a:rPr lang="en-US" dirty="0" err="1"/>
              <a:t>kubernetes_sd_configs</a:t>
            </a:r>
            <a:r>
              <a:rPr lang="en-US" dirty="0"/>
              <a:t>:</a:t>
            </a:r>
          </a:p>
          <a:p>
            <a:r>
              <a:rPr lang="en-US" dirty="0"/>
              <a:t>- role: endpoints</a:t>
            </a:r>
          </a:p>
          <a:p>
            <a:r>
              <a:rPr lang="en-US" dirty="0"/>
              <a:t>scheme: https</a:t>
            </a:r>
          </a:p>
          <a:p>
            <a:r>
              <a:rPr lang="en-US" dirty="0" err="1"/>
              <a:t>tls_config</a:t>
            </a:r>
            <a:r>
              <a:rPr lang="en-US" dirty="0"/>
              <a:t>:</a:t>
            </a:r>
          </a:p>
          <a:p>
            <a:r>
              <a:rPr lang="en-US" dirty="0" err="1"/>
              <a:t>ca_file</a:t>
            </a:r>
            <a:r>
              <a:rPr lang="en-US" dirty="0"/>
              <a:t>: /</a:t>
            </a:r>
            <a:r>
              <a:rPr lang="en-US" dirty="0" err="1"/>
              <a:t>var</a:t>
            </a:r>
            <a:r>
              <a:rPr lang="en-US" dirty="0"/>
              <a:t>/run/secrets/kubernetes.io/</a:t>
            </a:r>
            <a:r>
              <a:rPr lang="en-US" dirty="0" err="1"/>
              <a:t>serviceaccount</a:t>
            </a:r>
            <a:r>
              <a:rPr lang="en-US" dirty="0"/>
              <a:t>/ca.crt</a:t>
            </a:r>
          </a:p>
          <a:p>
            <a:r>
              <a:rPr lang="en-US" dirty="0" err="1"/>
              <a:t>insecure_skip_verify</a:t>
            </a:r>
            <a:r>
              <a:rPr lang="en-US" dirty="0"/>
              <a:t>: true</a:t>
            </a:r>
          </a:p>
          <a:p>
            <a:r>
              <a:rPr lang="en-US" dirty="0" err="1"/>
              <a:t>bearer_token_file</a:t>
            </a:r>
            <a:r>
              <a:rPr lang="en-US" dirty="0"/>
              <a:t>: /</a:t>
            </a:r>
            <a:r>
              <a:rPr lang="en-US" dirty="0" err="1"/>
              <a:t>var</a:t>
            </a:r>
            <a:r>
              <a:rPr lang="en-US" dirty="0"/>
              <a:t>/run/secrets/kubernetes.io/</a:t>
            </a:r>
            <a:r>
              <a:rPr lang="en-US" dirty="0" err="1"/>
              <a:t>serviceaccount</a:t>
            </a:r>
            <a:r>
              <a:rPr lang="en-US" dirty="0"/>
              <a:t>/token</a:t>
            </a:r>
          </a:p>
          <a:p>
            <a:r>
              <a:rPr lang="en-US" dirty="0" err="1"/>
              <a:t>relabel_configs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</a:t>
            </a:r>
          </a:p>
          <a:p>
            <a:r>
              <a:rPr lang="en-US" dirty="0"/>
              <a:t>- __</a:t>
            </a:r>
            <a:r>
              <a:rPr lang="en-US" dirty="0" err="1"/>
              <a:t>meta_kubernetes_namespace</a:t>
            </a:r>
            <a:endParaRPr lang="en-US" dirty="0"/>
          </a:p>
          <a:p>
            <a:r>
              <a:rPr lang="en-US" dirty="0"/>
              <a:t>- __</a:t>
            </a:r>
            <a:r>
              <a:rPr lang="en-US" dirty="0" err="1"/>
              <a:t>meta_kubernetes_service_name</a:t>
            </a:r>
            <a:endParaRPr lang="en-US" dirty="0"/>
          </a:p>
          <a:p>
            <a:r>
              <a:rPr lang="en-US" dirty="0"/>
              <a:t>- __</a:t>
            </a:r>
            <a:r>
              <a:rPr lang="en-US" dirty="0" err="1"/>
              <a:t>meta_kubernetes_endpoint_port_name</a:t>
            </a:r>
            <a:endParaRPr lang="en-US" dirty="0"/>
          </a:p>
          <a:p>
            <a:r>
              <a:rPr lang="en-US" dirty="0"/>
              <a:t>action: keep</a:t>
            </a:r>
          </a:p>
          <a:p>
            <a:r>
              <a:rPr lang="en-US" dirty="0"/>
              <a:t>regex: </a:t>
            </a:r>
            <a:r>
              <a:rPr lang="en-US" dirty="0" err="1"/>
              <a:t>default;kubernetes;https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err="1"/>
              <a:t>prometheus.yml</a:t>
            </a:r>
            <a:r>
              <a:rPr lang="en-US" sz="2400" i="1" dirty="0"/>
              <a:t> fragment to scrape pods backing all </a:t>
            </a:r>
            <a:r>
              <a:rPr lang="en-US" sz="2400" i="1" dirty="0" err="1"/>
              <a:t>Kubernetes</a:t>
            </a:r>
            <a:r>
              <a:rPr lang="en-US" sz="2400" i="1" dirty="0"/>
              <a:t> services,</a:t>
            </a:r>
            <a:br>
              <a:rPr lang="en-US" sz="2400" i="1" dirty="0"/>
            </a:br>
            <a:r>
              <a:rPr lang="en-US" sz="2400" i="1" dirty="0"/>
              <a:t>except the API servers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'k8services'</a:t>
            </a:r>
          </a:p>
          <a:p>
            <a:r>
              <a:rPr lang="en-US" dirty="0" err="1"/>
              <a:t>kubernetes_sd_configs</a:t>
            </a:r>
            <a:r>
              <a:rPr lang="en-US" dirty="0"/>
              <a:t>:</a:t>
            </a:r>
          </a:p>
          <a:p>
            <a:r>
              <a:rPr lang="en-US" dirty="0"/>
              <a:t>- role: endpoints</a:t>
            </a:r>
          </a:p>
          <a:p>
            <a:r>
              <a:rPr lang="en-US" dirty="0" err="1"/>
              <a:t>relabel_configs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</a:t>
            </a:r>
          </a:p>
          <a:p>
            <a:r>
              <a:rPr lang="en-US" dirty="0"/>
              <a:t>- __</a:t>
            </a:r>
            <a:r>
              <a:rPr lang="en-US" dirty="0" err="1"/>
              <a:t>meta_kubernetes_namespace</a:t>
            </a:r>
            <a:endParaRPr lang="en-US" dirty="0"/>
          </a:p>
          <a:p>
            <a:r>
              <a:rPr lang="en-US" dirty="0"/>
              <a:t>- __</a:t>
            </a:r>
            <a:r>
              <a:rPr lang="en-US" dirty="0" err="1"/>
              <a:t>meta_kubernetes_service_name</a:t>
            </a:r>
            <a:endParaRPr lang="en-US" dirty="0"/>
          </a:p>
          <a:p>
            <a:r>
              <a:rPr lang="en-US" dirty="0"/>
              <a:t>regex: </a:t>
            </a:r>
            <a:r>
              <a:rPr lang="en-US" dirty="0" err="1"/>
              <a:t>default;kubernetes</a:t>
            </a:r>
            <a:endParaRPr lang="en-US" dirty="0"/>
          </a:p>
          <a:p>
            <a:r>
              <a:rPr lang="en-US" dirty="0"/>
              <a:t>action: drop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</a:t>
            </a:r>
          </a:p>
          <a:p>
            <a:r>
              <a:rPr lang="en-US" dirty="0"/>
              <a:t>- __</a:t>
            </a:r>
            <a:r>
              <a:rPr lang="en-US" dirty="0" err="1"/>
              <a:t>meta_kubernetes_namespace</a:t>
            </a:r>
            <a:endParaRPr lang="en-US" dirty="0"/>
          </a:p>
          <a:p>
            <a:r>
              <a:rPr lang="en-US" dirty="0"/>
              <a:t>regex: default</a:t>
            </a:r>
          </a:p>
          <a:p>
            <a:r>
              <a:rPr lang="en-US" dirty="0"/>
              <a:t>action: keep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 [__</a:t>
            </a:r>
            <a:r>
              <a:rPr lang="en-US" dirty="0" err="1"/>
              <a:t>meta_kubernetes_service_name</a:t>
            </a:r>
            <a:r>
              <a:rPr lang="en-US" dirty="0"/>
              <a:t>]</a:t>
            </a:r>
          </a:p>
          <a:p>
            <a:r>
              <a:rPr lang="en-US" dirty="0" err="1"/>
              <a:t>target_label</a:t>
            </a:r>
            <a:r>
              <a:rPr lang="en-US" dirty="0"/>
              <a:t>: job</a:t>
            </a:r>
          </a:p>
        </p:txBody>
      </p:sp>
    </p:spTree>
    <p:extLst>
      <p:ext uri="{BB962C8B-B14F-4D97-AF65-F5344CB8AC3E}">
        <p14:creationId xmlns:p14="http://schemas.microsoft.com/office/powerpoint/2010/main" val="259155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err="1"/>
              <a:t>Relabelling</a:t>
            </a:r>
            <a:r>
              <a:rPr lang="en-US" sz="2400" i="1" dirty="0"/>
              <a:t> using </a:t>
            </a:r>
            <a:r>
              <a:rPr lang="en-US" sz="2400" i="1" dirty="0" err="1"/>
              <a:t>Kubernetes</a:t>
            </a:r>
            <a:r>
              <a:rPr lang="en-US" sz="2400" i="1" dirty="0"/>
              <a:t> service annotations to optionally configure</a:t>
            </a:r>
            <a:br>
              <a:rPr lang="en-US" sz="2400" i="1" dirty="0"/>
            </a:br>
            <a:r>
              <a:rPr lang="en-US" sz="2400" i="1" dirty="0"/>
              <a:t>the scheme, path, and port of targets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2133600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relabel_configs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 [__</a:t>
            </a:r>
            <a:r>
              <a:rPr lang="en-US" dirty="0" err="1"/>
              <a:t>meta_kubernetes_service_annotation_prometheus_io_scheme</a:t>
            </a:r>
            <a:r>
              <a:rPr lang="en-US" dirty="0"/>
              <a:t>]</a:t>
            </a:r>
          </a:p>
          <a:p>
            <a:r>
              <a:rPr lang="en-US" dirty="0"/>
              <a:t>regex: (.+)</a:t>
            </a:r>
          </a:p>
          <a:p>
            <a:r>
              <a:rPr lang="en-US" dirty="0" err="1"/>
              <a:t>target_label</a:t>
            </a:r>
            <a:r>
              <a:rPr lang="en-US" dirty="0"/>
              <a:t>: __scheme__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 [__</a:t>
            </a:r>
            <a:r>
              <a:rPr lang="en-US" dirty="0" err="1"/>
              <a:t>meta_kubernetes_service_annotation_prometheus_io_path</a:t>
            </a:r>
            <a:r>
              <a:rPr lang="en-US" dirty="0"/>
              <a:t>]</a:t>
            </a:r>
          </a:p>
          <a:p>
            <a:r>
              <a:rPr lang="en-US" dirty="0"/>
              <a:t>regex: (.+)</a:t>
            </a:r>
          </a:p>
          <a:p>
            <a:r>
              <a:rPr lang="en-US" dirty="0" err="1"/>
              <a:t>target_label</a:t>
            </a:r>
            <a:r>
              <a:rPr lang="en-US" dirty="0"/>
              <a:t>: __</a:t>
            </a:r>
            <a:r>
              <a:rPr lang="en-US" dirty="0" err="1"/>
              <a:t>metrics_path</a:t>
            </a:r>
            <a:r>
              <a:rPr lang="en-US" dirty="0"/>
              <a:t>__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</a:t>
            </a:r>
          </a:p>
          <a:p>
            <a:r>
              <a:rPr lang="en-US" dirty="0"/>
              <a:t>- __address__</a:t>
            </a:r>
          </a:p>
          <a:p>
            <a:r>
              <a:rPr lang="en-US" dirty="0"/>
              <a:t>- __</a:t>
            </a:r>
            <a:r>
              <a:rPr lang="en-US" dirty="0" err="1"/>
              <a:t>meta_kubernetes_service_annotation_prometheus_io_port</a:t>
            </a:r>
            <a:endParaRPr lang="en-US" dirty="0"/>
          </a:p>
          <a:p>
            <a:r>
              <a:rPr lang="en-US" dirty="0"/>
              <a:t>regex: ([^:]+)(:\d+)?;(\d+)</a:t>
            </a:r>
          </a:p>
          <a:p>
            <a:r>
              <a:rPr lang="en-US" dirty="0"/>
              <a:t>replacement: ${1}:${3}</a:t>
            </a:r>
          </a:p>
          <a:p>
            <a:r>
              <a:rPr lang="en-US" dirty="0" err="1"/>
              <a:t>target_label</a:t>
            </a:r>
            <a:r>
              <a:rPr lang="en-US" dirty="0"/>
              <a:t>: __address__</a:t>
            </a:r>
          </a:p>
        </p:txBody>
      </p:sp>
    </p:spTree>
    <p:extLst>
      <p:ext uri="{BB962C8B-B14F-4D97-AF65-F5344CB8AC3E}">
        <p14:creationId xmlns:p14="http://schemas.microsoft.com/office/powerpoint/2010/main" val="359174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'k8pods'</a:t>
            </a:r>
          </a:p>
          <a:p>
            <a:r>
              <a:rPr lang="en-US" dirty="0" err="1"/>
              <a:t>kubernetes_sd_configs</a:t>
            </a:r>
            <a:r>
              <a:rPr lang="en-US" dirty="0"/>
              <a:t>:</a:t>
            </a:r>
          </a:p>
          <a:p>
            <a:r>
              <a:rPr lang="en-US" dirty="0"/>
              <a:t>- role: pod</a:t>
            </a:r>
          </a:p>
          <a:p>
            <a:r>
              <a:rPr lang="en-US" dirty="0" err="1"/>
              <a:t>relabel_configs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 [__</a:t>
            </a:r>
            <a:r>
              <a:rPr lang="en-US" dirty="0" err="1"/>
              <a:t>meta_kubernetes_pod_container_port_name</a:t>
            </a:r>
            <a:r>
              <a:rPr lang="en-US" dirty="0"/>
              <a:t>]</a:t>
            </a:r>
          </a:p>
          <a:p>
            <a:r>
              <a:rPr lang="en-US" dirty="0"/>
              <a:t>regex: metrics</a:t>
            </a:r>
          </a:p>
          <a:p>
            <a:r>
              <a:rPr lang="en-US" dirty="0"/>
              <a:t>action: keep</a:t>
            </a:r>
          </a:p>
          <a:p>
            <a:r>
              <a:rPr lang="en-US" dirty="0"/>
              <a:t>- </a:t>
            </a:r>
            <a:r>
              <a:rPr lang="en-US" dirty="0" err="1"/>
              <a:t>source_labels</a:t>
            </a:r>
            <a:r>
              <a:rPr lang="en-US" dirty="0"/>
              <a:t>: [__</a:t>
            </a:r>
            <a:r>
              <a:rPr lang="en-US" dirty="0" err="1"/>
              <a:t>meta_kubernetes_pod_container_name</a:t>
            </a:r>
            <a:r>
              <a:rPr lang="en-US" dirty="0"/>
              <a:t>]</a:t>
            </a:r>
          </a:p>
          <a:p>
            <a:r>
              <a:rPr lang="en-US" dirty="0" err="1"/>
              <a:t>target_label</a:t>
            </a:r>
            <a:r>
              <a:rPr lang="en-US" dirty="0"/>
              <a:t>: job</a:t>
            </a:r>
          </a:p>
        </p:txBody>
      </p:sp>
    </p:spTree>
    <p:extLst>
      <p:ext uri="{BB962C8B-B14F-4D97-AF65-F5344CB8AC3E}">
        <p14:creationId xmlns:p14="http://schemas.microsoft.com/office/powerpoint/2010/main" val="60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service discovery mechanism will provide you with </a:t>
            </a:r>
            <a:r>
              <a:rPr lang="en-US" i="1" dirty="0"/>
              <a:t>metadata</a:t>
            </a:r>
            <a:r>
              <a:rPr lang="en-US" dirty="0" smtClean="0"/>
              <a:t>.</a:t>
            </a:r>
          </a:p>
          <a:p>
            <a:r>
              <a:rPr lang="en-US" dirty="0"/>
              <a:t>Metadata is what you will convert into </a:t>
            </a:r>
            <a:r>
              <a:rPr lang="en-US" dirty="0" smtClean="0"/>
              <a:t>target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1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ingress </a:t>
            </a:r>
            <a:r>
              <a:rPr lang="en-US" dirty="0"/>
              <a:t>is a way for a </a:t>
            </a:r>
            <a:r>
              <a:rPr lang="en-US" dirty="0" err="1"/>
              <a:t>Kubernetes</a:t>
            </a:r>
            <a:r>
              <a:rPr lang="en-US" dirty="0"/>
              <a:t> service to be exposed outside the </a:t>
            </a:r>
            <a:r>
              <a:rPr lang="en-US" dirty="0" smtClean="0"/>
              <a:t>cluster.</a:t>
            </a:r>
          </a:p>
          <a:p>
            <a:r>
              <a:rPr lang="en-US" dirty="0"/>
              <a:t>As it </a:t>
            </a:r>
            <a:r>
              <a:rPr lang="en-US" dirty="0" smtClean="0"/>
              <a:t>is a </a:t>
            </a:r>
            <a:r>
              <a:rPr lang="en-US" dirty="0"/>
              <a:t>layer on top of services, similar to the service role the ingress role is also </a:t>
            </a:r>
            <a:r>
              <a:rPr lang="en-US" dirty="0" smtClean="0"/>
              <a:t>basically a </a:t>
            </a:r>
            <a:r>
              <a:rPr lang="en-US" dirty="0"/>
              <a:t>load balancer</a:t>
            </a:r>
            <a:r>
              <a:rPr lang="en-US" dirty="0" smtClean="0"/>
              <a:t>.</a:t>
            </a:r>
          </a:p>
          <a:p>
            <a:r>
              <a:rPr lang="en-US" dirty="0"/>
              <a:t>If multiple pods backed the service and thus ingress, this would </a:t>
            </a:r>
            <a:r>
              <a:rPr lang="en-US" dirty="0" smtClean="0"/>
              <a:t>cause you </a:t>
            </a:r>
            <a:r>
              <a:rPr lang="en-US" dirty="0"/>
              <a:t>problems when scraping with </a:t>
            </a:r>
            <a:r>
              <a:rPr lang="en-US" dirty="0" smtClean="0"/>
              <a:t>Prometheus.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-state-metrics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Kubernetes</a:t>
            </a:r>
            <a:r>
              <a:rPr lang="en-US" dirty="0"/>
              <a:t> service discovery you can have Prometheus scrape your </a:t>
            </a:r>
            <a:r>
              <a:rPr lang="en-US" dirty="0" smtClean="0"/>
              <a:t>applications and </a:t>
            </a:r>
            <a:r>
              <a:rPr lang="en-US" dirty="0" err="1"/>
              <a:t>Kubernetes</a:t>
            </a:r>
            <a:r>
              <a:rPr lang="en-US" dirty="0"/>
              <a:t> infrastructure, but this will not include metrics about </a:t>
            </a:r>
            <a:r>
              <a:rPr lang="en-US" dirty="0" smtClean="0"/>
              <a:t>what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/>
              <a:t>knows about your services, pods, deployments, and other resources</a:t>
            </a:r>
            <a:r>
              <a:rPr lang="en-US" dirty="0" smtClean="0"/>
              <a:t>.</a:t>
            </a:r>
          </a:p>
          <a:p>
            <a:r>
              <a:rPr lang="en-US" dirty="0"/>
              <a:t>$</a:t>
            </a:r>
            <a:r>
              <a:rPr lang="en-US" b="1" dirty="0"/>
              <a:t>./</a:t>
            </a:r>
            <a:r>
              <a:rPr lang="en-US" b="1" dirty="0" err="1"/>
              <a:t>kubectl</a:t>
            </a:r>
            <a:r>
              <a:rPr lang="en-US" b="1" dirty="0"/>
              <a:t> apply -f </a:t>
            </a:r>
            <a:r>
              <a:rPr lang="en-US" b="1" dirty="0" err="1" smtClean="0"/>
              <a:t>kube</a:t>
            </a:r>
            <a:r>
              <a:rPr lang="en-US" b="1" dirty="0" smtClean="0"/>
              <a:t>-state-</a:t>
            </a:r>
            <a:r>
              <a:rPr lang="en-US" b="1" dirty="0" err="1" smtClean="0"/>
              <a:t>metrics.yml</a:t>
            </a:r>
            <a:endParaRPr lang="en-US" b="1" dirty="0" smtClean="0"/>
          </a:p>
          <a:p>
            <a:r>
              <a:rPr lang="en-US" dirty="0"/>
              <a:t>$</a:t>
            </a:r>
            <a:r>
              <a:rPr lang="en-US" b="1" dirty="0"/>
              <a:t>./</a:t>
            </a:r>
            <a:r>
              <a:rPr lang="en-US" b="1" dirty="0" err="1"/>
              <a:t>minikube</a:t>
            </a:r>
            <a:r>
              <a:rPr lang="en-US" b="1" dirty="0"/>
              <a:t> service </a:t>
            </a:r>
            <a:r>
              <a:rPr lang="en-US" b="1" dirty="0" err="1"/>
              <a:t>kube</a:t>
            </a:r>
            <a:r>
              <a:rPr lang="en-US" b="1" dirty="0"/>
              <a:t>-state-metrics --</a:t>
            </a:r>
            <a:r>
              <a:rPr lang="en-US" b="1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</a:t>
            </a:r>
            <a:r>
              <a:rPr lang="en-US" dirty="0" err="1"/>
              <a:t>prometheus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static_configs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targets:</a:t>
            </a:r>
          </a:p>
          <a:p>
            <a:pPr marL="0" indent="0">
              <a:buNone/>
            </a:pPr>
            <a:r>
              <a:rPr lang="en-US" dirty="0"/>
              <a:t>- localhost:9090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scrape_configs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- </a:t>
            </a:r>
            <a:r>
              <a:rPr lang="en-US" b="1" dirty="0" err="1"/>
              <a:t>job_name</a:t>
            </a:r>
            <a:r>
              <a:rPr lang="en-US" b="1" dirty="0"/>
              <a:t>: node</a:t>
            </a:r>
          </a:p>
          <a:p>
            <a:endParaRPr lang="en-US" b="1" dirty="0" smtClean="0"/>
          </a:p>
          <a:p>
            <a:r>
              <a:rPr lang="en-US" b="1" dirty="0" err="1" smtClean="0"/>
              <a:t>static_configs</a:t>
            </a:r>
            <a:r>
              <a:rPr lang="en-US" b="1" dirty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b="1" dirty="0"/>
              <a:t>targets:</a:t>
            </a:r>
          </a:p>
          <a:p>
            <a:endParaRPr lang="en-US" b="1" dirty="0" smtClean="0"/>
          </a:p>
          <a:p>
            <a:r>
              <a:rPr lang="en-US" b="1" dirty="0" smtClean="0"/>
              <a:t>{% </a:t>
            </a:r>
            <a:r>
              <a:rPr lang="en-US" b="1" dirty="0"/>
              <a:t>for host in groups["all"] %}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{{ </a:t>
            </a:r>
            <a:r>
              <a:rPr lang="en-US" b="1" dirty="0"/>
              <a:t>host }}:</a:t>
            </a:r>
            <a:r>
              <a:rPr lang="en-US" b="1" dirty="0" smtClean="0"/>
              <a:t>9100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b="1" dirty="0"/>
              <a:t>{% </a:t>
            </a:r>
            <a:r>
              <a:rPr lang="en-US" b="1" dirty="0" err="1"/>
              <a:t>endfor</a:t>
            </a:r>
            <a:r>
              <a:rPr lang="en-US" b="1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65463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service discovery, usually referred to as </a:t>
            </a:r>
            <a:r>
              <a:rPr lang="en-US" i="1" dirty="0"/>
              <a:t>file </a:t>
            </a:r>
            <a:r>
              <a:rPr lang="en-US" i="1" dirty="0" smtClean="0"/>
              <a:t>SD</a:t>
            </a:r>
            <a:r>
              <a:rPr lang="en-US" dirty="0" smtClean="0"/>
              <a:t>,</a:t>
            </a:r>
            <a:r>
              <a:rPr lang="en-US" dirty="0"/>
              <a:t> does not use the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reads monitoring targets from files you provide on the local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 provide files in either JSON or YAML formats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066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"targets"</a:t>
            </a:r>
            <a:r>
              <a:rPr lang="en-US" dirty="0"/>
              <a:t>: [ "host1:9100", "host2:9100" ],</a:t>
            </a:r>
          </a:p>
          <a:p>
            <a:r>
              <a:rPr lang="en-US" b="1" dirty="0"/>
              <a:t>"labels"</a:t>
            </a:r>
            <a:r>
              <a:rPr lang="en-US" dirty="0"/>
              <a:t>: {</a:t>
            </a:r>
          </a:p>
          <a:p>
            <a:r>
              <a:rPr lang="en-US" b="1" dirty="0"/>
              <a:t>"team"</a:t>
            </a:r>
            <a:r>
              <a:rPr lang="en-US" dirty="0"/>
              <a:t>: "infra",</a:t>
            </a:r>
          </a:p>
          <a:p>
            <a:r>
              <a:rPr lang="en-US" b="1" dirty="0"/>
              <a:t>"job"</a:t>
            </a:r>
            <a:r>
              <a:rPr lang="en-US" dirty="0"/>
              <a:t>: "node"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"targets"</a:t>
            </a:r>
            <a:r>
              <a:rPr lang="en-US" dirty="0"/>
              <a:t>: [ "host1:9090" ],</a:t>
            </a:r>
          </a:p>
          <a:p>
            <a:r>
              <a:rPr lang="en-US" b="1" dirty="0"/>
              <a:t>"labels"</a:t>
            </a:r>
            <a:r>
              <a:rPr lang="en-US" dirty="0"/>
              <a:t>: {</a:t>
            </a:r>
          </a:p>
          <a:p>
            <a:r>
              <a:rPr lang="en-US" b="1" dirty="0"/>
              <a:t>"team"</a:t>
            </a:r>
            <a:r>
              <a:rPr lang="en-US" dirty="0"/>
              <a:t>: "monitoring</a:t>
            </a:r>
            <a:r>
              <a:rPr lang="en-US" dirty="0" smtClean="0"/>
              <a:t>",</a:t>
            </a:r>
          </a:p>
          <a:p>
            <a:r>
              <a:rPr lang="en-US" b="1" dirty="0"/>
              <a:t>"job"</a:t>
            </a:r>
            <a:r>
              <a:rPr lang="en-US" dirty="0"/>
              <a:t>: "</a:t>
            </a:r>
            <a:r>
              <a:rPr lang="en-US" dirty="0" err="1"/>
              <a:t>prometheus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2286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prometheus.yml</a:t>
            </a:r>
            <a:r>
              <a:rPr lang="en-US" i="1" dirty="0"/>
              <a:t> using file service </a:t>
            </a:r>
            <a:r>
              <a:rPr lang="en-US" i="1" dirty="0" smtClean="0"/>
              <a:t>discovery</a:t>
            </a:r>
          </a:p>
          <a:p>
            <a:endParaRPr lang="en-US" i="1" dirty="0"/>
          </a:p>
          <a:p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job_name</a:t>
            </a:r>
            <a:r>
              <a:rPr lang="en-US" dirty="0"/>
              <a:t>: </a:t>
            </a:r>
            <a:r>
              <a:rPr lang="en-US" dirty="0" smtClean="0"/>
              <a:t>file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file_sd_configs</a:t>
            </a:r>
            <a:r>
              <a:rPr lang="en-US" dirty="0"/>
              <a:t>:</a:t>
            </a:r>
          </a:p>
          <a:p>
            <a:r>
              <a:rPr lang="en-US" dirty="0" smtClean="0"/>
              <a:t>       - </a:t>
            </a:r>
            <a:r>
              <a:rPr lang="en-US" dirty="0"/>
              <a:t>files:</a:t>
            </a:r>
          </a:p>
          <a:p>
            <a:r>
              <a:rPr lang="en-US" dirty="0" smtClean="0"/>
              <a:t>            - </a:t>
            </a:r>
            <a:r>
              <a:rPr lang="en-US" dirty="0"/>
              <a:t>'*.</a:t>
            </a:r>
            <a:r>
              <a:rPr lang="en-US" dirty="0" err="1" smtClean="0"/>
              <a:t>json</a:t>
            </a:r>
            <a:r>
              <a:rPr lang="en-US" dirty="0" smtClean="0"/>
              <a:t>‘</a:t>
            </a:r>
          </a:p>
          <a:p>
            <a:endParaRPr lang="en-US" dirty="0"/>
          </a:p>
          <a:p>
            <a:r>
              <a:rPr lang="en-US" i="1" dirty="0"/>
              <a:t>http://localhost:9090/service-discovery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24343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Filesd.json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70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- </a:t>
            </a:r>
            <a:r>
              <a:rPr lang="en-US" dirty="0" err="1"/>
              <a:t>job_name</a:t>
            </a:r>
            <a:r>
              <a:rPr lang="en-US" dirty="0"/>
              <a:t>: file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file_sd_configs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- </a:t>
            </a:r>
            <a:r>
              <a:rPr lang="en-US" dirty="0"/>
              <a:t>files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/>
              <a:t>'*.</a:t>
            </a:r>
            <a:r>
              <a:rPr lang="en-US" dirty="0" err="1"/>
              <a:t>json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relabel_configs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-  </a:t>
            </a:r>
            <a:r>
              <a:rPr lang="en-US" dirty="0" err="1" smtClean="0"/>
              <a:t>source_labels</a:t>
            </a:r>
            <a:r>
              <a:rPr lang="en-US" dirty="0"/>
              <a:t>: [team]</a:t>
            </a:r>
          </a:p>
          <a:p>
            <a:pPr marL="0" indent="0">
              <a:buNone/>
            </a:pPr>
            <a:r>
              <a:rPr lang="en-US" dirty="0" smtClean="0"/>
              <a:t>         regex</a:t>
            </a:r>
            <a:r>
              <a:rPr lang="en-US" dirty="0"/>
              <a:t>: '(.*)</a:t>
            </a:r>
            <a:r>
              <a:rPr lang="en-US" dirty="0" err="1"/>
              <a:t>ing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         replacement</a:t>
            </a:r>
            <a:r>
              <a:rPr lang="en-US" dirty="0"/>
              <a:t>: '${1}'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target_label</a:t>
            </a:r>
            <a:r>
              <a:rPr lang="en-US" dirty="0"/>
              <a:t>: team</a:t>
            </a:r>
          </a:p>
          <a:p>
            <a:pPr marL="0" indent="0">
              <a:buNone/>
            </a:pPr>
            <a:r>
              <a:rPr lang="en-US" dirty="0" smtClean="0"/>
              <a:t>         action</a:t>
            </a:r>
            <a:r>
              <a:rPr lang="en-US" dirty="0"/>
              <a:t>: replace</a:t>
            </a:r>
          </a:p>
        </p:txBody>
      </p:sp>
    </p:spTree>
    <p:extLst>
      <p:ext uri="{BB962C8B-B14F-4D97-AF65-F5344CB8AC3E}">
        <p14:creationId xmlns:p14="http://schemas.microsoft.com/office/powerpoint/2010/main" val="23674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00200"/>
            <a:ext cx="6781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scrape_configs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- </a:t>
            </a:r>
            <a:r>
              <a:rPr lang="en-US" sz="2000" b="1" dirty="0" err="1"/>
              <a:t>job_name</a:t>
            </a:r>
            <a:r>
              <a:rPr lang="en-US" sz="2000" b="1" dirty="0"/>
              <a:t>: file</a:t>
            </a:r>
          </a:p>
          <a:p>
            <a:r>
              <a:rPr lang="en-US" sz="2000" b="1" dirty="0" err="1"/>
              <a:t>file_sd_configs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- files: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'*.</a:t>
            </a:r>
            <a:r>
              <a:rPr lang="en-US" sz="2000" b="1" dirty="0" err="1" smtClean="0"/>
              <a:t>json</a:t>
            </a:r>
            <a:r>
              <a:rPr lang="en-US" sz="2000" b="1" dirty="0" smtClean="0"/>
              <a:t>‘</a:t>
            </a:r>
            <a:endParaRPr lang="en-US" sz="2000" b="1" dirty="0"/>
          </a:p>
          <a:p>
            <a:r>
              <a:rPr lang="en-US" sz="2000" b="1" dirty="0" err="1"/>
              <a:t>relabel_configs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- </a:t>
            </a:r>
            <a:r>
              <a:rPr lang="en-US" sz="2000" b="1" dirty="0" err="1"/>
              <a:t>source_labels</a:t>
            </a:r>
            <a:r>
              <a:rPr lang="en-US" sz="2000" b="1" dirty="0"/>
              <a:t>: []</a:t>
            </a:r>
          </a:p>
          <a:p>
            <a:r>
              <a:rPr lang="en-US" sz="2000" b="1" dirty="0"/>
              <a:t>regex: '(.*)'</a:t>
            </a:r>
          </a:p>
          <a:p>
            <a:r>
              <a:rPr lang="en-US" sz="2000" b="1" dirty="0"/>
              <a:t>replacement: '${1}'</a:t>
            </a:r>
          </a:p>
          <a:p>
            <a:r>
              <a:rPr lang="en-US" sz="2000" b="1" dirty="0" err="1"/>
              <a:t>target_label</a:t>
            </a:r>
            <a:r>
              <a:rPr lang="en-US" sz="2000" b="1" dirty="0"/>
              <a:t>: team</a:t>
            </a:r>
          </a:p>
          <a:p>
            <a:r>
              <a:rPr lang="en-US" sz="2000" b="1" dirty="0"/>
              <a:t>action: replace</a:t>
            </a:r>
          </a:p>
        </p:txBody>
      </p:sp>
    </p:spTree>
    <p:extLst>
      <p:ext uri="{BB962C8B-B14F-4D97-AF65-F5344CB8AC3E}">
        <p14:creationId xmlns:p14="http://schemas.microsoft.com/office/powerpoint/2010/main" val="24286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deployments are becoming more common with technologies such </a:t>
            </a:r>
            <a:r>
              <a:rPr lang="en-US" dirty="0" smtClean="0"/>
              <a:t>as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Kubernetes</a:t>
            </a:r>
            <a:r>
              <a:rPr lang="en-US" dirty="0" smtClean="0"/>
              <a:t>. </a:t>
            </a:r>
          </a:p>
          <a:p>
            <a:r>
              <a:rPr lang="en-US" dirty="0" err="1"/>
              <a:t>cAdvisor</a:t>
            </a:r>
            <a:r>
              <a:rPr lang="en-US" dirty="0"/>
              <a:t> </a:t>
            </a:r>
            <a:r>
              <a:rPr lang="en-US" dirty="0" smtClean="0"/>
              <a:t>is an </a:t>
            </a:r>
            <a:r>
              <a:rPr lang="en-US" dirty="0"/>
              <a:t>exporter that provides metrics about </a:t>
            </a:r>
            <a:r>
              <a:rPr lang="en-US" i="1" dirty="0" err="1" smtClean="0"/>
              <a:t>cgroups</a:t>
            </a:r>
            <a:r>
              <a:rPr lang="en-US" i="1" dirty="0" smtClean="0"/>
              <a:t>. </a:t>
            </a:r>
          </a:p>
          <a:p>
            <a:r>
              <a:rPr lang="en-US" dirty="0" err="1"/>
              <a:t>Cgroups</a:t>
            </a:r>
            <a:r>
              <a:rPr lang="en-US" dirty="0"/>
              <a:t> are a Linux kernel </a:t>
            </a:r>
            <a:r>
              <a:rPr lang="en-US" dirty="0" smtClean="0"/>
              <a:t>isolation feature </a:t>
            </a:r>
            <a:r>
              <a:rPr lang="en-US" dirty="0"/>
              <a:t>that are usually used to implement containers on Linux, and are also used </a:t>
            </a:r>
            <a:r>
              <a:rPr lang="en-US" dirty="0" smtClean="0"/>
              <a:t>by runtime </a:t>
            </a:r>
            <a:r>
              <a:rPr lang="en-US" dirty="0"/>
              <a:t>environments such as </a:t>
            </a:r>
            <a:r>
              <a:rPr lang="en-US" dirty="0" err="1"/>
              <a:t>systemd</a:t>
            </a:r>
            <a:r>
              <a:rPr lang="en-US" dirty="0"/>
              <a:t>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1599</Words>
  <Application>Microsoft Office PowerPoint</Application>
  <PresentationFormat>On-screen Show (4:3)</PresentationFormat>
  <Paragraphs>273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Service Discovery</vt:lpstr>
      <vt:lpstr>PowerPoint Presentation</vt:lpstr>
      <vt:lpstr>PowerPoint Presentation</vt:lpstr>
      <vt:lpstr>PowerPoint Presentation</vt:lpstr>
      <vt:lpstr>File</vt:lpstr>
      <vt:lpstr>PowerPoint Presentation</vt:lpstr>
      <vt:lpstr>PowerPoint Presentation</vt:lpstr>
      <vt:lpstr>PowerPoint Presentation</vt:lpstr>
      <vt:lpstr>cAdvisor</vt:lpstr>
      <vt:lpstr>cAdvisor with Docker</vt:lpstr>
      <vt:lpstr>prometheus.yml</vt:lpstr>
      <vt:lpstr>Metrics for container CPU</vt:lpstr>
      <vt:lpstr>Metrics for container Memory</vt:lpstr>
      <vt:lpstr>PowerPoint Presentation</vt:lpstr>
      <vt:lpstr>Kubernetes</vt:lpstr>
      <vt:lpstr>Running in Kubernetes</vt:lpstr>
      <vt:lpstr>Downloading and tesing kubectl</vt:lpstr>
      <vt:lpstr>PowerPoint Presentation</vt:lpstr>
      <vt:lpstr>PowerPoint Presentation</vt:lpstr>
      <vt:lpstr>PowerPoint Presentation</vt:lpstr>
      <vt:lpstr>Node</vt:lpstr>
      <vt:lpstr>prometheus.yml fragment to scrape the Kubelet</vt:lpstr>
      <vt:lpstr>prometheus.yml fragment to scrape the Kubelet’s embedded cAdvisor </vt:lpstr>
      <vt:lpstr>Service</vt:lpstr>
      <vt:lpstr>Endpoints</vt:lpstr>
      <vt:lpstr>prometheus.yml fragment used to scrape the Kubernetes API servers</vt:lpstr>
      <vt:lpstr>prometheus.yml fragment to scrape pods backing all Kubernetes services, except the API servers</vt:lpstr>
      <vt:lpstr>Relabelling using Kubernetes service annotations to optionally configure the scheme, path, and port of targets</vt:lpstr>
      <vt:lpstr>Pod</vt:lpstr>
      <vt:lpstr>Ingress</vt:lpstr>
      <vt:lpstr>kube-state-metrics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9</cp:revision>
  <dcterms:created xsi:type="dcterms:W3CDTF">2022-10-20T17:58:39Z</dcterms:created>
  <dcterms:modified xsi:type="dcterms:W3CDTF">2022-10-20T18:57:28Z</dcterms:modified>
</cp:coreProperties>
</file>