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5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8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3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5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F28B-DDE6-4501-8DF8-36824BDC7D2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dictionarie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Python-</a:t>
            </a:r>
            <a:r>
              <a:rPr lang="en-US" dirty="0" err="1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4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Python objects into JSON strings, and print the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&gt;&gt;&gt; import </a:t>
            </a:r>
            <a:r>
              <a:rPr lang="en-US" sz="1600" dirty="0" err="1"/>
              <a:t>json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print(</a:t>
            </a:r>
            <a:r>
              <a:rPr lang="en-US" sz="1600" dirty="0" err="1"/>
              <a:t>json.dumps</a:t>
            </a:r>
            <a:r>
              <a:rPr lang="en-US" sz="1600" dirty="0"/>
              <a:t>({"name": "John", "age": 30}))</a:t>
            </a:r>
          </a:p>
          <a:p>
            <a:pPr marL="0" indent="0">
              <a:buNone/>
            </a:pPr>
            <a:r>
              <a:rPr lang="en-US" sz="1600" dirty="0"/>
              <a:t>{"name": "John", "age": 30}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print(</a:t>
            </a:r>
            <a:r>
              <a:rPr lang="en-US" sz="1600" dirty="0" err="1"/>
              <a:t>json.dumps</a:t>
            </a:r>
            <a:r>
              <a:rPr lang="en-US" sz="1600" dirty="0"/>
              <a:t>(["apple", "bananas"]))</a:t>
            </a:r>
          </a:p>
          <a:p>
            <a:pPr marL="0" indent="0">
              <a:buNone/>
            </a:pPr>
            <a:r>
              <a:rPr lang="en-US" sz="1600" dirty="0"/>
              <a:t>["apple", "bananas"]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print(</a:t>
            </a:r>
            <a:r>
              <a:rPr lang="en-US" sz="1600" dirty="0" err="1"/>
              <a:t>json.dumps</a:t>
            </a:r>
            <a:r>
              <a:rPr lang="en-US" sz="1600" dirty="0"/>
              <a:t>(("apple", "bananas")))</a:t>
            </a:r>
          </a:p>
          <a:p>
            <a:pPr marL="0" indent="0">
              <a:buNone/>
            </a:pPr>
            <a:r>
              <a:rPr lang="en-US" sz="1600" dirty="0"/>
              <a:t>["apple", "bananas"]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print(</a:t>
            </a:r>
            <a:r>
              <a:rPr lang="en-US" dirty="0" err="1"/>
              <a:t>json.dumps</a:t>
            </a:r>
            <a:r>
              <a:rPr lang="en-US" dirty="0"/>
              <a:t>("hello"))</a:t>
            </a:r>
          </a:p>
          <a:p>
            <a:pPr marL="0" indent="0">
              <a:buNone/>
            </a:pPr>
            <a:r>
              <a:rPr lang="en-US" dirty="0"/>
              <a:t>"hello"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print(</a:t>
            </a:r>
            <a:r>
              <a:rPr lang="en-US" dirty="0" err="1"/>
              <a:t>json.dumps</a:t>
            </a:r>
            <a:r>
              <a:rPr lang="en-US" dirty="0"/>
              <a:t>(42))</a:t>
            </a:r>
          </a:p>
          <a:p>
            <a:pPr marL="0" indent="0">
              <a:buNone/>
            </a:pPr>
            <a:r>
              <a:rPr lang="en-US" dirty="0"/>
              <a:t>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print(</a:t>
            </a:r>
            <a:r>
              <a:rPr lang="en-US" dirty="0" err="1"/>
              <a:t>json.dumps</a:t>
            </a:r>
            <a:r>
              <a:rPr lang="en-US" dirty="0"/>
              <a:t>(31.76))</a:t>
            </a:r>
          </a:p>
          <a:p>
            <a:pPr marL="0" indent="0">
              <a:buNone/>
            </a:pPr>
            <a:r>
              <a:rPr lang="en-US" dirty="0"/>
              <a:t>31.76</a:t>
            </a:r>
          </a:p>
          <a:p>
            <a:pPr marL="0" indent="0">
              <a:buNone/>
            </a:pPr>
            <a:r>
              <a:rPr lang="en-US" dirty="0"/>
              <a:t>&gt;&gt;&gt; print(</a:t>
            </a:r>
            <a:r>
              <a:rPr lang="en-US" dirty="0" err="1"/>
              <a:t>json.dumps</a:t>
            </a:r>
            <a:r>
              <a:rPr lang="en-US" dirty="0"/>
              <a:t>(True))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print(</a:t>
            </a:r>
            <a:r>
              <a:rPr lang="en-US" dirty="0" err="1"/>
              <a:t>json.dumps</a:t>
            </a:r>
            <a:r>
              <a:rPr lang="en-US" dirty="0"/>
              <a:t>(False))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/>
              <a:t>&gt;&gt;&gt; print(</a:t>
            </a:r>
            <a:r>
              <a:rPr lang="en-US" dirty="0" err="1"/>
              <a:t>json.dumps</a:t>
            </a:r>
            <a:r>
              <a:rPr lang="en-US" dirty="0"/>
              <a:t>(None))</a:t>
            </a:r>
          </a:p>
          <a:p>
            <a:pPr marL="0" indent="0">
              <a:buNone/>
            </a:pPr>
            <a:r>
              <a:rPr lang="en-US" dirty="0"/>
              <a:t>null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a Python object containing all the legal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x = {</a:t>
            </a:r>
          </a:p>
          <a:p>
            <a:r>
              <a:rPr lang="en-US" dirty="0"/>
              <a:t>  "name": "John",</a:t>
            </a:r>
          </a:p>
          <a:p>
            <a:r>
              <a:rPr lang="en-US" dirty="0"/>
              <a:t>  "age": 30,</a:t>
            </a:r>
          </a:p>
          <a:p>
            <a:r>
              <a:rPr lang="en-US" dirty="0"/>
              <a:t>  "married": True,</a:t>
            </a:r>
          </a:p>
          <a:p>
            <a:r>
              <a:rPr lang="en-US" dirty="0"/>
              <a:t>  "divorced": False,</a:t>
            </a:r>
          </a:p>
          <a:p>
            <a:r>
              <a:rPr lang="en-US" dirty="0"/>
              <a:t>  "children": ("</a:t>
            </a:r>
            <a:r>
              <a:rPr lang="en-US" dirty="0" err="1"/>
              <a:t>Ann","Billy</a:t>
            </a:r>
            <a:r>
              <a:rPr lang="en-US" dirty="0"/>
              <a:t>"),</a:t>
            </a:r>
          </a:p>
          <a:p>
            <a:r>
              <a:rPr lang="en-US" dirty="0"/>
              <a:t>  "pets": None,</a:t>
            </a:r>
          </a:p>
          <a:p>
            <a:r>
              <a:rPr lang="en-US" dirty="0"/>
              <a:t>  "cars": [</a:t>
            </a:r>
          </a:p>
          <a:p>
            <a:r>
              <a:rPr lang="en-US" dirty="0"/>
              <a:t>    {"model": "BMW 230", "mpg": 27.5},</a:t>
            </a:r>
          </a:p>
          <a:p>
            <a:r>
              <a:rPr lang="en-US" dirty="0"/>
              <a:t>    {"model": "Ford Edge", "mpg": 24.1}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json.dumps</a:t>
            </a:r>
            <a:r>
              <a:rPr lang="en-US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with</a:t>
            </a:r>
            <a:r>
              <a:rPr lang="en-US" dirty="0"/>
              <a:t> open("</a:t>
            </a:r>
            <a:r>
              <a:rPr lang="en-US" dirty="0" err="1"/>
              <a:t>data_file.json</a:t>
            </a:r>
            <a:r>
              <a:rPr lang="en-US" dirty="0"/>
              <a:t>", "w")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write_file</a:t>
            </a:r>
            <a:r>
              <a:rPr lang="en-US" dirty="0"/>
              <a:t>:                                  </a:t>
            </a:r>
            <a:r>
              <a:rPr lang="en-US" sz="2400" dirty="0" err="1"/>
              <a:t>json.dump</a:t>
            </a:r>
            <a:r>
              <a:rPr lang="en-US" sz="2400" dirty="0"/>
              <a:t>(data, </a:t>
            </a:r>
            <a:r>
              <a:rPr lang="en-US" sz="2400" dirty="0" err="1"/>
              <a:t>write_file</a:t>
            </a:r>
            <a:r>
              <a:rPr lang="en-US" sz="2400" dirty="0"/>
              <a:t>)</a:t>
            </a:r>
          </a:p>
          <a:p>
            <a:pPr algn="ctr"/>
            <a:endParaRPr lang="en-US" sz="2400" dirty="0"/>
          </a:p>
          <a:p>
            <a:r>
              <a:rPr lang="en-US" sz="2400" dirty="0"/>
              <a:t>Note that dump() takes two positional arguments: </a:t>
            </a:r>
          </a:p>
          <a:p>
            <a:r>
              <a:rPr lang="en-US" sz="2400" dirty="0"/>
              <a:t>(1) the data object to be serialized, and </a:t>
            </a:r>
          </a:p>
          <a:p>
            <a:r>
              <a:rPr lang="en-US" sz="2400" dirty="0"/>
              <a:t>(2) the file-like object to which the bytes will be written.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err="1"/>
              <a:t>json_string</a:t>
            </a:r>
            <a:r>
              <a:rPr lang="en-US" b="1" dirty="0"/>
              <a:t> = json.dumps(data) </a:t>
            </a:r>
          </a:p>
          <a:p>
            <a:r>
              <a:rPr lang="en-US" dirty="0"/>
              <a:t>Notice that the file-like object is absent since you aren’t actually writing to disk. </a:t>
            </a:r>
          </a:p>
          <a:p>
            <a:r>
              <a:rPr lang="en-US" dirty="0"/>
              <a:t>Other than that, </a:t>
            </a:r>
            <a:r>
              <a:rPr lang="en-US" b="1" dirty="0"/>
              <a:t>dumps()</a:t>
            </a:r>
            <a:r>
              <a:rPr lang="en-US" dirty="0"/>
              <a:t> is just like </a:t>
            </a:r>
            <a:r>
              <a:rPr lang="en-US" b="1" dirty="0"/>
              <a:t>dump().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 keyword argument to specify the indentation size for nested structures.</a:t>
            </a:r>
          </a:p>
          <a:p>
            <a:r>
              <a:rPr lang="en-US" dirty="0"/>
              <a:t>&gt;&gt;&gt; json.dumps(data) </a:t>
            </a:r>
          </a:p>
          <a:p>
            <a:r>
              <a:rPr lang="en-US" dirty="0"/>
              <a:t>&gt;&gt;&gt; json.dumps(data, indent=4)</a:t>
            </a:r>
          </a:p>
        </p:txBody>
      </p:sp>
    </p:spTree>
    <p:extLst>
      <p:ext uri="{BB962C8B-B14F-4D97-AF65-F5344CB8AC3E}">
        <p14:creationId xmlns:p14="http://schemas.microsoft.com/office/powerpoint/2010/main" val="251277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separators keyword argument.</a:t>
            </a:r>
          </a:p>
          <a:p>
            <a:r>
              <a:rPr lang="en-US" dirty="0"/>
              <a:t>By default, this is a 2-tuple of the separator strings (", ", ": "), but a common alternative for compact JSON is (",", ":").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2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import </a:t>
            </a:r>
            <a:r>
              <a:rPr lang="en-US" sz="2000" dirty="0" err="1"/>
              <a:t>json</a:t>
            </a:r>
            <a:r>
              <a:rPr lang="en-US" sz="2000" dirty="0"/>
              <a:t> </a:t>
            </a:r>
          </a:p>
          <a:p>
            <a:r>
              <a:rPr lang="en-US" sz="2000" dirty="0"/>
              <a:t>import requests</a:t>
            </a:r>
          </a:p>
          <a:p>
            <a:r>
              <a:rPr lang="en-US" sz="2000" dirty="0"/>
              <a:t>response = </a:t>
            </a:r>
            <a:r>
              <a:rPr lang="en-US" sz="2000" dirty="0" err="1"/>
              <a:t>requests.get</a:t>
            </a:r>
            <a:r>
              <a:rPr lang="en-US" sz="2000" dirty="0"/>
              <a:t>("https://jsonplaceholder.typicode.com/</a:t>
            </a:r>
            <a:r>
              <a:rPr lang="en-US" sz="2000" dirty="0" err="1"/>
              <a:t>todos</a:t>
            </a:r>
            <a:r>
              <a:rPr lang="en-US" sz="2000" dirty="0"/>
              <a:t>") </a:t>
            </a:r>
          </a:p>
          <a:p>
            <a:r>
              <a:rPr lang="en-US" sz="2000" dirty="0" err="1"/>
              <a:t>todos</a:t>
            </a:r>
            <a:r>
              <a:rPr lang="en-US" sz="2000" dirty="0"/>
              <a:t> = </a:t>
            </a:r>
            <a:r>
              <a:rPr lang="en-US" sz="2000" dirty="0" err="1"/>
              <a:t>json.loads</a:t>
            </a:r>
            <a:r>
              <a:rPr lang="en-US" sz="2000" dirty="0"/>
              <a:t>(</a:t>
            </a:r>
            <a:r>
              <a:rPr lang="en-US" sz="2000" dirty="0" err="1"/>
              <a:t>response.text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48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 Define a function to filter out completed TODOs </a:t>
            </a:r>
          </a:p>
          <a:p>
            <a:r>
              <a:rPr lang="en-US" dirty="0"/>
              <a:t># of users with max completed TODOS.</a:t>
            </a:r>
          </a:p>
          <a:p>
            <a:r>
              <a:rPr lang="en-US" dirty="0" err="1"/>
              <a:t>def</a:t>
            </a:r>
            <a:r>
              <a:rPr lang="en-US" dirty="0"/>
              <a:t> keep(</a:t>
            </a:r>
            <a:r>
              <a:rPr lang="en-US" dirty="0" err="1"/>
              <a:t>todo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is_complete</a:t>
            </a:r>
            <a:r>
              <a:rPr lang="en-US" dirty="0"/>
              <a:t> = </a:t>
            </a:r>
            <a:r>
              <a:rPr lang="en-US" dirty="0" err="1"/>
              <a:t>todo</a:t>
            </a:r>
            <a:r>
              <a:rPr lang="en-US" dirty="0"/>
              <a:t>["completed"]</a:t>
            </a:r>
          </a:p>
          <a:p>
            <a:r>
              <a:rPr lang="en-US" dirty="0"/>
              <a:t>    </a:t>
            </a:r>
            <a:r>
              <a:rPr lang="en-US" dirty="0" err="1"/>
              <a:t>has_max_count</a:t>
            </a:r>
            <a:r>
              <a:rPr lang="en-US" dirty="0"/>
              <a:t> = </a:t>
            </a:r>
            <a:r>
              <a:rPr lang="en-US" dirty="0" err="1"/>
              <a:t>todo</a:t>
            </a:r>
            <a:r>
              <a:rPr lang="en-US" dirty="0"/>
              <a:t>["</a:t>
            </a:r>
            <a:r>
              <a:rPr lang="en-US" dirty="0" err="1"/>
              <a:t>userId</a:t>
            </a:r>
            <a:r>
              <a:rPr lang="en-US" dirty="0"/>
              <a:t>"] in users</a:t>
            </a:r>
          </a:p>
          <a:p>
            <a:r>
              <a:rPr lang="en-US" dirty="0"/>
              <a:t>    return </a:t>
            </a:r>
            <a:r>
              <a:rPr lang="en-US" dirty="0" err="1"/>
              <a:t>is_complete</a:t>
            </a:r>
            <a:r>
              <a:rPr lang="en-US" dirty="0"/>
              <a:t> and </a:t>
            </a:r>
            <a:r>
              <a:rPr lang="en-US" dirty="0" err="1"/>
              <a:t>has_max_count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Write filtered TODOs to file.</a:t>
            </a:r>
          </a:p>
          <a:p>
            <a:r>
              <a:rPr lang="en-US" dirty="0"/>
              <a:t>with open("</a:t>
            </a:r>
            <a:r>
              <a:rPr lang="en-US" dirty="0" err="1"/>
              <a:t>filtered_data_file.json</a:t>
            </a:r>
            <a:r>
              <a:rPr lang="en-US" dirty="0"/>
              <a:t>", "w") as </a:t>
            </a:r>
            <a:r>
              <a:rPr lang="en-US" dirty="0" err="1"/>
              <a:t>data_file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filtered_todos</a:t>
            </a:r>
            <a:r>
              <a:rPr lang="en-US" dirty="0"/>
              <a:t> = list(filter(keep, </a:t>
            </a:r>
            <a:r>
              <a:rPr lang="en-US" dirty="0" err="1"/>
              <a:t>todos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  <a:r>
              <a:rPr lang="en-US" dirty="0" err="1"/>
              <a:t>json.dump</a:t>
            </a:r>
            <a:r>
              <a:rPr lang="en-US" dirty="0"/>
              <a:t>(</a:t>
            </a:r>
            <a:r>
              <a:rPr lang="en-US" dirty="0" err="1"/>
              <a:t>filtered_todos</a:t>
            </a:r>
            <a:r>
              <a:rPr lang="en-US" dirty="0"/>
              <a:t>, </a:t>
            </a:r>
            <a:r>
              <a:rPr lang="en-US" dirty="0" err="1"/>
              <a:t>data_file</a:t>
            </a:r>
            <a:r>
              <a:rPr lang="en-US" dirty="0"/>
              <a:t>, indent=2)</a:t>
            </a:r>
          </a:p>
        </p:txBody>
      </p:sp>
    </p:spTree>
    <p:extLst>
      <p:ext uri="{BB962C8B-B14F-4D97-AF65-F5344CB8AC3E}">
        <p14:creationId xmlns:p14="http://schemas.microsoft.com/office/powerpoint/2010/main" val="383848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single </a:t>
            </a:r>
            <a:r>
              <a:rPr lang="en-US" dirty="0" err="1"/>
              <a:t>json</a:t>
            </a:r>
            <a:r>
              <a:rPr lang="en-US" dirty="0"/>
              <a:t> value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"maps": [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"id": "</a:t>
            </a:r>
            <a:r>
              <a:rPr lang="en-US" dirty="0" err="1"/>
              <a:t>blabla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iscategorical</a:t>
            </a:r>
            <a:r>
              <a:rPr lang="en-US" dirty="0"/>
              <a:t>": "0"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"id": "</a:t>
            </a:r>
            <a:r>
              <a:rPr lang="en-US" dirty="0" err="1"/>
              <a:t>blabla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iscategorical</a:t>
            </a:r>
            <a:r>
              <a:rPr lang="en-US" dirty="0"/>
              <a:t>": "0"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],</a:t>
            </a:r>
          </a:p>
          <a:p>
            <a:pPr marL="0" indent="0">
              <a:buNone/>
            </a:pPr>
            <a:r>
              <a:rPr lang="en-US" dirty="0"/>
              <a:t>    "masks": {</a:t>
            </a:r>
          </a:p>
          <a:p>
            <a:pPr marL="0" indent="0">
              <a:buNone/>
            </a:pPr>
            <a:r>
              <a:rPr lang="en-US" dirty="0"/>
              <a:t>        "id": "</a:t>
            </a:r>
            <a:r>
              <a:rPr lang="en-US" dirty="0" err="1"/>
              <a:t>valore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om_points</a:t>
            </a:r>
            <a:r>
              <a:rPr lang="en-US" dirty="0"/>
              <a:t>": "value",</a:t>
            </a:r>
          </a:p>
          <a:p>
            <a:pPr marL="0" indent="0">
              <a:buNone/>
            </a:pPr>
            <a:r>
              <a:rPr lang="en-US" dirty="0"/>
              <a:t>    "parameters": {</a:t>
            </a:r>
          </a:p>
          <a:p>
            <a:pPr marL="0" indent="0">
              <a:buNone/>
            </a:pPr>
            <a:r>
              <a:rPr lang="en-US" dirty="0"/>
              <a:t>        "id": "</a:t>
            </a:r>
            <a:r>
              <a:rPr lang="en-US" dirty="0" err="1"/>
              <a:t>valore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pprint</a:t>
            </a:r>
            <a:r>
              <a:rPr lang="en-US" dirty="0"/>
              <a:t> import </a:t>
            </a:r>
            <a:r>
              <a:rPr lang="en-US" dirty="0" err="1"/>
              <a:t>pprint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data.json</a:t>
            </a:r>
            <a:r>
              <a:rPr lang="en-US" dirty="0"/>
              <a:t>') as f:</a:t>
            </a:r>
          </a:p>
          <a:p>
            <a:r>
              <a:rPr lang="en-US" dirty="0"/>
              <a:t>    data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endParaRPr lang="en-US" dirty="0"/>
          </a:p>
          <a:p>
            <a:r>
              <a:rPr lang="en-US" dirty="0" err="1"/>
              <a:t>pprint</a:t>
            </a:r>
            <a:r>
              <a:rPr lang="en-US" dirty="0"/>
              <a:t>(data)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data["maps"][0]["id"]</a:t>
            </a:r>
          </a:p>
          <a:p>
            <a:r>
              <a:rPr lang="en-US" dirty="0"/>
              <a:t>data["masks"]["id"]</a:t>
            </a:r>
          </a:p>
          <a:p>
            <a:r>
              <a:rPr lang="en-US" dirty="0"/>
              <a:t>data["</a:t>
            </a:r>
            <a:r>
              <a:rPr lang="en-US" dirty="0" err="1"/>
              <a:t>om_points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83848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text, written with JavaScript object notation.</a:t>
            </a:r>
          </a:p>
          <a:p>
            <a:r>
              <a:rPr lang="en-US" dirty="0"/>
              <a:t>JSON is a syntax for storing and exchanging data.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2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53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firstName</a:t>
            </a:r>
            <a:r>
              <a:rPr lang="en-US" dirty="0"/>
              <a:t>": "Jane",</a:t>
            </a:r>
          </a:p>
          <a:p>
            <a:r>
              <a:rPr lang="en-US" dirty="0"/>
              <a:t>    "</a:t>
            </a:r>
            <a:r>
              <a:rPr lang="en-US" dirty="0" err="1"/>
              <a:t>lastName</a:t>
            </a:r>
            <a:r>
              <a:rPr lang="en-US" dirty="0"/>
              <a:t>": "Doe",</a:t>
            </a:r>
          </a:p>
          <a:p>
            <a:r>
              <a:rPr lang="en-US" dirty="0"/>
              <a:t>    "hobbies": ["running", "sky diving", "singing"],</a:t>
            </a:r>
          </a:p>
          <a:p>
            <a:r>
              <a:rPr lang="en-US" dirty="0"/>
              <a:t>    "age": 35,</a:t>
            </a:r>
          </a:p>
          <a:p>
            <a:r>
              <a:rPr lang="en-US" dirty="0"/>
              <a:t>    "children": [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"</a:t>
            </a:r>
            <a:r>
              <a:rPr lang="en-US" dirty="0" err="1"/>
              <a:t>firstName</a:t>
            </a:r>
            <a:r>
              <a:rPr lang="en-US" dirty="0"/>
              <a:t>": "Alice",</a:t>
            </a:r>
          </a:p>
          <a:p>
            <a:r>
              <a:rPr lang="en-US" dirty="0"/>
              <a:t>            "age": 6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"</a:t>
            </a:r>
            <a:r>
              <a:rPr lang="en-US" dirty="0" err="1"/>
              <a:t>firstName</a:t>
            </a:r>
            <a:r>
              <a:rPr lang="en-US" dirty="0"/>
              <a:t>": "Bob",</a:t>
            </a:r>
          </a:p>
          <a:p>
            <a:r>
              <a:rPr lang="en-US" dirty="0"/>
              <a:t>            "age": 8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JSON supports primitive types, like strings and numbers, as well as nested lists and objects.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Supports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built-in package called </a:t>
            </a:r>
            <a:r>
              <a:rPr lang="en-US" dirty="0" err="1"/>
              <a:t>json</a:t>
            </a:r>
            <a:r>
              <a:rPr lang="en-US" dirty="0"/>
              <a:t>, which can be use to work with JSON data.</a:t>
            </a:r>
          </a:p>
          <a:p>
            <a:r>
              <a:rPr lang="en-US" dirty="0"/>
              <a:t>Import the </a:t>
            </a:r>
            <a:r>
              <a:rPr lang="en-US" dirty="0" err="1"/>
              <a:t>json</a:t>
            </a:r>
            <a:r>
              <a:rPr lang="en-US" dirty="0"/>
              <a:t> module </a:t>
            </a:r>
          </a:p>
          <a:p>
            <a:r>
              <a:rPr lang="en-US" b="1" dirty="0"/>
              <a:t>import </a:t>
            </a:r>
            <a:r>
              <a:rPr lang="en-US" b="1" dirty="0" err="1"/>
              <a:t>json</a:t>
            </a: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process of encoding JSON is usually called </a:t>
            </a:r>
            <a:r>
              <a:rPr lang="en-US" b="1" dirty="0"/>
              <a:t>serialization</a:t>
            </a:r>
            <a:r>
              <a:rPr lang="en-US" dirty="0"/>
              <a:t>. </a:t>
            </a:r>
          </a:p>
          <a:p>
            <a:r>
              <a:rPr lang="en-US" dirty="0"/>
              <a:t>This term refers to the transformation of data into a </a:t>
            </a:r>
            <a:r>
              <a:rPr lang="en-US" b="1" dirty="0"/>
              <a:t>series of bytes</a:t>
            </a:r>
            <a:r>
              <a:rPr lang="en-US" dirty="0"/>
              <a:t> (hence </a:t>
            </a:r>
            <a:r>
              <a:rPr lang="en-US" i="1" dirty="0"/>
              <a:t>serial</a:t>
            </a:r>
            <a:r>
              <a:rPr lang="en-US" dirty="0"/>
              <a:t>) to be stored.</a:t>
            </a:r>
          </a:p>
          <a:p>
            <a:r>
              <a:rPr lang="en-US" b="1" dirty="0"/>
              <a:t>deserialization</a:t>
            </a:r>
            <a:r>
              <a:rPr lang="en-US" dirty="0"/>
              <a:t> is the reciprocal process of decoding data that has been stored or delivered in the JSON standard.</a:t>
            </a:r>
          </a:p>
          <a:p>
            <a:r>
              <a:rPr lang="en-US" dirty="0"/>
              <a:t>encoding is for </a:t>
            </a:r>
            <a:r>
              <a:rPr lang="en-US" b="1" dirty="0"/>
              <a:t>writing data to disk</a:t>
            </a:r>
            <a:r>
              <a:rPr lang="en-US" dirty="0"/>
              <a:t>, while decoding is for </a:t>
            </a:r>
            <a:r>
              <a:rPr lang="en-US" b="1" dirty="0"/>
              <a:t>reading data into memory.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Parse JSON - Convert from JSON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can parse </a:t>
            </a:r>
            <a:r>
              <a:rPr lang="en-US" dirty="0" err="1"/>
              <a:t>json</a:t>
            </a:r>
            <a:r>
              <a:rPr lang="en-US" dirty="0"/>
              <a:t> string by using the </a:t>
            </a:r>
            <a:r>
              <a:rPr lang="en-US" b="1" dirty="0" err="1"/>
              <a:t>json.loads</a:t>
            </a:r>
            <a:r>
              <a:rPr lang="en-US" b="1" dirty="0"/>
              <a:t>()</a:t>
            </a:r>
            <a:r>
              <a:rPr lang="en-US" dirty="0"/>
              <a:t> method.</a:t>
            </a:r>
          </a:p>
          <a:p>
            <a:r>
              <a:rPr lang="en-US" dirty="0"/>
              <a:t>The result will be a </a:t>
            </a:r>
            <a:r>
              <a:rPr lang="en-US" dirty="0">
                <a:hlinkClick r:id="rId2"/>
              </a:rPr>
              <a:t>Python dictionary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&gt;&gt;&gt; v='{"name":"root","</a:t>
            </a:r>
            <a:r>
              <a:rPr lang="en-US" dirty="0" err="1"/>
              <a:t>passwd</a:t>
            </a:r>
            <a:r>
              <a:rPr lang="en-US" dirty="0"/>
              <a:t>":"Password"}'</a:t>
            </a:r>
          </a:p>
          <a:p>
            <a:r>
              <a:rPr lang="en-US" dirty="0"/>
              <a:t>&gt;&gt;&gt; type(v)</a:t>
            </a:r>
          </a:p>
          <a:p>
            <a:r>
              <a:rPr lang="en-US" dirty="0"/>
              <a:t>&lt;class '</a:t>
            </a:r>
            <a:r>
              <a:rPr lang="en-US" dirty="0" err="1"/>
              <a:t>str</a:t>
            </a:r>
            <a:r>
              <a:rPr lang="en-US" dirty="0"/>
              <a:t>'&gt;</a:t>
            </a:r>
          </a:p>
          <a:p>
            <a:r>
              <a:rPr lang="en-US" dirty="0"/>
              <a:t>&gt;&gt;&gt;</a:t>
            </a:r>
          </a:p>
          <a:p>
            <a:r>
              <a:rPr lang="en-US" b="1" dirty="0"/>
              <a:t>&gt;&gt;&gt; </a:t>
            </a:r>
            <a:r>
              <a:rPr lang="en-US" b="1" dirty="0" err="1"/>
              <a:t>json.loads</a:t>
            </a:r>
            <a:r>
              <a:rPr lang="en-US" b="1" dirty="0"/>
              <a:t>(v)</a:t>
            </a:r>
          </a:p>
          <a:p>
            <a:r>
              <a:rPr lang="en-US" dirty="0"/>
              <a:t>{'name': 'root', '</a:t>
            </a:r>
            <a:r>
              <a:rPr lang="en-US" dirty="0" err="1"/>
              <a:t>passwd</a:t>
            </a:r>
            <a:r>
              <a:rPr lang="en-US" dirty="0"/>
              <a:t>': 'Password'}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type(</a:t>
            </a:r>
            <a:r>
              <a:rPr lang="en-US" dirty="0" err="1"/>
              <a:t>json.loads</a:t>
            </a:r>
            <a:r>
              <a:rPr lang="en-US" dirty="0"/>
              <a:t>(v))</a:t>
            </a:r>
          </a:p>
          <a:p>
            <a:r>
              <a:rPr lang="en-US" dirty="0"/>
              <a:t>&lt;class '</a:t>
            </a:r>
            <a:r>
              <a:rPr lang="en-US" dirty="0" err="1"/>
              <a:t>dict</a:t>
            </a:r>
            <a:r>
              <a:rPr lang="en-US" dirty="0"/>
              <a:t>'&gt;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from Python to JSON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11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can convert python object into a JSON string by using the </a:t>
            </a:r>
            <a:r>
              <a:rPr lang="en-US" b="1" dirty="0"/>
              <a:t>json.dumps()</a:t>
            </a:r>
            <a:r>
              <a:rPr lang="en-US" dirty="0"/>
              <a:t> method.</a:t>
            </a:r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mydict</a:t>
            </a:r>
            <a:r>
              <a:rPr lang="en-US" dirty="0"/>
              <a:t>={"name":"root","</a:t>
            </a:r>
            <a:r>
              <a:rPr lang="en-US" dirty="0" err="1"/>
              <a:t>dept</a:t>
            </a:r>
            <a:r>
              <a:rPr lang="en-US" dirty="0"/>
              <a:t>":"Admin"}</a:t>
            </a:r>
          </a:p>
          <a:p>
            <a:r>
              <a:rPr lang="en-US" dirty="0"/>
              <a:t>&gt;&gt;&gt; type(</a:t>
            </a:r>
            <a:r>
              <a:rPr lang="en-US" dirty="0" err="1"/>
              <a:t>mydict</a:t>
            </a:r>
            <a:r>
              <a:rPr lang="en-US" dirty="0"/>
              <a:t>)</a:t>
            </a:r>
          </a:p>
          <a:p>
            <a:r>
              <a:rPr lang="en-US" dirty="0"/>
              <a:t>&lt;class '</a:t>
            </a:r>
            <a:r>
              <a:rPr lang="en-US" dirty="0" err="1"/>
              <a:t>dict</a:t>
            </a:r>
            <a:r>
              <a:rPr lang="en-US" dirty="0"/>
              <a:t>'&gt;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# convert into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...</a:t>
            </a:r>
          </a:p>
          <a:p>
            <a:r>
              <a:rPr lang="en-US" b="1" dirty="0"/>
              <a:t>&gt;&gt;&gt; </a:t>
            </a:r>
            <a:r>
              <a:rPr lang="en-US" b="1" dirty="0" err="1"/>
              <a:t>json.dumps</a:t>
            </a:r>
            <a:r>
              <a:rPr lang="en-US" b="1" dirty="0"/>
              <a:t>(</a:t>
            </a:r>
            <a:r>
              <a:rPr lang="en-US" b="1" dirty="0" err="1"/>
              <a:t>mydict</a:t>
            </a:r>
            <a:r>
              <a:rPr lang="en-US" b="1" dirty="0"/>
              <a:t>)</a:t>
            </a:r>
          </a:p>
          <a:p>
            <a:r>
              <a:rPr lang="en-US" dirty="0"/>
              <a:t>'{"name": "root", "</a:t>
            </a:r>
            <a:r>
              <a:rPr lang="en-US" dirty="0" err="1"/>
              <a:t>dept</a:t>
            </a:r>
            <a:r>
              <a:rPr lang="en-US" dirty="0"/>
              <a:t>": "Admin"}'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type(</a:t>
            </a:r>
            <a:r>
              <a:rPr lang="en-US" dirty="0" err="1"/>
              <a:t>json.dumps</a:t>
            </a:r>
            <a:r>
              <a:rPr lang="en-US" dirty="0"/>
              <a:t>(</a:t>
            </a:r>
            <a:r>
              <a:rPr lang="en-US" dirty="0" err="1"/>
              <a:t>mydict</a:t>
            </a:r>
            <a:r>
              <a:rPr lang="en-US" dirty="0"/>
              <a:t>))</a:t>
            </a:r>
          </a:p>
          <a:p>
            <a:r>
              <a:rPr lang="en-US" dirty="0"/>
              <a:t>&lt;class '</a:t>
            </a:r>
            <a:r>
              <a:rPr lang="en-US" dirty="0" err="1"/>
              <a:t>str</a:t>
            </a:r>
            <a:r>
              <a:rPr lang="en-US" dirty="0"/>
              <a:t>'&gt;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objects are translated to JSON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63920"/>
              </p:ext>
            </p:extLst>
          </p:nvPr>
        </p:nvGraphicFramePr>
        <p:xfrm>
          <a:off x="685800" y="1447799"/>
          <a:ext cx="7467600" cy="4267200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Python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JSON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dict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object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list, tuple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>
                          <a:effectLst/>
                        </a:rPr>
                        <a:t>,  float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Int,float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can convert following  python objects of the following types, into JSON strings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float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1114</Words>
  <Application>Microsoft Office PowerPoint</Application>
  <PresentationFormat>On-screen Show (4:3)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Python-json</vt:lpstr>
      <vt:lpstr>JavaScript Object Notation</vt:lpstr>
      <vt:lpstr>JSON</vt:lpstr>
      <vt:lpstr>Python Supports JSON</vt:lpstr>
      <vt:lpstr>PowerPoint Presentation</vt:lpstr>
      <vt:lpstr>Parse JSON - Convert from JSON to Python</vt:lpstr>
      <vt:lpstr>Convert from Python to JSON </vt:lpstr>
      <vt:lpstr>Python objects are translated to JSON </vt:lpstr>
      <vt:lpstr>PowerPoint Presentation</vt:lpstr>
      <vt:lpstr>Convert Python objects into JSON strings, and print the values:</vt:lpstr>
      <vt:lpstr>Convert a Python object containing all the legal data types</vt:lpstr>
      <vt:lpstr>File Handling </vt:lpstr>
      <vt:lpstr>PowerPoint Presentation</vt:lpstr>
      <vt:lpstr>indent</vt:lpstr>
      <vt:lpstr>separators</vt:lpstr>
      <vt:lpstr>PowerPoint Presentation</vt:lpstr>
      <vt:lpstr>Example</vt:lpstr>
      <vt:lpstr>Parsing single json value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9</cp:revision>
  <dcterms:created xsi:type="dcterms:W3CDTF">2018-11-15T16:19:15Z</dcterms:created>
  <dcterms:modified xsi:type="dcterms:W3CDTF">2024-11-26T12:01:39Z</dcterms:modified>
</cp:coreProperties>
</file>