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appdev/python/quickstartpythononprem.html" TargetMode="External"/><Relationship Id="rId2" Type="http://schemas.openxmlformats.org/officeDocument/2006/relationships/hyperlink" Target="https://python-oracledb.readthedocs.io/en/latest/user_guide/connection_handl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acle.github.io/python-cx_Oracle/samples/tutorial/Python-and-Oracle-Database-Scripting-for-the-Futur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/>
              <a:t>Database with Python</a:t>
            </a:r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  </a:t>
            </a:r>
            <a:r>
              <a:rPr lang="en-US" sz="1200" dirty="0" err="1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# 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# 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02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1" dirty="0"/>
            </a:br>
            <a:br>
              <a:rPr lang="en-US" b="1" dirty="0"/>
            </a:br>
            <a:r>
              <a:rPr lang="en-US" b="1" dirty="0"/>
              <a:t>Inserting into table: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try: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values(4465, John Paul, 85560") </a:t>
            </a:r>
          </a:p>
          <a:p>
            <a:pPr marL="0" indent="0" fontAlgn="base">
              <a:buNone/>
            </a:pPr>
            <a:r>
              <a:rPr lang="en-US" sz="1400" dirty="0"/>
              <a:t>   # 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87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SQLite is a very popular database - it is free and fast and small</a:t>
            </a:r>
          </a:p>
          <a:p>
            <a:r>
              <a:rPr lang="en-US" sz="2400" dirty="0"/>
              <a:t>We have a program to manipulate SQLite databases</a:t>
            </a:r>
          </a:p>
          <a:p>
            <a:pPr lvl="1"/>
            <a:r>
              <a:rPr lang="en-US" sz="2000" dirty="0"/>
              <a:t>http://sqlitebrowser.sourceforge.net/</a:t>
            </a:r>
          </a:p>
          <a:p>
            <a:r>
              <a:rPr lang="en-US" sz="2400" dirty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my.db</a:t>
            </a:r>
            <a:endParaRPr lang="en-US" dirty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my.db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con = </a:t>
            </a:r>
            <a:r>
              <a:rPr lang="en-US" dirty="0" err="1">
                <a:latin typeface="Courier New" pitchFamily="49" charset="0"/>
              </a:rPr>
              <a:t>lite.connect</a:t>
            </a:r>
            <a:r>
              <a:rPr lang="en-US" dirty="0">
                <a:latin typeface="Courier New" pitchFamily="49" charset="0"/>
              </a:rPr>
              <a:t>(‘</a:t>
            </a:r>
            <a:r>
              <a:rPr lang="en-US" dirty="0" err="1">
                <a:latin typeface="Courier New" pitchFamily="49" charset="0"/>
              </a:rPr>
              <a:t>my.db</a:t>
            </a:r>
            <a:r>
              <a:rPr lang="en-US" dirty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cur = </a:t>
            </a:r>
            <a:r>
              <a:rPr lang="en-US" dirty="0" err="1">
                <a:latin typeface="Courier New" pitchFamily="49" charset="0"/>
              </a:rPr>
              <a:t>con.cursor</a:t>
            </a:r>
            <a:r>
              <a:rPr lang="en-US" dirty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cur.execute</a:t>
            </a:r>
            <a:r>
              <a:rPr lang="en-US" dirty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</a:rPr>
              <a:t>cur.fetchone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except </a:t>
            </a:r>
            <a:r>
              <a:rPr lang="en-US" dirty="0" err="1">
                <a:latin typeface="Courier New" pitchFamily="49" charset="0"/>
              </a:rPr>
              <a:t>lite.Error</a:t>
            </a:r>
            <a:r>
              <a:rPr lang="en-US" dirty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print "Error %s:" % </a:t>
            </a:r>
            <a:r>
              <a:rPr lang="en-US" dirty="0" err="1">
                <a:latin typeface="Courier New" pitchFamily="49" charset="0"/>
              </a:rPr>
              <a:t>e.args</a:t>
            </a:r>
            <a:r>
              <a:rPr lang="en-US" dirty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sys.exit</a:t>
            </a:r>
            <a:r>
              <a:rPr lang="en-US" dirty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con.close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9134" y="1295400"/>
            <a:ext cx="8064500" cy="1422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CREATE TABLE </a:t>
            </a:r>
            <a:r>
              <a:rPr lang="en-US" sz="1200" dirty="0" err="1">
                <a:latin typeface="Courier New" pitchFamily="49" charset="0"/>
              </a:rPr>
              <a:t>My_table</a:t>
            </a:r>
            <a:r>
              <a:rPr lang="en-US" sz="1200" dirty="0">
                <a:latin typeface="Courier New" pitchFamily="49" charset="0"/>
              </a:rPr>
              <a:t>(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my_field1 INT,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my_field2 VARCHAR(50),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my_field3 DATE NOT NULL,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PRIMARY KEY (my_field1, my_field2)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2819400"/>
            <a:ext cx="8064500" cy="2085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("CREATE TABLE Stars(Ra FLOAT, Dec FLOAT, ID TEXT, Mag FLOAT)")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5029200"/>
            <a:ext cx="8064500" cy="1643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.tables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1141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insert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890713"/>
            <a:ext cx="8712200" cy="31940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VALUES(010.684737,+41.269035,’00424433+4116085’,9.453)”)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VALUES(010.683469,+41.268585,’00424403+4116069’,9.321)”)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VALUES(010.685657,+41.269550,’00424455+4116103’,10.773)”)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VALUES(010.686026,+41.269226,’00424464+4116092’,9.299)”)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VALUES(010.683465,+41.269676,’00424403+4116108’,11.507)”)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VALUES(010.686015,+41.269630,’00424464+4116106’,9.399)”)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VALUES(010.685270,+41.267124,’00424446+4116016’,12.070)”)</a:t>
            </a:r>
          </a:p>
        </p:txBody>
      </p:sp>
    </p:spTree>
    <p:extLst>
      <p:ext uri="{BB962C8B-B14F-4D97-AF65-F5344CB8AC3E}">
        <p14:creationId xmlns:p14="http://schemas.microsoft.com/office/powerpoint/2010/main" val="70094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Insert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524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 = (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(010.684737,+41.269035,'00424433+4116085',9.453)"),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(010.683469,+41.268585,'00424403+4116069',9.321)"),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(010.685657,+41.269550,'00424455+4116103',10.773)"),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(010.686026,+41.269226,'00424464+4116092',9.299)"),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(010.683465,+41.269676,'00424403+4116108',11.507)"),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(010.686015,+41.269630,'00424464+4116106',9.399)"),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(010.685270,+41.267124,'00424446+4116016',12.070)")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lite.connect('test.db')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cur.execute("DROP TABLE IF EXISTS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cur.execute("CREATE TABLE Cars(Ra FLOAT, Dec FLOAT INT, ID TEXT, Mag FLOAT)")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cur.executemany("INSERT INTO Stars VALUES(?, ?, ?, ?)", stars)</a:t>
            </a:r>
          </a:p>
        </p:txBody>
      </p:sp>
    </p:spTree>
    <p:extLst>
      <p:ext uri="{BB962C8B-B14F-4D97-AF65-F5344CB8AC3E}">
        <p14:creationId xmlns:p14="http://schemas.microsoft.com/office/powerpoint/2010/main" val="415312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079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.headers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10.683469   41.268585   00424403+4116069  9.321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10.685657   41.26955    00424455+4116103  10.773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10.686026   41.269226   00424464+4116092  9.299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10.683465   41.269676   00424403+4116108  11.507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lite.connect(‘my.db')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  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cur.execute("SELECT * FROM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    print row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0x7ff500415650&gt;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(u'10.684737', 41.269035, u'00424433+4116085', 9.453)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(u'10.683469', 41.268585, u'00424403+4116069', 9.321)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(u'10.685657', 41.26955, u'00424455+4116103', 10.773)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(u'10.686026', 41.269226, u'00424464+4116092', 9.299)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(u'10.683465', 41.269676, u'00424403+4116108', 11.507)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(u'10.686015', 41.26963, u'00424464+4116106', 9.399)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DB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6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Connection request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connection.cursor()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cursor.execute()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 data</a:t>
            </a:r>
          </a:p>
        </p:txBody>
      </p:sp>
    </p:spTree>
    <p:extLst>
      <p:ext uri="{BB962C8B-B14F-4D97-AF65-F5344CB8AC3E}">
        <p14:creationId xmlns:p14="http://schemas.microsoft.com/office/powerpoint/2010/main" val="174718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Authors FROM Publication WHERE Authors LIKE ‘%Deu%’")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(u'Deul,Mulish',)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5852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SQLITE build relations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51879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alter table Stars add column pub_id int;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update Stars Set pub_id=1 where Mag=12.07;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       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23058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relations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12.07, 1, 1, 10, 22)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8889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Dictionary cursor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636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"%s %s %s“ % (row[“Mag"], row[“Vol"])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8294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JOIN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40719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Stars.Mag,Publication.Vol FROM Stars JOIN Publication on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"%s %s" % (row["Mag"],row["Vol"])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0x7fb1fe37eb20&gt;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2548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system.</a:t>
            </a:r>
          </a:p>
          <a:p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available in Python. </a:t>
            </a:r>
          </a:p>
          <a:p>
            <a:endParaRPr lang="en-US" dirty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The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r>
              <a:rPr lang="en-US" sz="2000" dirty="0"/>
              <a:t>conn 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</a:p>
          <a:p>
            <a:pPr marL="0" indent="0" fontAlgn="base">
              <a:buNone/>
            </a:pPr>
            <a:r>
              <a:rPr lang="en-US" sz="2000" dirty="0"/>
              <a:t>                   password 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queries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 cur = </a:t>
            </a:r>
            <a:r>
              <a:rPr lang="en-US" b="1" dirty="0" err="1"/>
              <a:t>conn.cursor</a:t>
            </a:r>
            <a:r>
              <a:rPr lang="en-US" b="1" dirty="0"/>
              <a:t>() </a:t>
            </a:r>
          </a:p>
          <a:p>
            <a:r>
              <a:rPr lang="en-US" dirty="0"/>
              <a:t>Using this object, we can make changes to the   database that we are connected to.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701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</a:p>
          <a:p>
            <a:r>
              <a:rPr lang="en-US" dirty="0"/>
              <a:t>The SQL query is taken in the form of a string that contains the SQL statement.</a:t>
            </a:r>
          </a:p>
          <a:p>
            <a:r>
              <a:rPr lang="en-US" b="1" dirty="0" err="1"/>
              <a:t>cur.execute</a:t>
            </a:r>
            <a:r>
              <a:rPr lang="en-US" b="1" dirty="0"/>
              <a:t>("SELECT * FROM </a:t>
            </a:r>
            <a:r>
              <a:rPr lang="en-US" b="1" dirty="0" err="1"/>
              <a:t>emp</a:t>
            </a:r>
            <a:r>
              <a:rPr lang="en-US" b="1" dirty="0"/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105186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</a:p>
          <a:p>
            <a:r>
              <a:rPr lang="en-US" dirty="0"/>
              <a:t>This method takes no parameters and returns the result of select queries.</a:t>
            </a:r>
          </a:p>
          <a:p>
            <a:r>
              <a:rPr lang="en-US" b="1" dirty="0"/>
              <a:t>res = </a:t>
            </a:r>
            <a:r>
              <a:rPr lang="en-US" b="1" dirty="0" err="1"/>
              <a:t>cur.fetchall</a:t>
            </a:r>
            <a:r>
              <a:rPr lang="en-US" b="1" dirty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val="32485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DB MODULE. connect()  method of MODULE Connector Python with required parameters to connect DATABASE.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cursor object 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cursor.execute()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dirty="0" err="1"/>
              <a:t>cursor.close</a:t>
            </a:r>
            <a:r>
              <a:rPr lang="en-US" dirty="0"/>
              <a:t>() and database 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  <p:sp>
        <p:nvSpPr>
          <p:cNvPr id="9" name="Oval 8"/>
          <p:cNvSpPr/>
          <p:nvPr/>
        </p:nvSpPr>
        <p:spPr>
          <a:xfrm>
            <a:off x="428596" y="92867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28596" y="200024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28596" y="307181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428596" y="421481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428596" y="528638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1955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Database </a:t>
            </a:r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Steps to connect MySQL database in Python using MySQL Connector Python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pip 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sz="2900" dirty="0"/>
              <a:t>connection=</a:t>
            </a:r>
            <a:r>
              <a:rPr lang="en-US" sz="2900" dirty="0" err="1"/>
              <a:t>mysql.connector.connect</a:t>
            </a:r>
            <a:r>
              <a:rPr lang="en-US" sz="2900" dirty="0"/>
              <a:t>(host='</a:t>
            </a:r>
            <a:r>
              <a:rPr lang="en-US" sz="2900" dirty="0" err="1"/>
              <a:t>localhost</a:t>
            </a:r>
            <a:r>
              <a:rPr lang="en-US" sz="2900" dirty="0"/>
              <a:t>',database='python_</a:t>
            </a:r>
            <a:r>
              <a:rPr lang="en-US" sz="2900" dirty="0" err="1"/>
              <a:t>db</a:t>
            </a:r>
            <a:r>
              <a:rPr lang="en-US" sz="2900" dirty="0"/>
              <a:t>',user=‘</a:t>
            </a:r>
            <a:r>
              <a:rPr lang="en-US" sz="2900" dirty="0" err="1"/>
              <a:t>root’,password</a:t>
            </a:r>
            <a:r>
              <a:rPr lang="en-US" sz="2900" dirty="0"/>
              <a:t>=‘Welcome')</a:t>
            </a:r>
          </a:p>
          <a:p>
            <a:pPr marL="0" indent="0">
              <a:buNone/>
            </a:pPr>
            <a:r>
              <a:rPr lang="en-US" b="1" dirty="0"/>
              <a:t>        if</a:t>
            </a:r>
            <a:r>
              <a:rPr lang="en-US" dirty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db_Info</a:t>
            </a:r>
            <a:r>
              <a:rPr lang="en-US" dirty="0"/>
              <a:t> 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 print</a:t>
            </a:r>
            <a:r>
              <a:rPr lang="en-US" dirty="0"/>
              <a:t>("Connected to MySQL database... MySQL Server version on {}“.format(</a:t>
            </a:r>
            <a:r>
              <a:rPr lang="en-US" dirty="0" err="1"/>
              <a:t>db_Info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cursor = connection.cursor()</a:t>
            </a:r>
          </a:p>
          <a:p>
            <a:pPr marL="0" indent="0">
              <a:buNone/>
            </a:pPr>
            <a:r>
              <a:rPr lang="en-US" dirty="0"/>
              <a:t>                     cursor.execute("select database();")</a:t>
            </a:r>
          </a:p>
          <a:p>
            <a:pPr marL="0" indent="0">
              <a:buNone/>
            </a:pPr>
            <a:r>
              <a:rPr lang="en-US" dirty="0"/>
              <a:t>                     record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 print</a:t>
            </a:r>
            <a:r>
              <a:rPr lang="en-US" dirty="0"/>
              <a:t> ("Your connected to – {}“.format(record))</a:t>
            </a:r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/>
              <a:t>                   print</a:t>
            </a:r>
            <a:r>
              <a:rPr lang="en-US" dirty="0"/>
              <a:t> ("Error while connecting to MySQL {}“.format(e))</a:t>
            </a:r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#closing database connection.</a:t>
            </a:r>
          </a:p>
          <a:p>
            <a:pPr marL="0" indent="0">
              <a:buNone/>
            </a:pPr>
            <a:r>
              <a:rPr lang="en-US" b="1" dirty="0"/>
              <a:t>         if</a:t>
            </a:r>
            <a:r>
              <a:rPr lang="en-US" dirty="0"/>
              <a:t>(</a:t>
            </a:r>
            <a:r>
              <a:rPr lang="en-US" dirty="0" err="1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insert a single row/record into MySQL 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/>
              <a:t>.</a:t>
            </a:r>
          </a:p>
          <a:p>
            <a:r>
              <a:rPr lang="en-US" b="1" dirty="0"/>
              <a:t>Refer: mysql_insert.py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cx_Oracle</a:t>
            </a:r>
            <a:r>
              <a:rPr lang="en-US" sz="2000" dirty="0"/>
              <a:t> 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oracledb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 = </a:t>
            </a:r>
            <a:r>
              <a:rPr lang="en-US" sz="2000" dirty="0" err="1"/>
              <a:t>cx_Oracle.connect</a:t>
            </a:r>
            <a:r>
              <a:rPr lang="en-US" sz="2000" dirty="0"/>
              <a:t>('</a:t>
            </a:r>
            <a:r>
              <a:rPr lang="en-US" sz="2000" dirty="0" err="1"/>
              <a:t>pythonhol</a:t>
            </a:r>
            <a:r>
              <a:rPr lang="en-US" sz="2000" dirty="0"/>
              <a:t>/welcome@127.0.0.1/</a:t>
            </a:r>
            <a:r>
              <a:rPr lang="en-US" sz="2000" dirty="0" err="1"/>
              <a:t>orcl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/>
              <a:t>print </a:t>
            </a:r>
            <a:r>
              <a:rPr lang="en-US" sz="2000" dirty="0" err="1"/>
              <a:t>con.version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con.close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https://python-oracledb.readthedocs.io/en/latest/user_guide/connection_handling.html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Refer : </a:t>
            </a:r>
            <a:r>
              <a:rPr lang="en-US" sz="2000" dirty="0">
                <a:hlinkClick r:id="rId3"/>
              </a:rPr>
              <a:t>Developing Python Applications for Oracle Database</a:t>
            </a:r>
            <a:endParaRPr lang="en-US" sz="2000" dirty="0"/>
          </a:p>
          <a:p>
            <a:r>
              <a:rPr lang="en-US" sz="2000" dirty="0">
                <a:hlinkClick r:id="rId4"/>
              </a:rPr>
              <a:t>Python and Oracle Database Tutorial: Scripting for the Future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pip install </a:t>
            </a:r>
            <a:r>
              <a:rPr lang="en-US" sz="1800" b="1" dirty="0" err="1">
                <a:solidFill>
                  <a:srgbClr val="FF0000"/>
                </a:solidFill>
              </a:rPr>
              <a:t>cx_Oracle</a:t>
            </a:r>
            <a:endParaRPr lang="en-US" sz="1800" b="1" dirty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/>
              <a:t>How 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module -  </a:t>
            </a:r>
            <a:r>
              <a:rPr lang="en-US" sz="1800" b="1" dirty="0"/>
              <a:t>import </a:t>
            </a:r>
            <a:r>
              <a:rPr lang="en-US" sz="1800" b="1" dirty="0" err="1"/>
              <a:t>cx_Oracle</a:t>
            </a:r>
            <a:endParaRPr lang="en-US" sz="1800" b="1" dirty="0"/>
          </a:p>
          <a:p>
            <a:pPr fontAlgn="base"/>
            <a:r>
              <a:rPr lang="en-US" sz="1800" b="1" dirty="0"/>
              <a:t>connect():</a:t>
            </a:r>
            <a:r>
              <a:rPr lang="en-US" sz="1800" dirty="0"/>
              <a:t> Now Establish a connection between Python program and Oracle database by using connect() function.</a:t>
            </a:r>
          </a:p>
          <a:p>
            <a:pPr marL="0" indent="0" fontAlgn="base">
              <a:buNone/>
            </a:pPr>
            <a:r>
              <a:rPr lang="en-US" sz="1800" dirty="0"/>
              <a:t>       </a:t>
            </a:r>
            <a:r>
              <a:rPr lang="en-US" sz="1800" b="1" dirty="0"/>
              <a:t>con = </a:t>
            </a:r>
            <a:r>
              <a:rPr lang="en-US" sz="1800" b="1" dirty="0" err="1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/>
              <a:t>cursor():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object.</a:t>
            </a:r>
          </a:p>
          <a:p>
            <a:pPr marL="0" indent="0" fontAlgn="base">
              <a:buNone/>
            </a:pPr>
            <a:r>
              <a:rPr lang="en-US" sz="1800" dirty="0"/>
              <a:t>       </a:t>
            </a:r>
            <a:r>
              <a:rPr lang="en-US" sz="1800" b="1" dirty="0"/>
              <a:t>cursor 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/>
              <a:t>execute method :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                     </a:t>
            </a:r>
          </a:p>
          <a:p>
            <a:pPr marL="0" indent="0" fontAlgn="base">
              <a:buNone/>
            </a:pPr>
            <a:r>
              <a:rPr lang="en-US" sz="1800" dirty="0"/>
              <a:t>                                                                    separated by “;”</a:t>
            </a:r>
            <a:endParaRPr lang="en-US" sz="1800" b="1" dirty="0"/>
          </a:p>
          <a:p>
            <a:pPr fontAlgn="base"/>
            <a:r>
              <a:rPr lang="en-US" sz="1800" b="1" dirty="0"/>
              <a:t>commit():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reflect in database.</a:t>
            </a:r>
          </a:p>
          <a:p>
            <a:pPr fontAlgn="base"/>
            <a:r>
              <a:rPr lang="en-US" sz="1800" b="1" dirty="0"/>
              <a:t>Fetch():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/>
              <a:t>close():</a:t>
            </a:r>
            <a:r>
              <a:rPr lang="en-US" sz="1600" dirty="0"/>
              <a:t> After all done mandatory to close all operation</a:t>
            </a:r>
          </a:p>
          <a:p>
            <a:pPr fontAlgn="base"/>
            <a:r>
              <a:rPr lang="en-US" sz="1600" b="1" dirty="0" err="1"/>
              <a:t>cursor.close</a:t>
            </a:r>
            <a:r>
              <a:rPr lang="en-US" sz="1600" b="1" dirty="0"/>
              <a:t>() </a:t>
            </a:r>
          </a:p>
          <a:p>
            <a:pPr fontAlgn="base"/>
            <a:r>
              <a:rPr lang="en-US" sz="1600" b="1" dirty="0" err="1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2775</Words>
  <Application>Microsoft Office PowerPoint</Application>
  <PresentationFormat>On-screen Show (4:3)</PresentationFormat>
  <Paragraphs>414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Office Theme</vt:lpstr>
      <vt:lpstr>Database with Python</vt:lpstr>
      <vt:lpstr>DB Connectivity</vt:lpstr>
      <vt:lpstr>PowerPoint Presentation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SQL create</vt:lpstr>
      <vt:lpstr>SQL insert</vt:lpstr>
      <vt:lpstr>SQL Insert</vt:lpstr>
      <vt:lpstr>SQL Select</vt:lpstr>
      <vt:lpstr>SQL Select</vt:lpstr>
      <vt:lpstr>SQL Select</vt:lpstr>
      <vt:lpstr>SQLITE build relations</vt:lpstr>
      <vt:lpstr>Using relations</vt:lpstr>
      <vt:lpstr>Dictionary cursor</vt:lpstr>
      <vt:lpstr>JOIN</vt:lpstr>
      <vt:lpstr>PostgreSQL </vt:lpstr>
      <vt:lpstr>Connecting to the database</vt:lpstr>
      <vt:lpstr>PowerPoint Presentation</vt:lpstr>
      <vt:lpstr>Executing queries </vt:lpstr>
      <vt:lpstr>Fetching the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17</cp:revision>
  <dcterms:created xsi:type="dcterms:W3CDTF">2019-08-09T00:46:09Z</dcterms:created>
  <dcterms:modified xsi:type="dcterms:W3CDTF">2024-11-26T12:15:35Z</dcterms:modified>
</cp:coreProperties>
</file>