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snapToObjects="1">
      <p:cViewPr varScale="1">
        <p:scale>
          <a:sx n="114" d="100"/>
          <a:sy n="114" d="100"/>
        </p:scale>
        <p:origin x="576" y="18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ooryak12/Indian-Sign-Language-Recognition" TargetMode="External"/><Relationship Id="rId18" Type="http://schemas.openxmlformats.org/officeDocument/2006/relationships/hyperlink" Target="https://paperswithcode.com/paper/mini-omni-language-models-can-hear-talk-while"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mdpi.com/2571-5577/6/2/35" TargetMode="External"/><Relationship Id="rId7" Type="http://schemas.openxmlformats.org/officeDocument/2006/relationships/hyperlink" Target="https://kaldi-asr.org/" TargetMode="External"/><Relationship Id="rId12" Type="http://schemas.openxmlformats.org/officeDocument/2006/relationships/hyperlink" Target="https://huggingface.co/datasets/Exploration-Lab/iSign" TargetMode="External"/><Relationship Id="rId17" Type="http://schemas.openxmlformats.org/officeDocument/2006/relationships/hyperlink" Target="https://github.com/shag527/Indian-Sign-Language-Recognition"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indiansignlanguage.org" TargetMode="External"/><Relationship Id="rId20" Type="http://schemas.openxmlformats.org/officeDocument/2006/relationships/hyperlink" Target="https://www.cse.scu.edu/~m1wang/projects/NLP_English2IndianSignLanuguage_18w.pdf" TargetMode="Externa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indiansignlanguage.org/"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https://github.com/jigargajjar55/Audio-Speech-To-Sign-Language-Converter?tab=readme-ov-file" TargetMode="External"/><Relationship Id="rId23" Type="http://schemas.openxmlformats.org/officeDocument/2006/relationships/hyperlink" Target="https://thesai.org/Downloads/Volume15No4/Paper_114-Harnessing_AI_to_Generate_Indian_Sign_Language_from_Natural_Speech.pdf" TargetMode="External"/><Relationship Id="rId28" Type="http://schemas.openxmlformats.org/officeDocument/2006/relationships/image" Target="../media/image7.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sci-hub.st/https:/ieeexplore.ieee.org/document/7449921" TargetMode="External"/><Relationship Id="rId31" Type="http://schemas.openxmlformats.org/officeDocument/2006/relationships/image" Target="../media/image10.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satyam9090/Automatic-Indian-Sign-Language-Translator-ISL" TargetMode="External"/><Relationship Id="rId22" Type="http://schemas.openxmlformats.org/officeDocument/2006/relationships/hyperlink" Target="https://www.ijraset.com/research-paper/conversion-of-sign-language-to-text"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9.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4DA467-0D8A-E4F3-C241-962CDFCA1259}"/>
              </a:ext>
            </a:extLst>
          </p:cNvPr>
          <p:cNvSpPr txBox="1"/>
          <p:nvPr/>
        </p:nvSpPr>
        <p:spPr>
          <a:xfrm>
            <a:off x="11413231" y="6390353"/>
            <a:ext cx="263214" cy="461665"/>
          </a:xfrm>
          <a:prstGeom prst="rect">
            <a:avLst/>
          </a:prstGeom>
          <a:noFill/>
        </p:spPr>
        <p:txBody>
          <a:bodyPr wrap="none" rtlCol="0">
            <a:spAutoFit/>
          </a:bodyPr>
          <a:lstStyle/>
          <a:p>
            <a:r>
              <a:rPr lang="en-US" sz="1200" dirty="0">
                <a:solidFill>
                  <a:schemeClr val="bg1"/>
                </a:solidFill>
              </a:rPr>
              <a:t>2</a:t>
            </a:r>
          </a:p>
          <a:p>
            <a:endParaRPr 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273706"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26886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3792F810-BF85-2CFB-CF97-4ABCEA451B6F}"/>
              </a:ext>
            </a:extLst>
          </p:cNvPr>
          <p:cNvPicPr>
            <a:picLocks noChangeAspect="1"/>
          </p:cNvPicPr>
          <p:nvPr/>
        </p:nvPicPr>
        <p:blipFill>
          <a:blip r:embed="rId5"/>
          <a:stretch>
            <a:fillRect/>
          </a:stretch>
        </p:blipFill>
        <p:spPr>
          <a:xfrm>
            <a:off x="455695" y="1281252"/>
            <a:ext cx="3939767" cy="22990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9" name="Picture 8" descr="A screenshot of a phone&#10;&#10;Description automatically generated">
            <a:extLst>
              <a:ext uri="{FF2B5EF4-FFF2-40B4-BE49-F238E27FC236}">
                <a16:creationId xmlns:a16="http://schemas.microsoft.com/office/drawing/2014/main" id="{0E418E6C-D519-1730-ADAE-41DCB4C04BCF}"/>
              </a:ext>
            </a:extLst>
          </p:cNvPr>
          <p:cNvPicPr>
            <a:picLocks noChangeAspect="1"/>
          </p:cNvPicPr>
          <p:nvPr/>
        </p:nvPicPr>
        <p:blipFill>
          <a:blip r:embed="rId4"/>
          <a:stretch>
            <a:fillRect/>
          </a:stretch>
        </p:blipFill>
        <p:spPr>
          <a:xfrm>
            <a:off x="9353711" y="1315684"/>
            <a:ext cx="2418763" cy="488348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246613" y="1395246"/>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36722" y="1398625"/>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pic>
        <p:nvPicPr>
          <p:cNvPr id="11" name="Picture 10" descr="A computer screen shot&#10;&#10;Description automatically generated">
            <a:extLst>
              <a:ext uri="{FF2B5EF4-FFF2-40B4-BE49-F238E27FC236}">
                <a16:creationId xmlns:a16="http://schemas.microsoft.com/office/drawing/2014/main" id="{38AEA799-F47D-0309-D6C6-08C5AF14385D}"/>
              </a:ext>
            </a:extLst>
          </p:cNvPr>
          <p:cNvPicPr>
            <a:picLocks noChangeAspect="1"/>
          </p:cNvPicPr>
          <p:nvPr/>
        </p:nvPicPr>
        <p:blipFill>
          <a:blip r:embed="rId4"/>
          <a:stretch>
            <a:fillRect/>
          </a:stretch>
        </p:blipFill>
        <p:spPr>
          <a:xfrm>
            <a:off x="7192652" y="1284894"/>
            <a:ext cx="4213781" cy="215225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ea typeface="Roboto" panose="02000000000000000000" pitchFamily="2" charset="0"/>
                <a:cs typeface="Arial" panose="020B0604020202020204" pitchFamily="34" charset="0"/>
              </a:rPr>
              <a:t>MUJSIH017 - </a:t>
            </a:r>
            <a:r>
              <a:rPr lang="en-US" sz="1200" dirty="0">
                <a:solidFill>
                  <a:prstClr val="white"/>
                </a:solidFill>
                <a:latin typeface="TradeGothic"/>
                <a:ea typeface="+mn-ea"/>
              </a:rPr>
              <a:t>Clueless Coders</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a:t>
            </a:r>
            <a:r>
              <a:rPr lang="en-IN" sz="1400" b="0" i="0" dirty="0">
                <a:solidFill>
                  <a:srgbClr val="1F2937"/>
                </a:solidFill>
                <a:effectLst/>
                <a:latin typeface="Arial" panose="020B0604020202020204" pitchFamily="34" charset="0"/>
                <a:cs typeface="Arial" panose="020B0604020202020204" pitchFamily="34" charset="0"/>
                <a:hlinkClick r:id="rId12"/>
              </a:rPr>
              <a:t>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4"/>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5"/>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7"/>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8"/>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2"/>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3"/>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12"/>
              </a:rPr>
              <a:t>iSign</a:t>
            </a:r>
            <a:r>
              <a:rPr lang="en-IN" sz="1400" b="0" i="0" dirty="0">
                <a:solidFill>
                  <a:srgbClr val="1F2937"/>
                </a:solidFill>
                <a:effectLst/>
                <a:latin typeface="Arial" panose="020B0604020202020204" pitchFamily="34" charset="0"/>
                <a:cs typeface="Arial" panose="020B0604020202020204" pitchFamily="34" charset="0"/>
                <a:hlinkClick r:id="rId12"/>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8855</TotalTime>
  <Words>1065</Words>
  <Application>Microsoft Macintosh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[BTECH-036-2023-24] ADITYA ANJANA</cp:lastModifiedBy>
  <cp:revision>160</cp:revision>
  <dcterms:created xsi:type="dcterms:W3CDTF">2013-12-12T18:46:50Z</dcterms:created>
  <dcterms:modified xsi:type="dcterms:W3CDTF">2024-09-09T05:29:57Z</dcterms:modified>
  <cp:category/>
</cp:coreProperties>
</file>