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B068"/>
    <a:srgbClr val="FF3232"/>
    <a:srgbClr val="33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2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194" y="5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D8444-D5BF-4EED-A43A-BA52AA3B9EFD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4384E-75E4-4FBB-8E68-2B24712DEBC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3738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384E-75E4-4FBB-8E68-2B24712DEBC3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6291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64A28C8-DE6A-43B7-852F-062C3FFB0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57EA483-7176-423B-9C39-2B8DE5A2F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328FF7D-88D6-44CA-A768-AB910F86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FDB7-CAB9-493A-9CD2-9ACC0A91FC0E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5FB7879-EDC6-4943-B758-B9418B69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02D062D-1107-45FD-9915-F90137E6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EBAA-24EB-4AC6-8F19-924813B8FD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9571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0633183-A350-4790-B682-5E4C746E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AD720F38-811B-4111-B04F-4B73FF1E0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3665CC4-7219-4061-996D-BDF25C63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FDB7-CAB9-493A-9CD2-9ACC0A91FC0E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824C495-E526-4B88-909D-D28F8DA0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0EFED54-ABAF-40D7-819E-69416D94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EBAA-24EB-4AC6-8F19-924813B8FD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9732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23B872A7-D50A-4DB3-B693-4FA900A21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B002F307-FDC3-426F-A75F-2AE27FC65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B79488C-FA79-4659-B96A-FAEE8B98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FDB7-CAB9-493A-9CD2-9ACC0A91FC0E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4119A5D-1BA6-42DD-9E1E-EA830941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A4298B2-FDAD-41D5-8C65-7CAC1475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EBAA-24EB-4AC6-8F19-924813B8FD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6636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33F3D02-6D67-40AD-B89C-63BAC176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EF3DC5E-B021-45DB-9072-B1C6E24CF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EDA043F-D791-41A9-AA36-DD63E7A9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FDB7-CAB9-493A-9CD2-9ACC0A91FC0E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A0E4E53-221C-4A2D-9070-BD1B11B1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31B07E0-2825-4F26-BCAF-530740E2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EBAA-24EB-4AC6-8F19-924813B8FD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0026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8BCA512-8426-45EC-A68D-ABD4F72A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28FADB8-9F88-45BB-A2DC-AAD1C789D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988F27D-A8AB-4C67-B0DF-EFCA7288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FDB7-CAB9-493A-9CD2-9ACC0A91FC0E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5FBCE73-1D94-45E2-8120-C590B21D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0E01806-6A17-4BD8-8746-AC2649E7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EBAA-24EB-4AC6-8F19-924813B8FD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2520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AC85E96-B829-4913-B235-67FE7AC8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52234F-2ECA-45E1-A0EB-20F797DB1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DDD0F54-DCBD-4937-BDEF-28B9008D7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4F25628-4BD6-4A9D-9EEB-ADD6E096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FDB7-CAB9-493A-9CD2-9ACC0A91FC0E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D8F2682-A057-4A92-B6F8-30B74D88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A0A099B-537B-45EC-9EC8-FC48631F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EBAA-24EB-4AC6-8F19-924813B8FD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6633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EC12E18-4034-44EB-B989-56DDC8D9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F692D1F-8A69-451F-B36F-D6858260D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7DDF764-2523-45A6-AD07-05E6F64E7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8F4DE1DC-4859-4CB2-8F4A-198C70CA2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3DD0CCBE-5046-47B3-8006-A56145E19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A8F9BB50-7220-41BC-97F0-842EDA9B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FDB7-CAB9-493A-9CD2-9ACC0A91FC0E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D34ABAC7-9B51-4394-9E9C-12FBAB70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ADA5124-3FDE-4C41-A50D-630AC32E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EBAA-24EB-4AC6-8F19-924813B8FD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5478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317B72-AB60-41BA-9FD9-AF4644CE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3DFC6D88-2A78-4F61-B685-2567BC37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FDB7-CAB9-493A-9CD2-9ACC0A91FC0E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C2448E64-28CE-4087-838C-A790232F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C93B7227-B75F-448F-BA72-C0840690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EBAA-24EB-4AC6-8F19-924813B8FD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8122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73D5A6BD-0991-421D-BD2C-8CE7CA43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FDB7-CAB9-493A-9CD2-9ACC0A91FC0E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DC791B83-05C9-4012-843A-4E31277D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E1D1463-05A0-4DAF-8753-B46D516E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EBAA-24EB-4AC6-8F19-924813B8FD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3567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EE45254-D9BA-4FFA-B1BE-6FB3B355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158680F-DB7E-42A9-B8B7-2380A2895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3B74D231-62F3-489C-ACC9-C14C6436A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C8AE407-D32E-4B20-8B3D-7C3CE6B0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FDB7-CAB9-493A-9CD2-9ACC0A91FC0E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F660FC8-BB3A-47C9-80AA-125098D2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C8E89BD-630B-4839-A5A2-7D4EADE3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EBAA-24EB-4AC6-8F19-924813B8FD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0163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6906022-4DDB-4027-92F1-26AA36502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8A681962-2372-40E5-8A34-1B56BBBAE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7C938CF-9E7D-4115-B1F1-9371B6913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A213F22-7B14-4C38-AAA4-79BECE89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FDB7-CAB9-493A-9CD2-9ACC0A91FC0E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5EA962A-BA30-4A04-A3BC-21F161D3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98B62F0-0804-458B-8432-1CA1D9CA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EBAA-24EB-4AC6-8F19-924813B8FD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737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9DAB1FE-CB6F-4348-9CDD-0F779A3A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4D8E4ED-4E6B-4643-B5C4-EE8C275E2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21D8980-6F9F-41C0-A95E-EF05C322D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6FDB7-CAB9-493A-9CD2-9ACC0A91FC0E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E8B30C1-21A9-4873-AB65-C78EA1617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B515141-0055-4FF4-80FC-9C958DB6D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EEBAA-24EB-4AC6-8F19-924813B8FD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337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jpeg"/><Relationship Id="rId15" Type="http://schemas.openxmlformats.org/officeDocument/2006/relationships/image" Target="../media/image11.jpeg"/><Relationship Id="rId10" Type="http://schemas.openxmlformats.org/officeDocument/2006/relationships/image" Target="../media/image7.png"/><Relationship Id="rId4" Type="http://schemas.openxmlformats.org/officeDocument/2006/relationships/hyperlink" Target="https://www.google.com.ua/imgres?imgurl=https://media.proglib.io/wp-uploads/2017/07/195_docker.jpg&amp;imgrefurl=https://proglib.io/p/docker/&amp;docid=E50ujK-IpvA1aM&amp;tbnid=nU66jYwMGyex6M:&amp;vet=10ahUKEwi21pm4j7LlAhVdxMQBHbaBBagQMwhRKAIwAg..i&amp;w=1920&amp;h=1056&amp;bih=648&amp;biw=1324&amp;q=%D0%BA%D0%B0%D1%80%D1%82%D0%B8%D0%BD%D0%BA%D0%B8%20docker&amp;ved=0ahUKEwi21pm4j7LlAhVdxMQBHbaBBagQMwhRKAIwAg&amp;iact=mrc&amp;uact=8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s://www.google.com.ua/imgres?imgurl=https://www.cloudbees.com/sites/default/files/Jenkins_8.png&amp;imgrefurl=http://automation-remarks.com/tri-sposoba-podniat-jenkins-ci-dlia-vashikh-avtotiestov/&amp;docid=vCXsaBdTNAxyEM&amp;tbnid=686qwLOgSnS52M:&amp;vet=10ahUKEwj7oe_rjrLlAhUBi8MKHVioD2YQMwhWKAcwBw..i&amp;w=200&amp;h=276&amp;bih=648&amp;biw=1324&amp;q=%D0%BA%D0%B0%D1%80%D1%82%D0%B8%D0%BD%D0%BA%D0%B8%20jenkins&amp;ved=0ahUKEwj7oe_rjrLlAhUBi8MKHVioD2YQMwhWKAcwBw&amp;iact=mrc&amp;uact=8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www.google.com.ua/imgres?imgurl=https://www.cloudbees.com/sites/default/files/Jenkins_8.png&amp;imgrefurl=http://automation-remarks.com/tri-sposoba-podniat-jenkins-ci-dlia-vashikh-avtotiestov/&amp;docid=vCXsaBdTNAxyEM&amp;tbnid=686qwLOgSnS52M:&amp;vet=10ahUKEwj7oe_rjrLlAhUBi8MKHVioD2YQMwhWKAcwBw..i&amp;w=200&amp;h=276&amp;bih=648&amp;biw=1324&amp;q=%D0%BA%D0%B0%D1%80%D1%82%D0%B8%D0%BD%D0%BA%D0%B8%20jenkins&amp;ved=0ahUKEwj7oe_rjrLlAhUBi8MKHVioD2YQMwhWKAcwBw&amp;iact=mrc&amp;uact=8" TargetMode="External"/><Relationship Id="rId7" Type="http://schemas.openxmlformats.org/officeDocument/2006/relationships/hyperlink" Target="https://www.google.com.ua/imgres?imgurl=https://media.threatpost.com/wp-content/uploads/sites/103/2017/01/06231140/Threatpost_Docker.png&amp;imgrefurl=https://threatpost.com/docker-hub-hack/144176/&amp;docid=heftZoAqdjafnM&amp;tbnid=U2Y-D80mzCptZM:&amp;vet=10ahUKEwiIk7Lyj7LlAhX18KYKHSXQA5gQMwhFKAMwAw..i&amp;w=983&amp;h=1024&amp;bih=648&amp;biw=1324&amp;q=%D0%BA%D0%B0%D1%80%D1%82%D0%B8%D0%BD%D0%BA%D0%B8%20docker%20hub&amp;ved=0ahUKEwiIk7Lyj7LlAhX18KYKHSXQA5gQMwhFKAMwAw&amp;iact=mrc&amp;uact=8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hyperlink" Target="https://www.google.com.ua/imgres?imgurl=https://media.proglib.io/wp-uploads/2017/07/195_docker.jpg&amp;imgrefurl=https://proglib.io/p/docker/&amp;docid=E50ujK-IpvA1aM&amp;tbnid=nU66jYwMGyex6M:&amp;vet=10ahUKEwi21pm4j7LlAhVdxMQBHbaBBagQMwhRKAIwAg..i&amp;w=1920&amp;h=1056&amp;bih=648&amp;biw=1324&amp;q=%D0%BA%D0%B0%D1%80%D1%82%D0%B8%D0%BD%D0%BA%D0%B8%20docker&amp;ved=0ahUKEwi21pm4j7LlAhVdxMQBHbaBBagQMwhRKAIwAg&amp;iact=mrc&amp;uact=8" TargetMode="External"/><Relationship Id="rId10" Type="http://schemas.openxmlformats.org/officeDocument/2006/relationships/image" Target="../media/image14.jpeg"/><Relationship Id="rId4" Type="http://schemas.openxmlformats.org/officeDocument/2006/relationships/image" Target="../media/image11.jpeg"/><Relationship Id="rId9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6D5DBAE-6E12-4115-A752-C0DFD02C5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6232"/>
            <a:ext cx="9144000" cy="99300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CI/CD education project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1BE91C72-8F28-40F0-B27D-D723428ED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5765" y="4238142"/>
            <a:ext cx="9144000" cy="1655762"/>
          </a:xfrm>
        </p:spPr>
        <p:txBody>
          <a:bodyPr/>
          <a:lstStyle/>
          <a:p>
            <a:pPr algn="r"/>
            <a:r>
              <a:rPr lang="en-US" b="1" dirty="0">
                <a:latin typeface="Arial" pitchFamily="34" charset="0"/>
                <a:cs typeface="Arial" pitchFamily="34" charset="0"/>
              </a:rPr>
              <a:t>Developed by: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Teliatnikov</a:t>
            </a:r>
            <a:r>
              <a:rPr lang="en-US" dirty="0">
                <a:latin typeface="Arial" pitchFamily="34" charset="0"/>
                <a:cs typeface="Arial" pitchFamily="34" charset="0"/>
              </a:rPr>
              <a:t> M.G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FF93AB10-9491-40B7-B291-A0B37FCB699C}"/>
              </a:ext>
            </a:extLst>
          </p:cNvPr>
          <p:cNvSpPr/>
          <p:nvPr/>
        </p:nvSpPr>
        <p:spPr>
          <a:xfrm>
            <a:off x="11251095" y="5893904"/>
            <a:ext cx="665922" cy="51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00DE579E-C57B-41C6-94B0-5639BA16D3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347" t="1" r="25403" b="29494"/>
          <a:stretch/>
        </p:blipFill>
        <p:spPr>
          <a:xfrm>
            <a:off x="10198447" y="4827466"/>
            <a:ext cx="1202636" cy="1235676"/>
          </a:xfrm>
          <a:prstGeom prst="rect">
            <a:avLst/>
          </a:prstGeom>
        </p:spPr>
      </p:pic>
      <p:pic>
        <p:nvPicPr>
          <p:cNvPr id="8" name="Picture 5" descr="Картинки по запросу картинки docker">
            <a:hlinkClick r:id="rId4"/>
            <a:extLst>
              <a:ext uri="{FF2B5EF4-FFF2-40B4-BE49-F238E27FC236}">
                <a16:creationId xmlns:a16="http://schemas.microsoft.com/office/drawing/2014/main" xmlns="" id="{2D28622C-9D17-417B-95A9-2A06F46E7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7991" y="2528029"/>
            <a:ext cx="2095857" cy="109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57812417-696D-4EFF-8998-A5D0D96B01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83687" y="100059"/>
            <a:ext cx="1567408" cy="156740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034FDC7D-F09E-42CE-9C08-848772272DD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717" t="20438" r="30260" b="21035"/>
          <a:stretch/>
        </p:blipFill>
        <p:spPr>
          <a:xfrm>
            <a:off x="429389" y="461870"/>
            <a:ext cx="1226376" cy="6449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C7B78AB2-8E56-4793-9737-0C2A1938C11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171" t="22950"/>
          <a:stretch/>
        </p:blipFill>
        <p:spPr>
          <a:xfrm>
            <a:off x="4331184" y="4906162"/>
            <a:ext cx="712865" cy="54172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5145E846-8F70-4A14-8439-10E649CA414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8816" y="2172991"/>
            <a:ext cx="1204665" cy="120466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9DE90B71-51AB-4FCB-B70D-F4BABB1CAA0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983" y="5700442"/>
            <a:ext cx="993006" cy="99300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5DBCCE9-6E50-4829-A126-E0B1008E346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731" t="15774" r="38290" b="27890"/>
          <a:stretch/>
        </p:blipFill>
        <p:spPr>
          <a:xfrm>
            <a:off x="9284548" y="2717078"/>
            <a:ext cx="885393" cy="90446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2ED528D2-4D6D-4D1F-B406-693ECA68DC5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08206" y="255224"/>
            <a:ext cx="1495425" cy="89725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29E206A-9805-4C9F-B5A5-A9E4073A2FC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200" t="18458" r="33474" b="9762"/>
          <a:stretch/>
        </p:blipFill>
        <p:spPr>
          <a:xfrm>
            <a:off x="7291172" y="5635828"/>
            <a:ext cx="1008001" cy="854628"/>
          </a:xfrm>
          <a:prstGeom prst="rect">
            <a:avLst/>
          </a:prstGeom>
        </p:spPr>
      </p:pic>
      <p:pic>
        <p:nvPicPr>
          <p:cNvPr id="17" name="Picture 3" descr="Картинки по запросу картинки jenkins">
            <a:hlinkClick r:id="rId14"/>
            <a:extLst>
              <a:ext uri="{FF2B5EF4-FFF2-40B4-BE49-F238E27FC236}">
                <a16:creationId xmlns:a16="http://schemas.microsoft.com/office/drawing/2014/main" xmlns="" id="{7E8DBAC6-122F-4ED3-8172-F1B2F023C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457" y="3445271"/>
            <a:ext cx="1015772" cy="14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263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DB13B271-2790-43E6-AB65-63CA6CDBFC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427" t="6401" r="27460" b="7826"/>
          <a:stretch/>
        </p:blipFill>
        <p:spPr>
          <a:xfrm>
            <a:off x="742429" y="2919850"/>
            <a:ext cx="1263192" cy="1427956"/>
          </a:xfrm>
          <a:prstGeom prst="rect">
            <a:avLst/>
          </a:prstGeom>
        </p:spPr>
      </p:pic>
      <p:pic>
        <p:nvPicPr>
          <p:cNvPr id="1027" name="Picture 3" descr="Картинки по запросу картинки jenkins">
            <a:hlinkClick r:id="rId3"/>
            <a:extLst>
              <a:ext uri="{FF2B5EF4-FFF2-40B4-BE49-F238E27FC236}">
                <a16:creationId xmlns:a16="http://schemas.microsoft.com/office/drawing/2014/main" xmlns="" id="{7E8DBAC6-122F-4ED3-8172-F1B2F023C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51104" y="517014"/>
            <a:ext cx="1033104" cy="142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Картинки по запросу картинки docker">
            <a:hlinkClick r:id="rId5"/>
            <a:extLst>
              <a:ext uri="{FF2B5EF4-FFF2-40B4-BE49-F238E27FC236}">
                <a16:creationId xmlns:a16="http://schemas.microsoft.com/office/drawing/2014/main" xmlns="" id="{FDB26FC8-840C-4733-BDC1-D6F5CE338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60113" y="3114871"/>
            <a:ext cx="2095857" cy="109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Картинки по запросу картинки docker hub">
            <a:hlinkClick r:id="rId7"/>
            <a:extLst>
              <a:ext uri="{FF2B5EF4-FFF2-40B4-BE49-F238E27FC236}">
                <a16:creationId xmlns:a16="http://schemas.microsoft.com/office/drawing/2014/main" xmlns="" id="{5ED89DA4-2415-4A26-82B1-DD314ABAB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212" b="22664"/>
          <a:stretch/>
        </p:blipFill>
        <p:spPr bwMode="auto">
          <a:xfrm>
            <a:off x="7445107" y="836493"/>
            <a:ext cx="2095500" cy="144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7A9C5BEC-3718-484C-9616-3FD709CDAEA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107" r="20877" b="22972"/>
          <a:stretch/>
        </p:blipFill>
        <p:spPr>
          <a:xfrm>
            <a:off x="4428108" y="5254576"/>
            <a:ext cx="1404593" cy="134999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97AB56D3-A5C4-4124-B1B5-2E7E9096C4E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66" r="15637"/>
          <a:stretch/>
        </p:blipFill>
        <p:spPr>
          <a:xfrm>
            <a:off x="633217" y="669428"/>
            <a:ext cx="1491314" cy="1427956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09C68ED2-8CE2-45F4-8E73-DD7EFBD5AB5B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 flipH="1">
            <a:off x="1374025" y="2097384"/>
            <a:ext cx="4849" cy="822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16469896-293B-4713-935C-46FE40574745}"/>
              </a:ext>
            </a:extLst>
          </p:cNvPr>
          <p:cNvCxnSpPr>
            <a:stCxn id="3" idx="3"/>
            <a:endCxn id="1027" idx="1"/>
          </p:cNvCxnSpPr>
          <p:nvPr/>
        </p:nvCxnSpPr>
        <p:spPr>
          <a:xfrm flipV="1">
            <a:off x="2005621" y="1230992"/>
            <a:ext cx="2645483" cy="2402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2280B5BD-88C8-4ADD-82F3-DF70B5DB2EDB}"/>
              </a:ext>
            </a:extLst>
          </p:cNvPr>
          <p:cNvCxnSpPr>
            <a:cxnSpLocks/>
            <a:stCxn id="1027" idx="2"/>
            <a:endCxn id="28" idx="0"/>
          </p:cNvCxnSpPr>
          <p:nvPr/>
        </p:nvCxnSpPr>
        <p:spPr>
          <a:xfrm>
            <a:off x="5167656" y="1944970"/>
            <a:ext cx="7107" cy="846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xmlns="" id="{893F2D9E-9BAF-455E-8DC7-B6EE7DA4B294}"/>
              </a:ext>
            </a:extLst>
          </p:cNvPr>
          <p:cNvCxnSpPr>
            <a:cxnSpLocks/>
            <a:stCxn id="28" idx="3"/>
            <a:endCxn id="1031" idx="1"/>
          </p:cNvCxnSpPr>
          <p:nvPr/>
        </p:nvCxnSpPr>
        <p:spPr>
          <a:xfrm flipV="1">
            <a:off x="6222691" y="1557644"/>
            <a:ext cx="1222416" cy="1707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xmlns="" id="{E6329D9B-D4E3-4A06-A5C7-5953848223FA}"/>
              </a:ext>
            </a:extLst>
          </p:cNvPr>
          <p:cNvCxnSpPr>
            <a:cxnSpLocks/>
            <a:stCxn id="6" idx="3"/>
            <a:endCxn id="1029" idx="1"/>
          </p:cNvCxnSpPr>
          <p:nvPr/>
        </p:nvCxnSpPr>
        <p:spPr>
          <a:xfrm flipV="1">
            <a:off x="5832701" y="3661626"/>
            <a:ext cx="3527412" cy="2267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Picture 5" descr="Картинки по запросу картинки docker">
            <a:hlinkClick r:id="rId5"/>
            <a:extLst>
              <a:ext uri="{FF2B5EF4-FFF2-40B4-BE49-F238E27FC236}">
                <a16:creationId xmlns:a16="http://schemas.microsoft.com/office/drawing/2014/main" xmlns="" id="{B4AB8D7B-403C-4B3F-AC56-D4D73D326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26834" y="2791830"/>
            <a:ext cx="2095857" cy="94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xmlns="" id="{4CC9BD61-6340-43D8-A75C-19A72852CD2A}"/>
              </a:ext>
            </a:extLst>
          </p:cNvPr>
          <p:cNvCxnSpPr>
            <a:endCxn id="6" idx="0"/>
          </p:cNvCxnSpPr>
          <p:nvPr/>
        </p:nvCxnSpPr>
        <p:spPr>
          <a:xfrm>
            <a:off x="5119525" y="3789304"/>
            <a:ext cx="10880" cy="1465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7" name="Прямоугольник 1046">
            <a:extLst>
              <a:ext uri="{FF2B5EF4-FFF2-40B4-BE49-F238E27FC236}">
                <a16:creationId xmlns:a16="http://schemas.microsoft.com/office/drawing/2014/main" xmlns="" id="{10FE408D-19AE-48D5-826D-EF25C818F703}"/>
              </a:ext>
            </a:extLst>
          </p:cNvPr>
          <p:cNvSpPr/>
          <p:nvPr/>
        </p:nvSpPr>
        <p:spPr>
          <a:xfrm rot="18867837">
            <a:off x="2435312" y="1873555"/>
            <a:ext cx="1837556" cy="380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Webhook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xmlns="" id="{8A6BDE18-0753-4679-82C9-84CF46FECD45}"/>
              </a:ext>
            </a:extLst>
          </p:cNvPr>
          <p:cNvSpPr/>
          <p:nvPr/>
        </p:nvSpPr>
        <p:spPr>
          <a:xfrm rot="21038656">
            <a:off x="2090073" y="3126323"/>
            <a:ext cx="1837556" cy="380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xmlns="" id="{7580873A-E2EA-48C0-9E57-F0CA96C935F1}"/>
              </a:ext>
            </a:extLst>
          </p:cNvPr>
          <p:cNvSpPr/>
          <p:nvPr/>
        </p:nvSpPr>
        <p:spPr>
          <a:xfrm rot="18419937">
            <a:off x="5757903" y="2041416"/>
            <a:ext cx="1837556" cy="380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docker image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xmlns="" id="{84566A2F-1002-4E9E-BAE4-E6F4F2CA70BB}"/>
              </a:ext>
            </a:extLst>
          </p:cNvPr>
          <p:cNvSpPr/>
          <p:nvPr/>
        </p:nvSpPr>
        <p:spPr>
          <a:xfrm rot="19618152">
            <a:off x="5263216" y="4379947"/>
            <a:ext cx="4518684" cy="380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docker  and pull docker images from Docker hub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xmlns="" id="{B6D45D60-63BC-4DEC-9D52-26F1FA1F4C9C}"/>
              </a:ext>
            </a:extLst>
          </p:cNvPr>
          <p:cNvSpPr/>
          <p:nvPr/>
        </p:nvSpPr>
        <p:spPr>
          <a:xfrm rot="3604788">
            <a:off x="9466294" y="2049345"/>
            <a:ext cx="1305609" cy="406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 image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xmlns="" id="{F1CBBD17-6CD4-4854-A154-F74587BAE132}"/>
              </a:ext>
            </a:extLst>
          </p:cNvPr>
          <p:cNvSpPr/>
          <p:nvPr/>
        </p:nvSpPr>
        <p:spPr>
          <a:xfrm rot="16200000">
            <a:off x="717932" y="2265551"/>
            <a:ext cx="1019082" cy="380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code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xmlns="" id="{91AD4614-97D5-473D-9839-16525E5B43AF}"/>
              </a:ext>
            </a:extLst>
          </p:cNvPr>
          <p:cNvSpPr/>
          <p:nvPr/>
        </p:nvSpPr>
        <p:spPr>
          <a:xfrm rot="16200000">
            <a:off x="4026830" y="2088439"/>
            <a:ext cx="1837556" cy="380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image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xmlns="" id="{4056C548-B50A-431D-912D-ADE341499F70}"/>
              </a:ext>
            </a:extLst>
          </p:cNvPr>
          <p:cNvSpPr/>
          <p:nvPr/>
        </p:nvSpPr>
        <p:spPr>
          <a:xfrm rot="16200000">
            <a:off x="4010467" y="4331661"/>
            <a:ext cx="1837556" cy="380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Playbook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xmlns="" id="{1CB55A8F-C8CF-4911-BEFF-A703025B3638}"/>
              </a:ext>
            </a:extLst>
          </p:cNvPr>
          <p:cNvSpPr/>
          <p:nvPr/>
        </p:nvSpPr>
        <p:spPr>
          <a:xfrm>
            <a:off x="7522557" y="2262707"/>
            <a:ext cx="1837556" cy="380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Hub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xmlns="" id="{C1E14B07-3F8A-4A3E-9DEF-CDF08E571C68}"/>
              </a:ext>
            </a:extLst>
          </p:cNvPr>
          <p:cNvSpPr/>
          <p:nvPr/>
        </p:nvSpPr>
        <p:spPr>
          <a:xfrm>
            <a:off x="9489263" y="4247509"/>
            <a:ext cx="1837556" cy="380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Host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xmlns="" id="{7F0FD30C-943D-4721-98C7-52109D012714}"/>
              </a:ext>
            </a:extLst>
          </p:cNvPr>
          <p:cNvSpPr/>
          <p:nvPr/>
        </p:nvSpPr>
        <p:spPr>
          <a:xfrm>
            <a:off x="4258444" y="111349"/>
            <a:ext cx="1837556" cy="380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Server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xmlns="" id="{E33F9E02-08B2-45CE-A9F7-7753DCC468E3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 flipV="1">
            <a:off x="2005621" y="3265258"/>
            <a:ext cx="2121213" cy="368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xmlns="" id="{28AA0384-0B7F-44B4-8F15-2B7AA04E0565}"/>
              </a:ext>
            </a:extLst>
          </p:cNvPr>
          <p:cNvCxnSpPr>
            <a:cxnSpLocks/>
            <a:endCxn id="1029" idx="0"/>
          </p:cNvCxnSpPr>
          <p:nvPr/>
        </p:nvCxnSpPr>
        <p:spPr>
          <a:xfrm>
            <a:off x="9540607" y="1585442"/>
            <a:ext cx="867435" cy="1529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xmlns="" id="{9D879703-E8C0-45BD-8890-93AD4BC50399}"/>
              </a:ext>
            </a:extLst>
          </p:cNvPr>
          <p:cNvSpPr/>
          <p:nvPr/>
        </p:nvSpPr>
        <p:spPr>
          <a:xfrm>
            <a:off x="11251095" y="5893904"/>
            <a:ext cx="665922" cy="51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3302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" grpId="0"/>
      <p:bldP spid="88" grpId="0"/>
      <p:bldP spid="89" grpId="0"/>
      <p:bldP spid="90" grpId="0"/>
      <p:bldP spid="91" grpId="0"/>
      <p:bldP spid="92" grpId="0"/>
      <p:bldP spid="93" grpId="0"/>
      <p:bldP spid="98" grpId="0"/>
      <p:bldP spid="104" grpId="0"/>
      <p:bldP spid="1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3EBC00BD-0BF4-40FB-B75C-30BC168691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6392" t="36976" b="59588"/>
          <a:stretch/>
        </p:blipFill>
        <p:spPr>
          <a:xfrm>
            <a:off x="1338606" y="683170"/>
            <a:ext cx="10193518" cy="2356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59C891C8-0BBD-4F3A-8F45-8204318AC5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5696" t="57870" r="27783" b="8041"/>
          <a:stretch/>
        </p:blipFill>
        <p:spPr>
          <a:xfrm>
            <a:off x="183822" y="1611609"/>
            <a:ext cx="5736212" cy="194607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E03D0490-EBFB-467F-BD7E-59DAAA3B81FB}"/>
              </a:ext>
            </a:extLst>
          </p:cNvPr>
          <p:cNvSpPr/>
          <p:nvPr/>
        </p:nvSpPr>
        <p:spPr>
          <a:xfrm>
            <a:off x="1753385" y="1196578"/>
            <a:ext cx="1979629" cy="38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7FC8305C-B343-491C-86D8-8C0118A8EA2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15851" t="50275" r="541" b="9230"/>
          <a:stretch/>
        </p:blipFill>
        <p:spPr>
          <a:xfrm>
            <a:off x="1193412" y="4064634"/>
            <a:ext cx="10193518" cy="2777128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736D14C8-1745-4ACA-AAF0-D1AE8CADDAB2}"/>
              </a:ext>
            </a:extLst>
          </p:cNvPr>
          <p:cNvSpPr/>
          <p:nvPr/>
        </p:nvSpPr>
        <p:spPr>
          <a:xfrm>
            <a:off x="5025512" y="3619059"/>
            <a:ext cx="1979629" cy="38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798B06EC-12EF-4422-9ECA-21866BD6A19C}"/>
              </a:ext>
            </a:extLst>
          </p:cNvPr>
          <p:cNvSpPr/>
          <p:nvPr/>
        </p:nvSpPr>
        <p:spPr>
          <a:xfrm>
            <a:off x="4178430" y="230892"/>
            <a:ext cx="3835139" cy="38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Server Status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6F103384-01A2-44A2-881D-C5E83108D55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l="16392" t="81512" r="51443" b="8300"/>
          <a:stretch/>
        </p:blipFill>
        <p:spPr>
          <a:xfrm>
            <a:off x="6806150" y="2133170"/>
            <a:ext cx="3921554" cy="698652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D9D79E02-F197-4DC8-9F1A-435580099EE3}"/>
              </a:ext>
            </a:extLst>
          </p:cNvPr>
          <p:cNvSpPr/>
          <p:nvPr/>
        </p:nvSpPr>
        <p:spPr>
          <a:xfrm>
            <a:off x="7777112" y="1687595"/>
            <a:ext cx="1979629" cy="38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files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FC04C911-81C9-4A87-9221-030C95F80A5A}"/>
              </a:ext>
            </a:extLst>
          </p:cNvPr>
          <p:cNvSpPr/>
          <p:nvPr/>
        </p:nvSpPr>
        <p:spPr>
          <a:xfrm>
            <a:off x="11310729" y="5916002"/>
            <a:ext cx="665922" cy="51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780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8F12D6AF-4DB9-450B-9374-5BED951D738F}"/>
              </a:ext>
            </a:extLst>
          </p:cNvPr>
          <p:cNvSpPr/>
          <p:nvPr/>
        </p:nvSpPr>
        <p:spPr>
          <a:xfrm>
            <a:off x="4176075" y="131975"/>
            <a:ext cx="2743200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40718DA5-3019-406F-8A8A-9A1CA82C7B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9630" t="22425" r="19744" b="37070"/>
          <a:stretch/>
        </p:blipFill>
        <p:spPr>
          <a:xfrm>
            <a:off x="113123" y="622168"/>
            <a:ext cx="5543518" cy="20833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72AA9BBC-5F43-487D-BFB2-7428960978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9639" t="16907" r="20902" b="28935"/>
          <a:stretch/>
        </p:blipFill>
        <p:spPr>
          <a:xfrm>
            <a:off x="3913826" y="3011864"/>
            <a:ext cx="7249213" cy="371416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0DB58429-2AAD-418E-A71B-83D4A8337E6F}"/>
              </a:ext>
            </a:extLst>
          </p:cNvPr>
          <p:cNvSpPr/>
          <p:nvPr/>
        </p:nvSpPr>
        <p:spPr>
          <a:xfrm>
            <a:off x="5943600" y="2611224"/>
            <a:ext cx="2893994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Shell Command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AB8B6183-86B7-4AAA-93A9-3DE8594925DE}"/>
              </a:ext>
            </a:extLst>
          </p:cNvPr>
          <p:cNvSpPr/>
          <p:nvPr/>
        </p:nvSpPr>
        <p:spPr>
          <a:xfrm>
            <a:off x="398674" y="2804474"/>
            <a:ext cx="2743200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2987F675-0BB0-495D-863C-442540A8A30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19485" t="32027" r="62113" b="39450"/>
          <a:stretch/>
        </p:blipFill>
        <p:spPr>
          <a:xfrm>
            <a:off x="202170" y="4769961"/>
            <a:ext cx="2243580" cy="1956064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FAD3879A-9DFE-4290-89D8-E8686065EBC1}"/>
              </a:ext>
            </a:extLst>
          </p:cNvPr>
          <p:cNvSpPr/>
          <p:nvPr/>
        </p:nvSpPr>
        <p:spPr>
          <a:xfrm>
            <a:off x="-47640" y="4388174"/>
            <a:ext cx="2743200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Trigger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3768EA47-3115-4D70-A57F-9525641D6521}"/>
              </a:ext>
            </a:extLst>
          </p:cNvPr>
          <p:cNvSpPr/>
          <p:nvPr/>
        </p:nvSpPr>
        <p:spPr>
          <a:xfrm>
            <a:off x="5943600" y="518474"/>
            <a:ext cx="5963479" cy="1800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 with my code web-site. I start Jenkins command before webhook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command I delete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clone new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next step I create new image and push on Docker hub repository. Finish step I  delete docker image and start Ansible playbook  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3E93A032-A0F0-456C-A71E-5D7854541284}"/>
              </a:ext>
            </a:extLst>
          </p:cNvPr>
          <p:cNvSpPr/>
          <p:nvPr/>
        </p:nvSpPr>
        <p:spPr>
          <a:xfrm>
            <a:off x="11323908" y="5963478"/>
            <a:ext cx="665922" cy="51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118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F2669931-23D0-4BBF-827D-A155390A7FF4}"/>
              </a:ext>
            </a:extLst>
          </p:cNvPr>
          <p:cNvSpPr/>
          <p:nvPr/>
        </p:nvSpPr>
        <p:spPr>
          <a:xfrm>
            <a:off x="4176075" y="131975"/>
            <a:ext cx="4679690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ac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file 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CA0BF1CB-DDBC-47B5-9C79-BA4624C2DE22}"/>
              </a:ext>
            </a:extLst>
          </p:cNvPr>
          <p:cNvSpPr/>
          <p:nvPr/>
        </p:nvSpPr>
        <p:spPr>
          <a:xfrm>
            <a:off x="304801" y="325224"/>
            <a:ext cx="2743200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983E4815-2FBB-4234-B80B-40C16CC693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33634" t="91135" r="42088" b="6666"/>
          <a:stretch/>
        </p:blipFill>
        <p:spPr>
          <a:xfrm>
            <a:off x="5326146" y="1068099"/>
            <a:ext cx="6295360" cy="32078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0EA5A76B-89AB-43EE-A5E3-9048D3581A3A}"/>
              </a:ext>
            </a:extLst>
          </p:cNvPr>
          <p:cNvSpPr/>
          <p:nvPr/>
        </p:nvSpPr>
        <p:spPr>
          <a:xfrm>
            <a:off x="6860219" y="603248"/>
            <a:ext cx="3273594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private key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28373532-49A9-455B-8275-4C751BAE4E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33634" t="90997" r="43732" b="7079"/>
          <a:stretch/>
        </p:blipFill>
        <p:spPr>
          <a:xfrm>
            <a:off x="5326146" y="2112203"/>
            <a:ext cx="6295360" cy="301076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F4631DD7-1E95-48E9-A858-170C4E6CDBAB}"/>
              </a:ext>
            </a:extLst>
          </p:cNvPr>
          <p:cNvSpPr/>
          <p:nvPr/>
        </p:nvSpPr>
        <p:spPr>
          <a:xfrm>
            <a:off x="6708434" y="1523971"/>
            <a:ext cx="3886337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docker for build image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6FF604D5-F60E-4278-844B-05B343F4BCBC}"/>
              </a:ext>
            </a:extLst>
          </p:cNvPr>
          <p:cNvSpPr/>
          <p:nvPr/>
        </p:nvSpPr>
        <p:spPr>
          <a:xfrm>
            <a:off x="5655982" y="2413279"/>
            <a:ext cx="5991239" cy="1629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text my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 command for access  Jenkins at files with private key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docker.sock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not running this command, Jenkins be give a error access.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CF5B32F9-7DAC-42AD-8953-AE82B1419E18}"/>
              </a:ext>
            </a:extLst>
          </p:cNvPr>
          <p:cNvSpPr/>
          <p:nvPr/>
        </p:nvSpPr>
        <p:spPr>
          <a:xfrm>
            <a:off x="3539615" y="3530279"/>
            <a:ext cx="2743200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7FCD3BAD-AA96-4AF4-B1B3-0983369362BE}"/>
              </a:ext>
            </a:extLst>
          </p:cNvPr>
          <p:cNvSpPr/>
          <p:nvPr/>
        </p:nvSpPr>
        <p:spPr>
          <a:xfrm>
            <a:off x="11251095" y="5893904"/>
            <a:ext cx="665922" cy="51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BC040FD6-3A0E-4443-9EE7-0D127AD037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16833" t="7560" r="56316" b="14058"/>
          <a:stretch/>
        </p:blipFill>
        <p:spPr>
          <a:xfrm>
            <a:off x="146443" y="741285"/>
            <a:ext cx="3273594" cy="537543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8A26F68A-2CB4-4BEE-AF7B-B17B2B6BDA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l="16547" t="35164" r="59407" b="27748"/>
          <a:stretch/>
        </p:blipFill>
        <p:spPr>
          <a:xfrm>
            <a:off x="3539615" y="3916778"/>
            <a:ext cx="2931736" cy="254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98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B94C5225-F0EC-41FB-9EA6-B66E256BB345}"/>
              </a:ext>
            </a:extLst>
          </p:cNvPr>
          <p:cNvSpPr/>
          <p:nvPr/>
        </p:nvSpPr>
        <p:spPr>
          <a:xfrm>
            <a:off x="4504482" y="101031"/>
            <a:ext cx="2743200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files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FE0D1FEB-9852-4472-A029-E59BF451FA35}"/>
              </a:ext>
            </a:extLst>
          </p:cNvPr>
          <p:cNvSpPr/>
          <p:nvPr/>
        </p:nvSpPr>
        <p:spPr>
          <a:xfrm>
            <a:off x="0" y="294280"/>
            <a:ext cx="256578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ansible.cfg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224B80F7-3C89-4E82-9213-E337141218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5815" t="15942" r="67473" b="75072"/>
          <a:stretch/>
        </p:blipFill>
        <p:spPr>
          <a:xfrm>
            <a:off x="42117" y="680779"/>
            <a:ext cx="2565782" cy="77599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5FA706F0-12FA-4135-A4F8-387087604882}"/>
              </a:ext>
            </a:extLst>
          </p:cNvPr>
          <p:cNvSpPr/>
          <p:nvPr/>
        </p:nvSpPr>
        <p:spPr>
          <a:xfrm>
            <a:off x="7158973" y="214155"/>
            <a:ext cx="256578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host.txt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04FE5F0-D727-4656-A46F-F7239EF99C1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5928" t="15945" r="21520" b="78419"/>
          <a:stretch/>
        </p:blipFill>
        <p:spPr>
          <a:xfrm>
            <a:off x="4523599" y="643994"/>
            <a:ext cx="7626284" cy="38650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6AF049D2-0504-420B-AEC1-B12655869777}"/>
              </a:ext>
            </a:extLst>
          </p:cNvPr>
          <p:cNvSpPr/>
          <p:nvPr/>
        </p:nvSpPr>
        <p:spPr>
          <a:xfrm>
            <a:off x="7053850" y="1075930"/>
            <a:ext cx="256578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project_irpr.yml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99440DA6-4102-4D2D-A15A-8F80F06CEB0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15933" t="17057" r="8067" b="12440"/>
          <a:stretch/>
        </p:blipFill>
        <p:spPr>
          <a:xfrm>
            <a:off x="4803340" y="1530319"/>
            <a:ext cx="7277048" cy="3797361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927BB02-B4A5-4D5C-AFC4-D7F211A5A329}"/>
              </a:ext>
            </a:extLst>
          </p:cNvPr>
          <p:cNvSpPr/>
          <p:nvPr/>
        </p:nvSpPr>
        <p:spPr>
          <a:xfrm>
            <a:off x="2426175" y="1251152"/>
            <a:ext cx="256578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project_irpr.yml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807A915C-A7EB-4734-B4EB-E7A513456B1D}"/>
              </a:ext>
            </a:extLst>
          </p:cNvPr>
          <p:cNvSpPr/>
          <p:nvPr/>
        </p:nvSpPr>
        <p:spPr>
          <a:xfrm>
            <a:off x="220715" y="5137508"/>
            <a:ext cx="4410920" cy="1426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this playbook:  Install docker on host machine and if was image remove he, next step pull new image and run he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62C3CD05-A204-4A13-B1DE-234686A7D40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l="16386" t="32174" r="65435" b="15217"/>
          <a:stretch/>
        </p:blipFill>
        <p:spPr>
          <a:xfrm>
            <a:off x="2501062" y="1720492"/>
            <a:ext cx="2216426" cy="3607904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21D89623-CBB1-40CC-A66D-9839CC62C1FB}"/>
              </a:ext>
            </a:extLst>
          </p:cNvPr>
          <p:cNvSpPr/>
          <p:nvPr/>
        </p:nvSpPr>
        <p:spPr>
          <a:xfrm>
            <a:off x="11251095" y="5893904"/>
            <a:ext cx="665922" cy="51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3789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D4D76E7C-F294-4240-B67C-9FE1662CAA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8384" b="5430"/>
          <a:stretch/>
        </p:blipFill>
        <p:spPr>
          <a:xfrm>
            <a:off x="0" y="0"/>
            <a:ext cx="6008500" cy="291288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D2D01A81-912B-40D1-BEBB-5C78230AAF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8110" r="-418" b="4880"/>
          <a:stretch/>
        </p:blipFill>
        <p:spPr>
          <a:xfrm>
            <a:off x="6008501" y="1"/>
            <a:ext cx="6183500" cy="291288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3D30D73D-27E7-4A18-8A29-8DDC6C5A34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t="8246" r="25222" b="4468"/>
          <a:stretch/>
        </p:blipFill>
        <p:spPr>
          <a:xfrm>
            <a:off x="0" y="2912884"/>
            <a:ext cx="6008500" cy="394511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CDA05F9E-9AE9-413A-9912-6746D3550782}"/>
              </a:ext>
            </a:extLst>
          </p:cNvPr>
          <p:cNvSpPr/>
          <p:nvPr/>
        </p:nvSpPr>
        <p:spPr>
          <a:xfrm>
            <a:off x="6759019" y="3429000"/>
            <a:ext cx="4524866" cy="1630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 screenshots  show my site. By key “</a:t>
            </a:r>
            <a:r>
              <a:rPr lang="ru-RU" dirty="0"/>
              <a:t>добавить</a:t>
            </a:r>
            <a:r>
              <a:rPr lang="en-US" dirty="0"/>
              <a:t>” we going on form input: key “</a:t>
            </a:r>
            <a:r>
              <a:rPr lang="ru-RU" dirty="0"/>
              <a:t>Ввод информации</a:t>
            </a:r>
            <a:r>
              <a:rPr lang="en-US" dirty="0"/>
              <a:t>” add date in database, key “add product”</a:t>
            </a:r>
            <a:r>
              <a:rPr lang="ru-RU" dirty="0"/>
              <a:t> </a:t>
            </a:r>
            <a:r>
              <a:rPr lang="en-US" dirty="0"/>
              <a:t>add date in local memory.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EB5F88A7-E215-4A62-B049-64DDA138DD33}"/>
              </a:ext>
            </a:extLst>
          </p:cNvPr>
          <p:cNvSpPr/>
          <p:nvPr/>
        </p:nvSpPr>
        <p:spPr>
          <a:xfrm>
            <a:off x="11251095" y="5893904"/>
            <a:ext cx="665922" cy="51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7065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5ED66A9F-76B1-423C-A784-B8A05A2F0C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37036" t="15808" r="36908" b="16564"/>
          <a:stretch/>
        </p:blipFill>
        <p:spPr>
          <a:xfrm>
            <a:off x="4359896" y="1084082"/>
            <a:ext cx="3176834" cy="463798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B42C1F2C-7F13-4515-9E3D-70570423C4DD}"/>
              </a:ext>
            </a:extLst>
          </p:cNvPr>
          <p:cNvSpPr/>
          <p:nvPr/>
        </p:nvSpPr>
        <p:spPr>
          <a:xfrm>
            <a:off x="2384981" y="5891753"/>
            <a:ext cx="7126664" cy="631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35.174.5.191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:1243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31763EE1-9792-4021-A7A1-2640D37ACA78}"/>
              </a:ext>
            </a:extLst>
          </p:cNvPr>
          <p:cNvSpPr/>
          <p:nvPr/>
        </p:nvSpPr>
        <p:spPr>
          <a:xfrm>
            <a:off x="2667784" y="443063"/>
            <a:ext cx="7126664" cy="631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ru-RU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1D2F6766-027A-4711-91D3-8A38D56C5629}"/>
              </a:ext>
            </a:extLst>
          </p:cNvPr>
          <p:cNvSpPr/>
          <p:nvPr/>
        </p:nvSpPr>
        <p:spPr>
          <a:xfrm>
            <a:off x="11251095" y="5893904"/>
            <a:ext cx="665922" cy="51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1453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232</Words>
  <Application>Microsoft Office PowerPoint</Application>
  <PresentationFormat>Custom</PresentationFormat>
  <Paragraphs>47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Тема Office</vt:lpstr>
      <vt:lpstr>CI/CD education project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misha misha</dc:creator>
  <cp:lastModifiedBy>m.teliatnikov</cp:lastModifiedBy>
  <cp:revision>77</cp:revision>
  <dcterms:created xsi:type="dcterms:W3CDTF">2019-10-23T09:52:18Z</dcterms:created>
  <dcterms:modified xsi:type="dcterms:W3CDTF">2019-11-12T12:35:58Z</dcterms:modified>
</cp:coreProperties>
</file>