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85" r:id="rId7"/>
    <p:sldId id="264" r:id="rId8"/>
    <p:sldId id="265" r:id="rId9"/>
    <p:sldId id="266" r:id="rId10"/>
    <p:sldId id="286" r:id="rId11"/>
    <p:sldId id="267" r:id="rId12"/>
    <p:sldId id="263" r:id="rId13"/>
    <p:sldId id="269" r:id="rId14"/>
    <p:sldId id="270" r:id="rId15"/>
    <p:sldId id="271" r:id="rId16"/>
    <p:sldId id="272" r:id="rId17"/>
    <p:sldId id="273" r:id="rId18"/>
    <p:sldId id="275" r:id="rId19"/>
    <p:sldId id="284" r:id="rId20"/>
    <p:sldId id="276" r:id="rId21"/>
    <p:sldId id="279" r:id="rId22"/>
    <p:sldId id="280" r:id="rId23"/>
    <p:sldId id="281" r:id="rId24"/>
    <p:sldId id="282" r:id="rId25"/>
    <p:sldId id="283" r:id="rId26"/>
    <p:sldId id="277" r:id="rId27"/>
    <p:sldId id="278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845B"/>
    <a:srgbClr val="956F01"/>
    <a:srgbClr val="C25001"/>
    <a:srgbClr val="C93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A39C64-881B-45FD-9A16-ADFB2174BD0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5EF30A9-54F3-403E-B239-658C9413005C}">
      <dgm:prSet/>
      <dgm:spPr/>
      <dgm:t>
        <a:bodyPr/>
        <a:lstStyle/>
        <a:p>
          <a:r>
            <a:rPr lang="fr-FR"/>
            <a:t>Le combat</a:t>
          </a:r>
          <a:endParaRPr lang="en-US"/>
        </a:p>
      </dgm:t>
    </dgm:pt>
    <dgm:pt modelId="{64767610-A11F-415C-949B-12BC7E973701}" type="parTrans" cxnId="{5A239AB8-5C17-47CF-8D6C-F49D69427C6A}">
      <dgm:prSet/>
      <dgm:spPr/>
      <dgm:t>
        <a:bodyPr/>
        <a:lstStyle/>
        <a:p>
          <a:endParaRPr lang="en-US"/>
        </a:p>
      </dgm:t>
    </dgm:pt>
    <dgm:pt modelId="{AFF031C2-EDA2-4742-BE08-CBAACE3F59D9}" type="sibTrans" cxnId="{5A239AB8-5C17-47CF-8D6C-F49D69427C6A}">
      <dgm:prSet/>
      <dgm:spPr/>
      <dgm:t>
        <a:bodyPr/>
        <a:lstStyle/>
        <a:p>
          <a:endParaRPr lang="en-US"/>
        </a:p>
      </dgm:t>
    </dgm:pt>
    <dgm:pt modelId="{702AA81B-0920-4A9E-841B-01B0F324F8FD}">
      <dgm:prSet/>
      <dgm:spPr/>
      <dgm:t>
        <a:bodyPr/>
        <a:lstStyle/>
        <a:p>
          <a:r>
            <a:rPr lang="fr-FR"/>
            <a:t>Création de personnage et objet</a:t>
          </a:r>
          <a:endParaRPr lang="en-US"/>
        </a:p>
      </dgm:t>
    </dgm:pt>
    <dgm:pt modelId="{F09F35A0-682B-4F33-BCFA-AEEFB87465BF}" type="parTrans" cxnId="{3A9014D7-9BC1-42DC-BC5B-5A25DCDE368C}">
      <dgm:prSet/>
      <dgm:spPr/>
      <dgm:t>
        <a:bodyPr/>
        <a:lstStyle/>
        <a:p>
          <a:endParaRPr lang="en-US"/>
        </a:p>
      </dgm:t>
    </dgm:pt>
    <dgm:pt modelId="{C8949615-60A7-430D-A543-7CAB8164A702}" type="sibTrans" cxnId="{3A9014D7-9BC1-42DC-BC5B-5A25DCDE368C}">
      <dgm:prSet/>
      <dgm:spPr/>
      <dgm:t>
        <a:bodyPr/>
        <a:lstStyle/>
        <a:p>
          <a:endParaRPr lang="en-US"/>
        </a:p>
      </dgm:t>
    </dgm:pt>
    <dgm:pt modelId="{CC9810DF-A13D-41FC-8CDB-90F548BDC618}">
      <dgm:prSet/>
      <dgm:spPr/>
      <dgm:t>
        <a:bodyPr/>
        <a:lstStyle/>
        <a:p>
          <a:r>
            <a:rPr lang="fr-FR"/>
            <a:t>Création d’équipier</a:t>
          </a:r>
          <a:endParaRPr lang="en-US"/>
        </a:p>
      </dgm:t>
    </dgm:pt>
    <dgm:pt modelId="{4EE47695-F3D6-4551-87E6-36F87B337346}" type="parTrans" cxnId="{1330AC3A-4420-4AA4-8AC3-72B2CAE7616E}">
      <dgm:prSet/>
      <dgm:spPr/>
      <dgm:t>
        <a:bodyPr/>
        <a:lstStyle/>
        <a:p>
          <a:endParaRPr lang="en-US"/>
        </a:p>
      </dgm:t>
    </dgm:pt>
    <dgm:pt modelId="{7EFFF35A-1345-4D4C-9780-979BB77F14E5}" type="sibTrans" cxnId="{1330AC3A-4420-4AA4-8AC3-72B2CAE7616E}">
      <dgm:prSet/>
      <dgm:spPr/>
      <dgm:t>
        <a:bodyPr/>
        <a:lstStyle/>
        <a:p>
          <a:endParaRPr lang="en-US"/>
        </a:p>
      </dgm:t>
    </dgm:pt>
    <dgm:pt modelId="{5222B907-C838-4F06-8714-B07BD92A7D85}">
      <dgm:prSet/>
      <dgm:spPr/>
      <dgm:t>
        <a:bodyPr/>
        <a:lstStyle/>
        <a:p>
          <a:r>
            <a:rPr lang="fr-FR"/>
            <a:t>Inventaire</a:t>
          </a:r>
          <a:endParaRPr lang="en-US"/>
        </a:p>
      </dgm:t>
    </dgm:pt>
    <dgm:pt modelId="{23B1F56D-07D1-4CE6-8ACE-491D8C1DA038}" type="parTrans" cxnId="{8CFECB82-A9E8-4B98-81E8-3A4FC41E5375}">
      <dgm:prSet/>
      <dgm:spPr/>
      <dgm:t>
        <a:bodyPr/>
        <a:lstStyle/>
        <a:p>
          <a:endParaRPr lang="en-US"/>
        </a:p>
      </dgm:t>
    </dgm:pt>
    <dgm:pt modelId="{97EC4904-B83E-4E39-A0A2-6663C69D1B23}" type="sibTrans" cxnId="{8CFECB82-A9E8-4B98-81E8-3A4FC41E5375}">
      <dgm:prSet/>
      <dgm:spPr/>
      <dgm:t>
        <a:bodyPr/>
        <a:lstStyle/>
        <a:p>
          <a:endParaRPr lang="en-US"/>
        </a:p>
      </dgm:t>
    </dgm:pt>
    <dgm:pt modelId="{56AC7A65-7F82-4F41-BEC4-E1142B2570FF}">
      <dgm:prSet/>
      <dgm:spPr/>
      <dgm:t>
        <a:bodyPr/>
        <a:lstStyle/>
        <a:p>
          <a:r>
            <a:rPr lang="fr-FR"/>
            <a:t>Classement</a:t>
          </a:r>
          <a:endParaRPr lang="en-US"/>
        </a:p>
      </dgm:t>
    </dgm:pt>
    <dgm:pt modelId="{65F0902F-6CFC-440D-B251-70491EC215F9}" type="parTrans" cxnId="{5236FA88-7167-4B7B-8E39-9B328C2C4F0F}">
      <dgm:prSet/>
      <dgm:spPr/>
      <dgm:t>
        <a:bodyPr/>
        <a:lstStyle/>
        <a:p>
          <a:endParaRPr lang="en-US"/>
        </a:p>
      </dgm:t>
    </dgm:pt>
    <dgm:pt modelId="{488B4A6B-99C5-49FB-B8F3-2CBA5BD7B125}" type="sibTrans" cxnId="{5236FA88-7167-4B7B-8E39-9B328C2C4F0F}">
      <dgm:prSet/>
      <dgm:spPr/>
      <dgm:t>
        <a:bodyPr/>
        <a:lstStyle/>
        <a:p>
          <a:endParaRPr lang="en-US"/>
        </a:p>
      </dgm:t>
    </dgm:pt>
    <dgm:pt modelId="{DA962122-2052-4D62-A9F9-7925018B696D}">
      <dgm:prSet/>
      <dgm:spPr/>
      <dgm:t>
        <a:bodyPr/>
        <a:lstStyle/>
        <a:p>
          <a:r>
            <a:rPr lang="fr-FR"/>
            <a:t>Equilibrage</a:t>
          </a:r>
          <a:endParaRPr lang="en-US"/>
        </a:p>
      </dgm:t>
    </dgm:pt>
    <dgm:pt modelId="{45F4269E-45FE-4D5C-92D9-DE00CFC746D9}" type="parTrans" cxnId="{B9AF1E3D-5875-4E86-B8EC-918AB6E33C22}">
      <dgm:prSet/>
      <dgm:spPr/>
      <dgm:t>
        <a:bodyPr/>
        <a:lstStyle/>
        <a:p>
          <a:endParaRPr lang="en-US"/>
        </a:p>
      </dgm:t>
    </dgm:pt>
    <dgm:pt modelId="{BDDBBBD8-4F91-46D5-AEF4-BADC5146D534}" type="sibTrans" cxnId="{B9AF1E3D-5875-4E86-B8EC-918AB6E33C22}">
      <dgm:prSet/>
      <dgm:spPr/>
      <dgm:t>
        <a:bodyPr/>
        <a:lstStyle/>
        <a:p>
          <a:endParaRPr lang="en-US"/>
        </a:p>
      </dgm:t>
    </dgm:pt>
    <dgm:pt modelId="{9585D9D6-6CB1-41D3-A5D5-2D8A6A9E138A}" type="pres">
      <dgm:prSet presAssocID="{4CA39C64-881B-45FD-9A16-ADFB2174BD03}" presName="vert0" presStyleCnt="0">
        <dgm:presLayoutVars>
          <dgm:dir/>
          <dgm:animOne val="branch"/>
          <dgm:animLvl val="lvl"/>
        </dgm:presLayoutVars>
      </dgm:prSet>
      <dgm:spPr/>
    </dgm:pt>
    <dgm:pt modelId="{A26C9A32-87F3-41EE-A150-A64D35A95958}" type="pres">
      <dgm:prSet presAssocID="{45EF30A9-54F3-403E-B239-658C9413005C}" presName="thickLine" presStyleLbl="alignNode1" presStyleIdx="0" presStyleCnt="6"/>
      <dgm:spPr/>
    </dgm:pt>
    <dgm:pt modelId="{615D83BF-11CB-4A36-8477-295F97C2B757}" type="pres">
      <dgm:prSet presAssocID="{45EF30A9-54F3-403E-B239-658C9413005C}" presName="horz1" presStyleCnt="0"/>
      <dgm:spPr/>
    </dgm:pt>
    <dgm:pt modelId="{9D016126-3822-4D3E-A308-FFBB223FC651}" type="pres">
      <dgm:prSet presAssocID="{45EF30A9-54F3-403E-B239-658C9413005C}" presName="tx1" presStyleLbl="revTx" presStyleIdx="0" presStyleCnt="6"/>
      <dgm:spPr/>
    </dgm:pt>
    <dgm:pt modelId="{A59A215C-8187-417D-992F-AFD08642E129}" type="pres">
      <dgm:prSet presAssocID="{45EF30A9-54F3-403E-B239-658C9413005C}" presName="vert1" presStyleCnt="0"/>
      <dgm:spPr/>
    </dgm:pt>
    <dgm:pt modelId="{97212AE8-BA3D-406B-98CF-FEFD449B7A52}" type="pres">
      <dgm:prSet presAssocID="{702AA81B-0920-4A9E-841B-01B0F324F8FD}" presName="thickLine" presStyleLbl="alignNode1" presStyleIdx="1" presStyleCnt="6"/>
      <dgm:spPr/>
    </dgm:pt>
    <dgm:pt modelId="{C88C66CC-8D64-4E34-915B-2031552E3359}" type="pres">
      <dgm:prSet presAssocID="{702AA81B-0920-4A9E-841B-01B0F324F8FD}" presName="horz1" presStyleCnt="0"/>
      <dgm:spPr/>
    </dgm:pt>
    <dgm:pt modelId="{21140E4A-5F75-46ED-8AEC-464B9248F54C}" type="pres">
      <dgm:prSet presAssocID="{702AA81B-0920-4A9E-841B-01B0F324F8FD}" presName="tx1" presStyleLbl="revTx" presStyleIdx="1" presStyleCnt="6"/>
      <dgm:spPr/>
    </dgm:pt>
    <dgm:pt modelId="{8279DAE4-FAE1-4531-82CB-ECD15BEEB70A}" type="pres">
      <dgm:prSet presAssocID="{702AA81B-0920-4A9E-841B-01B0F324F8FD}" presName="vert1" presStyleCnt="0"/>
      <dgm:spPr/>
    </dgm:pt>
    <dgm:pt modelId="{6B1EF4AC-3911-4A7F-B6F7-0E126FE09614}" type="pres">
      <dgm:prSet presAssocID="{CC9810DF-A13D-41FC-8CDB-90F548BDC618}" presName="thickLine" presStyleLbl="alignNode1" presStyleIdx="2" presStyleCnt="6"/>
      <dgm:spPr/>
    </dgm:pt>
    <dgm:pt modelId="{C709EA1B-35C1-4298-BCCD-B12096B51664}" type="pres">
      <dgm:prSet presAssocID="{CC9810DF-A13D-41FC-8CDB-90F548BDC618}" presName="horz1" presStyleCnt="0"/>
      <dgm:spPr/>
    </dgm:pt>
    <dgm:pt modelId="{50F79B3E-4E70-4A10-9496-2E0DB8D45140}" type="pres">
      <dgm:prSet presAssocID="{CC9810DF-A13D-41FC-8CDB-90F548BDC618}" presName="tx1" presStyleLbl="revTx" presStyleIdx="2" presStyleCnt="6"/>
      <dgm:spPr/>
    </dgm:pt>
    <dgm:pt modelId="{2BCC803F-54D4-45E9-A9F2-E24B7DBAC4F2}" type="pres">
      <dgm:prSet presAssocID="{CC9810DF-A13D-41FC-8CDB-90F548BDC618}" presName="vert1" presStyleCnt="0"/>
      <dgm:spPr/>
    </dgm:pt>
    <dgm:pt modelId="{28CB3DC0-A7ED-4FA5-B5D6-691F3B9C3FD2}" type="pres">
      <dgm:prSet presAssocID="{5222B907-C838-4F06-8714-B07BD92A7D85}" presName="thickLine" presStyleLbl="alignNode1" presStyleIdx="3" presStyleCnt="6"/>
      <dgm:spPr/>
    </dgm:pt>
    <dgm:pt modelId="{15121747-034A-4D8E-BA13-7C8675E03514}" type="pres">
      <dgm:prSet presAssocID="{5222B907-C838-4F06-8714-B07BD92A7D85}" presName="horz1" presStyleCnt="0"/>
      <dgm:spPr/>
    </dgm:pt>
    <dgm:pt modelId="{EA3F1012-73F5-4E36-8BB4-56E3577C5206}" type="pres">
      <dgm:prSet presAssocID="{5222B907-C838-4F06-8714-B07BD92A7D85}" presName="tx1" presStyleLbl="revTx" presStyleIdx="3" presStyleCnt="6"/>
      <dgm:spPr/>
    </dgm:pt>
    <dgm:pt modelId="{CF95C97B-8367-4F2E-B502-6F4C753E8CE1}" type="pres">
      <dgm:prSet presAssocID="{5222B907-C838-4F06-8714-B07BD92A7D85}" presName="vert1" presStyleCnt="0"/>
      <dgm:spPr/>
    </dgm:pt>
    <dgm:pt modelId="{9C30A5E4-34ED-404F-B841-3791A4A9FF18}" type="pres">
      <dgm:prSet presAssocID="{56AC7A65-7F82-4F41-BEC4-E1142B2570FF}" presName="thickLine" presStyleLbl="alignNode1" presStyleIdx="4" presStyleCnt="6"/>
      <dgm:spPr/>
    </dgm:pt>
    <dgm:pt modelId="{189E2E68-332B-47F3-926D-D6AD39E8241F}" type="pres">
      <dgm:prSet presAssocID="{56AC7A65-7F82-4F41-BEC4-E1142B2570FF}" presName="horz1" presStyleCnt="0"/>
      <dgm:spPr/>
    </dgm:pt>
    <dgm:pt modelId="{6C3E1EA6-0F85-4AF7-BE1B-AE1187811292}" type="pres">
      <dgm:prSet presAssocID="{56AC7A65-7F82-4F41-BEC4-E1142B2570FF}" presName="tx1" presStyleLbl="revTx" presStyleIdx="4" presStyleCnt="6"/>
      <dgm:spPr/>
    </dgm:pt>
    <dgm:pt modelId="{8188F6E8-A967-42BF-B39B-5D369F9A5455}" type="pres">
      <dgm:prSet presAssocID="{56AC7A65-7F82-4F41-BEC4-E1142B2570FF}" presName="vert1" presStyleCnt="0"/>
      <dgm:spPr/>
    </dgm:pt>
    <dgm:pt modelId="{F8CCACB8-952D-4F65-83F4-F3E5F8824702}" type="pres">
      <dgm:prSet presAssocID="{DA962122-2052-4D62-A9F9-7925018B696D}" presName="thickLine" presStyleLbl="alignNode1" presStyleIdx="5" presStyleCnt="6"/>
      <dgm:spPr/>
    </dgm:pt>
    <dgm:pt modelId="{142C7A3C-4CB4-4A2B-B6DF-52D41393A2E8}" type="pres">
      <dgm:prSet presAssocID="{DA962122-2052-4D62-A9F9-7925018B696D}" presName="horz1" presStyleCnt="0"/>
      <dgm:spPr/>
    </dgm:pt>
    <dgm:pt modelId="{1DBA52AA-0A66-4D80-84D8-9CFED4046A38}" type="pres">
      <dgm:prSet presAssocID="{DA962122-2052-4D62-A9F9-7925018B696D}" presName="tx1" presStyleLbl="revTx" presStyleIdx="5" presStyleCnt="6"/>
      <dgm:spPr/>
    </dgm:pt>
    <dgm:pt modelId="{DE428C0F-82CC-4525-8CED-AE54DEF92EDD}" type="pres">
      <dgm:prSet presAssocID="{DA962122-2052-4D62-A9F9-7925018B696D}" presName="vert1" presStyleCnt="0"/>
      <dgm:spPr/>
    </dgm:pt>
  </dgm:ptLst>
  <dgm:cxnLst>
    <dgm:cxn modelId="{8C0A2F0D-DE48-45DC-8C8C-D3039489942B}" type="presOf" srcId="{4CA39C64-881B-45FD-9A16-ADFB2174BD03}" destId="{9585D9D6-6CB1-41D3-A5D5-2D8A6A9E138A}" srcOrd="0" destOrd="0" presId="urn:microsoft.com/office/officeart/2008/layout/LinedList"/>
    <dgm:cxn modelId="{9993E91A-F676-4AD5-A7F4-690812B17713}" type="presOf" srcId="{DA962122-2052-4D62-A9F9-7925018B696D}" destId="{1DBA52AA-0A66-4D80-84D8-9CFED4046A38}" srcOrd="0" destOrd="0" presId="urn:microsoft.com/office/officeart/2008/layout/LinedList"/>
    <dgm:cxn modelId="{F6596A1D-C8D3-476E-AD43-DBEF5B7DC58A}" type="presOf" srcId="{CC9810DF-A13D-41FC-8CDB-90F548BDC618}" destId="{50F79B3E-4E70-4A10-9496-2E0DB8D45140}" srcOrd="0" destOrd="0" presId="urn:microsoft.com/office/officeart/2008/layout/LinedList"/>
    <dgm:cxn modelId="{A523FA25-79F3-4A6F-AEB7-1335A6E9AAF4}" type="presOf" srcId="{5222B907-C838-4F06-8714-B07BD92A7D85}" destId="{EA3F1012-73F5-4E36-8BB4-56E3577C5206}" srcOrd="0" destOrd="0" presId="urn:microsoft.com/office/officeart/2008/layout/LinedList"/>
    <dgm:cxn modelId="{1330AC3A-4420-4AA4-8AC3-72B2CAE7616E}" srcId="{4CA39C64-881B-45FD-9A16-ADFB2174BD03}" destId="{CC9810DF-A13D-41FC-8CDB-90F548BDC618}" srcOrd="2" destOrd="0" parTransId="{4EE47695-F3D6-4551-87E6-36F87B337346}" sibTransId="{7EFFF35A-1345-4D4C-9780-979BB77F14E5}"/>
    <dgm:cxn modelId="{B9AF1E3D-5875-4E86-B8EC-918AB6E33C22}" srcId="{4CA39C64-881B-45FD-9A16-ADFB2174BD03}" destId="{DA962122-2052-4D62-A9F9-7925018B696D}" srcOrd="5" destOrd="0" parTransId="{45F4269E-45FE-4D5C-92D9-DE00CFC746D9}" sibTransId="{BDDBBBD8-4F91-46D5-AEF4-BADC5146D534}"/>
    <dgm:cxn modelId="{2126AE6D-3FB2-4880-ABC2-B71E4E44B02A}" type="presOf" srcId="{702AA81B-0920-4A9E-841B-01B0F324F8FD}" destId="{21140E4A-5F75-46ED-8AEC-464B9248F54C}" srcOrd="0" destOrd="0" presId="urn:microsoft.com/office/officeart/2008/layout/LinedList"/>
    <dgm:cxn modelId="{8CFECB82-A9E8-4B98-81E8-3A4FC41E5375}" srcId="{4CA39C64-881B-45FD-9A16-ADFB2174BD03}" destId="{5222B907-C838-4F06-8714-B07BD92A7D85}" srcOrd="3" destOrd="0" parTransId="{23B1F56D-07D1-4CE6-8ACE-491D8C1DA038}" sibTransId="{97EC4904-B83E-4E39-A0A2-6663C69D1B23}"/>
    <dgm:cxn modelId="{5236FA88-7167-4B7B-8E39-9B328C2C4F0F}" srcId="{4CA39C64-881B-45FD-9A16-ADFB2174BD03}" destId="{56AC7A65-7F82-4F41-BEC4-E1142B2570FF}" srcOrd="4" destOrd="0" parTransId="{65F0902F-6CFC-440D-B251-70491EC215F9}" sibTransId="{488B4A6B-99C5-49FB-B8F3-2CBA5BD7B125}"/>
    <dgm:cxn modelId="{57F1B4A8-2B38-44B5-9433-3EBA4C41164C}" type="presOf" srcId="{56AC7A65-7F82-4F41-BEC4-E1142B2570FF}" destId="{6C3E1EA6-0F85-4AF7-BE1B-AE1187811292}" srcOrd="0" destOrd="0" presId="urn:microsoft.com/office/officeart/2008/layout/LinedList"/>
    <dgm:cxn modelId="{5A239AB8-5C17-47CF-8D6C-F49D69427C6A}" srcId="{4CA39C64-881B-45FD-9A16-ADFB2174BD03}" destId="{45EF30A9-54F3-403E-B239-658C9413005C}" srcOrd="0" destOrd="0" parTransId="{64767610-A11F-415C-949B-12BC7E973701}" sibTransId="{AFF031C2-EDA2-4742-BE08-CBAACE3F59D9}"/>
    <dgm:cxn modelId="{5D355BCD-25C6-4E35-ABD0-3D7D06ADB407}" type="presOf" srcId="{45EF30A9-54F3-403E-B239-658C9413005C}" destId="{9D016126-3822-4D3E-A308-FFBB223FC651}" srcOrd="0" destOrd="0" presId="urn:microsoft.com/office/officeart/2008/layout/LinedList"/>
    <dgm:cxn modelId="{3A9014D7-9BC1-42DC-BC5B-5A25DCDE368C}" srcId="{4CA39C64-881B-45FD-9A16-ADFB2174BD03}" destId="{702AA81B-0920-4A9E-841B-01B0F324F8FD}" srcOrd="1" destOrd="0" parTransId="{F09F35A0-682B-4F33-BCFA-AEEFB87465BF}" sibTransId="{C8949615-60A7-430D-A543-7CAB8164A702}"/>
    <dgm:cxn modelId="{84A12666-A9C2-4FCA-A920-F81E76C66312}" type="presParOf" srcId="{9585D9D6-6CB1-41D3-A5D5-2D8A6A9E138A}" destId="{A26C9A32-87F3-41EE-A150-A64D35A95958}" srcOrd="0" destOrd="0" presId="urn:microsoft.com/office/officeart/2008/layout/LinedList"/>
    <dgm:cxn modelId="{4C11EBC5-90E9-4B4F-A345-B215226092C3}" type="presParOf" srcId="{9585D9D6-6CB1-41D3-A5D5-2D8A6A9E138A}" destId="{615D83BF-11CB-4A36-8477-295F97C2B757}" srcOrd="1" destOrd="0" presId="urn:microsoft.com/office/officeart/2008/layout/LinedList"/>
    <dgm:cxn modelId="{A08168DB-750A-4141-9AC3-456307E43FF3}" type="presParOf" srcId="{615D83BF-11CB-4A36-8477-295F97C2B757}" destId="{9D016126-3822-4D3E-A308-FFBB223FC651}" srcOrd="0" destOrd="0" presId="urn:microsoft.com/office/officeart/2008/layout/LinedList"/>
    <dgm:cxn modelId="{B8F51F34-A753-407A-A1E9-2C20D40A9699}" type="presParOf" srcId="{615D83BF-11CB-4A36-8477-295F97C2B757}" destId="{A59A215C-8187-417D-992F-AFD08642E129}" srcOrd="1" destOrd="0" presId="urn:microsoft.com/office/officeart/2008/layout/LinedList"/>
    <dgm:cxn modelId="{4C190F3B-60EA-43C8-8B52-67291B9E2CA6}" type="presParOf" srcId="{9585D9D6-6CB1-41D3-A5D5-2D8A6A9E138A}" destId="{97212AE8-BA3D-406B-98CF-FEFD449B7A52}" srcOrd="2" destOrd="0" presId="urn:microsoft.com/office/officeart/2008/layout/LinedList"/>
    <dgm:cxn modelId="{40FED94C-A285-4886-967E-B21A8D85A370}" type="presParOf" srcId="{9585D9D6-6CB1-41D3-A5D5-2D8A6A9E138A}" destId="{C88C66CC-8D64-4E34-915B-2031552E3359}" srcOrd="3" destOrd="0" presId="urn:microsoft.com/office/officeart/2008/layout/LinedList"/>
    <dgm:cxn modelId="{18926E95-8791-4425-B93B-577F28B69EEA}" type="presParOf" srcId="{C88C66CC-8D64-4E34-915B-2031552E3359}" destId="{21140E4A-5F75-46ED-8AEC-464B9248F54C}" srcOrd="0" destOrd="0" presId="urn:microsoft.com/office/officeart/2008/layout/LinedList"/>
    <dgm:cxn modelId="{6250FA93-BA51-4A86-8EC6-68ED543BD7CA}" type="presParOf" srcId="{C88C66CC-8D64-4E34-915B-2031552E3359}" destId="{8279DAE4-FAE1-4531-82CB-ECD15BEEB70A}" srcOrd="1" destOrd="0" presId="urn:microsoft.com/office/officeart/2008/layout/LinedList"/>
    <dgm:cxn modelId="{3FFD5227-451B-47E2-8C23-89186A326AAB}" type="presParOf" srcId="{9585D9D6-6CB1-41D3-A5D5-2D8A6A9E138A}" destId="{6B1EF4AC-3911-4A7F-B6F7-0E126FE09614}" srcOrd="4" destOrd="0" presId="urn:microsoft.com/office/officeart/2008/layout/LinedList"/>
    <dgm:cxn modelId="{2FAFA6BF-E654-482F-B5C2-C432B41EA0E8}" type="presParOf" srcId="{9585D9D6-6CB1-41D3-A5D5-2D8A6A9E138A}" destId="{C709EA1B-35C1-4298-BCCD-B12096B51664}" srcOrd="5" destOrd="0" presId="urn:microsoft.com/office/officeart/2008/layout/LinedList"/>
    <dgm:cxn modelId="{2F509D8D-D264-4BEE-B4AF-AC4E7AD25119}" type="presParOf" srcId="{C709EA1B-35C1-4298-BCCD-B12096B51664}" destId="{50F79B3E-4E70-4A10-9496-2E0DB8D45140}" srcOrd="0" destOrd="0" presId="urn:microsoft.com/office/officeart/2008/layout/LinedList"/>
    <dgm:cxn modelId="{7DFCA163-8918-46C9-93AD-E46231A2E2F0}" type="presParOf" srcId="{C709EA1B-35C1-4298-BCCD-B12096B51664}" destId="{2BCC803F-54D4-45E9-A9F2-E24B7DBAC4F2}" srcOrd="1" destOrd="0" presId="urn:microsoft.com/office/officeart/2008/layout/LinedList"/>
    <dgm:cxn modelId="{D34637B7-0FE4-42FE-B403-3B269AE18385}" type="presParOf" srcId="{9585D9D6-6CB1-41D3-A5D5-2D8A6A9E138A}" destId="{28CB3DC0-A7ED-4FA5-B5D6-691F3B9C3FD2}" srcOrd="6" destOrd="0" presId="urn:microsoft.com/office/officeart/2008/layout/LinedList"/>
    <dgm:cxn modelId="{C6BCC6BD-D6C8-4FB0-935F-F380A6FFFFC1}" type="presParOf" srcId="{9585D9D6-6CB1-41D3-A5D5-2D8A6A9E138A}" destId="{15121747-034A-4D8E-BA13-7C8675E03514}" srcOrd="7" destOrd="0" presId="urn:microsoft.com/office/officeart/2008/layout/LinedList"/>
    <dgm:cxn modelId="{923A6ECD-AFF6-4C12-8ED7-82039EE921AC}" type="presParOf" srcId="{15121747-034A-4D8E-BA13-7C8675E03514}" destId="{EA3F1012-73F5-4E36-8BB4-56E3577C5206}" srcOrd="0" destOrd="0" presId="urn:microsoft.com/office/officeart/2008/layout/LinedList"/>
    <dgm:cxn modelId="{935E21B9-C6FB-4A53-B028-0C323FDF9B3C}" type="presParOf" srcId="{15121747-034A-4D8E-BA13-7C8675E03514}" destId="{CF95C97B-8367-4F2E-B502-6F4C753E8CE1}" srcOrd="1" destOrd="0" presId="urn:microsoft.com/office/officeart/2008/layout/LinedList"/>
    <dgm:cxn modelId="{8FFABFCC-C4A0-4EDA-AE72-1A95092F82BC}" type="presParOf" srcId="{9585D9D6-6CB1-41D3-A5D5-2D8A6A9E138A}" destId="{9C30A5E4-34ED-404F-B841-3791A4A9FF18}" srcOrd="8" destOrd="0" presId="urn:microsoft.com/office/officeart/2008/layout/LinedList"/>
    <dgm:cxn modelId="{9FD0242F-D43E-49D7-A102-35CC4EFDF02F}" type="presParOf" srcId="{9585D9D6-6CB1-41D3-A5D5-2D8A6A9E138A}" destId="{189E2E68-332B-47F3-926D-D6AD39E8241F}" srcOrd="9" destOrd="0" presId="urn:microsoft.com/office/officeart/2008/layout/LinedList"/>
    <dgm:cxn modelId="{B49D598E-2FFB-4185-8DD6-289106302458}" type="presParOf" srcId="{189E2E68-332B-47F3-926D-D6AD39E8241F}" destId="{6C3E1EA6-0F85-4AF7-BE1B-AE1187811292}" srcOrd="0" destOrd="0" presId="urn:microsoft.com/office/officeart/2008/layout/LinedList"/>
    <dgm:cxn modelId="{865CA84B-1128-4697-90AE-DD6DEF60E08B}" type="presParOf" srcId="{189E2E68-332B-47F3-926D-D6AD39E8241F}" destId="{8188F6E8-A967-42BF-B39B-5D369F9A5455}" srcOrd="1" destOrd="0" presId="urn:microsoft.com/office/officeart/2008/layout/LinedList"/>
    <dgm:cxn modelId="{4D8AF7A6-C930-44A7-AF88-F5A889C0D915}" type="presParOf" srcId="{9585D9D6-6CB1-41D3-A5D5-2D8A6A9E138A}" destId="{F8CCACB8-952D-4F65-83F4-F3E5F8824702}" srcOrd="10" destOrd="0" presId="urn:microsoft.com/office/officeart/2008/layout/LinedList"/>
    <dgm:cxn modelId="{D792CC8F-F175-4F6E-B40C-30D0EBD4F730}" type="presParOf" srcId="{9585D9D6-6CB1-41D3-A5D5-2D8A6A9E138A}" destId="{142C7A3C-4CB4-4A2B-B6DF-52D41393A2E8}" srcOrd="11" destOrd="0" presId="urn:microsoft.com/office/officeart/2008/layout/LinedList"/>
    <dgm:cxn modelId="{69F0B524-A9AD-4703-B479-7FB776A44AEB}" type="presParOf" srcId="{142C7A3C-4CB4-4A2B-B6DF-52D41393A2E8}" destId="{1DBA52AA-0A66-4D80-84D8-9CFED4046A38}" srcOrd="0" destOrd="0" presId="urn:microsoft.com/office/officeart/2008/layout/LinedList"/>
    <dgm:cxn modelId="{6294650B-10C5-43D4-90DB-8190CE15D1F2}" type="presParOf" srcId="{142C7A3C-4CB4-4A2B-B6DF-52D41393A2E8}" destId="{DE428C0F-82CC-4525-8CED-AE54DEF92ED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8033EF-B191-4AC3-8F8F-7A7E0ED8D4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0807D23-A45D-4819-8A2E-7CC1117B1FF9}">
      <dgm:prSet/>
      <dgm:spPr/>
      <dgm:t>
        <a:bodyPr/>
        <a:lstStyle/>
        <a:p>
          <a:r>
            <a:rPr lang="fr-FR"/>
            <a:t>Méthode KanBan</a:t>
          </a:r>
          <a:endParaRPr lang="en-US"/>
        </a:p>
      </dgm:t>
    </dgm:pt>
    <dgm:pt modelId="{5113D5A0-F5BC-4C07-840A-FEDDB69D285A}" type="parTrans" cxnId="{BFF4AF5B-728D-4B03-B275-955A8DBC6CE7}">
      <dgm:prSet/>
      <dgm:spPr/>
      <dgm:t>
        <a:bodyPr/>
        <a:lstStyle/>
        <a:p>
          <a:endParaRPr lang="en-US"/>
        </a:p>
      </dgm:t>
    </dgm:pt>
    <dgm:pt modelId="{D02D6C76-2AAE-4ECB-B530-97804F2AA60C}" type="sibTrans" cxnId="{BFF4AF5B-728D-4B03-B275-955A8DBC6CE7}">
      <dgm:prSet/>
      <dgm:spPr/>
      <dgm:t>
        <a:bodyPr/>
        <a:lstStyle/>
        <a:p>
          <a:endParaRPr lang="en-US"/>
        </a:p>
      </dgm:t>
    </dgm:pt>
    <dgm:pt modelId="{45F33EBD-574E-4F1B-91E4-FA12C589C0B1}">
      <dgm:prSet/>
      <dgm:spPr/>
      <dgm:t>
        <a:bodyPr/>
        <a:lstStyle/>
        <a:p>
          <a:r>
            <a:rPr lang="fr-FR"/>
            <a:t>A faire</a:t>
          </a:r>
          <a:endParaRPr lang="en-US"/>
        </a:p>
      </dgm:t>
    </dgm:pt>
    <dgm:pt modelId="{C85427C9-3DC6-492E-B805-88B779A4ABD9}" type="parTrans" cxnId="{9798041B-C272-4F81-9D8F-C2ED8A292D45}">
      <dgm:prSet/>
      <dgm:spPr/>
      <dgm:t>
        <a:bodyPr/>
        <a:lstStyle/>
        <a:p>
          <a:endParaRPr lang="en-US"/>
        </a:p>
      </dgm:t>
    </dgm:pt>
    <dgm:pt modelId="{52A3D37C-3AAB-4527-A5CB-9EF65AD59A09}" type="sibTrans" cxnId="{9798041B-C272-4F81-9D8F-C2ED8A292D45}">
      <dgm:prSet/>
      <dgm:spPr/>
      <dgm:t>
        <a:bodyPr/>
        <a:lstStyle/>
        <a:p>
          <a:endParaRPr lang="en-US"/>
        </a:p>
      </dgm:t>
    </dgm:pt>
    <dgm:pt modelId="{0FD7FB2C-1DC0-4144-A175-3AD44458A8D0}">
      <dgm:prSet/>
      <dgm:spPr/>
      <dgm:t>
        <a:bodyPr/>
        <a:lstStyle/>
        <a:p>
          <a:r>
            <a:rPr lang="fr-FR"/>
            <a:t>En cours</a:t>
          </a:r>
          <a:endParaRPr lang="en-US"/>
        </a:p>
      </dgm:t>
    </dgm:pt>
    <dgm:pt modelId="{3FA4A700-5684-4DAA-AECF-48623CC4A382}" type="parTrans" cxnId="{BB004598-6D8C-412E-AE6B-E587353BE2E7}">
      <dgm:prSet/>
      <dgm:spPr/>
      <dgm:t>
        <a:bodyPr/>
        <a:lstStyle/>
        <a:p>
          <a:endParaRPr lang="en-US"/>
        </a:p>
      </dgm:t>
    </dgm:pt>
    <dgm:pt modelId="{6B592591-84CE-4E13-BEBD-F2B4326B3512}" type="sibTrans" cxnId="{BB004598-6D8C-412E-AE6B-E587353BE2E7}">
      <dgm:prSet/>
      <dgm:spPr/>
      <dgm:t>
        <a:bodyPr/>
        <a:lstStyle/>
        <a:p>
          <a:endParaRPr lang="en-US"/>
        </a:p>
      </dgm:t>
    </dgm:pt>
    <dgm:pt modelId="{A2A3F1B1-D755-4A6A-8036-4F8CBC634EBC}">
      <dgm:prSet/>
      <dgm:spPr/>
      <dgm:t>
        <a:bodyPr/>
        <a:lstStyle/>
        <a:p>
          <a:r>
            <a:rPr lang="fr-FR"/>
            <a:t>Terminé</a:t>
          </a:r>
          <a:endParaRPr lang="en-US"/>
        </a:p>
      </dgm:t>
    </dgm:pt>
    <dgm:pt modelId="{BC4E02E0-85C2-409F-ADD2-926B5D42510A}" type="parTrans" cxnId="{B75EAD01-4950-4FA3-9007-CFEF64782D1B}">
      <dgm:prSet/>
      <dgm:spPr/>
      <dgm:t>
        <a:bodyPr/>
        <a:lstStyle/>
        <a:p>
          <a:endParaRPr lang="en-US"/>
        </a:p>
      </dgm:t>
    </dgm:pt>
    <dgm:pt modelId="{FFE5DFA3-EC73-4646-9FD1-1A589932F9CB}" type="sibTrans" cxnId="{B75EAD01-4950-4FA3-9007-CFEF64782D1B}">
      <dgm:prSet/>
      <dgm:spPr/>
      <dgm:t>
        <a:bodyPr/>
        <a:lstStyle/>
        <a:p>
          <a:endParaRPr lang="en-US"/>
        </a:p>
      </dgm:t>
    </dgm:pt>
    <dgm:pt modelId="{E3E12256-8E54-433B-B35E-7A36CF0170D1}" type="pres">
      <dgm:prSet presAssocID="{B58033EF-B191-4AC3-8F8F-7A7E0ED8D412}" presName="root" presStyleCnt="0">
        <dgm:presLayoutVars>
          <dgm:dir/>
          <dgm:resizeHandles val="exact"/>
        </dgm:presLayoutVars>
      </dgm:prSet>
      <dgm:spPr/>
    </dgm:pt>
    <dgm:pt modelId="{84B5A226-4124-4BF8-8DF9-06F2E90C1D6C}" type="pres">
      <dgm:prSet presAssocID="{70807D23-A45D-4819-8A2E-7CC1117B1FF9}" presName="compNode" presStyleCnt="0"/>
      <dgm:spPr/>
    </dgm:pt>
    <dgm:pt modelId="{2758688D-52A8-4A46-82C2-AAAADECABBF8}" type="pres">
      <dgm:prSet presAssocID="{70807D23-A45D-4819-8A2E-7CC1117B1FF9}" presName="bgRect" presStyleLbl="bgShp" presStyleIdx="0" presStyleCnt="1"/>
      <dgm:spPr/>
    </dgm:pt>
    <dgm:pt modelId="{6DDBD15A-5F8A-41D2-9F65-12BC19D586CF}" type="pres">
      <dgm:prSet presAssocID="{70807D23-A45D-4819-8A2E-7CC1117B1FF9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053C1466-BC6F-43F4-8CD9-0752E0D7CA89}" type="pres">
      <dgm:prSet presAssocID="{70807D23-A45D-4819-8A2E-7CC1117B1FF9}" presName="spaceRect" presStyleCnt="0"/>
      <dgm:spPr/>
    </dgm:pt>
    <dgm:pt modelId="{B3D4B611-0B75-4F5B-BF4B-4437B4204632}" type="pres">
      <dgm:prSet presAssocID="{70807D23-A45D-4819-8A2E-7CC1117B1FF9}" presName="parTx" presStyleLbl="revTx" presStyleIdx="0" presStyleCnt="2">
        <dgm:presLayoutVars>
          <dgm:chMax val="0"/>
          <dgm:chPref val="0"/>
        </dgm:presLayoutVars>
      </dgm:prSet>
      <dgm:spPr/>
    </dgm:pt>
    <dgm:pt modelId="{8ABF567A-D002-449A-BF1D-FFD7DE221AE4}" type="pres">
      <dgm:prSet presAssocID="{70807D23-A45D-4819-8A2E-7CC1117B1FF9}" presName="desTx" presStyleLbl="revTx" presStyleIdx="1" presStyleCnt="2">
        <dgm:presLayoutVars/>
      </dgm:prSet>
      <dgm:spPr/>
    </dgm:pt>
  </dgm:ptLst>
  <dgm:cxnLst>
    <dgm:cxn modelId="{B75EAD01-4950-4FA3-9007-CFEF64782D1B}" srcId="{70807D23-A45D-4819-8A2E-7CC1117B1FF9}" destId="{A2A3F1B1-D755-4A6A-8036-4F8CBC634EBC}" srcOrd="2" destOrd="0" parTransId="{BC4E02E0-85C2-409F-ADD2-926B5D42510A}" sibTransId="{FFE5DFA3-EC73-4646-9FD1-1A589932F9CB}"/>
    <dgm:cxn modelId="{25492813-A970-4E5B-8AB9-CFB95AACBBB5}" type="presOf" srcId="{A2A3F1B1-D755-4A6A-8036-4F8CBC634EBC}" destId="{8ABF567A-D002-449A-BF1D-FFD7DE221AE4}" srcOrd="0" destOrd="2" presId="urn:microsoft.com/office/officeart/2018/2/layout/IconVerticalSolidList"/>
    <dgm:cxn modelId="{9798041B-C272-4F81-9D8F-C2ED8A292D45}" srcId="{70807D23-A45D-4819-8A2E-7CC1117B1FF9}" destId="{45F33EBD-574E-4F1B-91E4-FA12C589C0B1}" srcOrd="0" destOrd="0" parTransId="{C85427C9-3DC6-492E-B805-88B779A4ABD9}" sibTransId="{52A3D37C-3AAB-4527-A5CB-9EF65AD59A09}"/>
    <dgm:cxn modelId="{329B8727-6C4F-4848-87AD-468796612C94}" type="presOf" srcId="{45F33EBD-574E-4F1B-91E4-FA12C589C0B1}" destId="{8ABF567A-D002-449A-BF1D-FFD7DE221AE4}" srcOrd="0" destOrd="0" presId="urn:microsoft.com/office/officeart/2018/2/layout/IconVerticalSolidList"/>
    <dgm:cxn modelId="{BFF4AF5B-728D-4B03-B275-955A8DBC6CE7}" srcId="{B58033EF-B191-4AC3-8F8F-7A7E0ED8D412}" destId="{70807D23-A45D-4819-8A2E-7CC1117B1FF9}" srcOrd="0" destOrd="0" parTransId="{5113D5A0-F5BC-4C07-840A-FEDDB69D285A}" sibTransId="{D02D6C76-2AAE-4ECB-B530-97804F2AA60C}"/>
    <dgm:cxn modelId="{C2484243-F3A4-4BD9-AA1A-899176656E58}" type="presOf" srcId="{B58033EF-B191-4AC3-8F8F-7A7E0ED8D412}" destId="{E3E12256-8E54-433B-B35E-7A36CF0170D1}" srcOrd="0" destOrd="0" presId="urn:microsoft.com/office/officeart/2018/2/layout/IconVerticalSolidList"/>
    <dgm:cxn modelId="{37146E86-94A2-47A4-A8C2-33946C7FA977}" type="presOf" srcId="{0FD7FB2C-1DC0-4144-A175-3AD44458A8D0}" destId="{8ABF567A-D002-449A-BF1D-FFD7DE221AE4}" srcOrd="0" destOrd="1" presId="urn:microsoft.com/office/officeart/2018/2/layout/IconVerticalSolidList"/>
    <dgm:cxn modelId="{28565095-3A0C-437D-AE0F-FA7466E99B70}" type="presOf" srcId="{70807D23-A45D-4819-8A2E-7CC1117B1FF9}" destId="{B3D4B611-0B75-4F5B-BF4B-4437B4204632}" srcOrd="0" destOrd="0" presId="urn:microsoft.com/office/officeart/2018/2/layout/IconVerticalSolidList"/>
    <dgm:cxn modelId="{BB004598-6D8C-412E-AE6B-E587353BE2E7}" srcId="{70807D23-A45D-4819-8A2E-7CC1117B1FF9}" destId="{0FD7FB2C-1DC0-4144-A175-3AD44458A8D0}" srcOrd="1" destOrd="0" parTransId="{3FA4A700-5684-4DAA-AECF-48623CC4A382}" sibTransId="{6B592591-84CE-4E13-BEBD-F2B4326B3512}"/>
    <dgm:cxn modelId="{39BC19A6-5E3B-4038-B896-479878AFB2DE}" type="presParOf" srcId="{E3E12256-8E54-433B-B35E-7A36CF0170D1}" destId="{84B5A226-4124-4BF8-8DF9-06F2E90C1D6C}" srcOrd="0" destOrd="0" presId="urn:microsoft.com/office/officeart/2018/2/layout/IconVerticalSolidList"/>
    <dgm:cxn modelId="{0B7D6CB3-9D4A-47DA-A9B1-2DA9676B57D2}" type="presParOf" srcId="{84B5A226-4124-4BF8-8DF9-06F2E90C1D6C}" destId="{2758688D-52A8-4A46-82C2-AAAADECABBF8}" srcOrd="0" destOrd="0" presId="urn:microsoft.com/office/officeart/2018/2/layout/IconVerticalSolidList"/>
    <dgm:cxn modelId="{4AD140AA-E611-40EC-827A-17D56727CBE7}" type="presParOf" srcId="{84B5A226-4124-4BF8-8DF9-06F2E90C1D6C}" destId="{6DDBD15A-5F8A-41D2-9F65-12BC19D586CF}" srcOrd="1" destOrd="0" presId="urn:microsoft.com/office/officeart/2018/2/layout/IconVerticalSolidList"/>
    <dgm:cxn modelId="{D4CE5167-1A42-4CDB-A9BF-C210897026C6}" type="presParOf" srcId="{84B5A226-4124-4BF8-8DF9-06F2E90C1D6C}" destId="{053C1466-BC6F-43F4-8CD9-0752E0D7CA89}" srcOrd="2" destOrd="0" presId="urn:microsoft.com/office/officeart/2018/2/layout/IconVerticalSolidList"/>
    <dgm:cxn modelId="{79F2900F-969E-46CA-B2D5-FFDF209A5303}" type="presParOf" srcId="{84B5A226-4124-4BF8-8DF9-06F2E90C1D6C}" destId="{B3D4B611-0B75-4F5B-BF4B-4437B4204632}" srcOrd="3" destOrd="0" presId="urn:microsoft.com/office/officeart/2018/2/layout/IconVerticalSolidList"/>
    <dgm:cxn modelId="{468DF103-F1C6-4DE5-877B-01D75FA79328}" type="presParOf" srcId="{84B5A226-4124-4BF8-8DF9-06F2E90C1D6C}" destId="{8ABF567A-D002-449A-BF1D-FFD7DE221AE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B9163B-23FE-465B-A515-374633BC0CC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A9BB26F-AE7C-483B-9677-86E80FE25B6C}">
      <dgm:prSet/>
      <dgm:spPr>
        <a:solidFill>
          <a:srgbClr val="C9372C"/>
        </a:solidFill>
      </dgm:spPr>
      <dgm:t>
        <a:bodyPr/>
        <a:lstStyle/>
        <a:p>
          <a:r>
            <a:rPr lang="fr-FR"/>
            <a:t>Must have</a:t>
          </a:r>
          <a:endParaRPr lang="en-US"/>
        </a:p>
      </dgm:t>
    </dgm:pt>
    <dgm:pt modelId="{26E3F36F-A5C1-45F7-923F-96EACAB4BFD0}" type="parTrans" cxnId="{0ED37FB7-D641-43EA-B3DD-F9735251454E}">
      <dgm:prSet/>
      <dgm:spPr/>
      <dgm:t>
        <a:bodyPr/>
        <a:lstStyle/>
        <a:p>
          <a:endParaRPr lang="en-US"/>
        </a:p>
      </dgm:t>
    </dgm:pt>
    <dgm:pt modelId="{C8004C2E-7033-4DBE-8AEC-6BCB152A6DE0}" type="sibTrans" cxnId="{0ED37FB7-D641-43EA-B3DD-F9735251454E}">
      <dgm:prSet/>
      <dgm:spPr/>
      <dgm:t>
        <a:bodyPr/>
        <a:lstStyle/>
        <a:p>
          <a:endParaRPr lang="en-US"/>
        </a:p>
      </dgm:t>
    </dgm:pt>
    <dgm:pt modelId="{B015FDEE-EDF8-44EA-BEE2-23478F23BEA7}">
      <dgm:prSet/>
      <dgm:spPr>
        <a:solidFill>
          <a:srgbClr val="C25001"/>
        </a:solidFill>
      </dgm:spPr>
      <dgm:t>
        <a:bodyPr/>
        <a:lstStyle/>
        <a:p>
          <a:r>
            <a:rPr lang="fr-FR" dirty="0" err="1"/>
            <a:t>Should</a:t>
          </a:r>
          <a:r>
            <a:rPr lang="fr-FR" dirty="0"/>
            <a:t> have</a:t>
          </a:r>
          <a:endParaRPr lang="en-US" dirty="0"/>
        </a:p>
      </dgm:t>
    </dgm:pt>
    <dgm:pt modelId="{A26BBC72-FB6D-41A5-95CB-F2DB7004A212}" type="parTrans" cxnId="{7024405E-FC92-47F0-A8D3-091C9696260D}">
      <dgm:prSet/>
      <dgm:spPr/>
      <dgm:t>
        <a:bodyPr/>
        <a:lstStyle/>
        <a:p>
          <a:endParaRPr lang="en-US"/>
        </a:p>
      </dgm:t>
    </dgm:pt>
    <dgm:pt modelId="{4CD9F438-7247-4A99-A7F3-6CC5D51D2D53}" type="sibTrans" cxnId="{7024405E-FC92-47F0-A8D3-091C9696260D}">
      <dgm:prSet/>
      <dgm:spPr/>
      <dgm:t>
        <a:bodyPr/>
        <a:lstStyle/>
        <a:p>
          <a:endParaRPr lang="en-US"/>
        </a:p>
      </dgm:t>
    </dgm:pt>
    <dgm:pt modelId="{04A56328-62BA-432E-8072-2BDC4D94AA5C}">
      <dgm:prSet/>
      <dgm:spPr>
        <a:solidFill>
          <a:srgbClr val="956F01"/>
        </a:solidFill>
      </dgm:spPr>
      <dgm:t>
        <a:bodyPr/>
        <a:lstStyle/>
        <a:p>
          <a:r>
            <a:rPr lang="fr-FR"/>
            <a:t>Could have</a:t>
          </a:r>
          <a:endParaRPr lang="en-US"/>
        </a:p>
      </dgm:t>
    </dgm:pt>
    <dgm:pt modelId="{0B176517-0196-4864-BDB5-30FEE48F6371}" type="parTrans" cxnId="{514CC8CF-105B-4DA9-BF8E-A412812A2D2E}">
      <dgm:prSet/>
      <dgm:spPr/>
      <dgm:t>
        <a:bodyPr/>
        <a:lstStyle/>
        <a:p>
          <a:endParaRPr lang="en-US"/>
        </a:p>
      </dgm:t>
    </dgm:pt>
    <dgm:pt modelId="{EBD1659C-7106-4EE5-A81F-E0AA027351A9}" type="sibTrans" cxnId="{514CC8CF-105B-4DA9-BF8E-A412812A2D2E}">
      <dgm:prSet/>
      <dgm:spPr/>
      <dgm:t>
        <a:bodyPr/>
        <a:lstStyle/>
        <a:p>
          <a:endParaRPr lang="en-US"/>
        </a:p>
      </dgm:t>
    </dgm:pt>
    <dgm:pt modelId="{0417CD62-3CDE-4054-9023-90F3C88949CB}">
      <dgm:prSet/>
      <dgm:spPr>
        <a:solidFill>
          <a:srgbClr val="1E845B"/>
        </a:solidFill>
      </dgm:spPr>
      <dgm:t>
        <a:bodyPr/>
        <a:lstStyle/>
        <a:p>
          <a:r>
            <a:rPr lang="fr-FR"/>
            <a:t>Won’t have</a:t>
          </a:r>
          <a:endParaRPr lang="en-US"/>
        </a:p>
      </dgm:t>
    </dgm:pt>
    <dgm:pt modelId="{C38785DA-41CF-463A-AA02-0D283EF3DFD5}" type="parTrans" cxnId="{6B5254F5-1E15-408D-A17F-27934B85FD40}">
      <dgm:prSet/>
      <dgm:spPr/>
      <dgm:t>
        <a:bodyPr/>
        <a:lstStyle/>
        <a:p>
          <a:endParaRPr lang="en-US"/>
        </a:p>
      </dgm:t>
    </dgm:pt>
    <dgm:pt modelId="{5F9A9BB3-6845-453F-8431-CCCC345C4A1A}" type="sibTrans" cxnId="{6B5254F5-1E15-408D-A17F-27934B85FD40}">
      <dgm:prSet/>
      <dgm:spPr/>
      <dgm:t>
        <a:bodyPr/>
        <a:lstStyle/>
        <a:p>
          <a:endParaRPr lang="en-US"/>
        </a:p>
      </dgm:t>
    </dgm:pt>
    <dgm:pt modelId="{6393A5F4-346D-4DAA-9A13-2D862CBEECB1}" type="pres">
      <dgm:prSet presAssocID="{A4B9163B-23FE-465B-A515-374633BC0CC0}" presName="linear" presStyleCnt="0">
        <dgm:presLayoutVars>
          <dgm:animLvl val="lvl"/>
          <dgm:resizeHandles val="exact"/>
        </dgm:presLayoutVars>
      </dgm:prSet>
      <dgm:spPr/>
    </dgm:pt>
    <dgm:pt modelId="{2942BDDB-72A9-4E36-AFE4-18943284856F}" type="pres">
      <dgm:prSet presAssocID="{1A9BB26F-AE7C-483B-9677-86E80FE25B6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24D747E-EA28-4A64-8D93-8220D9DAE458}" type="pres">
      <dgm:prSet presAssocID="{C8004C2E-7033-4DBE-8AEC-6BCB152A6DE0}" presName="spacer" presStyleCnt="0"/>
      <dgm:spPr/>
    </dgm:pt>
    <dgm:pt modelId="{9A72B79A-B124-4307-BC17-E73BC3387C13}" type="pres">
      <dgm:prSet presAssocID="{B015FDEE-EDF8-44EA-BEE2-23478F23BEA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3E5CAF6-8716-48DF-A67D-F2C47EEB80AD}" type="pres">
      <dgm:prSet presAssocID="{4CD9F438-7247-4A99-A7F3-6CC5D51D2D53}" presName="spacer" presStyleCnt="0"/>
      <dgm:spPr/>
    </dgm:pt>
    <dgm:pt modelId="{6713ED33-2140-4C79-BEE2-B5EE4F932EB9}" type="pres">
      <dgm:prSet presAssocID="{04A56328-62BA-432E-8072-2BDC4D94AA5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631FC38-30EC-41BA-8E49-FFB2209E28FE}" type="pres">
      <dgm:prSet presAssocID="{EBD1659C-7106-4EE5-A81F-E0AA027351A9}" presName="spacer" presStyleCnt="0"/>
      <dgm:spPr/>
    </dgm:pt>
    <dgm:pt modelId="{6D53260F-3BB6-4B66-BD8D-367AA8A5C535}" type="pres">
      <dgm:prSet presAssocID="{0417CD62-3CDE-4054-9023-90F3C88949C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DF0960E-C81D-4333-9F52-20BB4B7C9E2D}" type="presOf" srcId="{04A56328-62BA-432E-8072-2BDC4D94AA5C}" destId="{6713ED33-2140-4C79-BEE2-B5EE4F932EB9}" srcOrd="0" destOrd="0" presId="urn:microsoft.com/office/officeart/2005/8/layout/vList2"/>
    <dgm:cxn modelId="{7024405E-FC92-47F0-A8D3-091C9696260D}" srcId="{A4B9163B-23FE-465B-A515-374633BC0CC0}" destId="{B015FDEE-EDF8-44EA-BEE2-23478F23BEA7}" srcOrd="1" destOrd="0" parTransId="{A26BBC72-FB6D-41A5-95CB-F2DB7004A212}" sibTransId="{4CD9F438-7247-4A99-A7F3-6CC5D51D2D53}"/>
    <dgm:cxn modelId="{43152395-579F-4832-A991-55AB8E1EA46D}" type="presOf" srcId="{0417CD62-3CDE-4054-9023-90F3C88949CB}" destId="{6D53260F-3BB6-4B66-BD8D-367AA8A5C535}" srcOrd="0" destOrd="0" presId="urn:microsoft.com/office/officeart/2005/8/layout/vList2"/>
    <dgm:cxn modelId="{8E10CCAD-0BF2-47FD-9AA4-03A152B26718}" type="presOf" srcId="{B015FDEE-EDF8-44EA-BEE2-23478F23BEA7}" destId="{9A72B79A-B124-4307-BC17-E73BC3387C13}" srcOrd="0" destOrd="0" presId="urn:microsoft.com/office/officeart/2005/8/layout/vList2"/>
    <dgm:cxn modelId="{0ED37FB7-D641-43EA-B3DD-F9735251454E}" srcId="{A4B9163B-23FE-465B-A515-374633BC0CC0}" destId="{1A9BB26F-AE7C-483B-9677-86E80FE25B6C}" srcOrd="0" destOrd="0" parTransId="{26E3F36F-A5C1-45F7-923F-96EACAB4BFD0}" sibTransId="{C8004C2E-7033-4DBE-8AEC-6BCB152A6DE0}"/>
    <dgm:cxn modelId="{514CC8CF-105B-4DA9-BF8E-A412812A2D2E}" srcId="{A4B9163B-23FE-465B-A515-374633BC0CC0}" destId="{04A56328-62BA-432E-8072-2BDC4D94AA5C}" srcOrd="2" destOrd="0" parTransId="{0B176517-0196-4864-BDB5-30FEE48F6371}" sibTransId="{EBD1659C-7106-4EE5-A81F-E0AA027351A9}"/>
    <dgm:cxn modelId="{6B5254F5-1E15-408D-A17F-27934B85FD40}" srcId="{A4B9163B-23FE-465B-A515-374633BC0CC0}" destId="{0417CD62-3CDE-4054-9023-90F3C88949CB}" srcOrd="3" destOrd="0" parTransId="{C38785DA-41CF-463A-AA02-0D283EF3DFD5}" sibTransId="{5F9A9BB3-6845-453F-8431-CCCC345C4A1A}"/>
    <dgm:cxn modelId="{AAE996FC-B500-4CC1-A2F2-CACB100A5A9D}" type="presOf" srcId="{1A9BB26F-AE7C-483B-9677-86E80FE25B6C}" destId="{2942BDDB-72A9-4E36-AFE4-18943284856F}" srcOrd="0" destOrd="0" presId="urn:microsoft.com/office/officeart/2005/8/layout/vList2"/>
    <dgm:cxn modelId="{88A64DFD-734B-4A88-A583-5C07586D37A1}" type="presOf" srcId="{A4B9163B-23FE-465B-A515-374633BC0CC0}" destId="{6393A5F4-346D-4DAA-9A13-2D862CBEECB1}" srcOrd="0" destOrd="0" presId="urn:microsoft.com/office/officeart/2005/8/layout/vList2"/>
    <dgm:cxn modelId="{0FF74D94-3603-43F9-8A63-19E7FD7C4607}" type="presParOf" srcId="{6393A5F4-346D-4DAA-9A13-2D862CBEECB1}" destId="{2942BDDB-72A9-4E36-AFE4-18943284856F}" srcOrd="0" destOrd="0" presId="urn:microsoft.com/office/officeart/2005/8/layout/vList2"/>
    <dgm:cxn modelId="{AD9D8FD5-667D-4919-9EBF-A6CBEF4ADAAF}" type="presParOf" srcId="{6393A5F4-346D-4DAA-9A13-2D862CBEECB1}" destId="{024D747E-EA28-4A64-8D93-8220D9DAE458}" srcOrd="1" destOrd="0" presId="urn:microsoft.com/office/officeart/2005/8/layout/vList2"/>
    <dgm:cxn modelId="{878DCE8E-69A8-4352-91E4-4F4599B29818}" type="presParOf" srcId="{6393A5F4-346D-4DAA-9A13-2D862CBEECB1}" destId="{9A72B79A-B124-4307-BC17-E73BC3387C13}" srcOrd="2" destOrd="0" presId="urn:microsoft.com/office/officeart/2005/8/layout/vList2"/>
    <dgm:cxn modelId="{DB1028F9-FF23-4D71-BEFE-7D20CD6F01A6}" type="presParOf" srcId="{6393A5F4-346D-4DAA-9A13-2D862CBEECB1}" destId="{73E5CAF6-8716-48DF-A67D-F2C47EEB80AD}" srcOrd="3" destOrd="0" presId="urn:microsoft.com/office/officeart/2005/8/layout/vList2"/>
    <dgm:cxn modelId="{E8627741-0556-4A39-89E7-EC1057D89AED}" type="presParOf" srcId="{6393A5F4-346D-4DAA-9A13-2D862CBEECB1}" destId="{6713ED33-2140-4C79-BEE2-B5EE4F932EB9}" srcOrd="4" destOrd="0" presId="urn:microsoft.com/office/officeart/2005/8/layout/vList2"/>
    <dgm:cxn modelId="{1D3BC657-0D42-4109-86F5-7E431F150C0E}" type="presParOf" srcId="{6393A5F4-346D-4DAA-9A13-2D862CBEECB1}" destId="{2631FC38-30EC-41BA-8E49-FFB2209E28FE}" srcOrd="5" destOrd="0" presId="urn:microsoft.com/office/officeart/2005/8/layout/vList2"/>
    <dgm:cxn modelId="{1ECF17E1-C15E-412F-B426-EDEDF82118FB}" type="presParOf" srcId="{6393A5F4-346D-4DAA-9A13-2D862CBEECB1}" destId="{6D53260F-3BB6-4B66-BD8D-367AA8A5C53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62EC72-8953-4726-85C7-8C11DEBC378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0B661D3-BC52-4A47-A2D8-521D3A544276}">
      <dgm:prSet/>
      <dgm:spPr/>
      <dgm:t>
        <a:bodyPr/>
        <a:lstStyle/>
        <a:p>
          <a:r>
            <a:rPr lang="fr-FR"/>
            <a:t>Merise</a:t>
          </a:r>
          <a:endParaRPr lang="en-US"/>
        </a:p>
      </dgm:t>
    </dgm:pt>
    <dgm:pt modelId="{E0E399EF-0B55-423C-A790-B065296D3DD8}" type="parTrans" cxnId="{7CA7A00C-EAB1-4B83-BD3B-C053573552C9}">
      <dgm:prSet/>
      <dgm:spPr/>
      <dgm:t>
        <a:bodyPr/>
        <a:lstStyle/>
        <a:p>
          <a:endParaRPr lang="en-US"/>
        </a:p>
      </dgm:t>
    </dgm:pt>
    <dgm:pt modelId="{C4F76257-D7F7-41F0-AA8F-C1F6772F886F}" type="sibTrans" cxnId="{7CA7A00C-EAB1-4B83-BD3B-C053573552C9}">
      <dgm:prSet/>
      <dgm:spPr/>
      <dgm:t>
        <a:bodyPr/>
        <a:lstStyle/>
        <a:p>
          <a:endParaRPr lang="en-US"/>
        </a:p>
      </dgm:t>
    </dgm:pt>
    <dgm:pt modelId="{2DCF6796-DAEA-489E-8E41-82AABC143B0A}">
      <dgm:prSet/>
      <dgm:spPr/>
      <dgm:t>
        <a:bodyPr/>
        <a:lstStyle/>
        <a:p>
          <a:r>
            <a:rPr lang="fr-FR"/>
            <a:t>MCD</a:t>
          </a:r>
          <a:endParaRPr lang="en-US"/>
        </a:p>
      </dgm:t>
    </dgm:pt>
    <dgm:pt modelId="{1596B9ED-D054-40E2-9F14-CA1A419D122B}" type="parTrans" cxnId="{88BADD49-BB92-4EEA-A446-6FC9E4E42150}">
      <dgm:prSet/>
      <dgm:spPr/>
      <dgm:t>
        <a:bodyPr/>
        <a:lstStyle/>
        <a:p>
          <a:endParaRPr lang="en-US"/>
        </a:p>
      </dgm:t>
    </dgm:pt>
    <dgm:pt modelId="{C5F86069-0B61-4CA8-B6AA-761257A95879}" type="sibTrans" cxnId="{88BADD49-BB92-4EEA-A446-6FC9E4E42150}">
      <dgm:prSet/>
      <dgm:spPr/>
      <dgm:t>
        <a:bodyPr/>
        <a:lstStyle/>
        <a:p>
          <a:endParaRPr lang="en-US"/>
        </a:p>
      </dgm:t>
    </dgm:pt>
    <dgm:pt modelId="{13DD9592-24FB-45DF-B569-D6A8DB004A53}">
      <dgm:prSet/>
      <dgm:spPr/>
      <dgm:t>
        <a:bodyPr/>
        <a:lstStyle/>
        <a:p>
          <a:r>
            <a:rPr lang="fr-FR"/>
            <a:t>MLD</a:t>
          </a:r>
          <a:endParaRPr lang="en-US"/>
        </a:p>
      </dgm:t>
    </dgm:pt>
    <dgm:pt modelId="{FED327BE-5970-4DF5-B4E7-8E889E8323BD}" type="parTrans" cxnId="{092F1360-9E6E-4A37-8159-6FF84A95357B}">
      <dgm:prSet/>
      <dgm:spPr/>
      <dgm:t>
        <a:bodyPr/>
        <a:lstStyle/>
        <a:p>
          <a:endParaRPr lang="en-US"/>
        </a:p>
      </dgm:t>
    </dgm:pt>
    <dgm:pt modelId="{5AD3EDC7-8415-48F0-9EE1-002919DBBE63}" type="sibTrans" cxnId="{092F1360-9E6E-4A37-8159-6FF84A95357B}">
      <dgm:prSet/>
      <dgm:spPr/>
      <dgm:t>
        <a:bodyPr/>
        <a:lstStyle/>
        <a:p>
          <a:endParaRPr lang="en-US"/>
        </a:p>
      </dgm:t>
    </dgm:pt>
    <dgm:pt modelId="{255990FE-9D25-464C-B1C8-9775A627A9FE}" type="pres">
      <dgm:prSet presAssocID="{2162EC72-8953-4726-85C7-8C11DEBC3780}" presName="vert0" presStyleCnt="0">
        <dgm:presLayoutVars>
          <dgm:dir/>
          <dgm:animOne val="branch"/>
          <dgm:animLvl val="lvl"/>
        </dgm:presLayoutVars>
      </dgm:prSet>
      <dgm:spPr/>
    </dgm:pt>
    <dgm:pt modelId="{39F66F36-C180-4ADE-BE72-C37DBA11640F}" type="pres">
      <dgm:prSet presAssocID="{B0B661D3-BC52-4A47-A2D8-521D3A544276}" presName="thickLine" presStyleLbl="alignNode1" presStyleIdx="0" presStyleCnt="3"/>
      <dgm:spPr/>
    </dgm:pt>
    <dgm:pt modelId="{6B17B45C-026A-412A-A667-E77424E6D1F3}" type="pres">
      <dgm:prSet presAssocID="{B0B661D3-BC52-4A47-A2D8-521D3A544276}" presName="horz1" presStyleCnt="0"/>
      <dgm:spPr/>
    </dgm:pt>
    <dgm:pt modelId="{BFF39F3E-A487-4F41-B646-5BA2B75710A1}" type="pres">
      <dgm:prSet presAssocID="{B0B661D3-BC52-4A47-A2D8-521D3A544276}" presName="tx1" presStyleLbl="revTx" presStyleIdx="0" presStyleCnt="3"/>
      <dgm:spPr/>
    </dgm:pt>
    <dgm:pt modelId="{2B80B5B1-B33F-4BFF-B300-73D784A919C6}" type="pres">
      <dgm:prSet presAssocID="{B0B661D3-BC52-4A47-A2D8-521D3A544276}" presName="vert1" presStyleCnt="0"/>
      <dgm:spPr/>
    </dgm:pt>
    <dgm:pt modelId="{DC9A67D2-DB87-482F-AFE9-65CE54ABD34B}" type="pres">
      <dgm:prSet presAssocID="{2DCF6796-DAEA-489E-8E41-82AABC143B0A}" presName="thickLine" presStyleLbl="alignNode1" presStyleIdx="1" presStyleCnt="3"/>
      <dgm:spPr/>
    </dgm:pt>
    <dgm:pt modelId="{8EDF2F62-88CB-4BC8-B989-68412CFD0586}" type="pres">
      <dgm:prSet presAssocID="{2DCF6796-DAEA-489E-8E41-82AABC143B0A}" presName="horz1" presStyleCnt="0"/>
      <dgm:spPr/>
    </dgm:pt>
    <dgm:pt modelId="{CA2B65BC-CFE3-427F-9E0A-050DA1290F34}" type="pres">
      <dgm:prSet presAssocID="{2DCF6796-DAEA-489E-8E41-82AABC143B0A}" presName="tx1" presStyleLbl="revTx" presStyleIdx="1" presStyleCnt="3"/>
      <dgm:spPr/>
    </dgm:pt>
    <dgm:pt modelId="{02FA1088-E660-406D-AC8D-BDFBFD3E4E7E}" type="pres">
      <dgm:prSet presAssocID="{2DCF6796-DAEA-489E-8E41-82AABC143B0A}" presName="vert1" presStyleCnt="0"/>
      <dgm:spPr/>
    </dgm:pt>
    <dgm:pt modelId="{B14197C0-7B88-4E63-9BF2-189C942854E5}" type="pres">
      <dgm:prSet presAssocID="{13DD9592-24FB-45DF-B569-D6A8DB004A53}" presName="thickLine" presStyleLbl="alignNode1" presStyleIdx="2" presStyleCnt="3"/>
      <dgm:spPr/>
    </dgm:pt>
    <dgm:pt modelId="{EAFFB66D-B0F3-4BEE-98D0-777FEB166841}" type="pres">
      <dgm:prSet presAssocID="{13DD9592-24FB-45DF-B569-D6A8DB004A53}" presName="horz1" presStyleCnt="0"/>
      <dgm:spPr/>
    </dgm:pt>
    <dgm:pt modelId="{82FAC121-CB76-4DED-9774-8725DC0FED2B}" type="pres">
      <dgm:prSet presAssocID="{13DD9592-24FB-45DF-B569-D6A8DB004A53}" presName="tx1" presStyleLbl="revTx" presStyleIdx="2" presStyleCnt="3"/>
      <dgm:spPr/>
    </dgm:pt>
    <dgm:pt modelId="{7E212426-5B66-4959-B9C3-D7CD5B0664D1}" type="pres">
      <dgm:prSet presAssocID="{13DD9592-24FB-45DF-B569-D6A8DB004A53}" presName="vert1" presStyleCnt="0"/>
      <dgm:spPr/>
    </dgm:pt>
  </dgm:ptLst>
  <dgm:cxnLst>
    <dgm:cxn modelId="{7CA7A00C-EAB1-4B83-BD3B-C053573552C9}" srcId="{2162EC72-8953-4726-85C7-8C11DEBC3780}" destId="{B0B661D3-BC52-4A47-A2D8-521D3A544276}" srcOrd="0" destOrd="0" parTransId="{E0E399EF-0B55-423C-A790-B065296D3DD8}" sibTransId="{C4F76257-D7F7-41F0-AA8F-C1F6772F886F}"/>
    <dgm:cxn modelId="{3D7B4A12-1A9E-4940-8EAE-4CABA41BCDFD}" type="presOf" srcId="{2DCF6796-DAEA-489E-8E41-82AABC143B0A}" destId="{CA2B65BC-CFE3-427F-9E0A-050DA1290F34}" srcOrd="0" destOrd="0" presId="urn:microsoft.com/office/officeart/2008/layout/LinedList"/>
    <dgm:cxn modelId="{396CDE33-2421-4946-925D-8A587C2072F2}" type="presOf" srcId="{13DD9592-24FB-45DF-B569-D6A8DB004A53}" destId="{82FAC121-CB76-4DED-9774-8725DC0FED2B}" srcOrd="0" destOrd="0" presId="urn:microsoft.com/office/officeart/2008/layout/LinedList"/>
    <dgm:cxn modelId="{092F1360-9E6E-4A37-8159-6FF84A95357B}" srcId="{2162EC72-8953-4726-85C7-8C11DEBC3780}" destId="{13DD9592-24FB-45DF-B569-D6A8DB004A53}" srcOrd="2" destOrd="0" parTransId="{FED327BE-5970-4DF5-B4E7-8E889E8323BD}" sibTransId="{5AD3EDC7-8415-48F0-9EE1-002919DBBE63}"/>
    <dgm:cxn modelId="{88BADD49-BB92-4EEA-A446-6FC9E4E42150}" srcId="{2162EC72-8953-4726-85C7-8C11DEBC3780}" destId="{2DCF6796-DAEA-489E-8E41-82AABC143B0A}" srcOrd="1" destOrd="0" parTransId="{1596B9ED-D054-40E2-9F14-CA1A419D122B}" sibTransId="{C5F86069-0B61-4CA8-B6AA-761257A95879}"/>
    <dgm:cxn modelId="{CC1553AA-D896-40FF-BE9F-B7F7027F72CB}" type="presOf" srcId="{2162EC72-8953-4726-85C7-8C11DEBC3780}" destId="{255990FE-9D25-464C-B1C8-9775A627A9FE}" srcOrd="0" destOrd="0" presId="urn:microsoft.com/office/officeart/2008/layout/LinedList"/>
    <dgm:cxn modelId="{CA5FA9AB-F931-406D-9932-3BC59AEC515E}" type="presOf" srcId="{B0B661D3-BC52-4A47-A2D8-521D3A544276}" destId="{BFF39F3E-A487-4F41-B646-5BA2B75710A1}" srcOrd="0" destOrd="0" presId="urn:microsoft.com/office/officeart/2008/layout/LinedList"/>
    <dgm:cxn modelId="{80545292-56C0-4F00-9AD2-EFAD09AB9AB5}" type="presParOf" srcId="{255990FE-9D25-464C-B1C8-9775A627A9FE}" destId="{39F66F36-C180-4ADE-BE72-C37DBA11640F}" srcOrd="0" destOrd="0" presId="urn:microsoft.com/office/officeart/2008/layout/LinedList"/>
    <dgm:cxn modelId="{1FA3EED4-9474-49F8-9FD6-6BFAACA97312}" type="presParOf" srcId="{255990FE-9D25-464C-B1C8-9775A627A9FE}" destId="{6B17B45C-026A-412A-A667-E77424E6D1F3}" srcOrd="1" destOrd="0" presId="urn:microsoft.com/office/officeart/2008/layout/LinedList"/>
    <dgm:cxn modelId="{09AE3290-0519-44DA-8394-EFF830B99F41}" type="presParOf" srcId="{6B17B45C-026A-412A-A667-E77424E6D1F3}" destId="{BFF39F3E-A487-4F41-B646-5BA2B75710A1}" srcOrd="0" destOrd="0" presId="urn:microsoft.com/office/officeart/2008/layout/LinedList"/>
    <dgm:cxn modelId="{2B1693E2-AAD8-4E03-AA63-CDC18133151F}" type="presParOf" srcId="{6B17B45C-026A-412A-A667-E77424E6D1F3}" destId="{2B80B5B1-B33F-4BFF-B300-73D784A919C6}" srcOrd="1" destOrd="0" presId="urn:microsoft.com/office/officeart/2008/layout/LinedList"/>
    <dgm:cxn modelId="{B7EDD4BC-1ADB-4D3F-87EF-5D64CEE7C2B4}" type="presParOf" srcId="{255990FE-9D25-464C-B1C8-9775A627A9FE}" destId="{DC9A67D2-DB87-482F-AFE9-65CE54ABD34B}" srcOrd="2" destOrd="0" presId="urn:microsoft.com/office/officeart/2008/layout/LinedList"/>
    <dgm:cxn modelId="{ED9A19EA-9A1C-4148-81B3-D45D03E911C0}" type="presParOf" srcId="{255990FE-9D25-464C-B1C8-9775A627A9FE}" destId="{8EDF2F62-88CB-4BC8-B989-68412CFD0586}" srcOrd="3" destOrd="0" presId="urn:microsoft.com/office/officeart/2008/layout/LinedList"/>
    <dgm:cxn modelId="{C1ECCC85-CE60-4628-9158-0EB6FE01D047}" type="presParOf" srcId="{8EDF2F62-88CB-4BC8-B989-68412CFD0586}" destId="{CA2B65BC-CFE3-427F-9E0A-050DA1290F34}" srcOrd="0" destOrd="0" presId="urn:microsoft.com/office/officeart/2008/layout/LinedList"/>
    <dgm:cxn modelId="{BC107B7B-2293-462C-9F6D-4A2E81D4264D}" type="presParOf" srcId="{8EDF2F62-88CB-4BC8-B989-68412CFD0586}" destId="{02FA1088-E660-406D-AC8D-BDFBFD3E4E7E}" srcOrd="1" destOrd="0" presId="urn:microsoft.com/office/officeart/2008/layout/LinedList"/>
    <dgm:cxn modelId="{612625CA-E8A5-4A1E-AA5E-218E37555350}" type="presParOf" srcId="{255990FE-9D25-464C-B1C8-9775A627A9FE}" destId="{B14197C0-7B88-4E63-9BF2-189C942854E5}" srcOrd="4" destOrd="0" presId="urn:microsoft.com/office/officeart/2008/layout/LinedList"/>
    <dgm:cxn modelId="{C757ABAA-A269-461B-852E-3C4B72CE9782}" type="presParOf" srcId="{255990FE-9D25-464C-B1C8-9775A627A9FE}" destId="{EAFFB66D-B0F3-4BEE-98D0-777FEB166841}" srcOrd="5" destOrd="0" presId="urn:microsoft.com/office/officeart/2008/layout/LinedList"/>
    <dgm:cxn modelId="{F91E43ED-F53C-47B4-8273-95535FD355D1}" type="presParOf" srcId="{EAFFB66D-B0F3-4BEE-98D0-777FEB166841}" destId="{82FAC121-CB76-4DED-9774-8725DC0FED2B}" srcOrd="0" destOrd="0" presId="urn:microsoft.com/office/officeart/2008/layout/LinedList"/>
    <dgm:cxn modelId="{767B3321-C5DD-4FF8-A825-783F557CBCF2}" type="presParOf" srcId="{EAFFB66D-B0F3-4BEE-98D0-777FEB166841}" destId="{7E212426-5B66-4959-B9C3-D7CD5B0664D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468551-3801-4FBA-A953-7760C83B92BF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5CD3595-BCC9-47DF-A9E5-FC5D17101409}">
      <dgm:prSet/>
      <dgm:spPr/>
      <dgm:t>
        <a:bodyPr/>
        <a:lstStyle/>
        <a:p>
          <a:r>
            <a:rPr lang="fr-FR"/>
            <a:t>MVP</a:t>
          </a:r>
          <a:endParaRPr lang="en-US"/>
        </a:p>
      </dgm:t>
    </dgm:pt>
    <dgm:pt modelId="{6C4F3561-1B69-4AB2-8115-541948B5C718}" type="parTrans" cxnId="{9ED06BDE-F5D4-43B5-BB97-D5AEDE4DC366}">
      <dgm:prSet/>
      <dgm:spPr/>
      <dgm:t>
        <a:bodyPr/>
        <a:lstStyle/>
        <a:p>
          <a:endParaRPr lang="en-US"/>
        </a:p>
      </dgm:t>
    </dgm:pt>
    <dgm:pt modelId="{839352F2-B977-4F0C-8922-A645913C2C66}" type="sibTrans" cxnId="{9ED06BDE-F5D4-43B5-BB97-D5AEDE4DC366}">
      <dgm:prSet/>
      <dgm:spPr/>
      <dgm:t>
        <a:bodyPr/>
        <a:lstStyle/>
        <a:p>
          <a:endParaRPr lang="en-US"/>
        </a:p>
      </dgm:t>
    </dgm:pt>
    <dgm:pt modelId="{6E1261F7-74FF-43CD-8FEB-7338403CF1EC}" type="pres">
      <dgm:prSet presAssocID="{E6468551-3801-4FBA-A953-7760C83B92B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60EA6EF-7DEE-4AC1-ABCE-D248C60C568E}" type="pres">
      <dgm:prSet presAssocID="{05CD3595-BCC9-47DF-A9E5-FC5D17101409}" presName="root" presStyleCnt="0"/>
      <dgm:spPr/>
    </dgm:pt>
    <dgm:pt modelId="{8E642EC4-EA65-4527-97F4-BAECDE2BD85F}" type="pres">
      <dgm:prSet presAssocID="{05CD3595-BCC9-47DF-A9E5-FC5D17101409}" presName="rootComposite" presStyleCnt="0"/>
      <dgm:spPr/>
    </dgm:pt>
    <dgm:pt modelId="{B71EF387-5C1D-4BCC-918D-EDFA85DE49EB}" type="pres">
      <dgm:prSet presAssocID="{05CD3595-BCC9-47DF-A9E5-FC5D17101409}" presName="rootText" presStyleLbl="node1" presStyleIdx="0" presStyleCnt="1"/>
      <dgm:spPr/>
    </dgm:pt>
    <dgm:pt modelId="{83CB2A61-A512-472B-9C89-D0518D3EE0ED}" type="pres">
      <dgm:prSet presAssocID="{05CD3595-BCC9-47DF-A9E5-FC5D17101409}" presName="rootConnector" presStyleLbl="node1" presStyleIdx="0" presStyleCnt="1"/>
      <dgm:spPr/>
    </dgm:pt>
    <dgm:pt modelId="{1731C02C-A907-4D14-9D8C-99A7988B09C4}" type="pres">
      <dgm:prSet presAssocID="{05CD3595-BCC9-47DF-A9E5-FC5D17101409}" presName="childShape" presStyleCnt="0"/>
      <dgm:spPr/>
    </dgm:pt>
  </dgm:ptLst>
  <dgm:cxnLst>
    <dgm:cxn modelId="{8BB5D125-FF66-4EAE-9695-5BB2475D6A59}" type="presOf" srcId="{05CD3595-BCC9-47DF-A9E5-FC5D17101409}" destId="{B71EF387-5C1D-4BCC-918D-EDFA85DE49EB}" srcOrd="0" destOrd="0" presId="urn:microsoft.com/office/officeart/2005/8/layout/hierarchy3"/>
    <dgm:cxn modelId="{383592D6-D404-4702-B277-A912BBB96ABC}" type="presOf" srcId="{E6468551-3801-4FBA-A953-7760C83B92BF}" destId="{6E1261F7-74FF-43CD-8FEB-7338403CF1EC}" srcOrd="0" destOrd="0" presId="urn:microsoft.com/office/officeart/2005/8/layout/hierarchy3"/>
    <dgm:cxn modelId="{2B8E35D7-E4AD-4EB1-9868-93A37EC82060}" type="presOf" srcId="{05CD3595-BCC9-47DF-A9E5-FC5D17101409}" destId="{83CB2A61-A512-472B-9C89-D0518D3EE0ED}" srcOrd="1" destOrd="0" presId="urn:microsoft.com/office/officeart/2005/8/layout/hierarchy3"/>
    <dgm:cxn modelId="{9ED06BDE-F5D4-43B5-BB97-D5AEDE4DC366}" srcId="{E6468551-3801-4FBA-A953-7760C83B92BF}" destId="{05CD3595-BCC9-47DF-A9E5-FC5D17101409}" srcOrd="0" destOrd="0" parTransId="{6C4F3561-1B69-4AB2-8115-541948B5C718}" sibTransId="{839352F2-B977-4F0C-8922-A645913C2C66}"/>
    <dgm:cxn modelId="{1097EB58-6963-43B3-B4F3-C7458C96B49E}" type="presParOf" srcId="{6E1261F7-74FF-43CD-8FEB-7338403CF1EC}" destId="{D60EA6EF-7DEE-4AC1-ABCE-D248C60C568E}" srcOrd="0" destOrd="0" presId="urn:microsoft.com/office/officeart/2005/8/layout/hierarchy3"/>
    <dgm:cxn modelId="{2B699CB4-AFAC-4387-844F-E27DA999827A}" type="presParOf" srcId="{D60EA6EF-7DEE-4AC1-ABCE-D248C60C568E}" destId="{8E642EC4-EA65-4527-97F4-BAECDE2BD85F}" srcOrd="0" destOrd="0" presId="urn:microsoft.com/office/officeart/2005/8/layout/hierarchy3"/>
    <dgm:cxn modelId="{1D3E65A0-120D-4F9E-B00B-63F7C34B48EC}" type="presParOf" srcId="{8E642EC4-EA65-4527-97F4-BAECDE2BD85F}" destId="{B71EF387-5C1D-4BCC-918D-EDFA85DE49EB}" srcOrd="0" destOrd="0" presId="urn:microsoft.com/office/officeart/2005/8/layout/hierarchy3"/>
    <dgm:cxn modelId="{FF9D4DB5-6BE2-4465-9B21-5C8B9BB81904}" type="presParOf" srcId="{8E642EC4-EA65-4527-97F4-BAECDE2BD85F}" destId="{83CB2A61-A512-472B-9C89-D0518D3EE0ED}" srcOrd="1" destOrd="0" presId="urn:microsoft.com/office/officeart/2005/8/layout/hierarchy3"/>
    <dgm:cxn modelId="{D0ECA8CA-B9FE-46FD-B507-D300BE007798}" type="presParOf" srcId="{D60EA6EF-7DEE-4AC1-ABCE-D248C60C568E}" destId="{1731C02C-A907-4D14-9D8C-99A7988B09C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E7DE6A-188B-4CDB-A6D4-827AE553C6EA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3292B4E-2804-473E-888B-65FF95744AEB}">
      <dgm:prSet phldrT="[Texte]"/>
      <dgm:spPr/>
      <dgm:t>
        <a:bodyPr/>
        <a:lstStyle/>
        <a:p>
          <a:r>
            <a:rPr lang="fr-FR" dirty="0" err="1"/>
            <a:t>Presenter</a:t>
          </a:r>
          <a:endParaRPr lang="fr-FR" dirty="0"/>
        </a:p>
      </dgm:t>
    </dgm:pt>
    <dgm:pt modelId="{F506EBF6-AAB6-41C1-9B5D-0302B28ED15B}" type="parTrans" cxnId="{B8CDA349-B70B-428C-A3B1-E281E84074C3}">
      <dgm:prSet/>
      <dgm:spPr/>
      <dgm:t>
        <a:bodyPr/>
        <a:lstStyle/>
        <a:p>
          <a:endParaRPr lang="fr-FR"/>
        </a:p>
      </dgm:t>
    </dgm:pt>
    <dgm:pt modelId="{BDCE1937-30C4-4090-96CE-61DEDE01E139}" type="sibTrans" cxnId="{B8CDA349-B70B-428C-A3B1-E281E84074C3}">
      <dgm:prSet/>
      <dgm:spPr/>
      <dgm:t>
        <a:bodyPr/>
        <a:lstStyle/>
        <a:p>
          <a:endParaRPr lang="fr-FR"/>
        </a:p>
      </dgm:t>
    </dgm:pt>
    <dgm:pt modelId="{E57CED04-69DB-4394-9451-58FD32D7EBA7}">
      <dgm:prSet/>
      <dgm:spPr/>
      <dgm:t>
        <a:bodyPr/>
        <a:lstStyle/>
        <a:p>
          <a:r>
            <a:rPr lang="fr-FR" dirty="0"/>
            <a:t>Base de donnée</a:t>
          </a:r>
        </a:p>
      </dgm:t>
    </dgm:pt>
    <dgm:pt modelId="{290654F2-EB3B-40B7-A5B8-D3654408915B}" type="parTrans" cxnId="{8E1C32EE-AC7B-4E77-9F9A-ED017C6A90B4}">
      <dgm:prSet/>
      <dgm:spPr/>
      <dgm:t>
        <a:bodyPr/>
        <a:lstStyle/>
        <a:p>
          <a:endParaRPr lang="fr-FR"/>
        </a:p>
      </dgm:t>
    </dgm:pt>
    <dgm:pt modelId="{2E58637A-F723-46E7-9264-C215D1DC4313}" type="sibTrans" cxnId="{8E1C32EE-AC7B-4E77-9F9A-ED017C6A90B4}">
      <dgm:prSet/>
      <dgm:spPr/>
      <dgm:t>
        <a:bodyPr/>
        <a:lstStyle/>
        <a:p>
          <a:r>
            <a:rPr lang="fr-FR" dirty="0"/>
            <a:t>Doctrine</a:t>
          </a:r>
        </a:p>
      </dgm:t>
    </dgm:pt>
    <dgm:pt modelId="{23A70B27-191D-4F0A-8E62-7DBF50FD60EC}">
      <dgm:prSet phldrT="[Texte]"/>
      <dgm:spPr/>
      <dgm:t>
        <a:bodyPr/>
        <a:lstStyle/>
        <a:p>
          <a:r>
            <a:rPr lang="fr-FR" dirty="0"/>
            <a:t>Model</a:t>
          </a:r>
        </a:p>
      </dgm:t>
    </dgm:pt>
    <dgm:pt modelId="{5F40635C-6292-46A8-B235-A68691E38547}" type="parTrans" cxnId="{F9100300-87E8-4E9B-9F5A-AF3A757AD27D}">
      <dgm:prSet/>
      <dgm:spPr/>
      <dgm:t>
        <a:bodyPr/>
        <a:lstStyle/>
        <a:p>
          <a:endParaRPr lang="fr-FR"/>
        </a:p>
      </dgm:t>
    </dgm:pt>
    <dgm:pt modelId="{F7BE7BCA-74D6-421E-B491-AB6E07F542A8}" type="sibTrans" cxnId="{F9100300-87E8-4E9B-9F5A-AF3A757AD27D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4EA26D84-BAE1-4719-8F3C-B6DAA9EAAD88}">
      <dgm:prSet/>
      <dgm:spPr/>
      <dgm:t>
        <a:bodyPr/>
        <a:lstStyle/>
        <a:p>
          <a:r>
            <a:rPr lang="fr-FR" dirty="0"/>
            <a:t>Action de l’utilisateur</a:t>
          </a:r>
        </a:p>
      </dgm:t>
    </dgm:pt>
    <dgm:pt modelId="{FFECDAC1-FE46-4AAC-B1AD-E3D39D874F24}" type="parTrans" cxnId="{2BBF7889-77B4-4AB6-8803-1DF8A30C0DE9}">
      <dgm:prSet/>
      <dgm:spPr/>
      <dgm:t>
        <a:bodyPr/>
        <a:lstStyle/>
        <a:p>
          <a:endParaRPr lang="fr-FR"/>
        </a:p>
      </dgm:t>
    </dgm:pt>
    <dgm:pt modelId="{DBE17351-7AC6-489F-A497-1099EEA0FEA8}" type="sibTrans" cxnId="{2BBF7889-77B4-4AB6-8803-1DF8A30C0DE9}">
      <dgm:prSet/>
      <dgm:spPr/>
      <dgm:t>
        <a:bodyPr/>
        <a:lstStyle/>
        <a:p>
          <a:endParaRPr lang="fr-FR"/>
        </a:p>
      </dgm:t>
    </dgm:pt>
    <dgm:pt modelId="{B65BA4AD-50B5-4597-A900-67D4AFDFF33B}">
      <dgm:prSet phldrT="[Texte]"/>
      <dgm:spPr/>
      <dgm:t>
        <a:bodyPr/>
        <a:lstStyle/>
        <a:p>
          <a:r>
            <a:rPr lang="fr-FR" dirty="0"/>
            <a:t>View</a:t>
          </a:r>
        </a:p>
      </dgm:t>
    </dgm:pt>
    <dgm:pt modelId="{863EB34D-274F-4F47-B054-B6A18682AD60}" type="parTrans" cxnId="{9C1CB188-489E-4256-8D9A-93B1852B1E31}">
      <dgm:prSet/>
      <dgm:spPr/>
      <dgm:t>
        <a:bodyPr/>
        <a:lstStyle/>
        <a:p>
          <a:endParaRPr lang="fr-FR"/>
        </a:p>
      </dgm:t>
    </dgm:pt>
    <dgm:pt modelId="{1E6E673B-9342-4455-89CF-CDA7D143C60D}" type="sibTrans" cxnId="{9C1CB188-489E-4256-8D9A-93B1852B1E31}">
      <dgm:prSet/>
      <dgm:spPr/>
      <dgm:t>
        <a:bodyPr/>
        <a:lstStyle/>
        <a:p>
          <a:endParaRPr lang="fr-FR"/>
        </a:p>
      </dgm:t>
    </dgm:pt>
    <dgm:pt modelId="{9EAD7219-D499-42C2-A0F0-81D4F729F5A7}" type="pres">
      <dgm:prSet presAssocID="{7AE7DE6A-188B-4CDB-A6D4-827AE553C6EA}" presName="Name0" presStyleCnt="0">
        <dgm:presLayoutVars>
          <dgm:dir/>
          <dgm:resizeHandles val="exact"/>
        </dgm:presLayoutVars>
      </dgm:prSet>
      <dgm:spPr/>
    </dgm:pt>
    <dgm:pt modelId="{EFFDE217-EE55-4BA2-B98F-27F16A446846}" type="pres">
      <dgm:prSet presAssocID="{C3292B4E-2804-473E-888B-65FF95744AEB}" presName="node" presStyleLbl="node1" presStyleIdx="0" presStyleCnt="5" custRadScaleRad="86991">
        <dgm:presLayoutVars>
          <dgm:bulletEnabled val="1"/>
        </dgm:presLayoutVars>
      </dgm:prSet>
      <dgm:spPr/>
    </dgm:pt>
    <dgm:pt modelId="{257D4CC8-C926-465F-81DC-052AB8BD2E75}" type="pres">
      <dgm:prSet presAssocID="{BDCE1937-30C4-4090-96CE-61DEDE01E139}" presName="sibTrans" presStyleLbl="sibTrans2D1" presStyleIdx="0" presStyleCnt="5" custAng="1872906" custLinFactX="-48364" custLinFactNeighborX="-100000" custLinFactNeighborY="16856"/>
      <dgm:spPr>
        <a:prstGeom prst="leftRightArrow">
          <a:avLst/>
        </a:prstGeom>
      </dgm:spPr>
    </dgm:pt>
    <dgm:pt modelId="{463C75A7-C5A3-4F29-8D59-20D4994BEF49}" type="pres">
      <dgm:prSet presAssocID="{BDCE1937-30C4-4090-96CE-61DEDE01E139}" presName="connectorText" presStyleLbl="sibTrans2D1" presStyleIdx="0" presStyleCnt="5"/>
      <dgm:spPr/>
    </dgm:pt>
    <dgm:pt modelId="{CC7327FD-62F5-4CBC-A1EF-010BCC18A122}" type="pres">
      <dgm:prSet presAssocID="{E57CED04-69DB-4394-9451-58FD32D7EBA7}" presName="node" presStyleLbl="node1" presStyleIdx="1" presStyleCnt="5" custRadScaleRad="226236" custRadScaleInc="51098">
        <dgm:presLayoutVars>
          <dgm:bulletEnabled val="1"/>
        </dgm:presLayoutVars>
      </dgm:prSet>
      <dgm:spPr/>
    </dgm:pt>
    <dgm:pt modelId="{C028D409-13B1-46C4-9B22-0A595E611ADE}" type="pres">
      <dgm:prSet presAssocID="{2E58637A-F723-46E7-9264-C215D1DC4313}" presName="sibTrans" presStyleLbl="sibTrans2D1" presStyleIdx="1" presStyleCnt="5"/>
      <dgm:spPr/>
    </dgm:pt>
    <dgm:pt modelId="{AEF760F4-634A-4AAE-9B55-7E4FFD8F14DB}" type="pres">
      <dgm:prSet presAssocID="{2E58637A-F723-46E7-9264-C215D1DC4313}" presName="connectorText" presStyleLbl="sibTrans2D1" presStyleIdx="1" presStyleCnt="5"/>
      <dgm:spPr/>
    </dgm:pt>
    <dgm:pt modelId="{BECB6D11-CE25-422A-8820-3175E89F9551}" type="pres">
      <dgm:prSet presAssocID="{23A70B27-191D-4F0A-8E62-7DBF50FD60EC}" presName="node" presStyleLbl="node1" presStyleIdx="2" presStyleCnt="5" custRadScaleRad="74735" custRadScaleInc="-146677">
        <dgm:presLayoutVars>
          <dgm:bulletEnabled val="1"/>
        </dgm:presLayoutVars>
      </dgm:prSet>
      <dgm:spPr/>
    </dgm:pt>
    <dgm:pt modelId="{55F4E98F-8E69-4777-97D0-82905ABCAD7D}" type="pres">
      <dgm:prSet presAssocID="{F7BE7BCA-74D6-421E-B491-AB6E07F542A8}" presName="sibTrans" presStyleLbl="sibTrans2D1" presStyleIdx="2" presStyleCnt="5" custLinFactX="35174" custLinFactNeighborX="100000" custLinFactNeighborY="-24157"/>
      <dgm:spPr>
        <a:prstGeom prst="leftArrow">
          <a:avLst/>
        </a:prstGeom>
      </dgm:spPr>
    </dgm:pt>
    <dgm:pt modelId="{18C0DBB7-D9F0-4407-950A-72AF8C006683}" type="pres">
      <dgm:prSet presAssocID="{F7BE7BCA-74D6-421E-B491-AB6E07F542A8}" presName="connectorText" presStyleLbl="sibTrans2D1" presStyleIdx="2" presStyleCnt="5"/>
      <dgm:spPr/>
    </dgm:pt>
    <dgm:pt modelId="{768334D4-CDCE-4589-B888-5F0305D122A5}" type="pres">
      <dgm:prSet presAssocID="{4EA26D84-BAE1-4719-8F3C-B6DAA9EAAD88}" presName="node" presStyleLbl="node1" presStyleIdx="3" presStyleCnt="5" custRadScaleRad="226235" custRadScaleInc="148902">
        <dgm:presLayoutVars>
          <dgm:bulletEnabled val="1"/>
        </dgm:presLayoutVars>
      </dgm:prSet>
      <dgm:spPr/>
    </dgm:pt>
    <dgm:pt modelId="{81BD5BCD-B9C2-47A6-AAB0-F13F585D8CCF}" type="pres">
      <dgm:prSet presAssocID="{DBE17351-7AC6-489F-A497-1099EEA0FEA8}" presName="sibTrans" presStyleLbl="sibTrans2D1" presStyleIdx="3" presStyleCnt="5"/>
      <dgm:spPr>
        <a:prstGeom prst="rightArrow">
          <a:avLst/>
        </a:prstGeom>
      </dgm:spPr>
    </dgm:pt>
    <dgm:pt modelId="{472FAD96-D087-45CC-8E59-E730EDA3385E}" type="pres">
      <dgm:prSet presAssocID="{DBE17351-7AC6-489F-A497-1099EEA0FEA8}" presName="connectorText" presStyleLbl="sibTrans2D1" presStyleIdx="3" presStyleCnt="5"/>
      <dgm:spPr/>
    </dgm:pt>
    <dgm:pt modelId="{755910A8-BAF6-4852-83C6-5B4065D0FB3B}" type="pres">
      <dgm:prSet presAssocID="{B65BA4AD-50B5-4597-A900-67D4AFDFF33B}" presName="node" presStyleLbl="node1" presStyleIdx="4" presStyleCnt="5" custRadScaleRad="84978" custRadScaleInc="-52922">
        <dgm:presLayoutVars>
          <dgm:bulletEnabled val="1"/>
        </dgm:presLayoutVars>
      </dgm:prSet>
      <dgm:spPr/>
    </dgm:pt>
    <dgm:pt modelId="{7F1BC857-E57E-4043-8CF8-DE3C7669DCB9}" type="pres">
      <dgm:prSet presAssocID="{1E6E673B-9342-4455-89CF-CDA7D143C60D}" presName="sibTrans" presStyleLbl="sibTrans2D1" presStyleIdx="4" presStyleCnt="5" custAng="21531614" custLinFactNeighborX="8011" custLinFactNeighborY="12866"/>
      <dgm:spPr/>
    </dgm:pt>
    <dgm:pt modelId="{225B1C4D-BF4D-4F0D-9883-39A027EEB493}" type="pres">
      <dgm:prSet presAssocID="{1E6E673B-9342-4455-89CF-CDA7D143C60D}" presName="connectorText" presStyleLbl="sibTrans2D1" presStyleIdx="4" presStyleCnt="5"/>
      <dgm:spPr/>
    </dgm:pt>
  </dgm:ptLst>
  <dgm:cxnLst>
    <dgm:cxn modelId="{F9100300-87E8-4E9B-9F5A-AF3A757AD27D}" srcId="{7AE7DE6A-188B-4CDB-A6D4-827AE553C6EA}" destId="{23A70B27-191D-4F0A-8E62-7DBF50FD60EC}" srcOrd="2" destOrd="0" parTransId="{5F40635C-6292-46A8-B235-A68691E38547}" sibTransId="{F7BE7BCA-74D6-421E-B491-AB6E07F542A8}"/>
    <dgm:cxn modelId="{03816C09-D486-4D83-8708-E73D00B021F9}" type="presOf" srcId="{DBE17351-7AC6-489F-A497-1099EEA0FEA8}" destId="{81BD5BCD-B9C2-47A6-AAB0-F13F585D8CCF}" srcOrd="0" destOrd="0" presId="urn:microsoft.com/office/officeart/2005/8/layout/cycle7"/>
    <dgm:cxn modelId="{3BF9A618-C73E-4F75-80BB-FD13FD7F1B2D}" type="presOf" srcId="{1E6E673B-9342-4455-89CF-CDA7D143C60D}" destId="{225B1C4D-BF4D-4F0D-9883-39A027EEB493}" srcOrd="1" destOrd="0" presId="urn:microsoft.com/office/officeart/2005/8/layout/cycle7"/>
    <dgm:cxn modelId="{1CB15D22-5B9F-444D-97EA-4279CFB908CD}" type="presOf" srcId="{23A70B27-191D-4F0A-8E62-7DBF50FD60EC}" destId="{BECB6D11-CE25-422A-8820-3175E89F9551}" srcOrd="0" destOrd="0" presId="urn:microsoft.com/office/officeart/2005/8/layout/cycle7"/>
    <dgm:cxn modelId="{93E38D23-E141-4970-A8CD-AAA16BF97A67}" type="presOf" srcId="{1E6E673B-9342-4455-89CF-CDA7D143C60D}" destId="{7F1BC857-E57E-4043-8CF8-DE3C7669DCB9}" srcOrd="0" destOrd="0" presId="urn:microsoft.com/office/officeart/2005/8/layout/cycle7"/>
    <dgm:cxn modelId="{CCE14525-A444-4EB6-ABF7-CA0CDF2B4A52}" type="presOf" srcId="{DBE17351-7AC6-489F-A497-1099EEA0FEA8}" destId="{472FAD96-D087-45CC-8E59-E730EDA3385E}" srcOrd="1" destOrd="0" presId="urn:microsoft.com/office/officeart/2005/8/layout/cycle7"/>
    <dgm:cxn modelId="{45F75062-8197-4AC9-95EC-4FFD69D29021}" type="presOf" srcId="{7AE7DE6A-188B-4CDB-A6D4-827AE553C6EA}" destId="{9EAD7219-D499-42C2-A0F0-81D4F729F5A7}" srcOrd="0" destOrd="0" presId="urn:microsoft.com/office/officeart/2005/8/layout/cycle7"/>
    <dgm:cxn modelId="{935DD442-72AA-4040-8BC0-37A5D1E94B1B}" type="presOf" srcId="{BDCE1937-30C4-4090-96CE-61DEDE01E139}" destId="{257D4CC8-C926-465F-81DC-052AB8BD2E75}" srcOrd="0" destOrd="0" presId="urn:microsoft.com/office/officeart/2005/8/layout/cycle7"/>
    <dgm:cxn modelId="{388B2547-C33E-4CD2-91AA-7C3481A85967}" type="presOf" srcId="{F7BE7BCA-74D6-421E-B491-AB6E07F542A8}" destId="{18C0DBB7-D9F0-4407-950A-72AF8C006683}" srcOrd="1" destOrd="0" presId="urn:microsoft.com/office/officeart/2005/8/layout/cycle7"/>
    <dgm:cxn modelId="{B8CDA349-B70B-428C-A3B1-E281E84074C3}" srcId="{7AE7DE6A-188B-4CDB-A6D4-827AE553C6EA}" destId="{C3292B4E-2804-473E-888B-65FF95744AEB}" srcOrd="0" destOrd="0" parTransId="{F506EBF6-AAB6-41C1-9B5D-0302B28ED15B}" sibTransId="{BDCE1937-30C4-4090-96CE-61DEDE01E139}"/>
    <dgm:cxn modelId="{EC4A716A-2E75-4ACA-B479-29E6B85E271C}" type="presOf" srcId="{4EA26D84-BAE1-4719-8F3C-B6DAA9EAAD88}" destId="{768334D4-CDCE-4589-B888-5F0305D122A5}" srcOrd="0" destOrd="0" presId="urn:microsoft.com/office/officeart/2005/8/layout/cycle7"/>
    <dgm:cxn modelId="{C6D13F4F-0F5F-4F43-B919-F9F2093F0A45}" type="presOf" srcId="{C3292B4E-2804-473E-888B-65FF95744AEB}" destId="{EFFDE217-EE55-4BA2-B98F-27F16A446846}" srcOrd="0" destOrd="0" presId="urn:microsoft.com/office/officeart/2005/8/layout/cycle7"/>
    <dgm:cxn modelId="{84892475-F70A-4720-9179-F59624BEA7AA}" type="presOf" srcId="{B65BA4AD-50B5-4597-A900-67D4AFDFF33B}" destId="{755910A8-BAF6-4852-83C6-5B4065D0FB3B}" srcOrd="0" destOrd="0" presId="urn:microsoft.com/office/officeart/2005/8/layout/cycle7"/>
    <dgm:cxn modelId="{0B72EF83-6A6A-4555-B61E-827E239A2D9C}" type="presOf" srcId="{F7BE7BCA-74D6-421E-B491-AB6E07F542A8}" destId="{55F4E98F-8E69-4777-97D0-82905ABCAD7D}" srcOrd="0" destOrd="0" presId="urn:microsoft.com/office/officeart/2005/8/layout/cycle7"/>
    <dgm:cxn modelId="{9C1CB188-489E-4256-8D9A-93B1852B1E31}" srcId="{7AE7DE6A-188B-4CDB-A6D4-827AE553C6EA}" destId="{B65BA4AD-50B5-4597-A900-67D4AFDFF33B}" srcOrd="4" destOrd="0" parTransId="{863EB34D-274F-4F47-B054-B6A18682AD60}" sibTransId="{1E6E673B-9342-4455-89CF-CDA7D143C60D}"/>
    <dgm:cxn modelId="{2BBF7889-77B4-4AB6-8803-1DF8A30C0DE9}" srcId="{7AE7DE6A-188B-4CDB-A6D4-827AE553C6EA}" destId="{4EA26D84-BAE1-4719-8F3C-B6DAA9EAAD88}" srcOrd="3" destOrd="0" parTransId="{FFECDAC1-FE46-4AAC-B1AD-E3D39D874F24}" sibTransId="{DBE17351-7AC6-489F-A497-1099EEA0FEA8}"/>
    <dgm:cxn modelId="{9DCA8BA5-C6EB-4CB4-8485-A6296B249065}" type="presOf" srcId="{2E58637A-F723-46E7-9264-C215D1DC4313}" destId="{AEF760F4-634A-4AAE-9B55-7E4FFD8F14DB}" srcOrd="1" destOrd="0" presId="urn:microsoft.com/office/officeart/2005/8/layout/cycle7"/>
    <dgm:cxn modelId="{C8E0CFA6-4C85-4F94-9F34-0CD674BBE3DA}" type="presOf" srcId="{E57CED04-69DB-4394-9451-58FD32D7EBA7}" destId="{CC7327FD-62F5-4CBC-A1EF-010BCC18A122}" srcOrd="0" destOrd="0" presId="urn:microsoft.com/office/officeart/2005/8/layout/cycle7"/>
    <dgm:cxn modelId="{B0DD7DAA-2C62-4211-9BD2-A84CC709697D}" type="presOf" srcId="{BDCE1937-30C4-4090-96CE-61DEDE01E139}" destId="{463C75A7-C5A3-4F29-8D59-20D4994BEF49}" srcOrd="1" destOrd="0" presId="urn:microsoft.com/office/officeart/2005/8/layout/cycle7"/>
    <dgm:cxn modelId="{152D5FCD-0C6B-48F8-8CE2-DACF88B74C60}" type="presOf" srcId="{2E58637A-F723-46E7-9264-C215D1DC4313}" destId="{C028D409-13B1-46C4-9B22-0A595E611ADE}" srcOrd="0" destOrd="0" presId="urn:microsoft.com/office/officeart/2005/8/layout/cycle7"/>
    <dgm:cxn modelId="{8E1C32EE-AC7B-4E77-9F9A-ED017C6A90B4}" srcId="{7AE7DE6A-188B-4CDB-A6D4-827AE553C6EA}" destId="{E57CED04-69DB-4394-9451-58FD32D7EBA7}" srcOrd="1" destOrd="0" parTransId="{290654F2-EB3B-40B7-A5B8-D3654408915B}" sibTransId="{2E58637A-F723-46E7-9264-C215D1DC4313}"/>
    <dgm:cxn modelId="{4EAB7521-D9C8-4937-A85F-5C09EAADA5DA}" type="presParOf" srcId="{9EAD7219-D499-42C2-A0F0-81D4F729F5A7}" destId="{EFFDE217-EE55-4BA2-B98F-27F16A446846}" srcOrd="0" destOrd="0" presId="urn:microsoft.com/office/officeart/2005/8/layout/cycle7"/>
    <dgm:cxn modelId="{3775DD2B-542D-4358-9145-6F0335D48554}" type="presParOf" srcId="{9EAD7219-D499-42C2-A0F0-81D4F729F5A7}" destId="{257D4CC8-C926-465F-81DC-052AB8BD2E75}" srcOrd="1" destOrd="0" presId="urn:microsoft.com/office/officeart/2005/8/layout/cycle7"/>
    <dgm:cxn modelId="{9D107A65-F27F-4E00-978B-9D239410D61E}" type="presParOf" srcId="{257D4CC8-C926-465F-81DC-052AB8BD2E75}" destId="{463C75A7-C5A3-4F29-8D59-20D4994BEF49}" srcOrd="0" destOrd="0" presId="urn:microsoft.com/office/officeart/2005/8/layout/cycle7"/>
    <dgm:cxn modelId="{406A3283-CBB2-420F-9F91-AFC8D287DBF2}" type="presParOf" srcId="{9EAD7219-D499-42C2-A0F0-81D4F729F5A7}" destId="{CC7327FD-62F5-4CBC-A1EF-010BCC18A122}" srcOrd="2" destOrd="0" presId="urn:microsoft.com/office/officeart/2005/8/layout/cycle7"/>
    <dgm:cxn modelId="{B39D8017-E164-49DC-8771-8D8D0C01A6AE}" type="presParOf" srcId="{9EAD7219-D499-42C2-A0F0-81D4F729F5A7}" destId="{C028D409-13B1-46C4-9B22-0A595E611ADE}" srcOrd="3" destOrd="0" presId="urn:microsoft.com/office/officeart/2005/8/layout/cycle7"/>
    <dgm:cxn modelId="{90D6EF2C-C1B7-494E-B793-E10DFDEA69EE}" type="presParOf" srcId="{C028D409-13B1-46C4-9B22-0A595E611ADE}" destId="{AEF760F4-634A-4AAE-9B55-7E4FFD8F14DB}" srcOrd="0" destOrd="0" presId="urn:microsoft.com/office/officeart/2005/8/layout/cycle7"/>
    <dgm:cxn modelId="{59E62661-57C9-4A9B-A086-F188E5CA092C}" type="presParOf" srcId="{9EAD7219-D499-42C2-A0F0-81D4F729F5A7}" destId="{BECB6D11-CE25-422A-8820-3175E89F9551}" srcOrd="4" destOrd="0" presId="urn:microsoft.com/office/officeart/2005/8/layout/cycle7"/>
    <dgm:cxn modelId="{DCCA8E96-4FA1-4E55-9082-A6741E55AB24}" type="presParOf" srcId="{9EAD7219-D499-42C2-A0F0-81D4F729F5A7}" destId="{55F4E98F-8E69-4777-97D0-82905ABCAD7D}" srcOrd="5" destOrd="0" presId="urn:microsoft.com/office/officeart/2005/8/layout/cycle7"/>
    <dgm:cxn modelId="{75565077-4887-4393-B2C0-DF6F45B08818}" type="presParOf" srcId="{55F4E98F-8E69-4777-97D0-82905ABCAD7D}" destId="{18C0DBB7-D9F0-4407-950A-72AF8C006683}" srcOrd="0" destOrd="0" presId="urn:microsoft.com/office/officeart/2005/8/layout/cycle7"/>
    <dgm:cxn modelId="{314EFDF3-EDAC-4E5B-86B3-0760EAA0167C}" type="presParOf" srcId="{9EAD7219-D499-42C2-A0F0-81D4F729F5A7}" destId="{768334D4-CDCE-4589-B888-5F0305D122A5}" srcOrd="6" destOrd="0" presId="urn:microsoft.com/office/officeart/2005/8/layout/cycle7"/>
    <dgm:cxn modelId="{1BD7116D-F89F-4A9C-9B5B-FF0ECBA6E3CB}" type="presParOf" srcId="{9EAD7219-D499-42C2-A0F0-81D4F729F5A7}" destId="{81BD5BCD-B9C2-47A6-AAB0-F13F585D8CCF}" srcOrd="7" destOrd="0" presId="urn:microsoft.com/office/officeart/2005/8/layout/cycle7"/>
    <dgm:cxn modelId="{2CD0A291-EB63-4409-AD60-B5027A4C1BF8}" type="presParOf" srcId="{81BD5BCD-B9C2-47A6-AAB0-F13F585D8CCF}" destId="{472FAD96-D087-45CC-8E59-E730EDA3385E}" srcOrd="0" destOrd="0" presId="urn:microsoft.com/office/officeart/2005/8/layout/cycle7"/>
    <dgm:cxn modelId="{0E3E454A-9251-4D44-A17A-5721345FD7F9}" type="presParOf" srcId="{9EAD7219-D499-42C2-A0F0-81D4F729F5A7}" destId="{755910A8-BAF6-4852-83C6-5B4065D0FB3B}" srcOrd="8" destOrd="0" presId="urn:microsoft.com/office/officeart/2005/8/layout/cycle7"/>
    <dgm:cxn modelId="{E4B80A43-FAC8-4D15-B4C7-C735718EE959}" type="presParOf" srcId="{9EAD7219-D499-42C2-A0F0-81D4F729F5A7}" destId="{7F1BC857-E57E-4043-8CF8-DE3C7669DCB9}" srcOrd="9" destOrd="0" presId="urn:microsoft.com/office/officeart/2005/8/layout/cycle7"/>
    <dgm:cxn modelId="{17928446-6B97-4DF8-9E76-A66E47E8A9D9}" type="presParOf" srcId="{7F1BC857-E57E-4043-8CF8-DE3C7669DCB9}" destId="{225B1C4D-BF4D-4F0D-9883-39A027EEB493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B9E0E5E-8DE7-47E9-9E2D-FE3F75D2D7A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1B4BFF2-AD93-41D2-8C20-C475F07B4EFD}">
      <dgm:prSet/>
      <dgm:spPr/>
      <dgm:t>
        <a:bodyPr/>
        <a:lstStyle/>
        <a:p>
          <a:r>
            <a:rPr lang="fr-FR"/>
            <a:t>Balisage</a:t>
          </a:r>
          <a:endParaRPr lang="en-US"/>
        </a:p>
      </dgm:t>
    </dgm:pt>
    <dgm:pt modelId="{2A50C485-DAE9-420B-AEF4-FD3BD6F75408}" type="parTrans" cxnId="{7E830BD6-41A4-4559-9A5C-9C8F2C0102CC}">
      <dgm:prSet/>
      <dgm:spPr/>
      <dgm:t>
        <a:bodyPr/>
        <a:lstStyle/>
        <a:p>
          <a:endParaRPr lang="en-US"/>
        </a:p>
      </dgm:t>
    </dgm:pt>
    <dgm:pt modelId="{68F22B46-3438-4E41-9F32-5C4EDB2FD686}" type="sibTrans" cxnId="{7E830BD6-41A4-4559-9A5C-9C8F2C0102CC}">
      <dgm:prSet/>
      <dgm:spPr/>
      <dgm:t>
        <a:bodyPr/>
        <a:lstStyle/>
        <a:p>
          <a:endParaRPr lang="en-US"/>
        </a:p>
      </dgm:t>
    </dgm:pt>
    <dgm:pt modelId="{6F5FD0C8-A246-4620-813D-BD1E7FCD46A0}">
      <dgm:prSet/>
      <dgm:spPr/>
      <dgm:t>
        <a:bodyPr/>
        <a:lstStyle/>
        <a:p>
          <a:r>
            <a:rPr lang="fr-FR"/>
            <a:t>Accessibilité</a:t>
          </a:r>
          <a:endParaRPr lang="en-US"/>
        </a:p>
      </dgm:t>
    </dgm:pt>
    <dgm:pt modelId="{143F2F5C-3CAE-4D55-83FB-61BDA9CC8C3F}" type="parTrans" cxnId="{05317351-59E7-4554-901C-C9C9E1FD8931}">
      <dgm:prSet/>
      <dgm:spPr/>
      <dgm:t>
        <a:bodyPr/>
        <a:lstStyle/>
        <a:p>
          <a:endParaRPr lang="en-US"/>
        </a:p>
      </dgm:t>
    </dgm:pt>
    <dgm:pt modelId="{8979B12C-609D-493C-97B3-A4FE0F8F0EB8}" type="sibTrans" cxnId="{05317351-59E7-4554-901C-C9C9E1FD8931}">
      <dgm:prSet/>
      <dgm:spPr/>
      <dgm:t>
        <a:bodyPr/>
        <a:lstStyle/>
        <a:p>
          <a:endParaRPr lang="en-US"/>
        </a:p>
      </dgm:t>
    </dgm:pt>
    <dgm:pt modelId="{11E0F34A-7D2C-42CB-820A-46421ED362E2}">
      <dgm:prSet/>
      <dgm:spPr/>
      <dgm:t>
        <a:bodyPr/>
        <a:lstStyle/>
        <a:p>
          <a:r>
            <a:rPr lang="fr-FR"/>
            <a:t>Performance</a:t>
          </a:r>
          <a:endParaRPr lang="en-US"/>
        </a:p>
      </dgm:t>
    </dgm:pt>
    <dgm:pt modelId="{EF0A6D97-F286-430D-9B08-398FBADB39FC}" type="parTrans" cxnId="{1BF76981-F4C0-42C7-BC71-25C4087DD9AB}">
      <dgm:prSet/>
      <dgm:spPr/>
      <dgm:t>
        <a:bodyPr/>
        <a:lstStyle/>
        <a:p>
          <a:endParaRPr lang="en-US"/>
        </a:p>
      </dgm:t>
    </dgm:pt>
    <dgm:pt modelId="{A149F34F-3063-41DD-81F0-945535662226}" type="sibTrans" cxnId="{1BF76981-F4C0-42C7-BC71-25C4087DD9AB}">
      <dgm:prSet/>
      <dgm:spPr/>
      <dgm:t>
        <a:bodyPr/>
        <a:lstStyle/>
        <a:p>
          <a:endParaRPr lang="en-US"/>
        </a:p>
      </dgm:t>
    </dgm:pt>
    <dgm:pt modelId="{69587D0F-5AFC-44D3-9986-28B347E45C24}">
      <dgm:prSet/>
      <dgm:spPr/>
      <dgm:t>
        <a:bodyPr/>
        <a:lstStyle/>
        <a:p>
          <a:r>
            <a:rPr lang="fr-FR"/>
            <a:t>Responsive Design</a:t>
          </a:r>
          <a:endParaRPr lang="en-US"/>
        </a:p>
      </dgm:t>
    </dgm:pt>
    <dgm:pt modelId="{52C7F19F-A584-49C3-9229-6F2B9F05C659}" type="parTrans" cxnId="{E95640C9-752F-4292-A126-472C3459D4FA}">
      <dgm:prSet/>
      <dgm:spPr/>
      <dgm:t>
        <a:bodyPr/>
        <a:lstStyle/>
        <a:p>
          <a:endParaRPr lang="en-US"/>
        </a:p>
      </dgm:t>
    </dgm:pt>
    <dgm:pt modelId="{10827390-1949-4C63-A51B-A3B077451E3E}" type="sibTrans" cxnId="{E95640C9-752F-4292-A126-472C3459D4FA}">
      <dgm:prSet/>
      <dgm:spPr/>
      <dgm:t>
        <a:bodyPr/>
        <a:lstStyle/>
        <a:p>
          <a:endParaRPr lang="en-US"/>
        </a:p>
      </dgm:t>
    </dgm:pt>
    <dgm:pt modelId="{20BFEA34-4A1D-4C1A-AD54-BF7881EAA3DE}" type="pres">
      <dgm:prSet presAssocID="{EB9E0E5E-8DE7-47E9-9E2D-FE3F75D2D7A5}" presName="vert0" presStyleCnt="0">
        <dgm:presLayoutVars>
          <dgm:dir/>
          <dgm:animOne val="branch"/>
          <dgm:animLvl val="lvl"/>
        </dgm:presLayoutVars>
      </dgm:prSet>
      <dgm:spPr/>
    </dgm:pt>
    <dgm:pt modelId="{3B5CC6A9-3052-4CE2-A7EA-9943C3A11ACD}" type="pres">
      <dgm:prSet presAssocID="{01B4BFF2-AD93-41D2-8C20-C475F07B4EFD}" presName="thickLine" presStyleLbl="alignNode1" presStyleIdx="0" presStyleCnt="4"/>
      <dgm:spPr/>
    </dgm:pt>
    <dgm:pt modelId="{8108B974-E170-480B-80F2-FFB777E074FA}" type="pres">
      <dgm:prSet presAssocID="{01B4BFF2-AD93-41D2-8C20-C475F07B4EFD}" presName="horz1" presStyleCnt="0"/>
      <dgm:spPr/>
    </dgm:pt>
    <dgm:pt modelId="{21590258-F50C-437E-9CD9-FED393F7F32E}" type="pres">
      <dgm:prSet presAssocID="{01B4BFF2-AD93-41D2-8C20-C475F07B4EFD}" presName="tx1" presStyleLbl="revTx" presStyleIdx="0" presStyleCnt="4"/>
      <dgm:spPr/>
    </dgm:pt>
    <dgm:pt modelId="{AADE17C7-280E-48FA-A2E8-3EB5045D84BD}" type="pres">
      <dgm:prSet presAssocID="{01B4BFF2-AD93-41D2-8C20-C475F07B4EFD}" presName="vert1" presStyleCnt="0"/>
      <dgm:spPr/>
    </dgm:pt>
    <dgm:pt modelId="{5E323266-2EB1-493C-8FBF-A6422E08A897}" type="pres">
      <dgm:prSet presAssocID="{6F5FD0C8-A246-4620-813D-BD1E7FCD46A0}" presName="thickLine" presStyleLbl="alignNode1" presStyleIdx="1" presStyleCnt="4"/>
      <dgm:spPr/>
    </dgm:pt>
    <dgm:pt modelId="{6791AC20-4E2D-497E-A789-D305005E9364}" type="pres">
      <dgm:prSet presAssocID="{6F5FD0C8-A246-4620-813D-BD1E7FCD46A0}" presName="horz1" presStyleCnt="0"/>
      <dgm:spPr/>
    </dgm:pt>
    <dgm:pt modelId="{7E6BC244-379B-463C-B819-55AD74FF71B4}" type="pres">
      <dgm:prSet presAssocID="{6F5FD0C8-A246-4620-813D-BD1E7FCD46A0}" presName="tx1" presStyleLbl="revTx" presStyleIdx="1" presStyleCnt="4"/>
      <dgm:spPr/>
    </dgm:pt>
    <dgm:pt modelId="{1CA81C84-CA2F-41F6-9228-CF590A895494}" type="pres">
      <dgm:prSet presAssocID="{6F5FD0C8-A246-4620-813D-BD1E7FCD46A0}" presName="vert1" presStyleCnt="0"/>
      <dgm:spPr/>
    </dgm:pt>
    <dgm:pt modelId="{0B493BEA-9093-4EE0-B418-33D28D6AE5ED}" type="pres">
      <dgm:prSet presAssocID="{11E0F34A-7D2C-42CB-820A-46421ED362E2}" presName="thickLine" presStyleLbl="alignNode1" presStyleIdx="2" presStyleCnt="4"/>
      <dgm:spPr/>
    </dgm:pt>
    <dgm:pt modelId="{17F09031-DE76-4DEC-9116-38F3C7E86CFB}" type="pres">
      <dgm:prSet presAssocID="{11E0F34A-7D2C-42CB-820A-46421ED362E2}" presName="horz1" presStyleCnt="0"/>
      <dgm:spPr/>
    </dgm:pt>
    <dgm:pt modelId="{B6E7D3EA-725B-474C-AA39-9C5D50FA7ACC}" type="pres">
      <dgm:prSet presAssocID="{11E0F34A-7D2C-42CB-820A-46421ED362E2}" presName="tx1" presStyleLbl="revTx" presStyleIdx="2" presStyleCnt="4"/>
      <dgm:spPr/>
    </dgm:pt>
    <dgm:pt modelId="{EF25F515-179F-4762-96A3-0DD7EC7DA6D6}" type="pres">
      <dgm:prSet presAssocID="{11E0F34A-7D2C-42CB-820A-46421ED362E2}" presName="vert1" presStyleCnt="0"/>
      <dgm:spPr/>
    </dgm:pt>
    <dgm:pt modelId="{786DE123-A347-4CA6-A045-DA54D901AEBA}" type="pres">
      <dgm:prSet presAssocID="{69587D0F-5AFC-44D3-9986-28B347E45C24}" presName="thickLine" presStyleLbl="alignNode1" presStyleIdx="3" presStyleCnt="4"/>
      <dgm:spPr/>
    </dgm:pt>
    <dgm:pt modelId="{52FD9739-C313-4046-8C76-38548A137760}" type="pres">
      <dgm:prSet presAssocID="{69587D0F-5AFC-44D3-9986-28B347E45C24}" presName="horz1" presStyleCnt="0"/>
      <dgm:spPr/>
    </dgm:pt>
    <dgm:pt modelId="{40E50747-89BA-4B03-AA71-83FB5F0B9947}" type="pres">
      <dgm:prSet presAssocID="{69587D0F-5AFC-44D3-9986-28B347E45C24}" presName="tx1" presStyleLbl="revTx" presStyleIdx="3" presStyleCnt="4"/>
      <dgm:spPr/>
    </dgm:pt>
    <dgm:pt modelId="{5A04B17F-6E84-4EDF-861D-F5EE26809A2C}" type="pres">
      <dgm:prSet presAssocID="{69587D0F-5AFC-44D3-9986-28B347E45C24}" presName="vert1" presStyleCnt="0"/>
      <dgm:spPr/>
    </dgm:pt>
  </dgm:ptLst>
  <dgm:cxnLst>
    <dgm:cxn modelId="{15F6FC1B-52D4-4A31-B032-59227EAEC8A5}" type="presOf" srcId="{6F5FD0C8-A246-4620-813D-BD1E7FCD46A0}" destId="{7E6BC244-379B-463C-B819-55AD74FF71B4}" srcOrd="0" destOrd="0" presId="urn:microsoft.com/office/officeart/2008/layout/LinedList"/>
    <dgm:cxn modelId="{FBBFD944-2439-4039-AB7A-1FE066E8B8E1}" type="presOf" srcId="{01B4BFF2-AD93-41D2-8C20-C475F07B4EFD}" destId="{21590258-F50C-437E-9CD9-FED393F7F32E}" srcOrd="0" destOrd="0" presId="urn:microsoft.com/office/officeart/2008/layout/LinedList"/>
    <dgm:cxn modelId="{05317351-59E7-4554-901C-C9C9E1FD8931}" srcId="{EB9E0E5E-8DE7-47E9-9E2D-FE3F75D2D7A5}" destId="{6F5FD0C8-A246-4620-813D-BD1E7FCD46A0}" srcOrd="1" destOrd="0" parTransId="{143F2F5C-3CAE-4D55-83FB-61BDA9CC8C3F}" sibTransId="{8979B12C-609D-493C-97B3-A4FE0F8F0EB8}"/>
    <dgm:cxn modelId="{96EA847B-F492-47E6-A5A3-7A6D3309DDD0}" type="presOf" srcId="{EB9E0E5E-8DE7-47E9-9E2D-FE3F75D2D7A5}" destId="{20BFEA34-4A1D-4C1A-AD54-BF7881EAA3DE}" srcOrd="0" destOrd="0" presId="urn:microsoft.com/office/officeart/2008/layout/LinedList"/>
    <dgm:cxn modelId="{1BF76981-F4C0-42C7-BC71-25C4087DD9AB}" srcId="{EB9E0E5E-8DE7-47E9-9E2D-FE3F75D2D7A5}" destId="{11E0F34A-7D2C-42CB-820A-46421ED362E2}" srcOrd="2" destOrd="0" parTransId="{EF0A6D97-F286-430D-9B08-398FBADB39FC}" sibTransId="{A149F34F-3063-41DD-81F0-945535662226}"/>
    <dgm:cxn modelId="{6063E8BB-4596-4B5B-8A39-3ED6C42D98CA}" type="presOf" srcId="{11E0F34A-7D2C-42CB-820A-46421ED362E2}" destId="{B6E7D3EA-725B-474C-AA39-9C5D50FA7ACC}" srcOrd="0" destOrd="0" presId="urn:microsoft.com/office/officeart/2008/layout/LinedList"/>
    <dgm:cxn modelId="{E95640C9-752F-4292-A126-472C3459D4FA}" srcId="{EB9E0E5E-8DE7-47E9-9E2D-FE3F75D2D7A5}" destId="{69587D0F-5AFC-44D3-9986-28B347E45C24}" srcOrd="3" destOrd="0" parTransId="{52C7F19F-A584-49C3-9229-6F2B9F05C659}" sibTransId="{10827390-1949-4C63-A51B-A3B077451E3E}"/>
    <dgm:cxn modelId="{7E830BD6-41A4-4559-9A5C-9C8F2C0102CC}" srcId="{EB9E0E5E-8DE7-47E9-9E2D-FE3F75D2D7A5}" destId="{01B4BFF2-AD93-41D2-8C20-C475F07B4EFD}" srcOrd="0" destOrd="0" parTransId="{2A50C485-DAE9-420B-AEF4-FD3BD6F75408}" sibTransId="{68F22B46-3438-4E41-9F32-5C4EDB2FD686}"/>
    <dgm:cxn modelId="{7563CFFD-9BB7-4609-82FE-9C084B5EEA9F}" type="presOf" srcId="{69587D0F-5AFC-44D3-9986-28B347E45C24}" destId="{40E50747-89BA-4B03-AA71-83FB5F0B9947}" srcOrd="0" destOrd="0" presId="urn:microsoft.com/office/officeart/2008/layout/LinedList"/>
    <dgm:cxn modelId="{E48CAE9E-D1C9-440C-A5C0-D800E6AC76F9}" type="presParOf" srcId="{20BFEA34-4A1D-4C1A-AD54-BF7881EAA3DE}" destId="{3B5CC6A9-3052-4CE2-A7EA-9943C3A11ACD}" srcOrd="0" destOrd="0" presId="urn:microsoft.com/office/officeart/2008/layout/LinedList"/>
    <dgm:cxn modelId="{F9828701-FA10-40F8-8B23-0387B8944D05}" type="presParOf" srcId="{20BFEA34-4A1D-4C1A-AD54-BF7881EAA3DE}" destId="{8108B974-E170-480B-80F2-FFB777E074FA}" srcOrd="1" destOrd="0" presId="urn:microsoft.com/office/officeart/2008/layout/LinedList"/>
    <dgm:cxn modelId="{CB1CEB22-9585-41CB-9941-B9BF08B65BAD}" type="presParOf" srcId="{8108B974-E170-480B-80F2-FFB777E074FA}" destId="{21590258-F50C-437E-9CD9-FED393F7F32E}" srcOrd="0" destOrd="0" presId="urn:microsoft.com/office/officeart/2008/layout/LinedList"/>
    <dgm:cxn modelId="{7C88F865-E5FC-4C3A-A035-7F2572C1BBD9}" type="presParOf" srcId="{8108B974-E170-480B-80F2-FFB777E074FA}" destId="{AADE17C7-280E-48FA-A2E8-3EB5045D84BD}" srcOrd="1" destOrd="0" presId="urn:microsoft.com/office/officeart/2008/layout/LinedList"/>
    <dgm:cxn modelId="{0EE20218-2B1B-43DF-8450-0A1BD2FF0881}" type="presParOf" srcId="{20BFEA34-4A1D-4C1A-AD54-BF7881EAA3DE}" destId="{5E323266-2EB1-493C-8FBF-A6422E08A897}" srcOrd="2" destOrd="0" presId="urn:microsoft.com/office/officeart/2008/layout/LinedList"/>
    <dgm:cxn modelId="{56A298DB-A80A-412E-96A3-630D4B3CC49B}" type="presParOf" srcId="{20BFEA34-4A1D-4C1A-AD54-BF7881EAA3DE}" destId="{6791AC20-4E2D-497E-A789-D305005E9364}" srcOrd="3" destOrd="0" presId="urn:microsoft.com/office/officeart/2008/layout/LinedList"/>
    <dgm:cxn modelId="{E422F30D-5601-4DBB-829B-0324E6D60CDB}" type="presParOf" srcId="{6791AC20-4E2D-497E-A789-D305005E9364}" destId="{7E6BC244-379B-463C-B819-55AD74FF71B4}" srcOrd="0" destOrd="0" presId="urn:microsoft.com/office/officeart/2008/layout/LinedList"/>
    <dgm:cxn modelId="{04E3D793-F170-4F61-824C-6A32D402D97B}" type="presParOf" srcId="{6791AC20-4E2D-497E-A789-D305005E9364}" destId="{1CA81C84-CA2F-41F6-9228-CF590A895494}" srcOrd="1" destOrd="0" presId="urn:microsoft.com/office/officeart/2008/layout/LinedList"/>
    <dgm:cxn modelId="{0D706A39-7244-482E-81E4-92A44EF19FD8}" type="presParOf" srcId="{20BFEA34-4A1D-4C1A-AD54-BF7881EAA3DE}" destId="{0B493BEA-9093-4EE0-B418-33D28D6AE5ED}" srcOrd="4" destOrd="0" presId="urn:microsoft.com/office/officeart/2008/layout/LinedList"/>
    <dgm:cxn modelId="{EBA3BF94-8AC7-4218-9F30-B61470BBCA63}" type="presParOf" srcId="{20BFEA34-4A1D-4C1A-AD54-BF7881EAA3DE}" destId="{17F09031-DE76-4DEC-9116-38F3C7E86CFB}" srcOrd="5" destOrd="0" presId="urn:microsoft.com/office/officeart/2008/layout/LinedList"/>
    <dgm:cxn modelId="{39538479-DDBE-4539-8108-6CBEEB827104}" type="presParOf" srcId="{17F09031-DE76-4DEC-9116-38F3C7E86CFB}" destId="{B6E7D3EA-725B-474C-AA39-9C5D50FA7ACC}" srcOrd="0" destOrd="0" presId="urn:microsoft.com/office/officeart/2008/layout/LinedList"/>
    <dgm:cxn modelId="{CBA0B7C7-1D26-420F-BB6D-04B9494D4D12}" type="presParOf" srcId="{17F09031-DE76-4DEC-9116-38F3C7E86CFB}" destId="{EF25F515-179F-4762-96A3-0DD7EC7DA6D6}" srcOrd="1" destOrd="0" presId="urn:microsoft.com/office/officeart/2008/layout/LinedList"/>
    <dgm:cxn modelId="{9F1F4367-4A15-4E0A-9673-CD898A7C5309}" type="presParOf" srcId="{20BFEA34-4A1D-4C1A-AD54-BF7881EAA3DE}" destId="{786DE123-A347-4CA6-A045-DA54D901AEBA}" srcOrd="6" destOrd="0" presId="urn:microsoft.com/office/officeart/2008/layout/LinedList"/>
    <dgm:cxn modelId="{590A6EE2-9A7E-47B8-964E-09FDEBFB16D3}" type="presParOf" srcId="{20BFEA34-4A1D-4C1A-AD54-BF7881EAA3DE}" destId="{52FD9739-C313-4046-8C76-38548A137760}" srcOrd="7" destOrd="0" presId="urn:microsoft.com/office/officeart/2008/layout/LinedList"/>
    <dgm:cxn modelId="{CD7DCF25-E05D-43B4-8303-27C7D15D6A52}" type="presParOf" srcId="{52FD9739-C313-4046-8C76-38548A137760}" destId="{40E50747-89BA-4B03-AA71-83FB5F0B9947}" srcOrd="0" destOrd="0" presId="urn:microsoft.com/office/officeart/2008/layout/LinedList"/>
    <dgm:cxn modelId="{2254F7FA-2933-4289-BB2E-3F886284E62A}" type="presParOf" srcId="{52FD9739-C313-4046-8C76-38548A137760}" destId="{5A04B17F-6E84-4EDF-861D-F5EE26809A2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4B282E6-09A8-4EA8-9751-DFDE66C2E67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EB93733-17A5-443B-A1DE-DF3229C0A879}">
      <dgm:prSet/>
      <dgm:spPr/>
      <dgm:t>
        <a:bodyPr/>
        <a:lstStyle/>
        <a:p>
          <a:r>
            <a:rPr lang="fr-FR"/>
            <a:t>Faire en sorte que le combat soit en back-end pour rendre la triche difficile</a:t>
          </a:r>
          <a:endParaRPr lang="en-US"/>
        </a:p>
      </dgm:t>
    </dgm:pt>
    <dgm:pt modelId="{0E038E7F-F259-4A78-ABDE-546F3C6F9F47}" type="parTrans" cxnId="{488E4E60-9C4E-40F3-B8F0-2DBD92034F8E}">
      <dgm:prSet/>
      <dgm:spPr/>
      <dgm:t>
        <a:bodyPr/>
        <a:lstStyle/>
        <a:p>
          <a:endParaRPr lang="en-US"/>
        </a:p>
      </dgm:t>
    </dgm:pt>
    <dgm:pt modelId="{50867212-8CB6-400F-BA25-08A9B21DE54A}" type="sibTrans" cxnId="{488E4E60-9C4E-40F3-B8F0-2DBD92034F8E}">
      <dgm:prSet/>
      <dgm:spPr/>
      <dgm:t>
        <a:bodyPr/>
        <a:lstStyle/>
        <a:p>
          <a:endParaRPr lang="en-US"/>
        </a:p>
      </dgm:t>
    </dgm:pt>
    <dgm:pt modelId="{9440A4A2-6B92-4223-8370-2F8841C5DA2C}">
      <dgm:prSet/>
      <dgm:spPr/>
      <dgm:t>
        <a:bodyPr/>
        <a:lstStyle/>
        <a:p>
          <a:r>
            <a:rPr lang="fr-FR"/>
            <a:t>Faire que la création d’équipier prenne en compte le personnage sélectionner pour les objets à équiper</a:t>
          </a:r>
          <a:endParaRPr lang="en-US"/>
        </a:p>
      </dgm:t>
    </dgm:pt>
    <dgm:pt modelId="{65F6290B-AD7D-4DD0-B1E9-3E437D7501C9}" type="parTrans" cxnId="{DF845BA6-F2B7-491A-9495-6325AB70A5AC}">
      <dgm:prSet/>
      <dgm:spPr/>
      <dgm:t>
        <a:bodyPr/>
        <a:lstStyle/>
        <a:p>
          <a:endParaRPr lang="en-US"/>
        </a:p>
      </dgm:t>
    </dgm:pt>
    <dgm:pt modelId="{7CFA30E3-1AF2-46B5-B7FB-5C3D95CF2966}" type="sibTrans" cxnId="{DF845BA6-F2B7-491A-9495-6325AB70A5AC}">
      <dgm:prSet/>
      <dgm:spPr/>
      <dgm:t>
        <a:bodyPr/>
        <a:lstStyle/>
        <a:p>
          <a:endParaRPr lang="en-US"/>
        </a:p>
      </dgm:t>
    </dgm:pt>
    <dgm:pt modelId="{8C8A7E7D-D9E6-4F3A-B38D-D27774D61DF9}">
      <dgm:prSet/>
      <dgm:spPr/>
      <dgm:t>
        <a:bodyPr/>
        <a:lstStyle/>
        <a:p>
          <a:r>
            <a:rPr lang="fr-FR" dirty="0"/>
            <a:t>Instaurer un Shop pour pouvoir </a:t>
          </a:r>
          <a:r>
            <a:rPr lang="fr-FR"/>
            <a:t>obtenir des nouveaux équipements déjà existants.</a:t>
          </a:r>
          <a:endParaRPr lang="en-US" dirty="0"/>
        </a:p>
      </dgm:t>
    </dgm:pt>
    <dgm:pt modelId="{EC46CA5E-28A6-483F-A15B-8D16B4677078}" type="sibTrans" cxnId="{89EC956C-89F3-4656-AC89-DC98D700A946}">
      <dgm:prSet/>
      <dgm:spPr/>
      <dgm:t>
        <a:bodyPr/>
        <a:lstStyle/>
        <a:p>
          <a:endParaRPr lang="en-US"/>
        </a:p>
      </dgm:t>
    </dgm:pt>
    <dgm:pt modelId="{7CF0BE08-38A3-4A3F-A132-32B97EE51BED}" type="parTrans" cxnId="{89EC956C-89F3-4656-AC89-DC98D700A946}">
      <dgm:prSet/>
      <dgm:spPr/>
      <dgm:t>
        <a:bodyPr/>
        <a:lstStyle/>
        <a:p>
          <a:endParaRPr lang="en-US"/>
        </a:p>
      </dgm:t>
    </dgm:pt>
    <dgm:pt modelId="{79AFA2C5-AC7D-4C23-AC92-124074A17517}" type="pres">
      <dgm:prSet presAssocID="{D4B282E6-09A8-4EA8-9751-DFDE66C2E670}" presName="linear" presStyleCnt="0">
        <dgm:presLayoutVars>
          <dgm:animLvl val="lvl"/>
          <dgm:resizeHandles val="exact"/>
        </dgm:presLayoutVars>
      </dgm:prSet>
      <dgm:spPr/>
    </dgm:pt>
    <dgm:pt modelId="{7161FEEC-AC22-49DE-93E6-0DA1561B4E71}" type="pres">
      <dgm:prSet presAssocID="{2EB93733-17A5-443B-A1DE-DF3229C0A87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7977D1B-2943-4608-8E15-BEE512578C02}" type="pres">
      <dgm:prSet presAssocID="{50867212-8CB6-400F-BA25-08A9B21DE54A}" presName="spacer" presStyleCnt="0"/>
      <dgm:spPr/>
    </dgm:pt>
    <dgm:pt modelId="{ECEC5AED-5CE0-4C08-9549-D31269B65ECC}" type="pres">
      <dgm:prSet presAssocID="{9440A4A2-6B92-4223-8370-2F8841C5DA2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06184D5-1C2F-47A4-B6B5-87937184038C}" type="pres">
      <dgm:prSet presAssocID="{7CFA30E3-1AF2-46B5-B7FB-5C3D95CF2966}" presName="spacer" presStyleCnt="0"/>
      <dgm:spPr/>
    </dgm:pt>
    <dgm:pt modelId="{C2EB2131-252D-4062-AD0E-F2ED6A15E77C}" type="pres">
      <dgm:prSet presAssocID="{8C8A7E7D-D9E6-4F3A-B38D-D27774D61DF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D26770C-8F18-4020-A9F2-9DCC3494583A}" type="presOf" srcId="{D4B282E6-09A8-4EA8-9751-DFDE66C2E670}" destId="{79AFA2C5-AC7D-4C23-AC92-124074A17517}" srcOrd="0" destOrd="0" presId="urn:microsoft.com/office/officeart/2005/8/layout/vList2"/>
    <dgm:cxn modelId="{488E4E60-9C4E-40F3-B8F0-2DBD92034F8E}" srcId="{D4B282E6-09A8-4EA8-9751-DFDE66C2E670}" destId="{2EB93733-17A5-443B-A1DE-DF3229C0A879}" srcOrd="0" destOrd="0" parTransId="{0E038E7F-F259-4A78-ABDE-546F3C6F9F47}" sibTransId="{50867212-8CB6-400F-BA25-08A9B21DE54A}"/>
    <dgm:cxn modelId="{A4414964-4569-4523-9A3B-3F9593162B3A}" type="presOf" srcId="{8C8A7E7D-D9E6-4F3A-B38D-D27774D61DF9}" destId="{C2EB2131-252D-4062-AD0E-F2ED6A15E77C}" srcOrd="0" destOrd="0" presId="urn:microsoft.com/office/officeart/2005/8/layout/vList2"/>
    <dgm:cxn modelId="{89EC956C-89F3-4656-AC89-DC98D700A946}" srcId="{D4B282E6-09A8-4EA8-9751-DFDE66C2E670}" destId="{8C8A7E7D-D9E6-4F3A-B38D-D27774D61DF9}" srcOrd="2" destOrd="0" parTransId="{7CF0BE08-38A3-4A3F-A132-32B97EE51BED}" sibTransId="{EC46CA5E-28A6-483F-A15B-8D16B4677078}"/>
    <dgm:cxn modelId="{DF845BA6-F2B7-491A-9495-6325AB70A5AC}" srcId="{D4B282E6-09A8-4EA8-9751-DFDE66C2E670}" destId="{9440A4A2-6B92-4223-8370-2F8841C5DA2C}" srcOrd="1" destOrd="0" parTransId="{65F6290B-AD7D-4DD0-B1E9-3E437D7501C9}" sibTransId="{7CFA30E3-1AF2-46B5-B7FB-5C3D95CF2966}"/>
    <dgm:cxn modelId="{39B90FAB-41C2-43B2-8852-C1C395CB5E30}" type="presOf" srcId="{2EB93733-17A5-443B-A1DE-DF3229C0A879}" destId="{7161FEEC-AC22-49DE-93E6-0DA1561B4E71}" srcOrd="0" destOrd="0" presId="urn:microsoft.com/office/officeart/2005/8/layout/vList2"/>
    <dgm:cxn modelId="{5D179FD2-C820-4BBA-AA72-3CA082A74873}" type="presOf" srcId="{9440A4A2-6B92-4223-8370-2F8841C5DA2C}" destId="{ECEC5AED-5CE0-4C08-9549-D31269B65ECC}" srcOrd="0" destOrd="0" presId="urn:microsoft.com/office/officeart/2005/8/layout/vList2"/>
    <dgm:cxn modelId="{76A9D36A-B0A2-4DD5-9EB7-B02C5D88B41A}" type="presParOf" srcId="{79AFA2C5-AC7D-4C23-AC92-124074A17517}" destId="{7161FEEC-AC22-49DE-93E6-0DA1561B4E71}" srcOrd="0" destOrd="0" presId="urn:microsoft.com/office/officeart/2005/8/layout/vList2"/>
    <dgm:cxn modelId="{55B8E8FE-8B51-4781-92F9-4FF1C914B26D}" type="presParOf" srcId="{79AFA2C5-AC7D-4C23-AC92-124074A17517}" destId="{E7977D1B-2943-4608-8E15-BEE512578C02}" srcOrd="1" destOrd="0" presId="urn:microsoft.com/office/officeart/2005/8/layout/vList2"/>
    <dgm:cxn modelId="{B1CB403B-D80E-48A4-AF35-98BD0476E631}" type="presParOf" srcId="{79AFA2C5-AC7D-4C23-AC92-124074A17517}" destId="{ECEC5AED-5CE0-4C08-9549-D31269B65ECC}" srcOrd="2" destOrd="0" presId="urn:microsoft.com/office/officeart/2005/8/layout/vList2"/>
    <dgm:cxn modelId="{0AA9521A-E507-4E53-ABB5-1FC50493C353}" type="presParOf" srcId="{79AFA2C5-AC7D-4C23-AC92-124074A17517}" destId="{906184D5-1C2F-47A4-B6B5-87937184038C}" srcOrd="3" destOrd="0" presId="urn:microsoft.com/office/officeart/2005/8/layout/vList2"/>
    <dgm:cxn modelId="{B1AA31C9-B7A3-42E4-8444-A4F93C70FDE4}" type="presParOf" srcId="{79AFA2C5-AC7D-4C23-AC92-124074A17517}" destId="{C2EB2131-252D-4062-AD0E-F2ED6A15E77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C9A32-87F3-41EE-A150-A64D35A95958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016126-3822-4D3E-A308-FFBB223FC651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Le combat</a:t>
          </a:r>
          <a:endParaRPr lang="en-US" sz="3300" kern="1200"/>
        </a:p>
      </dsp:txBody>
      <dsp:txXfrm>
        <a:off x="0" y="2124"/>
        <a:ext cx="10515600" cy="724514"/>
      </dsp:txXfrm>
    </dsp:sp>
    <dsp:sp modelId="{97212AE8-BA3D-406B-98CF-FEFD449B7A52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40E4A-5F75-46ED-8AEC-464B9248F54C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Création de personnage et objet</a:t>
          </a:r>
          <a:endParaRPr lang="en-US" sz="3300" kern="1200"/>
        </a:p>
      </dsp:txBody>
      <dsp:txXfrm>
        <a:off x="0" y="726639"/>
        <a:ext cx="10515600" cy="724514"/>
      </dsp:txXfrm>
    </dsp:sp>
    <dsp:sp modelId="{6B1EF4AC-3911-4A7F-B6F7-0E126FE09614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79B3E-4E70-4A10-9496-2E0DB8D45140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Création d’équipier</a:t>
          </a:r>
          <a:endParaRPr lang="en-US" sz="3300" kern="1200"/>
        </a:p>
      </dsp:txBody>
      <dsp:txXfrm>
        <a:off x="0" y="1451154"/>
        <a:ext cx="10515600" cy="724514"/>
      </dsp:txXfrm>
    </dsp:sp>
    <dsp:sp modelId="{28CB3DC0-A7ED-4FA5-B5D6-691F3B9C3FD2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F1012-73F5-4E36-8BB4-56E3577C5206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Inventaire</a:t>
          </a:r>
          <a:endParaRPr lang="en-US" sz="3300" kern="1200"/>
        </a:p>
      </dsp:txBody>
      <dsp:txXfrm>
        <a:off x="0" y="2175669"/>
        <a:ext cx="10515600" cy="724514"/>
      </dsp:txXfrm>
    </dsp:sp>
    <dsp:sp modelId="{9C30A5E4-34ED-404F-B841-3791A4A9FF18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E1EA6-0F85-4AF7-BE1B-AE1187811292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Classement</a:t>
          </a:r>
          <a:endParaRPr lang="en-US" sz="3300" kern="1200"/>
        </a:p>
      </dsp:txBody>
      <dsp:txXfrm>
        <a:off x="0" y="2900183"/>
        <a:ext cx="10515600" cy="724514"/>
      </dsp:txXfrm>
    </dsp:sp>
    <dsp:sp modelId="{F8CCACB8-952D-4F65-83F4-F3E5F8824702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A52AA-0A66-4D80-84D8-9CFED4046A38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Equilibrage</a:t>
          </a:r>
          <a:endParaRPr lang="en-US" sz="3300" kern="1200"/>
        </a:p>
      </dsp:txBody>
      <dsp:txXfrm>
        <a:off x="0" y="3624698"/>
        <a:ext cx="10515600" cy="724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8688D-52A8-4A46-82C2-AAAADECABBF8}">
      <dsp:nvSpPr>
        <dsp:cNvPr id="0" name=""/>
        <dsp:cNvSpPr/>
      </dsp:nvSpPr>
      <dsp:spPr>
        <a:xfrm>
          <a:off x="0" y="1956271"/>
          <a:ext cx="6245265" cy="16768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BD15A-5F8A-41D2-9F65-12BC19D586CF}">
      <dsp:nvSpPr>
        <dsp:cNvPr id="0" name=""/>
        <dsp:cNvSpPr/>
      </dsp:nvSpPr>
      <dsp:spPr>
        <a:xfrm>
          <a:off x="507233" y="2333552"/>
          <a:ext cx="922242" cy="922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4B611-0B75-4F5B-BF4B-4437B4204632}">
      <dsp:nvSpPr>
        <dsp:cNvPr id="0" name=""/>
        <dsp:cNvSpPr/>
      </dsp:nvSpPr>
      <dsp:spPr>
        <a:xfrm>
          <a:off x="1936708" y="1956271"/>
          <a:ext cx="2810369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Méthode KanBan</a:t>
          </a:r>
          <a:endParaRPr lang="en-US" sz="2500" kern="1200"/>
        </a:p>
      </dsp:txBody>
      <dsp:txXfrm>
        <a:off x="1936708" y="1956271"/>
        <a:ext cx="2810369" cy="1676804"/>
      </dsp:txXfrm>
    </dsp:sp>
    <dsp:sp modelId="{8ABF567A-D002-449A-BF1D-FFD7DE221AE4}">
      <dsp:nvSpPr>
        <dsp:cNvPr id="0" name=""/>
        <dsp:cNvSpPr/>
      </dsp:nvSpPr>
      <dsp:spPr>
        <a:xfrm>
          <a:off x="4747077" y="1956271"/>
          <a:ext cx="1498187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A faire</a:t>
          </a:r>
          <a:endParaRPr lang="en-US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En cours</a:t>
          </a:r>
          <a:endParaRPr lang="en-US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Terminé</a:t>
          </a:r>
          <a:endParaRPr lang="en-US" sz="1800" kern="1200"/>
        </a:p>
      </dsp:txBody>
      <dsp:txXfrm>
        <a:off x="4747077" y="1956271"/>
        <a:ext cx="1498187" cy="16768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42BDDB-72A9-4E36-AFE4-18943284856F}">
      <dsp:nvSpPr>
        <dsp:cNvPr id="0" name=""/>
        <dsp:cNvSpPr/>
      </dsp:nvSpPr>
      <dsp:spPr>
        <a:xfrm>
          <a:off x="0" y="7496"/>
          <a:ext cx="6589260" cy="1199250"/>
        </a:xfrm>
        <a:prstGeom prst="roundRect">
          <a:avLst/>
        </a:prstGeom>
        <a:solidFill>
          <a:srgbClr val="C9372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/>
            <a:t>Must have</a:t>
          </a:r>
          <a:endParaRPr lang="en-US" sz="5000" kern="1200"/>
        </a:p>
      </dsp:txBody>
      <dsp:txXfrm>
        <a:off x="58543" y="66039"/>
        <a:ext cx="6472174" cy="1082164"/>
      </dsp:txXfrm>
    </dsp:sp>
    <dsp:sp modelId="{9A72B79A-B124-4307-BC17-E73BC3387C13}">
      <dsp:nvSpPr>
        <dsp:cNvPr id="0" name=""/>
        <dsp:cNvSpPr/>
      </dsp:nvSpPr>
      <dsp:spPr>
        <a:xfrm>
          <a:off x="0" y="1350746"/>
          <a:ext cx="6589260" cy="1199250"/>
        </a:xfrm>
        <a:prstGeom prst="roundRect">
          <a:avLst/>
        </a:prstGeom>
        <a:solidFill>
          <a:srgbClr val="C250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 dirty="0" err="1"/>
            <a:t>Should</a:t>
          </a:r>
          <a:r>
            <a:rPr lang="fr-FR" sz="5000" kern="1200" dirty="0"/>
            <a:t> have</a:t>
          </a:r>
          <a:endParaRPr lang="en-US" sz="5000" kern="1200" dirty="0"/>
        </a:p>
      </dsp:txBody>
      <dsp:txXfrm>
        <a:off x="58543" y="1409289"/>
        <a:ext cx="6472174" cy="1082164"/>
      </dsp:txXfrm>
    </dsp:sp>
    <dsp:sp modelId="{6713ED33-2140-4C79-BEE2-B5EE4F932EB9}">
      <dsp:nvSpPr>
        <dsp:cNvPr id="0" name=""/>
        <dsp:cNvSpPr/>
      </dsp:nvSpPr>
      <dsp:spPr>
        <a:xfrm>
          <a:off x="0" y="2693996"/>
          <a:ext cx="6589260" cy="1199250"/>
        </a:xfrm>
        <a:prstGeom prst="roundRect">
          <a:avLst/>
        </a:prstGeom>
        <a:solidFill>
          <a:srgbClr val="956F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/>
            <a:t>Could have</a:t>
          </a:r>
          <a:endParaRPr lang="en-US" sz="5000" kern="1200"/>
        </a:p>
      </dsp:txBody>
      <dsp:txXfrm>
        <a:off x="58543" y="2752539"/>
        <a:ext cx="6472174" cy="1082164"/>
      </dsp:txXfrm>
    </dsp:sp>
    <dsp:sp modelId="{6D53260F-3BB6-4B66-BD8D-367AA8A5C535}">
      <dsp:nvSpPr>
        <dsp:cNvPr id="0" name=""/>
        <dsp:cNvSpPr/>
      </dsp:nvSpPr>
      <dsp:spPr>
        <a:xfrm>
          <a:off x="0" y="4037246"/>
          <a:ext cx="6589260" cy="1199250"/>
        </a:xfrm>
        <a:prstGeom prst="roundRect">
          <a:avLst/>
        </a:prstGeom>
        <a:solidFill>
          <a:srgbClr val="1E845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/>
            <a:t>Won’t have</a:t>
          </a:r>
          <a:endParaRPr lang="en-US" sz="5000" kern="1200"/>
        </a:p>
      </dsp:txBody>
      <dsp:txXfrm>
        <a:off x="58543" y="4095789"/>
        <a:ext cx="6472174" cy="10821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F66F36-C180-4ADE-BE72-C37DBA11640F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39F3E-A487-4F41-B646-5BA2B75710A1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/>
            <a:t>Merise</a:t>
          </a:r>
          <a:endParaRPr lang="en-US" sz="6500" kern="1200"/>
        </a:p>
      </dsp:txBody>
      <dsp:txXfrm>
        <a:off x="0" y="2124"/>
        <a:ext cx="10515600" cy="1449029"/>
      </dsp:txXfrm>
    </dsp:sp>
    <dsp:sp modelId="{DC9A67D2-DB87-482F-AFE9-65CE54ABD34B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B65BC-CFE3-427F-9E0A-050DA1290F34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/>
            <a:t>MCD</a:t>
          </a:r>
          <a:endParaRPr lang="en-US" sz="6500" kern="1200"/>
        </a:p>
      </dsp:txBody>
      <dsp:txXfrm>
        <a:off x="0" y="1451154"/>
        <a:ext cx="10515600" cy="1449029"/>
      </dsp:txXfrm>
    </dsp:sp>
    <dsp:sp modelId="{B14197C0-7B88-4E63-9BF2-189C942854E5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AC121-CB76-4DED-9774-8725DC0FED2B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/>
            <a:t>MLD</a:t>
          </a:r>
          <a:endParaRPr lang="en-US" sz="6500" kern="1200"/>
        </a:p>
      </dsp:txBody>
      <dsp:txXfrm>
        <a:off x="0" y="2900183"/>
        <a:ext cx="10515600" cy="14490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EF387-5C1D-4BCC-918D-EDFA85DE49EB}">
      <dsp:nvSpPr>
        <dsp:cNvPr id="0" name=""/>
        <dsp:cNvSpPr/>
      </dsp:nvSpPr>
      <dsp:spPr>
        <a:xfrm>
          <a:off x="0" y="1045259"/>
          <a:ext cx="4780416" cy="23902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/>
            <a:t>MVP</a:t>
          </a:r>
          <a:endParaRPr lang="en-US" sz="6500" kern="1200"/>
        </a:p>
      </dsp:txBody>
      <dsp:txXfrm>
        <a:off x="70007" y="1115266"/>
        <a:ext cx="4640402" cy="22501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FDE217-EE55-4BA2-B98F-27F16A446846}">
      <dsp:nvSpPr>
        <dsp:cNvPr id="0" name=""/>
        <dsp:cNvSpPr/>
      </dsp:nvSpPr>
      <dsp:spPr>
        <a:xfrm>
          <a:off x="4542811" y="263105"/>
          <a:ext cx="1429977" cy="714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Presenter</a:t>
          </a:r>
          <a:endParaRPr lang="fr-FR" sz="1800" kern="1200" dirty="0"/>
        </a:p>
      </dsp:txBody>
      <dsp:txXfrm>
        <a:off x="4563752" y="284046"/>
        <a:ext cx="1388095" cy="673106"/>
      </dsp:txXfrm>
    </dsp:sp>
    <dsp:sp modelId="{257D4CC8-C926-465F-81DC-052AB8BD2E75}">
      <dsp:nvSpPr>
        <dsp:cNvPr id="0" name=""/>
        <dsp:cNvSpPr/>
      </dsp:nvSpPr>
      <dsp:spPr>
        <a:xfrm rot="3155498">
          <a:off x="5296882" y="1426739"/>
          <a:ext cx="1125367" cy="250246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5371956" y="1476788"/>
        <a:ext cx="975219" cy="150148"/>
      </dsp:txXfrm>
    </dsp:sp>
    <dsp:sp modelId="{CC7327FD-62F5-4CBC-A1EF-010BCC18A122}">
      <dsp:nvSpPr>
        <dsp:cNvPr id="0" name=""/>
        <dsp:cNvSpPr/>
      </dsp:nvSpPr>
      <dsp:spPr>
        <a:xfrm>
          <a:off x="9085622" y="2041267"/>
          <a:ext cx="1429977" cy="714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Base de donnée</a:t>
          </a:r>
        </a:p>
      </dsp:txBody>
      <dsp:txXfrm>
        <a:off x="9106563" y="2062208"/>
        <a:ext cx="1388095" cy="673106"/>
      </dsp:txXfrm>
    </dsp:sp>
    <dsp:sp modelId="{C028D409-13B1-46C4-9B22-0A595E611ADE}">
      <dsp:nvSpPr>
        <dsp:cNvPr id="0" name=""/>
        <dsp:cNvSpPr/>
      </dsp:nvSpPr>
      <dsp:spPr>
        <a:xfrm rot="10800011">
          <a:off x="7716715" y="2273633"/>
          <a:ext cx="1125367" cy="25024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Doctrine</a:t>
          </a:r>
        </a:p>
      </dsp:txBody>
      <dsp:txXfrm rot="10800000">
        <a:off x="7791789" y="2323682"/>
        <a:ext cx="975219" cy="150148"/>
      </dsp:txXfrm>
    </dsp:sp>
    <dsp:sp modelId="{BECB6D11-CE25-422A-8820-3175E89F9551}">
      <dsp:nvSpPr>
        <dsp:cNvPr id="0" name=""/>
        <dsp:cNvSpPr/>
      </dsp:nvSpPr>
      <dsp:spPr>
        <a:xfrm>
          <a:off x="6043198" y="2041257"/>
          <a:ext cx="1429977" cy="714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Model</a:t>
          </a:r>
        </a:p>
      </dsp:txBody>
      <dsp:txXfrm>
        <a:off x="6064139" y="2062198"/>
        <a:ext cx="1388095" cy="673106"/>
      </dsp:txXfrm>
    </dsp:sp>
    <dsp:sp modelId="{55F4E98F-8E69-4777-97D0-82905ABCAD7D}">
      <dsp:nvSpPr>
        <dsp:cNvPr id="0" name=""/>
        <dsp:cNvSpPr/>
      </dsp:nvSpPr>
      <dsp:spPr>
        <a:xfrm rot="10799994">
          <a:off x="4695114" y="2213181"/>
          <a:ext cx="1125367" cy="250246"/>
        </a:xfrm>
        <a:prstGeom prst="leftArrow">
          <a:avLst/>
        </a:prstGeom>
        <a:solidFill>
          <a:schemeClr val="bg1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 rot="10800000">
        <a:off x="4770188" y="2263230"/>
        <a:ext cx="975219" cy="150148"/>
      </dsp:txXfrm>
    </dsp:sp>
    <dsp:sp modelId="{768334D4-CDCE-4589-B888-5F0305D122A5}">
      <dsp:nvSpPr>
        <dsp:cNvPr id="0" name=""/>
        <dsp:cNvSpPr/>
      </dsp:nvSpPr>
      <dsp:spPr>
        <a:xfrm>
          <a:off x="13" y="2041266"/>
          <a:ext cx="1429977" cy="714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Action de l’utilisateur</a:t>
          </a:r>
        </a:p>
      </dsp:txBody>
      <dsp:txXfrm>
        <a:off x="20954" y="2062207"/>
        <a:ext cx="1388095" cy="673106"/>
      </dsp:txXfrm>
    </dsp:sp>
    <dsp:sp modelId="{81BD5BCD-B9C2-47A6-AAB0-F13F585D8CCF}">
      <dsp:nvSpPr>
        <dsp:cNvPr id="0" name=""/>
        <dsp:cNvSpPr/>
      </dsp:nvSpPr>
      <dsp:spPr>
        <a:xfrm rot="21599983">
          <a:off x="1570662" y="2273631"/>
          <a:ext cx="1125367" cy="250246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1645736" y="2323680"/>
        <a:ext cx="975219" cy="150148"/>
      </dsp:txXfrm>
    </dsp:sp>
    <dsp:sp modelId="{755910A8-BAF6-4852-83C6-5B4065D0FB3B}">
      <dsp:nvSpPr>
        <dsp:cNvPr id="0" name=""/>
        <dsp:cNvSpPr/>
      </dsp:nvSpPr>
      <dsp:spPr>
        <a:xfrm>
          <a:off x="2836700" y="2041252"/>
          <a:ext cx="1429977" cy="714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View</a:t>
          </a:r>
        </a:p>
      </dsp:txBody>
      <dsp:txXfrm>
        <a:off x="2857641" y="2062193"/>
        <a:ext cx="1388095" cy="673106"/>
      </dsp:txXfrm>
    </dsp:sp>
    <dsp:sp modelId="{7F1BC857-E57E-4043-8CF8-DE3C7669DCB9}">
      <dsp:nvSpPr>
        <dsp:cNvPr id="0" name=""/>
        <dsp:cNvSpPr/>
      </dsp:nvSpPr>
      <dsp:spPr>
        <a:xfrm rot="18760549">
          <a:off x="3932214" y="1416747"/>
          <a:ext cx="1125367" cy="25024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4007288" y="1466796"/>
        <a:ext cx="975219" cy="1501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5CC6A9-3052-4CE2-A7EA-9943C3A11ACD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90258-F50C-437E-9CD9-FED393F7F32E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400" kern="1200"/>
            <a:t>Balisage</a:t>
          </a:r>
          <a:endParaRPr lang="en-US" sz="6400" kern="1200"/>
        </a:p>
      </dsp:txBody>
      <dsp:txXfrm>
        <a:off x="0" y="0"/>
        <a:ext cx="6900512" cy="1384035"/>
      </dsp:txXfrm>
    </dsp:sp>
    <dsp:sp modelId="{5E323266-2EB1-493C-8FBF-A6422E08A897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BC244-379B-463C-B819-55AD74FF71B4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400" kern="1200"/>
            <a:t>Accessibilité</a:t>
          </a:r>
          <a:endParaRPr lang="en-US" sz="6400" kern="1200"/>
        </a:p>
      </dsp:txBody>
      <dsp:txXfrm>
        <a:off x="0" y="1384035"/>
        <a:ext cx="6900512" cy="1384035"/>
      </dsp:txXfrm>
    </dsp:sp>
    <dsp:sp modelId="{0B493BEA-9093-4EE0-B418-33D28D6AE5ED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7D3EA-725B-474C-AA39-9C5D50FA7ACC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400" kern="1200"/>
            <a:t>Performance</a:t>
          </a:r>
          <a:endParaRPr lang="en-US" sz="6400" kern="1200"/>
        </a:p>
      </dsp:txBody>
      <dsp:txXfrm>
        <a:off x="0" y="2768070"/>
        <a:ext cx="6900512" cy="1384035"/>
      </dsp:txXfrm>
    </dsp:sp>
    <dsp:sp modelId="{786DE123-A347-4CA6-A045-DA54D901AEBA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50747-89BA-4B03-AA71-83FB5F0B9947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400" kern="1200"/>
            <a:t>Responsive Design</a:t>
          </a:r>
          <a:endParaRPr lang="en-US" sz="6400" kern="1200"/>
        </a:p>
      </dsp:txBody>
      <dsp:txXfrm>
        <a:off x="0" y="4152105"/>
        <a:ext cx="6900512" cy="13840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1FEEC-AC22-49DE-93E6-0DA1561B4E71}">
      <dsp:nvSpPr>
        <dsp:cNvPr id="0" name=""/>
        <dsp:cNvSpPr/>
      </dsp:nvSpPr>
      <dsp:spPr>
        <a:xfrm>
          <a:off x="0" y="77551"/>
          <a:ext cx="6900512" cy="17341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Faire en sorte que le combat soit en back-end pour rendre la triche difficile</a:t>
          </a:r>
          <a:endParaRPr lang="en-US" sz="3100" kern="1200"/>
        </a:p>
      </dsp:txBody>
      <dsp:txXfrm>
        <a:off x="84655" y="162206"/>
        <a:ext cx="6731202" cy="1564849"/>
      </dsp:txXfrm>
    </dsp:sp>
    <dsp:sp modelId="{ECEC5AED-5CE0-4C08-9549-D31269B65ECC}">
      <dsp:nvSpPr>
        <dsp:cNvPr id="0" name=""/>
        <dsp:cNvSpPr/>
      </dsp:nvSpPr>
      <dsp:spPr>
        <a:xfrm>
          <a:off x="0" y="1900990"/>
          <a:ext cx="6900512" cy="173415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Faire que la création d’équipier prenne en compte le personnage sélectionner pour les objets à équiper</a:t>
          </a:r>
          <a:endParaRPr lang="en-US" sz="3100" kern="1200"/>
        </a:p>
      </dsp:txBody>
      <dsp:txXfrm>
        <a:off x="84655" y="1985645"/>
        <a:ext cx="6731202" cy="1564849"/>
      </dsp:txXfrm>
    </dsp:sp>
    <dsp:sp modelId="{C2EB2131-252D-4062-AD0E-F2ED6A15E77C}">
      <dsp:nvSpPr>
        <dsp:cNvPr id="0" name=""/>
        <dsp:cNvSpPr/>
      </dsp:nvSpPr>
      <dsp:spPr>
        <a:xfrm>
          <a:off x="0" y="3724430"/>
          <a:ext cx="6900512" cy="173415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Instaurer un Shop pour pouvoir </a:t>
          </a:r>
          <a:r>
            <a:rPr lang="fr-FR" sz="3100" kern="1200"/>
            <a:t>obtenir des nouveaux équipements déjà existants.</a:t>
          </a:r>
          <a:endParaRPr lang="en-US" sz="3100" kern="1200" dirty="0"/>
        </a:p>
      </dsp:txBody>
      <dsp:txXfrm>
        <a:off x="84655" y="3809085"/>
        <a:ext cx="6731202" cy="1564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96CAC4-0E89-7B1F-CFC6-BA7B14F9A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CC1F21-B23E-A8FD-6D79-2DA65D62F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5440B5-1C4A-40CF-D99D-7A8A1A09E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5479-0B4A-47EA-9BD8-6B292CBD34D3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11F3A6-F680-CC92-3593-56C1EB17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BE2F5F-5BDB-39B3-3F49-72B8A150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F0A3-F350-4946-9BF6-4D4422542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57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81BAD2-5650-E172-728B-021332FD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68C6652-F56B-2993-CBDC-D79909252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5DD488-F14B-591F-43A9-B2C7E603F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5479-0B4A-47EA-9BD8-6B292CBD34D3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F42E44-AAFC-6B9F-461B-05D8A783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24E768-63F1-5E36-D42B-C9F4E84D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F0A3-F350-4946-9BF6-4D4422542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89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CB9CB5B-ACE6-9EE3-AB00-B244CB4F2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911EEF-8FC4-4331-2914-5482CC9E0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0F9482-BCEC-AF50-1FE3-5A8B2316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5479-0B4A-47EA-9BD8-6B292CBD34D3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65BED3-4526-5583-4C88-D7F810D9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97B6DC-6695-030E-D30B-0079F268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F0A3-F350-4946-9BF6-4D4422542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09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485CB9-3491-8CF3-A3AE-87896D8B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E74778-9167-22B1-8CE8-8D8D9F766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E9A9DD-0DA8-17CD-F4C3-B767DADE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5479-0B4A-47EA-9BD8-6B292CBD34D3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38CC1C-DED6-9FA2-239E-6F1A5548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7635E3-BD72-1B23-6E48-8734A49F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F0A3-F350-4946-9BF6-4D4422542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57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5AF24-2D60-6DD8-9F0C-18ABCD4B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1DC9CF-FEE7-BE40-5A20-D43DF77CD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34B34D-61F9-DFB7-1B6F-F3031374D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5479-0B4A-47EA-9BD8-6B292CBD34D3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5F8838-9A19-9B18-7351-4FC55DEE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5C8A10-E633-CB53-D08A-C2969F07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F0A3-F350-4946-9BF6-4D4422542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64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393A8-CAEE-4E53-CD4A-202FA3F7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49ECFC-B252-0027-B8F6-243B4FC66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358F15-FB0A-FA4F-67FA-6D0E566AA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99A61A-759D-7BF7-901E-B15F96687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5479-0B4A-47EA-9BD8-6B292CBD34D3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4FDA6B-95F7-18CB-EF82-4F3CF95D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FD9127-D918-BEFD-11C5-D92F7A3C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F0A3-F350-4946-9BF6-4D4422542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21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77B8EA-4EC4-2873-50E8-98C5ECDB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8CAF58-8479-7DC6-E8F8-F5CE88353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48DD34-CBA3-50D8-5B38-5BDBFB8BA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43DEAD3-02AE-DFB4-3239-39DD50231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B4B895E-22CA-4E21-1061-C5FD2CA68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CC3D08F-9844-645E-2ECE-19110431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5479-0B4A-47EA-9BD8-6B292CBD34D3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C14AB9F-64A9-C902-D027-566CD2F5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6813A6-DEF3-CE5E-D30A-ECD6F956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F0A3-F350-4946-9BF6-4D4422542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53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B246C6-521B-5EAE-B5FE-98D10749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62B2AB1-8443-2266-AEEC-677D81C3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5479-0B4A-47EA-9BD8-6B292CBD34D3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0328D2C-148A-935A-F716-A47BAABE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503167-33A2-7346-EAA6-79BC12DC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F0A3-F350-4946-9BF6-4D4422542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58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F35F0A5-0C65-EFAA-6562-C736D9501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5479-0B4A-47EA-9BD8-6B292CBD34D3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7FDD65B-9694-38D3-BE4E-A78655014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EE1083-CF86-03F9-1C2F-57BBAFAD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F0A3-F350-4946-9BF6-4D4422542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41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B08A17-69B5-6F66-76C5-077749A2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8819F9-F77F-81C8-3801-0581FE9CD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D53220-A2D2-F05E-8067-7258F14AF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395F35-1E72-7577-C439-A23F4FCA9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5479-0B4A-47EA-9BD8-6B292CBD34D3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1FA904-CCFA-D8E1-C1E0-CD23C12A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756897-7670-E359-EA95-05C3D401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F0A3-F350-4946-9BF6-4D4422542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02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9B250-263D-99B5-1B62-4DC13C99C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0FDFE42-7743-B9FC-86FA-B27FAB185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713585-A505-393C-E814-BC24F882C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9AC64C-384A-7E68-AC57-AB119F6D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5479-0B4A-47EA-9BD8-6B292CBD34D3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AADA8B-1F3A-93A2-F3BB-341C73606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3F5FFF-5CD3-0121-2407-A9BC01E1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F0A3-F350-4946-9BF6-4D4422542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956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E7446E-03E7-74E9-AD0F-6EEFB47C1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0D27A1-5409-F370-91B2-4B8EC6DBC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C6BAD0-14E1-976A-E01D-08CF4BBD55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45479-0B4A-47EA-9BD8-6B292CBD34D3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B0D6E0-CACB-67FF-4408-B961AFA95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F32254-3183-FCE5-7567-D736E8598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2F0A3-F350-4946-9BF6-4D4422542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11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DA161-B5B4-89C9-2133-AD3DAAE3A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The Little </a:t>
            </a:r>
            <a:r>
              <a:rPr lang="fr-FR" dirty="0" err="1"/>
              <a:t>Fighting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729265D-775C-C6BD-F31F-EF6A02BAF018}"/>
              </a:ext>
            </a:extLst>
          </p:cNvPr>
          <p:cNvSpPr txBox="1"/>
          <p:nvPr/>
        </p:nvSpPr>
        <p:spPr>
          <a:xfrm>
            <a:off x="9924366" y="5998128"/>
            <a:ext cx="1487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KROURI Brice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FF0018A-29AA-04D7-5F85-10BF3DEB756F}"/>
              </a:ext>
            </a:extLst>
          </p:cNvPr>
          <p:cNvSpPr txBox="1"/>
          <p:nvPr/>
        </p:nvSpPr>
        <p:spPr>
          <a:xfrm>
            <a:off x="777647" y="599823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DWWM 2023</a:t>
            </a:r>
          </a:p>
        </p:txBody>
      </p:sp>
    </p:spTree>
    <p:extLst>
      <p:ext uri="{BB962C8B-B14F-4D97-AF65-F5344CB8AC3E}">
        <p14:creationId xmlns:p14="http://schemas.microsoft.com/office/powerpoint/2010/main" val="2343386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62D7E7-C1A9-D630-C8E2-2F3CA821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Trello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3B6DE3E-34C9-B8FA-2207-A1FD966AE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800" y="3124200"/>
            <a:ext cx="7855352" cy="310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04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A2E1C1-407E-E6D7-AD47-76DFD7B80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Stratégie MVP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6B075A-D22C-543D-3A98-B2EA919BD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286697"/>
            <a:ext cx="10118598" cy="258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51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474090D-CD95-4B41-BE3D-6596953D3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F3E811-B104-4DFF-951A-008C860FF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33CE6C-37D5-F96D-CDB9-73EC48CB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6203" y="1443390"/>
            <a:ext cx="3268216" cy="3405880"/>
          </a:xfrm>
        </p:spPr>
        <p:txBody>
          <a:bodyPr>
            <a:normAutofit/>
          </a:bodyPr>
          <a:lstStyle/>
          <a:p>
            <a:r>
              <a:rPr lang="fr-FR" sz="6000"/>
              <a:t>RGPD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24D725-6748-E88F-AA0F-734706CF8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1266614"/>
            <a:ext cx="5769224" cy="3759434"/>
          </a:xfrm>
        </p:spPr>
        <p:txBody>
          <a:bodyPr anchor="ctr">
            <a:normAutofit/>
          </a:bodyPr>
          <a:lstStyle/>
          <a:p>
            <a:r>
              <a:rPr lang="fr-FR" sz="2400"/>
              <a:t>Le principe de finalité</a:t>
            </a:r>
          </a:p>
          <a:p>
            <a:r>
              <a:rPr lang="fr-FR" sz="2400"/>
              <a:t>Le principe de droits des personnes</a:t>
            </a:r>
          </a:p>
          <a:p>
            <a:r>
              <a:rPr lang="fr-FR" sz="2400"/>
              <a:t>Le principe de sécurité des données</a:t>
            </a:r>
          </a:p>
          <a:p>
            <a:r>
              <a:rPr lang="fr-FR" sz="2400"/>
              <a:t>Le principe de Minimisation</a:t>
            </a:r>
          </a:p>
          <a:p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624663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72CCA4-6622-CBD9-52EB-CA930AAC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5EAF83C-8891-3936-96E1-89DA3717AD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0801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6B80271-AB52-4E69-AC06-92D993A0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2560" y="323519"/>
            <a:ext cx="6096001" cy="6212748"/>
          </a:xfrm>
          <a:custGeom>
            <a:avLst/>
            <a:gdLst>
              <a:gd name="connsiteX0" fmla="*/ 0 w 6096001"/>
              <a:gd name="connsiteY0" fmla="*/ 0 h 6212748"/>
              <a:gd name="connsiteX1" fmla="*/ 1772102 w 6096001"/>
              <a:gd name="connsiteY1" fmla="*/ 0 h 6212748"/>
              <a:gd name="connsiteX2" fmla="*/ 2514601 w 6096001"/>
              <a:gd name="connsiteY2" fmla="*/ 0 h 6212748"/>
              <a:gd name="connsiteX3" fmla="*/ 2514603 w 6096001"/>
              <a:gd name="connsiteY3" fmla="*/ 0 h 6212748"/>
              <a:gd name="connsiteX4" fmla="*/ 6096001 w 6096001"/>
              <a:gd name="connsiteY4" fmla="*/ 0 h 6212748"/>
              <a:gd name="connsiteX5" fmla="*/ 6096001 w 6096001"/>
              <a:gd name="connsiteY5" fmla="*/ 2864954 h 6212748"/>
              <a:gd name="connsiteX6" fmla="*/ 2652556 w 6096001"/>
              <a:gd name="connsiteY6" fmla="*/ 6212748 h 6212748"/>
              <a:gd name="connsiteX7" fmla="*/ 1772102 w 6096001"/>
              <a:gd name="connsiteY7" fmla="*/ 6212748 h 6212748"/>
              <a:gd name="connsiteX8" fmla="*/ 1772102 w 6096001"/>
              <a:gd name="connsiteY8" fmla="*/ 6210962 h 6212748"/>
              <a:gd name="connsiteX9" fmla="*/ 0 w 6096001"/>
              <a:gd name="connsiteY9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1" h="6212748">
                <a:moveTo>
                  <a:pt x="0" y="0"/>
                </a:moveTo>
                <a:lnTo>
                  <a:pt x="1772102" y="0"/>
                </a:lnTo>
                <a:lnTo>
                  <a:pt x="2514601" y="0"/>
                </a:lnTo>
                <a:lnTo>
                  <a:pt x="2514603" y="0"/>
                </a:lnTo>
                <a:lnTo>
                  <a:pt x="6096001" y="0"/>
                </a:lnTo>
                <a:lnTo>
                  <a:pt x="6096001" y="2864954"/>
                </a:lnTo>
                <a:lnTo>
                  <a:pt x="2652556" y="6212748"/>
                </a:lnTo>
                <a:lnTo>
                  <a:pt x="1772102" y="6212748"/>
                </a:lnTo>
                <a:lnTo>
                  <a:pt x="1772102" y="6210962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233ACE-F3A1-4543-B9F4-425DDA579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30ADCC4-A81A-02E6-C4DC-EB5802010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99" y="1188637"/>
            <a:ext cx="4281029" cy="4480726"/>
          </a:xfrm>
        </p:spPr>
        <p:txBody>
          <a:bodyPr>
            <a:normAutofit/>
          </a:bodyPr>
          <a:lstStyle/>
          <a:p>
            <a:pPr algn="r"/>
            <a:r>
              <a:rPr lang="fr-FR" sz="6600"/>
              <a:t>Merise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0B9111-DCB3-AD11-B86F-89A7E8BC6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480" y="1855347"/>
            <a:ext cx="4404009" cy="3147306"/>
          </a:xfrm>
        </p:spPr>
        <p:txBody>
          <a:bodyPr anchor="ctr">
            <a:normAutofit/>
          </a:bodyPr>
          <a:lstStyle/>
          <a:p>
            <a:r>
              <a:rPr lang="fr-FR" sz="2000"/>
              <a:t>Conception</a:t>
            </a:r>
          </a:p>
          <a:p>
            <a:r>
              <a:rPr lang="fr-FR" sz="2000"/>
              <a:t>Logique</a:t>
            </a:r>
          </a:p>
          <a:p>
            <a:r>
              <a:rPr lang="fr-FR" sz="2000"/>
              <a:t>Physque</a:t>
            </a:r>
          </a:p>
        </p:txBody>
      </p:sp>
    </p:spTree>
    <p:extLst>
      <p:ext uri="{BB962C8B-B14F-4D97-AF65-F5344CB8AC3E}">
        <p14:creationId xmlns:p14="http://schemas.microsoft.com/office/powerpoint/2010/main" val="2926523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0E1EDD0-89E8-1D90-FFF8-58D49AE33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MCD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25AB721-492B-BCAE-02CF-CCDD66014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516" y="1966293"/>
            <a:ext cx="9784967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22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26A7B0-20B7-F864-7AAD-A2BCEBD65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MLD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CA6BEBC-DBDF-E130-3AB9-25510DD4F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250" y="1966293"/>
            <a:ext cx="9731499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79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D63B61D-86A4-55F9-F691-059767D80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057101" cy="4480726"/>
          </a:xfrm>
        </p:spPr>
        <p:txBody>
          <a:bodyPr>
            <a:normAutofit/>
          </a:bodyPr>
          <a:lstStyle/>
          <a:p>
            <a:pPr algn="r"/>
            <a:r>
              <a:rPr lang="fr-FR" sz="6600" dirty="0"/>
              <a:t>Design Pattern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7609CD74-6A4D-77C8-3F7A-2D960F6E54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5505979"/>
              </p:ext>
            </p:extLst>
          </p:nvPr>
        </p:nvGraphicFramePr>
        <p:xfrm>
          <a:off x="5170778" y="1188637"/>
          <a:ext cx="4780416" cy="448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662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AA862-41FF-6C9A-4694-0882A302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MVP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88FEF829-8088-CEC9-01ED-B8B2211310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2420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7905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78126B-22DE-BED9-170E-68D595AC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Maquettage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9911FA0-D31E-FEBE-7EC2-B92933A88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92" y="2091095"/>
            <a:ext cx="4484668" cy="420624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8B79614-CB7F-00D7-A8AE-71C7A7A27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408" y="2089099"/>
            <a:ext cx="5431536" cy="420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5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4533FC-42FC-850D-F5E7-E211F8F8A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 Projet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DB29441-A887-5EF9-0903-2C8449089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123" y="2633472"/>
            <a:ext cx="7066705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3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15774E-75A1-9259-267B-6C7A0E2E6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fr-FR" sz="3200"/>
              <a:t>Sécurité</a:t>
            </a:r>
          </a:p>
        </p:txBody>
      </p:sp>
      <p:pic>
        <p:nvPicPr>
          <p:cNvPr id="5" name="Picture 4" descr="Verrou sur la carte mère de l’ordinateur">
            <a:extLst>
              <a:ext uri="{FF2B5EF4-FFF2-40B4-BE49-F238E27FC236}">
                <a16:creationId xmlns:a16="http://schemas.microsoft.com/office/drawing/2014/main" id="{AC389B18-D944-3A31-9ECD-5CAB909FE2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4" r="36608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9976BD-8D80-ADDE-4899-AD7C78611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fr-FR" sz="2000"/>
              <a:t>Injection SQL</a:t>
            </a:r>
          </a:p>
          <a:p>
            <a:r>
              <a:rPr lang="fr-FR" sz="2000"/>
              <a:t>Faille XSS</a:t>
            </a:r>
          </a:p>
          <a:p>
            <a:r>
              <a:rPr lang="fr-FR" sz="2000"/>
              <a:t>Faille CSRF</a:t>
            </a:r>
          </a:p>
          <a:p>
            <a:r>
              <a:rPr lang="fr-FR" sz="2000"/>
              <a:t>Attaque force brute / Attaque par dictionnaire</a:t>
            </a:r>
          </a:p>
          <a:p>
            <a:r>
              <a:rPr lang="fr-FR" sz="2000"/>
              <a:t>Access Control</a:t>
            </a:r>
          </a:p>
        </p:txBody>
      </p:sp>
    </p:spTree>
    <p:extLst>
      <p:ext uri="{BB962C8B-B14F-4D97-AF65-F5344CB8AC3E}">
        <p14:creationId xmlns:p14="http://schemas.microsoft.com/office/powerpoint/2010/main" val="3294407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048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0B93A0C-3798-2033-002D-6122BEEEE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Injection SQL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0770539-C4C2-149E-4F98-C4A1FBF36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56458"/>
            <a:ext cx="5459470" cy="414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36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6758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47443DD-EBFF-8309-E2ED-2398E1C8C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738" y="639763"/>
            <a:ext cx="4073525" cy="183038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7397261-9C47-2BB5-5011-B6C6D7B562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47"/>
          <a:stretch/>
        </p:blipFill>
        <p:spPr>
          <a:xfrm>
            <a:off x="6789738" y="2540000"/>
            <a:ext cx="4073525" cy="36798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1DA1188-AECF-40D8-3BBB-B5FEAEBBF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Faille XSS</a:t>
            </a:r>
          </a:p>
        </p:txBody>
      </p:sp>
    </p:spTree>
    <p:extLst>
      <p:ext uri="{BB962C8B-B14F-4D97-AF65-F5344CB8AC3E}">
        <p14:creationId xmlns:p14="http://schemas.microsoft.com/office/powerpoint/2010/main" val="3318100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96F8A8-A099-BDB2-F379-62FE921A1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141712"/>
            <a:ext cx="7923815" cy="11295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Faille CSRF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AC994B62-85BD-E3D1-64C2-FA7C2FB65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39" y="3836032"/>
            <a:ext cx="10478721" cy="94308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9469B9-6468-5B6A-E832-8D4590388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897" y="5231580"/>
            <a:ext cx="10459156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348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56240D0-2540-2999-9540-FFCA92C5B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865431"/>
            <a:ext cx="9613397" cy="721005"/>
          </a:xfrm>
          <a:prstGeom prst="rect">
            <a:avLst/>
          </a:prstGeom>
        </p:spPr>
      </p:pic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81AEC6B-1F18-3ACD-E694-5E22D05E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Attaque par force brute / dictionnaire</a:t>
            </a:r>
          </a:p>
        </p:txBody>
      </p:sp>
    </p:spTree>
    <p:extLst>
      <p:ext uri="{BB962C8B-B14F-4D97-AF65-F5344CB8AC3E}">
        <p14:creationId xmlns:p14="http://schemas.microsoft.com/office/powerpoint/2010/main" val="3441861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93568-5A1F-6BE7-0597-70461BB31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141712"/>
            <a:ext cx="7923815" cy="11295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L’access controle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29F88E98-5ECB-1208-E1F0-9B97922C6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39" y="2778408"/>
            <a:ext cx="10478721" cy="200070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9469B9-6468-5B6A-E832-8D4590388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897" y="5231580"/>
            <a:ext cx="10459156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331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6BBB34-58B6-C297-AF77-130156ECC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fr-FR" sz="5400"/>
              <a:t>SEO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6DDD222A-6396-F070-C1AE-83CB9194C7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774409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2028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C6F02D-090D-87E3-9774-358F3C587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fr-FR" sz="4200"/>
              <a:t>Axe d’amélioration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9FEE2F8-E6FC-1E87-9E79-F08E32844F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3446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981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91675E-471B-99F2-5571-61281769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des charges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B562BCD-4CDE-347C-84C9-DE9106A8024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16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0314464-3D97-0F38-9DEE-9701DCAF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fr-FR" sz="4600" dirty="0"/>
              <a:t>Outils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5413B2-D9D8-7BE3-1F60-7577658FE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fr-FR" sz="2400"/>
              <a:t>Github</a:t>
            </a:r>
          </a:p>
          <a:p>
            <a:r>
              <a:rPr lang="fr-FR" sz="2400"/>
              <a:t>Trello</a:t>
            </a:r>
          </a:p>
          <a:p>
            <a:r>
              <a:rPr lang="fr-FR" sz="2400"/>
              <a:t>Figma</a:t>
            </a:r>
          </a:p>
          <a:p>
            <a:r>
              <a:rPr lang="fr-FR" sz="2400"/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243754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33ECAF-DB47-C4EB-4458-C57E3476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fr-FR" sz="6600"/>
              <a:t>Langage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D9143C-9C7C-FCD4-DBE1-A96654CAF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fr-FR" sz="2400"/>
              <a:t>PHP (avec le framework Symfony)</a:t>
            </a:r>
          </a:p>
          <a:p>
            <a:r>
              <a:rPr lang="fr-FR" sz="2400"/>
              <a:t>HTML</a:t>
            </a:r>
          </a:p>
          <a:p>
            <a:r>
              <a:rPr lang="fr-FR" sz="2400"/>
              <a:t>CSS</a:t>
            </a:r>
          </a:p>
          <a:p>
            <a:r>
              <a:rPr lang="fr-FR" sz="2400"/>
              <a:t>JavaScript</a:t>
            </a:r>
          </a:p>
          <a:p>
            <a:r>
              <a:rPr lang="fr-FR" sz="240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704426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3F9D2F-87AB-CFF6-1632-B0A5DF1FC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fr-FR" sz="6600"/>
              <a:t>Symfony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61C803-940B-E683-04CB-7242AABD0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fr-FR" sz="2400"/>
              <a:t>Composer</a:t>
            </a:r>
          </a:p>
          <a:p>
            <a:r>
              <a:rPr lang="fr-FR" sz="2400"/>
              <a:t>Twig</a:t>
            </a:r>
          </a:p>
          <a:p>
            <a:r>
              <a:rPr lang="fr-FR" sz="2400"/>
              <a:t>Doctrine</a:t>
            </a:r>
          </a:p>
          <a:p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48748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A9A0A4-F334-977B-9957-614A6C0DE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fr-FR" sz="6600"/>
              <a:t>Gestion de Projet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63FE28-B3E9-09E4-6632-03CCE7796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fr-FR" sz="2400"/>
              <a:t>Méthode Agile</a:t>
            </a:r>
          </a:p>
          <a:p>
            <a:r>
              <a:rPr lang="fr-FR" sz="2400"/>
              <a:t>Méthode MoSCoW</a:t>
            </a:r>
          </a:p>
          <a:p>
            <a:r>
              <a:rPr lang="fr-FR" sz="2400"/>
              <a:t>Stratégie MVP</a:t>
            </a:r>
          </a:p>
        </p:txBody>
      </p:sp>
    </p:spTree>
    <p:extLst>
      <p:ext uri="{BB962C8B-B14F-4D97-AF65-F5344CB8AC3E}">
        <p14:creationId xmlns:p14="http://schemas.microsoft.com/office/powerpoint/2010/main" val="263876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DE352F-883D-B428-D61E-A6FBA3703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fr-FR" sz="7400"/>
              <a:t>Méthode Agile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17E4C47-5749-24D9-62D3-56559A2592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321311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2236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43451" y="1248213"/>
            <a:ext cx="5413238" cy="432633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B594E1B-9899-FE48-1E59-70E1A8B5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67" y="675564"/>
            <a:ext cx="3609833" cy="5204085"/>
          </a:xfrm>
        </p:spPr>
        <p:txBody>
          <a:bodyPr>
            <a:normAutofit/>
          </a:bodyPr>
          <a:lstStyle/>
          <a:p>
            <a:r>
              <a:rPr lang="fr-FR" dirty="0"/>
              <a:t>Méthode </a:t>
            </a:r>
            <a:r>
              <a:rPr lang="fr-FR" dirty="0" err="1"/>
              <a:t>MoSCoW</a:t>
            </a:r>
            <a:endParaRPr lang="fr-FR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AED4E7D4-4A27-193A-402A-B8A340641B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328333"/>
              </p:ext>
            </p:extLst>
          </p:nvPr>
        </p:nvGraphicFramePr>
        <p:xfrm>
          <a:off x="4776730" y="819369"/>
          <a:ext cx="6589260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806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942BDDB-72A9-4E36-AFE4-1894328485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2942BDDB-72A9-4E36-AFE4-1894328485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2942BDDB-72A9-4E36-AFE4-1894328485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2942BDDB-72A9-4E36-AFE4-1894328485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A72B79A-B124-4307-BC17-E73BC3387C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9A72B79A-B124-4307-BC17-E73BC3387C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9A72B79A-B124-4307-BC17-E73BC3387C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9A72B79A-B124-4307-BC17-E73BC3387C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13ED33-2140-4C79-BEE2-B5EE4F932E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graphicEl>
                                              <a:dgm id="{6713ED33-2140-4C79-BEE2-B5EE4F932E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graphicEl>
                                              <a:dgm id="{6713ED33-2140-4C79-BEE2-B5EE4F932E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6713ED33-2140-4C79-BEE2-B5EE4F932E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53260F-3BB6-4B66-BD8D-367AA8A5C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graphicEl>
                                              <a:dgm id="{6D53260F-3BB6-4B66-BD8D-367AA8A5C5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graphicEl>
                                              <a:dgm id="{6D53260F-3BB6-4B66-BD8D-367AA8A5C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6D53260F-3BB6-4B66-BD8D-367AA8A5C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11500</TotalTime>
  <Words>202</Words>
  <Application>Microsoft Office PowerPoint</Application>
  <PresentationFormat>Grand écran</PresentationFormat>
  <Paragraphs>87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Thème Office</vt:lpstr>
      <vt:lpstr>The Little Fighting</vt:lpstr>
      <vt:lpstr>Le Projet</vt:lpstr>
      <vt:lpstr>Cahier des charges</vt:lpstr>
      <vt:lpstr>Outils</vt:lpstr>
      <vt:lpstr>Langage </vt:lpstr>
      <vt:lpstr>Symfony</vt:lpstr>
      <vt:lpstr>Gestion de Projet</vt:lpstr>
      <vt:lpstr>Méthode Agile</vt:lpstr>
      <vt:lpstr>Méthode MoSCoW</vt:lpstr>
      <vt:lpstr>Trello</vt:lpstr>
      <vt:lpstr>Stratégie MVP</vt:lpstr>
      <vt:lpstr>RGPD</vt:lpstr>
      <vt:lpstr>Modélisation</vt:lpstr>
      <vt:lpstr>Merise</vt:lpstr>
      <vt:lpstr>MCD</vt:lpstr>
      <vt:lpstr>MLD</vt:lpstr>
      <vt:lpstr>Design Pattern</vt:lpstr>
      <vt:lpstr>MVP</vt:lpstr>
      <vt:lpstr>Maquettage</vt:lpstr>
      <vt:lpstr>Sécurité</vt:lpstr>
      <vt:lpstr>Injection SQL</vt:lpstr>
      <vt:lpstr>Faille XSS</vt:lpstr>
      <vt:lpstr>Faille CSRF</vt:lpstr>
      <vt:lpstr>Attaque par force brute / dictionnaire</vt:lpstr>
      <vt:lpstr>L’access controle</vt:lpstr>
      <vt:lpstr>SEO</vt:lpstr>
      <vt:lpstr>Axe d’amélioration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Litlle Fighting</dc:title>
  <dc:creator>Brice KROURI</dc:creator>
  <cp:lastModifiedBy>Brice KROURI</cp:lastModifiedBy>
  <cp:revision>11</cp:revision>
  <dcterms:created xsi:type="dcterms:W3CDTF">2023-11-22T09:14:19Z</dcterms:created>
  <dcterms:modified xsi:type="dcterms:W3CDTF">2023-12-06T09:54:58Z</dcterms:modified>
</cp:coreProperties>
</file>