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aveat"/>
      <p:regular r:id="rId7"/>
      <p:bold r:id="rId8"/>
    </p:embeddedFont>
    <p:embeddedFont>
      <p:font typeface="Lobster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veat-regular.fntdata"/><Relationship Id="rId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rot="-1066331">
            <a:off x="1690084" y="648534"/>
            <a:ext cx="4404177" cy="989542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Zackery Hatch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27851">
            <a:off x="6527721" y="475233"/>
            <a:ext cx="2206512" cy="186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" y="0"/>
            <a:ext cx="1867201" cy="331949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 rot="1146768">
            <a:off x="5216242" y="2136124"/>
            <a:ext cx="2750520" cy="74280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EFEFEF"/>
                </a:solidFill>
                <a:latin typeface="Lobster"/>
                <a:ea typeface="Lobster"/>
                <a:cs typeface="Lobster"/>
                <a:sym typeface="Lobster"/>
              </a:rPr>
              <a:t>Selfless</a:t>
            </a:r>
            <a:endParaRPr sz="4200">
              <a:solidFill>
                <a:srgbClr val="EFEFE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-1143744">
            <a:off x="1999367" y="2111512"/>
            <a:ext cx="2391015" cy="831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EFEFEF"/>
                </a:solidFill>
                <a:highlight>
                  <a:srgbClr val="000000"/>
                </a:highlight>
                <a:latin typeface="Caveat"/>
                <a:ea typeface="Caveat"/>
                <a:cs typeface="Caveat"/>
                <a:sym typeface="Caveat"/>
              </a:rPr>
              <a:t>Caring</a:t>
            </a:r>
            <a:endParaRPr b="1" sz="2800">
              <a:solidFill>
                <a:srgbClr val="EFEFEF"/>
              </a:solidFill>
              <a:highlight>
                <a:srgbClr val="0000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1128704">
            <a:off x="5480981" y="3223555"/>
            <a:ext cx="2221675" cy="832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Integrity</a:t>
            </a:r>
            <a:endParaRPr b="1" sz="28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1272598">
            <a:off x="2217648" y="3370295"/>
            <a:ext cx="1953638" cy="8323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EFEFEF"/>
                </a:solidFill>
                <a:latin typeface="Lobster"/>
                <a:ea typeface="Lobster"/>
                <a:cs typeface="Lobster"/>
                <a:sym typeface="Lobster"/>
              </a:rPr>
              <a:t>Honesty</a:t>
            </a:r>
            <a:endParaRPr sz="2800">
              <a:solidFill>
                <a:srgbClr val="EFEFE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20200" y="4497000"/>
            <a:ext cx="870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 sz="30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it was meant to be, it would happen. “</a:t>
            </a:r>
            <a:endParaRPr sz="30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