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3" r:id="rId6"/>
    <p:sldId id="262" r:id="rId7"/>
    <p:sldId id="257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9EBF825A-8F0A-4D73-9B36-E05BF7BCEAC4}">
          <p14:sldIdLst>
            <p14:sldId id="256"/>
            <p14:sldId id="264"/>
            <p14:sldId id="260"/>
            <p14:sldId id="261"/>
          </p14:sldIdLst>
        </p14:section>
        <p14:section name="GAMEPLAY" id="{5B1F09A5-8812-41B0-AC2C-6A4C888B7F20}">
          <p14:sldIdLst>
            <p14:sldId id="263"/>
            <p14:sldId id="262"/>
            <p14:sldId id="257"/>
            <p14:sldId id="258"/>
            <p14:sldId id="259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0428624-73C4-438D-815A-C0D04050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CAEBA2-D06B-4493-9A8C-C5449C34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80EC033-A3C2-4EFD-9D85-3CAC1AFD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B5CFDCE-59DC-4D08-8633-926EC4CB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27033DD-CC86-4A95-8859-977A822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31E837-59C9-4278-A20E-64A17423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1007075-9D66-4243-BC65-C19EEF1EA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387D0DE-462E-43C4-9374-8765F7FA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3A62D5F-B310-4721-9F71-F269D90B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B19A1FC-A3B8-4E5C-9AF0-90298CC6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DABB5C52-A280-4C16-BD13-C36282FD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C625F4B-4D69-4AF3-9E39-FCFC1C20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6A5FB1B-288C-407E-A991-592435FD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2CD3C9-1FDF-4842-8877-26B393E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02102D0-D99E-49F6-A1A1-14CC5E7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C1AD54-FA1F-4A97-82E2-0547C38F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EB92D06-7EFD-45B8-862E-A54B8BFE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CEBF3ED-84EB-4363-9BCB-401D5508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B308692-D086-46AA-8546-2B7946F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5563C9-0336-43FD-A4CE-96FB791F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A22635-92D0-4D95-9395-27AF205D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2693107-3B05-4D9B-8BC7-F536B5C9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5504C59-3320-4591-8CC0-E5010C42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10CC0D1-6DC3-4838-9A75-176E2484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1474D36-C8D1-4129-B23C-82B2A7CB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D453831-5AA7-4902-8795-6107D148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C7ABE8A-9846-4133-9127-3C9C9582A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00D278E-8E8B-4615-89E4-E1896689A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B7E3E54-591D-494E-A1F8-96B7A83B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AAA07E1-2F8B-4550-9B15-E48D2301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35EDBEF-A9BD-488D-9A04-06C9BFE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878064-787A-4BD8-999B-78DBD528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E27FE1E-9129-4E72-8022-5E36C7CA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A1E6EFE-0715-4959-8452-71883911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265C2AD-C7D5-48D5-A79E-1CCCA35A6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D6F7A1C-E639-4AA9-8D94-27B25E092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E994A80-4EC4-44A6-9B39-368D78E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4C47EDB-2157-4251-91BC-4785B50F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4615CB4-C597-4325-8161-691A977C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120932-D271-41C3-9A2E-D52F3908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1809552-194D-4927-8802-E99A446B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D1A8586-91FC-49B0-8807-59CBE3F5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914D931-1F84-4053-9CCE-E42A7CA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54CE934-2E7F-4531-B3D1-A2E5745E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AC8D4F5-812D-4310-B1CB-E1D17061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8AFB202-3CF4-4257-AE1B-A816B07F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055A8BE-7960-4161-AF80-E382A1C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DA7E23E-B537-4FC1-823C-EC6A9D88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47F3D58-5FA6-466B-AA89-03BC492F6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CAC6E1C-AE01-439E-A99C-08C6980C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36773FC-A464-430B-8875-C779B1CD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47C41A3-E7FC-4AE0-9DAD-3598C76F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B8DF3D-4272-4B8A-9DAA-E12D5A0A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72BFFB5-A1E7-464E-AC98-BA91D4A02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37CFB9D-E333-4112-BE94-B1FD3254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A06705E-36AE-4AE0-8E7F-A4B899C6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85EC807-4E7D-41C2-B5B4-896502E0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798150-AB2F-4E19-96EE-7FA76E7F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6FB8C76-42D0-4D43-BAE6-1E74E867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8BD84D4-68D8-418A-ABB2-39D4A7CA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7FD5894-632D-4CE4-BED8-C4A9E3D45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E0F-E1D4-4366-81E2-6ECF749A803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2852881-2085-4356-B1E9-8AA0B5BE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22E5C8F-5B66-4107-9140-7B4FBBDF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9288-BA42-4F94-88DF-AC458294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2E9565-F845-4105-9287-FF3FD794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91" y="1600200"/>
            <a:ext cx="9144000" cy="2387600"/>
          </a:xfrm>
        </p:spPr>
        <p:txBody>
          <a:bodyPr/>
          <a:lstStyle/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208D224-DD22-4995-8D5F-AD6AE2C2F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8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2BCDA3-6E25-42FD-916C-0479157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LEVEL CLEARD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A7140DF-F969-425D-9D4A-E8AB765B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80" y="1825625"/>
            <a:ext cx="3817840" cy="4351338"/>
          </a:xfrm>
        </p:spPr>
      </p:pic>
    </p:spTree>
    <p:extLst>
      <p:ext uri="{BB962C8B-B14F-4D97-AF65-F5344CB8AC3E}">
        <p14:creationId xmlns:p14="http://schemas.microsoft.com/office/powerpoint/2010/main" val="377221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503AE56C-FCF2-4D66-9E56-08DB1FA25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UML</a:t>
            </a:r>
          </a:p>
        </p:txBody>
      </p:sp>
      <p:sp>
        <p:nvSpPr>
          <p:cNvPr id="5" name="ชื่อเรื่องรอง 4">
            <a:extLst>
              <a:ext uri="{FF2B5EF4-FFF2-40B4-BE49-F238E27FC236}">
                <a16:creationId xmlns:a16="http://schemas.microsoft.com/office/drawing/2014/main" id="{467E6CB3-6298-4277-B76F-8ECA7F46B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2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A7D81D-6AFC-4B10-AA05-54E10B13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085B3D8-5547-4F1B-8D2A-CFC568271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05" y="0"/>
            <a:ext cx="8904790" cy="6848217"/>
          </a:xfrm>
        </p:spPr>
      </p:pic>
    </p:spTree>
    <p:extLst>
      <p:ext uri="{BB962C8B-B14F-4D97-AF65-F5344CB8AC3E}">
        <p14:creationId xmlns:p14="http://schemas.microsoft.com/office/powerpoint/2010/main" val="40213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D27DB0-58B1-4D72-BE8D-C7B3C488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7DAB785-A221-42AB-964C-A076B32A9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54" y="0"/>
            <a:ext cx="10197692" cy="6858000"/>
          </a:xfrm>
        </p:spPr>
      </p:pic>
    </p:spTree>
    <p:extLst>
      <p:ext uri="{BB962C8B-B14F-4D97-AF65-F5344CB8AC3E}">
        <p14:creationId xmlns:p14="http://schemas.microsoft.com/office/powerpoint/2010/main" val="16796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ECA730AE-D0BC-4FA4-8B92-6B065AD43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GAME PLAY</a:t>
            </a:r>
          </a:p>
        </p:txBody>
      </p:sp>
      <p:sp>
        <p:nvSpPr>
          <p:cNvPr id="7" name="ชื่อเรื่องรอง 6">
            <a:extLst>
              <a:ext uri="{FF2B5EF4-FFF2-40B4-BE49-F238E27FC236}">
                <a16:creationId xmlns:a16="http://schemas.microsoft.com/office/drawing/2014/main" id="{814F13B6-BA5A-489C-9420-2DA1BB3AB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9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7D651D66-249E-44A1-B2F8-1EF19B63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MENU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578ACD71-1F13-406D-9C29-B6296628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4366B0F-8DBC-4804-A9D3-3214DE9FB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520825"/>
            <a:ext cx="4362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351F31-22DE-437F-8F98-0E3F5EA8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EASY MODE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86E6800-8DF8-49C1-9082-1A067BF1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80" y="1837199"/>
            <a:ext cx="3817840" cy="4351338"/>
          </a:xfrm>
        </p:spPr>
      </p:pic>
    </p:spTree>
    <p:extLst>
      <p:ext uri="{BB962C8B-B14F-4D97-AF65-F5344CB8AC3E}">
        <p14:creationId xmlns:p14="http://schemas.microsoft.com/office/powerpoint/2010/main" val="132141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919F95-7B8B-4E9C-8516-AA2F569E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NORMAL MODE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6E0ECED-6385-4C02-80F7-8E21778C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80" y="1825625"/>
            <a:ext cx="3817840" cy="4351338"/>
          </a:xfrm>
        </p:spPr>
      </p:pic>
    </p:spTree>
    <p:extLst>
      <p:ext uri="{BB962C8B-B14F-4D97-AF65-F5344CB8AC3E}">
        <p14:creationId xmlns:p14="http://schemas.microsoft.com/office/powerpoint/2010/main" val="105249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1ACE47-A453-4F80-863D-C8D0C5A2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HARD MODE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B82D2A9-DDE7-4444-A6F6-D6BE1E643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80" y="1825625"/>
            <a:ext cx="3817840" cy="4351338"/>
          </a:xfrm>
        </p:spPr>
      </p:pic>
    </p:spTree>
    <p:extLst>
      <p:ext uri="{BB962C8B-B14F-4D97-AF65-F5344CB8AC3E}">
        <p14:creationId xmlns:p14="http://schemas.microsoft.com/office/powerpoint/2010/main" val="233382727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</Words>
  <Application>Microsoft Office PowerPoint</Application>
  <PresentationFormat>แบบจอกว้าง</PresentationFormat>
  <Paragraphs>7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Cooper Black</vt:lpstr>
      <vt:lpstr>Cordia New</vt:lpstr>
      <vt:lpstr>ธีมของ Office</vt:lpstr>
      <vt:lpstr>งานนำเสนอ PowerPoint</vt:lpstr>
      <vt:lpstr>UML</vt:lpstr>
      <vt:lpstr>งานนำเสนอ PowerPoint</vt:lpstr>
      <vt:lpstr>งานนำเสนอ PowerPoint</vt:lpstr>
      <vt:lpstr>GAME PLAY</vt:lpstr>
      <vt:lpstr>MENU</vt:lpstr>
      <vt:lpstr>EASY MODE</vt:lpstr>
      <vt:lpstr>NORMAL MODE</vt:lpstr>
      <vt:lpstr>HARD MODE</vt:lpstr>
      <vt:lpstr>LEVEL CLEARD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 Game</dc:title>
  <dc:creator>Oct October</dc:creator>
  <cp:lastModifiedBy>Oct October</cp:lastModifiedBy>
  <cp:revision>5</cp:revision>
  <dcterms:created xsi:type="dcterms:W3CDTF">2018-04-28T15:31:53Z</dcterms:created>
  <dcterms:modified xsi:type="dcterms:W3CDTF">2018-04-28T16:39:08Z</dcterms:modified>
</cp:coreProperties>
</file>