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5143500" type="screen16x9"/>
  <p:notesSz cx="6858000" cy="9144000"/>
  <p:embeddedFontLs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arlow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D7C4C-22BB-43EA-A4C9-C0596FF6791F}">
  <a:tblStyle styleId="{8D7D7C4C-22BB-43EA-A4C9-C0596FF679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309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2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BEBEDOURO</a:t>
            </a:r>
            <a:br>
              <a:rPr lang="en" b="1" dirty="0" smtClean="0"/>
            </a:br>
            <a:r>
              <a:rPr lang="en" b="1" dirty="0" smtClean="0"/>
              <a:t>AUTOMÁTICO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7286" y="272055"/>
            <a:ext cx="719191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SoftwareSerial.h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TimeLib.h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&lt;ESP8266WiFi.h&gt;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WiFiUdp.h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//Definindo Serial de comunicação com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Arduino</a:t>
            </a:r>
            <a:endParaRPr lang="pt-BR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1200" dirty="0" err="1"/>
              <a:t>SoftwareSerial</a:t>
            </a:r>
            <a:r>
              <a:rPr lang="pt-BR" sz="1200" dirty="0"/>
              <a:t> </a:t>
            </a:r>
            <a:r>
              <a:rPr lang="pt-BR" sz="1200" dirty="0" err="1"/>
              <a:t>NodeMCU</a:t>
            </a:r>
            <a:r>
              <a:rPr lang="pt-BR" sz="1200" dirty="0"/>
              <a:t>(D2,D3);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//Informações da rede</a:t>
            </a:r>
          </a:p>
          <a:p>
            <a:r>
              <a:rPr lang="pt-BR" sz="1200" dirty="0" err="1"/>
              <a:t>const</a:t>
            </a:r>
            <a:r>
              <a:rPr lang="pt-BR" sz="1200" dirty="0"/>
              <a:t> char* </a:t>
            </a:r>
            <a:r>
              <a:rPr lang="pt-BR" sz="1200" dirty="0" err="1"/>
              <a:t>ssid</a:t>
            </a:r>
            <a:r>
              <a:rPr lang="pt-BR" sz="1200" dirty="0"/>
              <a:t>     = "Seles";</a:t>
            </a:r>
          </a:p>
          <a:p>
            <a:r>
              <a:rPr lang="pt-BR" sz="1200" dirty="0" err="1"/>
              <a:t>const</a:t>
            </a:r>
            <a:r>
              <a:rPr lang="pt-BR" sz="1200" dirty="0"/>
              <a:t> char* </a:t>
            </a:r>
            <a:r>
              <a:rPr lang="pt-BR" sz="1200" dirty="0" err="1"/>
              <a:t>password</a:t>
            </a:r>
            <a:r>
              <a:rPr lang="pt-BR" sz="1200" dirty="0"/>
              <a:t> = "28029021";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//Definindo as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variaveis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 funções de Acesso ao horário em tempo real do Brasil</a:t>
            </a:r>
          </a:p>
          <a:p>
            <a:r>
              <a:rPr lang="pt-BR" sz="1200" dirty="0" err="1"/>
              <a:t>static</a:t>
            </a:r>
            <a:r>
              <a:rPr lang="pt-BR" sz="1200" dirty="0"/>
              <a:t> </a:t>
            </a:r>
            <a:r>
              <a:rPr lang="pt-BR" sz="1200" dirty="0" err="1"/>
              <a:t>const</a:t>
            </a:r>
            <a:r>
              <a:rPr lang="pt-BR" sz="1200" dirty="0"/>
              <a:t> char </a:t>
            </a:r>
            <a:r>
              <a:rPr lang="pt-BR" sz="1200" dirty="0" err="1"/>
              <a:t>ntpServerName</a:t>
            </a:r>
            <a:r>
              <a:rPr lang="pt-BR" sz="1200" dirty="0"/>
              <a:t>[] = "br.poolo.ntp.org";</a:t>
            </a:r>
          </a:p>
          <a:p>
            <a:r>
              <a:rPr lang="pt-BR" sz="1200" dirty="0" err="1"/>
              <a:t>const</a:t>
            </a:r>
            <a:r>
              <a:rPr lang="pt-BR" sz="1200" dirty="0"/>
              <a:t>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timeZone</a:t>
            </a:r>
            <a:r>
              <a:rPr lang="pt-BR" sz="1200" dirty="0"/>
              <a:t> = -3;</a:t>
            </a:r>
          </a:p>
          <a:p>
            <a:r>
              <a:rPr lang="pt-BR" sz="1200" dirty="0" err="1"/>
              <a:t>WiFiUDP</a:t>
            </a:r>
            <a:r>
              <a:rPr lang="pt-BR" sz="1200" dirty="0"/>
              <a:t> </a:t>
            </a:r>
            <a:r>
              <a:rPr lang="pt-BR" sz="1200" dirty="0" err="1"/>
              <a:t>Udp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unsigned</a:t>
            </a:r>
            <a:r>
              <a:rPr lang="pt-BR" sz="1200" dirty="0"/>
              <a:t>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localPort</a:t>
            </a:r>
            <a:r>
              <a:rPr lang="pt-BR" sz="1200" dirty="0"/>
              <a:t> = 8888;</a:t>
            </a:r>
          </a:p>
          <a:p>
            <a:r>
              <a:rPr lang="pt-BR" sz="1200" dirty="0" err="1"/>
              <a:t>time_t</a:t>
            </a:r>
            <a:r>
              <a:rPr lang="pt-BR" sz="1200" dirty="0"/>
              <a:t> </a:t>
            </a:r>
            <a:r>
              <a:rPr lang="pt-BR" sz="1200" dirty="0" err="1"/>
              <a:t>getNtpTime</a:t>
            </a:r>
            <a:r>
              <a:rPr lang="pt-BR" sz="1200" dirty="0"/>
              <a:t>();</a:t>
            </a:r>
          </a:p>
          <a:p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printDigits</a:t>
            </a:r>
            <a:r>
              <a:rPr lang="pt-BR" sz="1200" dirty="0"/>
              <a:t>(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digits</a:t>
            </a:r>
            <a:r>
              <a:rPr lang="pt-BR" sz="1200" dirty="0"/>
              <a:t>);</a:t>
            </a:r>
          </a:p>
          <a:p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sendNTPpacket</a:t>
            </a:r>
            <a:r>
              <a:rPr lang="pt-BR" sz="1200" dirty="0"/>
              <a:t>(</a:t>
            </a:r>
            <a:r>
              <a:rPr lang="pt-BR" sz="1200" dirty="0" err="1"/>
              <a:t>IPAddress</a:t>
            </a:r>
            <a:r>
              <a:rPr lang="pt-BR" sz="1200" dirty="0"/>
              <a:t> &amp;</a:t>
            </a:r>
            <a:r>
              <a:rPr lang="pt-BR" sz="1200" dirty="0" err="1"/>
              <a:t>address</a:t>
            </a:r>
            <a:r>
              <a:rPr lang="pt-BR" sz="1200" dirty="0"/>
              <a:t>);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//Porta do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WebServer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no roteador</a:t>
            </a:r>
          </a:p>
          <a:p>
            <a:r>
              <a:rPr lang="pt-BR" sz="1200" dirty="0" err="1"/>
              <a:t>WiFiServer</a:t>
            </a:r>
            <a:r>
              <a:rPr lang="pt-BR" sz="1200" dirty="0"/>
              <a:t> server(80);</a:t>
            </a:r>
          </a:p>
        </p:txBody>
      </p:sp>
    </p:spTree>
    <p:extLst>
      <p:ext uri="{BB962C8B-B14F-4D97-AF65-F5344CB8AC3E}">
        <p14:creationId xmlns:p14="http://schemas.microsoft.com/office/powerpoint/2010/main" val="71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Variavel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criando o cabeçalho</a:t>
            </a:r>
          </a:p>
          <a:p>
            <a:r>
              <a:rPr lang="pt-BR" sz="1100" dirty="0" err="1"/>
              <a:t>String</a:t>
            </a:r>
            <a:r>
              <a:rPr lang="pt-BR" sz="1100" dirty="0"/>
              <a:t> header;</a:t>
            </a:r>
          </a:p>
          <a:p>
            <a:endParaRPr lang="pt-BR" sz="1100" dirty="0"/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Variaveis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para organizar a comunicação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Arduino-Esp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Esp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-Site</a:t>
            </a:r>
          </a:p>
          <a:p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lvl</a:t>
            </a:r>
            <a:r>
              <a:rPr lang="pt-BR" sz="1100" dirty="0"/>
              <a:t> = 1;</a:t>
            </a:r>
          </a:p>
          <a:p>
            <a:r>
              <a:rPr lang="pt-BR" sz="1100" dirty="0" err="1"/>
              <a:t>int</a:t>
            </a:r>
            <a:r>
              <a:rPr lang="pt-BR" sz="1100" dirty="0"/>
              <a:t> </a:t>
            </a:r>
            <a:r>
              <a:rPr lang="pt-BR" sz="1100" dirty="0" err="1"/>
              <a:t>nvl</a:t>
            </a:r>
            <a:r>
              <a:rPr lang="pt-BR" sz="1100" dirty="0"/>
              <a:t> = 1;</a:t>
            </a:r>
          </a:p>
          <a:p>
            <a:r>
              <a:rPr lang="pt-BR" sz="1100" dirty="0" err="1"/>
              <a:t>int</a:t>
            </a:r>
            <a:r>
              <a:rPr lang="pt-BR" sz="1100" dirty="0"/>
              <a:t> agua;</a:t>
            </a:r>
          </a:p>
          <a:p>
            <a:r>
              <a:rPr lang="pt-BR" sz="1100" dirty="0" err="1"/>
              <a:t>String</a:t>
            </a:r>
            <a:r>
              <a:rPr lang="pt-BR" sz="1100" dirty="0"/>
              <a:t> bebeu = "";</a:t>
            </a:r>
          </a:p>
          <a:p>
            <a:endParaRPr lang="pt-BR" sz="1100" dirty="0"/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Variaveis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"tempo de comunicação" do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esp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com o site</a:t>
            </a:r>
          </a:p>
          <a:p>
            <a:r>
              <a:rPr lang="pt-BR" sz="1100" dirty="0" err="1"/>
              <a:t>unsigned</a:t>
            </a:r>
            <a:r>
              <a:rPr lang="pt-BR" sz="1100" dirty="0"/>
              <a:t> </a:t>
            </a:r>
            <a:r>
              <a:rPr lang="pt-BR" sz="1100" dirty="0" err="1"/>
              <a:t>long</a:t>
            </a:r>
            <a:r>
              <a:rPr lang="pt-BR" sz="1100" dirty="0"/>
              <a:t> </a:t>
            </a:r>
            <a:r>
              <a:rPr lang="pt-BR" sz="1100" dirty="0" err="1"/>
              <a:t>currentTime</a:t>
            </a:r>
            <a:r>
              <a:rPr lang="pt-BR" sz="1100" dirty="0"/>
              <a:t> = </a:t>
            </a:r>
            <a:r>
              <a:rPr lang="pt-BR" sz="1100" dirty="0" err="1"/>
              <a:t>millis</a:t>
            </a:r>
            <a:r>
              <a:rPr lang="pt-BR" sz="1100" dirty="0"/>
              <a:t>();</a:t>
            </a:r>
          </a:p>
          <a:p>
            <a:r>
              <a:rPr lang="pt-BR" sz="1100" dirty="0" err="1"/>
              <a:t>unsigned</a:t>
            </a:r>
            <a:r>
              <a:rPr lang="pt-BR" sz="1100" dirty="0"/>
              <a:t> </a:t>
            </a:r>
            <a:r>
              <a:rPr lang="pt-BR" sz="1100" dirty="0" err="1"/>
              <a:t>long</a:t>
            </a:r>
            <a:r>
              <a:rPr lang="pt-BR" sz="1100" dirty="0"/>
              <a:t> </a:t>
            </a:r>
            <a:r>
              <a:rPr lang="pt-BR" sz="1100" dirty="0" err="1"/>
              <a:t>previousTime</a:t>
            </a:r>
            <a:r>
              <a:rPr lang="pt-BR" sz="1100" dirty="0"/>
              <a:t> = 0; </a:t>
            </a:r>
          </a:p>
          <a:p>
            <a:r>
              <a:rPr lang="pt-BR" sz="1100" dirty="0" err="1"/>
              <a:t>const</a:t>
            </a:r>
            <a:r>
              <a:rPr lang="pt-BR" sz="1100" dirty="0"/>
              <a:t> </a:t>
            </a:r>
            <a:r>
              <a:rPr lang="pt-BR" sz="1100" dirty="0" err="1"/>
              <a:t>long</a:t>
            </a:r>
            <a:r>
              <a:rPr lang="pt-BR" sz="1100" dirty="0"/>
              <a:t> </a:t>
            </a:r>
            <a:r>
              <a:rPr lang="pt-BR" sz="1100" dirty="0" err="1"/>
              <a:t>timeoutTime</a:t>
            </a:r>
            <a:r>
              <a:rPr lang="pt-BR" sz="1100" dirty="0"/>
              <a:t> = 2000;</a:t>
            </a:r>
          </a:p>
          <a:p>
            <a:endParaRPr lang="pt-BR" sz="1100" dirty="0"/>
          </a:p>
          <a:p>
            <a:r>
              <a:rPr lang="pt-BR" sz="1100" dirty="0" err="1"/>
              <a:t>void</a:t>
            </a:r>
            <a:r>
              <a:rPr lang="pt-BR" sz="1100" dirty="0"/>
              <a:t> setup() {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Serial.begin</a:t>
            </a:r>
            <a:r>
              <a:rPr lang="pt-BR" sz="1100" dirty="0"/>
              <a:t>(115200);</a:t>
            </a:r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//Iniciando o Serial de comunicação com o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Arduino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 definindo as portas de comunicação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NodeMCU.begin</a:t>
            </a:r>
            <a:r>
              <a:rPr lang="pt-BR" sz="1100" dirty="0"/>
              <a:t>(9600); 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pinMode</a:t>
            </a:r>
            <a:r>
              <a:rPr lang="pt-BR" sz="1100" dirty="0"/>
              <a:t>(D2,INPUT); 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pinMode</a:t>
            </a:r>
            <a:r>
              <a:rPr lang="pt-BR" sz="1100" dirty="0"/>
              <a:t>(D3,OUTPUT);</a:t>
            </a:r>
          </a:p>
          <a:p>
            <a:endParaRPr lang="pt-BR" sz="1100" dirty="0"/>
          </a:p>
          <a:p>
            <a:r>
              <a:rPr lang="pt-BR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//Conectar ao WiFi com Nome e Senha da Rede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Serial.print</a:t>
            </a:r>
            <a:r>
              <a:rPr lang="pt-BR" sz="1100" dirty="0"/>
              <a:t>("</a:t>
            </a:r>
            <a:r>
              <a:rPr lang="pt-BR" sz="1100" dirty="0" err="1"/>
              <a:t>Connecting</a:t>
            </a:r>
            <a:r>
              <a:rPr lang="pt-BR" sz="1100" dirty="0"/>
              <a:t> </a:t>
            </a:r>
            <a:r>
              <a:rPr lang="pt-BR" sz="1100" dirty="0" err="1"/>
              <a:t>to</a:t>
            </a:r>
            <a:r>
              <a:rPr lang="pt-BR" sz="1100" dirty="0"/>
              <a:t> ");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Serial.println</a:t>
            </a:r>
            <a:r>
              <a:rPr lang="pt-BR" sz="1100" dirty="0"/>
              <a:t>(</a:t>
            </a:r>
            <a:r>
              <a:rPr lang="pt-BR" sz="1100" dirty="0" err="1"/>
              <a:t>ssid</a:t>
            </a:r>
            <a:r>
              <a:rPr lang="pt-BR" sz="1100" dirty="0"/>
              <a:t>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WiFi.begin</a:t>
            </a:r>
            <a:r>
              <a:rPr lang="pt-BR" sz="1100" dirty="0"/>
              <a:t>(</a:t>
            </a:r>
            <a:r>
              <a:rPr lang="pt-BR" sz="1100" dirty="0" err="1"/>
              <a:t>ssid</a:t>
            </a:r>
            <a:r>
              <a:rPr lang="pt-BR" sz="1100" dirty="0"/>
              <a:t>, </a:t>
            </a:r>
            <a:r>
              <a:rPr lang="pt-BR" sz="1100" dirty="0" err="1"/>
              <a:t>password</a:t>
            </a:r>
            <a:r>
              <a:rPr lang="pt-BR" sz="1100" dirty="0"/>
              <a:t>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while</a:t>
            </a:r>
            <a:r>
              <a:rPr lang="pt-BR" sz="1100" dirty="0"/>
              <a:t> (</a:t>
            </a:r>
            <a:r>
              <a:rPr lang="pt-BR" sz="1100" dirty="0" err="1"/>
              <a:t>WiFi.status</a:t>
            </a:r>
            <a:r>
              <a:rPr lang="pt-BR" sz="1100" dirty="0"/>
              <a:t>() != WL_CONNECTED) {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delay</a:t>
            </a:r>
            <a:r>
              <a:rPr lang="pt-BR" sz="1100" dirty="0"/>
              <a:t>(500);</a:t>
            </a:r>
          </a:p>
          <a:p>
            <a:r>
              <a:rPr lang="pt-BR" sz="1100" dirty="0"/>
              <a:t>    </a:t>
            </a:r>
            <a:r>
              <a:rPr lang="pt-BR" sz="1100" dirty="0" err="1"/>
              <a:t>Serial.print</a:t>
            </a:r>
            <a:r>
              <a:rPr lang="pt-BR" sz="1100" dirty="0"/>
              <a:t>(".");</a:t>
            </a:r>
          </a:p>
          <a:p>
            <a:r>
              <a:rPr lang="pt-B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423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 </a:t>
            </a:r>
            <a:r>
              <a:rPr lang="pt-BR" sz="1100" dirty="0" err="1"/>
              <a:t>Serial.println</a:t>
            </a:r>
            <a:r>
              <a:rPr lang="pt-BR" sz="1100" dirty="0"/>
              <a:t>("");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Serial.println</a:t>
            </a:r>
            <a:r>
              <a:rPr lang="pt-BR" sz="1100" dirty="0"/>
              <a:t>("WiFi </a:t>
            </a:r>
            <a:r>
              <a:rPr lang="pt-BR" sz="1100" dirty="0" err="1"/>
              <a:t>connected</a:t>
            </a:r>
            <a:r>
              <a:rPr lang="pt-BR" sz="1100" dirty="0"/>
              <a:t>.");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Serial.println</a:t>
            </a:r>
            <a:r>
              <a:rPr lang="pt-BR" sz="1100" dirty="0"/>
              <a:t>("IP </a:t>
            </a:r>
            <a:r>
              <a:rPr lang="pt-BR" sz="1100" dirty="0" err="1"/>
              <a:t>address</a:t>
            </a:r>
            <a:r>
              <a:rPr lang="pt-BR" sz="1100" dirty="0"/>
              <a:t>: ");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Serial.println</a:t>
            </a:r>
            <a:r>
              <a:rPr lang="pt-BR" sz="1100" dirty="0"/>
              <a:t>(</a:t>
            </a:r>
            <a:r>
              <a:rPr lang="pt-BR" sz="1100" dirty="0" err="1"/>
              <a:t>WiFi.localIP</a:t>
            </a:r>
            <a:r>
              <a:rPr lang="pt-BR" sz="1100" dirty="0"/>
              <a:t>());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server.begin</a:t>
            </a:r>
            <a:r>
              <a:rPr lang="pt-BR" sz="1100" dirty="0"/>
              <a:t>();</a:t>
            </a:r>
          </a:p>
          <a:p>
            <a:r>
              <a:rPr lang="pt-BR" sz="1100" dirty="0"/>
              <a:t>  </a:t>
            </a:r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//Iniciando Horário em tempo real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Udp.begin</a:t>
            </a:r>
            <a:r>
              <a:rPr lang="pt-BR" sz="1100" dirty="0"/>
              <a:t>(</a:t>
            </a:r>
            <a:r>
              <a:rPr lang="pt-BR" sz="1100" dirty="0" err="1"/>
              <a:t>localPort</a:t>
            </a:r>
            <a:r>
              <a:rPr lang="pt-BR" sz="1100" dirty="0"/>
              <a:t>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setSyncProvider</a:t>
            </a:r>
            <a:r>
              <a:rPr lang="pt-BR" sz="1100" dirty="0"/>
              <a:t>(</a:t>
            </a:r>
            <a:r>
              <a:rPr lang="pt-BR" sz="1100" dirty="0" err="1"/>
              <a:t>getNtpTime</a:t>
            </a:r>
            <a:r>
              <a:rPr lang="pt-BR" sz="1100" dirty="0"/>
              <a:t>);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setSyncInterval</a:t>
            </a:r>
            <a:r>
              <a:rPr lang="pt-BR" sz="1100" dirty="0"/>
              <a:t>(300);</a:t>
            </a:r>
          </a:p>
          <a:p>
            <a:r>
              <a:rPr lang="pt-BR" sz="1100" dirty="0"/>
              <a:t>}</a:t>
            </a:r>
          </a:p>
          <a:p>
            <a:endParaRPr lang="pt-BR" sz="1100" dirty="0"/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//Função para tratar das informações recebidas pelo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esp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através do Serial do 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Arduino</a:t>
            </a:r>
            <a:endParaRPr lang="pt-BR" sz="11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GetInf</a:t>
            </a:r>
            <a:r>
              <a:rPr lang="pt-BR" sz="1100" dirty="0"/>
              <a:t>(</a:t>
            </a:r>
            <a:r>
              <a:rPr lang="pt-BR" sz="1100" dirty="0" err="1"/>
              <a:t>String</a:t>
            </a:r>
            <a:r>
              <a:rPr lang="pt-BR" sz="1100" dirty="0"/>
              <a:t> oque){</a:t>
            </a:r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</a:t>
            </a:r>
            <a:r>
              <a:rPr lang="pt-BR" sz="1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Nivel</a:t>
            </a:r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água Atual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(</a:t>
            </a:r>
            <a:r>
              <a:rPr lang="pt-BR" sz="1100" dirty="0" err="1"/>
              <a:t>oque.indexOf</a:t>
            </a:r>
            <a:r>
              <a:rPr lang="pt-BR" sz="1100" dirty="0"/>
              <a:t>("</a:t>
            </a:r>
            <a:r>
              <a:rPr lang="pt-BR" sz="1100" dirty="0" err="1"/>
              <a:t>inflvl</a:t>
            </a:r>
            <a:r>
              <a:rPr lang="pt-BR" sz="1100" dirty="0"/>
              <a:t>")&gt;-1){</a:t>
            </a:r>
          </a:p>
          <a:p>
            <a:r>
              <a:rPr lang="pt-BR" sz="1100" dirty="0"/>
              <a:t>    agua = </a:t>
            </a:r>
            <a:r>
              <a:rPr lang="pt-BR" sz="1100" dirty="0" err="1"/>
              <a:t>oque.substring</a:t>
            </a:r>
            <a:r>
              <a:rPr lang="pt-BR" sz="1100" dirty="0"/>
              <a:t>(7).</a:t>
            </a:r>
            <a:r>
              <a:rPr lang="pt-BR" sz="1100" dirty="0" err="1"/>
              <a:t>toInt</a:t>
            </a:r>
            <a:r>
              <a:rPr lang="pt-BR" sz="1100" dirty="0"/>
              <a:t>();</a:t>
            </a:r>
          </a:p>
          <a:p>
            <a:r>
              <a:rPr lang="pt-BR" sz="1100" dirty="0"/>
              <a:t>  }</a:t>
            </a:r>
          </a:p>
          <a:p>
            <a:r>
              <a:rPr lang="pt-BR" sz="1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//Última vez em que a bomba foi ativada</a:t>
            </a:r>
          </a:p>
          <a:p>
            <a:r>
              <a:rPr lang="pt-BR" sz="1100" dirty="0"/>
              <a:t>  </a:t>
            </a:r>
            <a:r>
              <a:rPr lang="pt-BR" sz="1100" dirty="0" err="1"/>
              <a:t>if</a:t>
            </a:r>
            <a:r>
              <a:rPr lang="pt-BR" sz="1100" dirty="0"/>
              <a:t>(</a:t>
            </a:r>
            <a:r>
              <a:rPr lang="pt-BR" sz="1100" dirty="0" err="1"/>
              <a:t>oque.indexOf</a:t>
            </a:r>
            <a:r>
              <a:rPr lang="pt-BR" sz="1100" dirty="0"/>
              <a:t>("drink")&gt;-1){</a:t>
            </a:r>
          </a:p>
          <a:p>
            <a:r>
              <a:rPr lang="pt-BR" sz="1100" dirty="0"/>
              <a:t>     bebeu = "";</a:t>
            </a:r>
          </a:p>
          <a:p>
            <a:r>
              <a:rPr lang="pt-BR" sz="1100" dirty="0"/>
              <a:t>     </a:t>
            </a:r>
            <a:r>
              <a:rPr lang="pt-BR" sz="1100" dirty="0" err="1"/>
              <a:t>if</a:t>
            </a:r>
            <a:r>
              <a:rPr lang="pt-BR" sz="1100" dirty="0"/>
              <a:t> (hour() &lt; 10){</a:t>
            </a:r>
          </a:p>
          <a:p>
            <a:r>
              <a:rPr lang="pt-BR" sz="1100" dirty="0"/>
              <a:t>          bebeu += "0";</a:t>
            </a:r>
          </a:p>
          <a:p>
            <a:r>
              <a:rPr lang="pt-BR" sz="1100" dirty="0"/>
              <a:t>          bebeu += hour();</a:t>
            </a:r>
          </a:p>
          <a:p>
            <a:r>
              <a:rPr lang="pt-BR" sz="1100" dirty="0"/>
              <a:t>     }</a:t>
            </a:r>
            <a:r>
              <a:rPr lang="pt-BR" sz="1100" dirty="0" err="1"/>
              <a:t>else</a:t>
            </a:r>
            <a:r>
              <a:rPr lang="pt-BR" sz="1100" dirty="0"/>
              <a:t>  bebeu += hour();</a:t>
            </a:r>
          </a:p>
          <a:p>
            <a:r>
              <a:rPr lang="pt-BR" sz="1100" dirty="0"/>
              <a:t>          bebeu += ":";</a:t>
            </a:r>
          </a:p>
          <a:p>
            <a:r>
              <a:rPr lang="pt-BR" sz="1100" dirty="0"/>
              <a:t>     </a:t>
            </a:r>
            <a:r>
              <a:rPr lang="pt-BR" sz="1100" dirty="0" err="1"/>
              <a:t>if</a:t>
            </a:r>
            <a:r>
              <a:rPr lang="pt-BR" sz="1100" dirty="0"/>
              <a:t> (minute() &lt; 10){</a:t>
            </a:r>
          </a:p>
          <a:p>
            <a:r>
              <a:rPr lang="pt-BR" sz="1100" dirty="0"/>
              <a:t>          bebeu+= "0";</a:t>
            </a:r>
          </a:p>
          <a:p>
            <a:r>
              <a:rPr lang="pt-BR" sz="1100" dirty="0"/>
              <a:t>          bebeu+=minute();</a:t>
            </a:r>
          </a:p>
          <a:p>
            <a:r>
              <a:rPr lang="pt-BR" sz="11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455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}else  bebeu+=minute();</a:t>
            </a:r>
          </a:p>
          <a:p>
            <a:r>
              <a:rPr lang="pt-BR" sz="1100"/>
              <a:t>          bebeu+=":";</a:t>
            </a:r>
          </a:p>
          <a:p>
            <a:r>
              <a:rPr lang="pt-BR" sz="1100"/>
              <a:t>     if (second() &lt; 10){</a:t>
            </a:r>
          </a:p>
          <a:p>
            <a:r>
              <a:rPr lang="pt-BR" sz="1100"/>
              <a:t>          bebeu+="0";</a:t>
            </a:r>
          </a:p>
          <a:p>
            <a:r>
              <a:rPr lang="pt-BR" sz="1100"/>
              <a:t>          bebeu += second();</a:t>
            </a:r>
          </a:p>
          <a:p>
            <a:r>
              <a:rPr lang="pt-BR" sz="1100"/>
              <a:t>     }else  bebeu+=second();</a:t>
            </a:r>
          </a:p>
          <a:p>
            <a:r>
              <a:rPr lang="pt-BR" sz="1100"/>
              <a:t>              </a:t>
            </a:r>
          </a:p>
          <a:p>
            <a:r>
              <a:rPr lang="pt-BR" sz="1100"/>
              <a:t>     bebeu+=(" ");</a:t>
            </a:r>
          </a:p>
          <a:p>
            <a:r>
              <a:rPr lang="pt-BR" sz="1100"/>
              <a:t>     bebeu+=day();</a:t>
            </a:r>
          </a:p>
          <a:p>
            <a:r>
              <a:rPr lang="pt-BR" sz="1100"/>
              <a:t>     bebeu+=".";</a:t>
            </a:r>
          </a:p>
          <a:p>
            <a:r>
              <a:rPr lang="pt-BR" sz="1100"/>
              <a:t>     bebeu+=month();</a:t>
            </a:r>
          </a:p>
          <a:p>
            <a:r>
              <a:rPr lang="pt-BR" sz="1100"/>
              <a:t>     bebeu+=".";</a:t>
            </a:r>
          </a:p>
          <a:p>
            <a:r>
              <a:rPr lang="pt-BR" sz="1100"/>
              <a:t>     bebeu+=year();</a:t>
            </a:r>
          </a:p>
          <a:p>
            <a:r>
              <a:rPr lang="pt-BR" sz="1100"/>
              <a:t>     </a:t>
            </a:r>
          </a:p>
          <a:p>
            <a:r>
              <a:rPr lang="pt-BR" sz="1100"/>
              <a:t>  }</a:t>
            </a:r>
          </a:p>
          <a:p>
            <a:r>
              <a:rPr lang="pt-BR" sz="1100"/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083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/>
              <a:t>void</a:t>
            </a:r>
            <a:r>
              <a:rPr lang="pt-BR" sz="1050" dirty="0"/>
              <a:t> loop(){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//Criando e atualizando página</a:t>
            </a:r>
          </a:p>
          <a:p>
            <a:r>
              <a:rPr lang="pt-BR" sz="1050" dirty="0"/>
              <a:t>  </a:t>
            </a:r>
            <a:r>
              <a:rPr lang="pt-BR" sz="1050" dirty="0" err="1"/>
              <a:t>WiFiClient</a:t>
            </a:r>
            <a:r>
              <a:rPr lang="pt-BR" sz="1050" dirty="0"/>
              <a:t> </a:t>
            </a:r>
            <a:r>
              <a:rPr lang="pt-BR" sz="1050" dirty="0" err="1"/>
              <a:t>client</a:t>
            </a:r>
            <a:r>
              <a:rPr lang="pt-BR" sz="1050" dirty="0"/>
              <a:t> = </a:t>
            </a:r>
            <a:r>
              <a:rPr lang="pt-BR" sz="1050" dirty="0" err="1"/>
              <a:t>server.available</a:t>
            </a:r>
            <a:r>
              <a:rPr lang="pt-BR" sz="1050" dirty="0"/>
              <a:t>();   </a:t>
            </a:r>
          </a:p>
          <a:p>
            <a:r>
              <a:rPr lang="pt-BR" sz="1050" dirty="0"/>
              <a:t>  </a:t>
            </a:r>
            <a:r>
              <a:rPr lang="pt-BR" sz="1050" dirty="0" err="1"/>
              <a:t>if</a:t>
            </a:r>
            <a:r>
              <a:rPr lang="pt-BR" sz="1050" dirty="0"/>
              <a:t> (</a:t>
            </a:r>
            <a:r>
              <a:rPr lang="pt-BR" sz="1050" dirty="0" err="1"/>
              <a:t>client</a:t>
            </a:r>
            <a:r>
              <a:rPr lang="pt-BR" sz="1050" dirty="0"/>
              <a:t>) {                             </a:t>
            </a:r>
          </a:p>
          <a:p>
            <a:r>
              <a:rPr lang="pt-BR" sz="1050" dirty="0"/>
              <a:t>    </a:t>
            </a:r>
            <a:r>
              <a:rPr lang="pt-BR" sz="1050" dirty="0" err="1"/>
              <a:t>String</a:t>
            </a:r>
            <a:r>
              <a:rPr lang="pt-BR" sz="1050" dirty="0"/>
              <a:t> </a:t>
            </a:r>
            <a:r>
              <a:rPr lang="pt-BR" sz="1050" dirty="0" err="1"/>
              <a:t>currentLine</a:t>
            </a:r>
            <a:r>
              <a:rPr lang="pt-BR" sz="1050" dirty="0"/>
              <a:t> = "";               </a:t>
            </a:r>
          </a:p>
          <a:p>
            <a:r>
              <a:rPr lang="pt-BR" sz="1050" dirty="0"/>
              <a:t>    </a:t>
            </a:r>
            <a:r>
              <a:rPr lang="pt-BR" sz="1050" dirty="0" err="1"/>
              <a:t>currentTime</a:t>
            </a:r>
            <a:r>
              <a:rPr lang="pt-BR" sz="1050" dirty="0"/>
              <a:t> = </a:t>
            </a:r>
            <a:r>
              <a:rPr lang="pt-BR" sz="1050" dirty="0" err="1"/>
              <a:t>millis</a:t>
            </a:r>
            <a:r>
              <a:rPr lang="pt-BR" sz="1050" dirty="0"/>
              <a:t>();</a:t>
            </a:r>
          </a:p>
          <a:p>
            <a:r>
              <a:rPr lang="pt-BR" sz="1050" dirty="0"/>
              <a:t>    </a:t>
            </a:r>
            <a:r>
              <a:rPr lang="pt-BR" sz="1050" dirty="0" err="1"/>
              <a:t>previousTime</a:t>
            </a:r>
            <a:r>
              <a:rPr lang="pt-BR" sz="1050" dirty="0"/>
              <a:t> = </a:t>
            </a:r>
            <a:r>
              <a:rPr lang="pt-BR" sz="1050" dirty="0" err="1"/>
              <a:t>currentTime</a:t>
            </a:r>
            <a:r>
              <a:rPr lang="pt-BR" sz="1050" dirty="0"/>
              <a:t>;</a:t>
            </a:r>
          </a:p>
          <a:p>
            <a:r>
              <a:rPr lang="pt-BR" sz="1050" dirty="0"/>
              <a:t>    </a:t>
            </a:r>
            <a:r>
              <a:rPr lang="pt-BR" sz="1050" dirty="0" err="1"/>
              <a:t>while</a:t>
            </a:r>
            <a:r>
              <a:rPr lang="pt-BR" sz="1050" dirty="0"/>
              <a:t> (</a:t>
            </a:r>
            <a:r>
              <a:rPr lang="pt-BR" sz="1050" dirty="0" err="1"/>
              <a:t>client.connected</a:t>
            </a:r>
            <a:r>
              <a:rPr lang="pt-BR" sz="1050" dirty="0"/>
              <a:t>() &amp;&amp; </a:t>
            </a:r>
            <a:r>
              <a:rPr lang="pt-BR" sz="1050" dirty="0" err="1"/>
              <a:t>currentTime</a:t>
            </a:r>
            <a:r>
              <a:rPr lang="pt-BR" sz="1050" dirty="0"/>
              <a:t> - </a:t>
            </a:r>
            <a:r>
              <a:rPr lang="pt-BR" sz="1050" dirty="0" err="1"/>
              <a:t>previousTime</a:t>
            </a:r>
            <a:r>
              <a:rPr lang="pt-BR" sz="1050" dirty="0"/>
              <a:t> &lt;= </a:t>
            </a:r>
            <a:r>
              <a:rPr lang="pt-BR" sz="1050" dirty="0" err="1"/>
              <a:t>timeoutTime</a:t>
            </a:r>
            <a:r>
              <a:rPr lang="pt-BR" sz="1050" dirty="0"/>
              <a:t>) { </a:t>
            </a:r>
          </a:p>
          <a:p>
            <a:r>
              <a:rPr lang="pt-BR" sz="1050" dirty="0"/>
              <a:t>      </a:t>
            </a:r>
            <a:r>
              <a:rPr lang="pt-BR" sz="1050" dirty="0" err="1"/>
              <a:t>currentTime</a:t>
            </a:r>
            <a:r>
              <a:rPr lang="pt-BR" sz="1050" dirty="0"/>
              <a:t> = </a:t>
            </a:r>
            <a:r>
              <a:rPr lang="pt-BR" sz="1050" dirty="0" err="1"/>
              <a:t>millis</a:t>
            </a:r>
            <a:r>
              <a:rPr lang="pt-BR" sz="1050" dirty="0"/>
              <a:t>();         </a:t>
            </a:r>
          </a:p>
          <a:p>
            <a:r>
              <a:rPr lang="pt-BR" sz="1050" dirty="0"/>
              <a:t>      </a:t>
            </a:r>
            <a:r>
              <a:rPr lang="pt-BR" sz="1050" dirty="0" err="1"/>
              <a:t>if</a:t>
            </a:r>
            <a:r>
              <a:rPr lang="pt-BR" sz="1050" dirty="0"/>
              <a:t> (</a:t>
            </a:r>
            <a:r>
              <a:rPr lang="pt-BR" sz="1050" dirty="0" err="1"/>
              <a:t>client.available</a:t>
            </a:r>
            <a:r>
              <a:rPr lang="pt-BR" sz="1050" dirty="0"/>
              <a:t>()) {             </a:t>
            </a:r>
          </a:p>
          <a:p>
            <a:r>
              <a:rPr lang="pt-BR" sz="1050" dirty="0"/>
              <a:t>        char c = </a:t>
            </a:r>
            <a:r>
              <a:rPr lang="pt-BR" sz="1050" dirty="0" err="1"/>
              <a:t>client.read</a:t>
            </a:r>
            <a:r>
              <a:rPr lang="pt-BR" sz="1050" dirty="0"/>
              <a:t>();            </a:t>
            </a:r>
          </a:p>
          <a:p>
            <a:r>
              <a:rPr lang="pt-BR" sz="1050" dirty="0"/>
              <a:t>        header += c;</a:t>
            </a:r>
          </a:p>
          <a:p>
            <a:r>
              <a:rPr lang="pt-BR" sz="1050" dirty="0"/>
              <a:t>        </a:t>
            </a:r>
            <a:r>
              <a:rPr lang="pt-BR" sz="1050" dirty="0" err="1"/>
              <a:t>if</a:t>
            </a:r>
            <a:r>
              <a:rPr lang="pt-BR" sz="1050" dirty="0"/>
              <a:t> (c == '\n') {                   </a:t>
            </a:r>
          </a:p>
          <a:p>
            <a:r>
              <a:rPr lang="pt-BR" sz="1050" dirty="0"/>
              <a:t>          </a:t>
            </a:r>
            <a:r>
              <a:rPr lang="pt-BR" sz="1050" dirty="0" err="1"/>
              <a:t>if</a:t>
            </a:r>
            <a:r>
              <a:rPr lang="pt-BR" sz="1050" dirty="0"/>
              <a:t> (</a:t>
            </a:r>
            <a:r>
              <a:rPr lang="pt-BR" sz="1050" dirty="0" err="1"/>
              <a:t>currentLine.length</a:t>
            </a:r>
            <a:r>
              <a:rPr lang="pt-BR" sz="1050" dirty="0"/>
              <a:t>() == 0) {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("HTTP/1.1 200 OK");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</a:t>
            </a:r>
            <a:r>
              <a:rPr lang="pt-BR" sz="1050" dirty="0" err="1"/>
              <a:t>Content-type:text</a:t>
            </a:r>
            <a:r>
              <a:rPr lang="pt-BR" sz="1050" dirty="0"/>
              <a:t>/</a:t>
            </a:r>
            <a:r>
              <a:rPr lang="pt-BR" sz="1050" dirty="0" err="1"/>
              <a:t>html</a:t>
            </a:r>
            <a:r>
              <a:rPr lang="pt-BR" sz="1050" dirty="0"/>
              <a:t>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("Connection: close");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 smtClean="0"/>
              <a:t>();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//Executando comando quando a pagina /</a:t>
            </a:r>
            <a:r>
              <a:rPr lang="pt-BR" sz="105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waterlvl</a:t>
            </a:r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for adicionada no cabeçalho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//da página ou quando o botão "Checar </a:t>
            </a:r>
            <a:r>
              <a:rPr lang="pt-BR" sz="105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nivel</a:t>
            </a:r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 for pressionado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if</a:t>
            </a:r>
            <a:r>
              <a:rPr lang="pt-BR" sz="1050" dirty="0"/>
              <a:t> (</a:t>
            </a:r>
            <a:r>
              <a:rPr lang="pt-BR" sz="1050" dirty="0" err="1"/>
              <a:t>header.indexOf</a:t>
            </a:r>
            <a:r>
              <a:rPr lang="pt-BR" sz="1050" dirty="0"/>
              <a:t>("GET /</a:t>
            </a:r>
            <a:r>
              <a:rPr lang="pt-BR" sz="1050" dirty="0" err="1"/>
              <a:t>waterlvl</a:t>
            </a:r>
            <a:r>
              <a:rPr lang="pt-BR" sz="1050" dirty="0"/>
              <a:t>") &gt;= 0) {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NodeMCU.println</a:t>
            </a:r>
            <a:r>
              <a:rPr lang="pt-BR" sz="1050" dirty="0"/>
              <a:t>("</a:t>
            </a:r>
            <a:r>
              <a:rPr lang="pt-BR" sz="1050" dirty="0" err="1"/>
              <a:t>aqualvl</a:t>
            </a:r>
            <a:r>
              <a:rPr lang="pt-BR" sz="1050" dirty="0"/>
              <a:t>");//Mandar mensagem para o </a:t>
            </a:r>
            <a:r>
              <a:rPr lang="pt-BR" sz="1050" dirty="0" err="1"/>
              <a:t>arduino</a:t>
            </a:r>
            <a:r>
              <a:rPr lang="pt-BR" sz="1050" dirty="0"/>
              <a:t> dizendo que quer o </a:t>
            </a:r>
            <a:r>
              <a:rPr lang="pt-BR" sz="1050" dirty="0" err="1"/>
              <a:t>nivel</a:t>
            </a:r>
            <a:r>
              <a:rPr lang="pt-BR" sz="1050" dirty="0"/>
              <a:t> de agua atual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delay</a:t>
            </a:r>
            <a:r>
              <a:rPr lang="pt-BR" sz="1050" dirty="0"/>
              <a:t>(50);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GetInf</a:t>
            </a:r>
            <a:r>
              <a:rPr lang="pt-BR" sz="1050" dirty="0"/>
              <a:t>(</a:t>
            </a:r>
            <a:r>
              <a:rPr lang="pt-BR" sz="1050" dirty="0" err="1"/>
              <a:t>NodeMCU.readString</a:t>
            </a:r>
            <a:r>
              <a:rPr lang="pt-BR" sz="1050" dirty="0"/>
              <a:t>());//Recebe a mensagem do </a:t>
            </a:r>
            <a:r>
              <a:rPr lang="pt-BR" sz="1050" dirty="0" err="1"/>
              <a:t>arduino</a:t>
            </a:r>
            <a:r>
              <a:rPr lang="pt-BR" sz="1050" dirty="0"/>
              <a:t> dizendo qual o </a:t>
            </a:r>
            <a:r>
              <a:rPr lang="pt-BR" sz="1050" dirty="0" err="1"/>
              <a:t>nivel</a:t>
            </a:r>
            <a:r>
              <a:rPr lang="pt-BR" sz="1050" dirty="0"/>
              <a:t> de agua atual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delay</a:t>
            </a:r>
            <a:r>
              <a:rPr lang="pt-BR" sz="1050" dirty="0"/>
              <a:t>(100);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lvl</a:t>
            </a:r>
            <a:r>
              <a:rPr lang="pt-BR" sz="1050" dirty="0"/>
              <a:t> = 2; //Controle de ativação da mudança da página para mostrar o </a:t>
            </a:r>
            <a:r>
              <a:rPr lang="pt-BR" sz="1050" dirty="0" err="1"/>
              <a:t>nivel</a:t>
            </a:r>
            <a:r>
              <a:rPr lang="pt-BR" sz="1050" dirty="0"/>
              <a:t> de água</a:t>
            </a:r>
          </a:p>
          <a:p>
            <a:r>
              <a:rPr lang="pt-BR" sz="1050" dirty="0"/>
              <a:t>            }</a:t>
            </a:r>
            <a:r>
              <a:rPr lang="pt-BR" sz="1050" dirty="0" err="1"/>
              <a:t>else</a:t>
            </a:r>
            <a:r>
              <a:rPr lang="pt-BR" sz="1050" dirty="0"/>
              <a:t> </a:t>
            </a:r>
            <a:r>
              <a:rPr lang="pt-BR" sz="1050" dirty="0" err="1"/>
              <a:t>if</a:t>
            </a:r>
            <a:r>
              <a:rPr lang="pt-BR" sz="1050" dirty="0"/>
              <a:t> (</a:t>
            </a:r>
            <a:r>
              <a:rPr lang="pt-BR" sz="1050" dirty="0" err="1"/>
              <a:t>header.indexOf</a:t>
            </a:r>
            <a:r>
              <a:rPr lang="pt-BR" sz="1050" dirty="0"/>
              <a:t>("GET /</a:t>
            </a:r>
            <a:r>
              <a:rPr lang="pt-BR" sz="1050" dirty="0" err="1"/>
              <a:t>timeon</a:t>
            </a:r>
            <a:r>
              <a:rPr lang="pt-BR" sz="1050" dirty="0"/>
              <a:t>") &gt;= 0) {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nvl</a:t>
            </a:r>
            <a:r>
              <a:rPr lang="pt-BR" sz="1050" dirty="0"/>
              <a:t> = 2; </a:t>
            </a:r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//Controle de ativação da mudança da página para mostrar a última vez que a bomba foi ativada</a:t>
            </a:r>
          </a:p>
          <a:p>
            <a:r>
              <a:rPr lang="pt-BR" sz="105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10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//Mostrar a página HTML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("&lt;!DOCTYPE </a:t>
            </a:r>
            <a:r>
              <a:rPr lang="pt-BR" sz="1050" dirty="0" err="1"/>
              <a:t>html</a:t>
            </a:r>
            <a:r>
              <a:rPr lang="pt-BR" sz="1050" dirty="0"/>
              <a:t>&gt;&lt;</a:t>
            </a:r>
            <a:r>
              <a:rPr lang="pt-BR" sz="1050" dirty="0" err="1"/>
              <a:t>html</a:t>
            </a:r>
            <a:r>
              <a:rPr lang="pt-BR" sz="1050" dirty="0"/>
              <a:t>&gt;");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</a:t>
            </a:r>
            <a:r>
              <a:rPr lang="pt-BR" sz="1050" dirty="0" err="1"/>
              <a:t>head</a:t>
            </a:r>
            <a:r>
              <a:rPr lang="pt-BR" sz="1050" dirty="0"/>
              <a:t>&gt;&lt;meta </a:t>
            </a:r>
            <a:r>
              <a:rPr lang="pt-BR" sz="1050" dirty="0" err="1"/>
              <a:t>name</a:t>
            </a:r>
            <a:r>
              <a:rPr lang="pt-BR" sz="1050" dirty="0"/>
              <a:t>=\"</a:t>
            </a:r>
            <a:r>
              <a:rPr lang="pt-BR" sz="1050" dirty="0" err="1"/>
              <a:t>viewport</a:t>
            </a:r>
            <a:r>
              <a:rPr lang="pt-BR" sz="1050" dirty="0"/>
              <a:t>\" </a:t>
            </a:r>
            <a:r>
              <a:rPr lang="pt-BR" sz="1050" dirty="0" err="1"/>
              <a:t>content</a:t>
            </a:r>
            <a:r>
              <a:rPr lang="pt-BR" sz="1050" dirty="0"/>
              <a:t>=\"</a:t>
            </a:r>
            <a:r>
              <a:rPr lang="pt-BR" sz="1050" dirty="0" err="1"/>
              <a:t>width</a:t>
            </a:r>
            <a:r>
              <a:rPr lang="pt-BR" sz="1050" dirty="0"/>
              <a:t>=</a:t>
            </a:r>
            <a:r>
              <a:rPr lang="pt-BR" sz="1050" dirty="0" err="1"/>
              <a:t>device-width</a:t>
            </a:r>
            <a:r>
              <a:rPr lang="pt-BR" sz="1050" dirty="0"/>
              <a:t>, </a:t>
            </a:r>
            <a:r>
              <a:rPr lang="pt-BR" sz="1050" dirty="0" err="1"/>
              <a:t>initial-scale</a:t>
            </a:r>
            <a:r>
              <a:rPr lang="pt-BR" sz="1050" dirty="0"/>
              <a:t>=1\"&gt;");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("&lt;link </a:t>
            </a:r>
            <a:r>
              <a:rPr lang="pt-BR" sz="1050" dirty="0" err="1"/>
              <a:t>rel</a:t>
            </a:r>
            <a:r>
              <a:rPr lang="pt-BR" sz="1050" dirty="0"/>
              <a:t>=\"</a:t>
            </a:r>
            <a:r>
              <a:rPr lang="pt-BR" sz="1050" dirty="0" err="1"/>
              <a:t>icon</a:t>
            </a:r>
            <a:r>
              <a:rPr lang="pt-BR" sz="1050" dirty="0"/>
              <a:t>\" </a:t>
            </a:r>
            <a:r>
              <a:rPr lang="pt-BR" sz="1050" dirty="0" err="1"/>
              <a:t>href</a:t>
            </a:r>
            <a:r>
              <a:rPr lang="pt-BR" sz="1050" dirty="0"/>
              <a:t>=\"data:,\"&gt;");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//Criando o design do Botão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</a:t>
            </a:r>
            <a:r>
              <a:rPr lang="pt-BR" sz="1050" dirty="0" err="1"/>
              <a:t>style</a:t>
            </a:r>
            <a:r>
              <a:rPr lang="pt-BR" sz="1050" dirty="0"/>
              <a:t>&gt;</a:t>
            </a:r>
            <a:r>
              <a:rPr lang="pt-BR" sz="1050" dirty="0" err="1"/>
              <a:t>html</a:t>
            </a:r>
            <a:r>
              <a:rPr lang="pt-BR" sz="1050" dirty="0"/>
              <a:t> { </a:t>
            </a:r>
            <a:r>
              <a:rPr lang="pt-BR" sz="1050" dirty="0" err="1"/>
              <a:t>font-family</a:t>
            </a:r>
            <a:r>
              <a:rPr lang="pt-BR" sz="1050" dirty="0"/>
              <a:t>: </a:t>
            </a:r>
            <a:r>
              <a:rPr lang="pt-BR" sz="1050" dirty="0" err="1"/>
              <a:t>Helvetica</a:t>
            </a:r>
            <a:r>
              <a:rPr lang="pt-BR" sz="1050" dirty="0"/>
              <a:t>; display: </a:t>
            </a:r>
            <a:r>
              <a:rPr lang="pt-BR" sz="1050" dirty="0" err="1"/>
              <a:t>inline-block</a:t>
            </a:r>
            <a:r>
              <a:rPr lang="pt-BR" sz="1050" dirty="0"/>
              <a:t>; </a:t>
            </a:r>
            <a:r>
              <a:rPr lang="pt-BR" sz="1050" dirty="0" err="1"/>
              <a:t>margin</a:t>
            </a:r>
            <a:r>
              <a:rPr lang="pt-BR" sz="1050" dirty="0"/>
              <a:t>: 0px auto; </a:t>
            </a:r>
            <a:r>
              <a:rPr lang="pt-BR" sz="1050" dirty="0" err="1"/>
              <a:t>text-align</a:t>
            </a:r>
            <a:r>
              <a:rPr lang="pt-BR" sz="1050" dirty="0"/>
              <a:t>: center;}");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(".</a:t>
            </a:r>
            <a:r>
              <a:rPr lang="pt-BR" sz="1050" dirty="0" err="1"/>
              <a:t>button</a:t>
            </a:r>
            <a:r>
              <a:rPr lang="pt-BR" sz="1050" dirty="0"/>
              <a:t> { background-color: #195B6A; </a:t>
            </a:r>
            <a:r>
              <a:rPr lang="pt-BR" sz="1050" dirty="0" err="1"/>
              <a:t>border</a:t>
            </a:r>
            <a:r>
              <a:rPr lang="pt-BR" sz="1050" dirty="0"/>
              <a:t>: </a:t>
            </a:r>
            <a:r>
              <a:rPr lang="pt-BR" sz="1050" dirty="0" err="1"/>
              <a:t>none</a:t>
            </a:r>
            <a:r>
              <a:rPr lang="pt-BR" sz="1050" dirty="0"/>
              <a:t>; color: </a:t>
            </a:r>
            <a:r>
              <a:rPr lang="pt-BR" sz="1050" dirty="0" err="1"/>
              <a:t>white</a:t>
            </a:r>
            <a:r>
              <a:rPr lang="pt-BR" sz="1050" dirty="0"/>
              <a:t>; </a:t>
            </a:r>
            <a:r>
              <a:rPr lang="pt-BR" sz="1050" dirty="0" err="1"/>
              <a:t>padding</a:t>
            </a:r>
            <a:r>
              <a:rPr lang="pt-BR" sz="1050" dirty="0"/>
              <a:t>: 16px 400px;");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</a:t>
            </a:r>
            <a:r>
              <a:rPr lang="pt-BR" sz="1050" dirty="0" err="1"/>
              <a:t>text-decoration</a:t>
            </a:r>
            <a:r>
              <a:rPr lang="pt-BR" sz="1050" dirty="0"/>
              <a:t>: </a:t>
            </a:r>
            <a:r>
              <a:rPr lang="pt-BR" sz="1050" dirty="0" err="1"/>
              <a:t>none</a:t>
            </a:r>
            <a:r>
              <a:rPr lang="pt-BR" sz="1050" dirty="0"/>
              <a:t>; </a:t>
            </a:r>
            <a:r>
              <a:rPr lang="pt-BR" sz="1050" dirty="0" err="1"/>
              <a:t>font-size</a:t>
            </a:r>
            <a:r>
              <a:rPr lang="pt-BR" sz="1050" dirty="0"/>
              <a:t>: 30px; </a:t>
            </a:r>
            <a:r>
              <a:rPr lang="pt-BR" sz="1050" dirty="0" err="1"/>
              <a:t>margin</a:t>
            </a:r>
            <a:r>
              <a:rPr lang="pt-BR" sz="1050" dirty="0"/>
              <a:t>: 2px; cursor: pointer;}");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(".button2 {background-color: #77878A;}&lt;/</a:t>
            </a:r>
            <a:r>
              <a:rPr lang="pt-BR" sz="1050" dirty="0" err="1"/>
              <a:t>style</a:t>
            </a:r>
            <a:r>
              <a:rPr lang="pt-BR" sz="1050" dirty="0"/>
              <a:t>&gt;&lt;/</a:t>
            </a:r>
            <a:r>
              <a:rPr lang="pt-BR" sz="1050" dirty="0" err="1"/>
              <a:t>head</a:t>
            </a:r>
            <a:r>
              <a:rPr lang="pt-BR" sz="1050" dirty="0"/>
              <a:t>&gt;");</a:t>
            </a:r>
          </a:p>
          <a:p>
            <a:r>
              <a:rPr lang="pt-BR" sz="1050" dirty="0"/>
              <a:t>             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//"Titulo" Da Página 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</a:t>
            </a:r>
            <a:r>
              <a:rPr lang="pt-BR" sz="1050" dirty="0" err="1"/>
              <a:t>body</a:t>
            </a:r>
            <a:r>
              <a:rPr lang="pt-BR" sz="1050" dirty="0"/>
              <a:t>&gt;&lt;h1&gt;BEBEDOURO AUTOMATICO&lt;/h1&gt;");</a:t>
            </a:r>
          </a:p>
          <a:p>
            <a:endParaRPr lang="pt-BR" sz="1050" dirty="0"/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//Mensagem 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("&lt;p&gt;Checar </a:t>
            </a:r>
            <a:r>
              <a:rPr lang="pt-BR" sz="1050" dirty="0" err="1"/>
              <a:t>nivel</a:t>
            </a:r>
            <a:r>
              <a:rPr lang="pt-BR" sz="1050" dirty="0"/>
              <a:t> da agua&lt;/p&gt;");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//CRIAR BOTÃO QUE CHECA O NIVEL DE ÁGUA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client.println</a:t>
            </a:r>
            <a:r>
              <a:rPr lang="pt-BR" sz="1050" dirty="0"/>
              <a:t>("&lt;p&gt;&lt;a </a:t>
            </a:r>
            <a:r>
              <a:rPr lang="pt-BR" sz="1050" dirty="0" err="1"/>
              <a:t>href</a:t>
            </a:r>
            <a:r>
              <a:rPr lang="pt-BR" sz="1050" dirty="0"/>
              <a:t>=\"/</a:t>
            </a:r>
            <a:r>
              <a:rPr lang="pt-BR" sz="1050" dirty="0" err="1"/>
              <a:t>waterlvl</a:t>
            </a:r>
            <a:r>
              <a:rPr lang="pt-BR" sz="1050" dirty="0"/>
              <a:t>\"&gt;&lt;</a:t>
            </a:r>
            <a:r>
              <a:rPr lang="pt-BR" sz="1050" dirty="0" err="1"/>
              <a:t>button</a:t>
            </a:r>
            <a:r>
              <a:rPr lang="pt-BR" sz="1050" dirty="0"/>
              <a:t> </a:t>
            </a:r>
            <a:r>
              <a:rPr lang="pt-BR" sz="1050" dirty="0" err="1"/>
              <a:t>class</a:t>
            </a:r>
            <a:r>
              <a:rPr lang="pt-BR" sz="1050" dirty="0"/>
              <a:t>=\"</a:t>
            </a:r>
            <a:r>
              <a:rPr lang="pt-BR" sz="1050" dirty="0" err="1"/>
              <a:t>button</a:t>
            </a:r>
            <a:r>
              <a:rPr lang="pt-BR" sz="1050" dirty="0"/>
              <a:t>\"&gt;Checar </a:t>
            </a:r>
            <a:r>
              <a:rPr lang="pt-BR" sz="1050" dirty="0" err="1"/>
              <a:t>Nivel</a:t>
            </a:r>
            <a:r>
              <a:rPr lang="pt-BR" sz="1050" dirty="0"/>
              <a:t>&lt;/</a:t>
            </a:r>
            <a:r>
              <a:rPr lang="pt-BR" sz="1050" dirty="0" err="1"/>
              <a:t>button</a:t>
            </a:r>
            <a:r>
              <a:rPr lang="pt-BR" sz="1050" dirty="0"/>
              <a:t>&gt;&lt;/a&gt;&lt;/p&gt;");</a:t>
            </a:r>
          </a:p>
          <a:p>
            <a:r>
              <a:rPr lang="pt-BR" sz="105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//Ativação quando o botão é pressionado</a:t>
            </a:r>
          </a:p>
          <a:p>
            <a:r>
              <a:rPr lang="pt-BR" sz="1050" dirty="0"/>
              <a:t>            </a:t>
            </a:r>
            <a:r>
              <a:rPr lang="pt-BR" sz="1050" dirty="0" err="1"/>
              <a:t>if</a:t>
            </a:r>
            <a:r>
              <a:rPr lang="pt-BR" sz="1050" dirty="0"/>
              <a:t>(</a:t>
            </a:r>
            <a:r>
              <a:rPr lang="pt-BR" sz="1050" dirty="0" err="1"/>
              <a:t>lvl</a:t>
            </a:r>
            <a:r>
              <a:rPr lang="pt-BR" sz="1050" dirty="0"/>
              <a:t> == 2){</a:t>
            </a:r>
          </a:p>
          <a:p>
            <a:r>
              <a:rPr lang="pt-BR" sz="1050" dirty="0"/>
              <a:t>              //Mostra qual é o </a:t>
            </a:r>
            <a:r>
              <a:rPr lang="pt-BR" sz="1050" dirty="0" err="1"/>
              <a:t>nivel</a:t>
            </a:r>
            <a:r>
              <a:rPr lang="pt-BR" sz="1050" dirty="0"/>
              <a:t> da água que foi recebido pelo </a:t>
            </a:r>
            <a:r>
              <a:rPr lang="pt-BR" sz="1050" dirty="0" err="1"/>
              <a:t>arduino</a:t>
            </a:r>
            <a:endParaRPr lang="pt-BR" sz="1050" dirty="0"/>
          </a:p>
          <a:p>
            <a:r>
              <a:rPr lang="pt-BR" sz="1050" dirty="0"/>
              <a:t>              </a:t>
            </a:r>
            <a:r>
              <a:rPr lang="pt-BR" sz="1050" dirty="0" err="1"/>
              <a:t>if</a:t>
            </a:r>
            <a:r>
              <a:rPr lang="pt-BR" sz="1050" dirty="0"/>
              <a:t>(agua == 1)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client.println</a:t>
            </a:r>
            <a:r>
              <a:rPr lang="pt-BR" sz="1050" dirty="0"/>
              <a:t>("O </a:t>
            </a:r>
            <a:r>
              <a:rPr lang="pt-BR" sz="1050" dirty="0" err="1"/>
              <a:t>n&amp;iacutevel</a:t>
            </a:r>
            <a:r>
              <a:rPr lang="pt-BR" sz="1050" dirty="0"/>
              <a:t> de &amp;</a:t>
            </a:r>
            <a:r>
              <a:rPr lang="pt-BR" sz="1050" dirty="0" err="1"/>
              <a:t>aacutegua</a:t>
            </a:r>
            <a:r>
              <a:rPr lang="pt-BR" sz="1050" dirty="0"/>
              <a:t> &amp;</a:t>
            </a:r>
            <a:r>
              <a:rPr lang="pt-BR" sz="1050" dirty="0" err="1"/>
              <a:t>eacute</a:t>
            </a:r>
            <a:r>
              <a:rPr lang="pt-BR" sz="1050" dirty="0"/>
              <a:t> alto!");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else</a:t>
            </a:r>
            <a:r>
              <a:rPr lang="pt-BR" sz="1050" dirty="0"/>
              <a:t> </a:t>
            </a:r>
            <a:r>
              <a:rPr lang="pt-BR" sz="1050" dirty="0" err="1"/>
              <a:t>if</a:t>
            </a:r>
            <a:r>
              <a:rPr lang="pt-BR" sz="1050" dirty="0"/>
              <a:t>(agua == 0)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client.println</a:t>
            </a:r>
            <a:r>
              <a:rPr lang="pt-BR" sz="1050" dirty="0"/>
              <a:t>("O </a:t>
            </a:r>
            <a:r>
              <a:rPr lang="pt-BR" sz="1050" dirty="0" err="1"/>
              <a:t>n&amp;iacutevel</a:t>
            </a:r>
            <a:r>
              <a:rPr lang="pt-BR" sz="1050" dirty="0"/>
              <a:t> de &amp;</a:t>
            </a:r>
            <a:r>
              <a:rPr lang="pt-BR" sz="1050" dirty="0" err="1"/>
              <a:t>aacutegua</a:t>
            </a:r>
            <a:r>
              <a:rPr lang="pt-BR" sz="1050" dirty="0"/>
              <a:t> &amp;</a:t>
            </a:r>
            <a:r>
              <a:rPr lang="pt-BR" sz="1050" dirty="0" err="1"/>
              <a:t>eacute</a:t>
            </a:r>
            <a:r>
              <a:rPr lang="pt-BR" sz="1050" dirty="0"/>
              <a:t> baixo!");</a:t>
            </a:r>
          </a:p>
          <a:p>
            <a:r>
              <a:rPr lang="pt-BR" sz="1050" dirty="0"/>
              <a:t>              </a:t>
            </a:r>
            <a:r>
              <a:rPr lang="pt-BR" sz="1050" dirty="0" err="1"/>
              <a:t>lvl</a:t>
            </a:r>
            <a:r>
              <a:rPr lang="pt-BR" sz="1050" dirty="0"/>
              <a:t> = 1;</a:t>
            </a:r>
          </a:p>
          <a:p>
            <a:r>
              <a:rPr lang="pt-BR" sz="105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9444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//mensagem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client.println</a:t>
            </a:r>
            <a:r>
              <a:rPr lang="pt-BR" sz="1200" dirty="0"/>
              <a:t>("&lt;p&gt;Checar ultima vez em que foi ativado&lt;/p&gt;");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//CRIAR BOTÃO QUE DIZ A ULTIMA VEZ QUE A BOMBA FOI ATIVADA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client.println</a:t>
            </a:r>
            <a:r>
              <a:rPr lang="pt-BR" sz="1200" dirty="0"/>
              <a:t>("&lt;p&gt;&lt;a </a:t>
            </a:r>
            <a:r>
              <a:rPr lang="pt-BR" sz="1200" dirty="0" err="1"/>
              <a:t>href</a:t>
            </a:r>
            <a:r>
              <a:rPr lang="pt-BR" sz="1200" dirty="0"/>
              <a:t>=\"/</a:t>
            </a:r>
            <a:r>
              <a:rPr lang="pt-BR" sz="1200" dirty="0" err="1"/>
              <a:t>timeon</a:t>
            </a:r>
            <a:r>
              <a:rPr lang="pt-BR" sz="1200" dirty="0"/>
              <a:t>\"&gt;&lt;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=\"</a:t>
            </a:r>
            <a:r>
              <a:rPr lang="pt-BR" sz="1200" dirty="0" err="1"/>
              <a:t>button</a:t>
            </a:r>
            <a:r>
              <a:rPr lang="pt-BR" sz="1200" dirty="0"/>
              <a:t>\"&gt;Checar </a:t>
            </a:r>
            <a:r>
              <a:rPr lang="pt-BR" sz="1200" dirty="0" err="1"/>
              <a:t>Ativacao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&gt;&lt;/a&gt;&lt;/p&gt;");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//Ativação quando o botão é pressionado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nvl</a:t>
            </a:r>
            <a:r>
              <a:rPr lang="pt-BR" sz="1200" dirty="0"/>
              <a:t> == 2){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//Mostra a informação guardada</a:t>
            </a:r>
          </a:p>
          <a:p>
            <a:r>
              <a:rPr lang="pt-BR" sz="1200" dirty="0"/>
              <a:t>              </a:t>
            </a:r>
            <a:r>
              <a:rPr lang="pt-BR" sz="1200" dirty="0" err="1"/>
              <a:t>client.println</a:t>
            </a:r>
            <a:r>
              <a:rPr lang="pt-BR" sz="1200" dirty="0"/>
              <a:t>("Ativado a ultima vez as: "+bebeu);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//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reseta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variavel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para que possa ser mostrado novamente</a:t>
            </a:r>
          </a:p>
          <a:p>
            <a:r>
              <a:rPr lang="pt-BR" sz="1200" dirty="0"/>
              <a:t>               </a:t>
            </a:r>
            <a:r>
              <a:rPr lang="pt-BR" sz="1200" dirty="0" err="1"/>
              <a:t>nvl</a:t>
            </a:r>
            <a:r>
              <a:rPr lang="pt-BR" sz="1200" dirty="0"/>
              <a:t> = 1;</a:t>
            </a:r>
          </a:p>
          <a:p>
            <a:r>
              <a:rPr lang="pt-BR" sz="1200" dirty="0"/>
              <a:t>            }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//final da página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client.println</a:t>
            </a:r>
            <a:r>
              <a:rPr lang="pt-BR" sz="1200" dirty="0"/>
              <a:t>("&lt;/</a:t>
            </a:r>
            <a:r>
              <a:rPr lang="pt-BR" sz="1200" dirty="0" err="1"/>
              <a:t>body</a:t>
            </a:r>
            <a:r>
              <a:rPr lang="pt-BR" sz="1200" dirty="0"/>
              <a:t>&gt;&lt;/</a:t>
            </a:r>
            <a:r>
              <a:rPr lang="pt-BR" sz="1200" dirty="0" err="1"/>
              <a:t>html</a:t>
            </a:r>
            <a:r>
              <a:rPr lang="pt-BR" sz="1200" dirty="0"/>
              <a:t>&gt;");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client.println</a:t>
            </a:r>
            <a:r>
              <a:rPr lang="pt-BR" sz="1200" dirty="0"/>
              <a:t>();</a:t>
            </a:r>
          </a:p>
          <a:p>
            <a:r>
              <a:rPr lang="pt-BR" sz="1200" dirty="0"/>
              <a:t>            break;</a:t>
            </a:r>
          </a:p>
          <a:p>
            <a:r>
              <a:rPr lang="pt-BR" sz="1200" dirty="0"/>
              <a:t>          } </a:t>
            </a:r>
            <a:r>
              <a:rPr lang="pt-BR" sz="1200" dirty="0" err="1"/>
              <a:t>else</a:t>
            </a:r>
            <a:r>
              <a:rPr lang="pt-BR" sz="1200" dirty="0"/>
              <a:t> {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currentLine</a:t>
            </a:r>
            <a:r>
              <a:rPr lang="pt-BR" sz="1200" dirty="0"/>
              <a:t> = "";</a:t>
            </a:r>
          </a:p>
          <a:p>
            <a:r>
              <a:rPr lang="pt-BR" sz="1200" dirty="0"/>
              <a:t>          }</a:t>
            </a:r>
          </a:p>
          <a:p>
            <a:r>
              <a:rPr lang="pt-BR" sz="1200" dirty="0"/>
              <a:t>        } </a:t>
            </a:r>
            <a:r>
              <a:rPr lang="pt-BR" sz="1200" dirty="0" err="1"/>
              <a:t>else</a:t>
            </a:r>
            <a:r>
              <a:rPr lang="pt-BR" sz="1200" dirty="0"/>
              <a:t> </a:t>
            </a:r>
            <a:r>
              <a:rPr lang="pt-BR" sz="1200" dirty="0" err="1"/>
              <a:t>if</a:t>
            </a:r>
            <a:r>
              <a:rPr lang="pt-BR" sz="1200" dirty="0"/>
              <a:t> (c != '\r') {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currentLine</a:t>
            </a:r>
            <a:r>
              <a:rPr lang="pt-BR" sz="1200" dirty="0"/>
              <a:t> += c; </a:t>
            </a:r>
          </a:p>
          <a:p>
            <a:r>
              <a:rPr lang="pt-BR" sz="1200" dirty="0"/>
              <a:t>        }</a:t>
            </a:r>
          </a:p>
          <a:p>
            <a:r>
              <a:rPr lang="pt-BR" sz="1200" dirty="0"/>
              <a:t>      }</a:t>
            </a:r>
          </a:p>
          <a:p>
            <a:r>
              <a:rPr lang="pt-BR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89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 header = "";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client.stop</a:t>
            </a:r>
            <a:r>
              <a:rPr lang="pt-BR" sz="1200" dirty="0"/>
              <a:t>();</a:t>
            </a:r>
          </a:p>
          <a:p>
            <a:r>
              <a:rPr lang="pt-BR" sz="1200" dirty="0"/>
              <a:t>  }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//Lendo as informações que 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Arduino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Manda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NodeMCU.available</a:t>
            </a:r>
            <a:r>
              <a:rPr lang="pt-BR" sz="1200" dirty="0"/>
              <a:t>()&gt;0){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String</a:t>
            </a:r>
            <a:r>
              <a:rPr lang="pt-BR" sz="1200" dirty="0"/>
              <a:t> </a:t>
            </a:r>
            <a:r>
              <a:rPr lang="pt-BR" sz="1200" dirty="0" err="1"/>
              <a:t>val</a:t>
            </a:r>
            <a:r>
              <a:rPr lang="pt-BR" sz="1200" dirty="0"/>
              <a:t> = </a:t>
            </a:r>
            <a:r>
              <a:rPr lang="pt-BR" sz="1200" dirty="0" err="1"/>
              <a:t>NodeMCU.readString</a:t>
            </a:r>
            <a:r>
              <a:rPr lang="pt-BR" sz="1200" dirty="0"/>
              <a:t>();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//Chama a função de tratamento das informações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GetInf</a:t>
            </a:r>
            <a:r>
              <a:rPr lang="pt-BR" sz="1200" dirty="0"/>
              <a:t>(</a:t>
            </a:r>
            <a:r>
              <a:rPr lang="pt-BR" sz="1200" dirty="0" err="1"/>
              <a:t>val</a:t>
            </a:r>
            <a:r>
              <a:rPr lang="pt-BR" sz="1200" dirty="0"/>
              <a:t>);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//Código que conecta e armazena 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horario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em tempo real "NTP" nome do método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/*-------- NTP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code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----------*/</a:t>
            </a:r>
          </a:p>
          <a:p>
            <a:r>
              <a:rPr lang="pt-BR" sz="1200" dirty="0" err="1"/>
              <a:t>const</a:t>
            </a:r>
            <a:r>
              <a:rPr lang="pt-BR" sz="1200" dirty="0"/>
              <a:t> </a:t>
            </a:r>
            <a:r>
              <a:rPr lang="pt-BR" sz="1200" dirty="0" err="1"/>
              <a:t>int</a:t>
            </a:r>
            <a:r>
              <a:rPr lang="pt-BR" sz="1200" dirty="0"/>
              <a:t> NTP_PACKET_SIZE = 48; // NTP time </a:t>
            </a:r>
            <a:r>
              <a:rPr lang="pt-BR" sz="1200" dirty="0" err="1"/>
              <a:t>is</a:t>
            </a:r>
            <a:r>
              <a:rPr lang="pt-BR" sz="1200" dirty="0"/>
              <a:t> in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first</a:t>
            </a:r>
            <a:r>
              <a:rPr lang="pt-BR" sz="1200" dirty="0"/>
              <a:t> 48 bytes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message</a:t>
            </a:r>
            <a:endParaRPr lang="pt-BR" sz="1200" dirty="0"/>
          </a:p>
          <a:p>
            <a:r>
              <a:rPr lang="pt-BR" sz="1200" dirty="0"/>
              <a:t>byte </a:t>
            </a:r>
            <a:r>
              <a:rPr lang="pt-BR" sz="1200" dirty="0" err="1"/>
              <a:t>packetBuffer</a:t>
            </a:r>
            <a:r>
              <a:rPr lang="pt-BR" sz="1200" dirty="0"/>
              <a:t>[NTP_PACKET_SIZE]; //buffer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hold</a:t>
            </a:r>
            <a:r>
              <a:rPr lang="pt-BR" sz="1200" dirty="0"/>
              <a:t> </a:t>
            </a:r>
            <a:r>
              <a:rPr lang="pt-BR" sz="1200" dirty="0" err="1"/>
              <a:t>incoming</a:t>
            </a:r>
            <a:r>
              <a:rPr lang="pt-BR" sz="1200" dirty="0"/>
              <a:t> &amp; </a:t>
            </a:r>
            <a:r>
              <a:rPr lang="pt-BR" sz="1200" dirty="0" err="1"/>
              <a:t>outgoing</a:t>
            </a:r>
            <a:r>
              <a:rPr lang="pt-BR" sz="1200" dirty="0"/>
              <a:t> </a:t>
            </a:r>
            <a:r>
              <a:rPr lang="pt-BR" sz="1200" dirty="0" err="1"/>
              <a:t>packets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 err="1"/>
              <a:t>time_t</a:t>
            </a:r>
            <a:r>
              <a:rPr lang="pt-BR" sz="1200" dirty="0"/>
              <a:t> </a:t>
            </a:r>
            <a:r>
              <a:rPr lang="pt-BR" sz="1200" dirty="0" err="1"/>
              <a:t>getNtpTime</a:t>
            </a:r>
            <a:r>
              <a:rPr lang="pt-BR" sz="1200" dirty="0"/>
              <a:t>()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IPAddress</a:t>
            </a:r>
            <a:r>
              <a:rPr lang="pt-BR" sz="1200" dirty="0"/>
              <a:t> </a:t>
            </a:r>
            <a:r>
              <a:rPr lang="pt-BR" sz="1200" dirty="0" err="1"/>
              <a:t>ntpServerIP</a:t>
            </a:r>
            <a:r>
              <a:rPr lang="pt-BR" sz="1200" dirty="0"/>
              <a:t>;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while</a:t>
            </a:r>
            <a:r>
              <a:rPr lang="pt-BR" sz="1200" dirty="0"/>
              <a:t> (</a:t>
            </a:r>
            <a:r>
              <a:rPr lang="pt-BR" sz="1200" dirty="0" err="1"/>
              <a:t>Udp.parsePacket</a:t>
            </a:r>
            <a:r>
              <a:rPr lang="pt-BR" sz="1200" dirty="0"/>
              <a:t>() &gt; 0) ;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WiFi.hostByName</a:t>
            </a:r>
            <a:r>
              <a:rPr lang="pt-BR" sz="1200" dirty="0"/>
              <a:t>(</a:t>
            </a:r>
            <a:r>
              <a:rPr lang="pt-BR" sz="1200" dirty="0" err="1"/>
              <a:t>ntpServerName</a:t>
            </a:r>
            <a:r>
              <a:rPr lang="pt-BR" sz="1200" dirty="0"/>
              <a:t>, </a:t>
            </a:r>
            <a:r>
              <a:rPr lang="pt-BR" sz="1200" dirty="0" err="1"/>
              <a:t>ntpServerIP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sendNTPpacket</a:t>
            </a:r>
            <a:r>
              <a:rPr lang="pt-BR" sz="1200" dirty="0"/>
              <a:t>(</a:t>
            </a:r>
            <a:r>
              <a:rPr lang="pt-BR" sz="1200" dirty="0" err="1"/>
              <a:t>ntpServerIP</a:t>
            </a:r>
            <a:r>
              <a:rPr lang="pt-BR" sz="1200" dirty="0"/>
              <a:t>);</a:t>
            </a:r>
          </a:p>
          <a:p>
            <a:r>
              <a:rPr lang="pt-BR" sz="1200" dirty="0"/>
              <a:t>  uint32_t </a:t>
            </a:r>
            <a:r>
              <a:rPr lang="pt-BR" sz="1200" dirty="0" err="1"/>
              <a:t>beginWait</a:t>
            </a:r>
            <a:r>
              <a:rPr lang="pt-BR" sz="1200" dirty="0"/>
              <a:t> = </a:t>
            </a:r>
            <a:r>
              <a:rPr lang="pt-BR" sz="1200" dirty="0" err="1"/>
              <a:t>millis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while</a:t>
            </a:r>
            <a:r>
              <a:rPr lang="pt-BR" sz="1200" dirty="0"/>
              <a:t> (</a:t>
            </a:r>
            <a:r>
              <a:rPr lang="pt-BR" sz="1200" dirty="0" err="1"/>
              <a:t>millis</a:t>
            </a:r>
            <a:r>
              <a:rPr lang="pt-BR" sz="1200" dirty="0"/>
              <a:t>() - </a:t>
            </a:r>
            <a:r>
              <a:rPr lang="pt-BR" sz="1200" dirty="0" err="1"/>
              <a:t>beginWait</a:t>
            </a:r>
            <a:r>
              <a:rPr lang="pt-BR" sz="1200" dirty="0"/>
              <a:t> &lt; 1500) {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size</a:t>
            </a:r>
            <a:r>
              <a:rPr lang="pt-BR" sz="1200" dirty="0"/>
              <a:t> = </a:t>
            </a:r>
            <a:r>
              <a:rPr lang="pt-BR" sz="1200" dirty="0" err="1"/>
              <a:t>Udp.parsePacket</a:t>
            </a:r>
            <a:r>
              <a:rPr lang="pt-BR" sz="1200" dirty="0"/>
              <a:t>();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size</a:t>
            </a:r>
            <a:r>
              <a:rPr lang="pt-BR" sz="1200" dirty="0"/>
              <a:t> &gt;= NTP_PACKET_SIZE) {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Udp.read</a:t>
            </a:r>
            <a:r>
              <a:rPr lang="pt-BR" sz="1200" dirty="0"/>
              <a:t>(</a:t>
            </a:r>
            <a:r>
              <a:rPr lang="pt-BR" sz="1200" dirty="0" err="1"/>
              <a:t>packetBuffer</a:t>
            </a:r>
            <a:r>
              <a:rPr lang="pt-BR" sz="1200" dirty="0"/>
              <a:t>, NTP_PACKET_SIZE); </a:t>
            </a:r>
          </a:p>
        </p:txBody>
      </p:sp>
    </p:spTree>
    <p:extLst>
      <p:ext uri="{BB962C8B-B14F-4D97-AF65-F5344CB8AC3E}">
        <p14:creationId xmlns:p14="http://schemas.microsoft.com/office/powerpoint/2010/main" val="5083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94546" y="76848"/>
            <a:ext cx="6328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 </a:t>
            </a:r>
            <a:r>
              <a:rPr lang="pt-BR" sz="1200" dirty="0" err="1"/>
              <a:t>unsigned</a:t>
            </a:r>
            <a:r>
              <a:rPr lang="pt-BR" sz="1200" dirty="0"/>
              <a:t> </a:t>
            </a:r>
            <a:r>
              <a:rPr lang="pt-BR" sz="1200" dirty="0" err="1"/>
              <a:t>long</a:t>
            </a:r>
            <a:r>
              <a:rPr lang="pt-BR" sz="1200" dirty="0"/>
              <a:t> secsSince1900;</a:t>
            </a:r>
          </a:p>
          <a:p>
            <a:r>
              <a:rPr lang="pt-BR" sz="1200" dirty="0"/>
              <a:t>      secsSince1900 =  (</a:t>
            </a:r>
            <a:r>
              <a:rPr lang="pt-BR" sz="1200" dirty="0" err="1"/>
              <a:t>unsigned</a:t>
            </a:r>
            <a:r>
              <a:rPr lang="pt-BR" sz="1200" dirty="0"/>
              <a:t> </a:t>
            </a:r>
            <a:r>
              <a:rPr lang="pt-BR" sz="1200" dirty="0" err="1"/>
              <a:t>long</a:t>
            </a:r>
            <a:r>
              <a:rPr lang="pt-BR" sz="1200" dirty="0"/>
              <a:t>)</a:t>
            </a:r>
            <a:r>
              <a:rPr lang="pt-BR" sz="1200" dirty="0" err="1"/>
              <a:t>packetBuffer</a:t>
            </a:r>
            <a:r>
              <a:rPr lang="pt-BR" sz="1200" dirty="0"/>
              <a:t>[40] &lt;&lt; 24;</a:t>
            </a:r>
          </a:p>
          <a:p>
            <a:r>
              <a:rPr lang="pt-BR" sz="1200" dirty="0"/>
              <a:t>      secsSince1900 |= (</a:t>
            </a:r>
            <a:r>
              <a:rPr lang="pt-BR" sz="1200" dirty="0" err="1"/>
              <a:t>unsigned</a:t>
            </a:r>
            <a:r>
              <a:rPr lang="pt-BR" sz="1200" dirty="0"/>
              <a:t> </a:t>
            </a:r>
            <a:r>
              <a:rPr lang="pt-BR" sz="1200" dirty="0" err="1"/>
              <a:t>long</a:t>
            </a:r>
            <a:r>
              <a:rPr lang="pt-BR" sz="1200" dirty="0"/>
              <a:t>)</a:t>
            </a:r>
            <a:r>
              <a:rPr lang="pt-BR" sz="1200" dirty="0" err="1"/>
              <a:t>packetBuffer</a:t>
            </a:r>
            <a:r>
              <a:rPr lang="pt-BR" sz="1200" dirty="0"/>
              <a:t>[41] &lt;&lt; 16;</a:t>
            </a:r>
          </a:p>
          <a:p>
            <a:r>
              <a:rPr lang="pt-BR" sz="1200" dirty="0"/>
              <a:t>      secsSince1900 |= (</a:t>
            </a:r>
            <a:r>
              <a:rPr lang="pt-BR" sz="1200" dirty="0" err="1"/>
              <a:t>unsigned</a:t>
            </a:r>
            <a:r>
              <a:rPr lang="pt-BR" sz="1200" dirty="0"/>
              <a:t> </a:t>
            </a:r>
            <a:r>
              <a:rPr lang="pt-BR" sz="1200" dirty="0" err="1"/>
              <a:t>long</a:t>
            </a:r>
            <a:r>
              <a:rPr lang="pt-BR" sz="1200" dirty="0"/>
              <a:t>)</a:t>
            </a:r>
            <a:r>
              <a:rPr lang="pt-BR" sz="1200" dirty="0" err="1"/>
              <a:t>packetBuffer</a:t>
            </a:r>
            <a:r>
              <a:rPr lang="pt-BR" sz="1200" dirty="0"/>
              <a:t>[42] &lt;&lt; 8;</a:t>
            </a:r>
          </a:p>
          <a:p>
            <a:r>
              <a:rPr lang="pt-BR" sz="1200" dirty="0"/>
              <a:t>      secsSince1900 |= (</a:t>
            </a:r>
            <a:r>
              <a:rPr lang="pt-BR" sz="1200" dirty="0" err="1"/>
              <a:t>unsigned</a:t>
            </a:r>
            <a:r>
              <a:rPr lang="pt-BR" sz="1200" dirty="0"/>
              <a:t> </a:t>
            </a:r>
            <a:r>
              <a:rPr lang="pt-BR" sz="1200" dirty="0" err="1"/>
              <a:t>long</a:t>
            </a:r>
            <a:r>
              <a:rPr lang="pt-BR" sz="1200" dirty="0"/>
              <a:t>)</a:t>
            </a:r>
            <a:r>
              <a:rPr lang="pt-BR" sz="1200" dirty="0" err="1"/>
              <a:t>packetBuffer</a:t>
            </a:r>
            <a:r>
              <a:rPr lang="pt-BR" sz="1200" dirty="0"/>
              <a:t>[43];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return</a:t>
            </a:r>
            <a:r>
              <a:rPr lang="pt-BR" sz="1200" dirty="0"/>
              <a:t> secsSince1900 - 2208988800UL + </a:t>
            </a:r>
            <a:r>
              <a:rPr lang="pt-BR" sz="1200" dirty="0" err="1"/>
              <a:t>timeZone</a:t>
            </a:r>
            <a:r>
              <a:rPr lang="pt-BR" sz="1200" dirty="0"/>
              <a:t> * SECS_PER_HOUR;</a:t>
            </a:r>
          </a:p>
          <a:p>
            <a:r>
              <a:rPr lang="pt-BR" sz="1200" dirty="0"/>
              <a:t>    }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return</a:t>
            </a:r>
            <a:r>
              <a:rPr lang="pt-BR" sz="1200" dirty="0"/>
              <a:t> 0;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sendNTPpacket</a:t>
            </a:r>
            <a:r>
              <a:rPr lang="pt-BR" sz="1200" dirty="0"/>
              <a:t>(</a:t>
            </a:r>
            <a:r>
              <a:rPr lang="pt-BR" sz="1200" dirty="0" err="1"/>
              <a:t>IPAddress</a:t>
            </a:r>
            <a:r>
              <a:rPr lang="pt-BR" sz="1200" dirty="0"/>
              <a:t> &amp;</a:t>
            </a:r>
            <a:r>
              <a:rPr lang="pt-BR" sz="1200" dirty="0" err="1"/>
              <a:t>address</a:t>
            </a:r>
            <a:r>
              <a:rPr lang="pt-BR" sz="1200" dirty="0"/>
              <a:t>)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memset</a:t>
            </a:r>
            <a:r>
              <a:rPr lang="pt-BR" sz="1200" dirty="0"/>
              <a:t>(</a:t>
            </a:r>
            <a:r>
              <a:rPr lang="pt-BR" sz="1200" dirty="0" err="1"/>
              <a:t>packetBuffer</a:t>
            </a:r>
            <a:r>
              <a:rPr lang="pt-BR" sz="1200" dirty="0"/>
              <a:t>, 0, NTP_PACKET_SIZE);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[0] = 0b11100011; 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[1] = 0;   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[2] = 6;   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[3] = 0xEC;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[12] = 49;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[13] = 0x4E;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[14] = 49;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packetBuffer</a:t>
            </a:r>
            <a:r>
              <a:rPr lang="pt-BR" sz="1200" dirty="0"/>
              <a:t>[15] = 52;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Udp.beginPacket</a:t>
            </a:r>
            <a:r>
              <a:rPr lang="pt-BR" sz="1200" dirty="0"/>
              <a:t>(</a:t>
            </a:r>
            <a:r>
              <a:rPr lang="pt-BR" sz="1200" dirty="0" err="1"/>
              <a:t>address</a:t>
            </a:r>
            <a:r>
              <a:rPr lang="pt-BR" sz="1200" dirty="0"/>
              <a:t>, 123);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Udp.write</a:t>
            </a:r>
            <a:r>
              <a:rPr lang="pt-BR" sz="1200" dirty="0"/>
              <a:t>(</a:t>
            </a:r>
            <a:r>
              <a:rPr lang="pt-BR" sz="1200" dirty="0" err="1"/>
              <a:t>packetBuffer</a:t>
            </a:r>
            <a:r>
              <a:rPr lang="pt-BR" sz="1200" dirty="0"/>
              <a:t>, NTP_PACKET_SIZE);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Udp.endPacket</a:t>
            </a:r>
            <a:r>
              <a:rPr lang="pt-BR" sz="1200" dirty="0"/>
              <a:t>();</a:t>
            </a:r>
          </a:p>
          <a:p>
            <a:r>
              <a:rPr lang="pt-BR" sz="1200" dirty="0" smtClean="0"/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93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O projeto </a:t>
            </a:r>
            <a:r>
              <a:rPr lang="pt-BR" dirty="0" smtClean="0"/>
              <a:t>propõe </a:t>
            </a:r>
            <a:r>
              <a:rPr lang="pt-BR" dirty="0"/>
              <a:t>automatizar a forma como é disponibilizada a água para os animais domésticos em residências em que os tutores não permanecem por muito tempo e assim facilitar e melhorar a forma de vida do animal.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9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ANIMAIS PEQUENOS E MEDIOS</a:t>
            </a:r>
          </a:p>
          <a:p>
            <a:r>
              <a:rPr lang="pt-BR" sz="2000" dirty="0" smtClean="0"/>
              <a:t>AUXILIAR O COTIDIANO</a:t>
            </a:r>
          </a:p>
          <a:p>
            <a:r>
              <a:rPr lang="pt-BR" sz="2000" dirty="0" smtClean="0"/>
              <a:t>PRESERVAR SAÚDE DOS ANIMAIS</a:t>
            </a:r>
          </a:p>
          <a:p>
            <a:r>
              <a:rPr lang="pt-BR" sz="2000" dirty="0" smtClean="0"/>
              <a:t>HIDRATAÇÃO</a:t>
            </a:r>
          </a:p>
          <a:p>
            <a:r>
              <a:rPr lang="pt-BR" sz="2000" dirty="0" smtClean="0"/>
              <a:t>CONTROLE</a:t>
            </a:r>
          </a:p>
          <a:p>
            <a:r>
              <a:rPr lang="pt-BR" sz="2000" dirty="0" smtClean="0"/>
              <a:t>MONITORAMENTO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grpSp>
        <p:nvGrpSpPr>
          <p:cNvPr id="21" name="Google Shape;1427;p39"/>
          <p:cNvGrpSpPr/>
          <p:nvPr/>
        </p:nvGrpSpPr>
        <p:grpSpPr>
          <a:xfrm>
            <a:off x="6638693" y="4485700"/>
            <a:ext cx="1336824" cy="316035"/>
            <a:chOff x="3042485" y="5594633"/>
            <a:chExt cx="2159652" cy="510557"/>
          </a:xfrm>
        </p:grpSpPr>
        <p:sp>
          <p:nvSpPr>
            <p:cNvPr id="22" name="Google Shape;1428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29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30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31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432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433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434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35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436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437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438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439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440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441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442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1133;p39"/>
          <p:cNvGrpSpPr/>
          <p:nvPr/>
        </p:nvGrpSpPr>
        <p:grpSpPr>
          <a:xfrm>
            <a:off x="7769498" y="658857"/>
            <a:ext cx="460705" cy="491455"/>
            <a:chOff x="9901824" y="937343"/>
            <a:chExt cx="744273" cy="793950"/>
          </a:xfrm>
        </p:grpSpPr>
        <p:grpSp>
          <p:nvGrpSpPr>
            <p:cNvPr id="38" name="Google Shape;1134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5" name="Google Shape;1135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136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137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138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139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140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141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142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143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144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" name="Google Shape;1145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6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47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48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49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50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5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 smtClean="0"/>
              <a:t>1 MÓDULO ULTRASSÔNICO HC-SR04</a:t>
            </a:r>
          </a:p>
          <a:p>
            <a:r>
              <a:rPr lang="pt-BR" sz="1600" dirty="0" smtClean="0"/>
              <a:t>1 FONTE DE ALIMENTAÇÃO 12V 2ª</a:t>
            </a:r>
          </a:p>
          <a:p>
            <a:r>
              <a:rPr lang="pt-BR" sz="1600" dirty="0" smtClean="0"/>
              <a:t>1 MÓDULO RELÉ 1 CANAL</a:t>
            </a:r>
          </a:p>
          <a:p>
            <a:r>
              <a:rPr lang="pt-BR" sz="1600" dirty="0" smtClean="0"/>
              <a:t>1 MINI BOMBA D’ÁGUA</a:t>
            </a:r>
          </a:p>
          <a:p>
            <a:r>
              <a:rPr lang="pt-BR" sz="1600" dirty="0" smtClean="0"/>
              <a:t>1 ARDUINO UNO</a:t>
            </a:r>
          </a:p>
          <a:p>
            <a:r>
              <a:rPr lang="pt-BR" sz="1600" dirty="0" smtClean="0"/>
              <a:t>1 SENSOR DE NÍVEL DE ÁGUA LATERAL MINI BOIA</a:t>
            </a:r>
          </a:p>
          <a:p>
            <a:r>
              <a:rPr lang="pt-BR" sz="1600" dirty="0" smtClean="0"/>
              <a:t>1 CABO JUMPER MACHO X FÊMEA</a:t>
            </a:r>
          </a:p>
          <a:p>
            <a:r>
              <a:rPr lang="pt-BR" sz="1600" dirty="0" smtClean="0"/>
              <a:t>1 MÓDULO ESP8266</a:t>
            </a:r>
          </a:p>
          <a:p>
            <a:r>
              <a:rPr lang="pt-BR" sz="1600" dirty="0" smtClean="0"/>
              <a:t>1 PROTOBOARD</a:t>
            </a:r>
          </a:p>
          <a:p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grpSp>
        <p:nvGrpSpPr>
          <p:cNvPr id="5" name="Google Shape;1356;p39"/>
          <p:cNvGrpSpPr/>
          <p:nvPr/>
        </p:nvGrpSpPr>
        <p:grpSpPr>
          <a:xfrm>
            <a:off x="7775200" y="768263"/>
            <a:ext cx="445578" cy="445773"/>
            <a:chOff x="557511" y="3214925"/>
            <a:chExt cx="719836" cy="720150"/>
          </a:xfrm>
        </p:grpSpPr>
        <p:sp>
          <p:nvSpPr>
            <p:cNvPr id="6" name="Google Shape;1357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58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59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60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4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89753" y="107669"/>
            <a:ext cx="71919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SoftwareSerial.h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Ultrasonic.h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//Definindo Serial de comunicação com Esp8266</a:t>
            </a:r>
          </a:p>
          <a:p>
            <a:r>
              <a:rPr lang="pt-BR" sz="1200" dirty="0" err="1"/>
              <a:t>SoftwareSerial</a:t>
            </a:r>
            <a:r>
              <a:rPr lang="pt-BR" sz="1200" dirty="0"/>
              <a:t> </a:t>
            </a:r>
            <a:r>
              <a:rPr lang="pt-BR" sz="1200" dirty="0" err="1"/>
              <a:t>ArduinoUno</a:t>
            </a:r>
            <a:r>
              <a:rPr lang="pt-BR" sz="1200" dirty="0"/>
              <a:t>(3,2);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//Define os pinos conectados com base nas funções</a:t>
            </a:r>
          </a:p>
          <a:p>
            <a:r>
              <a:rPr lang="pt-BR" sz="1200" dirty="0"/>
              <a:t>#define </a:t>
            </a:r>
            <a:r>
              <a:rPr lang="pt-BR" sz="1200" dirty="0" err="1"/>
              <a:t>pino_trigger</a:t>
            </a:r>
            <a:r>
              <a:rPr lang="pt-BR" sz="1200" dirty="0"/>
              <a:t> 4</a:t>
            </a:r>
          </a:p>
          <a:p>
            <a:r>
              <a:rPr lang="pt-BR" sz="1200" dirty="0"/>
              <a:t>#define </a:t>
            </a:r>
            <a:r>
              <a:rPr lang="pt-BR" sz="1200" dirty="0" err="1"/>
              <a:t>pino_echo</a:t>
            </a:r>
            <a:r>
              <a:rPr lang="pt-BR" sz="1200" dirty="0"/>
              <a:t> 5</a:t>
            </a:r>
          </a:p>
          <a:p>
            <a:r>
              <a:rPr lang="pt-BR" sz="1200" dirty="0"/>
              <a:t>#define bomba 7</a:t>
            </a:r>
          </a:p>
          <a:p>
            <a:r>
              <a:rPr lang="pt-BR" sz="1200" dirty="0"/>
              <a:t>#define </a:t>
            </a:r>
            <a:r>
              <a:rPr lang="pt-BR" sz="1200" dirty="0" err="1"/>
              <a:t>agualvl</a:t>
            </a:r>
            <a:r>
              <a:rPr lang="pt-BR" sz="1200" dirty="0"/>
              <a:t> 8 </a:t>
            </a:r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//Inicializa o sensor de distância nos pinos definidos acima</a:t>
            </a:r>
          </a:p>
          <a:p>
            <a:r>
              <a:rPr lang="pt-BR" sz="1200" dirty="0" err="1"/>
              <a:t>Ultrasonic</a:t>
            </a:r>
            <a:r>
              <a:rPr lang="pt-BR" sz="1200" dirty="0"/>
              <a:t> </a:t>
            </a:r>
            <a:r>
              <a:rPr lang="pt-BR" sz="1200" dirty="0" err="1"/>
              <a:t>ultrasonic</a:t>
            </a:r>
            <a:r>
              <a:rPr lang="pt-BR" sz="1200" dirty="0"/>
              <a:t>(</a:t>
            </a:r>
            <a:r>
              <a:rPr lang="pt-BR" sz="1200" dirty="0" err="1"/>
              <a:t>pino_trigger</a:t>
            </a:r>
            <a:r>
              <a:rPr lang="pt-BR" sz="1200" dirty="0"/>
              <a:t>, </a:t>
            </a:r>
            <a:r>
              <a:rPr lang="pt-BR" sz="1200" dirty="0" err="1"/>
              <a:t>pino_echo</a:t>
            </a:r>
            <a:r>
              <a:rPr lang="pt-BR" sz="1200" dirty="0"/>
              <a:t>); 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ativ</a:t>
            </a:r>
            <a:r>
              <a:rPr lang="pt-BR" sz="1200" dirty="0"/>
              <a:t> = 0;</a:t>
            </a:r>
          </a:p>
          <a:p>
            <a:endParaRPr lang="pt-BR" sz="1200" dirty="0"/>
          </a:p>
          <a:p>
            <a:r>
              <a:rPr lang="pt-BR" sz="1200" dirty="0" err="1"/>
              <a:t>void</a:t>
            </a:r>
            <a:r>
              <a:rPr lang="pt-BR" sz="1200" dirty="0"/>
              <a:t> setup(){</a:t>
            </a:r>
          </a:p>
          <a:p>
            <a:endParaRPr lang="pt-BR" sz="1200" dirty="0"/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//Inicia A conexão Serial com o Esp8266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ArduinoUno.begin</a:t>
            </a:r>
            <a:r>
              <a:rPr lang="pt-BR" sz="1200" dirty="0"/>
              <a:t>(9600);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pinMode</a:t>
            </a:r>
            <a:r>
              <a:rPr lang="pt-BR" sz="1200" dirty="0"/>
              <a:t>(2, OUTPUT);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pinMode</a:t>
            </a:r>
            <a:r>
              <a:rPr lang="pt-BR" sz="1200" dirty="0"/>
              <a:t>(3, INPUT);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35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7286" y="261781"/>
            <a:ext cx="71919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 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//Inicia os pinos configurados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pinMode</a:t>
            </a:r>
            <a:r>
              <a:rPr lang="pt-BR" sz="1200" dirty="0"/>
              <a:t>(bomba, OUTPUT);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pinMode</a:t>
            </a:r>
            <a:r>
              <a:rPr lang="pt-BR" sz="1200" dirty="0"/>
              <a:t>(</a:t>
            </a:r>
            <a:r>
              <a:rPr lang="pt-BR" sz="1200" dirty="0" err="1"/>
              <a:t>agualvl</a:t>
            </a:r>
            <a:r>
              <a:rPr lang="pt-BR" sz="1200" dirty="0"/>
              <a:t>, INPUT);//captando informação "INPUT"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//Função para enviar informações para o Esp8266</a:t>
            </a:r>
          </a:p>
          <a:p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SendInf</a:t>
            </a:r>
            <a:r>
              <a:rPr lang="pt-BR" sz="1200" dirty="0"/>
              <a:t>(</a:t>
            </a:r>
            <a:r>
              <a:rPr lang="pt-BR" sz="1200" dirty="0" err="1"/>
              <a:t>String</a:t>
            </a:r>
            <a:r>
              <a:rPr lang="pt-BR" sz="1200" dirty="0"/>
              <a:t> mensagem){</a:t>
            </a:r>
          </a:p>
          <a:p>
            <a:r>
              <a:rPr lang="pt-BR" sz="1200" dirty="0"/>
              <a:t>  //interpreta oque o </a:t>
            </a:r>
            <a:r>
              <a:rPr lang="pt-BR" sz="1200" dirty="0" err="1"/>
              <a:t>Esp</a:t>
            </a:r>
            <a:r>
              <a:rPr lang="pt-BR" sz="1200" dirty="0"/>
              <a:t> pediu e envia o Nível de Água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mensagem.indexOf</a:t>
            </a:r>
            <a:r>
              <a:rPr lang="pt-BR" sz="1200" dirty="0"/>
              <a:t>("</a:t>
            </a:r>
            <a:r>
              <a:rPr lang="pt-BR" sz="1200" dirty="0" err="1"/>
              <a:t>aqualvl</a:t>
            </a:r>
            <a:r>
              <a:rPr lang="pt-BR" sz="1200" dirty="0"/>
              <a:t>")&gt;-1){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lvl</a:t>
            </a:r>
            <a:r>
              <a:rPr lang="pt-BR" sz="1200" dirty="0"/>
              <a:t> = </a:t>
            </a:r>
            <a:r>
              <a:rPr lang="pt-BR" sz="1200" dirty="0" err="1"/>
              <a:t>digitalRead</a:t>
            </a:r>
            <a:r>
              <a:rPr lang="pt-BR" sz="1200" dirty="0"/>
              <a:t>(</a:t>
            </a:r>
            <a:r>
              <a:rPr lang="pt-BR" sz="1200" dirty="0" err="1"/>
              <a:t>agualvl</a:t>
            </a:r>
            <a:r>
              <a:rPr lang="pt-BR" sz="1200" dirty="0"/>
              <a:t>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ArduinoUno.println</a:t>
            </a:r>
            <a:r>
              <a:rPr lang="pt-BR" sz="1200" dirty="0"/>
              <a:t>("</a:t>
            </a:r>
            <a:r>
              <a:rPr lang="pt-BR" sz="1200" dirty="0" err="1"/>
              <a:t>inflvl</a:t>
            </a:r>
            <a:r>
              <a:rPr lang="pt-BR" sz="1200" dirty="0"/>
              <a:t> "+</a:t>
            </a:r>
            <a:r>
              <a:rPr lang="pt-BR" sz="1200" dirty="0" err="1"/>
              <a:t>String</a:t>
            </a:r>
            <a:r>
              <a:rPr lang="pt-BR" sz="1200" dirty="0"/>
              <a:t>(</a:t>
            </a:r>
            <a:r>
              <a:rPr lang="pt-BR" sz="1200" dirty="0" err="1"/>
              <a:t>lvl</a:t>
            </a:r>
            <a:r>
              <a:rPr lang="pt-BR" sz="1200" dirty="0"/>
              <a:t>));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  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//envia o sinal para 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Esp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avisando que a bomba foi ativada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mensagem.indexOf</a:t>
            </a:r>
            <a:r>
              <a:rPr lang="pt-BR" sz="1200" dirty="0"/>
              <a:t>("bebeu")&gt;-1){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ArduinoUno.println</a:t>
            </a:r>
            <a:r>
              <a:rPr lang="pt-BR" sz="1200" dirty="0"/>
              <a:t>("drink");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7286" y="261781"/>
            <a:ext cx="71919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void</a:t>
            </a:r>
            <a:r>
              <a:rPr lang="pt-BR" sz="1200" dirty="0"/>
              <a:t> loop(){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//Lê as informações do sensor de distância, em cm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float</a:t>
            </a:r>
            <a:r>
              <a:rPr lang="pt-BR" sz="1200" dirty="0"/>
              <a:t> </a:t>
            </a:r>
            <a:r>
              <a:rPr lang="pt-BR" sz="1200" dirty="0" err="1"/>
              <a:t>cmMsec</a:t>
            </a:r>
            <a:r>
              <a:rPr lang="pt-BR" sz="1200" dirty="0"/>
              <a:t>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long</a:t>
            </a:r>
            <a:r>
              <a:rPr lang="pt-BR" sz="1200" dirty="0"/>
              <a:t> </a:t>
            </a:r>
            <a:r>
              <a:rPr lang="pt-BR" sz="1200" dirty="0" err="1"/>
              <a:t>microsec</a:t>
            </a:r>
            <a:r>
              <a:rPr lang="pt-BR" sz="1200" dirty="0"/>
              <a:t> = </a:t>
            </a:r>
            <a:r>
              <a:rPr lang="pt-BR" sz="1200" dirty="0" err="1"/>
              <a:t>ultrasonic.timing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cmMsec</a:t>
            </a:r>
            <a:r>
              <a:rPr lang="pt-BR" sz="1200" dirty="0"/>
              <a:t> = </a:t>
            </a:r>
            <a:r>
              <a:rPr lang="pt-BR" sz="1200" dirty="0" err="1"/>
              <a:t>ultrasonic.convert</a:t>
            </a:r>
            <a:r>
              <a:rPr lang="pt-BR" sz="1200" dirty="0"/>
              <a:t>(</a:t>
            </a:r>
            <a:r>
              <a:rPr lang="pt-BR" sz="1200" dirty="0" err="1"/>
              <a:t>microsec</a:t>
            </a:r>
            <a:r>
              <a:rPr lang="pt-BR" sz="1200" dirty="0"/>
              <a:t>, </a:t>
            </a:r>
            <a:r>
              <a:rPr lang="pt-BR" sz="1200" dirty="0" err="1"/>
              <a:t>Ultrasonic</a:t>
            </a:r>
            <a:r>
              <a:rPr lang="pt-BR" sz="1200" dirty="0"/>
              <a:t>::CM);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//Lê as informações do sensor de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nivel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água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int</a:t>
            </a:r>
            <a:r>
              <a:rPr lang="pt-BR" sz="1200" dirty="0"/>
              <a:t> estado = </a:t>
            </a:r>
            <a:r>
              <a:rPr lang="pt-BR" sz="1200" dirty="0" err="1"/>
              <a:t>digitalRead</a:t>
            </a:r>
            <a:r>
              <a:rPr lang="pt-BR" sz="1200" dirty="0"/>
              <a:t>(</a:t>
            </a:r>
            <a:r>
              <a:rPr lang="pt-BR" sz="1200" dirty="0" err="1"/>
              <a:t>agualvl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//Limita a ativação da bomba com base na proximidade(sensor de distância) e pelo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nìvel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água(sensor de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nivel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água)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cmMsec</a:t>
            </a:r>
            <a:r>
              <a:rPr lang="pt-BR" sz="1200" dirty="0"/>
              <a:t> &lt; 20 &amp;&amp; estado == 1){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//atrasar a ativação para não ligar sem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nescessidade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 não enviar informação errada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delay</a:t>
            </a:r>
            <a:r>
              <a:rPr lang="pt-BR" sz="1200" dirty="0"/>
              <a:t>(2000);</a:t>
            </a:r>
          </a:p>
          <a:p>
            <a:r>
              <a:rPr lang="pt-BR" sz="1200" dirty="0"/>
              <a:t>    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Re-Lê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as informações dos sensores Sensor de distância e de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nivel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água 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microsec</a:t>
            </a:r>
            <a:r>
              <a:rPr lang="pt-BR" sz="1200" dirty="0"/>
              <a:t> = </a:t>
            </a:r>
            <a:r>
              <a:rPr lang="pt-BR" sz="1200" dirty="0" err="1"/>
              <a:t>ultrasonic.timing</a:t>
            </a:r>
            <a:r>
              <a:rPr lang="pt-BR" sz="1200" dirty="0"/>
              <a:t>();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cmMsec</a:t>
            </a:r>
            <a:r>
              <a:rPr lang="pt-BR" sz="1200" dirty="0"/>
              <a:t> = </a:t>
            </a:r>
            <a:r>
              <a:rPr lang="pt-BR" sz="1200" dirty="0" err="1"/>
              <a:t>ultrasonic.convert</a:t>
            </a:r>
            <a:r>
              <a:rPr lang="pt-BR" sz="1200" dirty="0"/>
              <a:t>(</a:t>
            </a:r>
            <a:r>
              <a:rPr lang="pt-BR" sz="1200" dirty="0" err="1"/>
              <a:t>microsec</a:t>
            </a:r>
            <a:r>
              <a:rPr lang="pt-BR" sz="1200" dirty="0"/>
              <a:t>, </a:t>
            </a:r>
            <a:r>
              <a:rPr lang="pt-BR" sz="1200" dirty="0" err="1"/>
              <a:t>Ultrasonic</a:t>
            </a:r>
            <a:r>
              <a:rPr lang="pt-BR" sz="1200" dirty="0"/>
              <a:t>::CM);</a:t>
            </a:r>
          </a:p>
          <a:p>
            <a:r>
              <a:rPr lang="pt-BR" sz="1200" dirty="0"/>
              <a:t>    estado = </a:t>
            </a:r>
            <a:r>
              <a:rPr lang="pt-BR" sz="1200" dirty="0" err="1"/>
              <a:t>digitalRead</a:t>
            </a:r>
            <a:r>
              <a:rPr lang="pt-BR" sz="1200" dirty="0"/>
              <a:t>(</a:t>
            </a:r>
            <a:r>
              <a:rPr lang="pt-BR" sz="1200" dirty="0" err="1"/>
              <a:t>agualvl</a:t>
            </a:r>
            <a:r>
              <a:rPr lang="pt-BR" sz="1200" dirty="0"/>
              <a:t>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//verifica se as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condiçôes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ainda estão batendo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//se estiverem ativa se não, então não ativa</a:t>
            </a:r>
          </a:p>
          <a:p>
            <a:r>
              <a:rPr lang="pt-BR" sz="1200" dirty="0"/>
              <a:t> 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cmMsec</a:t>
            </a:r>
            <a:r>
              <a:rPr lang="pt-BR" sz="1200" dirty="0"/>
              <a:t> &lt; 20 &amp;&amp; estado == 1){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ativ</a:t>
            </a:r>
            <a:r>
              <a:rPr lang="pt-BR" sz="1200" dirty="0"/>
              <a:t> = 1;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//Chama a função para informar ao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Esp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que a bomba foi ativada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SendInf</a:t>
            </a:r>
            <a:r>
              <a:rPr lang="pt-BR" sz="1200" dirty="0"/>
              <a:t>("bebeu");</a:t>
            </a:r>
          </a:p>
          <a:p>
            <a:r>
              <a:rPr lang="pt-BR" sz="1200" dirty="0"/>
              <a:t>   }</a:t>
            </a:r>
          </a:p>
          <a:p>
            <a:r>
              <a:rPr lang="pt-BR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495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7286" y="261781"/>
            <a:ext cx="71919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//desativando a bomba por fora para ter certeza que ela não ative sozinha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derrepente</a:t>
            </a:r>
            <a:endParaRPr lang="pt-BR" sz="12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1200" dirty="0"/>
              <a:t>  </a:t>
            </a:r>
            <a:r>
              <a:rPr lang="pt-BR" sz="1200" dirty="0" err="1"/>
              <a:t>digitalWrite</a:t>
            </a:r>
            <a:r>
              <a:rPr lang="pt-BR" sz="1200" dirty="0"/>
              <a:t>(bomba, 0);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//ativando a bomba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ativ</a:t>
            </a:r>
            <a:r>
              <a:rPr lang="pt-BR" sz="1200" dirty="0"/>
              <a:t> == 1){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digitalWrite</a:t>
            </a:r>
            <a:r>
              <a:rPr lang="pt-BR" sz="1200" dirty="0"/>
              <a:t>(bomba, 1);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delay</a:t>
            </a:r>
            <a:r>
              <a:rPr lang="pt-BR" sz="1200" dirty="0"/>
              <a:t>(5000);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ativ</a:t>
            </a:r>
            <a:r>
              <a:rPr lang="pt-BR" sz="1200" dirty="0"/>
              <a:t> = 0;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digitalWrite</a:t>
            </a:r>
            <a:r>
              <a:rPr lang="pt-BR" sz="1200" dirty="0"/>
              <a:t>(bomba, 0);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  </a:t>
            </a:r>
          </a:p>
          <a:p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//Lendo informações que o </a:t>
            </a:r>
            <a:r>
              <a:rPr lang="pt-BR" sz="12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Esp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manda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ArduinoUno.available</a:t>
            </a:r>
            <a:r>
              <a:rPr lang="pt-BR" sz="1200" dirty="0"/>
              <a:t>()&gt;0){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String</a:t>
            </a:r>
            <a:r>
              <a:rPr lang="pt-BR" sz="1200" dirty="0"/>
              <a:t> </a:t>
            </a:r>
            <a:r>
              <a:rPr lang="pt-BR" sz="1200" dirty="0" err="1"/>
              <a:t>val</a:t>
            </a:r>
            <a:r>
              <a:rPr lang="pt-BR" sz="1200" dirty="0"/>
              <a:t> = </a:t>
            </a:r>
            <a:r>
              <a:rPr lang="pt-BR" sz="1200" dirty="0" err="1"/>
              <a:t>ArduinoUno.readString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//Chamando função para interpretar a "mensagem" recebida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SendInf</a:t>
            </a:r>
            <a:r>
              <a:rPr lang="pt-BR" sz="1200" dirty="0"/>
              <a:t>(</a:t>
            </a:r>
            <a:r>
              <a:rPr lang="pt-BR" sz="1200" dirty="0" err="1"/>
              <a:t>val</a:t>
            </a:r>
            <a:r>
              <a:rPr lang="pt-BR" sz="1200" dirty="0"/>
              <a:t>);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3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CÓDIGO ESP8266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1992</Words>
  <Application>Microsoft Office PowerPoint</Application>
  <PresentationFormat>Apresentação na tela (16:9)</PresentationFormat>
  <Paragraphs>353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Barlow Light</vt:lpstr>
      <vt:lpstr>Arial</vt:lpstr>
      <vt:lpstr>Calibri</vt:lpstr>
      <vt:lpstr>Barlow SemiBold</vt:lpstr>
      <vt:lpstr>Lodovico template</vt:lpstr>
      <vt:lpstr>BEBEDOURO AUTOMÁTICO</vt:lpstr>
      <vt:lpstr>OBJETIVO</vt:lpstr>
      <vt:lpstr>COMPONENTES</vt:lpstr>
      <vt:lpstr>CÓDIGO</vt:lpstr>
      <vt:lpstr>Apresentação do PowerPoint</vt:lpstr>
      <vt:lpstr>Apresentação do PowerPoint</vt:lpstr>
      <vt:lpstr>Apresentação do PowerPoint</vt:lpstr>
      <vt:lpstr>Apresentação do PowerPoint</vt:lpstr>
      <vt:lpstr>CÓDIGO ESP8266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BEBEDOURO AUTOMÁTICO</dc:title>
  <dc:creator>Uilian</dc:creator>
  <cp:lastModifiedBy>Uilian</cp:lastModifiedBy>
  <cp:revision>5</cp:revision>
  <dcterms:modified xsi:type="dcterms:W3CDTF">2022-06-13T02:36:22Z</dcterms:modified>
</cp:coreProperties>
</file>