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68959" autoAdjust="0"/>
  </p:normalViewPr>
  <p:slideViewPr>
    <p:cSldViewPr snapToGrid="0">
      <p:cViewPr varScale="1">
        <p:scale>
          <a:sx n="52" d="100"/>
          <a:sy n="52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79A0-8F4D-44CB-9F7B-4D3AF1E1BB8B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B502-178D-4467-AB20-52D3464A98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dirty="0" smtClean="0"/>
              <a:t>План:</a:t>
            </a:r>
            <a:endParaRPr lang="en-US" sz="1200" b="1" dirty="0" smtClean="0"/>
          </a:p>
          <a:p>
            <a:r>
              <a:rPr lang="bg-BG" dirty="0" smtClean="0"/>
              <a:t>Какво</a:t>
            </a:r>
            <a:r>
              <a:rPr lang="bg-BG" baseline="0" dirty="0" smtClean="0"/>
              <a:t> ни е накарало да го направим?</a:t>
            </a:r>
          </a:p>
          <a:p>
            <a:endParaRPr lang="bg-BG" baseline="0" dirty="0" smtClean="0"/>
          </a:p>
          <a:p>
            <a:r>
              <a:rPr lang="bg-BG" baseline="0" dirty="0" smtClean="0"/>
              <a:t>Ние обичаме да правим тъпотии</a:t>
            </a:r>
          </a:p>
          <a:p>
            <a:endParaRPr lang="bg-BG" baseline="0" dirty="0" smtClean="0"/>
          </a:p>
          <a:p>
            <a:r>
              <a:rPr lang="bg-BG" baseline="0" dirty="0" smtClean="0"/>
              <a:t>Как сме реализирали проекта? (</a:t>
            </a:r>
            <a:r>
              <a:rPr lang="en-US" baseline="0" dirty="0" smtClean="0"/>
              <a:t>Unity, </a:t>
            </a:r>
            <a:r>
              <a:rPr lang="en-US" baseline="0" dirty="0" err="1" smtClean="0"/>
              <a:t>photoshop</a:t>
            </a:r>
            <a:r>
              <a:rPr lang="en-US" baseline="0" dirty="0" smtClean="0"/>
              <a:t>, google, exc.)</a:t>
            </a:r>
          </a:p>
          <a:p>
            <a:endParaRPr lang="bg-BG" baseline="0" dirty="0" smtClean="0"/>
          </a:p>
          <a:p>
            <a:r>
              <a:rPr lang="bg-BG" baseline="0" dirty="0" smtClean="0"/>
              <a:t>Разказ за играта</a:t>
            </a:r>
          </a:p>
          <a:p>
            <a:endParaRPr lang="bg-BG" baseline="0" dirty="0" smtClean="0"/>
          </a:p>
          <a:p>
            <a:r>
              <a:rPr lang="bg-BG" sz="1200" b="1" dirty="0" smtClean="0"/>
              <a:t>Какво</a:t>
            </a:r>
            <a:r>
              <a:rPr lang="bg-BG" sz="1200" b="1" baseline="0" dirty="0" smtClean="0"/>
              <a:t> има на слайда:</a:t>
            </a:r>
          </a:p>
          <a:p>
            <a:r>
              <a:rPr lang="bg-BG" sz="1200" b="0" baseline="0" dirty="0" smtClean="0"/>
              <a:t>Заглавие на играта</a:t>
            </a:r>
          </a:p>
          <a:p>
            <a:endParaRPr lang="bg-BG" sz="1200" b="0" baseline="0" dirty="0" smtClean="0"/>
          </a:p>
          <a:p>
            <a:r>
              <a:rPr lang="bg-BG" sz="1200" b="0" dirty="0" smtClean="0"/>
              <a:t>Снимка</a:t>
            </a:r>
            <a:r>
              <a:rPr lang="bg-BG" sz="1200" b="0" baseline="0" dirty="0" smtClean="0"/>
              <a:t> от играта като фон</a:t>
            </a:r>
            <a:endParaRPr lang="bg-BG" sz="1200" b="0" dirty="0" smtClean="0"/>
          </a:p>
          <a:p>
            <a:endParaRPr lang="bg-BG" baseline="0" dirty="0" smtClean="0"/>
          </a:p>
          <a:p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9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566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82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aseline="0" dirty="0" smtClean="0"/>
              <a:t>Как сме реализирали проекта? (</a:t>
            </a:r>
            <a:r>
              <a:rPr lang="en-US" baseline="0" dirty="0" smtClean="0"/>
              <a:t>Unity, </a:t>
            </a:r>
            <a:r>
              <a:rPr lang="en-US" baseline="0" dirty="0" err="1" smtClean="0"/>
              <a:t>photoshop</a:t>
            </a:r>
            <a:r>
              <a:rPr lang="en-US" baseline="0" dirty="0" smtClean="0"/>
              <a:t>, google, exc.)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01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Ти си крадец, който е откраднал картина от музей и трябва да избяга, но по пътя ти има невъзможни препядствия, които трябва да минеш като умираш и използваш трупът си за да минеш препядствието.</a:t>
            </a: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53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3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1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3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34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2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1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3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1397" y="1978089"/>
            <a:ext cx="6960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Artstealer</a:t>
            </a:r>
            <a:endParaRPr lang="en-US" sz="6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71397" y="3086085"/>
            <a:ext cx="6960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Artstealer</a:t>
            </a:r>
            <a:endParaRPr lang="en-US" sz="66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ни е накарало 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да го направим?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8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Ние обичаме да правим 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тъпотии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Как сме реализирали проекта? 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3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77273" cy="6858000"/>
          </a:xfrm>
        </p:spPr>
        <p:txBody>
          <a:bodyPr/>
          <a:lstStyle/>
          <a:p>
            <a:pPr algn="ctr"/>
            <a:r>
              <a:rPr lang="bg-BG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З</a:t>
            </a:r>
            <a:r>
              <a:rPr lang="bg-BG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а играта</a:t>
            </a:r>
            <a:endParaRPr lang="bg-BG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124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Light</vt:lpstr>
      <vt:lpstr>Office Theme</vt:lpstr>
      <vt:lpstr>PowerPoint Presentation</vt:lpstr>
      <vt:lpstr>Какво ни е накарало да го направим?</vt:lpstr>
      <vt:lpstr>Ние обичаме да правим тъпотии</vt:lpstr>
      <vt:lpstr>Как сме реализирали проекта? </vt:lpstr>
      <vt:lpstr>За играта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9</cp:revision>
  <dcterms:created xsi:type="dcterms:W3CDTF">2017-03-25T12:47:35Z</dcterms:created>
  <dcterms:modified xsi:type="dcterms:W3CDTF">2017-03-25T14:05:29Z</dcterms:modified>
</cp:coreProperties>
</file>