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8" autoAdjust="0"/>
    <p:restoredTop sz="68959" autoAdjust="0"/>
  </p:normalViewPr>
  <p:slideViewPr>
    <p:cSldViewPr snapToGrid="0">
      <p:cViewPr varScale="1">
        <p:scale>
          <a:sx n="52" d="100"/>
          <a:sy n="5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179A0-8F4D-44CB-9F7B-4D3AF1E1BB8B}" type="datetimeFigureOut">
              <a:rPr lang="bg-BG" smtClean="0"/>
              <a:t>25.03.2017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5B502-178D-4467-AB20-52D3464A98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872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b="1" dirty="0" smtClean="0"/>
              <a:t>План:</a:t>
            </a:r>
            <a:endParaRPr lang="en-US" sz="1200" b="1" dirty="0" smtClean="0"/>
          </a:p>
          <a:p>
            <a:r>
              <a:rPr lang="bg-BG" dirty="0" smtClean="0"/>
              <a:t>Какво</a:t>
            </a:r>
            <a:r>
              <a:rPr lang="bg-BG" baseline="0" dirty="0" smtClean="0"/>
              <a:t> ни е накарало да го направим?</a:t>
            </a:r>
          </a:p>
          <a:p>
            <a:endParaRPr lang="bg-BG" baseline="0" dirty="0" smtClean="0"/>
          </a:p>
          <a:p>
            <a:r>
              <a:rPr lang="bg-BG" baseline="0" dirty="0" smtClean="0"/>
              <a:t>Ние обичаме да правим тъпотии</a:t>
            </a:r>
          </a:p>
          <a:p>
            <a:endParaRPr lang="bg-BG" baseline="0" dirty="0" smtClean="0"/>
          </a:p>
          <a:p>
            <a:r>
              <a:rPr lang="bg-BG" baseline="0" dirty="0" smtClean="0"/>
              <a:t>Как сме реализирали проекта? (</a:t>
            </a:r>
            <a:r>
              <a:rPr lang="en-US" baseline="0" dirty="0" smtClean="0"/>
              <a:t>Unity, </a:t>
            </a:r>
            <a:r>
              <a:rPr lang="en-US" baseline="0" dirty="0" err="1" smtClean="0"/>
              <a:t>photoshop</a:t>
            </a:r>
            <a:r>
              <a:rPr lang="en-US" baseline="0" dirty="0" smtClean="0"/>
              <a:t>, google, exc.)</a:t>
            </a:r>
          </a:p>
          <a:p>
            <a:endParaRPr lang="bg-BG" baseline="0" dirty="0" smtClean="0"/>
          </a:p>
          <a:p>
            <a:r>
              <a:rPr lang="bg-BG" baseline="0" dirty="0" smtClean="0"/>
              <a:t>Разказ за играта</a:t>
            </a:r>
          </a:p>
          <a:p>
            <a:endParaRPr lang="bg-BG" baseline="0" dirty="0" smtClean="0"/>
          </a:p>
          <a:p>
            <a:r>
              <a:rPr lang="bg-BG" sz="1200" b="1" dirty="0" smtClean="0"/>
              <a:t>Какво</a:t>
            </a:r>
            <a:r>
              <a:rPr lang="bg-BG" sz="1200" b="1" baseline="0" dirty="0" smtClean="0"/>
              <a:t> има на слайда:</a:t>
            </a:r>
          </a:p>
          <a:p>
            <a:r>
              <a:rPr lang="bg-BG" sz="1200" b="0" baseline="0" dirty="0" smtClean="0"/>
              <a:t>Заглавие на играта</a:t>
            </a:r>
          </a:p>
          <a:p>
            <a:endParaRPr lang="bg-BG" sz="1200" b="0" baseline="0" dirty="0" smtClean="0"/>
          </a:p>
          <a:p>
            <a:r>
              <a:rPr lang="bg-BG" sz="1200" b="0" dirty="0" smtClean="0"/>
              <a:t>Снимка</a:t>
            </a:r>
            <a:r>
              <a:rPr lang="bg-BG" sz="1200" b="0" baseline="0" dirty="0" smtClean="0"/>
              <a:t> от играта като фон</a:t>
            </a:r>
            <a:endParaRPr lang="bg-BG" sz="1200" b="0" dirty="0" smtClean="0"/>
          </a:p>
          <a:p>
            <a:endParaRPr lang="bg-BG" baseline="0" dirty="0" smtClean="0"/>
          </a:p>
          <a:p>
            <a:endParaRPr lang="bg-BG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B502-178D-4467-AB20-52D3464A98BD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9594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bg-BG" baseline="0" dirty="0" smtClean="0"/>
              <a:t>Нямаме живот</a:t>
            </a:r>
          </a:p>
          <a:p>
            <a:pPr marL="228600" indent="-228600">
              <a:buAutoNum type="arabicPeriod"/>
            </a:pPr>
            <a:r>
              <a:rPr lang="bg-BG" baseline="0" dirty="0" smtClean="0"/>
              <a:t>Харесваме хората да умират</a:t>
            </a:r>
          </a:p>
          <a:p>
            <a:pPr marL="228600" indent="-228600">
              <a:buAutoNum type="arabicPeriod"/>
            </a:pPr>
            <a:r>
              <a:rPr lang="bg-BG" baseline="0" dirty="0" smtClean="0"/>
              <a:t>Не се харесваме един друг </a:t>
            </a:r>
          </a:p>
          <a:p>
            <a:pPr marL="228600" indent="-228600">
              <a:buAutoNum type="arabicPeriod"/>
            </a:pPr>
            <a:r>
              <a:rPr lang="bg-BG" baseline="0" dirty="0" smtClean="0"/>
              <a:t>Представяме си че героя е един от съотборниците ни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B502-178D-4467-AB20-52D3464A98BD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5662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B502-178D-4467-AB20-52D3464A98BD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827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Техники:</a:t>
            </a:r>
          </a:p>
          <a:p>
            <a:r>
              <a:rPr lang="bg-BG" baseline="0" dirty="0" smtClean="0"/>
              <a:t> 1. </a:t>
            </a:r>
            <a:r>
              <a:rPr lang="en-US" baseline="0" dirty="0" smtClean="0"/>
              <a:t>Unity</a:t>
            </a:r>
          </a:p>
          <a:p>
            <a:r>
              <a:rPr lang="en-US" baseline="0" dirty="0" smtClean="0"/>
              <a:t> 2. Photoshop</a:t>
            </a:r>
          </a:p>
          <a:p>
            <a:r>
              <a:rPr lang="en-US" baseline="0" dirty="0" smtClean="0"/>
              <a:t> 3. C#</a:t>
            </a:r>
          </a:p>
          <a:p>
            <a:r>
              <a:rPr lang="en-US" baseline="0" dirty="0" smtClean="0"/>
              <a:t> 4. </a:t>
            </a:r>
            <a:endParaRPr lang="bg-BG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B502-178D-4467-AB20-52D3464A98BD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9019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Ти си крадец, който е откраднал картина от музей и трябва да избяга, но по пътя ти има невъзможни препядствия, които трябва да минеш като умираш и използваш трупът си за да минеш препядствието.</a:t>
            </a:r>
            <a:endParaRPr lang="bg-BG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B502-178D-4467-AB20-52D3464A98BD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538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25.03.2017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88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25.03.2017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364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25.03.2017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1013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25.03.2017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630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25.03.2017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344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25.03.2017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255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25.03.2017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42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25.03.2017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614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25.03.2017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484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25.03.2017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631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25.03.2017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59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DC90A-E2A2-4796-A493-DDD1C3519DA5}" type="datetimeFigureOut">
              <a:rPr lang="bg-BG" smtClean="0"/>
              <a:t>25.03.2017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97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71397" y="3086085"/>
            <a:ext cx="69606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Artstealer</a:t>
            </a:r>
            <a:endParaRPr lang="en-US" sz="66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10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Какво ни е накарало да го направим?</a:t>
            </a:r>
            <a:endParaRPr lang="bg-BG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112531"/>
            <a:ext cx="12042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bg-BG" sz="2800" dirty="0" smtClean="0"/>
              <a:t>Нямаме живот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2555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dirty="0" smtClean="0"/>
              <a:t>2. Харесваме хората да умират</a:t>
            </a:r>
            <a:endParaRPr lang="bg-BG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53857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dirty="0" smtClean="0"/>
              <a:t>3. Не се харесваме един друг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25159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dirty="0" smtClean="0"/>
              <a:t>4. Представяме си че героя е един от съотборниците ни</a:t>
            </a:r>
          </a:p>
        </p:txBody>
      </p:sp>
    </p:spTree>
    <p:extLst>
      <p:ext uri="{BB962C8B-B14F-4D97-AF65-F5344CB8AC3E}">
        <p14:creationId xmlns:p14="http://schemas.microsoft.com/office/powerpoint/2010/main" val="198865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Ние обичаме да правим </a:t>
            </a:r>
            <a:r>
              <a:rPr lang="bg-BG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тъпотии</a:t>
            </a:r>
            <a:endParaRPr lang="bg-BG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68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0786188" cy="1325563"/>
          </a:xfrm>
        </p:spPr>
        <p:txBody>
          <a:bodyPr/>
          <a:lstStyle/>
          <a:p>
            <a:pPr algn="ctr"/>
            <a:r>
              <a:rPr lang="bg-BG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Как сме реализирали проекта? </a:t>
            </a:r>
            <a:endParaRPr lang="bg-BG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33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6979298" cy="2015412"/>
          </a:xfrm>
        </p:spPr>
        <p:txBody>
          <a:bodyPr/>
          <a:lstStyle/>
          <a:p>
            <a:pPr algn="ctr"/>
            <a:r>
              <a:rPr lang="bg-BG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З</a:t>
            </a:r>
            <a:r>
              <a:rPr lang="bg-BG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а играта</a:t>
            </a:r>
            <a:endParaRPr lang="bg-BG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4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173</Words>
  <Application>Microsoft Office PowerPoint</Application>
  <PresentationFormat>Widescreen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Lato</vt:lpstr>
      <vt:lpstr>Lato Light</vt:lpstr>
      <vt:lpstr>Office Theme</vt:lpstr>
      <vt:lpstr>PowerPoint Presentation</vt:lpstr>
      <vt:lpstr>Какво ни е накарало да го направим?</vt:lpstr>
      <vt:lpstr>Ние обичаме да правим тъпотии</vt:lpstr>
      <vt:lpstr>Как сме реализирали проекта? </vt:lpstr>
      <vt:lpstr>За играта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12</cp:revision>
  <dcterms:created xsi:type="dcterms:W3CDTF">2017-03-25T12:47:35Z</dcterms:created>
  <dcterms:modified xsi:type="dcterms:W3CDTF">2017-03-25T15:23:02Z</dcterms:modified>
</cp:coreProperties>
</file>